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9"/>
  </p:handoutMasterIdLst>
  <p:sldIdLst>
    <p:sldId id="260" r:id="rId3"/>
    <p:sldId id="257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4.xml"/><Relationship Id="rId3" Type="http://schemas.openxmlformats.org/officeDocument/2006/relationships/image" Target="../media/image1.png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7.xml"/><Relationship Id="rId3" Type="http://schemas.openxmlformats.org/officeDocument/2006/relationships/image" Target="../media/image1.png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0.xml"/><Relationship Id="rId3" Type="http://schemas.openxmlformats.org/officeDocument/2006/relationships/image" Target="../media/image1.png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3.xml"/><Relationship Id="rId3" Type="http://schemas.openxmlformats.org/officeDocument/2006/relationships/image" Target="../media/image1.png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6.xml"/><Relationship Id="rId3" Type="http://schemas.openxmlformats.org/officeDocument/2006/relationships/image" Target="../media/image1.png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空白演示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在此输入您的封面副标题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560" y="13970"/>
            <a:ext cx="12263120" cy="68313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56405" y="2921635"/>
            <a:ext cx="51276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>
                <a:latin typeface="楷体" panose="02010609060101010101" charset="-122"/>
                <a:ea typeface="楷体" panose="02010609060101010101" charset="-122"/>
              </a:rPr>
              <a:t>读书交流分享</a:t>
            </a:r>
            <a:endParaRPr lang="zh-CN" altLang="en-US" sz="6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空白演示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在此输入您的封面副标题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560" y="13335"/>
            <a:ext cx="12263120" cy="68313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760595" y="1824355"/>
            <a:ext cx="26701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材料的提供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4312920" y="2480310"/>
            <a:ext cx="793115" cy="10071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>
            <a:off x="6021705" y="2469515"/>
            <a:ext cx="20320" cy="13023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7023100" y="2469515"/>
            <a:ext cx="1134745" cy="10579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819400" y="3771900"/>
            <a:ext cx="18770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符合幼儿的兴趣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87290" y="3771900"/>
            <a:ext cx="22161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促进幼儿各方面的发展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30770" y="3566160"/>
            <a:ext cx="196913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低结构、多样化使用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空白演示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在此输入您的封面副标题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560" y="13335"/>
            <a:ext cx="12263120" cy="683133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H="1" flipV="1">
            <a:off x="4696460" y="2294890"/>
            <a:ext cx="1351280" cy="8420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6694805" y="2355850"/>
            <a:ext cx="1235710" cy="8439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6795770" y="4324350"/>
            <a:ext cx="1134745" cy="10579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682240" y="1962150"/>
            <a:ext cx="18770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调动已有的经验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37830" y="4885690"/>
            <a:ext cx="22161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使用现有的材料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37830" y="1962150"/>
            <a:ext cx="19691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根据自己的兴趣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59170" y="2756535"/>
            <a:ext cx="736600" cy="19685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幼儿计划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4733925" y="4451350"/>
            <a:ext cx="1274445" cy="6940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682240" y="4725035"/>
            <a:ext cx="18770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运用现有的技能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5" grpId="0"/>
      <p:bldP spid="1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空白演示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在此输入您的封面副标题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560" y="13335"/>
            <a:ext cx="12263120" cy="683133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3178175" y="4224655"/>
            <a:ext cx="1081405" cy="7067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3138170" y="2160270"/>
            <a:ext cx="1235710" cy="8439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290570" y="3672840"/>
            <a:ext cx="1219200" cy="222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587240" y="2981325"/>
            <a:ext cx="1513840" cy="1383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孩子的操作、互动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65955" y="1631315"/>
            <a:ext cx="1282065" cy="9531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按计划实施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41575" y="2656205"/>
            <a:ext cx="736600" cy="19685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幼儿游戏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87240" y="4730750"/>
            <a:ext cx="918210" cy="5219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  <p:txBody>
          <a:bodyPr wrap="square" rtlCol="0">
            <a:spAutoFit/>
          </a:bodyPr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收拾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6282690" y="3566160"/>
            <a:ext cx="738505" cy="69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7143115" y="2046605"/>
            <a:ext cx="2788920" cy="30460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与孩子保持相同的位置和孩子说话、关注他们的行为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站在儿童的角度能够让我们明白孩子行为的背后的原因，并能及时给予支持和帮助。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1" grpId="0" bldLvl="0" animBg="1"/>
      <p:bldP spid="11" grpId="1"/>
      <p:bldP spid="10" grpId="0" bldLvl="0" animBg="1"/>
      <p:bldP spid="10" grpId="1"/>
      <p:bldP spid="15" grpId="0" bldLvl="0" animBg="1"/>
      <p:bldP spid="15" grpId="1"/>
      <p:bldP spid="17" grpId="0" bldLvl="0" animBg="1"/>
      <p:bldP spid="1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空白演示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在此输入您的封面副标题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560" y="13970"/>
            <a:ext cx="12263120" cy="68313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84985" y="1516380"/>
            <a:ext cx="30670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疑惑、做不到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84985" y="2161540"/>
            <a:ext cx="830516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保持固定的小组成员至少数个月？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</a:rPr>
              <a:t>高瞻性？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8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1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4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WPS 演示</Application>
  <PresentationFormat>宽屏</PresentationFormat>
  <Paragraphs>57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楷体</vt:lpstr>
      <vt:lpstr>Arial Unicode MS</vt:lpstr>
      <vt:lpstr>Office 主题​​</vt:lpstr>
      <vt:lpstr>空白演示</vt:lpstr>
      <vt:lpstr>空白演示</vt:lpstr>
      <vt:lpstr>空白演示</vt:lpstr>
      <vt:lpstr>空白演示</vt:lpstr>
      <vt:lpstr>空白演示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懒羊羊</cp:lastModifiedBy>
  <cp:revision>3</cp:revision>
  <dcterms:created xsi:type="dcterms:W3CDTF">2019-08-26T07:50:00Z</dcterms:created>
  <dcterms:modified xsi:type="dcterms:W3CDTF">2019-08-27T00:17:49Z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2052-11.1.0.8812</vt:lpwstr>
  </property>
</Properties>
</file>