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  <p:sldMasterId id="2147483660" r:id="rId3"/>
  </p:sldMasterIdLst>
  <p:notesMasterIdLst>
    <p:notesMasterId r:id="rId5"/>
  </p:notesMasterIdLst>
  <p:sldIdLst>
    <p:sldId id="373" r:id="rId4"/>
    <p:sldId id="374" r:id="rId6"/>
    <p:sldId id="390" r:id="rId7"/>
    <p:sldId id="395" r:id="rId8"/>
    <p:sldId id="398" r:id="rId9"/>
    <p:sldId id="386" r:id="rId10"/>
  </p:sldIdLst>
  <p:sldSz cx="9144000" cy="6858000" type="screen4x3"/>
  <p:notesSz cx="6858000" cy="9144000"/>
  <p:embeddedFontLst>
    <p:embeddedFont>
      <p:font typeface="黑体" panose="02010600030101010101" pitchFamily="49" charset="-122"/>
      <p:regular r:id="rId14"/>
    </p:embeddedFont>
    <p:embeddedFont>
      <p:font typeface="Calibri" panose="020F0502020204030204" pitchFamily="34" charset="0"/>
      <p:regular r:id="rId15"/>
      <p:bold r:id="rId16"/>
      <p:italic r:id="rId17"/>
      <p:boldItalic r:id="rId18"/>
    </p:embeddedFont>
  </p:embeddedFontLst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黑体" panose="02010600030101010101" pitchFamily="49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黑体" panose="02010600030101010101" pitchFamily="49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黑体" panose="02010600030101010101" pitchFamily="49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黑体" panose="02010600030101010101" pitchFamily="49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黑体" panose="02010600030101010101" pitchFamily="49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黑体" panose="02010600030101010101" pitchFamily="49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黑体" panose="02010600030101010101" pitchFamily="49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黑体" panose="02010600030101010101" pitchFamily="49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黑体" panose="02010600030101010101" pitchFamily="49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2FDB2607-1784-4EEB-B798-7EB5836EED8A}">
        <p14:showMediaCtrls xmlns:p14="http://schemas.microsoft.com/office/powerpoint/2010/main" val="1"/>
      </p:ext>
    </p:extLst>
  </p:showPr>
  <p:clrMru>
    <a:srgbClr val="66C2C2"/>
    <a:srgbClr val="EEF3FB"/>
    <a:srgbClr val="21DAEC"/>
    <a:srgbClr val="FAAA41"/>
    <a:srgbClr val="FA5A41"/>
    <a:srgbClr val="389DBA"/>
    <a:srgbClr val="2FC2FB"/>
    <a:srgbClr val="7FBA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10" d="100"/>
          <a:sy n="110" d="100"/>
        </p:scale>
        <p:origin x="1644" y="102"/>
      </p:cViewPr>
      <p:guideLst>
        <p:guide orient="horz" pos="1939"/>
        <p:guide pos="279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1999" cy="71999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" Type="http://schemas.openxmlformats.org/officeDocument/2006/relationships/theme" Target="theme/theme1.xml"/><Relationship Id="rId18" Type="http://schemas.openxmlformats.org/officeDocument/2006/relationships/font" Target="fonts/font5.fntdata"/><Relationship Id="rId17" Type="http://schemas.openxmlformats.org/officeDocument/2006/relationships/font" Target="fonts/font4.fntdata"/><Relationship Id="rId16" Type="http://schemas.openxmlformats.org/officeDocument/2006/relationships/font" Target="fonts/font3.fntdata"/><Relationship Id="rId15" Type="http://schemas.openxmlformats.org/officeDocument/2006/relationships/font" Target="fonts/font2.fntdata"/><Relationship Id="rId14" Type="http://schemas.openxmlformats.org/officeDocument/2006/relationships/font" Target="fonts/font1.fntdata"/><Relationship Id="rId13" Type="http://schemas.openxmlformats.org/officeDocument/2006/relationships/tableStyles" Target="tableStyles.xml"/><Relationship Id="rId12" Type="http://schemas.openxmlformats.org/officeDocument/2006/relationships/viewProps" Target="viewProps.xml"/><Relationship Id="rId11" Type="http://schemas.openxmlformats.org/officeDocument/2006/relationships/presProps" Target="presProps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8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8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defRPr sz="1200">
                <a:ea typeface="宋体" panose="02010600030101010101" pitchFamily="2" charset="-122"/>
              </a:defRPr>
            </a:lvl1pPr>
          </a:lstStyle>
          <a:p>
            <a:endParaRPr lang="zh-CN" altLang="en-US"/>
          </a:p>
        </p:txBody>
      </p:sp>
      <p:sp>
        <p:nvSpPr>
          <p:cNvPr id="104886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defRPr sz="1200">
                <a:ea typeface="宋体" panose="02010600030101010101" pitchFamily="2" charset="-122"/>
              </a:defRPr>
            </a:lvl1pPr>
          </a:lstStyle>
          <a:p>
            <a:fld id="{88BDC99D-C127-4AB9-90C4-AD0CB250EE74}" type="datetimeFigureOut">
              <a:rPr lang="zh-CN" altLang="en-US"/>
            </a:fld>
            <a:endParaRPr lang="en-US" altLang="zh-CN"/>
          </a:p>
        </p:txBody>
      </p:sp>
      <p:sp>
        <p:nvSpPr>
          <p:cNvPr id="1048864" name="Rectangle 4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noFill/>
          </a:ln>
          <a:effectLst/>
        </p:spPr>
      </p:sp>
      <p:sp>
        <p:nvSpPr>
          <p:cNvPr id="104886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04886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eaLnBrk="1" hangingPunct="1">
              <a:defRPr sz="1200">
                <a:ea typeface="宋体" panose="02010600030101010101" pitchFamily="2" charset="-122"/>
              </a:defRPr>
            </a:lvl1pPr>
          </a:lstStyle>
          <a:p>
            <a:endParaRPr lang="en-US" altLang="zh-CN"/>
          </a:p>
        </p:txBody>
      </p:sp>
      <p:sp>
        <p:nvSpPr>
          <p:cNvPr id="104886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algn="r" eaLnBrk="1" hangingPunct="1">
              <a:defRPr sz="1200">
                <a:ea typeface="宋体" panose="02010600030101010101" pitchFamily="2" charset="-122"/>
              </a:defRPr>
            </a:lvl1pPr>
          </a:lstStyle>
          <a:p>
            <a:fld id="{D77B79ED-55EB-444C-83CF-A43BD8A3C664}" type="slidenum">
              <a:rPr lang="zh-CN" altLang="en-US"/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r>
              <a:rPr lang="en-US" altLang="zh-CN"/>
              <a:t>:100</a:t>
            </a:r>
            <a:endParaRPr lang="en-US" altLang="zh-CN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29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81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552700" y="2840038"/>
            <a:ext cx="6491288" cy="703262"/>
          </a:xfrm>
        </p:spPr>
        <p:txBody>
          <a:bodyPr/>
          <a:lstStyle>
            <a:lvl1pPr eaLnBrk="1" hangingPunct="1">
              <a:defRPr sz="4000">
                <a:solidFill>
                  <a:srgbClr val="251C1A"/>
                </a:solidFill>
              </a:defRPr>
            </a:lvl1pPr>
          </a:lstStyle>
          <a:p>
            <a:pPr lvl="0"/>
            <a:r>
              <a:rPr lang="zh-CN" altLang="zh-CN" noProof="0" smtClean="0">
                <a:sym typeface="Arial" panose="020B0604020202020204" pitchFamily="34" charset="0"/>
              </a:rPr>
              <a:t>单击此处编辑母版标题样式</a:t>
            </a:r>
            <a:endParaRPr lang="zh-CN" altLang="zh-CN" noProof="0" smtClean="0">
              <a:sym typeface="Arial" panose="020B0604020202020204" pitchFamily="34" charset="0"/>
            </a:endParaRPr>
          </a:p>
        </p:txBody>
      </p:sp>
      <p:sp>
        <p:nvSpPr>
          <p:cNvPr id="1048582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554288" y="3551238"/>
            <a:ext cx="6489700" cy="639762"/>
          </a:xfrm>
        </p:spPr>
        <p:txBody>
          <a:bodyPr lIns="90170" tIns="46990" rIns="90170" bIns="46990"/>
          <a:lstStyle>
            <a:lvl1pPr marL="0" indent="0" eaLnBrk="1" hangingPunct="1">
              <a:buFont typeface="Arial" panose="020B0604020202020204" pitchFamily="34" charset="0"/>
              <a:buNone/>
              <a:defRPr sz="1800"/>
            </a:lvl1pPr>
          </a:lstStyle>
          <a:p>
            <a:pPr lvl="0"/>
            <a:r>
              <a:rPr lang="zh-CN" altLang="zh-CN" noProof="0" smtClean="0">
                <a:sym typeface="Arial" panose="020B0604020202020204" pitchFamily="34" charset="0"/>
              </a:rPr>
              <a:t>单击此处编辑母版副标题样式</a:t>
            </a:r>
            <a:endParaRPr lang="zh-CN" altLang="zh-CN" noProof="0" smtClean="0">
              <a:sym typeface="Arial" panose="020B0604020202020204" pitchFamily="34" charset="0"/>
            </a:endParaRPr>
          </a:p>
        </p:txBody>
      </p:sp>
      <p:sp>
        <p:nvSpPr>
          <p:cNvPr id="1048583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 eaLnBrk="0" hangingPunct="0"/>
          </a:lstStyle>
          <a:p>
            <a:fld id="{1E2A7B38-7F5B-4E0B-A767-EEF0EE898204}" type="datetime1">
              <a:rPr lang="zh-CN" altLang="en-US"/>
            </a:fld>
            <a:endParaRPr lang="zh-CN" altLang="en-US"/>
          </a:p>
        </p:txBody>
      </p:sp>
      <p:sp>
        <p:nvSpPr>
          <p:cNvPr id="1048584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 eaLnBrk="0" hangingPunct="0"/>
          </a:lstStyle>
          <a:p>
            <a:endParaRPr lang="zh-CN" altLang="en-US"/>
          </a:p>
        </p:txBody>
      </p:sp>
      <p:sp>
        <p:nvSpPr>
          <p:cNvPr id="1048585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 eaLnBrk="0" hangingPunct="0"/>
          </a:lstStyle>
          <a:p>
            <a:fld id="{AF079215-0BB9-46AD-A30A-A52C69761C6C}" type="slidenum">
              <a:rPr lang="zh-CN" altLang="zh-CN"/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75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83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104883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104883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68458DA3-5F70-40AA-8DDA-ECF283092AB9}" type="datetime1">
              <a:rPr lang="zh-CN" altLang="en-US"/>
            </a:fld>
            <a:endParaRPr lang="zh-CN" altLang="en-US"/>
          </a:p>
        </p:txBody>
      </p:sp>
      <p:sp>
        <p:nvSpPr>
          <p:cNvPr id="104883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104883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7D0B1D6E-5789-4892-89EE-056A11D5C178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74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827" name="竖排标题 1"/>
          <p:cNvSpPr>
            <a:spLocks noGrp="1"/>
          </p:cNvSpPr>
          <p:nvPr>
            <p:ph type="title" orient="vert"/>
          </p:nvPr>
        </p:nvSpPr>
        <p:spPr>
          <a:xfrm>
            <a:off x="6630988" y="276225"/>
            <a:ext cx="2057400" cy="5453063"/>
          </a:xfrm>
        </p:spPr>
        <p:txBody>
          <a:bodyPr vert="eaVert"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1048828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6225"/>
            <a:ext cx="6021388" cy="5453063"/>
          </a:xfrm>
        </p:spPr>
        <p:txBody>
          <a:bodyPr vert="eaVert"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1048829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2C1F14F3-3BF3-4ABB-9BA7-5787DA932D1D}" type="datetime1">
              <a:rPr lang="zh-CN" altLang="en-US"/>
            </a:fld>
            <a:endParaRPr lang="zh-CN" altLang="en-US"/>
          </a:p>
        </p:txBody>
      </p:sp>
      <p:sp>
        <p:nvSpPr>
          <p:cNvPr id="1048830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1048831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35AF2E5D-8F23-4DFB-ABDB-BF5E45609101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45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09" name="Rectangle 2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3887788" y="2303463"/>
            <a:ext cx="3243262" cy="1004887"/>
          </a:xfrm>
        </p:spPr>
        <p:txBody>
          <a:bodyPr/>
          <a:lstStyle>
            <a:lvl1pPr algn="l">
              <a:defRPr sz="600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zh-CN" noProof="0" smtClean="0">
                <a:sym typeface="Arial" panose="020B0604020202020204" pitchFamily="34" charset="0"/>
              </a:rPr>
              <a:t>编辑母版</a:t>
            </a:r>
            <a:endParaRPr lang="zh-CN" altLang="zh-CN" noProof="0" smtClean="0">
              <a:sym typeface="Arial" panose="020B0604020202020204" pitchFamily="34" charset="0"/>
            </a:endParaRPr>
          </a:p>
        </p:txBody>
      </p:sp>
      <p:sp>
        <p:nvSpPr>
          <p:cNvPr id="1048610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887788" y="3309938"/>
            <a:ext cx="3243262" cy="750887"/>
          </a:xfrm>
        </p:spPr>
        <p:txBody>
          <a:bodyPr/>
          <a:lstStyle>
            <a:lvl1pPr marL="0" indent="0">
              <a:buFontTx/>
              <a:buNone/>
              <a:defRPr sz="2400"/>
            </a:lvl1pPr>
          </a:lstStyle>
          <a:p>
            <a:pPr lvl="0"/>
            <a:r>
              <a:rPr lang="zh-CN" altLang="zh-CN" noProof="0" smtClean="0"/>
              <a:t>单击此处编辑母版副标题样式</a:t>
            </a:r>
            <a:endParaRPr lang="zh-CN" altLang="zh-CN" noProof="0" smtClean="0"/>
          </a:p>
        </p:txBody>
      </p:sp>
      <p:sp>
        <p:nvSpPr>
          <p:cNvPr id="1048611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 eaLnBrk="0" hangingPunct="0"/>
          </a:lstStyle>
          <a:p>
            <a:fld id="{6E98183D-C162-4328-B590-137674063C5D}" type="datetime1">
              <a:rPr lang="zh-CN" altLang="en-US"/>
            </a:fld>
            <a:endParaRPr lang="zh-CN" altLang="en-US"/>
          </a:p>
        </p:txBody>
      </p:sp>
      <p:sp>
        <p:nvSpPr>
          <p:cNvPr id="1048612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 eaLnBrk="0" hangingPunct="0"/>
          </a:lstStyle>
          <a:p>
            <a:endParaRPr lang="zh-CN" altLang="en-US"/>
          </a:p>
        </p:txBody>
      </p:sp>
      <p:sp>
        <p:nvSpPr>
          <p:cNvPr id="1048613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 eaLnBrk="0" hangingPunct="0"/>
          </a:lstStyle>
          <a:p>
            <a:fld id="{105CA2E9-C785-4C77-8636-D79FBA2D1936}" type="slidenum">
              <a:rPr lang="zh-CN" altLang="zh-CN"/>
            </a:fld>
            <a:endParaRPr lang="zh-CN" altLang="zh-CN"/>
          </a:p>
        </p:txBody>
      </p:sp>
      <p:sp>
        <p:nvSpPr>
          <p:cNvPr id="1048614" name="Rectangle 4"/>
          <p:cNvSpPr>
            <a:spLocks noChangeArrowheads="1"/>
          </p:cNvSpPr>
          <p:nvPr userDrawn="1"/>
        </p:nvSpPr>
        <p:spPr bwMode="auto">
          <a:xfrm>
            <a:off x="3803650" y="2547938"/>
            <a:ext cx="76200" cy="1306512"/>
          </a:xfrm>
          <a:prstGeom prst="rect">
            <a:avLst/>
          </a:prstGeom>
          <a:solidFill>
            <a:srgbClr val="389DBA"/>
          </a:solidFill>
          <a:ln>
            <a:noFill/>
          </a:ln>
          <a:effectLst/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1048615" name="Text Box 5"/>
          <p:cNvSpPr txBox="1">
            <a:spLocks noChangeArrowheads="1"/>
          </p:cNvSpPr>
          <p:nvPr userDrawn="1"/>
        </p:nvSpPr>
        <p:spPr bwMode="auto">
          <a:xfrm>
            <a:off x="3317875" y="2546350"/>
            <a:ext cx="485775" cy="968375"/>
          </a:xfrm>
          <a:prstGeom prst="rect">
            <a:avLst/>
          </a:prstGeom>
          <a:noFill/>
          <a:ln>
            <a:noFill/>
          </a:ln>
          <a:effectLst/>
        </p:spPr>
        <p:txBody>
          <a:bodyPr vert="eaVert" lIns="90170" tIns="46990" rIns="90170" bIns="4699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000"/>
              <a:t>PART</a:t>
            </a:r>
            <a:endParaRPr lang="zh-CN" altLang="en-US" sz="200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65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77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1048778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1048779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735EB8B8-8A12-484D-9CFC-7655A5E038BC}" type="datetime1">
              <a:rPr lang="zh-CN" altLang="en-US"/>
            </a:fld>
            <a:endParaRPr lang="zh-CN" altLang="en-US"/>
          </a:p>
        </p:txBody>
      </p:sp>
      <p:sp>
        <p:nvSpPr>
          <p:cNvPr id="1048780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1048781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F119C110-435F-41B8-8488-18A9920F179B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64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7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104877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104877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630BA836-F0B4-4B28-AF57-B80AA4389B3B}" type="datetime1">
              <a:rPr lang="zh-CN" altLang="en-US"/>
            </a:fld>
            <a:endParaRPr lang="zh-CN" altLang="en-US"/>
          </a:p>
        </p:txBody>
      </p:sp>
      <p:sp>
        <p:nvSpPr>
          <p:cNvPr id="104877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104877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D1B15872-1F11-4FCC-A742-90756D1DB2BD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68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95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1048796" name="内容占位符 2"/>
          <p:cNvSpPr>
            <a:spLocks noGrp="1"/>
          </p:cNvSpPr>
          <p:nvPr>
            <p:ph sz="half" idx="1"/>
          </p:nvPr>
        </p:nvSpPr>
        <p:spPr>
          <a:xfrm>
            <a:off x="457200" y="1476375"/>
            <a:ext cx="4038600" cy="4330700"/>
          </a:xfrm>
        </p:spPr>
        <p:txBody>
          <a:bodyPr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1048797" name="内容占位符 3"/>
          <p:cNvSpPr>
            <a:spLocks noGrp="1"/>
          </p:cNvSpPr>
          <p:nvPr>
            <p:ph sz="half" idx="2"/>
          </p:nvPr>
        </p:nvSpPr>
        <p:spPr>
          <a:xfrm>
            <a:off x="4648200" y="1476375"/>
            <a:ext cx="4038600" cy="4330700"/>
          </a:xfrm>
        </p:spPr>
        <p:txBody>
          <a:bodyPr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1048798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A54597CA-9348-4D8B-B152-06D9047B7C7A}" type="datetime1">
              <a:rPr lang="zh-CN" altLang="en-US"/>
            </a:fld>
            <a:endParaRPr lang="zh-CN" altLang="en-US"/>
          </a:p>
        </p:txBody>
      </p:sp>
      <p:sp>
        <p:nvSpPr>
          <p:cNvPr id="1048799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1048800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B5FFE539-6B8C-4709-929B-E0D257D62C85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67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87" name="标题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1048788" name="文本占位符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1048789" name="内容占位符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1048790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1048791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1048792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F7D7C29F-266A-4058-B704-8286EAC7A063}" type="datetime1">
              <a:rPr lang="zh-CN" altLang="en-US"/>
            </a:fld>
            <a:endParaRPr lang="zh-CN" altLang="en-US"/>
          </a:p>
        </p:txBody>
      </p:sp>
      <p:sp>
        <p:nvSpPr>
          <p:cNvPr id="1048793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1048794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997DC2C3-CE52-4E44-A7A8-D6E02DF8FEE0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47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21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1048622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07D6403D-7F5C-4697-8976-8FFF23D86F24}" type="datetime1">
              <a:rPr lang="zh-CN" altLang="en-US"/>
            </a:fld>
            <a:endParaRPr lang="zh-CN" altLang="en-US"/>
          </a:p>
        </p:txBody>
      </p:sp>
      <p:sp>
        <p:nvSpPr>
          <p:cNvPr id="1048623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1048624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29E23927-C4DB-4FF5-956A-4C56453C1B5F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43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95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385DB57E-7F06-4777-96F3-4094C1D9F23F}" type="datetime1">
              <a:rPr lang="zh-CN" altLang="en-US"/>
            </a:fld>
            <a:endParaRPr lang="zh-CN" altLang="en-US"/>
          </a:p>
        </p:txBody>
      </p:sp>
      <p:sp>
        <p:nvSpPr>
          <p:cNvPr id="1048596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1048597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F3966867-B88C-4ACC-A2CD-B1D12A813EC4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7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807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1048808" name="内容占位符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1048809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1048810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706241D4-3A41-4C74-88FC-5D6ADAE217D8}" type="datetime1">
              <a:rPr lang="zh-CN" altLang="en-US"/>
            </a:fld>
            <a:endParaRPr lang="zh-CN" altLang="en-US"/>
          </a:p>
        </p:txBody>
      </p:sp>
      <p:sp>
        <p:nvSpPr>
          <p:cNvPr id="1048811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1048812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96F122CE-2AB6-45A8-89A7-7A86B071DF15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77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843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1048844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104884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094CE7F9-1FE8-4A0E-91CE-28FFD73ABAFB}" type="datetime1">
              <a:rPr lang="zh-CN" altLang="en-US"/>
            </a:fld>
            <a:endParaRPr lang="zh-CN" altLang="en-US"/>
          </a:p>
        </p:txBody>
      </p:sp>
      <p:sp>
        <p:nvSpPr>
          <p:cNvPr id="104884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104884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4E203ACE-4769-4088-B925-0F36F827194A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69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801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1048802" name="图片占位符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1048803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1048804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DDC8C457-DA95-4831-A8C0-C5762D18DC8B}" type="datetime1">
              <a:rPr lang="zh-CN" altLang="en-US"/>
            </a:fld>
            <a:endParaRPr lang="zh-CN" altLang="en-US"/>
          </a:p>
        </p:txBody>
      </p:sp>
      <p:sp>
        <p:nvSpPr>
          <p:cNvPr id="1048805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1048806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D0A641B5-93B2-466D-9071-5448B1C532F9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66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8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104878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104878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F4D343B3-3420-4C3C-AB83-9F16F9335EBA}" type="datetime1">
              <a:rPr lang="zh-CN" altLang="en-US"/>
            </a:fld>
            <a:endParaRPr lang="zh-CN" altLang="en-US"/>
          </a:p>
        </p:txBody>
      </p:sp>
      <p:sp>
        <p:nvSpPr>
          <p:cNvPr id="104878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104878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BEEF922E-8A12-4EFE-A16B-0EC569B77717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63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67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44475"/>
            <a:ext cx="2057400" cy="5562600"/>
          </a:xfrm>
        </p:spPr>
        <p:txBody>
          <a:bodyPr vert="eaVert"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1048768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44475"/>
            <a:ext cx="6019800" cy="5562600"/>
          </a:xfrm>
        </p:spPr>
        <p:txBody>
          <a:bodyPr vert="eaVert"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1048769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19E88B72-2BB1-4440-AAF6-3969D59456BA}" type="datetime1">
              <a:rPr lang="zh-CN" altLang="en-US"/>
            </a:fld>
            <a:endParaRPr lang="zh-CN" altLang="en-US"/>
          </a:p>
        </p:txBody>
      </p:sp>
      <p:sp>
        <p:nvSpPr>
          <p:cNvPr id="1048770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1048771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30DC4C0D-6272-4533-8B12-2E3DF5C61FB2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72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819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1048820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1048821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2C185A14-B276-4176-9DE7-EF982660A44C}" type="datetime1">
              <a:rPr lang="zh-CN" altLang="en-US"/>
            </a:fld>
            <a:endParaRPr lang="zh-CN" altLang="en-US"/>
          </a:p>
        </p:txBody>
      </p:sp>
      <p:sp>
        <p:nvSpPr>
          <p:cNvPr id="1048822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1048823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CE0BF9DA-8BCF-484C-8513-2912339314BF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7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813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1048814" name="内容占位符 2"/>
          <p:cNvSpPr>
            <a:spLocks noGrp="1"/>
          </p:cNvSpPr>
          <p:nvPr>
            <p:ph sz="half" idx="1"/>
          </p:nvPr>
        </p:nvSpPr>
        <p:spPr>
          <a:xfrm>
            <a:off x="457200" y="1495425"/>
            <a:ext cx="4038600" cy="4233863"/>
          </a:xfrm>
        </p:spPr>
        <p:txBody>
          <a:bodyPr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1048815" name="内容占位符 3"/>
          <p:cNvSpPr>
            <a:spLocks noGrp="1"/>
          </p:cNvSpPr>
          <p:nvPr>
            <p:ph sz="half" idx="2"/>
          </p:nvPr>
        </p:nvSpPr>
        <p:spPr>
          <a:xfrm>
            <a:off x="4648200" y="1495425"/>
            <a:ext cx="4038600" cy="4233863"/>
          </a:xfrm>
        </p:spPr>
        <p:txBody>
          <a:bodyPr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1048816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D581D29A-074A-4141-96AA-D0A17A0A4131}" type="datetime1">
              <a:rPr lang="zh-CN" altLang="en-US"/>
            </a:fld>
            <a:endParaRPr lang="zh-CN" altLang="en-US"/>
          </a:p>
        </p:txBody>
      </p:sp>
      <p:sp>
        <p:nvSpPr>
          <p:cNvPr id="1048817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1048818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D3AE3052-E044-471B-9537-B0E76F798D9F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79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854" name="标题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1048855" name="文本占位符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1048856" name="内容占位符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1048857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1048858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1048859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CF105513-FBA7-4742-8C4A-A05F0C5A4867}" type="datetime1">
              <a:rPr lang="zh-CN" altLang="en-US"/>
            </a:fld>
            <a:endParaRPr lang="zh-CN" altLang="en-US"/>
          </a:p>
        </p:txBody>
      </p:sp>
      <p:sp>
        <p:nvSpPr>
          <p:cNvPr id="1048860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1048861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23C2D472-9B76-4DA7-8B5C-4143F585BB9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54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71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1048672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7C47F2EE-BF92-4D83-8533-5972CC9449CA}" type="datetime1">
              <a:rPr lang="zh-CN" altLang="en-US"/>
            </a:fld>
            <a:endParaRPr lang="zh-CN" altLang="en-US"/>
          </a:p>
        </p:txBody>
      </p:sp>
      <p:sp>
        <p:nvSpPr>
          <p:cNvPr id="1048673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1048674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E903A0EA-DE4B-4334-8E6B-03B84A4F80E1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73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824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FDBC1FBA-E09D-403E-A273-05F922CA02EA}" type="datetime1">
              <a:rPr lang="zh-CN" altLang="en-US"/>
            </a:fld>
            <a:endParaRPr lang="zh-CN" altLang="en-US"/>
          </a:p>
        </p:txBody>
      </p:sp>
      <p:sp>
        <p:nvSpPr>
          <p:cNvPr id="1048825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1048826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66B553B2-0EC3-48EB-9917-3BF7A348ADB0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78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848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1048849" name="内容占位符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1048850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1048851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3BC31AF3-29CF-4F18-A3F9-895D51D2F49E}" type="datetime1">
              <a:rPr lang="zh-CN" altLang="en-US"/>
            </a:fld>
            <a:endParaRPr lang="zh-CN" altLang="en-US"/>
          </a:p>
        </p:txBody>
      </p:sp>
      <p:sp>
        <p:nvSpPr>
          <p:cNvPr id="1048852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1048853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90F786BB-CEE8-4335-A459-143064DB87C7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76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837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1048838" name="图片占位符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1048839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1048840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C6DCA14F-3457-4160-A199-CCA070151DC5}" type="datetime1">
              <a:rPr lang="zh-CN" altLang="en-US"/>
            </a:fld>
            <a:endParaRPr lang="zh-CN" altLang="en-US"/>
          </a:p>
        </p:txBody>
      </p:sp>
      <p:sp>
        <p:nvSpPr>
          <p:cNvPr id="1048841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1048842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D67AF93B-E619-418D-AC70-563287B988BE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2.pn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3" Type="http://schemas.openxmlformats.org/officeDocument/2006/relationships/theme" Target="../theme/theme2.xml"/><Relationship Id="rId12" Type="http://schemas.openxmlformats.org/officeDocument/2006/relationships/image" Target="../media/image1.png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blipFill dpi="0" rotWithShape="0">
          <a:blip r:embed="rId12"/>
          <a:srcRect/>
          <a:stretch>
            <a:fillRect/>
          </a:stretch>
        </a:blipFill>
        <a:effectLst/>
      </p:bgPr>
    </p:bg>
    <p:spTree>
      <p:nvGrpSpPr>
        <p:cNvPr id="17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7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419225" y="276225"/>
            <a:ext cx="7269163" cy="9588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0170" tIns="46990" rIns="90170" bIns="46990" numCol="1" anchor="ctr" anchorCtr="0" compatLnSpc="1"/>
          <a:p>
            <a:pPr lvl="0"/>
            <a:r>
              <a:rPr lang="zh-CN" altLang="zh-CN" smtClean="0">
                <a:sym typeface="Arial" panose="020B0604020202020204" pitchFamily="34" charset="0"/>
              </a:rPr>
              <a:t>单击此处编辑母版标题样式</a:t>
            </a:r>
            <a:endParaRPr lang="zh-CN" altLang="zh-CN" smtClean="0">
              <a:sym typeface="Arial" panose="020B0604020202020204" pitchFamily="34" charset="0"/>
            </a:endParaRPr>
          </a:p>
        </p:txBody>
      </p:sp>
      <p:sp>
        <p:nvSpPr>
          <p:cNvPr id="104857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495425"/>
            <a:ext cx="8229600" cy="4233863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p>
            <a:pPr lvl="0"/>
            <a:r>
              <a:rPr lang="zh-CN" altLang="zh-CN" smtClean="0">
                <a:sym typeface="Arial" panose="020B0604020202020204" pitchFamily="34" charset="0"/>
              </a:rPr>
              <a:t>单击此处编辑母版文本样式</a:t>
            </a:r>
            <a:endParaRPr lang="zh-CN" altLang="zh-CN" smtClean="0">
              <a:sym typeface="Arial" panose="020B0604020202020204" pitchFamily="34" charset="0"/>
            </a:endParaRPr>
          </a:p>
          <a:p>
            <a:pPr lvl="1"/>
            <a:r>
              <a:rPr lang="zh-CN" altLang="zh-CN" smtClean="0">
                <a:sym typeface="Arial" panose="020B0604020202020204" pitchFamily="34" charset="0"/>
              </a:rPr>
              <a:t>第二级</a:t>
            </a:r>
            <a:endParaRPr lang="zh-CN" altLang="zh-CN" smtClean="0">
              <a:sym typeface="Arial" panose="020B0604020202020204" pitchFamily="34" charset="0"/>
            </a:endParaRPr>
          </a:p>
          <a:p>
            <a:pPr lvl="2"/>
            <a:r>
              <a:rPr lang="zh-CN" altLang="zh-CN" smtClean="0">
                <a:sym typeface="Arial" panose="020B0604020202020204" pitchFamily="34" charset="0"/>
              </a:rPr>
              <a:t>第三级</a:t>
            </a:r>
            <a:endParaRPr lang="zh-CN" altLang="zh-CN" smtClean="0">
              <a:sym typeface="Arial" panose="020B0604020202020204" pitchFamily="34" charset="0"/>
            </a:endParaRPr>
          </a:p>
          <a:p>
            <a:pPr lvl="3"/>
            <a:r>
              <a:rPr lang="zh-CN" altLang="zh-CN" smtClean="0">
                <a:sym typeface="Arial" panose="020B0604020202020204" pitchFamily="34" charset="0"/>
              </a:rPr>
              <a:t>第四级</a:t>
            </a:r>
            <a:endParaRPr lang="zh-CN" altLang="zh-CN" smtClean="0">
              <a:sym typeface="Arial" panose="020B0604020202020204" pitchFamily="34" charset="0"/>
            </a:endParaRPr>
          </a:p>
          <a:p>
            <a:pPr lvl="4"/>
            <a:r>
              <a:rPr lang="zh-CN" altLang="zh-CN" smtClean="0">
                <a:sym typeface="Arial" panose="020B0604020202020204" pitchFamily="34" charset="0"/>
              </a:rPr>
              <a:t>第五级</a:t>
            </a:r>
            <a:endParaRPr lang="zh-CN" altLang="zh-CN" smtClean="0">
              <a:sym typeface="Arial" panose="020B0604020202020204" pitchFamily="34" charset="0"/>
            </a:endParaRPr>
          </a:p>
        </p:txBody>
      </p:sp>
      <p:sp>
        <p:nvSpPr>
          <p:cNvPr id="104857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defRPr sz="1400"/>
            </a:lvl1pPr>
          </a:lstStyle>
          <a:p>
            <a:fld id="{8169C491-D7FE-4DE3-A3F1-A53D9DCBC871}" type="datetime1">
              <a:rPr lang="zh-CN" altLang="en-US"/>
            </a:fld>
            <a:endParaRPr lang="zh-CN" altLang="en-US"/>
          </a:p>
        </p:txBody>
      </p:sp>
      <p:sp>
        <p:nvSpPr>
          <p:cNvPr id="104857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lvl1pPr algn="ctr" eaLnBrk="1" hangingPunct="1">
              <a:defRPr sz="1400"/>
            </a:lvl1pPr>
          </a:lstStyle>
          <a:p>
            <a:endParaRPr lang="zh-CN" altLang="en-US"/>
          </a:p>
        </p:txBody>
      </p:sp>
      <p:sp>
        <p:nvSpPr>
          <p:cNvPr id="104858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defRPr sz="1400"/>
            </a:lvl1pPr>
          </a:lstStyle>
          <a:p>
            <a:fld id="{020B6A7B-4E6E-4105-BDBB-2FDDA2C9E00B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3200" kern="1200">
          <a:solidFill>
            <a:srgbClr val="389DBA"/>
          </a:solidFill>
          <a:latin typeface="+mj-lt"/>
          <a:ea typeface="+mj-ea"/>
          <a:cs typeface="+mj-cs"/>
          <a:sym typeface="Arial" panose="020B0604020202020204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3200">
          <a:solidFill>
            <a:srgbClr val="389DBA"/>
          </a:solidFill>
          <a:latin typeface="Arial" panose="020B0604020202020204" pitchFamily="34" charset="0"/>
          <a:ea typeface="黑体" panose="02010600030101010101" pitchFamily="49" charset="-122"/>
          <a:sym typeface="Arial" panose="020B060402020202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3200">
          <a:solidFill>
            <a:srgbClr val="389DBA"/>
          </a:solidFill>
          <a:latin typeface="Arial" panose="020B0604020202020204" pitchFamily="34" charset="0"/>
          <a:ea typeface="黑体" panose="02010600030101010101" pitchFamily="49" charset="-122"/>
          <a:sym typeface="Arial" panose="020B060402020202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3200">
          <a:solidFill>
            <a:srgbClr val="389DBA"/>
          </a:solidFill>
          <a:latin typeface="Arial" panose="020B0604020202020204" pitchFamily="34" charset="0"/>
          <a:ea typeface="黑体" panose="02010600030101010101" pitchFamily="49" charset="-122"/>
          <a:sym typeface="Arial" panose="020B060402020202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3200">
          <a:solidFill>
            <a:srgbClr val="389DBA"/>
          </a:solidFill>
          <a:latin typeface="Arial" panose="020B0604020202020204" pitchFamily="34" charset="0"/>
          <a:ea typeface="黑体" panose="02010600030101010101" pitchFamily="49" charset="-122"/>
          <a:sym typeface="Arial" panose="020B0604020202020204" pitchFamily="34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3200">
          <a:solidFill>
            <a:srgbClr val="389DBA"/>
          </a:solidFill>
          <a:latin typeface="Arial" panose="020B0604020202020204" pitchFamily="34" charset="0"/>
          <a:ea typeface="黑体" panose="02010600030101010101" pitchFamily="49" charset="-122"/>
          <a:sym typeface="Arial" panose="020B0604020202020204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3200">
          <a:solidFill>
            <a:srgbClr val="389DBA"/>
          </a:solidFill>
          <a:latin typeface="Arial" panose="020B0604020202020204" pitchFamily="34" charset="0"/>
          <a:ea typeface="黑体" panose="02010600030101010101" pitchFamily="49" charset="-122"/>
          <a:sym typeface="Arial" panose="020B0604020202020204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3200">
          <a:solidFill>
            <a:srgbClr val="389DBA"/>
          </a:solidFill>
          <a:latin typeface="Arial" panose="020B0604020202020204" pitchFamily="34" charset="0"/>
          <a:ea typeface="黑体" panose="02010600030101010101" pitchFamily="49" charset="-122"/>
          <a:sym typeface="Arial" panose="020B0604020202020204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3200">
          <a:solidFill>
            <a:srgbClr val="389DBA"/>
          </a:solidFill>
          <a:latin typeface="Arial" panose="020B0604020202020204" pitchFamily="34" charset="0"/>
          <a:ea typeface="黑体" panose="02010600030101010101" pitchFamily="49" charset="-122"/>
          <a:sym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bg2"/>
          </a:solidFill>
          <a:latin typeface="+mn-lt"/>
          <a:ea typeface="+mn-ea"/>
          <a:cs typeface="+mn-cs"/>
          <a:sym typeface="Arial" panose="020B0604020202020204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bg2"/>
          </a:solidFill>
          <a:latin typeface="+mn-lt"/>
          <a:ea typeface="+mn-ea"/>
          <a:cs typeface="+mn-cs"/>
          <a:sym typeface="Arial" panose="020B0604020202020204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bg2"/>
          </a:solidFill>
          <a:latin typeface="+mn-lt"/>
          <a:ea typeface="+mn-ea"/>
          <a:cs typeface="+mn-cs"/>
          <a:sym typeface="Arial" panose="020B0604020202020204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bg2"/>
          </a:solidFill>
          <a:latin typeface="+mn-lt"/>
          <a:ea typeface="+mn-ea"/>
          <a:cs typeface="+mn-cs"/>
          <a:sym typeface="Arial" panose="020B0604020202020204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bg2"/>
          </a:solidFill>
          <a:latin typeface="+mn-lt"/>
          <a:ea typeface="+mn-ea"/>
          <a:cs typeface="+mn-cs"/>
          <a:sym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blipFill dpi="0" rotWithShape="0">
          <a:blip r:embed="rId12"/>
          <a:srcRect/>
          <a:stretch>
            <a:fillRect/>
          </a:stretch>
        </a:blipFill>
        <a:effectLst/>
      </p:bgPr>
    </p:bg>
    <p:spTree>
      <p:nvGrpSpPr>
        <p:cNvPr id="3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9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44475"/>
            <a:ext cx="8229600" cy="105727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0170" tIns="46990" rIns="90170" bIns="46990" numCol="1" anchor="ctr" anchorCtr="0" compatLnSpc="1"/>
          <a:p>
            <a:pPr lvl="0"/>
            <a:r>
              <a:rPr lang="zh-CN" altLang="zh-CN" smtClean="0">
                <a:sym typeface="Arial" panose="020B0604020202020204" pitchFamily="34" charset="0"/>
              </a:rPr>
              <a:t>单击此处编辑母版标题样式</a:t>
            </a:r>
            <a:endParaRPr lang="zh-CN" altLang="zh-CN" smtClean="0">
              <a:sym typeface="Arial" panose="020B0604020202020204" pitchFamily="34" charset="0"/>
            </a:endParaRPr>
          </a:p>
        </p:txBody>
      </p:sp>
      <p:sp>
        <p:nvSpPr>
          <p:cNvPr id="10485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476375"/>
            <a:ext cx="8229600" cy="43307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/>
          <a:p>
            <a:pPr lvl="0"/>
            <a:r>
              <a:rPr lang="zh-CN" altLang="zh-CN" smtClean="0"/>
              <a:t>单击此处编辑母版文本样式</a:t>
            </a:r>
            <a:endParaRPr lang="zh-CN" altLang="zh-CN" smtClean="0"/>
          </a:p>
          <a:p>
            <a:pPr lvl="1"/>
            <a:r>
              <a:rPr lang="zh-CN" altLang="zh-CN" smtClean="0"/>
              <a:t>第二级</a:t>
            </a:r>
            <a:endParaRPr lang="zh-CN" altLang="zh-CN" smtClean="0"/>
          </a:p>
          <a:p>
            <a:pPr lvl="2"/>
            <a:r>
              <a:rPr lang="zh-CN" altLang="zh-CN" smtClean="0"/>
              <a:t>第三级</a:t>
            </a:r>
            <a:endParaRPr lang="zh-CN" altLang="zh-CN" smtClean="0"/>
          </a:p>
          <a:p>
            <a:pPr lvl="3"/>
            <a:r>
              <a:rPr lang="zh-CN" altLang="zh-CN" smtClean="0"/>
              <a:t>第四级</a:t>
            </a:r>
            <a:endParaRPr lang="zh-CN" altLang="zh-CN" smtClean="0"/>
          </a:p>
          <a:p>
            <a:pPr lvl="4"/>
            <a:r>
              <a:rPr lang="zh-CN" altLang="zh-CN" smtClean="0"/>
              <a:t>第五级</a:t>
            </a:r>
            <a:endParaRPr lang="zh-CN" altLang="zh-CN" smtClean="0"/>
          </a:p>
        </p:txBody>
      </p:sp>
      <p:sp>
        <p:nvSpPr>
          <p:cNvPr id="104859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defRPr sz="1400"/>
            </a:lvl1pPr>
          </a:lstStyle>
          <a:p>
            <a:fld id="{2AB5138F-8AA2-44D5-AB8C-78C84ECDDDED}" type="datetime1">
              <a:rPr lang="zh-CN" altLang="en-US"/>
            </a:fld>
            <a:endParaRPr lang="zh-CN" altLang="en-US"/>
          </a:p>
        </p:txBody>
      </p:sp>
      <p:sp>
        <p:nvSpPr>
          <p:cNvPr id="104859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lvl1pPr algn="ctr" eaLnBrk="1" hangingPunct="1">
              <a:defRPr sz="1400"/>
            </a:lvl1pPr>
          </a:lstStyle>
          <a:p>
            <a:endParaRPr lang="zh-CN" altLang="en-US"/>
          </a:p>
        </p:txBody>
      </p:sp>
      <p:sp>
        <p:nvSpPr>
          <p:cNvPr id="104859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defRPr sz="1400"/>
            </a:lvl1pPr>
          </a:lstStyle>
          <a:p>
            <a:fld id="{38207916-7841-442A-BE18-3733DC2E2CAB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800" kern="1200">
          <a:solidFill>
            <a:srgbClr val="389DBA"/>
          </a:solidFill>
          <a:latin typeface="+mj-lt"/>
          <a:ea typeface="+mj-ea"/>
          <a:cs typeface="+mj-cs"/>
          <a:sym typeface="Arial" panose="020B0604020202020204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800">
          <a:solidFill>
            <a:srgbClr val="389DBA"/>
          </a:solidFill>
          <a:latin typeface="Arial" panose="020B0604020202020204" pitchFamily="34" charset="0"/>
          <a:ea typeface="黑体" panose="02010600030101010101" pitchFamily="49" charset="-122"/>
          <a:sym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800">
          <a:solidFill>
            <a:srgbClr val="389DBA"/>
          </a:solidFill>
          <a:latin typeface="Arial" panose="020B0604020202020204" pitchFamily="34" charset="0"/>
          <a:ea typeface="黑体" panose="02010600030101010101" pitchFamily="49" charset="-122"/>
          <a:sym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800">
          <a:solidFill>
            <a:srgbClr val="389DBA"/>
          </a:solidFill>
          <a:latin typeface="Arial" panose="020B0604020202020204" pitchFamily="34" charset="0"/>
          <a:ea typeface="黑体" panose="02010600030101010101" pitchFamily="49" charset="-122"/>
          <a:sym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800">
          <a:solidFill>
            <a:srgbClr val="389DBA"/>
          </a:solidFill>
          <a:latin typeface="Arial" panose="020B0604020202020204" pitchFamily="34" charset="0"/>
          <a:ea typeface="黑体" panose="02010600030101010101" pitchFamily="49" charset="-122"/>
          <a:sym typeface="Arial" panose="020B0604020202020204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800">
          <a:solidFill>
            <a:srgbClr val="389DBA"/>
          </a:solidFill>
          <a:latin typeface="Arial" panose="020B0604020202020204" pitchFamily="34" charset="0"/>
          <a:ea typeface="黑体" panose="02010600030101010101" pitchFamily="49" charset="-122"/>
          <a:sym typeface="Arial" panose="020B0604020202020204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800">
          <a:solidFill>
            <a:srgbClr val="389DBA"/>
          </a:solidFill>
          <a:latin typeface="Arial" panose="020B0604020202020204" pitchFamily="34" charset="0"/>
          <a:ea typeface="黑体" panose="02010600030101010101" pitchFamily="49" charset="-122"/>
          <a:sym typeface="Arial" panose="020B0604020202020204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800">
          <a:solidFill>
            <a:srgbClr val="389DBA"/>
          </a:solidFill>
          <a:latin typeface="Arial" panose="020B0604020202020204" pitchFamily="34" charset="0"/>
          <a:ea typeface="黑体" panose="02010600030101010101" pitchFamily="49" charset="-122"/>
          <a:sym typeface="Arial" panose="020B0604020202020204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800">
          <a:solidFill>
            <a:srgbClr val="389DBA"/>
          </a:solidFill>
          <a:latin typeface="Arial" panose="020B0604020202020204" pitchFamily="34" charset="0"/>
          <a:ea typeface="黑体" panose="02010600030101010101" pitchFamily="49" charset="-122"/>
          <a:sym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bg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bg2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bg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bg2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bg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7.xml"/><Relationship Id="rId1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3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86" name="ksoSlideStyle" descr="#wm#_60_01_100_1100" hidden="1"/>
          <p:cNvSpPr>
            <a:spLocks noChangeArrowheads="1"/>
          </p:cNvSpPr>
          <p:nvPr/>
        </p:nvSpPr>
        <p:spPr bwMode="auto">
          <a:xfrm>
            <a:off x="0" y="0"/>
            <a:ext cx="12700" cy="12700"/>
          </a:xfrm>
          <a:prstGeom prst="rect">
            <a:avLst/>
          </a:prstGeom>
          <a:solidFill>
            <a:schemeClr val="accent1"/>
          </a:solidFill>
          <a:ln w="9525" cmpd="sng">
            <a:solidFill>
              <a:schemeClr val="tx1"/>
            </a:solidFill>
            <a:miter lim="800000"/>
          </a:ln>
          <a:effectLst/>
        </p:spPr>
        <p:txBody>
          <a:bodyPr/>
          <a:p>
            <a:endParaRPr lang="zh-CN" altLang="en-US"/>
          </a:p>
        </p:txBody>
      </p:sp>
      <p:sp>
        <p:nvSpPr>
          <p:cNvPr id="1048587" name="Rectangle 3" descr="#wm#_60_01_100_1100_a_1_13#clear#"/>
          <p:cNvSpPr>
            <a:spLocks noGrp="1" noChangeArrowheads="1"/>
          </p:cNvSpPr>
          <p:nvPr>
            <p:ph type="ctrTitle"/>
          </p:nvPr>
        </p:nvSpPr>
        <p:spPr>
          <a:xfrm>
            <a:off x="2587625" y="2840038"/>
            <a:ext cx="6491288" cy="1324610"/>
          </a:xfrm>
        </p:spPr>
        <p:txBody>
          <a:bodyPr anchor="t">
            <a:spAutoFit/>
          </a:bodyPr>
          <a:p>
            <a:r>
              <a:rPr lang="zh-CN" altLang="zh-CN" dirty="0"/>
              <a:t>理想的教学点子</a:t>
            </a:r>
            <a:r>
              <a:rPr lang="en-US" altLang="zh-CN" dirty="0"/>
              <a:t>3</a:t>
            </a:r>
            <a:r>
              <a:rPr lang="zh-CN" altLang="en-US" dirty="0"/>
              <a:t>：</a:t>
            </a:r>
            <a:br>
              <a:rPr lang="zh-CN" altLang="en-US" dirty="0"/>
            </a:br>
            <a:r>
              <a:rPr lang="en-US" altLang="zh-CN" dirty="0"/>
              <a:t>100</a:t>
            </a:r>
            <a:r>
              <a:rPr lang="zh-CN" altLang="en-US" dirty="0"/>
              <a:t>个小组活动经验</a:t>
            </a:r>
            <a:endParaRPr lang="zh-CN" altLang="en-US" dirty="0"/>
          </a:p>
        </p:txBody>
      </p:sp>
      <p:sp>
        <p:nvSpPr>
          <p:cNvPr id="1048588" name="Rectangle 4" descr="#wm#_60_01_100_1100_b_1_54#clear#"/>
          <p:cNvSpPr>
            <a:spLocks noGrp="1" noChangeArrowheads="1"/>
          </p:cNvSpPr>
          <p:nvPr>
            <p:ph type="subTitle" idx="1"/>
          </p:nvPr>
        </p:nvSpPr>
        <p:spPr>
          <a:xfrm>
            <a:off x="2587625" y="4164648"/>
            <a:ext cx="6489700" cy="639762"/>
          </a:xfrm>
        </p:spPr>
        <p:txBody>
          <a:bodyPr/>
          <a:p>
            <a:pPr>
              <a:lnSpc>
                <a:spcPct val="90000"/>
              </a:lnSpc>
            </a:pPr>
            <a:r>
              <a:rPr lang="en-US" altLang="zh-CN" dirty="0"/>
              <a:t>                                   </a:t>
            </a:r>
            <a:r>
              <a:rPr lang="zh-CN" altLang="zh-CN" sz="2400" dirty="0"/>
              <a:t>暑期阅读分享者：朱钰玲</a:t>
            </a:r>
            <a:endParaRPr lang="zh-CN" altLang="zh-CN" sz="2400" dirty="0"/>
          </a:p>
        </p:txBody>
      </p:sp>
      <p:sp>
        <p:nvSpPr>
          <p:cNvPr id="1048589" name="Rectangle 4" descr="#wm#_60_01_*Z"/>
          <p:cNvSpPr>
            <a:spLocks noChangeArrowheads="1"/>
          </p:cNvSpPr>
          <p:nvPr/>
        </p:nvSpPr>
        <p:spPr bwMode="auto">
          <a:xfrm>
            <a:off x="2587625" y="2230438"/>
            <a:ext cx="2832100" cy="609600"/>
          </a:xfrm>
          <a:prstGeom prst="rect">
            <a:avLst/>
          </a:prstGeom>
          <a:solidFill>
            <a:srgbClr val="389DBA"/>
          </a:solidFill>
          <a:ln>
            <a:noFill/>
          </a:ln>
          <a:effectLst/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4000" b="1">
                <a:solidFill>
                  <a:schemeClr val="bg1"/>
                </a:solidFill>
                <a:sym typeface="Arial" panose="020B0604020202020204" pitchFamily="34" charset="0"/>
              </a:rPr>
              <a:t>绪论</a:t>
            </a:r>
            <a:endParaRPr lang="zh-CN" altLang="en-US" sz="4000" b="1">
              <a:solidFill>
                <a:schemeClr val="bg1"/>
              </a:solidFill>
              <a:sym typeface="Arial" panose="020B0604020202020204" pitchFamily="34" charset="0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44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98" name="ksoSlideStyle" descr="#wm#_60_03_322_133" hidden="1"/>
          <p:cNvSpPr>
            <a:spLocks noChangeArrowheads="1"/>
          </p:cNvSpPr>
          <p:nvPr/>
        </p:nvSpPr>
        <p:spPr bwMode="auto">
          <a:xfrm>
            <a:off x="0" y="0"/>
            <a:ext cx="12700" cy="12700"/>
          </a:xfrm>
          <a:prstGeom prst="rect">
            <a:avLst/>
          </a:prstGeom>
          <a:solidFill>
            <a:schemeClr val="accent1"/>
          </a:solidFill>
          <a:ln w="9525" cmpd="sng">
            <a:solidFill>
              <a:schemeClr val="tx1"/>
            </a:solidFill>
            <a:miter lim="800000"/>
          </a:ln>
          <a:effectLst/>
        </p:spPr>
        <p:txBody>
          <a:bodyPr/>
          <a:p>
            <a:endParaRPr lang="zh-CN" altLang="en-US"/>
          </a:p>
        </p:txBody>
      </p:sp>
      <p:sp>
        <p:nvSpPr>
          <p:cNvPr id="1048599" name="Rectangle 2" descr="#wm#_60_03_322_133_a_1_19#clear#"/>
          <p:cNvSpPr>
            <a:spLocks noGrp="1" noChangeArrowheads="1"/>
          </p:cNvSpPr>
          <p:nvPr>
            <p:ph type="title" idx="4294967295"/>
          </p:nvPr>
        </p:nvSpPr>
        <p:spPr>
          <a:xfrm>
            <a:off x="400050" y="201613"/>
            <a:ext cx="7227888" cy="820737"/>
          </a:xfrm>
        </p:spPr>
        <p:txBody>
          <a:bodyPr/>
          <a:p>
            <a:pPr algn="l" eaLnBrk="1" hangingPunct="1"/>
            <a:r>
              <a:rPr lang="zh-CN" altLang="zh-CN" sz="3200" dirty="0"/>
              <a:t>目 录</a:t>
            </a:r>
            <a:endParaRPr lang="zh-CN" altLang="zh-CN" sz="3200" dirty="0"/>
          </a:p>
        </p:txBody>
      </p:sp>
      <p:sp>
        <p:nvSpPr>
          <p:cNvPr id="1048600" name="Oval 3" descr="#wm#_60_03_*Z"/>
          <p:cNvSpPr>
            <a:spLocks noChangeArrowheads="1"/>
          </p:cNvSpPr>
          <p:nvPr/>
        </p:nvSpPr>
        <p:spPr bwMode="auto">
          <a:xfrm>
            <a:off x="647700" y="1804988"/>
            <a:ext cx="690563" cy="690562"/>
          </a:xfrm>
          <a:prstGeom prst="ellipse">
            <a:avLst/>
          </a:prstGeom>
          <a:solidFill>
            <a:srgbClr val="389DBA"/>
          </a:solidFill>
          <a:ln>
            <a:noFill/>
          </a:ln>
          <a:effectLst/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800" dirty="0">
                <a:solidFill>
                  <a:schemeClr val="bg1"/>
                </a:solidFill>
              </a:rPr>
              <a:t>1</a:t>
            </a:r>
            <a:endParaRPr lang="zh-CN" altLang="en-US" sz="2800" dirty="0">
              <a:solidFill>
                <a:schemeClr val="bg1"/>
              </a:solidFill>
            </a:endParaRPr>
          </a:p>
        </p:txBody>
      </p:sp>
      <p:sp>
        <p:nvSpPr>
          <p:cNvPr id="1048601" name="Text Box 4" descr="#wm#_60_03_322_133_b_1_16#clear#"/>
          <p:cNvSpPr txBox="1">
            <a:spLocks noChangeArrowheads="1"/>
          </p:cNvSpPr>
          <p:nvPr/>
        </p:nvSpPr>
        <p:spPr bwMode="auto">
          <a:xfrm>
            <a:off x="1597025" y="1891665"/>
            <a:ext cx="7066915" cy="517525"/>
          </a:xfrm>
          <a:prstGeom prst="rect">
            <a:avLst/>
          </a:prstGeom>
          <a:noFill/>
          <a:ln>
            <a:noFill/>
          </a:ln>
          <a:effectLst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dirty="0">
                <a:solidFill>
                  <a:schemeClr val="bg2"/>
                </a:solidFill>
                <a:ea typeface="黑体" panose="02010600030101010101" pitchFamily="49" charset="-122"/>
              </a:rPr>
              <a:t>计划成功的小组时间的指导原则</a:t>
            </a:r>
            <a:endParaRPr lang="zh-CN" altLang="en-US" sz="2800" dirty="0">
              <a:solidFill>
                <a:schemeClr val="bg2"/>
              </a:solidFill>
              <a:ea typeface="黑体" panose="02010600030101010101" pitchFamily="49" charset="-122"/>
            </a:endParaRPr>
          </a:p>
        </p:txBody>
      </p:sp>
      <p:sp>
        <p:nvSpPr>
          <p:cNvPr id="1048603" name="Oval 6" descr="#wm#_60_03_*Z"/>
          <p:cNvSpPr>
            <a:spLocks noChangeArrowheads="1"/>
          </p:cNvSpPr>
          <p:nvPr/>
        </p:nvSpPr>
        <p:spPr bwMode="auto">
          <a:xfrm>
            <a:off x="647700" y="3030538"/>
            <a:ext cx="690563" cy="690562"/>
          </a:xfrm>
          <a:prstGeom prst="ellipse">
            <a:avLst/>
          </a:prstGeom>
          <a:solidFill>
            <a:srgbClr val="FA5A41"/>
          </a:solidFill>
          <a:ln>
            <a:noFill/>
          </a:ln>
          <a:effectLst/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800" dirty="0">
                <a:solidFill>
                  <a:schemeClr val="bg1"/>
                </a:solidFill>
              </a:rPr>
              <a:t>2</a:t>
            </a:r>
            <a:endParaRPr lang="zh-CN" altLang="en-US" sz="2800" dirty="0">
              <a:solidFill>
                <a:schemeClr val="bg1"/>
              </a:solidFill>
            </a:endParaRPr>
          </a:p>
        </p:txBody>
      </p:sp>
      <p:sp>
        <p:nvSpPr>
          <p:cNvPr id="1048604" name="Text Box 7" descr="#wm#_60_03_322_133_b_2_16#clear#"/>
          <p:cNvSpPr txBox="1">
            <a:spLocks noChangeArrowheads="1"/>
          </p:cNvSpPr>
          <p:nvPr/>
        </p:nvSpPr>
        <p:spPr bwMode="auto">
          <a:xfrm>
            <a:off x="1597025" y="3117215"/>
            <a:ext cx="6192838" cy="517525"/>
          </a:xfrm>
          <a:prstGeom prst="rect">
            <a:avLst/>
          </a:prstGeom>
          <a:noFill/>
          <a:ln>
            <a:noFill/>
          </a:ln>
          <a:effectLst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dirty="0">
                <a:solidFill>
                  <a:schemeClr val="bg2"/>
                </a:solidFill>
                <a:ea typeface="黑体" panose="02010600030101010101" pitchFamily="49" charset="-122"/>
              </a:rPr>
              <a:t>支持孩子在小组时间的探究</a:t>
            </a:r>
            <a:endParaRPr lang="zh-CN" altLang="en-US" sz="2800" dirty="0">
              <a:solidFill>
                <a:schemeClr val="bg2"/>
              </a:solidFill>
              <a:ea typeface="黑体" panose="02010600030101010101" pitchFamily="49" charset="-122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58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12" name="ksoSlideStyle" descr="#wm#_60_27_242_0330" hidden="1"/>
          <p:cNvSpPr>
            <a:spLocks noChangeArrowheads="1"/>
          </p:cNvSpPr>
          <p:nvPr/>
        </p:nvSpPr>
        <p:spPr bwMode="auto">
          <a:xfrm>
            <a:off x="0" y="0"/>
            <a:ext cx="12700" cy="12700"/>
          </a:xfrm>
          <a:prstGeom prst="rect">
            <a:avLst/>
          </a:prstGeom>
          <a:solidFill>
            <a:schemeClr val="accent1"/>
          </a:solidFill>
          <a:ln w="9525" cmpd="sng">
            <a:solidFill>
              <a:schemeClr val="tx1"/>
            </a:solidFill>
            <a:miter lim="800000"/>
          </a:ln>
          <a:effectLst/>
        </p:spPr>
        <p:txBody>
          <a:bodyPr/>
          <a:p>
            <a:endParaRPr lang="zh-CN" altLang="en-US"/>
          </a:p>
        </p:txBody>
      </p:sp>
      <p:sp>
        <p:nvSpPr>
          <p:cNvPr id="1048713" name="Line 2" descr="#wm#_60_27_*Z"/>
          <p:cNvSpPr>
            <a:spLocks noChangeShapeType="1"/>
          </p:cNvSpPr>
          <p:nvPr/>
        </p:nvSpPr>
        <p:spPr bwMode="auto">
          <a:xfrm>
            <a:off x="4562475" y="1624330"/>
            <a:ext cx="36830" cy="1759585"/>
          </a:xfrm>
          <a:prstGeom prst="line">
            <a:avLst/>
          </a:prstGeom>
          <a:noFill/>
          <a:ln w="19050" cmpd="sng">
            <a:solidFill>
              <a:schemeClr val="bg2"/>
            </a:solidFill>
            <a:prstDash val="dash"/>
            <a:round/>
          </a:ln>
          <a:effectLst/>
        </p:spPr>
        <p:txBody>
          <a:bodyPr/>
          <a:p>
            <a:endParaRPr lang="zh-CN" altLang="en-US"/>
          </a:p>
        </p:txBody>
      </p:sp>
      <p:sp>
        <p:nvSpPr>
          <p:cNvPr id="1048715" name="Text Box 5" descr="#wm#_60_27_242_0330_c_1_30#clear#"/>
          <p:cNvSpPr txBox="1">
            <a:spLocks noChangeArrowheads="1"/>
          </p:cNvSpPr>
          <p:nvPr/>
        </p:nvSpPr>
        <p:spPr bwMode="auto">
          <a:xfrm>
            <a:off x="4719955" y="2131060"/>
            <a:ext cx="4026535" cy="996950"/>
          </a:xfrm>
          <a:prstGeom prst="rect">
            <a:avLst/>
          </a:prstGeom>
          <a:noFill/>
          <a:ln>
            <a:noFill/>
          </a:ln>
          <a:effectLst/>
        </p:spPr>
        <p:txBody>
          <a:bodyPr lIns="90170" tIns="46990" rIns="90170" bIns="4699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2400" dirty="0">
                <a:solidFill>
                  <a:schemeClr val="bg2"/>
                </a:solidFill>
                <a:ea typeface="黑体" panose="02010600030101010101" pitchFamily="49" charset="-122"/>
                <a:sym typeface="Arial" panose="020B0604020202020204" pitchFamily="34" charset="0"/>
              </a:rPr>
              <a:t>1</a:t>
            </a:r>
            <a:r>
              <a:rPr lang="zh-CN" altLang="en-US" sz="2400" dirty="0">
                <a:solidFill>
                  <a:schemeClr val="bg2"/>
                </a:solidFill>
                <a:ea typeface="黑体" panose="02010600030101010101" pitchFamily="49" charset="-122"/>
                <a:sym typeface="Arial" panose="020B0604020202020204" pitchFamily="34" charset="0"/>
              </a:rPr>
              <a:t>、调查</a:t>
            </a:r>
            <a:r>
              <a:rPr lang="zh-CN" altLang="en-US" sz="2400" dirty="0">
                <a:solidFill>
                  <a:schemeClr val="bg2"/>
                </a:solidFill>
                <a:ea typeface="黑体" panose="02010600030101010101" pitchFamily="49" charset="-122"/>
                <a:sym typeface="Arial" panose="020B0604020202020204" pitchFamily="34" charset="0"/>
              </a:rPr>
              <a:t>幼儿喜欢的材料</a:t>
            </a:r>
            <a:endParaRPr lang="zh-CN" altLang="en-US" sz="2400" dirty="0">
              <a:solidFill>
                <a:schemeClr val="bg2"/>
              </a:solidFill>
              <a:ea typeface="黑体" panose="02010600030101010101" pitchFamily="49" charset="-122"/>
              <a:sym typeface="Arial" panose="020B0604020202020204" pitchFamily="34" charset="0"/>
            </a:endParaRPr>
          </a:p>
          <a:p>
            <a:pPr eaLnBrk="1" hangingPunct="1">
              <a:lnSpc>
                <a:spcPct val="120000"/>
              </a:lnSpc>
            </a:pPr>
            <a:r>
              <a:rPr lang="en-US" altLang="zh-CN" sz="2400" dirty="0">
                <a:solidFill>
                  <a:schemeClr val="bg2"/>
                </a:solidFill>
                <a:ea typeface="黑体" panose="02010600030101010101" pitchFamily="49" charset="-122"/>
                <a:sym typeface="Arial" panose="020B0604020202020204" pitchFamily="34" charset="0"/>
              </a:rPr>
              <a:t>2</a:t>
            </a:r>
            <a:r>
              <a:rPr lang="zh-CN" altLang="en-US" sz="2400" dirty="0">
                <a:solidFill>
                  <a:schemeClr val="bg2"/>
                </a:solidFill>
                <a:ea typeface="黑体" panose="02010600030101010101" pitchFamily="49" charset="-122"/>
                <a:sym typeface="Arial" panose="020B0604020202020204" pitchFamily="34" charset="0"/>
              </a:rPr>
              <a:t>、观察幼儿感兴趣的材料</a:t>
            </a:r>
            <a:endParaRPr lang="zh-CN" altLang="en-US" dirty="0">
              <a:solidFill>
                <a:schemeClr val="bg2"/>
              </a:solidFill>
              <a:ea typeface="黑体" panose="02010600030101010101" pitchFamily="49" charset="-122"/>
              <a:sym typeface="Arial" panose="020B0604020202020204" pitchFamily="34" charset="0"/>
            </a:endParaRPr>
          </a:p>
          <a:p>
            <a:pPr eaLnBrk="1" hangingPunct="1">
              <a:lnSpc>
                <a:spcPct val="120000"/>
              </a:lnSpc>
            </a:pPr>
            <a:endParaRPr lang="zh-CN" altLang="en-US" dirty="0">
              <a:solidFill>
                <a:schemeClr val="bg2"/>
              </a:solidFill>
              <a:ea typeface="黑体" panose="02010600030101010101" pitchFamily="49" charset="-122"/>
              <a:sym typeface="Arial" panose="020B0604020202020204" pitchFamily="34" charset="0"/>
            </a:endParaRPr>
          </a:p>
        </p:txBody>
      </p:sp>
      <p:sp>
        <p:nvSpPr>
          <p:cNvPr id="1048716" name="Text Box 3" descr="#wm#_60_27_*Z"/>
          <p:cNvSpPr txBox="1">
            <a:spLocks noChangeArrowheads="1"/>
          </p:cNvSpPr>
          <p:nvPr/>
        </p:nvSpPr>
        <p:spPr bwMode="auto">
          <a:xfrm>
            <a:off x="4739005" y="1408430"/>
            <a:ext cx="1481455" cy="722630"/>
          </a:xfrm>
          <a:prstGeom prst="rect">
            <a:avLst/>
          </a:prstGeom>
          <a:noFill/>
          <a:ln>
            <a:noFill/>
          </a:ln>
          <a:effectLst/>
        </p:spPr>
        <p:txBody>
          <a:bodyPr lIns="90170" tIns="46990" rIns="90170" bIns="4699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4000" dirty="0">
                <a:solidFill>
                  <a:srgbClr val="FA5A41"/>
                </a:solidFill>
              </a:rPr>
              <a:t>兴趣</a:t>
            </a:r>
            <a:endParaRPr lang="zh-CN" altLang="en-US" sz="4000" dirty="0">
              <a:solidFill>
                <a:srgbClr val="FA5A41"/>
              </a:solidFill>
            </a:endParaRPr>
          </a:p>
        </p:txBody>
      </p:sp>
      <p:sp>
        <p:nvSpPr>
          <p:cNvPr id="1048717" name="Oval 6" descr="#wm#_60_27_*Z"/>
          <p:cNvSpPr>
            <a:spLocks noChangeArrowheads="1"/>
          </p:cNvSpPr>
          <p:nvPr/>
        </p:nvSpPr>
        <p:spPr bwMode="auto">
          <a:xfrm>
            <a:off x="4421188" y="1618413"/>
            <a:ext cx="298579" cy="298536"/>
          </a:xfrm>
          <a:prstGeom prst="ellipse">
            <a:avLst/>
          </a:prstGeom>
          <a:solidFill>
            <a:srgbClr val="FA5A41"/>
          </a:solidFill>
          <a:ln>
            <a:noFill/>
          </a:ln>
          <a:effectLst/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048719" name="Text Box 9" descr="#wm#_60_27_242_0330_c_2_30#clear#"/>
          <p:cNvSpPr txBox="1">
            <a:spLocks noChangeArrowheads="1"/>
          </p:cNvSpPr>
          <p:nvPr/>
        </p:nvSpPr>
        <p:spPr bwMode="auto">
          <a:xfrm>
            <a:off x="587375" y="2875280"/>
            <a:ext cx="2682875" cy="1106488"/>
          </a:xfrm>
          <a:prstGeom prst="rect">
            <a:avLst/>
          </a:prstGeom>
          <a:noFill/>
          <a:ln>
            <a:noFill/>
          </a:ln>
          <a:effectLst/>
        </p:spPr>
        <p:txBody>
          <a:bodyPr lIns="90170" tIns="46990" rIns="90170" bIns="4699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lnSpc>
                <a:spcPct val="120000"/>
              </a:lnSpc>
            </a:pPr>
            <a:endParaRPr lang="zh-CN" altLang="en-US" dirty="0">
              <a:solidFill>
                <a:schemeClr val="bg2"/>
              </a:solidFill>
              <a:ea typeface="黑体" panose="02010600030101010101" pitchFamily="49" charset="-122"/>
              <a:sym typeface="Arial" panose="020B0604020202020204" pitchFamily="34" charset="0"/>
            </a:endParaRPr>
          </a:p>
        </p:txBody>
      </p:sp>
      <p:sp>
        <p:nvSpPr>
          <p:cNvPr id="1048723" name="Text Box 13" descr="#wm#_60_27_242_0330_c_3_30#clear#"/>
          <p:cNvSpPr txBox="1">
            <a:spLocks noChangeArrowheads="1"/>
          </p:cNvSpPr>
          <p:nvPr/>
        </p:nvSpPr>
        <p:spPr bwMode="auto">
          <a:xfrm>
            <a:off x="4739005" y="3916680"/>
            <a:ext cx="4467225" cy="1270000"/>
          </a:xfrm>
          <a:prstGeom prst="rect">
            <a:avLst/>
          </a:prstGeom>
          <a:noFill/>
          <a:ln>
            <a:noFill/>
          </a:ln>
          <a:effectLst/>
        </p:spPr>
        <p:txBody>
          <a:bodyPr lIns="90170" tIns="46990" rIns="90170" bIns="4699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2400" dirty="0">
                <a:solidFill>
                  <a:schemeClr val="bg2"/>
                </a:solidFill>
                <a:ea typeface="黑体" panose="02010600030101010101" pitchFamily="49" charset="-122"/>
                <a:sym typeface="Arial" panose="020B0604020202020204" pitchFamily="34" charset="0"/>
              </a:rPr>
              <a:t>1</a:t>
            </a:r>
            <a:r>
              <a:rPr lang="zh-CN" altLang="en-US" sz="2400" dirty="0">
                <a:solidFill>
                  <a:schemeClr val="bg2"/>
                </a:solidFill>
                <a:ea typeface="黑体" panose="02010600030101010101" pitchFamily="49" charset="-122"/>
                <a:sym typeface="Arial" panose="020B0604020202020204" pitchFamily="34" charset="0"/>
              </a:rPr>
              <a:t>、选择贴幼儿生活的材料</a:t>
            </a:r>
            <a:endParaRPr lang="zh-CN" altLang="en-US" sz="2400" dirty="0">
              <a:solidFill>
                <a:schemeClr val="bg2"/>
              </a:solidFill>
              <a:ea typeface="黑体" panose="02010600030101010101" pitchFamily="49" charset="-122"/>
              <a:sym typeface="Arial" panose="020B0604020202020204" pitchFamily="34" charset="0"/>
            </a:endParaRPr>
          </a:p>
          <a:p>
            <a:pPr eaLnBrk="1" hangingPunct="1">
              <a:lnSpc>
                <a:spcPct val="120000"/>
              </a:lnSpc>
            </a:pPr>
            <a:r>
              <a:rPr lang="en-US" altLang="zh-CN" sz="2400" dirty="0">
                <a:solidFill>
                  <a:schemeClr val="bg2"/>
                </a:solidFill>
                <a:ea typeface="黑体" panose="02010600030101010101" pitchFamily="49" charset="-122"/>
                <a:sym typeface="Arial" panose="020B0604020202020204" pitchFamily="34" charset="0"/>
              </a:rPr>
              <a:t>2</a:t>
            </a:r>
            <a:r>
              <a:rPr lang="zh-CN" altLang="en-US" sz="2400" dirty="0">
                <a:solidFill>
                  <a:schemeClr val="bg2"/>
                </a:solidFill>
                <a:ea typeface="黑体" panose="02010600030101010101" pitchFamily="49" charset="-122"/>
                <a:sym typeface="Arial" panose="020B0604020202020204" pitchFamily="34" charset="0"/>
              </a:rPr>
              <a:t>、选择幼儿最近发展区的材料</a:t>
            </a:r>
            <a:endParaRPr lang="zh-CN" altLang="en-US" sz="2400" dirty="0">
              <a:solidFill>
                <a:schemeClr val="bg2"/>
              </a:solidFill>
              <a:ea typeface="黑体" panose="02010600030101010101" pitchFamily="49" charset="-122"/>
              <a:sym typeface="Arial" panose="020B0604020202020204" pitchFamily="34" charset="0"/>
            </a:endParaRPr>
          </a:p>
        </p:txBody>
      </p:sp>
      <p:sp>
        <p:nvSpPr>
          <p:cNvPr id="1048724" name="Text Box 11" descr="#wm#_60_27_*Z"/>
          <p:cNvSpPr txBox="1">
            <a:spLocks noChangeArrowheads="1"/>
          </p:cNvSpPr>
          <p:nvPr/>
        </p:nvSpPr>
        <p:spPr bwMode="auto">
          <a:xfrm>
            <a:off x="4719955" y="3202940"/>
            <a:ext cx="2317115" cy="654050"/>
          </a:xfrm>
          <a:prstGeom prst="rect">
            <a:avLst/>
          </a:prstGeom>
          <a:noFill/>
          <a:ln>
            <a:noFill/>
          </a:ln>
          <a:effectLst/>
        </p:spPr>
        <p:txBody>
          <a:bodyPr lIns="90170" tIns="46990" rIns="90170" bIns="4699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4000" dirty="0">
                <a:solidFill>
                  <a:srgbClr val="21DAEC"/>
                </a:solidFill>
              </a:rPr>
              <a:t>发展能力</a:t>
            </a:r>
            <a:endParaRPr lang="zh-CN" altLang="en-US" sz="4000" dirty="0">
              <a:solidFill>
                <a:srgbClr val="21DAEC"/>
              </a:solidFill>
            </a:endParaRPr>
          </a:p>
        </p:txBody>
      </p:sp>
      <p:sp>
        <p:nvSpPr>
          <p:cNvPr id="1048725" name="Oval 14" descr="#wm#_60_27_*Z"/>
          <p:cNvSpPr>
            <a:spLocks noChangeArrowheads="1"/>
          </p:cNvSpPr>
          <p:nvPr/>
        </p:nvSpPr>
        <p:spPr bwMode="auto">
          <a:xfrm>
            <a:off x="4440555" y="3384087"/>
            <a:ext cx="298515" cy="298105"/>
          </a:xfrm>
          <a:prstGeom prst="ellipse">
            <a:avLst/>
          </a:prstGeom>
          <a:solidFill>
            <a:srgbClr val="21DAEC"/>
          </a:solidFill>
          <a:ln>
            <a:noFill/>
          </a:ln>
          <a:effectLst/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048626" name="Rectangle 3" descr="#wm#_60_10_222_13030_a_1_14#clear#"/>
          <p:cNvSpPr>
            <a:spLocks noGrp="1" noChangeArrowheads="1"/>
          </p:cNvSpPr>
          <p:nvPr>
            <p:ph type="title"/>
          </p:nvPr>
        </p:nvSpPr>
        <p:spPr>
          <a:xfrm>
            <a:off x="287655" y="567055"/>
            <a:ext cx="8848725" cy="1057275"/>
          </a:xfrm>
        </p:spPr>
        <p:txBody>
          <a:bodyPr/>
          <a:p>
            <a:r>
              <a:rPr lang="zh-CN" altLang="en-US" dirty="0">
                <a:solidFill>
                  <a:schemeClr val="bg2"/>
                </a:solidFill>
                <a:ea typeface="黑体" panose="02010600030101010101" pitchFamily="49" charset="-122"/>
                <a:sym typeface="+mn-ea"/>
              </a:rPr>
              <a:t>计划成功的小组时间的指导原则</a:t>
            </a:r>
            <a:br>
              <a:rPr lang="zh-CN" altLang="en-US" dirty="0">
                <a:solidFill>
                  <a:schemeClr val="bg2"/>
                </a:solidFill>
                <a:ea typeface="黑体" panose="02010600030101010101" pitchFamily="49" charset="-122"/>
              </a:rPr>
            </a:br>
            <a:endParaRPr lang="en-US" altLang="zh-CN" dirty="0">
              <a:sym typeface="+mn-ea"/>
            </a:endParaRPr>
          </a:p>
        </p:txBody>
      </p:sp>
      <p:sp>
        <p:nvSpPr>
          <p:cNvPr id="1" name="Text Box 8" descr="#wm#_60_27_242_0330_b_2_9#clear#"/>
          <p:cNvSpPr txBox="1">
            <a:spLocks noChangeArrowheads="1"/>
          </p:cNvSpPr>
          <p:nvPr/>
        </p:nvSpPr>
        <p:spPr bwMode="auto">
          <a:xfrm>
            <a:off x="812800" y="2432050"/>
            <a:ext cx="3387725" cy="1308100"/>
          </a:xfrm>
          <a:prstGeom prst="rect">
            <a:avLst/>
          </a:prstGeom>
          <a:noFill/>
          <a:ln>
            <a:noFill/>
          </a:ln>
          <a:effectLst/>
        </p:spPr>
        <p:txBody>
          <a:bodyPr lIns="90170" tIns="46990" rIns="90170" bIns="46990" anchor="b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l" eaLnBrk="1" hangingPunct="1"/>
            <a:r>
              <a:rPr lang="zh-CN" altLang="en-US" sz="2800" dirty="0">
                <a:solidFill>
                  <a:srgbClr val="389DBA"/>
                </a:solidFill>
                <a:ea typeface="黑体" panose="02010600030101010101" pitchFamily="49" charset="-122"/>
                <a:sym typeface="+mn-ea"/>
              </a:rPr>
              <a:t>为小组时间选择学习材料时，要考虑孩子的兴趣及发展能力</a:t>
            </a:r>
            <a:endParaRPr lang="zh-CN" altLang="en-US" sz="2800" dirty="0">
              <a:solidFill>
                <a:srgbClr val="389DBA"/>
              </a:solidFill>
              <a:ea typeface="黑体" panose="02010600030101010101" pitchFamily="49" charset="-122"/>
              <a:sym typeface="+mn-ea"/>
            </a:endParaRPr>
          </a:p>
        </p:txBody>
      </p:sp>
      <p:sp>
        <p:nvSpPr>
          <p:cNvPr id="2" name="Text Box 5" descr="#wm#_60_27_242_0330_c_1_30#clear#"/>
          <p:cNvSpPr txBox="1">
            <a:spLocks noChangeArrowheads="1"/>
          </p:cNvSpPr>
          <p:nvPr/>
        </p:nvSpPr>
        <p:spPr bwMode="auto">
          <a:xfrm>
            <a:off x="5891530" y="2712720"/>
            <a:ext cx="2682875" cy="365760"/>
          </a:xfrm>
          <a:prstGeom prst="rect">
            <a:avLst/>
          </a:prstGeom>
          <a:noFill/>
          <a:ln>
            <a:noFill/>
          </a:ln>
          <a:effectLst/>
        </p:spPr>
        <p:txBody>
          <a:bodyPr lIns="90170" tIns="46990" rIns="90170" bIns="4699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endParaRPr lang="zh-CN" altLang="en-US" sz="2400" dirty="0">
              <a:solidFill>
                <a:schemeClr val="bg2"/>
              </a:solidFill>
              <a:ea typeface="黑体" panose="02010600030101010101" pitchFamily="49" charset="-122"/>
              <a:sym typeface="Arial" panose="020B0604020202020204" pitchFamily="34" charset="0"/>
            </a:endParaRPr>
          </a:p>
          <a:p>
            <a:pPr eaLnBrk="1" hangingPunct="1">
              <a:lnSpc>
                <a:spcPct val="120000"/>
              </a:lnSpc>
            </a:pPr>
            <a:endParaRPr lang="zh-CN" altLang="en-US" sz="2400" dirty="0">
              <a:solidFill>
                <a:schemeClr val="bg2"/>
              </a:solidFill>
              <a:ea typeface="黑体" panose="02010600030101010101" pitchFamily="49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7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487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487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7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487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7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487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48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48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" grpId="0" animBg="1"/>
      <p:bldP spid="1" grpId="1" animBg="1"/>
      <p:bldP spid="1048716" grpId="0" animBg="1"/>
      <p:bldP spid="1048724" grpId="0" animBg="1"/>
      <p:bldP spid="1048716" grpId="1" animBg="1"/>
      <p:bldP spid="1048724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58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12" name="ksoSlideStyle" descr="#wm#_60_27_242_0330" hidden="1"/>
          <p:cNvSpPr>
            <a:spLocks noChangeArrowheads="1"/>
          </p:cNvSpPr>
          <p:nvPr/>
        </p:nvSpPr>
        <p:spPr bwMode="auto">
          <a:xfrm>
            <a:off x="0" y="0"/>
            <a:ext cx="12700" cy="12700"/>
          </a:xfrm>
          <a:prstGeom prst="rect">
            <a:avLst/>
          </a:prstGeom>
          <a:solidFill>
            <a:schemeClr val="accent1"/>
          </a:solidFill>
          <a:ln w="9525" cmpd="sng">
            <a:solidFill>
              <a:schemeClr val="tx1"/>
            </a:solidFill>
            <a:miter lim="800000"/>
          </a:ln>
          <a:effectLst/>
        </p:spPr>
        <p:txBody>
          <a:bodyPr/>
          <a:p>
            <a:endParaRPr lang="zh-CN" altLang="en-US"/>
          </a:p>
        </p:txBody>
      </p:sp>
      <p:sp>
        <p:nvSpPr>
          <p:cNvPr id="1048719" name="Text Box 9" descr="#wm#_60_27_242_0330_c_2_30#clear#"/>
          <p:cNvSpPr txBox="1">
            <a:spLocks noChangeArrowheads="1"/>
          </p:cNvSpPr>
          <p:nvPr/>
        </p:nvSpPr>
        <p:spPr bwMode="auto">
          <a:xfrm>
            <a:off x="587375" y="2875280"/>
            <a:ext cx="2682875" cy="1106488"/>
          </a:xfrm>
          <a:prstGeom prst="rect">
            <a:avLst/>
          </a:prstGeom>
          <a:noFill/>
          <a:ln>
            <a:noFill/>
          </a:ln>
          <a:effectLst/>
        </p:spPr>
        <p:txBody>
          <a:bodyPr lIns="90170" tIns="46990" rIns="90170" bIns="4699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lnSpc>
                <a:spcPct val="120000"/>
              </a:lnSpc>
            </a:pPr>
            <a:endParaRPr lang="zh-CN" altLang="en-US" dirty="0">
              <a:solidFill>
                <a:schemeClr val="bg2"/>
              </a:solidFill>
              <a:ea typeface="黑体" panose="02010600030101010101" pitchFamily="49" charset="-122"/>
              <a:sym typeface="Arial" panose="020B0604020202020204" pitchFamily="34" charset="0"/>
            </a:endParaRPr>
          </a:p>
        </p:txBody>
      </p:sp>
      <p:sp>
        <p:nvSpPr>
          <p:cNvPr id="1048626" name="Rectangle 3" descr="#wm#_60_10_222_13030_a_1_14#clear#"/>
          <p:cNvSpPr>
            <a:spLocks noGrp="1" noChangeArrowheads="1"/>
          </p:cNvSpPr>
          <p:nvPr>
            <p:ph type="title"/>
          </p:nvPr>
        </p:nvSpPr>
        <p:spPr>
          <a:xfrm>
            <a:off x="287655" y="184150"/>
            <a:ext cx="8848725" cy="1057275"/>
          </a:xfrm>
        </p:spPr>
        <p:txBody>
          <a:bodyPr/>
          <a:p>
            <a:r>
              <a:rPr lang="zh-CN" altLang="en-US" dirty="0">
                <a:solidFill>
                  <a:schemeClr val="bg2"/>
                </a:solidFill>
                <a:ea typeface="黑体" panose="02010600030101010101" pitchFamily="49" charset="-122"/>
                <a:sym typeface="+mn-ea"/>
              </a:rPr>
              <a:t>支持孩子在小组时间的探究</a:t>
            </a:r>
            <a:br>
              <a:rPr lang="zh-CN" altLang="en-US" dirty="0">
                <a:solidFill>
                  <a:schemeClr val="bg2"/>
                </a:solidFill>
                <a:ea typeface="黑体" panose="02010600030101010101" pitchFamily="49" charset="-122"/>
              </a:rPr>
            </a:br>
            <a:endParaRPr lang="en-US" altLang="zh-CN" dirty="0">
              <a:sym typeface="+mn-ea"/>
            </a:endParaRPr>
          </a:p>
        </p:txBody>
      </p:sp>
      <p:sp>
        <p:nvSpPr>
          <p:cNvPr id="2" name="Text Box 5" descr="#wm#_60_27_242_0330_c_1_30#clear#"/>
          <p:cNvSpPr txBox="1">
            <a:spLocks noChangeArrowheads="1"/>
          </p:cNvSpPr>
          <p:nvPr/>
        </p:nvSpPr>
        <p:spPr bwMode="auto">
          <a:xfrm>
            <a:off x="5891530" y="2712720"/>
            <a:ext cx="2682875" cy="365760"/>
          </a:xfrm>
          <a:prstGeom prst="rect">
            <a:avLst/>
          </a:prstGeom>
          <a:noFill/>
          <a:ln>
            <a:noFill/>
          </a:ln>
          <a:effectLst/>
        </p:spPr>
        <p:txBody>
          <a:bodyPr lIns="90170" tIns="46990" rIns="90170" bIns="4699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endParaRPr lang="zh-CN" altLang="en-US" sz="2400" dirty="0">
              <a:solidFill>
                <a:schemeClr val="bg2"/>
              </a:solidFill>
              <a:ea typeface="黑体" panose="02010600030101010101" pitchFamily="49" charset="-122"/>
              <a:sym typeface="Arial" panose="020B0604020202020204" pitchFamily="34" charset="0"/>
            </a:endParaRPr>
          </a:p>
          <a:p>
            <a:pPr eaLnBrk="1" hangingPunct="1">
              <a:lnSpc>
                <a:spcPct val="120000"/>
              </a:lnSpc>
            </a:pPr>
            <a:endParaRPr lang="zh-CN" altLang="en-US" sz="2400" dirty="0">
              <a:solidFill>
                <a:schemeClr val="bg2"/>
              </a:solidFill>
              <a:ea typeface="黑体" panose="02010600030101010101" pitchFamily="49" charset="-122"/>
              <a:sym typeface="Arial" panose="020B0604020202020204" pitchFamily="34" charset="0"/>
            </a:endParaRPr>
          </a:p>
        </p:txBody>
      </p:sp>
      <p:pic>
        <p:nvPicPr>
          <p:cNvPr id="4" name="图片 3" descr="支持孩子在小组时间的探索"/>
          <p:cNvPicPr>
            <a:picLocks noChangeAspect="1"/>
          </p:cNvPicPr>
          <p:nvPr/>
        </p:nvPicPr>
        <p:blipFill>
          <a:blip r:embed="rId1"/>
          <a:srcRect l="5070" t="10815" r="26346" b="8590"/>
          <a:stretch>
            <a:fillRect/>
          </a:stretch>
        </p:blipFill>
        <p:spPr>
          <a:xfrm>
            <a:off x="447040" y="687070"/>
            <a:ext cx="8529320" cy="58870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58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12" name="ksoSlideStyle" descr="#wm#_60_27_242_0330" hidden="1"/>
          <p:cNvSpPr>
            <a:spLocks noChangeArrowheads="1"/>
          </p:cNvSpPr>
          <p:nvPr/>
        </p:nvSpPr>
        <p:spPr bwMode="auto">
          <a:xfrm>
            <a:off x="0" y="0"/>
            <a:ext cx="12700" cy="12700"/>
          </a:xfrm>
          <a:prstGeom prst="rect">
            <a:avLst/>
          </a:prstGeom>
          <a:solidFill>
            <a:schemeClr val="accent1"/>
          </a:solidFill>
          <a:ln w="9525" cmpd="sng">
            <a:solidFill>
              <a:schemeClr val="tx1"/>
            </a:solidFill>
            <a:miter lim="800000"/>
          </a:ln>
          <a:effectLst/>
        </p:spPr>
        <p:txBody>
          <a:bodyPr/>
          <a:p>
            <a:endParaRPr lang="zh-CN" altLang="en-US"/>
          </a:p>
        </p:txBody>
      </p:sp>
      <p:sp>
        <p:nvSpPr>
          <p:cNvPr id="1048715" name="Text Box 5" descr="#wm#_60_27_242_0330_c_1_30#clear#"/>
          <p:cNvSpPr txBox="1">
            <a:spLocks noChangeArrowheads="1"/>
          </p:cNvSpPr>
          <p:nvPr/>
        </p:nvSpPr>
        <p:spPr bwMode="auto">
          <a:xfrm>
            <a:off x="3852545" y="2055495"/>
            <a:ext cx="5066665" cy="996950"/>
          </a:xfrm>
          <a:prstGeom prst="rect">
            <a:avLst/>
          </a:prstGeom>
          <a:noFill/>
          <a:ln>
            <a:noFill/>
          </a:ln>
          <a:effectLst/>
        </p:spPr>
        <p:txBody>
          <a:bodyPr lIns="90170" tIns="46990" rIns="90170" bIns="4699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2400" dirty="0">
                <a:solidFill>
                  <a:schemeClr val="bg2"/>
                </a:solidFill>
                <a:ea typeface="黑体" panose="02010600030101010101" pitchFamily="49" charset="-122"/>
                <a:sym typeface="Arial" panose="020B0604020202020204" pitchFamily="34" charset="0"/>
              </a:rPr>
              <a:t>1</a:t>
            </a:r>
            <a:r>
              <a:rPr lang="zh-CN" altLang="en-US" sz="2400" dirty="0">
                <a:solidFill>
                  <a:schemeClr val="bg2"/>
                </a:solidFill>
                <a:ea typeface="黑体" panose="02010600030101010101" pitchFamily="49" charset="-122"/>
                <a:sym typeface="Arial" panose="020B0604020202020204" pitchFamily="34" charset="0"/>
              </a:rPr>
              <a:t>、提前</a:t>
            </a:r>
            <a:r>
              <a:rPr lang="en-US" altLang="zh-CN" sz="2400" dirty="0">
                <a:solidFill>
                  <a:schemeClr val="bg2"/>
                </a:solidFill>
                <a:ea typeface="黑体" panose="02010600030101010101" pitchFamily="49" charset="-122"/>
                <a:sym typeface="Arial" panose="020B0604020202020204" pitchFamily="34" charset="0"/>
              </a:rPr>
              <a:t>5</a:t>
            </a:r>
            <a:r>
              <a:rPr lang="zh-CN" altLang="en-US" sz="2400" dirty="0">
                <a:solidFill>
                  <a:schemeClr val="bg2"/>
                </a:solidFill>
                <a:ea typeface="黑体" panose="02010600030101010101" pitchFamily="49" charset="-122"/>
                <a:sym typeface="Arial" panose="020B0604020202020204" pitchFamily="34" charset="0"/>
              </a:rPr>
              <a:t>分钟提醒幼儿</a:t>
            </a:r>
            <a:endParaRPr lang="zh-CN" altLang="en-US" sz="2400" dirty="0">
              <a:solidFill>
                <a:schemeClr val="bg2"/>
              </a:solidFill>
              <a:ea typeface="黑体" panose="02010600030101010101" pitchFamily="49" charset="-122"/>
              <a:sym typeface="Arial" panose="020B0604020202020204" pitchFamily="34" charset="0"/>
            </a:endParaRPr>
          </a:p>
          <a:p>
            <a:pPr eaLnBrk="1" hangingPunct="1">
              <a:lnSpc>
                <a:spcPct val="120000"/>
              </a:lnSpc>
            </a:pPr>
            <a:r>
              <a:rPr lang="en-US" altLang="zh-CN" sz="2400" dirty="0">
                <a:solidFill>
                  <a:schemeClr val="bg2"/>
                </a:solidFill>
                <a:ea typeface="黑体" panose="02010600030101010101" pitchFamily="49" charset="-122"/>
                <a:sym typeface="Arial" panose="020B0604020202020204" pitchFamily="34" charset="0"/>
              </a:rPr>
              <a:t>2</a:t>
            </a:r>
            <a:r>
              <a:rPr lang="zh-CN" altLang="en-US" sz="2400" dirty="0">
                <a:solidFill>
                  <a:schemeClr val="bg2"/>
                </a:solidFill>
                <a:ea typeface="黑体" panose="02010600030101010101" pitchFamily="49" charset="-122"/>
                <a:sym typeface="Arial" panose="020B0604020202020204" pitchFamily="34" charset="0"/>
              </a:rPr>
              <a:t>、结束活动和下一活动时间较弹性</a:t>
            </a:r>
            <a:endParaRPr lang="zh-CN" altLang="en-US" dirty="0">
              <a:solidFill>
                <a:schemeClr val="bg2"/>
              </a:solidFill>
              <a:ea typeface="黑体" panose="02010600030101010101" pitchFamily="49" charset="-122"/>
              <a:sym typeface="Arial" panose="020B0604020202020204" pitchFamily="34" charset="0"/>
            </a:endParaRPr>
          </a:p>
          <a:p>
            <a:pPr eaLnBrk="1" hangingPunct="1">
              <a:lnSpc>
                <a:spcPct val="120000"/>
              </a:lnSpc>
            </a:pPr>
            <a:endParaRPr lang="zh-CN" altLang="en-US" dirty="0">
              <a:solidFill>
                <a:schemeClr val="bg2"/>
              </a:solidFill>
              <a:ea typeface="黑体" panose="02010600030101010101" pitchFamily="49" charset="-122"/>
              <a:sym typeface="Arial" panose="020B0604020202020204" pitchFamily="34" charset="0"/>
            </a:endParaRPr>
          </a:p>
        </p:txBody>
      </p:sp>
      <p:sp>
        <p:nvSpPr>
          <p:cNvPr id="1048716" name="Text Box 3" descr="#wm#_60_27_*Z"/>
          <p:cNvSpPr txBox="1">
            <a:spLocks noChangeArrowheads="1"/>
          </p:cNvSpPr>
          <p:nvPr/>
        </p:nvSpPr>
        <p:spPr bwMode="auto">
          <a:xfrm>
            <a:off x="3695065" y="1332865"/>
            <a:ext cx="3680460" cy="722630"/>
          </a:xfrm>
          <a:prstGeom prst="rect">
            <a:avLst/>
          </a:prstGeom>
          <a:noFill/>
          <a:ln>
            <a:noFill/>
          </a:ln>
          <a:effectLst/>
        </p:spPr>
        <p:txBody>
          <a:bodyPr lIns="90170" tIns="46990" rIns="90170" bIns="4699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600" dirty="0">
                <a:solidFill>
                  <a:srgbClr val="FA5A41"/>
                </a:solidFill>
              </a:rPr>
              <a:t>设置弹性时间</a:t>
            </a:r>
            <a:endParaRPr lang="zh-CN" altLang="en-US" sz="3600" dirty="0">
              <a:solidFill>
                <a:srgbClr val="FA5A41"/>
              </a:solidFill>
            </a:endParaRPr>
          </a:p>
        </p:txBody>
      </p:sp>
      <p:sp>
        <p:nvSpPr>
          <p:cNvPr id="1048719" name="Text Box 9" descr="#wm#_60_27_242_0330_c_2_30#clear#"/>
          <p:cNvSpPr txBox="1">
            <a:spLocks noChangeArrowheads="1"/>
          </p:cNvSpPr>
          <p:nvPr/>
        </p:nvSpPr>
        <p:spPr bwMode="auto">
          <a:xfrm>
            <a:off x="587375" y="2875280"/>
            <a:ext cx="2682875" cy="1106488"/>
          </a:xfrm>
          <a:prstGeom prst="rect">
            <a:avLst/>
          </a:prstGeom>
          <a:noFill/>
          <a:ln>
            <a:noFill/>
          </a:ln>
          <a:effectLst/>
        </p:spPr>
        <p:txBody>
          <a:bodyPr lIns="90170" tIns="46990" rIns="90170" bIns="4699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lnSpc>
                <a:spcPct val="120000"/>
              </a:lnSpc>
            </a:pPr>
            <a:endParaRPr lang="zh-CN" altLang="en-US" dirty="0">
              <a:solidFill>
                <a:schemeClr val="bg2"/>
              </a:solidFill>
              <a:ea typeface="黑体" panose="02010600030101010101" pitchFamily="49" charset="-122"/>
              <a:sym typeface="Arial" panose="020B0604020202020204" pitchFamily="34" charset="0"/>
            </a:endParaRPr>
          </a:p>
        </p:txBody>
      </p:sp>
      <p:sp>
        <p:nvSpPr>
          <p:cNvPr id="1048723" name="Text Box 13" descr="#wm#_60_27_242_0330_c_3_30#clear#"/>
          <p:cNvSpPr txBox="1">
            <a:spLocks noChangeArrowheads="1"/>
          </p:cNvSpPr>
          <p:nvPr/>
        </p:nvSpPr>
        <p:spPr bwMode="auto">
          <a:xfrm>
            <a:off x="3871595" y="3879215"/>
            <a:ext cx="5322570" cy="1270000"/>
          </a:xfrm>
          <a:prstGeom prst="rect">
            <a:avLst/>
          </a:prstGeom>
          <a:noFill/>
          <a:ln>
            <a:noFill/>
          </a:ln>
          <a:effectLst/>
        </p:spPr>
        <p:txBody>
          <a:bodyPr lIns="90170" tIns="46990" rIns="90170" bIns="4699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2400" dirty="0">
                <a:solidFill>
                  <a:schemeClr val="bg2"/>
                </a:solidFill>
                <a:ea typeface="黑体" panose="02010600030101010101" pitchFamily="49" charset="-122"/>
                <a:sym typeface="Arial" panose="020B0604020202020204" pitchFamily="34" charset="0"/>
              </a:rPr>
              <a:t>1</a:t>
            </a:r>
            <a:r>
              <a:rPr lang="zh-CN" altLang="en-US" sz="2400" dirty="0">
                <a:solidFill>
                  <a:schemeClr val="bg2"/>
                </a:solidFill>
                <a:ea typeface="黑体" panose="02010600030101010101" pitchFamily="49" charset="-122"/>
                <a:sym typeface="Arial" panose="020B0604020202020204" pitchFamily="34" charset="0"/>
              </a:rPr>
              <a:t>、想这次完成的：请同伴帮忙整理</a:t>
            </a:r>
            <a:endParaRPr lang="zh-CN" altLang="en-US" sz="2400" dirty="0">
              <a:solidFill>
                <a:schemeClr val="bg2"/>
              </a:solidFill>
              <a:ea typeface="黑体" panose="02010600030101010101" pitchFamily="49" charset="-122"/>
              <a:sym typeface="Arial" panose="020B0604020202020204" pitchFamily="34" charset="0"/>
            </a:endParaRPr>
          </a:p>
          <a:p>
            <a:pPr eaLnBrk="1" hangingPunct="1">
              <a:lnSpc>
                <a:spcPct val="120000"/>
              </a:lnSpc>
            </a:pPr>
            <a:r>
              <a:rPr lang="en-US" altLang="zh-CN" sz="2400" dirty="0">
                <a:solidFill>
                  <a:schemeClr val="bg2"/>
                </a:solidFill>
                <a:ea typeface="黑体" panose="02010600030101010101" pitchFamily="49" charset="-122"/>
                <a:sym typeface="Arial" panose="020B0604020202020204" pitchFamily="34" charset="0"/>
              </a:rPr>
              <a:t>2</a:t>
            </a:r>
            <a:r>
              <a:rPr lang="zh-CN" altLang="en-US" sz="2400" dirty="0">
                <a:solidFill>
                  <a:schemeClr val="bg2"/>
                </a:solidFill>
                <a:ea typeface="黑体" panose="02010600030101010101" pitchFamily="49" charset="-122"/>
                <a:sym typeface="Arial" panose="020B0604020202020204" pitchFamily="34" charset="0"/>
              </a:rPr>
              <a:t>、想下次完成的：书签、施工中牌子、未完成区</a:t>
            </a:r>
            <a:endParaRPr lang="zh-CN" altLang="en-US" sz="2400" dirty="0">
              <a:solidFill>
                <a:schemeClr val="bg2"/>
              </a:solidFill>
              <a:ea typeface="黑体" panose="02010600030101010101" pitchFamily="49" charset="-122"/>
              <a:sym typeface="Arial" panose="020B0604020202020204" pitchFamily="34" charset="0"/>
            </a:endParaRPr>
          </a:p>
        </p:txBody>
      </p:sp>
      <p:sp>
        <p:nvSpPr>
          <p:cNvPr id="1048724" name="Text Box 11" descr="#wm#_60_27_*Z"/>
          <p:cNvSpPr txBox="1">
            <a:spLocks noChangeArrowheads="1"/>
          </p:cNvSpPr>
          <p:nvPr/>
        </p:nvSpPr>
        <p:spPr bwMode="auto">
          <a:xfrm>
            <a:off x="3871595" y="3207385"/>
            <a:ext cx="5452110" cy="580390"/>
          </a:xfrm>
          <a:prstGeom prst="rect">
            <a:avLst/>
          </a:prstGeom>
          <a:noFill/>
          <a:ln>
            <a:noFill/>
          </a:ln>
          <a:effectLst/>
        </p:spPr>
        <p:txBody>
          <a:bodyPr lIns="90170" tIns="46990" rIns="90170" bIns="4699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600" dirty="0">
                <a:solidFill>
                  <a:srgbClr val="21DAEC"/>
                </a:solidFill>
              </a:rPr>
              <a:t>思考完成、未完成的办法</a:t>
            </a:r>
            <a:endParaRPr lang="zh-CN" altLang="en-US" sz="3600" dirty="0">
              <a:solidFill>
                <a:srgbClr val="21DAEC"/>
              </a:solidFill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3554095" y="1620520"/>
            <a:ext cx="317500" cy="2062480"/>
            <a:chOff x="6948" y="2549"/>
            <a:chExt cx="500" cy="3248"/>
          </a:xfrm>
        </p:grpSpPr>
        <p:sp>
          <p:nvSpPr>
            <p:cNvPr id="1048713" name="Line 2" descr="#wm#_60_27_*Z"/>
            <p:cNvSpPr>
              <a:spLocks noChangeShapeType="1"/>
            </p:cNvSpPr>
            <p:nvPr/>
          </p:nvSpPr>
          <p:spPr bwMode="auto">
            <a:xfrm>
              <a:off x="7170" y="2558"/>
              <a:ext cx="58" cy="2771"/>
            </a:xfrm>
            <a:prstGeom prst="line">
              <a:avLst/>
            </a:prstGeom>
            <a:noFill/>
            <a:ln w="19050" cmpd="sng">
              <a:solidFill>
                <a:schemeClr val="bg2"/>
              </a:solidFill>
              <a:prstDash val="dash"/>
              <a:round/>
            </a:ln>
            <a:effectLst/>
          </p:spPr>
          <p:txBody>
            <a:bodyPr/>
            <a:p>
              <a:endParaRPr lang="zh-CN" altLang="en-US"/>
            </a:p>
          </p:txBody>
        </p:sp>
        <p:sp>
          <p:nvSpPr>
            <p:cNvPr id="1048717" name="Oval 6" descr="#wm#_60_27_*Z"/>
            <p:cNvSpPr>
              <a:spLocks noChangeArrowheads="1"/>
            </p:cNvSpPr>
            <p:nvPr/>
          </p:nvSpPr>
          <p:spPr bwMode="auto">
            <a:xfrm>
              <a:off x="6948" y="2549"/>
              <a:ext cx="470" cy="470"/>
            </a:xfrm>
            <a:prstGeom prst="ellipse">
              <a:avLst/>
            </a:prstGeom>
            <a:solidFill>
              <a:srgbClr val="FA5A41"/>
            </a:solidFill>
            <a:ln>
              <a:noFill/>
            </a:ln>
            <a:effectLst/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048725" name="Oval 14" descr="#wm#_60_27_*Z"/>
            <p:cNvSpPr>
              <a:spLocks noChangeArrowheads="1"/>
            </p:cNvSpPr>
            <p:nvPr/>
          </p:nvSpPr>
          <p:spPr bwMode="auto">
            <a:xfrm>
              <a:off x="6978" y="5329"/>
              <a:ext cx="470" cy="469"/>
            </a:xfrm>
            <a:prstGeom prst="ellipse">
              <a:avLst/>
            </a:prstGeom>
            <a:solidFill>
              <a:srgbClr val="21DAEC"/>
            </a:solidFill>
            <a:ln>
              <a:noFill/>
            </a:ln>
            <a:effectLst/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chemeClr val="bg1"/>
                </a:solidFill>
              </a:endParaRPr>
            </a:p>
          </p:txBody>
        </p:sp>
      </p:grpSp>
      <p:sp>
        <p:nvSpPr>
          <p:cNvPr id="1" name="Text Box 8" descr="#wm#_60_27_242_0330_b_2_9#clear#"/>
          <p:cNvSpPr txBox="1">
            <a:spLocks noChangeArrowheads="1"/>
          </p:cNvSpPr>
          <p:nvPr/>
        </p:nvSpPr>
        <p:spPr bwMode="auto">
          <a:xfrm>
            <a:off x="234950" y="2055495"/>
            <a:ext cx="3387725" cy="1308100"/>
          </a:xfrm>
          <a:prstGeom prst="rect">
            <a:avLst/>
          </a:prstGeom>
          <a:noFill/>
          <a:ln>
            <a:noFill/>
          </a:ln>
          <a:effectLst/>
        </p:spPr>
        <p:txBody>
          <a:bodyPr lIns="90170" tIns="46990" rIns="90170" bIns="46990" anchor="b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l"/>
            <a:r>
              <a:rPr lang="zh-CN" altLang="en-US" sz="2800" dirty="0">
                <a:solidFill>
                  <a:schemeClr val="bg2"/>
                </a:solidFill>
                <a:ea typeface="黑体" panose="02010600030101010101" pitchFamily="49" charset="-122"/>
                <a:sym typeface="+mn-ea"/>
              </a:rPr>
              <a:t>协助孩子在小组时间结束到下个日常作息活动开始之间做衔接</a:t>
            </a:r>
            <a:endParaRPr lang="zh-CN" altLang="en-US" sz="2800" dirty="0">
              <a:solidFill>
                <a:schemeClr val="bg2"/>
              </a:solidFill>
              <a:ea typeface="黑体" panose="02010600030101010101" pitchFamily="49" charset="-122"/>
              <a:sym typeface="+mn-ea"/>
            </a:endParaRPr>
          </a:p>
        </p:txBody>
      </p:sp>
      <p:sp>
        <p:nvSpPr>
          <p:cNvPr id="2" name="Text Box 5" descr="#wm#_60_27_242_0330_c_1_30#clear#"/>
          <p:cNvSpPr txBox="1">
            <a:spLocks noChangeArrowheads="1"/>
          </p:cNvSpPr>
          <p:nvPr/>
        </p:nvSpPr>
        <p:spPr bwMode="auto">
          <a:xfrm>
            <a:off x="5891530" y="2712720"/>
            <a:ext cx="2682875" cy="365760"/>
          </a:xfrm>
          <a:prstGeom prst="rect">
            <a:avLst/>
          </a:prstGeom>
          <a:noFill/>
          <a:ln>
            <a:noFill/>
          </a:ln>
          <a:effectLst/>
        </p:spPr>
        <p:txBody>
          <a:bodyPr lIns="90170" tIns="46990" rIns="90170" bIns="4699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endParaRPr lang="zh-CN" altLang="en-US" sz="2400" dirty="0">
              <a:solidFill>
                <a:schemeClr val="bg2"/>
              </a:solidFill>
              <a:ea typeface="黑体" panose="02010600030101010101" pitchFamily="49" charset="-122"/>
              <a:sym typeface="Arial" panose="020B0604020202020204" pitchFamily="34" charset="0"/>
            </a:endParaRPr>
          </a:p>
          <a:p>
            <a:pPr eaLnBrk="1" hangingPunct="1">
              <a:lnSpc>
                <a:spcPct val="120000"/>
              </a:lnSpc>
            </a:pPr>
            <a:endParaRPr lang="zh-CN" altLang="en-US" sz="2400" dirty="0">
              <a:solidFill>
                <a:schemeClr val="bg2"/>
              </a:solidFill>
              <a:ea typeface="黑体" panose="02010600030101010101" pitchFamily="49" charset="-122"/>
              <a:sym typeface="Arial" panose="020B0604020202020204" pitchFamily="34" charset="0"/>
            </a:endParaRPr>
          </a:p>
        </p:txBody>
      </p:sp>
      <p:sp>
        <p:nvSpPr>
          <p:cNvPr id="1048688" name="Rectangle 3" descr="#wm#_60_20_221_1400_a_1_14#clear#"/>
          <p:cNvSpPr>
            <a:spLocks noGrp="1" noChangeArrowheads="1"/>
          </p:cNvSpPr>
          <p:nvPr/>
        </p:nvSpPr>
        <p:spPr>
          <a:xfrm>
            <a:off x="325120" y="150495"/>
            <a:ext cx="8529955" cy="105727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0170" tIns="46990" rIns="90170" bIns="46990" numCol="1" anchor="ctr" anchorCtr="0" compatLnSpc="1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4800" kern="1200">
                <a:solidFill>
                  <a:srgbClr val="389DBA"/>
                </a:solidFill>
                <a:latin typeface="+mj-lt"/>
                <a:ea typeface="+mj-ea"/>
                <a:cs typeface="+mj-cs"/>
                <a:sym typeface="Arial" panose="020B0604020202020204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4800">
                <a:solidFill>
                  <a:srgbClr val="389DBA"/>
                </a:solidFill>
                <a:latin typeface="Arial" panose="020B0604020202020204" pitchFamily="34" charset="0"/>
                <a:ea typeface="黑体" panose="02010600030101010101" pitchFamily="49" charset="-122"/>
                <a:sym typeface="Arial" panose="020B0604020202020204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4800">
                <a:solidFill>
                  <a:srgbClr val="389DBA"/>
                </a:solidFill>
                <a:latin typeface="Arial" panose="020B0604020202020204" pitchFamily="34" charset="0"/>
                <a:ea typeface="黑体" panose="02010600030101010101" pitchFamily="49" charset="-122"/>
                <a:sym typeface="Arial" panose="020B0604020202020204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4800">
                <a:solidFill>
                  <a:srgbClr val="389DBA"/>
                </a:solidFill>
                <a:latin typeface="Arial" panose="020B0604020202020204" pitchFamily="34" charset="0"/>
                <a:ea typeface="黑体" panose="02010600030101010101" pitchFamily="49" charset="-122"/>
                <a:sym typeface="Arial" panose="020B0604020202020204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4800">
                <a:solidFill>
                  <a:srgbClr val="389DBA"/>
                </a:solidFill>
                <a:latin typeface="Arial" panose="020B0604020202020204" pitchFamily="34" charset="0"/>
                <a:ea typeface="黑体" panose="02010600030101010101" pitchFamily="49" charset="-122"/>
                <a:sym typeface="Arial" panose="020B0604020202020204" pitchFamily="34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4800">
                <a:solidFill>
                  <a:srgbClr val="389DBA"/>
                </a:solidFill>
                <a:latin typeface="Arial" panose="020B0604020202020204" pitchFamily="34" charset="0"/>
                <a:ea typeface="黑体" panose="02010600030101010101" pitchFamily="49" charset="-122"/>
                <a:sym typeface="Arial" panose="020B0604020202020204" pitchFamily="34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4800">
                <a:solidFill>
                  <a:srgbClr val="389DBA"/>
                </a:solidFill>
                <a:latin typeface="Arial" panose="020B0604020202020204" pitchFamily="34" charset="0"/>
                <a:ea typeface="黑体" panose="02010600030101010101" pitchFamily="49" charset="-122"/>
                <a:sym typeface="Arial" panose="020B0604020202020204" pitchFamily="34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4800">
                <a:solidFill>
                  <a:srgbClr val="389DBA"/>
                </a:solidFill>
                <a:latin typeface="Arial" panose="020B0604020202020204" pitchFamily="34" charset="0"/>
                <a:ea typeface="黑体" panose="02010600030101010101" pitchFamily="49" charset="-122"/>
                <a:sym typeface="Arial" panose="020B0604020202020204" pitchFamily="34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4800">
                <a:solidFill>
                  <a:srgbClr val="389DBA"/>
                </a:solidFill>
                <a:latin typeface="Arial" panose="020B0604020202020204" pitchFamily="34" charset="0"/>
                <a:ea typeface="黑体" panose="02010600030101010101" pitchFamily="49" charset="-122"/>
                <a:sym typeface="Arial" panose="020B0604020202020204" pitchFamily="34" charset="0"/>
              </a:defRPr>
            </a:lvl9pPr>
          </a:lstStyle>
          <a:p>
            <a:pPr algn="l"/>
            <a:r>
              <a:rPr lang="zh-CN" altLang="en-US" dirty="0">
                <a:solidFill>
                  <a:schemeClr val="bg2"/>
                </a:solidFill>
                <a:ea typeface="黑体" panose="02010600030101010101" pitchFamily="49" charset="-122"/>
                <a:sym typeface="+mn-ea"/>
              </a:rPr>
              <a:t>支持孩子在小组时间的探究</a:t>
            </a:r>
            <a:br>
              <a:rPr lang="zh-CN" altLang="en-US" dirty="0">
                <a:solidFill>
                  <a:schemeClr val="bg2"/>
                </a:solidFill>
                <a:ea typeface="黑体" panose="02010600030101010101" pitchFamily="49" charset="-122"/>
                <a:sym typeface="+mn-ea"/>
              </a:rPr>
            </a:br>
            <a:endParaRPr lang="zh-CN" altLang="en-US" sz="2400" dirty="0">
              <a:solidFill>
                <a:schemeClr val="bg2"/>
              </a:solidFill>
              <a:ea typeface="黑体" panose="02010600030101010101" pitchFamily="49" charset="-122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7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487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7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487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487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487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" grpId="0" animBg="1"/>
      <p:bldP spid="1" grpId="1" animBg="1"/>
      <p:bldP spid="1048716" grpId="0" animBg="1"/>
      <p:bldP spid="1048716" grpId="1" animBg="1"/>
      <p:bldP spid="1048715" grpId="0" animBg="1"/>
      <p:bldP spid="1048715" grpId="1" animBg="1"/>
      <p:bldP spid="1048724" grpId="0" animBg="1"/>
      <p:bldP spid="1048724" grpId="1" animBg="1"/>
      <p:bldP spid="1048723" grpId="0" animBg="1"/>
      <p:bldP spid="1048723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62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62" name="ksoSlideStyle" descr="#wm#_60_37_400_11000" hidden="1"/>
          <p:cNvSpPr>
            <a:spLocks noChangeArrowheads="1"/>
          </p:cNvSpPr>
          <p:nvPr/>
        </p:nvSpPr>
        <p:spPr bwMode="auto">
          <a:xfrm>
            <a:off x="0" y="0"/>
            <a:ext cx="12700" cy="12700"/>
          </a:xfrm>
          <a:prstGeom prst="rect">
            <a:avLst/>
          </a:prstGeom>
          <a:solidFill>
            <a:schemeClr val="accent1"/>
          </a:solidFill>
          <a:ln w="9525" cmpd="sng">
            <a:solidFill>
              <a:schemeClr val="tx1"/>
            </a:solidFill>
            <a:miter lim="800000"/>
          </a:ln>
          <a:effectLst/>
        </p:spPr>
        <p:txBody>
          <a:bodyPr/>
          <a:p>
            <a:endParaRPr lang="zh-CN" altLang="en-US"/>
          </a:p>
        </p:txBody>
      </p:sp>
      <p:sp>
        <p:nvSpPr>
          <p:cNvPr id="1048763" name="Rectangle 3" descr="#wm#_60_37_400_11000_a_1_5#clear#"/>
          <p:cNvSpPr>
            <a:spLocks noGrp="1" noChangeArrowheads="1"/>
          </p:cNvSpPr>
          <p:nvPr>
            <p:ph type="ctrTitle"/>
          </p:nvPr>
        </p:nvSpPr>
        <p:spPr>
          <a:xfrm>
            <a:off x="3460750" y="2301875"/>
            <a:ext cx="3640138" cy="947738"/>
          </a:xfrm>
        </p:spPr>
        <p:txBody>
          <a:bodyPr/>
          <a:p>
            <a:r>
              <a:rPr lang="zh-CN" altLang="zh-CN" sz="6000" dirty="0"/>
              <a:t>THANKS!</a:t>
            </a:r>
            <a:endParaRPr lang="zh-CN" altLang="zh-CN" sz="6000" dirty="0"/>
          </a:p>
        </p:txBody>
      </p:sp>
      <p:sp>
        <p:nvSpPr>
          <p:cNvPr id="1048764" name="Rectangle 4" descr="#wm#_60_37_400_11000_b_1_30#clear#"/>
          <p:cNvSpPr>
            <a:spLocks noGrp="1" noChangeArrowheads="1"/>
          </p:cNvSpPr>
          <p:nvPr>
            <p:ph type="subTitle" idx="1"/>
          </p:nvPr>
        </p:nvSpPr>
        <p:spPr>
          <a:xfrm>
            <a:off x="3463925" y="3249613"/>
            <a:ext cx="3638550" cy="639762"/>
          </a:xfrm>
        </p:spPr>
        <p:txBody>
          <a:bodyPr/>
          <a:p>
            <a:r>
              <a:rPr lang="zh-CN" altLang="en-US" dirty="0"/>
              <a:t>Add your text here.</a:t>
            </a:r>
            <a:endParaRPr lang="zh-CN" altLang="en-US" dirty="0"/>
          </a:p>
        </p:txBody>
      </p:sp>
      <p:sp>
        <p:nvSpPr>
          <p:cNvPr id="1048765" name="Rectangle 4" descr="#wm#_60_37_*Z"/>
          <p:cNvSpPr>
            <a:spLocks noChangeArrowheads="1"/>
          </p:cNvSpPr>
          <p:nvPr/>
        </p:nvSpPr>
        <p:spPr bwMode="auto">
          <a:xfrm>
            <a:off x="3384550" y="2547938"/>
            <a:ext cx="76200" cy="1306512"/>
          </a:xfrm>
          <a:prstGeom prst="rect">
            <a:avLst/>
          </a:prstGeom>
          <a:solidFill>
            <a:srgbClr val="389DBA"/>
          </a:solidFill>
          <a:ln>
            <a:noFill/>
          </a:ln>
          <a:effectLst/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1048766" name="Text Box 5" descr="#wm#_60_37_*Z"/>
          <p:cNvSpPr txBox="1">
            <a:spLocks noChangeArrowheads="1"/>
          </p:cNvSpPr>
          <p:nvPr/>
        </p:nvSpPr>
        <p:spPr bwMode="auto">
          <a:xfrm>
            <a:off x="2960688" y="2546350"/>
            <a:ext cx="423862" cy="1343025"/>
          </a:xfrm>
          <a:prstGeom prst="rect">
            <a:avLst/>
          </a:prstGeom>
          <a:noFill/>
          <a:ln>
            <a:noFill/>
          </a:ln>
        </p:spPr>
        <p:txBody>
          <a:bodyPr vert="eaVert" wrap="none" lIns="90170" tIns="46990" rIns="90170" bIns="4699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400"/>
              <a:t>COMPANY</a:t>
            </a:r>
            <a:endParaRPr lang="zh-CN" altLang="en-US" sz="1400"/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KSO_WM_SLIDE_MODEL_TYPE" val="cover"/>
</p:tagLst>
</file>

<file path=ppt/theme/theme1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CFDEF3"/>
      </a:accent1>
      <a:accent2>
        <a:srgbClr val="333399"/>
      </a:accent2>
      <a:accent3>
        <a:srgbClr val="FFFFFF"/>
      </a:accent3>
      <a:accent4>
        <a:srgbClr val="000000"/>
      </a:accent4>
      <a:accent5>
        <a:srgbClr val="E4ECF8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黑体"/>
        <a:cs typeface=""/>
      </a:majorFont>
      <a:minorFont>
        <a:latin typeface="Arial"/>
        <a:ea typeface="黑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黑体" panose="02010600030101010101" pitchFamily="49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黑体" panose="02010600030101010101" pitchFamily="49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FDEF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4ECF8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7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9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自定义设计方案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A7C6E5"/>
      </a:accent1>
      <a:accent2>
        <a:srgbClr val="333399"/>
      </a:accent2>
      <a:accent3>
        <a:srgbClr val="FFFFFF"/>
      </a:accent3>
      <a:accent4>
        <a:srgbClr val="000000"/>
      </a:accent4>
      <a:accent5>
        <a:srgbClr val="D0DFF0"/>
      </a:accent5>
      <a:accent6>
        <a:srgbClr val="2D2D8A"/>
      </a:accent6>
      <a:hlink>
        <a:srgbClr val="009999"/>
      </a:hlink>
      <a:folHlink>
        <a:srgbClr val="99CC00"/>
      </a:folHlink>
    </a:clrScheme>
    <a:fontScheme name="自定义设计方案">
      <a:majorFont>
        <a:latin typeface="Arial"/>
        <a:ea typeface="黑体"/>
        <a:cs typeface=""/>
      </a:majorFont>
      <a:minorFont>
        <a:latin typeface="Arial"/>
        <a:ea typeface="黑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黑体" panose="02010600030101010101" pitchFamily="49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黑体" panose="02010600030101010101" pitchFamily="49" charset="-122"/>
          </a:defRPr>
        </a:defPPr>
      </a:lstStyle>
    </a:lnDef>
  </a:objectDefaults>
  <a:extraClrSchemeLst>
    <a:extraClrScheme>
      <a:clrScheme name="自定义设计方案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A7C6E5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0DFF0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7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9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366</Words>
  <Application>WPS 演示</Application>
  <PresentationFormat/>
  <Paragraphs>60</Paragraphs>
  <Slides>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6</vt:i4>
      </vt:variant>
    </vt:vector>
  </HeadingPairs>
  <TitlesOfParts>
    <vt:vector size="15" baseType="lpstr">
      <vt:lpstr>Arial</vt:lpstr>
      <vt:lpstr>宋体</vt:lpstr>
      <vt:lpstr>Wingdings</vt:lpstr>
      <vt:lpstr>黑体</vt:lpstr>
      <vt:lpstr>Calibri</vt:lpstr>
      <vt:lpstr>微软雅黑</vt:lpstr>
      <vt:lpstr>Arial Unicode MS</vt:lpstr>
      <vt:lpstr>默认设计模板</vt:lpstr>
      <vt:lpstr>自定义设计方案</vt:lpstr>
      <vt:lpstr>理想的教学点子3： 100个小组活动经验</vt:lpstr>
      <vt:lpstr>CONTENTS</vt:lpstr>
      <vt:lpstr>有疑惑的</vt:lpstr>
      <vt:lpstr>计划成功的小组时间的指导原则 </vt:lpstr>
      <vt:lpstr>支持孩子在小组时间的探究 协助孩子在小组时间结束到下个日常作息活动开始之间做衔接</vt:lpstr>
      <vt:lpstr>THANKS!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理想的教学点子3： 100个小组活动经验</dc:title>
  <dc:creator>WPS</dc:creator>
  <cp:lastModifiedBy>▓你镌刻在╮我的心中</cp:lastModifiedBy>
  <cp:revision>12</cp:revision>
  <dcterms:created xsi:type="dcterms:W3CDTF">2019-08-20T06:18:00Z</dcterms:created>
  <dcterms:modified xsi:type="dcterms:W3CDTF">2019-08-26T12:37:40Z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2052-11.1.0.8976</vt:lpwstr>
  </property>
</Properties>
</file>