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6"/>
  </p:notesMasterIdLst>
  <p:handoutMasterIdLst>
    <p:handoutMasterId r:id="rId7"/>
  </p:handoutMasterIdLst>
  <p:sldIdLst>
    <p:sldId id="492" r:id="rId2"/>
    <p:sldId id="417" r:id="rId3"/>
    <p:sldId id="488" r:id="rId4"/>
    <p:sldId id="465" r:id="rId5"/>
  </p:sldIdLst>
  <p:sldSz cx="9144000" cy="6858000" type="screen4x3"/>
  <p:notesSz cx="9144000" cy="6858000"/>
  <p:defaultTextStyle>
    <a:defPPr>
      <a:defRPr lang="zh-CN"/>
    </a:defPPr>
    <a:lvl1pPr algn="l" rtl="0" eaLnBrk="0" fontAlgn="base" hangingPunct="0">
      <a:spcBef>
        <a:spcPct val="0"/>
      </a:spcBef>
      <a:spcAft>
        <a:spcPct val="0"/>
      </a:spcAft>
      <a:defRPr sz="2400" b="1" kern="1200">
        <a:solidFill>
          <a:schemeClr val="bg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2400" b="1" kern="1200">
        <a:solidFill>
          <a:schemeClr val="bg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2400" b="1" kern="1200">
        <a:solidFill>
          <a:schemeClr val="bg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2400" b="1" kern="1200">
        <a:solidFill>
          <a:schemeClr val="bg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2400" b="1" kern="1200">
        <a:solidFill>
          <a:schemeClr val="bg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400" b="1" kern="1200">
        <a:solidFill>
          <a:schemeClr val="bg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400" b="1" kern="1200">
        <a:solidFill>
          <a:schemeClr val="bg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400" b="1" kern="1200">
        <a:solidFill>
          <a:schemeClr val="bg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400" b="1" kern="1200">
        <a:solidFill>
          <a:schemeClr val="bg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E43C"/>
    <a:srgbClr val="CCFF66"/>
    <a:srgbClr val="99FF33"/>
    <a:srgbClr val="99FF66"/>
    <a:srgbClr val="81C65A"/>
    <a:srgbClr val="0000FF"/>
    <a:srgbClr val="00FFFF"/>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5426" autoAdjust="0"/>
  </p:normalViewPr>
  <p:slideViewPr>
    <p:cSldViewPr snapToGrid="0">
      <p:cViewPr>
        <p:scale>
          <a:sx n="100" d="100"/>
          <a:sy n="100" d="100"/>
        </p:scale>
        <p:origin x="-516" y="222"/>
      </p:cViewPr>
      <p:guideLst>
        <p:guide orient="horz" pos="2153"/>
        <p:guide pos="2880"/>
      </p:guideLst>
    </p:cSldViewPr>
  </p:slideViewPr>
  <p:notesTextViewPr>
    <p:cViewPr>
      <p:scale>
        <a:sx n="1" d="1"/>
        <a:sy n="1" d="1"/>
      </p:scale>
      <p:origin x="0" y="0"/>
    </p:cViewPr>
  </p:notesTextViewPr>
  <p:sorterViewPr>
    <p:cViewPr>
      <p:scale>
        <a:sx n="124" d="100"/>
        <a:sy n="124"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3962400" cy="342900"/>
          </a:xfrm>
          <a:prstGeom prst="rect">
            <a:avLst/>
          </a:prstGeom>
          <a:noFill/>
          <a:ln w="9525">
            <a:noFill/>
            <a:miter lim="800000"/>
          </a:ln>
          <a:effectLst/>
        </p:spPr>
        <p:txBody>
          <a:bodyPr vert="horz" wrap="square" lIns="91440" tIns="45720" rIns="91440" bIns="45720" numCol="1" anchor="t" anchorCtr="0" compatLnSpc="1"/>
          <a:lstStyle>
            <a:lvl1pPr algn="l" eaLnBrk="0" hangingPunct="0">
              <a:defRPr sz="1200" b="0">
                <a:latin typeface="Arial" panose="020B0604020202020204" pitchFamily="34" charset="0"/>
                <a:ea typeface="宋体" panose="02010600030101010101" pitchFamily="2" charset="-122"/>
              </a:defRPr>
            </a:lvl1pPr>
          </a:lstStyle>
          <a:p>
            <a:pPr>
              <a:defRPr/>
            </a:pPr>
            <a:endParaRPr lang="zh-CN" altLang="en-US"/>
          </a:p>
        </p:txBody>
      </p:sp>
      <p:sp>
        <p:nvSpPr>
          <p:cNvPr id="45059" name="Rectangle 3"/>
          <p:cNvSpPr>
            <a:spLocks noGrp="1" noChangeArrowheads="1"/>
          </p:cNvSpPr>
          <p:nvPr>
            <p:ph type="dt" sz="quarter" idx="1"/>
          </p:nvPr>
        </p:nvSpPr>
        <p:spPr bwMode="auto">
          <a:xfrm>
            <a:off x="5180013" y="0"/>
            <a:ext cx="3962400" cy="342900"/>
          </a:xfrm>
          <a:prstGeom prst="rect">
            <a:avLst/>
          </a:prstGeom>
          <a:noFill/>
          <a:ln w="9525">
            <a:noFill/>
            <a:miter lim="800000"/>
          </a:ln>
          <a:effectLst/>
        </p:spPr>
        <p:txBody>
          <a:bodyPr vert="horz" wrap="square" lIns="91440" tIns="45720" rIns="91440" bIns="45720" numCol="1" anchor="t" anchorCtr="0" compatLnSpc="1"/>
          <a:lstStyle>
            <a:lvl1pPr algn="r" eaLnBrk="0" hangingPunct="0">
              <a:defRPr sz="1200" b="0">
                <a:latin typeface="Arial" panose="020B0604020202020204" pitchFamily="34" charset="0"/>
                <a:ea typeface="宋体" panose="02010600030101010101" pitchFamily="2" charset="-122"/>
              </a:defRPr>
            </a:lvl1pPr>
          </a:lstStyle>
          <a:p>
            <a:pPr>
              <a:defRPr/>
            </a:pPr>
            <a:fld id="{F8FD94F3-7307-4846-AEC4-66E1DF95EE77}" type="datetimeFigureOut">
              <a:rPr lang="zh-CN" altLang="en-US"/>
              <a:pPr>
                <a:defRPr/>
              </a:pPr>
              <a:t>2019/8/28</a:t>
            </a:fld>
            <a:endParaRPr lang="en-US" altLang="zh-CN"/>
          </a:p>
        </p:txBody>
      </p:sp>
      <p:sp>
        <p:nvSpPr>
          <p:cNvPr id="45060" name="Rectangle 4"/>
          <p:cNvSpPr>
            <a:spLocks noGrp="1" noChangeArrowheads="1"/>
          </p:cNvSpPr>
          <p:nvPr>
            <p:ph type="ftr" sz="quarter" idx="2"/>
          </p:nvPr>
        </p:nvSpPr>
        <p:spPr bwMode="auto">
          <a:xfrm>
            <a:off x="0" y="6513513"/>
            <a:ext cx="3962400" cy="342900"/>
          </a:xfrm>
          <a:prstGeom prst="rect">
            <a:avLst/>
          </a:prstGeom>
          <a:noFill/>
          <a:ln w="9525">
            <a:noFill/>
            <a:miter lim="800000"/>
          </a:ln>
          <a:effectLst/>
        </p:spPr>
        <p:txBody>
          <a:bodyPr vert="horz" wrap="square" lIns="91440" tIns="45720" rIns="91440" bIns="45720" numCol="1" anchor="b" anchorCtr="0" compatLnSpc="1"/>
          <a:lstStyle>
            <a:lvl1pPr algn="l" eaLnBrk="0" hangingPunct="0">
              <a:defRPr sz="1200" b="0">
                <a:latin typeface="Arial" panose="020B0604020202020204" pitchFamily="34" charset="0"/>
                <a:ea typeface="宋体" panose="02010600030101010101" pitchFamily="2" charset="-122"/>
              </a:defRPr>
            </a:lvl1pPr>
          </a:lstStyle>
          <a:p>
            <a:pPr>
              <a:defRPr/>
            </a:pPr>
            <a:endParaRPr lang="en-US" altLang="zh-CN"/>
          </a:p>
        </p:txBody>
      </p:sp>
      <p:sp>
        <p:nvSpPr>
          <p:cNvPr id="45061" name="Rectangle 5"/>
          <p:cNvSpPr>
            <a:spLocks noGrp="1" noChangeArrowheads="1"/>
          </p:cNvSpPr>
          <p:nvPr>
            <p:ph type="sldNum" sz="quarter" idx="3"/>
          </p:nvPr>
        </p:nvSpPr>
        <p:spPr bwMode="auto">
          <a:xfrm>
            <a:off x="5180013" y="6513513"/>
            <a:ext cx="3962400" cy="342900"/>
          </a:xfrm>
          <a:prstGeom prst="rect">
            <a:avLst/>
          </a:prstGeom>
          <a:noFill/>
          <a:ln w="9525">
            <a:noFill/>
            <a:miter lim="800000"/>
          </a:ln>
          <a:effectLst/>
        </p:spPr>
        <p:txBody>
          <a:bodyPr vert="horz" wrap="square" lIns="91440" tIns="45720" rIns="91440" bIns="45720" numCol="1" anchor="b" anchorCtr="0" compatLnSpc="1"/>
          <a:lstStyle>
            <a:lvl1pPr algn="r">
              <a:defRPr sz="1200" b="0"/>
            </a:lvl1pPr>
          </a:lstStyle>
          <a:p>
            <a:fld id="{0F3435CE-A63C-4C78-9DA1-C5D28347F653}" type="slidenum">
              <a:rPr lang="zh-CN" altLang="en-US"/>
              <a:pPr/>
              <a:t>‹#›</a:t>
            </a:fld>
            <a:endParaRPr lang="en-US" altLang="zh-CN"/>
          </a:p>
        </p:txBody>
      </p:sp>
    </p:spTree>
    <p:extLst>
      <p:ext uri="{BB962C8B-B14F-4D97-AF65-F5344CB8AC3E}">
        <p14:creationId xmlns:p14="http://schemas.microsoft.com/office/powerpoint/2010/main" xmlns="" val="830921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lstStyle>
            <a:lvl1pPr algn="l" eaLnBrk="1" hangingPunct="1">
              <a:defRPr sz="1200" b="0">
                <a:solidFill>
                  <a:schemeClr val="tx1"/>
                </a:solidFill>
                <a:latin typeface="Times New Roman" panose="02020603050405020304" pitchFamily="18" charset="0"/>
                <a:ea typeface="宋体" panose="02010600030101010101" pitchFamily="2" charset="-122"/>
              </a:defRPr>
            </a:lvl1pPr>
          </a:lstStyle>
          <a:p>
            <a:pPr>
              <a:defRPr/>
            </a:pPr>
            <a:endParaRPr lang="zh-CN" altLang="zh-CN"/>
          </a:p>
        </p:txBody>
      </p:sp>
      <p:sp>
        <p:nvSpPr>
          <p:cNvPr id="4099" name="Rectangle 3"/>
          <p:cNvSpPr>
            <a:spLocks noGrp="1" noChangeArrowheads="1"/>
          </p:cNvSpPr>
          <p:nvPr>
            <p:ph type="dt" idx="1"/>
          </p:nvPr>
        </p:nvSpPr>
        <p:spPr bwMode="auto">
          <a:xfrm>
            <a:off x="5181600" y="0"/>
            <a:ext cx="3962400" cy="342900"/>
          </a:xfrm>
          <a:prstGeom prst="rect">
            <a:avLst/>
          </a:prstGeom>
          <a:noFill/>
          <a:ln>
            <a:noFill/>
          </a:ln>
          <a:effectLst/>
        </p:spPr>
        <p:txBody>
          <a:bodyPr vert="horz" wrap="square" lIns="91440" tIns="45720" rIns="91440" bIns="45720" numCol="1" anchor="t" anchorCtr="0" compatLnSpc="1"/>
          <a:lstStyle>
            <a:lvl1pPr algn="r" eaLnBrk="1" hangingPunct="1">
              <a:defRPr sz="1200" b="0">
                <a:solidFill>
                  <a:schemeClr val="tx1"/>
                </a:solidFill>
                <a:latin typeface="Times New Roman" panose="02020603050405020304" pitchFamily="18" charset="0"/>
                <a:ea typeface="宋体" panose="02010600030101010101" pitchFamily="2" charset="-122"/>
              </a:defRPr>
            </a:lvl1pPr>
          </a:lstStyle>
          <a:p>
            <a:pPr>
              <a:defRPr/>
            </a:pPr>
            <a:fld id="{C351AB78-28C1-4136-99C2-577281477AC0}" type="datetimeFigureOut">
              <a:rPr lang="zh-CN" altLang="en-US"/>
              <a:pPr>
                <a:defRPr/>
              </a:pPr>
              <a:t>2019/8/28</a:t>
            </a:fld>
            <a:endParaRPr lang="zh-CN" altLang="zh-CN"/>
          </a:p>
        </p:txBody>
      </p:sp>
      <p:sp>
        <p:nvSpPr>
          <p:cNvPr id="13316" name="Rectangle 4"/>
          <p:cNvSpPr>
            <a:spLocks noGrp="1" noRot="1" noChangeAspect="1" noChangeArrowheads="1"/>
          </p:cNvSpPr>
          <p:nvPr>
            <p:ph type="sldImg" idx="2"/>
          </p:nvPr>
        </p:nvSpPr>
        <p:spPr bwMode="auto">
          <a:xfrm>
            <a:off x="2857500" y="514350"/>
            <a:ext cx="3429000" cy="2571750"/>
          </a:xfrm>
          <a:prstGeom prst="rect">
            <a:avLst/>
          </a:prstGeom>
          <a:noFill/>
          <a:ln w="9525">
            <a:noFill/>
            <a:miter lim="800000"/>
          </a:ln>
        </p:spPr>
      </p:sp>
      <p:sp>
        <p:nvSpPr>
          <p:cNvPr id="4101" name="Rectangle 5"/>
          <p:cNvSpPr>
            <a:spLocks noGrp="1" noChangeArrowheads="1"/>
          </p:cNvSpPr>
          <p:nvPr>
            <p:ph type="body" sz="quarter" idx="3"/>
          </p:nvPr>
        </p:nvSpPr>
        <p:spPr bwMode="auto">
          <a:xfrm>
            <a:off x="1219200" y="3257550"/>
            <a:ext cx="6705600" cy="3086100"/>
          </a:xfrm>
          <a:prstGeom prst="rect">
            <a:avLst/>
          </a:prstGeom>
          <a:noFill/>
          <a:ln>
            <a:noFill/>
          </a:ln>
          <a:effectLst/>
        </p:spPr>
        <p:txBody>
          <a:bodyPr vert="horz" wrap="square" lIns="91440" tIns="45720" rIns="91440" bIns="45720" numCol="1" anchor="ctr" anchorCtr="0" compatLnSpc="1"/>
          <a:lstStyle/>
          <a:p>
            <a:pPr lvl="0"/>
            <a:r>
              <a:rPr lang="zh-CN" noProof="0" smtClean="0"/>
              <a:t>单击此处编辑母版文本样式</a:t>
            </a:r>
          </a:p>
          <a:p>
            <a:pPr lvl="1"/>
            <a:r>
              <a:rPr lang="zh-CN" noProof="0" smtClean="0"/>
              <a:t>第二级</a:t>
            </a:r>
          </a:p>
          <a:p>
            <a:pPr lvl="2"/>
            <a:r>
              <a:rPr lang="zh-CN" noProof="0" smtClean="0"/>
              <a:t>第三级</a:t>
            </a:r>
          </a:p>
          <a:p>
            <a:pPr lvl="3"/>
            <a:r>
              <a:rPr lang="zh-CN" noProof="0" smtClean="0"/>
              <a:t>第四级</a:t>
            </a:r>
          </a:p>
          <a:p>
            <a:pPr lvl="4"/>
            <a:r>
              <a:rPr lang="zh-CN" noProof="0" smtClean="0"/>
              <a:t>第五级</a:t>
            </a:r>
          </a:p>
        </p:txBody>
      </p:sp>
      <p:sp>
        <p:nvSpPr>
          <p:cNvPr id="4102" name="Rectangle 6"/>
          <p:cNvSpPr>
            <a:spLocks noGrp="1" noChangeArrowheads="1"/>
          </p:cNvSpPr>
          <p:nvPr>
            <p:ph type="ftr" sz="quarter" idx="4"/>
          </p:nvPr>
        </p:nvSpPr>
        <p:spPr bwMode="auto">
          <a:xfrm>
            <a:off x="0" y="6515100"/>
            <a:ext cx="3962400" cy="342900"/>
          </a:xfrm>
          <a:prstGeom prst="rect">
            <a:avLst/>
          </a:prstGeom>
          <a:noFill/>
          <a:ln>
            <a:noFill/>
          </a:ln>
          <a:effectLst/>
        </p:spPr>
        <p:txBody>
          <a:bodyPr vert="horz" wrap="square" lIns="91440" tIns="45720" rIns="91440" bIns="45720" numCol="1" anchor="b" anchorCtr="0" compatLnSpc="1"/>
          <a:lstStyle>
            <a:lvl1pPr algn="l" eaLnBrk="1" hangingPunct="1">
              <a:defRPr sz="1200" b="0">
                <a:solidFill>
                  <a:schemeClr val="tx1"/>
                </a:solidFill>
                <a:latin typeface="Times New Roman" panose="02020603050405020304" pitchFamily="18" charset="0"/>
                <a:ea typeface="宋体" panose="02010600030101010101" pitchFamily="2" charset="-122"/>
              </a:defRPr>
            </a:lvl1pPr>
          </a:lstStyle>
          <a:p>
            <a:pPr>
              <a:defRPr/>
            </a:pPr>
            <a:endParaRPr lang="zh-CN" altLang="zh-CN"/>
          </a:p>
        </p:txBody>
      </p:sp>
      <p:sp>
        <p:nvSpPr>
          <p:cNvPr id="4103" name="Rectangle 7"/>
          <p:cNvSpPr>
            <a:spLocks noGrp="1" noChangeArrowheads="1"/>
          </p:cNvSpPr>
          <p:nvPr>
            <p:ph type="sldNum" sz="quarter" idx="5"/>
          </p:nvPr>
        </p:nvSpPr>
        <p:spPr bwMode="auto">
          <a:xfrm>
            <a:off x="5181600" y="6515100"/>
            <a:ext cx="3962400" cy="342900"/>
          </a:xfrm>
          <a:prstGeom prst="rect">
            <a:avLst/>
          </a:prstGeom>
          <a:noFill/>
          <a:ln>
            <a:noFill/>
          </a:ln>
          <a:effectLst/>
        </p:spPr>
        <p:txBody>
          <a:bodyPr vert="horz" wrap="square" lIns="91440" tIns="45720" rIns="91440" bIns="45720" numCol="1" anchor="b" anchorCtr="0" compatLnSpc="1"/>
          <a:lstStyle>
            <a:lvl1pPr algn="r" eaLnBrk="1" hangingPunct="1">
              <a:defRPr sz="1200" b="0">
                <a:solidFill>
                  <a:schemeClr val="tx1"/>
                </a:solidFill>
                <a:latin typeface="Times New Roman" panose="02020603050405020304" pitchFamily="18" charset="0"/>
              </a:defRPr>
            </a:lvl1pPr>
          </a:lstStyle>
          <a:p>
            <a:fld id="{EFAA16E6-E611-4CC3-81AD-6E60B51BFC29}" type="slidenum">
              <a:rPr lang="zh-CN" altLang="zh-CN"/>
              <a:pPr/>
              <a:t>‹#›</a:t>
            </a:fld>
            <a:endParaRPr lang="zh-CN" altLang="zh-CN"/>
          </a:p>
        </p:txBody>
      </p:sp>
    </p:spTree>
    <p:extLst>
      <p:ext uri="{BB962C8B-B14F-4D97-AF65-F5344CB8AC3E}">
        <p14:creationId xmlns:p14="http://schemas.microsoft.com/office/powerpoint/2010/main" xmlns="" val="22129657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AA16E6-E611-4CC3-81AD-6E60B51BFC29}" type="slidenum">
              <a:rPr lang="zh-CN" altLang="zh-CN" smtClean="0"/>
              <a:pPr/>
              <a:t>1</a:t>
            </a:fld>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AA16E6-E611-4CC3-81AD-6E60B51BFC29}" type="slidenum">
              <a:rPr lang="zh-CN" altLang="zh-CN" smtClean="0"/>
              <a:pPr/>
              <a:t>2</a:t>
            </a:fld>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AA16E6-E611-4CC3-81AD-6E60B51BFC29}" type="slidenum">
              <a:rPr lang="zh-CN" altLang="zh-CN" smtClean="0"/>
              <a:pPr/>
              <a:t>3</a:t>
            </a:fld>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FAA16E6-E611-4CC3-81AD-6E60B51BFC29}" type="slidenum">
              <a:rPr lang="zh-CN" altLang="zh-CN" smtClean="0"/>
              <a:pPr/>
              <a:t>4</a:t>
            </a:fld>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4" name="文本占位符 2"/>
          <p:cNvSpPr>
            <a:spLocks noGrp="1"/>
          </p:cNvSpPr>
          <p:nvPr>
            <p:ph idx="1" hasCustomPrompt="1"/>
          </p:nvPr>
        </p:nvSpPr>
        <p:spPr bwMode="auto">
          <a:xfrm>
            <a:off x="1292139" y="3469520"/>
            <a:ext cx="6333104" cy="7735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lvl1pPr>
              <a:defRPr sz="2800"/>
            </a:lvl1pPr>
          </a:lstStyle>
          <a:p>
            <a:pPr lvl="0"/>
            <a:r>
              <a:rPr lang="zh-CN" altLang="en-US" dirty="0" smtClean="0"/>
              <a:t>小标题</a:t>
            </a:r>
          </a:p>
        </p:txBody>
      </p:sp>
      <p:sp>
        <p:nvSpPr>
          <p:cNvPr id="23" name="标题 22"/>
          <p:cNvSpPr>
            <a:spLocks noGrp="1"/>
          </p:cNvSpPr>
          <p:nvPr>
            <p:ph type="title" hasCustomPrompt="1"/>
          </p:nvPr>
        </p:nvSpPr>
        <p:spPr>
          <a:xfrm>
            <a:off x="685902" y="1717913"/>
            <a:ext cx="7545579" cy="1325880"/>
          </a:xfrm>
        </p:spPr>
        <p:txBody>
          <a:bodyPr/>
          <a:lstStyle>
            <a:lvl1pPr>
              <a:defRPr/>
            </a:lvl1pPr>
          </a:lstStyle>
          <a:p>
            <a:r>
              <a:rPr lang="zh-CN" altLang="en-US" dirty="0" smtClean="0"/>
              <a:t>标题</a:t>
            </a:r>
            <a:endParaRPr lang="zh-CN" altLang="en-US" dirty="0"/>
          </a:p>
        </p:txBody>
      </p:sp>
    </p:spTree>
  </p:cSld>
  <p:clrMapOvr>
    <a:masterClrMapping/>
  </p:clrMapOvr>
  <p:transition>
    <p:checke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内容">
    <p:spTree>
      <p:nvGrpSpPr>
        <p:cNvPr id="1" name=""/>
        <p:cNvGrpSpPr/>
        <p:nvPr/>
      </p:nvGrpSpPr>
      <p:grpSpPr>
        <a:xfrm>
          <a:off x="0" y="0"/>
          <a:ext cx="0" cy="0"/>
          <a:chOff x="0" y="0"/>
          <a:chExt cx="0" cy="0"/>
        </a:xfrm>
      </p:grpSpPr>
      <p:sp>
        <p:nvSpPr>
          <p:cNvPr id="5" name="矩形 4"/>
          <p:cNvSpPr/>
          <p:nvPr userDrawn="1"/>
        </p:nvSpPr>
        <p:spPr>
          <a:xfrm>
            <a:off x="4109144" y="1545954"/>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a:xfrm>
            <a:off x="1293231" y="960830"/>
            <a:ext cx="6063164" cy="1325880"/>
          </a:xfrm>
        </p:spPr>
        <p:txBody>
          <a:bodyPr/>
          <a:lstStyle>
            <a:lvl1pPr>
              <a:defRPr sz="2800" b="1"/>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2094364" y="2430860"/>
            <a:ext cx="4785293" cy="822960"/>
          </a:xfrm>
        </p:spPr>
        <p:txBody>
          <a:bodyPr/>
          <a:lstStyle>
            <a:lvl1pPr algn="l">
              <a:defRPr sz="2400">
                <a:latin typeface="楷体" panose="02010609060101010101" pitchFamily="49" charset="-122"/>
                <a:ea typeface="楷体" panose="02010609060101010101" pitchFamily="49" charset="-122"/>
              </a:defRPr>
            </a:lvl1pPr>
            <a:lvl2pPr algn="l">
              <a:defRPr sz="1800">
                <a:latin typeface="楷体" panose="02010609060101010101" pitchFamily="49" charset="-122"/>
                <a:ea typeface="楷体" panose="02010609060101010101" pitchFamily="49" charset="-122"/>
              </a:defRPr>
            </a:lvl2pPr>
            <a:lvl3pPr algn="l">
              <a:defRPr sz="1800">
                <a:latin typeface="楷体" panose="02010609060101010101" pitchFamily="49" charset="-122"/>
                <a:ea typeface="楷体" panose="02010609060101010101" pitchFamily="49" charset="-122"/>
              </a:defRPr>
            </a:lvl3pPr>
            <a:lvl4pPr algn="l">
              <a:defRPr sz="1800">
                <a:latin typeface="楷体" panose="02010609060101010101" pitchFamily="49" charset="-122"/>
                <a:ea typeface="楷体" panose="02010609060101010101" pitchFamily="49" charset="-122"/>
              </a:defRPr>
            </a:lvl4pPr>
            <a:lvl5pPr algn="l">
              <a:defRPr sz="1800">
                <a:latin typeface="楷体" panose="02010609060101010101" pitchFamily="49" charset="-122"/>
                <a:ea typeface="楷体" panose="02010609060101010101" pitchFamily="49" charset="-122"/>
              </a:defRPr>
            </a:lvl5pPr>
          </a:lstStyle>
          <a:p>
            <a:pPr lvl="0"/>
            <a:r>
              <a:rPr lang="zh-CN" altLang="en-US" smtClean="0"/>
              <a:t>单击此处编辑母版文本样式</a:t>
            </a:r>
          </a:p>
        </p:txBody>
      </p:sp>
    </p:spTree>
  </p:cSld>
  <p:clrMapOvr>
    <a:masterClrMapping/>
  </p:clrMapOvr>
  <p:transition>
    <p:checker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空白">
    <p:spTree>
      <p:nvGrpSpPr>
        <p:cNvPr id="1" name=""/>
        <p:cNvGrpSpPr/>
        <p:nvPr/>
      </p:nvGrpSpPr>
      <p:grpSpPr>
        <a:xfrm>
          <a:off x="0" y="0"/>
          <a:ext cx="0" cy="0"/>
          <a:chOff x="0" y="0"/>
          <a:chExt cx="0" cy="0"/>
        </a:xfrm>
      </p:grpSpPr>
    </p:spTree>
  </p:cSld>
  <p:clrMapOvr>
    <a:masterClrMapping/>
  </p:clrMapOvr>
  <p:transition>
    <p:checker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5"/>
          <a:stretch>
            <a:fillRect/>
          </a:stretch>
        </a:blipFill>
        <a:effectLst/>
      </p:bgPr>
    </p:bg>
    <p:spTree>
      <p:nvGrpSpPr>
        <p:cNvPr id="1" name=""/>
        <p:cNvGrpSpPr/>
        <p:nvPr/>
      </p:nvGrpSpPr>
      <p:grpSpPr>
        <a:xfrm>
          <a:off x="0" y="0"/>
          <a:ext cx="0" cy="0"/>
          <a:chOff x="0" y="0"/>
          <a:chExt cx="0" cy="0"/>
        </a:xfrm>
      </p:grpSpPr>
      <p:sp>
        <p:nvSpPr>
          <p:cNvPr id="1027" name="标题占位符 1"/>
          <p:cNvSpPr>
            <a:spLocks noGrp="1"/>
          </p:cNvSpPr>
          <p:nvPr>
            <p:ph type="title"/>
          </p:nvPr>
        </p:nvSpPr>
        <p:spPr bwMode="auto">
          <a:xfrm>
            <a:off x="3357563" y="1821180"/>
            <a:ext cx="2428875" cy="1325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t>大</a:t>
            </a:r>
          </a:p>
        </p:txBody>
      </p:sp>
      <p:sp>
        <p:nvSpPr>
          <p:cNvPr id="1028" name="文本占位符 2"/>
          <p:cNvSpPr>
            <a:spLocks noGrp="1"/>
          </p:cNvSpPr>
          <p:nvPr>
            <p:ph type="body" idx="1"/>
          </p:nvPr>
        </p:nvSpPr>
        <p:spPr bwMode="auto">
          <a:xfrm>
            <a:off x="3422651" y="3381376"/>
            <a:ext cx="2298700" cy="8229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t>小</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checker dir="vert"/>
  </p:transition>
  <p:timing>
    <p:tnLst>
      <p:par>
        <p:cTn id="1" dur="indefinite" restart="never" nodeType="tmRoot"/>
      </p:par>
    </p:tnLst>
  </p:timing>
  <p:txStyles>
    <p:titleStyle>
      <a:lvl1pPr algn="ctr" rtl="0" eaLnBrk="1" fontAlgn="base" hangingPunct="1">
        <a:lnSpc>
          <a:spcPct val="90000"/>
        </a:lnSpc>
        <a:spcBef>
          <a:spcPct val="0"/>
        </a:spcBef>
        <a:spcAft>
          <a:spcPct val="0"/>
        </a:spcAft>
        <a:defRPr sz="4400" kern="1200">
          <a:solidFill>
            <a:schemeClr val="tx1"/>
          </a:solidFill>
          <a:latin typeface="楷体" panose="02010609060101010101" pitchFamily="49" charset="-122"/>
          <a:ea typeface="楷体" panose="02010609060101010101" pitchFamily="49" charset="-122"/>
          <a:cs typeface="+mj-cs"/>
        </a:defRPr>
      </a:lvl1pPr>
      <a:lvl2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2pPr>
      <a:lvl3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3pPr>
      <a:lvl4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4pPr>
      <a:lvl5pPr algn="ctr" rtl="0" eaLnBrk="1" fontAlgn="base" hangingPunct="1">
        <a:lnSpc>
          <a:spcPct val="90000"/>
        </a:lnSpc>
        <a:spcBef>
          <a:spcPct val="0"/>
        </a:spcBef>
        <a:spcAft>
          <a:spcPct val="0"/>
        </a:spcAft>
        <a:defRPr sz="3960">
          <a:solidFill>
            <a:schemeClr val="tx1"/>
          </a:solidFill>
          <a:latin typeface="楷体" panose="02010609060101010101" pitchFamily="49" charset="-122"/>
          <a:ea typeface="楷体" panose="02010609060101010101" pitchFamily="49" charset="-122"/>
        </a:defRPr>
      </a:lvl5pPr>
      <a:lvl6pPr marL="41148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6pPr>
      <a:lvl7pPr marL="82296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7pPr>
      <a:lvl8pPr marL="123444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8pPr>
      <a:lvl9pPr marL="1645920" algn="l" rtl="0" eaLnBrk="1" fontAlgn="base" hangingPunct="1">
        <a:lnSpc>
          <a:spcPct val="90000"/>
        </a:lnSpc>
        <a:spcBef>
          <a:spcPct val="0"/>
        </a:spcBef>
        <a:spcAft>
          <a:spcPct val="0"/>
        </a:spcAft>
        <a:defRPr sz="3960">
          <a:solidFill>
            <a:schemeClr val="tx1"/>
          </a:solidFill>
          <a:latin typeface="Calibri Light" panose="020F0302020204030204" pitchFamily="34" charset="0"/>
          <a:ea typeface="宋体" panose="02010600030101010101" pitchFamily="2" charset="-122"/>
        </a:defRPr>
      </a:lvl9pPr>
    </p:titleStyle>
    <p:bodyStyle>
      <a:lvl1pPr algn="ctr" rtl="0" eaLnBrk="1" fontAlgn="base" hangingPunct="1">
        <a:lnSpc>
          <a:spcPct val="90000"/>
        </a:lnSpc>
        <a:spcBef>
          <a:spcPts val="900"/>
        </a:spcBef>
        <a:spcAft>
          <a:spcPct val="0"/>
        </a:spcAft>
        <a:buFont typeface="Arial" panose="020B0604020202020204" pitchFamily="34" charset="0"/>
        <a:defRPr sz="2800" kern="1200">
          <a:solidFill>
            <a:schemeClr val="tx1"/>
          </a:solidFill>
          <a:latin typeface="楷体" panose="02010609060101010101" pitchFamily="49" charset="-122"/>
          <a:ea typeface="楷体" panose="02010609060101010101" pitchFamily="49" charset="-122"/>
          <a:cs typeface="+mn-cs"/>
        </a:defRPr>
      </a:lvl1pPr>
      <a:lvl2pPr marL="617220" indent="-205740" algn="l" rtl="0" eaLnBrk="1" fontAlgn="base" hangingPunct="1">
        <a:lnSpc>
          <a:spcPct val="90000"/>
        </a:lnSpc>
        <a:spcBef>
          <a:spcPts val="450"/>
        </a:spcBef>
        <a:spcAft>
          <a:spcPct val="0"/>
        </a:spcAft>
        <a:buFont typeface="Arial" panose="020B0604020202020204" pitchFamily="34" charset="0"/>
        <a:buChar char="•"/>
        <a:defRPr sz="2160" kern="1200">
          <a:solidFill>
            <a:schemeClr val="tx1"/>
          </a:solidFill>
          <a:latin typeface="+mn-lt"/>
          <a:ea typeface="+mn-ea"/>
          <a:cs typeface="+mn-cs"/>
        </a:defRPr>
      </a:lvl2pPr>
      <a:lvl3pPr marL="1028700" indent="-205740" algn="l" rtl="0" eaLnBrk="1" fontAlgn="base" hangingPunct="1">
        <a:lnSpc>
          <a:spcPct val="90000"/>
        </a:lnSpc>
        <a:spcBef>
          <a:spcPts val="450"/>
        </a:spcBef>
        <a:spcAft>
          <a:spcPct val="0"/>
        </a:spcAft>
        <a:buFont typeface="Arial" panose="020B0604020202020204" pitchFamily="34" charset="0"/>
        <a:buChar char="•"/>
        <a:defRPr sz="1800" kern="1200">
          <a:solidFill>
            <a:schemeClr val="tx1"/>
          </a:solidFill>
          <a:latin typeface="+mn-lt"/>
          <a:ea typeface="+mn-ea"/>
          <a:cs typeface="+mn-cs"/>
        </a:defRPr>
      </a:lvl3pPr>
      <a:lvl4pPr marL="1440180" indent="-205740" algn="l" rtl="0" eaLnBrk="1" fontAlgn="base" hangingPunct="1">
        <a:lnSpc>
          <a:spcPct val="90000"/>
        </a:lnSpc>
        <a:spcBef>
          <a:spcPts val="450"/>
        </a:spcBef>
        <a:spcAft>
          <a:spcPct val="0"/>
        </a:spcAft>
        <a:buFont typeface="Arial" panose="020B0604020202020204" pitchFamily="34" charset="0"/>
        <a:buChar char="•"/>
        <a:defRPr kern="1200">
          <a:solidFill>
            <a:schemeClr val="tx1"/>
          </a:solidFill>
          <a:latin typeface="+mn-lt"/>
          <a:ea typeface="+mn-ea"/>
          <a:cs typeface="+mn-cs"/>
        </a:defRPr>
      </a:lvl4pPr>
      <a:lvl5pPr marL="1851660" indent="-205740" algn="l" rtl="0" eaLnBrk="1" fontAlgn="base" hangingPunct="1">
        <a:lnSpc>
          <a:spcPct val="90000"/>
        </a:lnSpc>
        <a:spcBef>
          <a:spcPts val="450"/>
        </a:spcBef>
        <a:spcAft>
          <a:spcPct val="0"/>
        </a:spcAft>
        <a:buFont typeface="Arial" panose="020B0604020202020204" pitchFamily="34" charset="0"/>
        <a:buChar char="•"/>
        <a:defRPr kern="1200">
          <a:solidFill>
            <a:schemeClr val="tx1"/>
          </a:solidFill>
          <a:latin typeface="+mn-lt"/>
          <a:ea typeface="+mn-ea"/>
          <a:cs typeface="+mn-cs"/>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zh-CN"/>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400" dirty="0" smtClean="0"/>
              <a:t>——</a:t>
            </a:r>
            <a:r>
              <a:rPr lang="zh-CN" altLang="en-US" sz="2400" dirty="0" smtClean="0"/>
              <a:t>读书</a:t>
            </a:r>
            <a:r>
              <a:rPr lang="zh-CN" altLang="en-US" sz="2400" dirty="0" smtClean="0"/>
              <a:t>心得</a:t>
            </a:r>
            <a:endParaRPr lang="en-US" altLang="zh-CN" sz="2400" dirty="0" smtClean="0"/>
          </a:p>
          <a:p>
            <a:r>
              <a:rPr lang="zh-CN" altLang="en-US" sz="2400" dirty="0" smtClean="0"/>
              <a:t>蒋京锦</a:t>
            </a:r>
            <a:endParaRPr lang="zh-CN" altLang="en-US" sz="2400" dirty="0"/>
          </a:p>
        </p:txBody>
      </p:sp>
      <p:sp>
        <p:nvSpPr>
          <p:cNvPr id="7" name="标题 6"/>
          <p:cNvSpPr>
            <a:spLocks noGrp="1"/>
          </p:cNvSpPr>
          <p:nvPr>
            <p:ph type="title"/>
          </p:nvPr>
        </p:nvSpPr>
        <p:spPr>
          <a:xfrm>
            <a:off x="685902" y="1489313"/>
            <a:ext cx="7545579" cy="1325880"/>
          </a:xfrm>
        </p:spPr>
        <p:txBody>
          <a:bodyPr/>
          <a:lstStyle/>
          <a:p>
            <a:r>
              <a:rPr lang="zh-CN" altLang="en-US" sz="7200" dirty="0" smtClean="0"/>
              <a:t>理想的教学点子</a:t>
            </a:r>
            <a:r>
              <a:rPr lang="en-US" altLang="zh-CN" sz="7200" dirty="0" smtClean="0"/>
              <a:t>3</a:t>
            </a:r>
            <a:endParaRPr lang="zh-CN" altLang="en-US" sz="7200" dirty="0"/>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59"/>
          <p:cNvGrpSpPr/>
          <p:nvPr/>
        </p:nvGrpSpPr>
        <p:grpSpPr bwMode="auto">
          <a:xfrm>
            <a:off x="1069975" y="1311275"/>
            <a:ext cx="2565400" cy="682625"/>
            <a:chOff x="1728" y="2018"/>
            <a:chExt cx="3024" cy="430"/>
          </a:xfrm>
        </p:grpSpPr>
        <p:sp>
          <p:nvSpPr>
            <p:cNvPr id="26631" name="Line 60"/>
            <p:cNvSpPr>
              <a:spLocks noChangeShapeType="1"/>
            </p:cNvSpPr>
            <p:nvPr/>
          </p:nvSpPr>
          <p:spPr bwMode="auto">
            <a:xfrm>
              <a:off x="1728" y="2400"/>
              <a:ext cx="3024" cy="0"/>
            </a:xfrm>
            <a:prstGeom prst="line">
              <a:avLst/>
            </a:prstGeom>
            <a:noFill/>
            <a:ln w="25400">
              <a:solidFill>
                <a:srgbClr val="C0C0C0"/>
              </a:solidFill>
              <a:prstDash val="sysDot"/>
              <a:round/>
              <a:tailEnd type="oval" w="med" len="med"/>
            </a:ln>
          </p:spPr>
          <p:txBody>
            <a:bodyPr wrap="none" anchor="ctr"/>
            <a:lstStyle/>
            <a:p>
              <a:endParaRPr lang="zh-CN" altLang="en-US">
                <a:latin typeface="楷体" panose="02010609060101010101" pitchFamily="49" charset="-122"/>
                <a:ea typeface="楷体" panose="02010609060101010101" pitchFamily="49" charset="-122"/>
              </a:endParaRPr>
            </a:p>
          </p:txBody>
        </p:sp>
        <p:sp>
          <p:nvSpPr>
            <p:cNvPr id="26632" name="Text Box 61"/>
            <p:cNvSpPr txBox="1">
              <a:spLocks noChangeArrowheads="1"/>
            </p:cNvSpPr>
            <p:nvPr/>
          </p:nvSpPr>
          <p:spPr bwMode="auto">
            <a:xfrm>
              <a:off x="2135" y="2018"/>
              <a:ext cx="1856" cy="407"/>
            </a:xfrm>
            <a:prstGeom prst="rect">
              <a:avLst/>
            </a:prstGeom>
            <a:noFill/>
            <a:ln w="9525" algn="ctr">
              <a:noFill/>
              <a:miter lim="800000"/>
            </a:ln>
          </p:spPr>
          <p:txBody>
            <a:bodyPr wrap="none">
              <a:spAutoFit/>
            </a:bodyPr>
            <a:lstStyle/>
            <a:p>
              <a:pPr eaLnBrk="1" hangingPunct="1"/>
              <a:r>
                <a:rPr lang="zh-CN" altLang="en-US" sz="3600" dirty="0" smtClean="0">
                  <a:solidFill>
                    <a:schemeClr val="tx1"/>
                  </a:solidFill>
                  <a:latin typeface="楷体" panose="02010609060101010101" pitchFamily="49" charset="-122"/>
                  <a:ea typeface="楷体" panose="02010609060101010101" pitchFamily="49" charset="-122"/>
                </a:rPr>
                <a:t>能做到</a:t>
              </a:r>
              <a:endParaRPr lang="en-US" altLang="zh-CN" sz="3600" dirty="0">
                <a:solidFill>
                  <a:schemeClr val="tx1"/>
                </a:solidFill>
                <a:latin typeface="楷体" panose="02010609060101010101" pitchFamily="49" charset="-122"/>
                <a:ea typeface="楷体" panose="02010609060101010101" pitchFamily="49" charset="-122"/>
              </a:endParaRPr>
            </a:p>
          </p:txBody>
        </p:sp>
        <p:grpSp>
          <p:nvGrpSpPr>
            <p:cNvPr id="26633" name="Group 62"/>
            <p:cNvGrpSpPr/>
            <p:nvPr/>
          </p:nvGrpSpPr>
          <p:grpSpPr bwMode="auto">
            <a:xfrm rot="-4423226">
              <a:off x="1668" y="2108"/>
              <a:ext cx="400" cy="280"/>
              <a:chOff x="1043" y="2596"/>
              <a:chExt cx="142" cy="99"/>
            </a:xfrm>
          </p:grpSpPr>
          <p:sp>
            <p:nvSpPr>
              <p:cNvPr id="26634" name="Freeform 63"/>
              <p:cNvSpPr/>
              <p:nvPr/>
            </p:nvSpPr>
            <p:spPr bwMode="auto">
              <a:xfrm>
                <a:off x="1149" y="2693"/>
                <a:ext cx="12" cy="2"/>
              </a:xfrm>
              <a:custGeom>
                <a:avLst/>
                <a:gdLst>
                  <a:gd name="T0" fmla="*/ 0 w 63"/>
                  <a:gd name="T1" fmla="*/ 0 h 14"/>
                  <a:gd name="T2" fmla="*/ 0 w 63"/>
                  <a:gd name="T3" fmla="*/ 0 h 14"/>
                  <a:gd name="T4" fmla="*/ 0 w 63"/>
                  <a:gd name="T5" fmla="*/ 0 h 14"/>
                  <a:gd name="T6" fmla="*/ 0 w 63"/>
                  <a:gd name="T7" fmla="*/ 0 h 14"/>
                  <a:gd name="T8" fmla="*/ 0 w 63"/>
                  <a:gd name="T9" fmla="*/ 0 h 14"/>
                  <a:gd name="T10" fmla="*/ 0 w 63"/>
                  <a:gd name="T11" fmla="*/ 0 h 14"/>
                  <a:gd name="T12" fmla="*/ 0 w 63"/>
                  <a:gd name="T13" fmla="*/ 0 h 14"/>
                  <a:gd name="T14" fmla="*/ 0 w 63"/>
                  <a:gd name="T15" fmla="*/ 0 h 14"/>
                  <a:gd name="T16" fmla="*/ 0 w 63"/>
                  <a:gd name="T17" fmla="*/ 0 h 14"/>
                  <a:gd name="T18" fmla="*/ 0 w 63"/>
                  <a:gd name="T19" fmla="*/ 0 h 14"/>
                  <a:gd name="T20" fmla="*/ 0 w 63"/>
                  <a:gd name="T21" fmla="*/ 0 h 14"/>
                  <a:gd name="T22" fmla="*/ 0 w 63"/>
                  <a:gd name="T23" fmla="*/ 0 h 14"/>
                  <a:gd name="T24" fmla="*/ 0 w 63"/>
                  <a:gd name="T25" fmla="*/ 0 h 14"/>
                  <a:gd name="T26" fmla="*/ 0 w 63"/>
                  <a:gd name="T27" fmla="*/ 0 h 14"/>
                  <a:gd name="T28" fmla="*/ 0 w 63"/>
                  <a:gd name="T29" fmla="*/ 0 h 14"/>
                  <a:gd name="T30" fmla="*/ 0 w 63"/>
                  <a:gd name="T31" fmla="*/ 0 h 14"/>
                  <a:gd name="T32" fmla="*/ 0 w 63"/>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
                  <a:gd name="T52" fmla="*/ 0 h 14"/>
                  <a:gd name="T53" fmla="*/ 63 w 63"/>
                  <a:gd name="T54" fmla="*/ 14 h 1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 h="14">
                    <a:moveTo>
                      <a:pt x="63" y="14"/>
                    </a:moveTo>
                    <a:lnTo>
                      <a:pt x="55" y="14"/>
                    </a:lnTo>
                    <a:lnTo>
                      <a:pt x="48" y="14"/>
                    </a:lnTo>
                    <a:lnTo>
                      <a:pt x="40" y="14"/>
                    </a:lnTo>
                    <a:lnTo>
                      <a:pt x="31" y="11"/>
                    </a:lnTo>
                    <a:lnTo>
                      <a:pt x="23" y="10"/>
                    </a:lnTo>
                    <a:lnTo>
                      <a:pt x="16" y="8"/>
                    </a:lnTo>
                    <a:lnTo>
                      <a:pt x="8" y="4"/>
                    </a:lnTo>
                    <a:lnTo>
                      <a:pt x="0" y="0"/>
                    </a:lnTo>
                    <a:lnTo>
                      <a:pt x="8" y="3"/>
                    </a:lnTo>
                    <a:lnTo>
                      <a:pt x="15" y="6"/>
                    </a:lnTo>
                    <a:lnTo>
                      <a:pt x="23" y="8"/>
                    </a:lnTo>
                    <a:lnTo>
                      <a:pt x="30" y="10"/>
                    </a:lnTo>
                    <a:lnTo>
                      <a:pt x="39" y="11"/>
                    </a:lnTo>
                    <a:lnTo>
                      <a:pt x="47" y="12"/>
                    </a:lnTo>
                    <a:lnTo>
                      <a:pt x="55" y="14"/>
                    </a:lnTo>
                    <a:lnTo>
                      <a:pt x="63" y="14"/>
                    </a:lnTo>
                    <a:close/>
                  </a:path>
                </a:pathLst>
              </a:custGeom>
              <a:solidFill>
                <a:srgbClr val="F0A7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35" name="Freeform 64"/>
              <p:cNvSpPr/>
              <p:nvPr/>
            </p:nvSpPr>
            <p:spPr bwMode="auto">
              <a:xfrm>
                <a:off x="1143" y="2689"/>
                <a:ext cx="26" cy="6"/>
              </a:xfrm>
              <a:custGeom>
                <a:avLst/>
                <a:gdLst>
                  <a:gd name="T0" fmla="*/ 0 w 129"/>
                  <a:gd name="T1" fmla="*/ 0 h 38"/>
                  <a:gd name="T2" fmla="*/ 0 w 129"/>
                  <a:gd name="T3" fmla="*/ 0 h 38"/>
                  <a:gd name="T4" fmla="*/ 0 w 129"/>
                  <a:gd name="T5" fmla="*/ 0 h 38"/>
                  <a:gd name="T6" fmla="*/ 0 w 129"/>
                  <a:gd name="T7" fmla="*/ 0 h 38"/>
                  <a:gd name="T8" fmla="*/ 0 w 129"/>
                  <a:gd name="T9" fmla="*/ 0 h 38"/>
                  <a:gd name="T10" fmla="*/ 0 w 129"/>
                  <a:gd name="T11" fmla="*/ 0 h 38"/>
                  <a:gd name="T12" fmla="*/ 0 w 129"/>
                  <a:gd name="T13" fmla="*/ 0 h 38"/>
                  <a:gd name="T14" fmla="*/ 0 w 129"/>
                  <a:gd name="T15" fmla="*/ 0 h 38"/>
                  <a:gd name="T16" fmla="*/ 0 w 129"/>
                  <a:gd name="T17" fmla="*/ 0 h 38"/>
                  <a:gd name="T18" fmla="*/ 0 w 129"/>
                  <a:gd name="T19" fmla="*/ 0 h 38"/>
                  <a:gd name="T20" fmla="*/ 0 w 129"/>
                  <a:gd name="T21" fmla="*/ 0 h 38"/>
                  <a:gd name="T22" fmla="*/ 0 w 129"/>
                  <a:gd name="T23" fmla="*/ 0 h 38"/>
                  <a:gd name="T24" fmla="*/ 0 w 129"/>
                  <a:gd name="T25" fmla="*/ 0 h 38"/>
                  <a:gd name="T26" fmla="*/ 0 w 129"/>
                  <a:gd name="T27" fmla="*/ 0 h 38"/>
                  <a:gd name="T28" fmla="*/ 0 w 129"/>
                  <a:gd name="T29" fmla="*/ 0 h 38"/>
                  <a:gd name="T30" fmla="*/ 0 w 129"/>
                  <a:gd name="T31" fmla="*/ 0 h 38"/>
                  <a:gd name="T32" fmla="*/ 0 w 129"/>
                  <a:gd name="T33" fmla="*/ 0 h 38"/>
                  <a:gd name="T34" fmla="*/ 0 w 129"/>
                  <a:gd name="T35" fmla="*/ 0 h 38"/>
                  <a:gd name="T36" fmla="*/ 0 w 129"/>
                  <a:gd name="T37" fmla="*/ 0 h 38"/>
                  <a:gd name="T38" fmla="*/ 0 w 129"/>
                  <a:gd name="T39" fmla="*/ 0 h 38"/>
                  <a:gd name="T40" fmla="*/ 0 w 129"/>
                  <a:gd name="T41" fmla="*/ 0 h 38"/>
                  <a:gd name="T42" fmla="*/ 0 w 129"/>
                  <a:gd name="T43" fmla="*/ 0 h 38"/>
                  <a:gd name="T44" fmla="*/ 0 w 129"/>
                  <a:gd name="T45" fmla="*/ 0 h 38"/>
                  <a:gd name="T46" fmla="*/ 0 w 129"/>
                  <a:gd name="T47" fmla="*/ 0 h 38"/>
                  <a:gd name="T48" fmla="*/ 0 w 129"/>
                  <a:gd name="T49" fmla="*/ 0 h 38"/>
                  <a:gd name="T50" fmla="*/ 0 w 129"/>
                  <a:gd name="T51" fmla="*/ 0 h 38"/>
                  <a:gd name="T52" fmla="*/ 0 w 129"/>
                  <a:gd name="T53" fmla="*/ 0 h 38"/>
                  <a:gd name="T54" fmla="*/ 0 w 129"/>
                  <a:gd name="T55" fmla="*/ 0 h 38"/>
                  <a:gd name="T56" fmla="*/ 0 w 129"/>
                  <a:gd name="T57" fmla="*/ 0 h 38"/>
                  <a:gd name="T58" fmla="*/ 0 w 129"/>
                  <a:gd name="T59" fmla="*/ 0 h 38"/>
                  <a:gd name="T60" fmla="*/ 0 w 129"/>
                  <a:gd name="T61" fmla="*/ 0 h 38"/>
                  <a:gd name="T62" fmla="*/ 0 w 129"/>
                  <a:gd name="T63" fmla="*/ 0 h 38"/>
                  <a:gd name="T64" fmla="*/ 0 w 129"/>
                  <a:gd name="T65" fmla="*/ 0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9"/>
                  <a:gd name="T100" fmla="*/ 0 h 38"/>
                  <a:gd name="T101" fmla="*/ 129 w 129"/>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9" h="38">
                    <a:moveTo>
                      <a:pt x="129" y="28"/>
                    </a:moveTo>
                    <a:lnTo>
                      <a:pt x="116" y="33"/>
                    </a:lnTo>
                    <a:lnTo>
                      <a:pt x="102" y="36"/>
                    </a:lnTo>
                    <a:lnTo>
                      <a:pt x="89" y="38"/>
                    </a:lnTo>
                    <a:lnTo>
                      <a:pt x="75" y="38"/>
                    </a:lnTo>
                    <a:lnTo>
                      <a:pt x="60" y="35"/>
                    </a:lnTo>
                    <a:lnTo>
                      <a:pt x="47" y="32"/>
                    </a:lnTo>
                    <a:lnTo>
                      <a:pt x="33" y="26"/>
                    </a:lnTo>
                    <a:lnTo>
                      <a:pt x="20" y="18"/>
                    </a:lnTo>
                    <a:lnTo>
                      <a:pt x="18" y="16"/>
                    </a:lnTo>
                    <a:lnTo>
                      <a:pt x="15" y="14"/>
                    </a:lnTo>
                    <a:lnTo>
                      <a:pt x="12" y="11"/>
                    </a:lnTo>
                    <a:lnTo>
                      <a:pt x="10" y="10"/>
                    </a:lnTo>
                    <a:lnTo>
                      <a:pt x="7" y="8"/>
                    </a:lnTo>
                    <a:lnTo>
                      <a:pt x="5" y="5"/>
                    </a:lnTo>
                    <a:lnTo>
                      <a:pt x="2" y="3"/>
                    </a:lnTo>
                    <a:lnTo>
                      <a:pt x="0" y="0"/>
                    </a:lnTo>
                    <a:lnTo>
                      <a:pt x="10" y="8"/>
                    </a:lnTo>
                    <a:lnTo>
                      <a:pt x="21" y="14"/>
                    </a:lnTo>
                    <a:lnTo>
                      <a:pt x="32" y="20"/>
                    </a:lnTo>
                    <a:lnTo>
                      <a:pt x="44" y="23"/>
                    </a:lnTo>
                    <a:lnTo>
                      <a:pt x="56" y="27"/>
                    </a:lnTo>
                    <a:lnTo>
                      <a:pt x="69" y="30"/>
                    </a:lnTo>
                    <a:lnTo>
                      <a:pt x="81" y="32"/>
                    </a:lnTo>
                    <a:lnTo>
                      <a:pt x="94" y="33"/>
                    </a:lnTo>
                    <a:lnTo>
                      <a:pt x="99" y="32"/>
                    </a:lnTo>
                    <a:lnTo>
                      <a:pt x="103" y="32"/>
                    </a:lnTo>
                    <a:lnTo>
                      <a:pt x="107" y="32"/>
                    </a:lnTo>
                    <a:lnTo>
                      <a:pt x="112" y="32"/>
                    </a:lnTo>
                    <a:lnTo>
                      <a:pt x="116" y="30"/>
                    </a:lnTo>
                    <a:lnTo>
                      <a:pt x="120" y="30"/>
                    </a:lnTo>
                    <a:lnTo>
                      <a:pt x="124" y="29"/>
                    </a:lnTo>
                    <a:lnTo>
                      <a:pt x="129" y="28"/>
                    </a:lnTo>
                    <a:close/>
                  </a:path>
                </a:pathLst>
              </a:custGeom>
              <a:solidFill>
                <a:srgbClr val="F1AA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36" name="Freeform 65"/>
              <p:cNvSpPr/>
              <p:nvPr/>
            </p:nvSpPr>
            <p:spPr bwMode="auto">
              <a:xfrm>
                <a:off x="1140" y="2685"/>
                <a:ext cx="33" cy="10"/>
              </a:xfrm>
              <a:custGeom>
                <a:avLst/>
                <a:gdLst>
                  <a:gd name="T0" fmla="*/ 0 w 166"/>
                  <a:gd name="T1" fmla="*/ 0 h 59"/>
                  <a:gd name="T2" fmla="*/ 0 w 166"/>
                  <a:gd name="T3" fmla="*/ 0 h 59"/>
                  <a:gd name="T4" fmla="*/ 0 w 166"/>
                  <a:gd name="T5" fmla="*/ 0 h 59"/>
                  <a:gd name="T6" fmla="*/ 0 w 166"/>
                  <a:gd name="T7" fmla="*/ 0 h 59"/>
                  <a:gd name="T8" fmla="*/ 0 w 166"/>
                  <a:gd name="T9" fmla="*/ 0 h 59"/>
                  <a:gd name="T10" fmla="*/ 0 w 166"/>
                  <a:gd name="T11" fmla="*/ 0 h 59"/>
                  <a:gd name="T12" fmla="*/ 0 w 166"/>
                  <a:gd name="T13" fmla="*/ 0 h 59"/>
                  <a:gd name="T14" fmla="*/ 0 w 166"/>
                  <a:gd name="T15" fmla="*/ 0 h 59"/>
                  <a:gd name="T16" fmla="*/ 0 w 166"/>
                  <a:gd name="T17" fmla="*/ 0 h 59"/>
                  <a:gd name="T18" fmla="*/ 0 w 166"/>
                  <a:gd name="T19" fmla="*/ 0 h 59"/>
                  <a:gd name="T20" fmla="*/ 0 w 166"/>
                  <a:gd name="T21" fmla="*/ 0 h 59"/>
                  <a:gd name="T22" fmla="*/ 0 w 166"/>
                  <a:gd name="T23" fmla="*/ 0 h 59"/>
                  <a:gd name="T24" fmla="*/ 0 w 166"/>
                  <a:gd name="T25" fmla="*/ 0 h 59"/>
                  <a:gd name="T26" fmla="*/ 0 w 166"/>
                  <a:gd name="T27" fmla="*/ 0 h 59"/>
                  <a:gd name="T28" fmla="*/ 0 w 166"/>
                  <a:gd name="T29" fmla="*/ 0 h 59"/>
                  <a:gd name="T30" fmla="*/ 0 w 166"/>
                  <a:gd name="T31" fmla="*/ 0 h 59"/>
                  <a:gd name="T32" fmla="*/ 0 w 166"/>
                  <a:gd name="T33" fmla="*/ 0 h 59"/>
                  <a:gd name="T34" fmla="*/ 0 w 166"/>
                  <a:gd name="T35" fmla="*/ 0 h 59"/>
                  <a:gd name="T36" fmla="*/ 0 w 166"/>
                  <a:gd name="T37" fmla="*/ 0 h 59"/>
                  <a:gd name="T38" fmla="*/ 0 w 166"/>
                  <a:gd name="T39" fmla="*/ 0 h 59"/>
                  <a:gd name="T40" fmla="*/ 0 w 166"/>
                  <a:gd name="T41" fmla="*/ 0 h 59"/>
                  <a:gd name="T42" fmla="*/ 0 w 166"/>
                  <a:gd name="T43" fmla="*/ 0 h 59"/>
                  <a:gd name="T44" fmla="*/ 0 w 166"/>
                  <a:gd name="T45" fmla="*/ 0 h 59"/>
                  <a:gd name="T46" fmla="*/ 0 w 166"/>
                  <a:gd name="T47" fmla="*/ 0 h 59"/>
                  <a:gd name="T48" fmla="*/ 0 w 166"/>
                  <a:gd name="T49" fmla="*/ 0 h 59"/>
                  <a:gd name="T50" fmla="*/ 0 w 166"/>
                  <a:gd name="T51" fmla="*/ 0 h 59"/>
                  <a:gd name="T52" fmla="*/ 0 w 166"/>
                  <a:gd name="T53" fmla="*/ 0 h 59"/>
                  <a:gd name="T54" fmla="*/ 0 w 166"/>
                  <a:gd name="T55" fmla="*/ 0 h 59"/>
                  <a:gd name="T56" fmla="*/ 0 w 166"/>
                  <a:gd name="T57" fmla="*/ 0 h 59"/>
                  <a:gd name="T58" fmla="*/ 0 w 166"/>
                  <a:gd name="T59" fmla="*/ 0 h 59"/>
                  <a:gd name="T60" fmla="*/ 0 w 166"/>
                  <a:gd name="T61" fmla="*/ 0 h 59"/>
                  <a:gd name="T62" fmla="*/ 0 w 166"/>
                  <a:gd name="T63" fmla="*/ 0 h 59"/>
                  <a:gd name="T64" fmla="*/ 0 w 166"/>
                  <a:gd name="T65" fmla="*/ 0 h 59"/>
                  <a:gd name="T66" fmla="*/ 0 w 166"/>
                  <a:gd name="T67" fmla="*/ 0 h 59"/>
                  <a:gd name="T68" fmla="*/ 0 w 166"/>
                  <a:gd name="T69" fmla="*/ 0 h 59"/>
                  <a:gd name="T70" fmla="*/ 0 w 166"/>
                  <a:gd name="T71" fmla="*/ 0 h 59"/>
                  <a:gd name="T72" fmla="*/ 0 w 166"/>
                  <a:gd name="T73" fmla="*/ 0 h 59"/>
                  <a:gd name="T74" fmla="*/ 0 w 166"/>
                  <a:gd name="T75" fmla="*/ 0 h 59"/>
                  <a:gd name="T76" fmla="*/ 0 w 166"/>
                  <a:gd name="T77" fmla="*/ 0 h 59"/>
                  <a:gd name="T78" fmla="*/ 0 w 166"/>
                  <a:gd name="T79" fmla="*/ 0 h 59"/>
                  <a:gd name="T80" fmla="*/ 0 w 166"/>
                  <a:gd name="T81" fmla="*/ 0 h 59"/>
                  <a:gd name="T82" fmla="*/ 0 w 166"/>
                  <a:gd name="T83" fmla="*/ 0 h 59"/>
                  <a:gd name="T84" fmla="*/ 0 w 166"/>
                  <a:gd name="T85" fmla="*/ 0 h 59"/>
                  <a:gd name="T86" fmla="*/ 0 w 166"/>
                  <a:gd name="T87" fmla="*/ 0 h 59"/>
                  <a:gd name="T88" fmla="*/ 0 w 166"/>
                  <a:gd name="T89" fmla="*/ 0 h 59"/>
                  <a:gd name="T90" fmla="*/ 0 w 166"/>
                  <a:gd name="T91" fmla="*/ 0 h 59"/>
                  <a:gd name="T92" fmla="*/ 0 w 166"/>
                  <a:gd name="T93" fmla="*/ 0 h 59"/>
                  <a:gd name="T94" fmla="*/ 0 w 166"/>
                  <a:gd name="T95" fmla="*/ 0 h 59"/>
                  <a:gd name="T96" fmla="*/ 0 w 166"/>
                  <a:gd name="T97" fmla="*/ 0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6"/>
                  <a:gd name="T148" fmla="*/ 0 h 59"/>
                  <a:gd name="T149" fmla="*/ 166 w 166"/>
                  <a:gd name="T150" fmla="*/ 59 h 5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6" h="59">
                    <a:moveTo>
                      <a:pt x="47" y="45"/>
                    </a:moveTo>
                    <a:lnTo>
                      <a:pt x="54" y="48"/>
                    </a:lnTo>
                    <a:lnTo>
                      <a:pt x="61" y="51"/>
                    </a:lnTo>
                    <a:lnTo>
                      <a:pt x="69" y="53"/>
                    </a:lnTo>
                    <a:lnTo>
                      <a:pt x="76" y="55"/>
                    </a:lnTo>
                    <a:lnTo>
                      <a:pt x="85" y="56"/>
                    </a:lnTo>
                    <a:lnTo>
                      <a:pt x="93" y="57"/>
                    </a:lnTo>
                    <a:lnTo>
                      <a:pt x="101" y="59"/>
                    </a:lnTo>
                    <a:lnTo>
                      <a:pt x="109" y="59"/>
                    </a:lnTo>
                    <a:lnTo>
                      <a:pt x="117" y="57"/>
                    </a:lnTo>
                    <a:lnTo>
                      <a:pt x="124" y="56"/>
                    </a:lnTo>
                    <a:lnTo>
                      <a:pt x="131" y="54"/>
                    </a:lnTo>
                    <a:lnTo>
                      <a:pt x="139" y="51"/>
                    </a:lnTo>
                    <a:lnTo>
                      <a:pt x="146" y="49"/>
                    </a:lnTo>
                    <a:lnTo>
                      <a:pt x="153" y="45"/>
                    </a:lnTo>
                    <a:lnTo>
                      <a:pt x="159" y="41"/>
                    </a:lnTo>
                    <a:lnTo>
                      <a:pt x="166" y="37"/>
                    </a:lnTo>
                    <a:lnTo>
                      <a:pt x="159" y="39"/>
                    </a:lnTo>
                    <a:lnTo>
                      <a:pt x="152" y="42"/>
                    </a:lnTo>
                    <a:lnTo>
                      <a:pt x="146" y="43"/>
                    </a:lnTo>
                    <a:lnTo>
                      <a:pt x="139" y="45"/>
                    </a:lnTo>
                    <a:lnTo>
                      <a:pt x="132" y="47"/>
                    </a:lnTo>
                    <a:lnTo>
                      <a:pt x="125" y="47"/>
                    </a:lnTo>
                    <a:lnTo>
                      <a:pt x="117" y="48"/>
                    </a:lnTo>
                    <a:lnTo>
                      <a:pt x="110" y="48"/>
                    </a:lnTo>
                    <a:lnTo>
                      <a:pt x="95" y="47"/>
                    </a:lnTo>
                    <a:lnTo>
                      <a:pt x="79" y="44"/>
                    </a:lnTo>
                    <a:lnTo>
                      <a:pt x="64" y="41"/>
                    </a:lnTo>
                    <a:lnTo>
                      <a:pt x="50" y="36"/>
                    </a:lnTo>
                    <a:lnTo>
                      <a:pt x="36" y="29"/>
                    </a:lnTo>
                    <a:lnTo>
                      <a:pt x="24" y="20"/>
                    </a:lnTo>
                    <a:lnTo>
                      <a:pt x="11" y="11"/>
                    </a:lnTo>
                    <a:lnTo>
                      <a:pt x="0" y="0"/>
                    </a:lnTo>
                    <a:lnTo>
                      <a:pt x="4" y="6"/>
                    </a:lnTo>
                    <a:lnTo>
                      <a:pt x="8" y="12"/>
                    </a:lnTo>
                    <a:lnTo>
                      <a:pt x="12" y="17"/>
                    </a:lnTo>
                    <a:lnTo>
                      <a:pt x="16" y="21"/>
                    </a:lnTo>
                    <a:lnTo>
                      <a:pt x="21" y="26"/>
                    </a:lnTo>
                    <a:lnTo>
                      <a:pt x="26" y="31"/>
                    </a:lnTo>
                    <a:lnTo>
                      <a:pt x="31" y="35"/>
                    </a:lnTo>
                    <a:lnTo>
                      <a:pt x="36" y="39"/>
                    </a:lnTo>
                    <a:lnTo>
                      <a:pt x="38" y="39"/>
                    </a:lnTo>
                    <a:lnTo>
                      <a:pt x="39" y="41"/>
                    </a:lnTo>
                    <a:lnTo>
                      <a:pt x="40" y="42"/>
                    </a:lnTo>
                    <a:lnTo>
                      <a:pt x="41" y="42"/>
                    </a:lnTo>
                    <a:lnTo>
                      <a:pt x="43" y="43"/>
                    </a:lnTo>
                    <a:lnTo>
                      <a:pt x="44" y="44"/>
                    </a:lnTo>
                    <a:lnTo>
                      <a:pt x="45" y="44"/>
                    </a:lnTo>
                    <a:lnTo>
                      <a:pt x="47" y="45"/>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37" name="Freeform 66"/>
              <p:cNvSpPr/>
              <p:nvPr/>
            </p:nvSpPr>
            <p:spPr bwMode="auto">
              <a:xfrm>
                <a:off x="1138" y="2682"/>
                <a:ext cx="38" cy="12"/>
              </a:xfrm>
              <a:custGeom>
                <a:avLst/>
                <a:gdLst>
                  <a:gd name="T0" fmla="*/ 0 w 191"/>
                  <a:gd name="T1" fmla="*/ 0 h 72"/>
                  <a:gd name="T2" fmla="*/ 0 w 191"/>
                  <a:gd name="T3" fmla="*/ 0 h 72"/>
                  <a:gd name="T4" fmla="*/ 0 w 191"/>
                  <a:gd name="T5" fmla="*/ 0 h 72"/>
                  <a:gd name="T6" fmla="*/ 0 w 191"/>
                  <a:gd name="T7" fmla="*/ 0 h 72"/>
                  <a:gd name="T8" fmla="*/ 0 w 191"/>
                  <a:gd name="T9" fmla="*/ 0 h 72"/>
                  <a:gd name="T10" fmla="*/ 0 w 191"/>
                  <a:gd name="T11" fmla="*/ 0 h 72"/>
                  <a:gd name="T12" fmla="*/ 0 w 191"/>
                  <a:gd name="T13" fmla="*/ 0 h 72"/>
                  <a:gd name="T14" fmla="*/ 0 w 191"/>
                  <a:gd name="T15" fmla="*/ 0 h 72"/>
                  <a:gd name="T16" fmla="*/ 0 w 191"/>
                  <a:gd name="T17" fmla="*/ 0 h 72"/>
                  <a:gd name="T18" fmla="*/ 0 w 191"/>
                  <a:gd name="T19" fmla="*/ 0 h 72"/>
                  <a:gd name="T20" fmla="*/ 0 w 191"/>
                  <a:gd name="T21" fmla="*/ 0 h 72"/>
                  <a:gd name="T22" fmla="*/ 0 w 191"/>
                  <a:gd name="T23" fmla="*/ 0 h 72"/>
                  <a:gd name="T24" fmla="*/ 0 w 191"/>
                  <a:gd name="T25" fmla="*/ 0 h 72"/>
                  <a:gd name="T26" fmla="*/ 0 w 191"/>
                  <a:gd name="T27" fmla="*/ 0 h 72"/>
                  <a:gd name="T28" fmla="*/ 0 w 191"/>
                  <a:gd name="T29" fmla="*/ 0 h 72"/>
                  <a:gd name="T30" fmla="*/ 0 w 191"/>
                  <a:gd name="T31" fmla="*/ 0 h 72"/>
                  <a:gd name="T32" fmla="*/ 0 w 191"/>
                  <a:gd name="T33" fmla="*/ 0 h 72"/>
                  <a:gd name="T34" fmla="*/ 0 w 191"/>
                  <a:gd name="T35" fmla="*/ 0 h 72"/>
                  <a:gd name="T36" fmla="*/ 0 w 191"/>
                  <a:gd name="T37" fmla="*/ 0 h 72"/>
                  <a:gd name="T38" fmla="*/ 0 w 191"/>
                  <a:gd name="T39" fmla="*/ 0 h 72"/>
                  <a:gd name="T40" fmla="*/ 0 w 191"/>
                  <a:gd name="T41" fmla="*/ 0 h 72"/>
                  <a:gd name="T42" fmla="*/ 0 w 191"/>
                  <a:gd name="T43" fmla="*/ 0 h 72"/>
                  <a:gd name="T44" fmla="*/ 0 w 191"/>
                  <a:gd name="T45" fmla="*/ 0 h 72"/>
                  <a:gd name="T46" fmla="*/ 0 w 191"/>
                  <a:gd name="T47" fmla="*/ 0 h 72"/>
                  <a:gd name="T48" fmla="*/ 0 w 191"/>
                  <a:gd name="T49" fmla="*/ 0 h 72"/>
                  <a:gd name="T50" fmla="*/ 0 w 191"/>
                  <a:gd name="T51" fmla="*/ 0 h 72"/>
                  <a:gd name="T52" fmla="*/ 0 w 191"/>
                  <a:gd name="T53" fmla="*/ 0 h 72"/>
                  <a:gd name="T54" fmla="*/ 0 w 191"/>
                  <a:gd name="T55" fmla="*/ 0 h 72"/>
                  <a:gd name="T56" fmla="*/ 0 w 191"/>
                  <a:gd name="T57" fmla="*/ 0 h 72"/>
                  <a:gd name="T58" fmla="*/ 0 w 191"/>
                  <a:gd name="T59" fmla="*/ 0 h 72"/>
                  <a:gd name="T60" fmla="*/ 0 w 191"/>
                  <a:gd name="T61" fmla="*/ 0 h 72"/>
                  <a:gd name="T62" fmla="*/ 0 w 191"/>
                  <a:gd name="T63" fmla="*/ 0 h 72"/>
                  <a:gd name="T64" fmla="*/ 0 w 191"/>
                  <a:gd name="T65" fmla="*/ 0 h 72"/>
                  <a:gd name="T66" fmla="*/ 0 w 191"/>
                  <a:gd name="T67" fmla="*/ 0 h 72"/>
                  <a:gd name="T68" fmla="*/ 0 w 191"/>
                  <a:gd name="T69" fmla="*/ 0 h 72"/>
                  <a:gd name="T70" fmla="*/ 0 w 191"/>
                  <a:gd name="T71" fmla="*/ 0 h 72"/>
                  <a:gd name="T72" fmla="*/ 0 w 191"/>
                  <a:gd name="T73" fmla="*/ 0 h 72"/>
                  <a:gd name="T74" fmla="*/ 0 w 191"/>
                  <a:gd name="T75" fmla="*/ 0 h 72"/>
                  <a:gd name="T76" fmla="*/ 0 w 191"/>
                  <a:gd name="T77" fmla="*/ 0 h 72"/>
                  <a:gd name="T78" fmla="*/ 0 w 191"/>
                  <a:gd name="T79" fmla="*/ 0 h 72"/>
                  <a:gd name="T80" fmla="*/ 0 w 191"/>
                  <a:gd name="T81" fmla="*/ 0 h 72"/>
                  <a:gd name="T82" fmla="*/ 0 w 191"/>
                  <a:gd name="T83" fmla="*/ 0 h 72"/>
                  <a:gd name="T84" fmla="*/ 0 w 191"/>
                  <a:gd name="T85" fmla="*/ 0 h 72"/>
                  <a:gd name="T86" fmla="*/ 0 w 191"/>
                  <a:gd name="T87" fmla="*/ 0 h 72"/>
                  <a:gd name="T88" fmla="*/ 0 w 191"/>
                  <a:gd name="T89" fmla="*/ 0 h 72"/>
                  <a:gd name="T90" fmla="*/ 0 w 191"/>
                  <a:gd name="T91" fmla="*/ 0 h 72"/>
                  <a:gd name="T92" fmla="*/ 0 w 191"/>
                  <a:gd name="T93" fmla="*/ 0 h 72"/>
                  <a:gd name="T94" fmla="*/ 0 w 191"/>
                  <a:gd name="T95" fmla="*/ 0 h 72"/>
                  <a:gd name="T96" fmla="*/ 0 w 191"/>
                  <a:gd name="T97" fmla="*/ 0 h 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1"/>
                  <a:gd name="T148" fmla="*/ 0 h 72"/>
                  <a:gd name="T149" fmla="*/ 191 w 191"/>
                  <a:gd name="T150" fmla="*/ 72 h 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1" h="72">
                    <a:moveTo>
                      <a:pt x="26" y="39"/>
                    </a:moveTo>
                    <a:lnTo>
                      <a:pt x="36" y="47"/>
                    </a:lnTo>
                    <a:lnTo>
                      <a:pt x="47" y="53"/>
                    </a:lnTo>
                    <a:lnTo>
                      <a:pt x="58" y="59"/>
                    </a:lnTo>
                    <a:lnTo>
                      <a:pt x="70" y="62"/>
                    </a:lnTo>
                    <a:lnTo>
                      <a:pt x="82" y="66"/>
                    </a:lnTo>
                    <a:lnTo>
                      <a:pt x="95" y="69"/>
                    </a:lnTo>
                    <a:lnTo>
                      <a:pt x="107" y="71"/>
                    </a:lnTo>
                    <a:lnTo>
                      <a:pt x="120" y="72"/>
                    </a:lnTo>
                    <a:lnTo>
                      <a:pt x="125" y="71"/>
                    </a:lnTo>
                    <a:lnTo>
                      <a:pt x="129" y="71"/>
                    </a:lnTo>
                    <a:lnTo>
                      <a:pt x="133" y="71"/>
                    </a:lnTo>
                    <a:lnTo>
                      <a:pt x="138" y="71"/>
                    </a:lnTo>
                    <a:lnTo>
                      <a:pt x="142" y="69"/>
                    </a:lnTo>
                    <a:lnTo>
                      <a:pt x="146" y="69"/>
                    </a:lnTo>
                    <a:lnTo>
                      <a:pt x="150" y="68"/>
                    </a:lnTo>
                    <a:lnTo>
                      <a:pt x="155" y="67"/>
                    </a:lnTo>
                    <a:lnTo>
                      <a:pt x="160" y="65"/>
                    </a:lnTo>
                    <a:lnTo>
                      <a:pt x="164" y="62"/>
                    </a:lnTo>
                    <a:lnTo>
                      <a:pt x="169" y="60"/>
                    </a:lnTo>
                    <a:lnTo>
                      <a:pt x="174" y="56"/>
                    </a:lnTo>
                    <a:lnTo>
                      <a:pt x="178" y="53"/>
                    </a:lnTo>
                    <a:lnTo>
                      <a:pt x="183" y="49"/>
                    </a:lnTo>
                    <a:lnTo>
                      <a:pt x="187" y="45"/>
                    </a:lnTo>
                    <a:lnTo>
                      <a:pt x="191" y="42"/>
                    </a:lnTo>
                    <a:lnTo>
                      <a:pt x="183" y="45"/>
                    </a:lnTo>
                    <a:lnTo>
                      <a:pt x="175" y="49"/>
                    </a:lnTo>
                    <a:lnTo>
                      <a:pt x="166" y="53"/>
                    </a:lnTo>
                    <a:lnTo>
                      <a:pt x="157" y="55"/>
                    </a:lnTo>
                    <a:lnTo>
                      <a:pt x="148" y="57"/>
                    </a:lnTo>
                    <a:lnTo>
                      <a:pt x="139" y="59"/>
                    </a:lnTo>
                    <a:lnTo>
                      <a:pt x="130" y="60"/>
                    </a:lnTo>
                    <a:lnTo>
                      <a:pt x="120" y="60"/>
                    </a:lnTo>
                    <a:lnTo>
                      <a:pt x="103" y="60"/>
                    </a:lnTo>
                    <a:lnTo>
                      <a:pt x="85" y="56"/>
                    </a:lnTo>
                    <a:lnTo>
                      <a:pt x="69" y="51"/>
                    </a:lnTo>
                    <a:lnTo>
                      <a:pt x="53" y="44"/>
                    </a:lnTo>
                    <a:lnTo>
                      <a:pt x="38" y="36"/>
                    </a:lnTo>
                    <a:lnTo>
                      <a:pt x="24" y="25"/>
                    </a:lnTo>
                    <a:lnTo>
                      <a:pt x="12" y="13"/>
                    </a:lnTo>
                    <a:lnTo>
                      <a:pt x="0" y="0"/>
                    </a:lnTo>
                    <a:lnTo>
                      <a:pt x="2" y="5"/>
                    </a:lnTo>
                    <a:lnTo>
                      <a:pt x="5" y="11"/>
                    </a:lnTo>
                    <a:lnTo>
                      <a:pt x="8" y="15"/>
                    </a:lnTo>
                    <a:lnTo>
                      <a:pt x="11" y="20"/>
                    </a:lnTo>
                    <a:lnTo>
                      <a:pt x="15" y="25"/>
                    </a:lnTo>
                    <a:lnTo>
                      <a:pt x="18" y="30"/>
                    </a:lnTo>
                    <a:lnTo>
                      <a:pt x="22" y="35"/>
                    </a:lnTo>
                    <a:lnTo>
                      <a:pt x="26" y="39"/>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38" name="Freeform 67"/>
              <p:cNvSpPr/>
              <p:nvPr/>
            </p:nvSpPr>
            <p:spPr bwMode="auto">
              <a:xfrm>
                <a:off x="1136" y="2679"/>
                <a:ext cx="42" cy="14"/>
              </a:xfrm>
              <a:custGeom>
                <a:avLst/>
                <a:gdLst>
                  <a:gd name="T0" fmla="*/ 0 w 210"/>
                  <a:gd name="T1" fmla="*/ 0 h 84"/>
                  <a:gd name="T2" fmla="*/ 0 w 210"/>
                  <a:gd name="T3" fmla="*/ 0 h 84"/>
                  <a:gd name="T4" fmla="*/ 0 w 210"/>
                  <a:gd name="T5" fmla="*/ 0 h 84"/>
                  <a:gd name="T6" fmla="*/ 0 w 210"/>
                  <a:gd name="T7" fmla="*/ 0 h 84"/>
                  <a:gd name="T8" fmla="*/ 0 w 210"/>
                  <a:gd name="T9" fmla="*/ 0 h 84"/>
                  <a:gd name="T10" fmla="*/ 0 w 210"/>
                  <a:gd name="T11" fmla="*/ 0 h 84"/>
                  <a:gd name="T12" fmla="*/ 0 w 210"/>
                  <a:gd name="T13" fmla="*/ 0 h 84"/>
                  <a:gd name="T14" fmla="*/ 0 w 210"/>
                  <a:gd name="T15" fmla="*/ 0 h 84"/>
                  <a:gd name="T16" fmla="*/ 0 w 210"/>
                  <a:gd name="T17" fmla="*/ 0 h 84"/>
                  <a:gd name="T18" fmla="*/ 0 w 210"/>
                  <a:gd name="T19" fmla="*/ 0 h 84"/>
                  <a:gd name="T20" fmla="*/ 0 w 210"/>
                  <a:gd name="T21" fmla="*/ 0 h 84"/>
                  <a:gd name="T22" fmla="*/ 0 w 210"/>
                  <a:gd name="T23" fmla="*/ 0 h 84"/>
                  <a:gd name="T24" fmla="*/ 0 w 210"/>
                  <a:gd name="T25" fmla="*/ 0 h 84"/>
                  <a:gd name="T26" fmla="*/ 0 w 210"/>
                  <a:gd name="T27" fmla="*/ 0 h 84"/>
                  <a:gd name="T28" fmla="*/ 0 w 210"/>
                  <a:gd name="T29" fmla="*/ 0 h 84"/>
                  <a:gd name="T30" fmla="*/ 0 w 210"/>
                  <a:gd name="T31" fmla="*/ 0 h 84"/>
                  <a:gd name="T32" fmla="*/ 0 w 210"/>
                  <a:gd name="T33" fmla="*/ 0 h 84"/>
                  <a:gd name="T34" fmla="*/ 0 w 210"/>
                  <a:gd name="T35" fmla="*/ 0 h 84"/>
                  <a:gd name="T36" fmla="*/ 0 w 210"/>
                  <a:gd name="T37" fmla="*/ 0 h 84"/>
                  <a:gd name="T38" fmla="*/ 0 w 210"/>
                  <a:gd name="T39" fmla="*/ 0 h 84"/>
                  <a:gd name="T40" fmla="*/ 0 w 210"/>
                  <a:gd name="T41" fmla="*/ 0 h 84"/>
                  <a:gd name="T42" fmla="*/ 0 w 210"/>
                  <a:gd name="T43" fmla="*/ 0 h 84"/>
                  <a:gd name="T44" fmla="*/ 0 w 210"/>
                  <a:gd name="T45" fmla="*/ 0 h 84"/>
                  <a:gd name="T46" fmla="*/ 0 w 210"/>
                  <a:gd name="T47" fmla="*/ 0 h 84"/>
                  <a:gd name="T48" fmla="*/ 0 w 210"/>
                  <a:gd name="T49" fmla="*/ 0 h 84"/>
                  <a:gd name="T50" fmla="*/ 0 w 210"/>
                  <a:gd name="T51" fmla="*/ 0 h 84"/>
                  <a:gd name="T52" fmla="*/ 0 w 210"/>
                  <a:gd name="T53" fmla="*/ 0 h 84"/>
                  <a:gd name="T54" fmla="*/ 0 w 210"/>
                  <a:gd name="T55" fmla="*/ 0 h 84"/>
                  <a:gd name="T56" fmla="*/ 0 w 210"/>
                  <a:gd name="T57" fmla="*/ 0 h 84"/>
                  <a:gd name="T58" fmla="*/ 0 w 210"/>
                  <a:gd name="T59" fmla="*/ 0 h 84"/>
                  <a:gd name="T60" fmla="*/ 0 w 210"/>
                  <a:gd name="T61" fmla="*/ 0 h 84"/>
                  <a:gd name="T62" fmla="*/ 0 w 210"/>
                  <a:gd name="T63" fmla="*/ 0 h 84"/>
                  <a:gd name="T64" fmla="*/ 0 w 210"/>
                  <a:gd name="T65" fmla="*/ 0 h 84"/>
                  <a:gd name="T66" fmla="*/ 0 w 210"/>
                  <a:gd name="T67" fmla="*/ 0 h 84"/>
                  <a:gd name="T68" fmla="*/ 0 w 210"/>
                  <a:gd name="T69" fmla="*/ 0 h 84"/>
                  <a:gd name="T70" fmla="*/ 0 w 210"/>
                  <a:gd name="T71" fmla="*/ 0 h 84"/>
                  <a:gd name="T72" fmla="*/ 0 w 210"/>
                  <a:gd name="T73" fmla="*/ 0 h 84"/>
                  <a:gd name="T74" fmla="*/ 0 w 210"/>
                  <a:gd name="T75" fmla="*/ 0 h 84"/>
                  <a:gd name="T76" fmla="*/ 0 w 210"/>
                  <a:gd name="T77" fmla="*/ 0 h 84"/>
                  <a:gd name="T78" fmla="*/ 0 w 210"/>
                  <a:gd name="T79" fmla="*/ 0 h 84"/>
                  <a:gd name="T80" fmla="*/ 0 w 210"/>
                  <a:gd name="T81" fmla="*/ 0 h 84"/>
                  <a:gd name="T82" fmla="*/ 0 w 210"/>
                  <a:gd name="T83" fmla="*/ 0 h 84"/>
                  <a:gd name="T84" fmla="*/ 0 w 210"/>
                  <a:gd name="T85" fmla="*/ 0 h 84"/>
                  <a:gd name="T86" fmla="*/ 0 w 210"/>
                  <a:gd name="T87" fmla="*/ 0 h 84"/>
                  <a:gd name="T88" fmla="*/ 0 w 210"/>
                  <a:gd name="T89" fmla="*/ 0 h 84"/>
                  <a:gd name="T90" fmla="*/ 0 w 210"/>
                  <a:gd name="T91" fmla="*/ 0 h 84"/>
                  <a:gd name="T92" fmla="*/ 0 w 210"/>
                  <a:gd name="T93" fmla="*/ 0 h 84"/>
                  <a:gd name="T94" fmla="*/ 0 w 210"/>
                  <a:gd name="T95" fmla="*/ 0 h 84"/>
                  <a:gd name="T96" fmla="*/ 0 w 210"/>
                  <a:gd name="T97" fmla="*/ 0 h 84"/>
                  <a:gd name="T98" fmla="*/ 0 w 210"/>
                  <a:gd name="T99" fmla="*/ 0 h 84"/>
                  <a:gd name="T100" fmla="*/ 0 w 210"/>
                  <a:gd name="T101" fmla="*/ 0 h 84"/>
                  <a:gd name="T102" fmla="*/ 0 w 210"/>
                  <a:gd name="T103" fmla="*/ 0 h 84"/>
                  <a:gd name="T104" fmla="*/ 0 w 210"/>
                  <a:gd name="T105" fmla="*/ 0 h 8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0"/>
                  <a:gd name="T160" fmla="*/ 0 h 84"/>
                  <a:gd name="T161" fmla="*/ 210 w 210"/>
                  <a:gd name="T162" fmla="*/ 84 h 8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0" h="84">
                    <a:moveTo>
                      <a:pt x="17" y="36"/>
                    </a:moveTo>
                    <a:lnTo>
                      <a:pt x="28" y="47"/>
                    </a:lnTo>
                    <a:lnTo>
                      <a:pt x="41" y="56"/>
                    </a:lnTo>
                    <a:lnTo>
                      <a:pt x="53" y="65"/>
                    </a:lnTo>
                    <a:lnTo>
                      <a:pt x="67" y="71"/>
                    </a:lnTo>
                    <a:lnTo>
                      <a:pt x="81" y="77"/>
                    </a:lnTo>
                    <a:lnTo>
                      <a:pt x="96" y="80"/>
                    </a:lnTo>
                    <a:lnTo>
                      <a:pt x="112" y="83"/>
                    </a:lnTo>
                    <a:lnTo>
                      <a:pt x="127" y="84"/>
                    </a:lnTo>
                    <a:lnTo>
                      <a:pt x="134" y="84"/>
                    </a:lnTo>
                    <a:lnTo>
                      <a:pt x="142" y="83"/>
                    </a:lnTo>
                    <a:lnTo>
                      <a:pt x="149" y="83"/>
                    </a:lnTo>
                    <a:lnTo>
                      <a:pt x="156" y="81"/>
                    </a:lnTo>
                    <a:lnTo>
                      <a:pt x="163" y="79"/>
                    </a:lnTo>
                    <a:lnTo>
                      <a:pt x="170" y="78"/>
                    </a:lnTo>
                    <a:lnTo>
                      <a:pt x="176" y="75"/>
                    </a:lnTo>
                    <a:lnTo>
                      <a:pt x="183" y="73"/>
                    </a:lnTo>
                    <a:lnTo>
                      <a:pt x="187" y="69"/>
                    </a:lnTo>
                    <a:lnTo>
                      <a:pt x="190" y="67"/>
                    </a:lnTo>
                    <a:lnTo>
                      <a:pt x="194" y="63"/>
                    </a:lnTo>
                    <a:lnTo>
                      <a:pt x="197" y="61"/>
                    </a:lnTo>
                    <a:lnTo>
                      <a:pt x="200" y="57"/>
                    </a:lnTo>
                    <a:lnTo>
                      <a:pt x="204" y="54"/>
                    </a:lnTo>
                    <a:lnTo>
                      <a:pt x="207" y="50"/>
                    </a:lnTo>
                    <a:lnTo>
                      <a:pt x="210" y="45"/>
                    </a:lnTo>
                    <a:lnTo>
                      <a:pt x="201" y="51"/>
                    </a:lnTo>
                    <a:lnTo>
                      <a:pt x="191" y="57"/>
                    </a:lnTo>
                    <a:lnTo>
                      <a:pt x="181" y="62"/>
                    </a:lnTo>
                    <a:lnTo>
                      <a:pt x="171" y="66"/>
                    </a:lnTo>
                    <a:lnTo>
                      <a:pt x="160" y="69"/>
                    </a:lnTo>
                    <a:lnTo>
                      <a:pt x="149" y="71"/>
                    </a:lnTo>
                    <a:lnTo>
                      <a:pt x="138" y="73"/>
                    </a:lnTo>
                    <a:lnTo>
                      <a:pt x="127" y="73"/>
                    </a:lnTo>
                    <a:lnTo>
                      <a:pt x="118" y="73"/>
                    </a:lnTo>
                    <a:lnTo>
                      <a:pt x="108" y="72"/>
                    </a:lnTo>
                    <a:lnTo>
                      <a:pt x="99" y="71"/>
                    </a:lnTo>
                    <a:lnTo>
                      <a:pt x="89" y="68"/>
                    </a:lnTo>
                    <a:lnTo>
                      <a:pt x="80" y="65"/>
                    </a:lnTo>
                    <a:lnTo>
                      <a:pt x="71" y="62"/>
                    </a:lnTo>
                    <a:lnTo>
                      <a:pt x="63" y="57"/>
                    </a:lnTo>
                    <a:lnTo>
                      <a:pt x="55" y="54"/>
                    </a:lnTo>
                    <a:lnTo>
                      <a:pt x="39" y="43"/>
                    </a:lnTo>
                    <a:lnTo>
                      <a:pt x="25" y="30"/>
                    </a:lnTo>
                    <a:lnTo>
                      <a:pt x="12" y="17"/>
                    </a:lnTo>
                    <a:lnTo>
                      <a:pt x="0" y="0"/>
                    </a:lnTo>
                    <a:lnTo>
                      <a:pt x="1" y="5"/>
                    </a:lnTo>
                    <a:lnTo>
                      <a:pt x="3" y="9"/>
                    </a:lnTo>
                    <a:lnTo>
                      <a:pt x="5" y="14"/>
                    </a:lnTo>
                    <a:lnTo>
                      <a:pt x="7" y="19"/>
                    </a:lnTo>
                    <a:lnTo>
                      <a:pt x="9" y="24"/>
                    </a:lnTo>
                    <a:lnTo>
                      <a:pt x="12" y="27"/>
                    </a:lnTo>
                    <a:lnTo>
                      <a:pt x="14" y="32"/>
                    </a:lnTo>
                    <a:lnTo>
                      <a:pt x="17" y="36"/>
                    </a:lnTo>
                    <a:close/>
                  </a:path>
                </a:pathLst>
              </a:custGeom>
              <a:solidFill>
                <a:srgbClr val="F1AD8F"/>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39" name="Freeform 68"/>
              <p:cNvSpPr/>
              <p:nvPr/>
            </p:nvSpPr>
            <p:spPr bwMode="auto">
              <a:xfrm>
                <a:off x="1135" y="2677"/>
                <a:ext cx="45" cy="15"/>
              </a:xfrm>
              <a:custGeom>
                <a:avLst/>
                <a:gdLst>
                  <a:gd name="T0" fmla="*/ 0 w 224"/>
                  <a:gd name="T1" fmla="*/ 0 h 95"/>
                  <a:gd name="T2" fmla="*/ 0 w 224"/>
                  <a:gd name="T3" fmla="*/ 0 h 95"/>
                  <a:gd name="T4" fmla="*/ 0 w 224"/>
                  <a:gd name="T5" fmla="*/ 0 h 95"/>
                  <a:gd name="T6" fmla="*/ 0 w 224"/>
                  <a:gd name="T7" fmla="*/ 0 h 95"/>
                  <a:gd name="T8" fmla="*/ 0 w 224"/>
                  <a:gd name="T9" fmla="*/ 0 h 95"/>
                  <a:gd name="T10" fmla="*/ 0 w 224"/>
                  <a:gd name="T11" fmla="*/ 0 h 95"/>
                  <a:gd name="T12" fmla="*/ 0 w 224"/>
                  <a:gd name="T13" fmla="*/ 0 h 95"/>
                  <a:gd name="T14" fmla="*/ 0 w 224"/>
                  <a:gd name="T15" fmla="*/ 0 h 95"/>
                  <a:gd name="T16" fmla="*/ 0 w 224"/>
                  <a:gd name="T17" fmla="*/ 0 h 95"/>
                  <a:gd name="T18" fmla="*/ 0 w 224"/>
                  <a:gd name="T19" fmla="*/ 0 h 95"/>
                  <a:gd name="T20" fmla="*/ 0 w 224"/>
                  <a:gd name="T21" fmla="*/ 0 h 95"/>
                  <a:gd name="T22" fmla="*/ 0 w 224"/>
                  <a:gd name="T23" fmla="*/ 0 h 95"/>
                  <a:gd name="T24" fmla="*/ 0 w 224"/>
                  <a:gd name="T25" fmla="*/ 0 h 95"/>
                  <a:gd name="T26" fmla="*/ 0 w 224"/>
                  <a:gd name="T27" fmla="*/ 0 h 95"/>
                  <a:gd name="T28" fmla="*/ 0 w 224"/>
                  <a:gd name="T29" fmla="*/ 0 h 95"/>
                  <a:gd name="T30" fmla="*/ 0 w 224"/>
                  <a:gd name="T31" fmla="*/ 0 h 95"/>
                  <a:gd name="T32" fmla="*/ 0 w 224"/>
                  <a:gd name="T33" fmla="*/ 0 h 95"/>
                  <a:gd name="T34" fmla="*/ 0 w 224"/>
                  <a:gd name="T35" fmla="*/ 0 h 95"/>
                  <a:gd name="T36" fmla="*/ 0 w 224"/>
                  <a:gd name="T37" fmla="*/ 0 h 95"/>
                  <a:gd name="T38" fmla="*/ 0 w 224"/>
                  <a:gd name="T39" fmla="*/ 0 h 95"/>
                  <a:gd name="T40" fmla="*/ 0 w 224"/>
                  <a:gd name="T41" fmla="*/ 0 h 95"/>
                  <a:gd name="T42" fmla="*/ 0 w 224"/>
                  <a:gd name="T43" fmla="*/ 0 h 95"/>
                  <a:gd name="T44" fmla="*/ 0 w 224"/>
                  <a:gd name="T45" fmla="*/ 0 h 95"/>
                  <a:gd name="T46" fmla="*/ 0 w 224"/>
                  <a:gd name="T47" fmla="*/ 0 h 95"/>
                  <a:gd name="T48" fmla="*/ 0 w 224"/>
                  <a:gd name="T49" fmla="*/ 0 h 95"/>
                  <a:gd name="T50" fmla="*/ 0 w 224"/>
                  <a:gd name="T51" fmla="*/ 0 h 95"/>
                  <a:gd name="T52" fmla="*/ 0 w 224"/>
                  <a:gd name="T53" fmla="*/ 0 h 95"/>
                  <a:gd name="T54" fmla="*/ 0 w 224"/>
                  <a:gd name="T55" fmla="*/ 0 h 95"/>
                  <a:gd name="T56" fmla="*/ 0 w 224"/>
                  <a:gd name="T57" fmla="*/ 0 h 95"/>
                  <a:gd name="T58" fmla="*/ 0 w 224"/>
                  <a:gd name="T59" fmla="*/ 0 h 95"/>
                  <a:gd name="T60" fmla="*/ 0 w 224"/>
                  <a:gd name="T61" fmla="*/ 0 h 95"/>
                  <a:gd name="T62" fmla="*/ 0 w 224"/>
                  <a:gd name="T63" fmla="*/ 0 h 95"/>
                  <a:gd name="T64" fmla="*/ 0 w 224"/>
                  <a:gd name="T65" fmla="*/ 0 h 95"/>
                  <a:gd name="T66" fmla="*/ 0 w 224"/>
                  <a:gd name="T67" fmla="*/ 0 h 95"/>
                  <a:gd name="T68" fmla="*/ 0 w 224"/>
                  <a:gd name="T69" fmla="*/ 0 h 95"/>
                  <a:gd name="T70" fmla="*/ 0 w 224"/>
                  <a:gd name="T71" fmla="*/ 0 h 95"/>
                  <a:gd name="T72" fmla="*/ 0 w 224"/>
                  <a:gd name="T73" fmla="*/ 0 h 95"/>
                  <a:gd name="T74" fmla="*/ 0 w 224"/>
                  <a:gd name="T75" fmla="*/ 0 h 95"/>
                  <a:gd name="T76" fmla="*/ 0 w 224"/>
                  <a:gd name="T77" fmla="*/ 0 h 95"/>
                  <a:gd name="T78" fmla="*/ 0 w 224"/>
                  <a:gd name="T79" fmla="*/ 0 h 95"/>
                  <a:gd name="T80" fmla="*/ 0 w 224"/>
                  <a:gd name="T81" fmla="*/ 0 h 95"/>
                  <a:gd name="T82" fmla="*/ 0 w 224"/>
                  <a:gd name="T83" fmla="*/ 0 h 95"/>
                  <a:gd name="T84" fmla="*/ 0 w 224"/>
                  <a:gd name="T85" fmla="*/ 0 h 95"/>
                  <a:gd name="T86" fmla="*/ 0 w 224"/>
                  <a:gd name="T87" fmla="*/ 0 h 95"/>
                  <a:gd name="T88" fmla="*/ 0 w 224"/>
                  <a:gd name="T89" fmla="*/ 0 h 95"/>
                  <a:gd name="T90" fmla="*/ 0 w 224"/>
                  <a:gd name="T91" fmla="*/ 0 h 95"/>
                  <a:gd name="T92" fmla="*/ 0 w 224"/>
                  <a:gd name="T93" fmla="*/ 0 h 95"/>
                  <a:gd name="T94" fmla="*/ 0 w 224"/>
                  <a:gd name="T95" fmla="*/ 0 h 95"/>
                  <a:gd name="T96" fmla="*/ 0 w 224"/>
                  <a:gd name="T97" fmla="*/ 0 h 95"/>
                  <a:gd name="T98" fmla="*/ 0 w 224"/>
                  <a:gd name="T99" fmla="*/ 0 h 95"/>
                  <a:gd name="T100" fmla="*/ 0 w 224"/>
                  <a:gd name="T101" fmla="*/ 0 h 95"/>
                  <a:gd name="T102" fmla="*/ 0 w 224"/>
                  <a:gd name="T103" fmla="*/ 0 h 95"/>
                  <a:gd name="T104" fmla="*/ 0 w 224"/>
                  <a:gd name="T105" fmla="*/ 0 h 95"/>
                  <a:gd name="T106" fmla="*/ 0 w 224"/>
                  <a:gd name="T107" fmla="*/ 0 h 95"/>
                  <a:gd name="T108" fmla="*/ 0 w 224"/>
                  <a:gd name="T109" fmla="*/ 0 h 95"/>
                  <a:gd name="T110" fmla="*/ 0 w 224"/>
                  <a:gd name="T111" fmla="*/ 0 h 95"/>
                  <a:gd name="T112" fmla="*/ 0 w 224"/>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4"/>
                  <a:gd name="T172" fmla="*/ 0 h 95"/>
                  <a:gd name="T173" fmla="*/ 224 w 224"/>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4" h="95">
                    <a:moveTo>
                      <a:pt x="12" y="35"/>
                    </a:moveTo>
                    <a:lnTo>
                      <a:pt x="24" y="48"/>
                    </a:lnTo>
                    <a:lnTo>
                      <a:pt x="37" y="60"/>
                    </a:lnTo>
                    <a:lnTo>
                      <a:pt x="50" y="71"/>
                    </a:lnTo>
                    <a:lnTo>
                      <a:pt x="65" y="79"/>
                    </a:lnTo>
                    <a:lnTo>
                      <a:pt x="81" y="86"/>
                    </a:lnTo>
                    <a:lnTo>
                      <a:pt x="97" y="91"/>
                    </a:lnTo>
                    <a:lnTo>
                      <a:pt x="115" y="95"/>
                    </a:lnTo>
                    <a:lnTo>
                      <a:pt x="132" y="95"/>
                    </a:lnTo>
                    <a:lnTo>
                      <a:pt x="142" y="95"/>
                    </a:lnTo>
                    <a:lnTo>
                      <a:pt x="151" y="94"/>
                    </a:lnTo>
                    <a:lnTo>
                      <a:pt x="160" y="92"/>
                    </a:lnTo>
                    <a:lnTo>
                      <a:pt x="169" y="90"/>
                    </a:lnTo>
                    <a:lnTo>
                      <a:pt x="178" y="88"/>
                    </a:lnTo>
                    <a:lnTo>
                      <a:pt x="187" y="84"/>
                    </a:lnTo>
                    <a:lnTo>
                      <a:pt x="195" y="80"/>
                    </a:lnTo>
                    <a:lnTo>
                      <a:pt x="203" y="77"/>
                    </a:lnTo>
                    <a:lnTo>
                      <a:pt x="206" y="73"/>
                    </a:lnTo>
                    <a:lnTo>
                      <a:pt x="209" y="70"/>
                    </a:lnTo>
                    <a:lnTo>
                      <a:pt x="212" y="67"/>
                    </a:lnTo>
                    <a:lnTo>
                      <a:pt x="214" y="64"/>
                    </a:lnTo>
                    <a:lnTo>
                      <a:pt x="217" y="60"/>
                    </a:lnTo>
                    <a:lnTo>
                      <a:pt x="219" y="56"/>
                    </a:lnTo>
                    <a:lnTo>
                      <a:pt x="222" y="53"/>
                    </a:lnTo>
                    <a:lnTo>
                      <a:pt x="224" y="49"/>
                    </a:lnTo>
                    <a:lnTo>
                      <a:pt x="214" y="56"/>
                    </a:lnTo>
                    <a:lnTo>
                      <a:pt x="204" y="64"/>
                    </a:lnTo>
                    <a:lnTo>
                      <a:pt x="193" y="70"/>
                    </a:lnTo>
                    <a:lnTo>
                      <a:pt x="181" y="76"/>
                    </a:lnTo>
                    <a:lnTo>
                      <a:pt x="170" y="79"/>
                    </a:lnTo>
                    <a:lnTo>
                      <a:pt x="157" y="82"/>
                    </a:lnTo>
                    <a:lnTo>
                      <a:pt x="145" y="84"/>
                    </a:lnTo>
                    <a:lnTo>
                      <a:pt x="132" y="84"/>
                    </a:lnTo>
                    <a:lnTo>
                      <a:pt x="122" y="84"/>
                    </a:lnTo>
                    <a:lnTo>
                      <a:pt x="112" y="83"/>
                    </a:lnTo>
                    <a:lnTo>
                      <a:pt x="101" y="82"/>
                    </a:lnTo>
                    <a:lnTo>
                      <a:pt x="92" y="78"/>
                    </a:lnTo>
                    <a:lnTo>
                      <a:pt x="82" y="76"/>
                    </a:lnTo>
                    <a:lnTo>
                      <a:pt x="73" y="71"/>
                    </a:lnTo>
                    <a:lnTo>
                      <a:pt x="64" y="67"/>
                    </a:lnTo>
                    <a:lnTo>
                      <a:pt x="56" y="61"/>
                    </a:lnTo>
                    <a:lnTo>
                      <a:pt x="47" y="55"/>
                    </a:lnTo>
                    <a:lnTo>
                      <a:pt x="40" y="49"/>
                    </a:lnTo>
                    <a:lnTo>
                      <a:pt x="32" y="42"/>
                    </a:lnTo>
                    <a:lnTo>
                      <a:pt x="25" y="35"/>
                    </a:lnTo>
                    <a:lnTo>
                      <a:pt x="18" y="28"/>
                    </a:lnTo>
                    <a:lnTo>
                      <a:pt x="12" y="19"/>
                    </a:lnTo>
                    <a:lnTo>
                      <a:pt x="6" y="10"/>
                    </a:lnTo>
                    <a:lnTo>
                      <a:pt x="0" y="0"/>
                    </a:lnTo>
                    <a:lnTo>
                      <a:pt x="1" y="5"/>
                    </a:lnTo>
                    <a:lnTo>
                      <a:pt x="2" y="10"/>
                    </a:lnTo>
                    <a:lnTo>
                      <a:pt x="4" y="13"/>
                    </a:lnTo>
                    <a:lnTo>
                      <a:pt x="5" y="18"/>
                    </a:lnTo>
                    <a:lnTo>
                      <a:pt x="7" y="23"/>
                    </a:lnTo>
                    <a:lnTo>
                      <a:pt x="8" y="26"/>
                    </a:lnTo>
                    <a:lnTo>
                      <a:pt x="10" y="30"/>
                    </a:lnTo>
                    <a:lnTo>
                      <a:pt x="12" y="35"/>
                    </a:lnTo>
                    <a:close/>
                  </a:path>
                </a:pathLst>
              </a:custGeom>
              <a:solidFill>
                <a:srgbClr val="F2AF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0" name="Freeform 69"/>
              <p:cNvSpPr/>
              <p:nvPr/>
            </p:nvSpPr>
            <p:spPr bwMode="auto">
              <a:xfrm>
                <a:off x="1135" y="2674"/>
                <a:ext cx="47" cy="18"/>
              </a:xfrm>
              <a:custGeom>
                <a:avLst/>
                <a:gdLst>
                  <a:gd name="T0" fmla="*/ 0 w 235"/>
                  <a:gd name="T1" fmla="*/ 0 h 106"/>
                  <a:gd name="T2" fmla="*/ 0 w 235"/>
                  <a:gd name="T3" fmla="*/ 0 h 106"/>
                  <a:gd name="T4" fmla="*/ 0 w 235"/>
                  <a:gd name="T5" fmla="*/ 0 h 106"/>
                  <a:gd name="T6" fmla="*/ 0 w 235"/>
                  <a:gd name="T7" fmla="*/ 0 h 106"/>
                  <a:gd name="T8" fmla="*/ 0 w 235"/>
                  <a:gd name="T9" fmla="*/ 0 h 106"/>
                  <a:gd name="T10" fmla="*/ 0 w 235"/>
                  <a:gd name="T11" fmla="*/ 0 h 106"/>
                  <a:gd name="T12" fmla="*/ 0 w 235"/>
                  <a:gd name="T13" fmla="*/ 0 h 106"/>
                  <a:gd name="T14" fmla="*/ 0 w 235"/>
                  <a:gd name="T15" fmla="*/ 0 h 106"/>
                  <a:gd name="T16" fmla="*/ 0 w 235"/>
                  <a:gd name="T17" fmla="*/ 0 h 106"/>
                  <a:gd name="T18" fmla="*/ 0 w 235"/>
                  <a:gd name="T19" fmla="*/ 0 h 106"/>
                  <a:gd name="T20" fmla="*/ 0 w 235"/>
                  <a:gd name="T21" fmla="*/ 0 h 106"/>
                  <a:gd name="T22" fmla="*/ 0 w 235"/>
                  <a:gd name="T23" fmla="*/ 0 h 106"/>
                  <a:gd name="T24" fmla="*/ 0 w 235"/>
                  <a:gd name="T25" fmla="*/ 0 h 106"/>
                  <a:gd name="T26" fmla="*/ 0 w 235"/>
                  <a:gd name="T27" fmla="*/ 0 h 106"/>
                  <a:gd name="T28" fmla="*/ 0 w 235"/>
                  <a:gd name="T29" fmla="*/ 0 h 106"/>
                  <a:gd name="T30" fmla="*/ 0 w 235"/>
                  <a:gd name="T31" fmla="*/ 0 h 106"/>
                  <a:gd name="T32" fmla="*/ 0 w 235"/>
                  <a:gd name="T33" fmla="*/ 0 h 106"/>
                  <a:gd name="T34" fmla="*/ 0 w 235"/>
                  <a:gd name="T35" fmla="*/ 0 h 106"/>
                  <a:gd name="T36" fmla="*/ 0 w 235"/>
                  <a:gd name="T37" fmla="*/ 0 h 106"/>
                  <a:gd name="T38" fmla="*/ 0 w 235"/>
                  <a:gd name="T39" fmla="*/ 0 h 106"/>
                  <a:gd name="T40" fmla="*/ 0 w 235"/>
                  <a:gd name="T41" fmla="*/ 0 h 106"/>
                  <a:gd name="T42" fmla="*/ 0 w 235"/>
                  <a:gd name="T43" fmla="*/ 0 h 106"/>
                  <a:gd name="T44" fmla="*/ 0 w 235"/>
                  <a:gd name="T45" fmla="*/ 0 h 106"/>
                  <a:gd name="T46" fmla="*/ 0 w 235"/>
                  <a:gd name="T47" fmla="*/ 0 h 106"/>
                  <a:gd name="T48" fmla="*/ 0 w 235"/>
                  <a:gd name="T49" fmla="*/ 0 h 106"/>
                  <a:gd name="T50" fmla="*/ 0 w 235"/>
                  <a:gd name="T51" fmla="*/ 0 h 106"/>
                  <a:gd name="T52" fmla="*/ 0 w 235"/>
                  <a:gd name="T53" fmla="*/ 0 h 106"/>
                  <a:gd name="T54" fmla="*/ 0 w 235"/>
                  <a:gd name="T55" fmla="*/ 0 h 106"/>
                  <a:gd name="T56" fmla="*/ 0 w 235"/>
                  <a:gd name="T57" fmla="*/ 0 h 106"/>
                  <a:gd name="T58" fmla="*/ 0 w 235"/>
                  <a:gd name="T59" fmla="*/ 0 h 106"/>
                  <a:gd name="T60" fmla="*/ 0 w 235"/>
                  <a:gd name="T61" fmla="*/ 0 h 106"/>
                  <a:gd name="T62" fmla="*/ 0 w 235"/>
                  <a:gd name="T63" fmla="*/ 0 h 106"/>
                  <a:gd name="T64" fmla="*/ 0 w 235"/>
                  <a:gd name="T65" fmla="*/ 0 h 106"/>
                  <a:gd name="T66" fmla="*/ 0 w 235"/>
                  <a:gd name="T67" fmla="*/ 0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5"/>
                  <a:gd name="T103" fmla="*/ 0 h 106"/>
                  <a:gd name="T104" fmla="*/ 235 w 23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5" h="106">
                    <a:moveTo>
                      <a:pt x="8" y="33"/>
                    </a:moveTo>
                    <a:lnTo>
                      <a:pt x="20" y="50"/>
                    </a:lnTo>
                    <a:lnTo>
                      <a:pt x="33" y="63"/>
                    </a:lnTo>
                    <a:lnTo>
                      <a:pt x="47" y="76"/>
                    </a:lnTo>
                    <a:lnTo>
                      <a:pt x="63" y="87"/>
                    </a:lnTo>
                    <a:lnTo>
                      <a:pt x="71" y="90"/>
                    </a:lnTo>
                    <a:lnTo>
                      <a:pt x="79" y="95"/>
                    </a:lnTo>
                    <a:lnTo>
                      <a:pt x="88" y="98"/>
                    </a:lnTo>
                    <a:lnTo>
                      <a:pt x="97" y="101"/>
                    </a:lnTo>
                    <a:lnTo>
                      <a:pt x="107" y="104"/>
                    </a:lnTo>
                    <a:lnTo>
                      <a:pt x="116" y="105"/>
                    </a:lnTo>
                    <a:lnTo>
                      <a:pt x="126" y="106"/>
                    </a:lnTo>
                    <a:lnTo>
                      <a:pt x="135" y="106"/>
                    </a:lnTo>
                    <a:lnTo>
                      <a:pt x="146" y="106"/>
                    </a:lnTo>
                    <a:lnTo>
                      <a:pt x="157" y="104"/>
                    </a:lnTo>
                    <a:lnTo>
                      <a:pt x="168" y="102"/>
                    </a:lnTo>
                    <a:lnTo>
                      <a:pt x="179" y="99"/>
                    </a:lnTo>
                    <a:lnTo>
                      <a:pt x="189" y="95"/>
                    </a:lnTo>
                    <a:lnTo>
                      <a:pt x="199" y="90"/>
                    </a:lnTo>
                    <a:lnTo>
                      <a:pt x="209" y="84"/>
                    </a:lnTo>
                    <a:lnTo>
                      <a:pt x="218" y="78"/>
                    </a:lnTo>
                    <a:lnTo>
                      <a:pt x="220" y="76"/>
                    </a:lnTo>
                    <a:lnTo>
                      <a:pt x="222" y="72"/>
                    </a:lnTo>
                    <a:lnTo>
                      <a:pt x="224" y="70"/>
                    </a:lnTo>
                    <a:lnTo>
                      <a:pt x="226" y="66"/>
                    </a:lnTo>
                    <a:lnTo>
                      <a:pt x="228" y="63"/>
                    </a:lnTo>
                    <a:lnTo>
                      <a:pt x="231" y="59"/>
                    </a:lnTo>
                    <a:lnTo>
                      <a:pt x="233" y="57"/>
                    </a:lnTo>
                    <a:lnTo>
                      <a:pt x="235" y="53"/>
                    </a:lnTo>
                    <a:lnTo>
                      <a:pt x="235" y="52"/>
                    </a:lnTo>
                    <a:lnTo>
                      <a:pt x="235" y="51"/>
                    </a:lnTo>
                    <a:lnTo>
                      <a:pt x="224" y="62"/>
                    </a:lnTo>
                    <a:lnTo>
                      <a:pt x="213" y="70"/>
                    </a:lnTo>
                    <a:lnTo>
                      <a:pt x="201" y="77"/>
                    </a:lnTo>
                    <a:lnTo>
                      <a:pt x="189" y="83"/>
                    </a:lnTo>
                    <a:lnTo>
                      <a:pt x="176" y="88"/>
                    </a:lnTo>
                    <a:lnTo>
                      <a:pt x="163" y="92"/>
                    </a:lnTo>
                    <a:lnTo>
                      <a:pt x="149" y="94"/>
                    </a:lnTo>
                    <a:lnTo>
                      <a:pt x="135" y="95"/>
                    </a:lnTo>
                    <a:lnTo>
                      <a:pt x="124" y="95"/>
                    </a:lnTo>
                    <a:lnTo>
                      <a:pt x="114" y="94"/>
                    </a:lnTo>
                    <a:lnTo>
                      <a:pt x="103" y="92"/>
                    </a:lnTo>
                    <a:lnTo>
                      <a:pt x="93" y="88"/>
                    </a:lnTo>
                    <a:lnTo>
                      <a:pt x="83" y="84"/>
                    </a:lnTo>
                    <a:lnTo>
                      <a:pt x="73" y="80"/>
                    </a:lnTo>
                    <a:lnTo>
                      <a:pt x="64" y="75"/>
                    </a:lnTo>
                    <a:lnTo>
                      <a:pt x="55" y="69"/>
                    </a:lnTo>
                    <a:lnTo>
                      <a:pt x="47" y="63"/>
                    </a:lnTo>
                    <a:lnTo>
                      <a:pt x="39" y="56"/>
                    </a:lnTo>
                    <a:lnTo>
                      <a:pt x="31" y="47"/>
                    </a:lnTo>
                    <a:lnTo>
                      <a:pt x="24" y="39"/>
                    </a:lnTo>
                    <a:lnTo>
                      <a:pt x="17" y="30"/>
                    </a:lnTo>
                    <a:lnTo>
                      <a:pt x="11" y="21"/>
                    </a:lnTo>
                    <a:lnTo>
                      <a:pt x="6" y="11"/>
                    </a:lnTo>
                    <a:lnTo>
                      <a:pt x="0" y="0"/>
                    </a:lnTo>
                    <a:lnTo>
                      <a:pt x="1" y="5"/>
                    </a:lnTo>
                    <a:lnTo>
                      <a:pt x="2" y="9"/>
                    </a:lnTo>
                    <a:lnTo>
                      <a:pt x="2" y="14"/>
                    </a:lnTo>
                    <a:lnTo>
                      <a:pt x="3" y="17"/>
                    </a:lnTo>
                    <a:lnTo>
                      <a:pt x="4" y="21"/>
                    </a:lnTo>
                    <a:lnTo>
                      <a:pt x="5" y="26"/>
                    </a:lnTo>
                    <a:lnTo>
                      <a:pt x="7" y="29"/>
                    </a:lnTo>
                    <a:lnTo>
                      <a:pt x="8" y="33"/>
                    </a:lnTo>
                    <a:close/>
                  </a:path>
                </a:pathLst>
              </a:custGeom>
              <a:solidFill>
                <a:srgbClr val="F2B1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1" name="Freeform 70"/>
              <p:cNvSpPr/>
              <p:nvPr/>
            </p:nvSpPr>
            <p:spPr bwMode="auto">
              <a:xfrm>
                <a:off x="1134" y="2672"/>
                <a:ext cx="49" cy="19"/>
              </a:xfrm>
              <a:custGeom>
                <a:avLst/>
                <a:gdLst>
                  <a:gd name="T0" fmla="*/ 0 w 242"/>
                  <a:gd name="T1" fmla="*/ 0 h 114"/>
                  <a:gd name="T2" fmla="*/ 0 w 242"/>
                  <a:gd name="T3" fmla="*/ 0 h 114"/>
                  <a:gd name="T4" fmla="*/ 0 w 242"/>
                  <a:gd name="T5" fmla="*/ 0 h 114"/>
                  <a:gd name="T6" fmla="*/ 0 w 242"/>
                  <a:gd name="T7" fmla="*/ 0 h 114"/>
                  <a:gd name="T8" fmla="*/ 0 w 242"/>
                  <a:gd name="T9" fmla="*/ 0 h 114"/>
                  <a:gd name="T10" fmla="*/ 0 w 242"/>
                  <a:gd name="T11" fmla="*/ 0 h 114"/>
                  <a:gd name="T12" fmla="*/ 0 w 242"/>
                  <a:gd name="T13" fmla="*/ 0 h 114"/>
                  <a:gd name="T14" fmla="*/ 0 w 242"/>
                  <a:gd name="T15" fmla="*/ 0 h 114"/>
                  <a:gd name="T16" fmla="*/ 0 w 242"/>
                  <a:gd name="T17" fmla="*/ 0 h 114"/>
                  <a:gd name="T18" fmla="*/ 0 w 242"/>
                  <a:gd name="T19" fmla="*/ 0 h 114"/>
                  <a:gd name="T20" fmla="*/ 0 w 242"/>
                  <a:gd name="T21" fmla="*/ 0 h 114"/>
                  <a:gd name="T22" fmla="*/ 0 w 242"/>
                  <a:gd name="T23" fmla="*/ 0 h 114"/>
                  <a:gd name="T24" fmla="*/ 0 w 242"/>
                  <a:gd name="T25" fmla="*/ 0 h 114"/>
                  <a:gd name="T26" fmla="*/ 0 w 242"/>
                  <a:gd name="T27" fmla="*/ 0 h 114"/>
                  <a:gd name="T28" fmla="*/ 0 w 242"/>
                  <a:gd name="T29" fmla="*/ 0 h 114"/>
                  <a:gd name="T30" fmla="*/ 0 w 242"/>
                  <a:gd name="T31" fmla="*/ 0 h 114"/>
                  <a:gd name="T32" fmla="*/ 0 w 242"/>
                  <a:gd name="T33" fmla="*/ 0 h 114"/>
                  <a:gd name="T34" fmla="*/ 0 w 242"/>
                  <a:gd name="T35" fmla="*/ 0 h 114"/>
                  <a:gd name="T36" fmla="*/ 0 w 242"/>
                  <a:gd name="T37" fmla="*/ 0 h 114"/>
                  <a:gd name="T38" fmla="*/ 0 w 242"/>
                  <a:gd name="T39" fmla="*/ 0 h 114"/>
                  <a:gd name="T40" fmla="*/ 0 w 242"/>
                  <a:gd name="T41" fmla="*/ 0 h 114"/>
                  <a:gd name="T42" fmla="*/ 0 w 242"/>
                  <a:gd name="T43" fmla="*/ 0 h 114"/>
                  <a:gd name="T44" fmla="*/ 0 w 242"/>
                  <a:gd name="T45" fmla="*/ 0 h 114"/>
                  <a:gd name="T46" fmla="*/ 0 w 242"/>
                  <a:gd name="T47" fmla="*/ 0 h 114"/>
                  <a:gd name="T48" fmla="*/ 0 w 242"/>
                  <a:gd name="T49" fmla="*/ 0 h 114"/>
                  <a:gd name="T50" fmla="*/ 0 w 242"/>
                  <a:gd name="T51" fmla="*/ 0 h 114"/>
                  <a:gd name="T52" fmla="*/ 0 w 242"/>
                  <a:gd name="T53" fmla="*/ 0 h 114"/>
                  <a:gd name="T54" fmla="*/ 0 w 242"/>
                  <a:gd name="T55" fmla="*/ 0 h 114"/>
                  <a:gd name="T56" fmla="*/ 0 w 242"/>
                  <a:gd name="T57" fmla="*/ 0 h 114"/>
                  <a:gd name="T58" fmla="*/ 0 w 242"/>
                  <a:gd name="T59" fmla="*/ 0 h 114"/>
                  <a:gd name="T60" fmla="*/ 0 w 242"/>
                  <a:gd name="T61" fmla="*/ 0 h 114"/>
                  <a:gd name="T62" fmla="*/ 0 w 242"/>
                  <a:gd name="T63" fmla="*/ 0 h 114"/>
                  <a:gd name="T64" fmla="*/ 0 w 242"/>
                  <a:gd name="T65" fmla="*/ 0 h 114"/>
                  <a:gd name="T66" fmla="*/ 0 w 242"/>
                  <a:gd name="T67" fmla="*/ 0 h 114"/>
                  <a:gd name="T68" fmla="*/ 0 w 242"/>
                  <a:gd name="T69" fmla="*/ 0 h 114"/>
                  <a:gd name="T70" fmla="*/ 0 w 242"/>
                  <a:gd name="T71" fmla="*/ 0 h 11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114"/>
                  <a:gd name="T110" fmla="*/ 242 w 242"/>
                  <a:gd name="T111" fmla="*/ 114 h 11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114">
                    <a:moveTo>
                      <a:pt x="4" y="30"/>
                    </a:moveTo>
                    <a:lnTo>
                      <a:pt x="10" y="40"/>
                    </a:lnTo>
                    <a:lnTo>
                      <a:pt x="16" y="49"/>
                    </a:lnTo>
                    <a:lnTo>
                      <a:pt x="22" y="58"/>
                    </a:lnTo>
                    <a:lnTo>
                      <a:pt x="29" y="65"/>
                    </a:lnTo>
                    <a:lnTo>
                      <a:pt x="36" y="72"/>
                    </a:lnTo>
                    <a:lnTo>
                      <a:pt x="44" y="79"/>
                    </a:lnTo>
                    <a:lnTo>
                      <a:pt x="51" y="85"/>
                    </a:lnTo>
                    <a:lnTo>
                      <a:pt x="60" y="91"/>
                    </a:lnTo>
                    <a:lnTo>
                      <a:pt x="68" y="97"/>
                    </a:lnTo>
                    <a:lnTo>
                      <a:pt x="77" y="101"/>
                    </a:lnTo>
                    <a:lnTo>
                      <a:pt x="86" y="106"/>
                    </a:lnTo>
                    <a:lnTo>
                      <a:pt x="96" y="108"/>
                    </a:lnTo>
                    <a:lnTo>
                      <a:pt x="105" y="112"/>
                    </a:lnTo>
                    <a:lnTo>
                      <a:pt x="116" y="113"/>
                    </a:lnTo>
                    <a:lnTo>
                      <a:pt x="126" y="114"/>
                    </a:lnTo>
                    <a:lnTo>
                      <a:pt x="136" y="114"/>
                    </a:lnTo>
                    <a:lnTo>
                      <a:pt x="149" y="114"/>
                    </a:lnTo>
                    <a:lnTo>
                      <a:pt x="161" y="112"/>
                    </a:lnTo>
                    <a:lnTo>
                      <a:pt x="174" y="109"/>
                    </a:lnTo>
                    <a:lnTo>
                      <a:pt x="185" y="106"/>
                    </a:lnTo>
                    <a:lnTo>
                      <a:pt x="197" y="100"/>
                    </a:lnTo>
                    <a:lnTo>
                      <a:pt x="208" y="94"/>
                    </a:lnTo>
                    <a:lnTo>
                      <a:pt x="218" y="86"/>
                    </a:lnTo>
                    <a:lnTo>
                      <a:pt x="228" y="79"/>
                    </a:lnTo>
                    <a:lnTo>
                      <a:pt x="229" y="78"/>
                    </a:lnTo>
                    <a:lnTo>
                      <a:pt x="230" y="76"/>
                    </a:lnTo>
                    <a:lnTo>
                      <a:pt x="232" y="74"/>
                    </a:lnTo>
                    <a:lnTo>
                      <a:pt x="232" y="73"/>
                    </a:lnTo>
                    <a:lnTo>
                      <a:pt x="233" y="72"/>
                    </a:lnTo>
                    <a:lnTo>
                      <a:pt x="234" y="70"/>
                    </a:lnTo>
                    <a:lnTo>
                      <a:pt x="235" y="68"/>
                    </a:lnTo>
                    <a:lnTo>
                      <a:pt x="236" y="67"/>
                    </a:lnTo>
                    <a:lnTo>
                      <a:pt x="237" y="65"/>
                    </a:lnTo>
                    <a:lnTo>
                      <a:pt x="237" y="64"/>
                    </a:lnTo>
                    <a:lnTo>
                      <a:pt x="238" y="61"/>
                    </a:lnTo>
                    <a:lnTo>
                      <a:pt x="239" y="59"/>
                    </a:lnTo>
                    <a:lnTo>
                      <a:pt x="240" y="58"/>
                    </a:lnTo>
                    <a:lnTo>
                      <a:pt x="241" y="55"/>
                    </a:lnTo>
                    <a:lnTo>
                      <a:pt x="241" y="54"/>
                    </a:lnTo>
                    <a:lnTo>
                      <a:pt x="242" y="52"/>
                    </a:lnTo>
                    <a:lnTo>
                      <a:pt x="230" y="64"/>
                    </a:lnTo>
                    <a:lnTo>
                      <a:pt x="219" y="73"/>
                    </a:lnTo>
                    <a:lnTo>
                      <a:pt x="207" y="83"/>
                    </a:lnTo>
                    <a:lnTo>
                      <a:pt x="194" y="90"/>
                    </a:lnTo>
                    <a:lnTo>
                      <a:pt x="180" y="96"/>
                    </a:lnTo>
                    <a:lnTo>
                      <a:pt x="166" y="100"/>
                    </a:lnTo>
                    <a:lnTo>
                      <a:pt x="151" y="103"/>
                    </a:lnTo>
                    <a:lnTo>
                      <a:pt x="136" y="103"/>
                    </a:lnTo>
                    <a:lnTo>
                      <a:pt x="125" y="103"/>
                    </a:lnTo>
                    <a:lnTo>
                      <a:pt x="114" y="102"/>
                    </a:lnTo>
                    <a:lnTo>
                      <a:pt x="102" y="100"/>
                    </a:lnTo>
                    <a:lnTo>
                      <a:pt x="92" y="96"/>
                    </a:lnTo>
                    <a:lnTo>
                      <a:pt x="82" y="92"/>
                    </a:lnTo>
                    <a:lnTo>
                      <a:pt x="72" y="88"/>
                    </a:lnTo>
                    <a:lnTo>
                      <a:pt x="63" y="82"/>
                    </a:lnTo>
                    <a:lnTo>
                      <a:pt x="54" y="74"/>
                    </a:lnTo>
                    <a:lnTo>
                      <a:pt x="45" y="67"/>
                    </a:lnTo>
                    <a:lnTo>
                      <a:pt x="37" y="60"/>
                    </a:lnTo>
                    <a:lnTo>
                      <a:pt x="30" y="52"/>
                    </a:lnTo>
                    <a:lnTo>
                      <a:pt x="23" y="42"/>
                    </a:lnTo>
                    <a:lnTo>
                      <a:pt x="16" y="32"/>
                    </a:lnTo>
                    <a:lnTo>
                      <a:pt x="10" y="22"/>
                    </a:lnTo>
                    <a:lnTo>
                      <a:pt x="5" y="11"/>
                    </a:lnTo>
                    <a:lnTo>
                      <a:pt x="0" y="0"/>
                    </a:lnTo>
                    <a:lnTo>
                      <a:pt x="0" y="4"/>
                    </a:lnTo>
                    <a:lnTo>
                      <a:pt x="1" y="7"/>
                    </a:lnTo>
                    <a:lnTo>
                      <a:pt x="1" y="11"/>
                    </a:lnTo>
                    <a:lnTo>
                      <a:pt x="1" y="16"/>
                    </a:lnTo>
                    <a:lnTo>
                      <a:pt x="2" y="19"/>
                    </a:lnTo>
                    <a:lnTo>
                      <a:pt x="3" y="23"/>
                    </a:lnTo>
                    <a:lnTo>
                      <a:pt x="3" y="26"/>
                    </a:lnTo>
                    <a:lnTo>
                      <a:pt x="4" y="30"/>
                    </a:lnTo>
                    <a:close/>
                  </a:path>
                </a:pathLst>
              </a:custGeom>
              <a:solidFill>
                <a:srgbClr val="F2B49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2" name="Freeform 71"/>
              <p:cNvSpPr/>
              <p:nvPr/>
            </p:nvSpPr>
            <p:spPr bwMode="auto">
              <a:xfrm>
                <a:off x="1134" y="2669"/>
                <a:ext cx="50" cy="21"/>
              </a:xfrm>
              <a:custGeom>
                <a:avLst/>
                <a:gdLst>
                  <a:gd name="T0" fmla="*/ 0 w 246"/>
                  <a:gd name="T1" fmla="*/ 0 h 123"/>
                  <a:gd name="T2" fmla="*/ 0 w 246"/>
                  <a:gd name="T3" fmla="*/ 0 h 123"/>
                  <a:gd name="T4" fmla="*/ 0 w 246"/>
                  <a:gd name="T5" fmla="*/ 0 h 123"/>
                  <a:gd name="T6" fmla="*/ 0 w 246"/>
                  <a:gd name="T7" fmla="*/ 0 h 123"/>
                  <a:gd name="T8" fmla="*/ 0 w 246"/>
                  <a:gd name="T9" fmla="*/ 0 h 123"/>
                  <a:gd name="T10" fmla="*/ 0 w 246"/>
                  <a:gd name="T11" fmla="*/ 0 h 123"/>
                  <a:gd name="T12" fmla="*/ 0 w 246"/>
                  <a:gd name="T13" fmla="*/ 0 h 123"/>
                  <a:gd name="T14" fmla="*/ 0 w 246"/>
                  <a:gd name="T15" fmla="*/ 0 h 123"/>
                  <a:gd name="T16" fmla="*/ 0 w 246"/>
                  <a:gd name="T17" fmla="*/ 0 h 123"/>
                  <a:gd name="T18" fmla="*/ 0 w 246"/>
                  <a:gd name="T19" fmla="*/ 0 h 123"/>
                  <a:gd name="T20" fmla="*/ 0 w 246"/>
                  <a:gd name="T21" fmla="*/ 0 h 123"/>
                  <a:gd name="T22" fmla="*/ 0 w 246"/>
                  <a:gd name="T23" fmla="*/ 0 h 123"/>
                  <a:gd name="T24" fmla="*/ 0 w 246"/>
                  <a:gd name="T25" fmla="*/ 0 h 123"/>
                  <a:gd name="T26" fmla="*/ 0 w 246"/>
                  <a:gd name="T27" fmla="*/ 0 h 123"/>
                  <a:gd name="T28" fmla="*/ 0 w 246"/>
                  <a:gd name="T29" fmla="*/ 0 h 123"/>
                  <a:gd name="T30" fmla="*/ 0 w 246"/>
                  <a:gd name="T31" fmla="*/ 0 h 123"/>
                  <a:gd name="T32" fmla="*/ 0 w 246"/>
                  <a:gd name="T33" fmla="*/ 0 h 123"/>
                  <a:gd name="T34" fmla="*/ 0 w 246"/>
                  <a:gd name="T35" fmla="*/ 0 h 123"/>
                  <a:gd name="T36" fmla="*/ 0 w 246"/>
                  <a:gd name="T37" fmla="*/ 0 h 123"/>
                  <a:gd name="T38" fmla="*/ 0 w 246"/>
                  <a:gd name="T39" fmla="*/ 0 h 123"/>
                  <a:gd name="T40" fmla="*/ 0 w 246"/>
                  <a:gd name="T41" fmla="*/ 0 h 123"/>
                  <a:gd name="T42" fmla="*/ 0 w 246"/>
                  <a:gd name="T43" fmla="*/ 0 h 123"/>
                  <a:gd name="T44" fmla="*/ 0 w 246"/>
                  <a:gd name="T45" fmla="*/ 0 h 123"/>
                  <a:gd name="T46" fmla="*/ 0 w 246"/>
                  <a:gd name="T47" fmla="*/ 0 h 123"/>
                  <a:gd name="T48" fmla="*/ 0 w 246"/>
                  <a:gd name="T49" fmla="*/ 0 h 123"/>
                  <a:gd name="T50" fmla="*/ 0 w 246"/>
                  <a:gd name="T51" fmla="*/ 0 h 123"/>
                  <a:gd name="T52" fmla="*/ 0 w 246"/>
                  <a:gd name="T53" fmla="*/ 0 h 123"/>
                  <a:gd name="T54" fmla="*/ 0 w 246"/>
                  <a:gd name="T55" fmla="*/ 0 h 123"/>
                  <a:gd name="T56" fmla="*/ 0 w 246"/>
                  <a:gd name="T57" fmla="*/ 0 h 123"/>
                  <a:gd name="T58" fmla="*/ 0 w 246"/>
                  <a:gd name="T59" fmla="*/ 0 h 123"/>
                  <a:gd name="T60" fmla="*/ 0 w 246"/>
                  <a:gd name="T61" fmla="*/ 0 h 123"/>
                  <a:gd name="T62" fmla="*/ 0 w 246"/>
                  <a:gd name="T63" fmla="*/ 0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6"/>
                  <a:gd name="T97" fmla="*/ 0 h 123"/>
                  <a:gd name="T98" fmla="*/ 246 w 246"/>
                  <a:gd name="T99" fmla="*/ 123 h 12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6" h="123">
                    <a:moveTo>
                      <a:pt x="1" y="28"/>
                    </a:moveTo>
                    <a:lnTo>
                      <a:pt x="7" y="39"/>
                    </a:lnTo>
                    <a:lnTo>
                      <a:pt x="12" y="49"/>
                    </a:lnTo>
                    <a:lnTo>
                      <a:pt x="18" y="58"/>
                    </a:lnTo>
                    <a:lnTo>
                      <a:pt x="25" y="67"/>
                    </a:lnTo>
                    <a:lnTo>
                      <a:pt x="32" y="75"/>
                    </a:lnTo>
                    <a:lnTo>
                      <a:pt x="40" y="84"/>
                    </a:lnTo>
                    <a:lnTo>
                      <a:pt x="48" y="91"/>
                    </a:lnTo>
                    <a:lnTo>
                      <a:pt x="56" y="97"/>
                    </a:lnTo>
                    <a:lnTo>
                      <a:pt x="65" y="103"/>
                    </a:lnTo>
                    <a:lnTo>
                      <a:pt x="74" y="108"/>
                    </a:lnTo>
                    <a:lnTo>
                      <a:pt x="84" y="112"/>
                    </a:lnTo>
                    <a:lnTo>
                      <a:pt x="94" y="116"/>
                    </a:lnTo>
                    <a:lnTo>
                      <a:pt x="104" y="120"/>
                    </a:lnTo>
                    <a:lnTo>
                      <a:pt x="115" y="122"/>
                    </a:lnTo>
                    <a:lnTo>
                      <a:pt x="125" y="123"/>
                    </a:lnTo>
                    <a:lnTo>
                      <a:pt x="136" y="123"/>
                    </a:lnTo>
                    <a:lnTo>
                      <a:pt x="150" y="122"/>
                    </a:lnTo>
                    <a:lnTo>
                      <a:pt x="164" y="120"/>
                    </a:lnTo>
                    <a:lnTo>
                      <a:pt x="177" y="116"/>
                    </a:lnTo>
                    <a:lnTo>
                      <a:pt x="190" y="111"/>
                    </a:lnTo>
                    <a:lnTo>
                      <a:pt x="202" y="105"/>
                    </a:lnTo>
                    <a:lnTo>
                      <a:pt x="214" y="98"/>
                    </a:lnTo>
                    <a:lnTo>
                      <a:pt x="225" y="90"/>
                    </a:lnTo>
                    <a:lnTo>
                      <a:pt x="236" y="79"/>
                    </a:lnTo>
                    <a:lnTo>
                      <a:pt x="238" y="76"/>
                    </a:lnTo>
                    <a:lnTo>
                      <a:pt x="239" y="73"/>
                    </a:lnTo>
                    <a:lnTo>
                      <a:pt x="241" y="69"/>
                    </a:lnTo>
                    <a:lnTo>
                      <a:pt x="242" y="66"/>
                    </a:lnTo>
                    <a:lnTo>
                      <a:pt x="243" y="62"/>
                    </a:lnTo>
                    <a:lnTo>
                      <a:pt x="244" y="60"/>
                    </a:lnTo>
                    <a:lnTo>
                      <a:pt x="245" y="56"/>
                    </a:lnTo>
                    <a:lnTo>
                      <a:pt x="246" y="52"/>
                    </a:lnTo>
                    <a:lnTo>
                      <a:pt x="236" y="66"/>
                    </a:lnTo>
                    <a:lnTo>
                      <a:pt x="223" y="78"/>
                    </a:lnTo>
                    <a:lnTo>
                      <a:pt x="211" y="87"/>
                    </a:lnTo>
                    <a:lnTo>
                      <a:pt x="197" y="96"/>
                    </a:lnTo>
                    <a:lnTo>
                      <a:pt x="183" y="103"/>
                    </a:lnTo>
                    <a:lnTo>
                      <a:pt x="168" y="108"/>
                    </a:lnTo>
                    <a:lnTo>
                      <a:pt x="152" y="111"/>
                    </a:lnTo>
                    <a:lnTo>
                      <a:pt x="136" y="112"/>
                    </a:lnTo>
                    <a:lnTo>
                      <a:pt x="125" y="112"/>
                    </a:lnTo>
                    <a:lnTo>
                      <a:pt x="113" y="110"/>
                    </a:lnTo>
                    <a:lnTo>
                      <a:pt x="101" y="108"/>
                    </a:lnTo>
                    <a:lnTo>
                      <a:pt x="91" y="104"/>
                    </a:lnTo>
                    <a:lnTo>
                      <a:pt x="80" y="99"/>
                    </a:lnTo>
                    <a:lnTo>
                      <a:pt x="70" y="94"/>
                    </a:lnTo>
                    <a:lnTo>
                      <a:pt x="61" y="87"/>
                    </a:lnTo>
                    <a:lnTo>
                      <a:pt x="52" y="80"/>
                    </a:lnTo>
                    <a:lnTo>
                      <a:pt x="43" y="73"/>
                    </a:lnTo>
                    <a:lnTo>
                      <a:pt x="35" y="64"/>
                    </a:lnTo>
                    <a:lnTo>
                      <a:pt x="28" y="55"/>
                    </a:lnTo>
                    <a:lnTo>
                      <a:pt x="21" y="45"/>
                    </a:lnTo>
                    <a:lnTo>
                      <a:pt x="15" y="34"/>
                    </a:lnTo>
                    <a:lnTo>
                      <a:pt x="9" y="22"/>
                    </a:lnTo>
                    <a:lnTo>
                      <a:pt x="4" y="12"/>
                    </a:lnTo>
                    <a:lnTo>
                      <a:pt x="0" y="0"/>
                    </a:lnTo>
                    <a:lnTo>
                      <a:pt x="0" y="3"/>
                    </a:lnTo>
                    <a:lnTo>
                      <a:pt x="0" y="7"/>
                    </a:lnTo>
                    <a:lnTo>
                      <a:pt x="0" y="11"/>
                    </a:lnTo>
                    <a:lnTo>
                      <a:pt x="0" y="14"/>
                    </a:lnTo>
                    <a:lnTo>
                      <a:pt x="0" y="18"/>
                    </a:lnTo>
                    <a:lnTo>
                      <a:pt x="1" y="21"/>
                    </a:lnTo>
                    <a:lnTo>
                      <a:pt x="1" y="25"/>
                    </a:lnTo>
                    <a:lnTo>
                      <a:pt x="1" y="28"/>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3" name="Freeform 72"/>
              <p:cNvSpPr/>
              <p:nvPr/>
            </p:nvSpPr>
            <p:spPr bwMode="auto">
              <a:xfrm>
                <a:off x="1134" y="2667"/>
                <a:ext cx="50" cy="22"/>
              </a:xfrm>
              <a:custGeom>
                <a:avLst/>
                <a:gdLst>
                  <a:gd name="T0" fmla="*/ 0 w 249"/>
                  <a:gd name="T1" fmla="*/ 0 h 132"/>
                  <a:gd name="T2" fmla="*/ 0 w 249"/>
                  <a:gd name="T3" fmla="*/ 0 h 132"/>
                  <a:gd name="T4" fmla="*/ 0 w 249"/>
                  <a:gd name="T5" fmla="*/ 0 h 132"/>
                  <a:gd name="T6" fmla="*/ 0 w 249"/>
                  <a:gd name="T7" fmla="*/ 0 h 132"/>
                  <a:gd name="T8" fmla="*/ 0 w 249"/>
                  <a:gd name="T9" fmla="*/ 0 h 132"/>
                  <a:gd name="T10" fmla="*/ 0 w 249"/>
                  <a:gd name="T11" fmla="*/ 0 h 132"/>
                  <a:gd name="T12" fmla="*/ 0 w 249"/>
                  <a:gd name="T13" fmla="*/ 0 h 132"/>
                  <a:gd name="T14" fmla="*/ 0 w 249"/>
                  <a:gd name="T15" fmla="*/ 0 h 132"/>
                  <a:gd name="T16" fmla="*/ 0 w 249"/>
                  <a:gd name="T17" fmla="*/ 0 h 132"/>
                  <a:gd name="T18" fmla="*/ 0 w 249"/>
                  <a:gd name="T19" fmla="*/ 0 h 132"/>
                  <a:gd name="T20" fmla="*/ 0 w 249"/>
                  <a:gd name="T21" fmla="*/ 0 h 132"/>
                  <a:gd name="T22" fmla="*/ 0 w 249"/>
                  <a:gd name="T23" fmla="*/ 0 h 132"/>
                  <a:gd name="T24" fmla="*/ 0 w 249"/>
                  <a:gd name="T25" fmla="*/ 0 h 132"/>
                  <a:gd name="T26" fmla="*/ 0 w 249"/>
                  <a:gd name="T27" fmla="*/ 0 h 132"/>
                  <a:gd name="T28" fmla="*/ 0 w 249"/>
                  <a:gd name="T29" fmla="*/ 0 h 132"/>
                  <a:gd name="T30" fmla="*/ 0 w 249"/>
                  <a:gd name="T31" fmla="*/ 0 h 132"/>
                  <a:gd name="T32" fmla="*/ 0 w 249"/>
                  <a:gd name="T33" fmla="*/ 0 h 132"/>
                  <a:gd name="T34" fmla="*/ 0 w 249"/>
                  <a:gd name="T35" fmla="*/ 0 h 132"/>
                  <a:gd name="T36" fmla="*/ 0 w 249"/>
                  <a:gd name="T37" fmla="*/ 0 h 132"/>
                  <a:gd name="T38" fmla="*/ 0 w 249"/>
                  <a:gd name="T39" fmla="*/ 0 h 132"/>
                  <a:gd name="T40" fmla="*/ 0 w 249"/>
                  <a:gd name="T41" fmla="*/ 0 h 132"/>
                  <a:gd name="T42" fmla="*/ 0 w 249"/>
                  <a:gd name="T43" fmla="*/ 0 h 132"/>
                  <a:gd name="T44" fmla="*/ 0 w 249"/>
                  <a:gd name="T45" fmla="*/ 0 h 132"/>
                  <a:gd name="T46" fmla="*/ 0 w 249"/>
                  <a:gd name="T47" fmla="*/ 0 h 132"/>
                  <a:gd name="T48" fmla="*/ 0 w 249"/>
                  <a:gd name="T49" fmla="*/ 0 h 132"/>
                  <a:gd name="T50" fmla="*/ 0 w 249"/>
                  <a:gd name="T51" fmla="*/ 0 h 132"/>
                  <a:gd name="T52" fmla="*/ 0 w 249"/>
                  <a:gd name="T53" fmla="*/ 0 h 132"/>
                  <a:gd name="T54" fmla="*/ 0 w 249"/>
                  <a:gd name="T55" fmla="*/ 0 h 132"/>
                  <a:gd name="T56" fmla="*/ 0 w 249"/>
                  <a:gd name="T57" fmla="*/ 0 h 132"/>
                  <a:gd name="T58" fmla="*/ 0 w 249"/>
                  <a:gd name="T59" fmla="*/ 0 h 132"/>
                  <a:gd name="T60" fmla="*/ 0 w 249"/>
                  <a:gd name="T61" fmla="*/ 0 h 132"/>
                  <a:gd name="T62" fmla="*/ 0 w 249"/>
                  <a:gd name="T63" fmla="*/ 0 h 132"/>
                  <a:gd name="T64" fmla="*/ 0 w 249"/>
                  <a:gd name="T65" fmla="*/ 0 h 1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9"/>
                  <a:gd name="T100" fmla="*/ 0 h 132"/>
                  <a:gd name="T101" fmla="*/ 249 w 249"/>
                  <a:gd name="T102" fmla="*/ 132 h 1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9" h="132">
                    <a:moveTo>
                      <a:pt x="0" y="29"/>
                    </a:moveTo>
                    <a:lnTo>
                      <a:pt x="5" y="40"/>
                    </a:lnTo>
                    <a:lnTo>
                      <a:pt x="10" y="51"/>
                    </a:lnTo>
                    <a:lnTo>
                      <a:pt x="16" y="61"/>
                    </a:lnTo>
                    <a:lnTo>
                      <a:pt x="23" y="71"/>
                    </a:lnTo>
                    <a:lnTo>
                      <a:pt x="30" y="79"/>
                    </a:lnTo>
                    <a:lnTo>
                      <a:pt x="37" y="89"/>
                    </a:lnTo>
                    <a:lnTo>
                      <a:pt x="45" y="96"/>
                    </a:lnTo>
                    <a:lnTo>
                      <a:pt x="54" y="103"/>
                    </a:lnTo>
                    <a:lnTo>
                      <a:pt x="63" y="111"/>
                    </a:lnTo>
                    <a:lnTo>
                      <a:pt x="72" y="117"/>
                    </a:lnTo>
                    <a:lnTo>
                      <a:pt x="82" y="121"/>
                    </a:lnTo>
                    <a:lnTo>
                      <a:pt x="92" y="125"/>
                    </a:lnTo>
                    <a:lnTo>
                      <a:pt x="102" y="129"/>
                    </a:lnTo>
                    <a:lnTo>
                      <a:pt x="114" y="131"/>
                    </a:lnTo>
                    <a:lnTo>
                      <a:pt x="125" y="132"/>
                    </a:lnTo>
                    <a:lnTo>
                      <a:pt x="136" y="132"/>
                    </a:lnTo>
                    <a:lnTo>
                      <a:pt x="151" y="132"/>
                    </a:lnTo>
                    <a:lnTo>
                      <a:pt x="166" y="129"/>
                    </a:lnTo>
                    <a:lnTo>
                      <a:pt x="180" y="125"/>
                    </a:lnTo>
                    <a:lnTo>
                      <a:pt x="194" y="119"/>
                    </a:lnTo>
                    <a:lnTo>
                      <a:pt x="207" y="112"/>
                    </a:lnTo>
                    <a:lnTo>
                      <a:pt x="219" y="102"/>
                    </a:lnTo>
                    <a:lnTo>
                      <a:pt x="230" y="93"/>
                    </a:lnTo>
                    <a:lnTo>
                      <a:pt x="242" y="81"/>
                    </a:lnTo>
                    <a:lnTo>
                      <a:pt x="243" y="77"/>
                    </a:lnTo>
                    <a:lnTo>
                      <a:pt x="244" y="75"/>
                    </a:lnTo>
                    <a:lnTo>
                      <a:pt x="245" y="71"/>
                    </a:lnTo>
                    <a:lnTo>
                      <a:pt x="246" y="67"/>
                    </a:lnTo>
                    <a:lnTo>
                      <a:pt x="247" y="64"/>
                    </a:lnTo>
                    <a:lnTo>
                      <a:pt x="248" y="60"/>
                    </a:lnTo>
                    <a:lnTo>
                      <a:pt x="249" y="58"/>
                    </a:lnTo>
                    <a:lnTo>
                      <a:pt x="249" y="54"/>
                    </a:lnTo>
                    <a:lnTo>
                      <a:pt x="239" y="69"/>
                    </a:lnTo>
                    <a:lnTo>
                      <a:pt x="227" y="82"/>
                    </a:lnTo>
                    <a:lnTo>
                      <a:pt x="214" y="94"/>
                    </a:lnTo>
                    <a:lnTo>
                      <a:pt x="200" y="103"/>
                    </a:lnTo>
                    <a:lnTo>
                      <a:pt x="185" y="112"/>
                    </a:lnTo>
                    <a:lnTo>
                      <a:pt x="169" y="117"/>
                    </a:lnTo>
                    <a:lnTo>
                      <a:pt x="161" y="119"/>
                    </a:lnTo>
                    <a:lnTo>
                      <a:pt x="153" y="120"/>
                    </a:lnTo>
                    <a:lnTo>
                      <a:pt x="145" y="121"/>
                    </a:lnTo>
                    <a:lnTo>
                      <a:pt x="136" y="121"/>
                    </a:lnTo>
                    <a:lnTo>
                      <a:pt x="124" y="121"/>
                    </a:lnTo>
                    <a:lnTo>
                      <a:pt x="113" y="120"/>
                    </a:lnTo>
                    <a:lnTo>
                      <a:pt x="100" y="117"/>
                    </a:lnTo>
                    <a:lnTo>
                      <a:pt x="90" y="113"/>
                    </a:lnTo>
                    <a:lnTo>
                      <a:pt x="79" y="108"/>
                    </a:lnTo>
                    <a:lnTo>
                      <a:pt x="69" y="102"/>
                    </a:lnTo>
                    <a:lnTo>
                      <a:pt x="59" y="95"/>
                    </a:lnTo>
                    <a:lnTo>
                      <a:pt x="50" y="88"/>
                    </a:lnTo>
                    <a:lnTo>
                      <a:pt x="42" y="79"/>
                    </a:lnTo>
                    <a:lnTo>
                      <a:pt x="34" y="70"/>
                    </a:lnTo>
                    <a:lnTo>
                      <a:pt x="27" y="60"/>
                    </a:lnTo>
                    <a:lnTo>
                      <a:pt x="20" y="49"/>
                    </a:lnTo>
                    <a:lnTo>
                      <a:pt x="14" y="37"/>
                    </a:lnTo>
                    <a:lnTo>
                      <a:pt x="9" y="26"/>
                    </a:lnTo>
                    <a:lnTo>
                      <a:pt x="5" y="14"/>
                    </a:lnTo>
                    <a:lnTo>
                      <a:pt x="1" y="0"/>
                    </a:lnTo>
                    <a:lnTo>
                      <a:pt x="1" y="4"/>
                    </a:lnTo>
                    <a:lnTo>
                      <a:pt x="0" y="8"/>
                    </a:lnTo>
                    <a:lnTo>
                      <a:pt x="0" y="11"/>
                    </a:lnTo>
                    <a:lnTo>
                      <a:pt x="0" y="15"/>
                    </a:lnTo>
                    <a:lnTo>
                      <a:pt x="0" y="18"/>
                    </a:lnTo>
                    <a:lnTo>
                      <a:pt x="0" y="22"/>
                    </a:lnTo>
                    <a:lnTo>
                      <a:pt x="0" y="26"/>
                    </a:lnTo>
                    <a:lnTo>
                      <a:pt x="0" y="29"/>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4" name="Freeform 73"/>
              <p:cNvSpPr/>
              <p:nvPr/>
            </p:nvSpPr>
            <p:spPr bwMode="auto">
              <a:xfrm>
                <a:off x="1134" y="2665"/>
                <a:ext cx="51" cy="23"/>
              </a:xfrm>
              <a:custGeom>
                <a:avLst/>
                <a:gdLst>
                  <a:gd name="T0" fmla="*/ 0 w 251"/>
                  <a:gd name="T1" fmla="*/ 0 h 140"/>
                  <a:gd name="T2" fmla="*/ 0 w 251"/>
                  <a:gd name="T3" fmla="*/ 0 h 140"/>
                  <a:gd name="T4" fmla="*/ 0 w 251"/>
                  <a:gd name="T5" fmla="*/ 0 h 140"/>
                  <a:gd name="T6" fmla="*/ 0 w 251"/>
                  <a:gd name="T7" fmla="*/ 0 h 140"/>
                  <a:gd name="T8" fmla="*/ 0 w 251"/>
                  <a:gd name="T9" fmla="*/ 0 h 140"/>
                  <a:gd name="T10" fmla="*/ 0 w 251"/>
                  <a:gd name="T11" fmla="*/ 0 h 140"/>
                  <a:gd name="T12" fmla="*/ 0 w 251"/>
                  <a:gd name="T13" fmla="*/ 0 h 140"/>
                  <a:gd name="T14" fmla="*/ 0 w 251"/>
                  <a:gd name="T15" fmla="*/ 0 h 140"/>
                  <a:gd name="T16" fmla="*/ 0 w 251"/>
                  <a:gd name="T17" fmla="*/ 0 h 140"/>
                  <a:gd name="T18" fmla="*/ 0 w 251"/>
                  <a:gd name="T19" fmla="*/ 0 h 140"/>
                  <a:gd name="T20" fmla="*/ 0 w 251"/>
                  <a:gd name="T21" fmla="*/ 0 h 140"/>
                  <a:gd name="T22" fmla="*/ 0 w 251"/>
                  <a:gd name="T23" fmla="*/ 0 h 140"/>
                  <a:gd name="T24" fmla="*/ 0 w 251"/>
                  <a:gd name="T25" fmla="*/ 0 h 140"/>
                  <a:gd name="T26" fmla="*/ 0 w 251"/>
                  <a:gd name="T27" fmla="*/ 0 h 140"/>
                  <a:gd name="T28" fmla="*/ 0 w 251"/>
                  <a:gd name="T29" fmla="*/ 0 h 140"/>
                  <a:gd name="T30" fmla="*/ 0 w 251"/>
                  <a:gd name="T31" fmla="*/ 0 h 140"/>
                  <a:gd name="T32" fmla="*/ 0 w 251"/>
                  <a:gd name="T33" fmla="*/ 0 h 140"/>
                  <a:gd name="T34" fmla="*/ 0 w 251"/>
                  <a:gd name="T35" fmla="*/ 0 h 140"/>
                  <a:gd name="T36" fmla="*/ 0 w 251"/>
                  <a:gd name="T37" fmla="*/ 0 h 140"/>
                  <a:gd name="T38" fmla="*/ 0 w 251"/>
                  <a:gd name="T39" fmla="*/ 0 h 140"/>
                  <a:gd name="T40" fmla="*/ 0 w 251"/>
                  <a:gd name="T41" fmla="*/ 0 h 140"/>
                  <a:gd name="T42" fmla="*/ 0 w 251"/>
                  <a:gd name="T43" fmla="*/ 0 h 140"/>
                  <a:gd name="T44" fmla="*/ 0 w 251"/>
                  <a:gd name="T45" fmla="*/ 0 h 140"/>
                  <a:gd name="T46" fmla="*/ 0 w 251"/>
                  <a:gd name="T47" fmla="*/ 0 h 140"/>
                  <a:gd name="T48" fmla="*/ 0 w 251"/>
                  <a:gd name="T49" fmla="*/ 0 h 140"/>
                  <a:gd name="T50" fmla="*/ 0 w 251"/>
                  <a:gd name="T51" fmla="*/ 0 h 140"/>
                  <a:gd name="T52" fmla="*/ 0 w 251"/>
                  <a:gd name="T53" fmla="*/ 0 h 140"/>
                  <a:gd name="T54" fmla="*/ 0 w 251"/>
                  <a:gd name="T55" fmla="*/ 0 h 140"/>
                  <a:gd name="T56" fmla="*/ 0 w 251"/>
                  <a:gd name="T57" fmla="*/ 0 h 140"/>
                  <a:gd name="T58" fmla="*/ 0 w 251"/>
                  <a:gd name="T59" fmla="*/ 0 h 140"/>
                  <a:gd name="T60" fmla="*/ 0 w 251"/>
                  <a:gd name="T61" fmla="*/ 0 h 140"/>
                  <a:gd name="T62" fmla="*/ 0 w 251"/>
                  <a:gd name="T63" fmla="*/ 0 h 140"/>
                  <a:gd name="T64" fmla="*/ 0 w 251"/>
                  <a:gd name="T65" fmla="*/ 0 h 140"/>
                  <a:gd name="T66" fmla="*/ 0 w 251"/>
                  <a:gd name="T67" fmla="*/ 0 h 140"/>
                  <a:gd name="T68" fmla="*/ 0 w 251"/>
                  <a:gd name="T69" fmla="*/ 0 h 140"/>
                  <a:gd name="T70" fmla="*/ 0 w 251"/>
                  <a:gd name="T71" fmla="*/ 0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51"/>
                  <a:gd name="T109" fmla="*/ 0 h 140"/>
                  <a:gd name="T110" fmla="*/ 251 w 251"/>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51" h="140">
                    <a:moveTo>
                      <a:pt x="0" y="28"/>
                    </a:moveTo>
                    <a:lnTo>
                      <a:pt x="4" y="40"/>
                    </a:lnTo>
                    <a:lnTo>
                      <a:pt x="9" y="50"/>
                    </a:lnTo>
                    <a:lnTo>
                      <a:pt x="15" y="62"/>
                    </a:lnTo>
                    <a:lnTo>
                      <a:pt x="21" y="73"/>
                    </a:lnTo>
                    <a:lnTo>
                      <a:pt x="28" y="83"/>
                    </a:lnTo>
                    <a:lnTo>
                      <a:pt x="35" y="92"/>
                    </a:lnTo>
                    <a:lnTo>
                      <a:pt x="43" y="101"/>
                    </a:lnTo>
                    <a:lnTo>
                      <a:pt x="52" y="108"/>
                    </a:lnTo>
                    <a:lnTo>
                      <a:pt x="61" y="115"/>
                    </a:lnTo>
                    <a:lnTo>
                      <a:pt x="70" y="122"/>
                    </a:lnTo>
                    <a:lnTo>
                      <a:pt x="80" y="127"/>
                    </a:lnTo>
                    <a:lnTo>
                      <a:pt x="91" y="132"/>
                    </a:lnTo>
                    <a:lnTo>
                      <a:pt x="101" y="136"/>
                    </a:lnTo>
                    <a:lnTo>
                      <a:pt x="113" y="138"/>
                    </a:lnTo>
                    <a:lnTo>
                      <a:pt x="125" y="140"/>
                    </a:lnTo>
                    <a:lnTo>
                      <a:pt x="136" y="140"/>
                    </a:lnTo>
                    <a:lnTo>
                      <a:pt x="152" y="139"/>
                    </a:lnTo>
                    <a:lnTo>
                      <a:pt x="168" y="136"/>
                    </a:lnTo>
                    <a:lnTo>
                      <a:pt x="183" y="131"/>
                    </a:lnTo>
                    <a:lnTo>
                      <a:pt x="197" y="124"/>
                    </a:lnTo>
                    <a:lnTo>
                      <a:pt x="211" y="115"/>
                    </a:lnTo>
                    <a:lnTo>
                      <a:pt x="223" y="106"/>
                    </a:lnTo>
                    <a:lnTo>
                      <a:pt x="236" y="94"/>
                    </a:lnTo>
                    <a:lnTo>
                      <a:pt x="246" y="80"/>
                    </a:lnTo>
                    <a:lnTo>
                      <a:pt x="247" y="77"/>
                    </a:lnTo>
                    <a:lnTo>
                      <a:pt x="248" y="73"/>
                    </a:lnTo>
                    <a:lnTo>
                      <a:pt x="249" y="71"/>
                    </a:lnTo>
                    <a:lnTo>
                      <a:pt x="249" y="67"/>
                    </a:lnTo>
                    <a:lnTo>
                      <a:pt x="250" y="64"/>
                    </a:lnTo>
                    <a:lnTo>
                      <a:pt x="250" y="61"/>
                    </a:lnTo>
                    <a:lnTo>
                      <a:pt x="251" y="58"/>
                    </a:lnTo>
                    <a:lnTo>
                      <a:pt x="251" y="54"/>
                    </a:lnTo>
                    <a:lnTo>
                      <a:pt x="247" y="62"/>
                    </a:lnTo>
                    <a:lnTo>
                      <a:pt x="241" y="71"/>
                    </a:lnTo>
                    <a:lnTo>
                      <a:pt x="236" y="78"/>
                    </a:lnTo>
                    <a:lnTo>
                      <a:pt x="229" y="85"/>
                    </a:lnTo>
                    <a:lnTo>
                      <a:pt x="223" y="91"/>
                    </a:lnTo>
                    <a:lnTo>
                      <a:pt x="216" y="98"/>
                    </a:lnTo>
                    <a:lnTo>
                      <a:pt x="209" y="103"/>
                    </a:lnTo>
                    <a:lnTo>
                      <a:pt x="202" y="109"/>
                    </a:lnTo>
                    <a:lnTo>
                      <a:pt x="195" y="114"/>
                    </a:lnTo>
                    <a:lnTo>
                      <a:pt x="187" y="118"/>
                    </a:lnTo>
                    <a:lnTo>
                      <a:pt x="179" y="121"/>
                    </a:lnTo>
                    <a:lnTo>
                      <a:pt x="171" y="124"/>
                    </a:lnTo>
                    <a:lnTo>
                      <a:pt x="162" y="126"/>
                    </a:lnTo>
                    <a:lnTo>
                      <a:pt x="154" y="128"/>
                    </a:lnTo>
                    <a:lnTo>
                      <a:pt x="145" y="130"/>
                    </a:lnTo>
                    <a:lnTo>
                      <a:pt x="136" y="130"/>
                    </a:lnTo>
                    <a:lnTo>
                      <a:pt x="124" y="128"/>
                    </a:lnTo>
                    <a:lnTo>
                      <a:pt x="112" y="127"/>
                    </a:lnTo>
                    <a:lnTo>
                      <a:pt x="100" y="124"/>
                    </a:lnTo>
                    <a:lnTo>
                      <a:pt x="89" y="120"/>
                    </a:lnTo>
                    <a:lnTo>
                      <a:pt x="78" y="114"/>
                    </a:lnTo>
                    <a:lnTo>
                      <a:pt x="68" y="108"/>
                    </a:lnTo>
                    <a:lnTo>
                      <a:pt x="58" y="101"/>
                    </a:lnTo>
                    <a:lnTo>
                      <a:pt x="49" y="92"/>
                    </a:lnTo>
                    <a:lnTo>
                      <a:pt x="41" y="84"/>
                    </a:lnTo>
                    <a:lnTo>
                      <a:pt x="33" y="73"/>
                    </a:lnTo>
                    <a:lnTo>
                      <a:pt x="26" y="62"/>
                    </a:lnTo>
                    <a:lnTo>
                      <a:pt x="20" y="52"/>
                    </a:lnTo>
                    <a:lnTo>
                      <a:pt x="14" y="40"/>
                    </a:lnTo>
                    <a:lnTo>
                      <a:pt x="10" y="27"/>
                    </a:lnTo>
                    <a:lnTo>
                      <a:pt x="6" y="15"/>
                    </a:lnTo>
                    <a:lnTo>
                      <a:pt x="3" y="0"/>
                    </a:lnTo>
                    <a:lnTo>
                      <a:pt x="2" y="4"/>
                    </a:lnTo>
                    <a:lnTo>
                      <a:pt x="2" y="7"/>
                    </a:lnTo>
                    <a:lnTo>
                      <a:pt x="1" y="11"/>
                    </a:lnTo>
                    <a:lnTo>
                      <a:pt x="1" y="13"/>
                    </a:lnTo>
                    <a:lnTo>
                      <a:pt x="1" y="17"/>
                    </a:lnTo>
                    <a:lnTo>
                      <a:pt x="0" y="21"/>
                    </a:lnTo>
                    <a:lnTo>
                      <a:pt x="0" y="24"/>
                    </a:lnTo>
                    <a:lnTo>
                      <a:pt x="0" y="28"/>
                    </a:lnTo>
                    <a:close/>
                  </a:path>
                </a:pathLst>
              </a:custGeom>
              <a:solidFill>
                <a:srgbClr val="F3B89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5" name="Freeform 74"/>
              <p:cNvSpPr/>
              <p:nvPr/>
            </p:nvSpPr>
            <p:spPr bwMode="auto">
              <a:xfrm>
                <a:off x="1135" y="2663"/>
                <a:ext cx="50" cy="24"/>
              </a:xfrm>
              <a:custGeom>
                <a:avLst/>
                <a:gdLst>
                  <a:gd name="T0" fmla="*/ 0 w 251"/>
                  <a:gd name="T1" fmla="*/ 0 h 146"/>
                  <a:gd name="T2" fmla="*/ 0 w 251"/>
                  <a:gd name="T3" fmla="*/ 0 h 146"/>
                  <a:gd name="T4" fmla="*/ 0 w 251"/>
                  <a:gd name="T5" fmla="*/ 0 h 146"/>
                  <a:gd name="T6" fmla="*/ 0 w 251"/>
                  <a:gd name="T7" fmla="*/ 0 h 146"/>
                  <a:gd name="T8" fmla="*/ 0 w 251"/>
                  <a:gd name="T9" fmla="*/ 0 h 146"/>
                  <a:gd name="T10" fmla="*/ 0 w 251"/>
                  <a:gd name="T11" fmla="*/ 0 h 146"/>
                  <a:gd name="T12" fmla="*/ 0 w 251"/>
                  <a:gd name="T13" fmla="*/ 0 h 146"/>
                  <a:gd name="T14" fmla="*/ 0 w 251"/>
                  <a:gd name="T15" fmla="*/ 0 h 146"/>
                  <a:gd name="T16" fmla="*/ 0 w 251"/>
                  <a:gd name="T17" fmla="*/ 0 h 146"/>
                  <a:gd name="T18" fmla="*/ 0 w 251"/>
                  <a:gd name="T19" fmla="*/ 0 h 146"/>
                  <a:gd name="T20" fmla="*/ 0 w 251"/>
                  <a:gd name="T21" fmla="*/ 0 h 146"/>
                  <a:gd name="T22" fmla="*/ 0 w 251"/>
                  <a:gd name="T23" fmla="*/ 0 h 146"/>
                  <a:gd name="T24" fmla="*/ 0 w 251"/>
                  <a:gd name="T25" fmla="*/ 0 h 146"/>
                  <a:gd name="T26" fmla="*/ 0 w 251"/>
                  <a:gd name="T27" fmla="*/ 0 h 146"/>
                  <a:gd name="T28" fmla="*/ 0 w 251"/>
                  <a:gd name="T29" fmla="*/ 0 h 146"/>
                  <a:gd name="T30" fmla="*/ 0 w 251"/>
                  <a:gd name="T31" fmla="*/ 0 h 146"/>
                  <a:gd name="T32" fmla="*/ 0 w 251"/>
                  <a:gd name="T33" fmla="*/ 0 h 146"/>
                  <a:gd name="T34" fmla="*/ 0 w 251"/>
                  <a:gd name="T35" fmla="*/ 0 h 146"/>
                  <a:gd name="T36" fmla="*/ 0 w 251"/>
                  <a:gd name="T37" fmla="*/ 0 h 146"/>
                  <a:gd name="T38" fmla="*/ 0 w 251"/>
                  <a:gd name="T39" fmla="*/ 0 h 146"/>
                  <a:gd name="T40" fmla="*/ 0 w 251"/>
                  <a:gd name="T41" fmla="*/ 0 h 146"/>
                  <a:gd name="T42" fmla="*/ 0 w 251"/>
                  <a:gd name="T43" fmla="*/ 0 h 146"/>
                  <a:gd name="T44" fmla="*/ 0 w 251"/>
                  <a:gd name="T45" fmla="*/ 0 h 146"/>
                  <a:gd name="T46" fmla="*/ 0 w 251"/>
                  <a:gd name="T47" fmla="*/ 0 h 146"/>
                  <a:gd name="T48" fmla="*/ 0 w 251"/>
                  <a:gd name="T49" fmla="*/ 0 h 146"/>
                  <a:gd name="T50" fmla="*/ 0 w 251"/>
                  <a:gd name="T51" fmla="*/ 0 h 146"/>
                  <a:gd name="T52" fmla="*/ 0 w 251"/>
                  <a:gd name="T53" fmla="*/ 0 h 146"/>
                  <a:gd name="T54" fmla="*/ 0 w 251"/>
                  <a:gd name="T55" fmla="*/ 0 h 146"/>
                  <a:gd name="T56" fmla="*/ 0 w 251"/>
                  <a:gd name="T57" fmla="*/ 0 h 146"/>
                  <a:gd name="T58" fmla="*/ 0 w 251"/>
                  <a:gd name="T59" fmla="*/ 0 h 146"/>
                  <a:gd name="T60" fmla="*/ 0 w 251"/>
                  <a:gd name="T61" fmla="*/ 0 h 146"/>
                  <a:gd name="T62" fmla="*/ 0 w 251"/>
                  <a:gd name="T63" fmla="*/ 0 h 146"/>
                  <a:gd name="T64" fmla="*/ 0 w 251"/>
                  <a:gd name="T65" fmla="*/ 0 h 146"/>
                  <a:gd name="T66" fmla="*/ 0 w 251"/>
                  <a:gd name="T67" fmla="*/ 0 h 146"/>
                  <a:gd name="T68" fmla="*/ 0 w 251"/>
                  <a:gd name="T69" fmla="*/ 0 h 146"/>
                  <a:gd name="T70" fmla="*/ 0 w 251"/>
                  <a:gd name="T71" fmla="*/ 0 h 146"/>
                  <a:gd name="T72" fmla="*/ 0 w 251"/>
                  <a:gd name="T73" fmla="*/ 0 h 14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1"/>
                  <a:gd name="T112" fmla="*/ 0 h 146"/>
                  <a:gd name="T113" fmla="*/ 251 w 251"/>
                  <a:gd name="T114" fmla="*/ 146 h 14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1" h="146">
                    <a:moveTo>
                      <a:pt x="0" y="25"/>
                    </a:moveTo>
                    <a:lnTo>
                      <a:pt x="4" y="39"/>
                    </a:lnTo>
                    <a:lnTo>
                      <a:pt x="8" y="51"/>
                    </a:lnTo>
                    <a:lnTo>
                      <a:pt x="13" y="62"/>
                    </a:lnTo>
                    <a:lnTo>
                      <a:pt x="19" y="74"/>
                    </a:lnTo>
                    <a:lnTo>
                      <a:pt x="26" y="85"/>
                    </a:lnTo>
                    <a:lnTo>
                      <a:pt x="33" y="95"/>
                    </a:lnTo>
                    <a:lnTo>
                      <a:pt x="41" y="104"/>
                    </a:lnTo>
                    <a:lnTo>
                      <a:pt x="49" y="113"/>
                    </a:lnTo>
                    <a:lnTo>
                      <a:pt x="58" y="120"/>
                    </a:lnTo>
                    <a:lnTo>
                      <a:pt x="68" y="127"/>
                    </a:lnTo>
                    <a:lnTo>
                      <a:pt x="78" y="133"/>
                    </a:lnTo>
                    <a:lnTo>
                      <a:pt x="89" y="138"/>
                    </a:lnTo>
                    <a:lnTo>
                      <a:pt x="99" y="142"/>
                    </a:lnTo>
                    <a:lnTo>
                      <a:pt x="112" y="145"/>
                    </a:lnTo>
                    <a:lnTo>
                      <a:pt x="123" y="146"/>
                    </a:lnTo>
                    <a:lnTo>
                      <a:pt x="135" y="146"/>
                    </a:lnTo>
                    <a:lnTo>
                      <a:pt x="144" y="146"/>
                    </a:lnTo>
                    <a:lnTo>
                      <a:pt x="152" y="145"/>
                    </a:lnTo>
                    <a:lnTo>
                      <a:pt x="160" y="144"/>
                    </a:lnTo>
                    <a:lnTo>
                      <a:pt x="168" y="142"/>
                    </a:lnTo>
                    <a:lnTo>
                      <a:pt x="184" y="137"/>
                    </a:lnTo>
                    <a:lnTo>
                      <a:pt x="199" y="128"/>
                    </a:lnTo>
                    <a:lnTo>
                      <a:pt x="213" y="119"/>
                    </a:lnTo>
                    <a:lnTo>
                      <a:pt x="226" y="107"/>
                    </a:lnTo>
                    <a:lnTo>
                      <a:pt x="238" y="94"/>
                    </a:lnTo>
                    <a:lnTo>
                      <a:pt x="248" y="79"/>
                    </a:lnTo>
                    <a:lnTo>
                      <a:pt x="249" y="76"/>
                    </a:lnTo>
                    <a:lnTo>
                      <a:pt x="249" y="72"/>
                    </a:lnTo>
                    <a:lnTo>
                      <a:pt x="250" y="70"/>
                    </a:lnTo>
                    <a:lnTo>
                      <a:pt x="250" y="66"/>
                    </a:lnTo>
                    <a:lnTo>
                      <a:pt x="251" y="62"/>
                    </a:lnTo>
                    <a:lnTo>
                      <a:pt x="251" y="60"/>
                    </a:lnTo>
                    <a:lnTo>
                      <a:pt x="251" y="57"/>
                    </a:lnTo>
                    <a:lnTo>
                      <a:pt x="251" y="53"/>
                    </a:lnTo>
                    <a:lnTo>
                      <a:pt x="247" y="62"/>
                    </a:lnTo>
                    <a:lnTo>
                      <a:pt x="242" y="71"/>
                    </a:lnTo>
                    <a:lnTo>
                      <a:pt x="237" y="79"/>
                    </a:lnTo>
                    <a:lnTo>
                      <a:pt x="231" y="86"/>
                    </a:lnTo>
                    <a:lnTo>
                      <a:pt x="224" y="95"/>
                    </a:lnTo>
                    <a:lnTo>
                      <a:pt x="217" y="101"/>
                    </a:lnTo>
                    <a:lnTo>
                      <a:pt x="210" y="108"/>
                    </a:lnTo>
                    <a:lnTo>
                      <a:pt x="203" y="113"/>
                    </a:lnTo>
                    <a:lnTo>
                      <a:pt x="196" y="119"/>
                    </a:lnTo>
                    <a:lnTo>
                      <a:pt x="188" y="122"/>
                    </a:lnTo>
                    <a:lnTo>
                      <a:pt x="179" y="127"/>
                    </a:lnTo>
                    <a:lnTo>
                      <a:pt x="171" y="130"/>
                    </a:lnTo>
                    <a:lnTo>
                      <a:pt x="162" y="133"/>
                    </a:lnTo>
                    <a:lnTo>
                      <a:pt x="153" y="134"/>
                    </a:lnTo>
                    <a:lnTo>
                      <a:pt x="144" y="136"/>
                    </a:lnTo>
                    <a:lnTo>
                      <a:pt x="135" y="136"/>
                    </a:lnTo>
                    <a:lnTo>
                      <a:pt x="123" y="136"/>
                    </a:lnTo>
                    <a:lnTo>
                      <a:pt x="111" y="133"/>
                    </a:lnTo>
                    <a:lnTo>
                      <a:pt x="98" y="130"/>
                    </a:lnTo>
                    <a:lnTo>
                      <a:pt x="87" y="126"/>
                    </a:lnTo>
                    <a:lnTo>
                      <a:pt x="76" y="120"/>
                    </a:lnTo>
                    <a:lnTo>
                      <a:pt x="66" y="113"/>
                    </a:lnTo>
                    <a:lnTo>
                      <a:pt x="57" y="106"/>
                    </a:lnTo>
                    <a:lnTo>
                      <a:pt x="48" y="97"/>
                    </a:lnTo>
                    <a:lnTo>
                      <a:pt x="39" y="88"/>
                    </a:lnTo>
                    <a:lnTo>
                      <a:pt x="32" y="77"/>
                    </a:lnTo>
                    <a:lnTo>
                      <a:pt x="25" y="66"/>
                    </a:lnTo>
                    <a:lnTo>
                      <a:pt x="19" y="54"/>
                    </a:lnTo>
                    <a:lnTo>
                      <a:pt x="14" y="41"/>
                    </a:lnTo>
                    <a:lnTo>
                      <a:pt x="10" y="28"/>
                    </a:lnTo>
                    <a:lnTo>
                      <a:pt x="7" y="15"/>
                    </a:lnTo>
                    <a:lnTo>
                      <a:pt x="5" y="0"/>
                    </a:lnTo>
                    <a:lnTo>
                      <a:pt x="4" y="3"/>
                    </a:lnTo>
                    <a:lnTo>
                      <a:pt x="3" y="6"/>
                    </a:lnTo>
                    <a:lnTo>
                      <a:pt x="3" y="10"/>
                    </a:lnTo>
                    <a:lnTo>
                      <a:pt x="2" y="12"/>
                    </a:lnTo>
                    <a:lnTo>
                      <a:pt x="1" y="16"/>
                    </a:lnTo>
                    <a:lnTo>
                      <a:pt x="1" y="19"/>
                    </a:lnTo>
                    <a:lnTo>
                      <a:pt x="0" y="22"/>
                    </a:lnTo>
                    <a:lnTo>
                      <a:pt x="0" y="25"/>
                    </a:lnTo>
                    <a:close/>
                  </a:path>
                </a:pathLst>
              </a:custGeom>
              <a:solidFill>
                <a:srgbClr val="F3BA9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6" name="Freeform 75"/>
              <p:cNvSpPr/>
              <p:nvPr/>
            </p:nvSpPr>
            <p:spPr bwMode="auto">
              <a:xfrm>
                <a:off x="1135" y="2661"/>
                <a:ext cx="50" cy="25"/>
              </a:xfrm>
              <a:custGeom>
                <a:avLst/>
                <a:gdLst>
                  <a:gd name="T0" fmla="*/ 0 w 249"/>
                  <a:gd name="T1" fmla="*/ 0 h 154"/>
                  <a:gd name="T2" fmla="*/ 0 w 249"/>
                  <a:gd name="T3" fmla="*/ 0 h 154"/>
                  <a:gd name="T4" fmla="*/ 0 w 249"/>
                  <a:gd name="T5" fmla="*/ 0 h 154"/>
                  <a:gd name="T6" fmla="*/ 0 w 249"/>
                  <a:gd name="T7" fmla="*/ 0 h 154"/>
                  <a:gd name="T8" fmla="*/ 0 w 249"/>
                  <a:gd name="T9" fmla="*/ 0 h 154"/>
                  <a:gd name="T10" fmla="*/ 0 w 249"/>
                  <a:gd name="T11" fmla="*/ 0 h 154"/>
                  <a:gd name="T12" fmla="*/ 0 w 249"/>
                  <a:gd name="T13" fmla="*/ 0 h 154"/>
                  <a:gd name="T14" fmla="*/ 0 w 249"/>
                  <a:gd name="T15" fmla="*/ 0 h 154"/>
                  <a:gd name="T16" fmla="*/ 0 w 249"/>
                  <a:gd name="T17" fmla="*/ 0 h 154"/>
                  <a:gd name="T18" fmla="*/ 0 w 249"/>
                  <a:gd name="T19" fmla="*/ 0 h 154"/>
                  <a:gd name="T20" fmla="*/ 0 w 249"/>
                  <a:gd name="T21" fmla="*/ 0 h 154"/>
                  <a:gd name="T22" fmla="*/ 0 w 249"/>
                  <a:gd name="T23" fmla="*/ 0 h 154"/>
                  <a:gd name="T24" fmla="*/ 0 w 249"/>
                  <a:gd name="T25" fmla="*/ 0 h 154"/>
                  <a:gd name="T26" fmla="*/ 0 w 249"/>
                  <a:gd name="T27" fmla="*/ 0 h 154"/>
                  <a:gd name="T28" fmla="*/ 0 w 249"/>
                  <a:gd name="T29" fmla="*/ 0 h 154"/>
                  <a:gd name="T30" fmla="*/ 0 w 249"/>
                  <a:gd name="T31" fmla="*/ 0 h 154"/>
                  <a:gd name="T32" fmla="*/ 0 w 249"/>
                  <a:gd name="T33" fmla="*/ 0 h 154"/>
                  <a:gd name="T34" fmla="*/ 0 w 249"/>
                  <a:gd name="T35" fmla="*/ 0 h 154"/>
                  <a:gd name="T36" fmla="*/ 0 w 249"/>
                  <a:gd name="T37" fmla="*/ 0 h 154"/>
                  <a:gd name="T38" fmla="*/ 0 w 249"/>
                  <a:gd name="T39" fmla="*/ 0 h 154"/>
                  <a:gd name="T40" fmla="*/ 0 w 249"/>
                  <a:gd name="T41" fmla="*/ 0 h 154"/>
                  <a:gd name="T42" fmla="*/ 0 w 249"/>
                  <a:gd name="T43" fmla="*/ 0 h 154"/>
                  <a:gd name="T44" fmla="*/ 0 w 249"/>
                  <a:gd name="T45" fmla="*/ 0 h 154"/>
                  <a:gd name="T46" fmla="*/ 0 w 249"/>
                  <a:gd name="T47" fmla="*/ 0 h 154"/>
                  <a:gd name="T48" fmla="*/ 0 w 249"/>
                  <a:gd name="T49" fmla="*/ 0 h 154"/>
                  <a:gd name="T50" fmla="*/ 0 w 249"/>
                  <a:gd name="T51" fmla="*/ 0 h 154"/>
                  <a:gd name="T52" fmla="*/ 0 w 249"/>
                  <a:gd name="T53" fmla="*/ 0 h 154"/>
                  <a:gd name="T54" fmla="*/ 0 w 249"/>
                  <a:gd name="T55" fmla="*/ 0 h 154"/>
                  <a:gd name="T56" fmla="*/ 0 w 249"/>
                  <a:gd name="T57" fmla="*/ 0 h 154"/>
                  <a:gd name="T58" fmla="*/ 0 w 249"/>
                  <a:gd name="T59" fmla="*/ 0 h 154"/>
                  <a:gd name="T60" fmla="*/ 0 w 249"/>
                  <a:gd name="T61" fmla="*/ 0 h 154"/>
                  <a:gd name="T62" fmla="*/ 0 w 249"/>
                  <a:gd name="T63" fmla="*/ 0 h 154"/>
                  <a:gd name="T64" fmla="*/ 0 w 249"/>
                  <a:gd name="T65" fmla="*/ 0 h 154"/>
                  <a:gd name="T66" fmla="*/ 0 w 249"/>
                  <a:gd name="T67" fmla="*/ 0 h 154"/>
                  <a:gd name="T68" fmla="*/ 0 w 249"/>
                  <a:gd name="T69" fmla="*/ 0 h 154"/>
                  <a:gd name="T70" fmla="*/ 0 w 249"/>
                  <a:gd name="T71" fmla="*/ 0 h 154"/>
                  <a:gd name="T72" fmla="*/ 0 w 249"/>
                  <a:gd name="T73" fmla="*/ 0 h 154"/>
                  <a:gd name="T74" fmla="*/ 0 w 249"/>
                  <a:gd name="T75" fmla="*/ 0 h 154"/>
                  <a:gd name="T76" fmla="*/ 0 w 249"/>
                  <a:gd name="T77" fmla="*/ 0 h 154"/>
                  <a:gd name="T78" fmla="*/ 0 w 249"/>
                  <a:gd name="T79" fmla="*/ 0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9"/>
                  <a:gd name="T121" fmla="*/ 0 h 154"/>
                  <a:gd name="T122" fmla="*/ 249 w 249"/>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9" h="154">
                    <a:moveTo>
                      <a:pt x="0" y="24"/>
                    </a:moveTo>
                    <a:lnTo>
                      <a:pt x="3" y="39"/>
                    </a:lnTo>
                    <a:lnTo>
                      <a:pt x="7" y="51"/>
                    </a:lnTo>
                    <a:lnTo>
                      <a:pt x="11" y="64"/>
                    </a:lnTo>
                    <a:lnTo>
                      <a:pt x="17" y="76"/>
                    </a:lnTo>
                    <a:lnTo>
                      <a:pt x="23" y="86"/>
                    </a:lnTo>
                    <a:lnTo>
                      <a:pt x="30" y="97"/>
                    </a:lnTo>
                    <a:lnTo>
                      <a:pt x="38" y="108"/>
                    </a:lnTo>
                    <a:lnTo>
                      <a:pt x="46" y="116"/>
                    </a:lnTo>
                    <a:lnTo>
                      <a:pt x="55" y="125"/>
                    </a:lnTo>
                    <a:lnTo>
                      <a:pt x="65" y="132"/>
                    </a:lnTo>
                    <a:lnTo>
                      <a:pt x="75" y="138"/>
                    </a:lnTo>
                    <a:lnTo>
                      <a:pt x="86" y="144"/>
                    </a:lnTo>
                    <a:lnTo>
                      <a:pt x="97" y="148"/>
                    </a:lnTo>
                    <a:lnTo>
                      <a:pt x="109" y="151"/>
                    </a:lnTo>
                    <a:lnTo>
                      <a:pt x="121" y="152"/>
                    </a:lnTo>
                    <a:lnTo>
                      <a:pt x="133" y="154"/>
                    </a:lnTo>
                    <a:lnTo>
                      <a:pt x="142" y="154"/>
                    </a:lnTo>
                    <a:lnTo>
                      <a:pt x="151" y="152"/>
                    </a:lnTo>
                    <a:lnTo>
                      <a:pt x="159" y="150"/>
                    </a:lnTo>
                    <a:lnTo>
                      <a:pt x="168" y="148"/>
                    </a:lnTo>
                    <a:lnTo>
                      <a:pt x="176" y="145"/>
                    </a:lnTo>
                    <a:lnTo>
                      <a:pt x="184" y="142"/>
                    </a:lnTo>
                    <a:lnTo>
                      <a:pt x="192" y="138"/>
                    </a:lnTo>
                    <a:lnTo>
                      <a:pt x="199" y="133"/>
                    </a:lnTo>
                    <a:lnTo>
                      <a:pt x="206" y="127"/>
                    </a:lnTo>
                    <a:lnTo>
                      <a:pt x="213" y="122"/>
                    </a:lnTo>
                    <a:lnTo>
                      <a:pt x="220" y="115"/>
                    </a:lnTo>
                    <a:lnTo>
                      <a:pt x="226" y="109"/>
                    </a:lnTo>
                    <a:lnTo>
                      <a:pt x="233" y="102"/>
                    </a:lnTo>
                    <a:lnTo>
                      <a:pt x="238" y="95"/>
                    </a:lnTo>
                    <a:lnTo>
                      <a:pt x="244" y="86"/>
                    </a:lnTo>
                    <a:lnTo>
                      <a:pt x="248" y="78"/>
                    </a:lnTo>
                    <a:lnTo>
                      <a:pt x="249" y="74"/>
                    </a:lnTo>
                    <a:lnTo>
                      <a:pt x="249" y="72"/>
                    </a:lnTo>
                    <a:lnTo>
                      <a:pt x="249" y="69"/>
                    </a:lnTo>
                    <a:lnTo>
                      <a:pt x="249" y="65"/>
                    </a:lnTo>
                    <a:lnTo>
                      <a:pt x="249" y="63"/>
                    </a:lnTo>
                    <a:lnTo>
                      <a:pt x="249" y="59"/>
                    </a:lnTo>
                    <a:lnTo>
                      <a:pt x="249" y="57"/>
                    </a:lnTo>
                    <a:lnTo>
                      <a:pt x="249" y="53"/>
                    </a:lnTo>
                    <a:lnTo>
                      <a:pt x="245" y="63"/>
                    </a:lnTo>
                    <a:lnTo>
                      <a:pt x="241" y="72"/>
                    </a:lnTo>
                    <a:lnTo>
                      <a:pt x="236" y="80"/>
                    </a:lnTo>
                    <a:lnTo>
                      <a:pt x="230" y="89"/>
                    </a:lnTo>
                    <a:lnTo>
                      <a:pt x="223" y="97"/>
                    </a:lnTo>
                    <a:lnTo>
                      <a:pt x="217" y="104"/>
                    </a:lnTo>
                    <a:lnTo>
                      <a:pt x="210" y="112"/>
                    </a:lnTo>
                    <a:lnTo>
                      <a:pt x="203" y="118"/>
                    </a:lnTo>
                    <a:lnTo>
                      <a:pt x="195" y="124"/>
                    </a:lnTo>
                    <a:lnTo>
                      <a:pt x="187" y="128"/>
                    </a:lnTo>
                    <a:lnTo>
                      <a:pt x="179" y="133"/>
                    </a:lnTo>
                    <a:lnTo>
                      <a:pt x="170" y="136"/>
                    </a:lnTo>
                    <a:lnTo>
                      <a:pt x="161" y="139"/>
                    </a:lnTo>
                    <a:lnTo>
                      <a:pt x="152" y="142"/>
                    </a:lnTo>
                    <a:lnTo>
                      <a:pt x="143" y="143"/>
                    </a:lnTo>
                    <a:lnTo>
                      <a:pt x="133" y="143"/>
                    </a:lnTo>
                    <a:lnTo>
                      <a:pt x="121" y="142"/>
                    </a:lnTo>
                    <a:lnTo>
                      <a:pt x="109" y="140"/>
                    </a:lnTo>
                    <a:lnTo>
                      <a:pt x="96" y="137"/>
                    </a:lnTo>
                    <a:lnTo>
                      <a:pt x="85" y="132"/>
                    </a:lnTo>
                    <a:lnTo>
                      <a:pt x="74" y="126"/>
                    </a:lnTo>
                    <a:lnTo>
                      <a:pt x="64" y="119"/>
                    </a:lnTo>
                    <a:lnTo>
                      <a:pt x="54" y="110"/>
                    </a:lnTo>
                    <a:lnTo>
                      <a:pt x="45" y="101"/>
                    </a:lnTo>
                    <a:lnTo>
                      <a:pt x="37" y="91"/>
                    </a:lnTo>
                    <a:lnTo>
                      <a:pt x="30" y="80"/>
                    </a:lnTo>
                    <a:lnTo>
                      <a:pt x="24" y="69"/>
                    </a:lnTo>
                    <a:lnTo>
                      <a:pt x="18" y="57"/>
                    </a:lnTo>
                    <a:lnTo>
                      <a:pt x="14" y="43"/>
                    </a:lnTo>
                    <a:lnTo>
                      <a:pt x="10" y="29"/>
                    </a:lnTo>
                    <a:lnTo>
                      <a:pt x="8" y="15"/>
                    </a:lnTo>
                    <a:lnTo>
                      <a:pt x="6" y="0"/>
                    </a:lnTo>
                    <a:lnTo>
                      <a:pt x="5" y="3"/>
                    </a:lnTo>
                    <a:lnTo>
                      <a:pt x="4" y="6"/>
                    </a:lnTo>
                    <a:lnTo>
                      <a:pt x="4" y="9"/>
                    </a:lnTo>
                    <a:lnTo>
                      <a:pt x="3" y="12"/>
                    </a:lnTo>
                    <a:lnTo>
                      <a:pt x="2" y="16"/>
                    </a:lnTo>
                    <a:lnTo>
                      <a:pt x="1" y="18"/>
                    </a:lnTo>
                    <a:lnTo>
                      <a:pt x="1" y="22"/>
                    </a:lnTo>
                    <a:lnTo>
                      <a:pt x="0" y="24"/>
                    </a:lnTo>
                    <a:close/>
                  </a:path>
                </a:pathLst>
              </a:custGeom>
              <a:solidFill>
                <a:srgbClr val="F4BD9A"/>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7" name="Freeform 76"/>
              <p:cNvSpPr/>
              <p:nvPr/>
            </p:nvSpPr>
            <p:spPr bwMode="auto">
              <a:xfrm>
                <a:off x="1136" y="2659"/>
                <a:ext cx="49" cy="26"/>
              </a:xfrm>
              <a:custGeom>
                <a:avLst/>
                <a:gdLst>
                  <a:gd name="T0" fmla="*/ 0 w 246"/>
                  <a:gd name="T1" fmla="*/ 0 h 159"/>
                  <a:gd name="T2" fmla="*/ 0 w 246"/>
                  <a:gd name="T3" fmla="*/ 0 h 159"/>
                  <a:gd name="T4" fmla="*/ 0 w 246"/>
                  <a:gd name="T5" fmla="*/ 0 h 159"/>
                  <a:gd name="T6" fmla="*/ 0 w 246"/>
                  <a:gd name="T7" fmla="*/ 0 h 159"/>
                  <a:gd name="T8" fmla="*/ 0 w 246"/>
                  <a:gd name="T9" fmla="*/ 0 h 159"/>
                  <a:gd name="T10" fmla="*/ 0 w 246"/>
                  <a:gd name="T11" fmla="*/ 0 h 159"/>
                  <a:gd name="T12" fmla="*/ 0 w 246"/>
                  <a:gd name="T13" fmla="*/ 0 h 159"/>
                  <a:gd name="T14" fmla="*/ 0 w 246"/>
                  <a:gd name="T15" fmla="*/ 0 h 159"/>
                  <a:gd name="T16" fmla="*/ 0 w 246"/>
                  <a:gd name="T17" fmla="*/ 0 h 159"/>
                  <a:gd name="T18" fmla="*/ 0 w 246"/>
                  <a:gd name="T19" fmla="*/ 0 h 159"/>
                  <a:gd name="T20" fmla="*/ 0 w 246"/>
                  <a:gd name="T21" fmla="*/ 0 h 159"/>
                  <a:gd name="T22" fmla="*/ 0 w 246"/>
                  <a:gd name="T23" fmla="*/ 0 h 159"/>
                  <a:gd name="T24" fmla="*/ 0 w 246"/>
                  <a:gd name="T25" fmla="*/ 0 h 159"/>
                  <a:gd name="T26" fmla="*/ 0 w 246"/>
                  <a:gd name="T27" fmla="*/ 0 h 159"/>
                  <a:gd name="T28" fmla="*/ 0 w 246"/>
                  <a:gd name="T29" fmla="*/ 0 h 159"/>
                  <a:gd name="T30" fmla="*/ 0 w 246"/>
                  <a:gd name="T31" fmla="*/ 0 h 159"/>
                  <a:gd name="T32" fmla="*/ 0 w 246"/>
                  <a:gd name="T33" fmla="*/ 0 h 159"/>
                  <a:gd name="T34" fmla="*/ 0 w 246"/>
                  <a:gd name="T35" fmla="*/ 0 h 159"/>
                  <a:gd name="T36" fmla="*/ 0 w 246"/>
                  <a:gd name="T37" fmla="*/ 0 h 159"/>
                  <a:gd name="T38" fmla="*/ 0 w 246"/>
                  <a:gd name="T39" fmla="*/ 0 h 159"/>
                  <a:gd name="T40" fmla="*/ 0 w 246"/>
                  <a:gd name="T41" fmla="*/ 0 h 159"/>
                  <a:gd name="T42" fmla="*/ 0 w 246"/>
                  <a:gd name="T43" fmla="*/ 0 h 159"/>
                  <a:gd name="T44" fmla="*/ 0 w 246"/>
                  <a:gd name="T45" fmla="*/ 0 h 159"/>
                  <a:gd name="T46" fmla="*/ 0 w 246"/>
                  <a:gd name="T47" fmla="*/ 0 h 159"/>
                  <a:gd name="T48" fmla="*/ 0 w 246"/>
                  <a:gd name="T49" fmla="*/ 0 h 159"/>
                  <a:gd name="T50" fmla="*/ 0 w 246"/>
                  <a:gd name="T51" fmla="*/ 0 h 159"/>
                  <a:gd name="T52" fmla="*/ 0 w 246"/>
                  <a:gd name="T53" fmla="*/ 0 h 159"/>
                  <a:gd name="T54" fmla="*/ 0 w 246"/>
                  <a:gd name="T55" fmla="*/ 0 h 159"/>
                  <a:gd name="T56" fmla="*/ 0 w 246"/>
                  <a:gd name="T57" fmla="*/ 0 h 159"/>
                  <a:gd name="T58" fmla="*/ 0 w 246"/>
                  <a:gd name="T59" fmla="*/ 0 h 159"/>
                  <a:gd name="T60" fmla="*/ 0 w 246"/>
                  <a:gd name="T61" fmla="*/ 0 h 159"/>
                  <a:gd name="T62" fmla="*/ 0 w 246"/>
                  <a:gd name="T63" fmla="*/ 0 h 159"/>
                  <a:gd name="T64" fmla="*/ 0 w 246"/>
                  <a:gd name="T65" fmla="*/ 0 h 159"/>
                  <a:gd name="T66" fmla="*/ 0 w 246"/>
                  <a:gd name="T67" fmla="*/ 0 h 159"/>
                  <a:gd name="T68" fmla="*/ 0 w 246"/>
                  <a:gd name="T69" fmla="*/ 0 h 159"/>
                  <a:gd name="T70" fmla="*/ 0 w 246"/>
                  <a:gd name="T71" fmla="*/ 0 h 159"/>
                  <a:gd name="T72" fmla="*/ 0 w 246"/>
                  <a:gd name="T73" fmla="*/ 0 h 159"/>
                  <a:gd name="T74" fmla="*/ 0 w 246"/>
                  <a:gd name="T75" fmla="*/ 0 h 159"/>
                  <a:gd name="T76" fmla="*/ 0 w 246"/>
                  <a:gd name="T77" fmla="*/ 0 h 159"/>
                  <a:gd name="T78" fmla="*/ 0 w 246"/>
                  <a:gd name="T79" fmla="*/ 0 h 159"/>
                  <a:gd name="T80" fmla="*/ 0 w 246"/>
                  <a:gd name="T81" fmla="*/ 0 h 159"/>
                  <a:gd name="T82" fmla="*/ 0 w 246"/>
                  <a:gd name="T83" fmla="*/ 0 h 159"/>
                  <a:gd name="T84" fmla="*/ 0 w 246"/>
                  <a:gd name="T85" fmla="*/ 0 h 159"/>
                  <a:gd name="T86" fmla="*/ 0 w 246"/>
                  <a:gd name="T87" fmla="*/ 0 h 1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6"/>
                  <a:gd name="T133" fmla="*/ 0 h 159"/>
                  <a:gd name="T134" fmla="*/ 246 w 246"/>
                  <a:gd name="T135" fmla="*/ 159 h 1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6" h="159">
                    <a:moveTo>
                      <a:pt x="0" y="23"/>
                    </a:moveTo>
                    <a:lnTo>
                      <a:pt x="2" y="38"/>
                    </a:lnTo>
                    <a:lnTo>
                      <a:pt x="5" y="51"/>
                    </a:lnTo>
                    <a:lnTo>
                      <a:pt x="9" y="64"/>
                    </a:lnTo>
                    <a:lnTo>
                      <a:pt x="14" y="77"/>
                    </a:lnTo>
                    <a:lnTo>
                      <a:pt x="20" y="89"/>
                    </a:lnTo>
                    <a:lnTo>
                      <a:pt x="27" y="100"/>
                    </a:lnTo>
                    <a:lnTo>
                      <a:pt x="34" y="111"/>
                    </a:lnTo>
                    <a:lnTo>
                      <a:pt x="43" y="120"/>
                    </a:lnTo>
                    <a:lnTo>
                      <a:pt x="52" y="129"/>
                    </a:lnTo>
                    <a:lnTo>
                      <a:pt x="61" y="136"/>
                    </a:lnTo>
                    <a:lnTo>
                      <a:pt x="71" y="143"/>
                    </a:lnTo>
                    <a:lnTo>
                      <a:pt x="82" y="149"/>
                    </a:lnTo>
                    <a:lnTo>
                      <a:pt x="93" y="153"/>
                    </a:lnTo>
                    <a:lnTo>
                      <a:pt x="106" y="156"/>
                    </a:lnTo>
                    <a:lnTo>
                      <a:pt x="118" y="159"/>
                    </a:lnTo>
                    <a:lnTo>
                      <a:pt x="130" y="159"/>
                    </a:lnTo>
                    <a:lnTo>
                      <a:pt x="139" y="159"/>
                    </a:lnTo>
                    <a:lnTo>
                      <a:pt x="148" y="157"/>
                    </a:lnTo>
                    <a:lnTo>
                      <a:pt x="157" y="156"/>
                    </a:lnTo>
                    <a:lnTo>
                      <a:pt x="166" y="153"/>
                    </a:lnTo>
                    <a:lnTo>
                      <a:pt x="174" y="150"/>
                    </a:lnTo>
                    <a:lnTo>
                      <a:pt x="183" y="145"/>
                    </a:lnTo>
                    <a:lnTo>
                      <a:pt x="191" y="142"/>
                    </a:lnTo>
                    <a:lnTo>
                      <a:pt x="198" y="136"/>
                    </a:lnTo>
                    <a:lnTo>
                      <a:pt x="205" y="131"/>
                    </a:lnTo>
                    <a:lnTo>
                      <a:pt x="212" y="124"/>
                    </a:lnTo>
                    <a:lnTo>
                      <a:pt x="219" y="118"/>
                    </a:lnTo>
                    <a:lnTo>
                      <a:pt x="226" y="111"/>
                    </a:lnTo>
                    <a:lnTo>
                      <a:pt x="232" y="102"/>
                    </a:lnTo>
                    <a:lnTo>
                      <a:pt x="237" y="94"/>
                    </a:lnTo>
                    <a:lnTo>
                      <a:pt x="242" y="85"/>
                    </a:lnTo>
                    <a:lnTo>
                      <a:pt x="246" y="76"/>
                    </a:lnTo>
                    <a:lnTo>
                      <a:pt x="246" y="74"/>
                    </a:lnTo>
                    <a:lnTo>
                      <a:pt x="246" y="70"/>
                    </a:lnTo>
                    <a:lnTo>
                      <a:pt x="246" y="68"/>
                    </a:lnTo>
                    <a:lnTo>
                      <a:pt x="246" y="64"/>
                    </a:lnTo>
                    <a:lnTo>
                      <a:pt x="246" y="60"/>
                    </a:lnTo>
                    <a:lnTo>
                      <a:pt x="246" y="58"/>
                    </a:lnTo>
                    <a:lnTo>
                      <a:pt x="246" y="54"/>
                    </a:lnTo>
                    <a:lnTo>
                      <a:pt x="246" y="52"/>
                    </a:lnTo>
                    <a:lnTo>
                      <a:pt x="242" y="62"/>
                    </a:lnTo>
                    <a:lnTo>
                      <a:pt x="238" y="72"/>
                    </a:lnTo>
                    <a:lnTo>
                      <a:pt x="233" y="82"/>
                    </a:lnTo>
                    <a:lnTo>
                      <a:pt x="228" y="90"/>
                    </a:lnTo>
                    <a:lnTo>
                      <a:pt x="221" y="99"/>
                    </a:lnTo>
                    <a:lnTo>
                      <a:pt x="215" y="107"/>
                    </a:lnTo>
                    <a:lnTo>
                      <a:pt x="208" y="114"/>
                    </a:lnTo>
                    <a:lnTo>
                      <a:pt x="201" y="121"/>
                    </a:lnTo>
                    <a:lnTo>
                      <a:pt x="193" y="127"/>
                    </a:lnTo>
                    <a:lnTo>
                      <a:pt x="185" y="132"/>
                    </a:lnTo>
                    <a:lnTo>
                      <a:pt x="177" y="137"/>
                    </a:lnTo>
                    <a:lnTo>
                      <a:pt x="168" y="142"/>
                    </a:lnTo>
                    <a:lnTo>
                      <a:pt x="159" y="144"/>
                    </a:lnTo>
                    <a:lnTo>
                      <a:pt x="149" y="147"/>
                    </a:lnTo>
                    <a:lnTo>
                      <a:pt x="140" y="148"/>
                    </a:lnTo>
                    <a:lnTo>
                      <a:pt x="130" y="148"/>
                    </a:lnTo>
                    <a:lnTo>
                      <a:pt x="118" y="148"/>
                    </a:lnTo>
                    <a:lnTo>
                      <a:pt x="106" y="145"/>
                    </a:lnTo>
                    <a:lnTo>
                      <a:pt x="93" y="142"/>
                    </a:lnTo>
                    <a:lnTo>
                      <a:pt x="82" y="137"/>
                    </a:lnTo>
                    <a:lnTo>
                      <a:pt x="71" y="131"/>
                    </a:lnTo>
                    <a:lnTo>
                      <a:pt x="61" y="124"/>
                    </a:lnTo>
                    <a:lnTo>
                      <a:pt x="52" y="115"/>
                    </a:lnTo>
                    <a:lnTo>
                      <a:pt x="43" y="106"/>
                    </a:lnTo>
                    <a:lnTo>
                      <a:pt x="35" y="95"/>
                    </a:lnTo>
                    <a:lnTo>
                      <a:pt x="28" y="84"/>
                    </a:lnTo>
                    <a:lnTo>
                      <a:pt x="22" y="72"/>
                    </a:lnTo>
                    <a:lnTo>
                      <a:pt x="17" y="59"/>
                    </a:lnTo>
                    <a:lnTo>
                      <a:pt x="13" y="46"/>
                    </a:lnTo>
                    <a:lnTo>
                      <a:pt x="10" y="32"/>
                    </a:lnTo>
                    <a:lnTo>
                      <a:pt x="8" y="17"/>
                    </a:lnTo>
                    <a:lnTo>
                      <a:pt x="8" y="3"/>
                    </a:lnTo>
                    <a:lnTo>
                      <a:pt x="8" y="2"/>
                    </a:lnTo>
                    <a:lnTo>
                      <a:pt x="8" y="0"/>
                    </a:lnTo>
                    <a:lnTo>
                      <a:pt x="7" y="3"/>
                    </a:lnTo>
                    <a:lnTo>
                      <a:pt x="5" y="5"/>
                    </a:lnTo>
                    <a:lnTo>
                      <a:pt x="4" y="9"/>
                    </a:lnTo>
                    <a:lnTo>
                      <a:pt x="3" y="11"/>
                    </a:lnTo>
                    <a:lnTo>
                      <a:pt x="2" y="14"/>
                    </a:lnTo>
                    <a:lnTo>
                      <a:pt x="1" y="17"/>
                    </a:lnTo>
                    <a:lnTo>
                      <a:pt x="1" y="20"/>
                    </a:lnTo>
                    <a:lnTo>
                      <a:pt x="0" y="23"/>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8" name="Freeform 77"/>
              <p:cNvSpPr/>
              <p:nvPr/>
            </p:nvSpPr>
            <p:spPr bwMode="auto">
              <a:xfrm>
                <a:off x="1136" y="2657"/>
                <a:ext cx="49" cy="27"/>
              </a:xfrm>
              <a:custGeom>
                <a:avLst/>
                <a:gdLst>
                  <a:gd name="T0" fmla="*/ 0 w 243"/>
                  <a:gd name="T1" fmla="*/ 0 h 164"/>
                  <a:gd name="T2" fmla="*/ 0 w 243"/>
                  <a:gd name="T3" fmla="*/ 0 h 164"/>
                  <a:gd name="T4" fmla="*/ 0 w 243"/>
                  <a:gd name="T5" fmla="*/ 0 h 164"/>
                  <a:gd name="T6" fmla="*/ 0 w 243"/>
                  <a:gd name="T7" fmla="*/ 0 h 164"/>
                  <a:gd name="T8" fmla="*/ 0 w 243"/>
                  <a:gd name="T9" fmla="*/ 0 h 164"/>
                  <a:gd name="T10" fmla="*/ 0 w 243"/>
                  <a:gd name="T11" fmla="*/ 0 h 164"/>
                  <a:gd name="T12" fmla="*/ 0 w 243"/>
                  <a:gd name="T13" fmla="*/ 0 h 164"/>
                  <a:gd name="T14" fmla="*/ 0 w 243"/>
                  <a:gd name="T15" fmla="*/ 0 h 164"/>
                  <a:gd name="T16" fmla="*/ 0 w 243"/>
                  <a:gd name="T17" fmla="*/ 0 h 164"/>
                  <a:gd name="T18" fmla="*/ 0 w 243"/>
                  <a:gd name="T19" fmla="*/ 0 h 164"/>
                  <a:gd name="T20" fmla="*/ 0 w 243"/>
                  <a:gd name="T21" fmla="*/ 0 h 164"/>
                  <a:gd name="T22" fmla="*/ 0 w 243"/>
                  <a:gd name="T23" fmla="*/ 0 h 164"/>
                  <a:gd name="T24" fmla="*/ 0 w 243"/>
                  <a:gd name="T25" fmla="*/ 0 h 164"/>
                  <a:gd name="T26" fmla="*/ 0 w 243"/>
                  <a:gd name="T27" fmla="*/ 0 h 164"/>
                  <a:gd name="T28" fmla="*/ 0 w 243"/>
                  <a:gd name="T29" fmla="*/ 0 h 164"/>
                  <a:gd name="T30" fmla="*/ 0 w 243"/>
                  <a:gd name="T31" fmla="*/ 0 h 164"/>
                  <a:gd name="T32" fmla="*/ 0 w 243"/>
                  <a:gd name="T33" fmla="*/ 0 h 164"/>
                  <a:gd name="T34" fmla="*/ 0 w 243"/>
                  <a:gd name="T35" fmla="*/ 0 h 164"/>
                  <a:gd name="T36" fmla="*/ 0 w 243"/>
                  <a:gd name="T37" fmla="*/ 0 h 164"/>
                  <a:gd name="T38" fmla="*/ 0 w 243"/>
                  <a:gd name="T39" fmla="*/ 0 h 164"/>
                  <a:gd name="T40" fmla="*/ 0 w 243"/>
                  <a:gd name="T41" fmla="*/ 0 h 164"/>
                  <a:gd name="T42" fmla="*/ 0 w 243"/>
                  <a:gd name="T43" fmla="*/ 0 h 164"/>
                  <a:gd name="T44" fmla="*/ 0 w 243"/>
                  <a:gd name="T45" fmla="*/ 0 h 164"/>
                  <a:gd name="T46" fmla="*/ 0 w 243"/>
                  <a:gd name="T47" fmla="*/ 0 h 164"/>
                  <a:gd name="T48" fmla="*/ 0 w 243"/>
                  <a:gd name="T49" fmla="*/ 0 h 164"/>
                  <a:gd name="T50" fmla="*/ 0 w 243"/>
                  <a:gd name="T51" fmla="*/ 0 h 164"/>
                  <a:gd name="T52" fmla="*/ 0 w 243"/>
                  <a:gd name="T53" fmla="*/ 0 h 164"/>
                  <a:gd name="T54" fmla="*/ 0 w 243"/>
                  <a:gd name="T55" fmla="*/ 0 h 164"/>
                  <a:gd name="T56" fmla="*/ 0 w 243"/>
                  <a:gd name="T57" fmla="*/ 0 h 164"/>
                  <a:gd name="T58" fmla="*/ 0 w 243"/>
                  <a:gd name="T59" fmla="*/ 0 h 164"/>
                  <a:gd name="T60" fmla="*/ 0 w 243"/>
                  <a:gd name="T61" fmla="*/ 0 h 164"/>
                  <a:gd name="T62" fmla="*/ 0 w 243"/>
                  <a:gd name="T63" fmla="*/ 0 h 164"/>
                  <a:gd name="T64" fmla="*/ 0 w 243"/>
                  <a:gd name="T65" fmla="*/ 0 h 164"/>
                  <a:gd name="T66" fmla="*/ 0 w 243"/>
                  <a:gd name="T67" fmla="*/ 0 h 164"/>
                  <a:gd name="T68" fmla="*/ 0 w 243"/>
                  <a:gd name="T69" fmla="*/ 0 h 164"/>
                  <a:gd name="T70" fmla="*/ 0 w 243"/>
                  <a:gd name="T71" fmla="*/ 0 h 164"/>
                  <a:gd name="T72" fmla="*/ 0 w 243"/>
                  <a:gd name="T73" fmla="*/ 0 h 164"/>
                  <a:gd name="T74" fmla="*/ 0 w 243"/>
                  <a:gd name="T75" fmla="*/ 0 h 164"/>
                  <a:gd name="T76" fmla="*/ 0 w 243"/>
                  <a:gd name="T77" fmla="*/ 0 h 164"/>
                  <a:gd name="T78" fmla="*/ 0 w 243"/>
                  <a:gd name="T79" fmla="*/ 0 h 164"/>
                  <a:gd name="T80" fmla="*/ 0 w 243"/>
                  <a:gd name="T81" fmla="*/ 0 h 164"/>
                  <a:gd name="T82" fmla="*/ 0 w 243"/>
                  <a:gd name="T83" fmla="*/ 0 h 164"/>
                  <a:gd name="T84" fmla="*/ 0 w 243"/>
                  <a:gd name="T85" fmla="*/ 0 h 164"/>
                  <a:gd name="T86" fmla="*/ 0 w 243"/>
                  <a:gd name="T87" fmla="*/ 0 h 164"/>
                  <a:gd name="T88" fmla="*/ 0 w 243"/>
                  <a:gd name="T89" fmla="*/ 0 h 164"/>
                  <a:gd name="T90" fmla="*/ 0 w 243"/>
                  <a:gd name="T91" fmla="*/ 0 h 164"/>
                  <a:gd name="T92" fmla="*/ 0 w 243"/>
                  <a:gd name="T93" fmla="*/ 0 h 164"/>
                  <a:gd name="T94" fmla="*/ 0 w 243"/>
                  <a:gd name="T95" fmla="*/ 0 h 1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3"/>
                  <a:gd name="T145" fmla="*/ 0 h 164"/>
                  <a:gd name="T146" fmla="*/ 243 w 243"/>
                  <a:gd name="T147" fmla="*/ 164 h 1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3" h="164">
                    <a:moveTo>
                      <a:pt x="0" y="21"/>
                    </a:moveTo>
                    <a:lnTo>
                      <a:pt x="2" y="36"/>
                    </a:lnTo>
                    <a:lnTo>
                      <a:pt x="4" y="50"/>
                    </a:lnTo>
                    <a:lnTo>
                      <a:pt x="8" y="64"/>
                    </a:lnTo>
                    <a:lnTo>
                      <a:pt x="12" y="78"/>
                    </a:lnTo>
                    <a:lnTo>
                      <a:pt x="18" y="90"/>
                    </a:lnTo>
                    <a:lnTo>
                      <a:pt x="24" y="101"/>
                    </a:lnTo>
                    <a:lnTo>
                      <a:pt x="31" y="112"/>
                    </a:lnTo>
                    <a:lnTo>
                      <a:pt x="39" y="122"/>
                    </a:lnTo>
                    <a:lnTo>
                      <a:pt x="48" y="131"/>
                    </a:lnTo>
                    <a:lnTo>
                      <a:pt x="58" y="140"/>
                    </a:lnTo>
                    <a:lnTo>
                      <a:pt x="68" y="147"/>
                    </a:lnTo>
                    <a:lnTo>
                      <a:pt x="79" y="153"/>
                    </a:lnTo>
                    <a:lnTo>
                      <a:pt x="90" y="158"/>
                    </a:lnTo>
                    <a:lnTo>
                      <a:pt x="103" y="161"/>
                    </a:lnTo>
                    <a:lnTo>
                      <a:pt x="115" y="163"/>
                    </a:lnTo>
                    <a:lnTo>
                      <a:pt x="127" y="164"/>
                    </a:lnTo>
                    <a:lnTo>
                      <a:pt x="137" y="164"/>
                    </a:lnTo>
                    <a:lnTo>
                      <a:pt x="146" y="163"/>
                    </a:lnTo>
                    <a:lnTo>
                      <a:pt x="155" y="160"/>
                    </a:lnTo>
                    <a:lnTo>
                      <a:pt x="164" y="157"/>
                    </a:lnTo>
                    <a:lnTo>
                      <a:pt x="173" y="154"/>
                    </a:lnTo>
                    <a:lnTo>
                      <a:pt x="181" y="149"/>
                    </a:lnTo>
                    <a:lnTo>
                      <a:pt x="189" y="145"/>
                    </a:lnTo>
                    <a:lnTo>
                      <a:pt x="197" y="139"/>
                    </a:lnTo>
                    <a:lnTo>
                      <a:pt x="204" y="133"/>
                    </a:lnTo>
                    <a:lnTo>
                      <a:pt x="211" y="125"/>
                    </a:lnTo>
                    <a:lnTo>
                      <a:pt x="217" y="118"/>
                    </a:lnTo>
                    <a:lnTo>
                      <a:pt x="224" y="110"/>
                    </a:lnTo>
                    <a:lnTo>
                      <a:pt x="230" y="101"/>
                    </a:lnTo>
                    <a:lnTo>
                      <a:pt x="235" y="93"/>
                    </a:lnTo>
                    <a:lnTo>
                      <a:pt x="239" y="84"/>
                    </a:lnTo>
                    <a:lnTo>
                      <a:pt x="243" y="74"/>
                    </a:lnTo>
                    <a:lnTo>
                      <a:pt x="243" y="70"/>
                    </a:lnTo>
                    <a:lnTo>
                      <a:pt x="243" y="68"/>
                    </a:lnTo>
                    <a:lnTo>
                      <a:pt x="243" y="64"/>
                    </a:lnTo>
                    <a:lnTo>
                      <a:pt x="243" y="62"/>
                    </a:lnTo>
                    <a:lnTo>
                      <a:pt x="242" y="58"/>
                    </a:lnTo>
                    <a:lnTo>
                      <a:pt x="242" y="56"/>
                    </a:lnTo>
                    <a:lnTo>
                      <a:pt x="241" y="52"/>
                    </a:lnTo>
                    <a:lnTo>
                      <a:pt x="241" y="50"/>
                    </a:lnTo>
                    <a:lnTo>
                      <a:pt x="238" y="61"/>
                    </a:lnTo>
                    <a:lnTo>
                      <a:pt x="234" y="72"/>
                    </a:lnTo>
                    <a:lnTo>
                      <a:pt x="230" y="81"/>
                    </a:lnTo>
                    <a:lnTo>
                      <a:pt x="225" y="91"/>
                    </a:lnTo>
                    <a:lnTo>
                      <a:pt x="219" y="100"/>
                    </a:lnTo>
                    <a:lnTo>
                      <a:pt x="213" y="109"/>
                    </a:lnTo>
                    <a:lnTo>
                      <a:pt x="206" y="116"/>
                    </a:lnTo>
                    <a:lnTo>
                      <a:pt x="199" y="123"/>
                    </a:lnTo>
                    <a:lnTo>
                      <a:pt x="191" y="130"/>
                    </a:lnTo>
                    <a:lnTo>
                      <a:pt x="183" y="136"/>
                    </a:lnTo>
                    <a:lnTo>
                      <a:pt x="174" y="141"/>
                    </a:lnTo>
                    <a:lnTo>
                      <a:pt x="166" y="146"/>
                    </a:lnTo>
                    <a:lnTo>
                      <a:pt x="156" y="148"/>
                    </a:lnTo>
                    <a:lnTo>
                      <a:pt x="147" y="151"/>
                    </a:lnTo>
                    <a:lnTo>
                      <a:pt x="137" y="153"/>
                    </a:lnTo>
                    <a:lnTo>
                      <a:pt x="127" y="153"/>
                    </a:lnTo>
                    <a:lnTo>
                      <a:pt x="115" y="152"/>
                    </a:lnTo>
                    <a:lnTo>
                      <a:pt x="104" y="151"/>
                    </a:lnTo>
                    <a:lnTo>
                      <a:pt x="91" y="147"/>
                    </a:lnTo>
                    <a:lnTo>
                      <a:pt x="81" y="142"/>
                    </a:lnTo>
                    <a:lnTo>
                      <a:pt x="70" y="136"/>
                    </a:lnTo>
                    <a:lnTo>
                      <a:pt x="61" y="129"/>
                    </a:lnTo>
                    <a:lnTo>
                      <a:pt x="52" y="121"/>
                    </a:lnTo>
                    <a:lnTo>
                      <a:pt x="43" y="112"/>
                    </a:lnTo>
                    <a:lnTo>
                      <a:pt x="36" y="101"/>
                    </a:lnTo>
                    <a:lnTo>
                      <a:pt x="29" y="91"/>
                    </a:lnTo>
                    <a:lnTo>
                      <a:pt x="23" y="80"/>
                    </a:lnTo>
                    <a:lnTo>
                      <a:pt x="18" y="68"/>
                    </a:lnTo>
                    <a:lnTo>
                      <a:pt x="14" y="55"/>
                    </a:lnTo>
                    <a:lnTo>
                      <a:pt x="12" y="42"/>
                    </a:lnTo>
                    <a:lnTo>
                      <a:pt x="10" y="27"/>
                    </a:lnTo>
                    <a:lnTo>
                      <a:pt x="9" y="13"/>
                    </a:lnTo>
                    <a:lnTo>
                      <a:pt x="9" y="12"/>
                    </a:lnTo>
                    <a:lnTo>
                      <a:pt x="9" y="9"/>
                    </a:lnTo>
                    <a:lnTo>
                      <a:pt x="9" y="8"/>
                    </a:lnTo>
                    <a:lnTo>
                      <a:pt x="9" y="6"/>
                    </a:lnTo>
                    <a:lnTo>
                      <a:pt x="9" y="4"/>
                    </a:lnTo>
                    <a:lnTo>
                      <a:pt x="9" y="3"/>
                    </a:lnTo>
                    <a:lnTo>
                      <a:pt x="10" y="1"/>
                    </a:lnTo>
                    <a:lnTo>
                      <a:pt x="10" y="0"/>
                    </a:lnTo>
                    <a:lnTo>
                      <a:pt x="9" y="0"/>
                    </a:lnTo>
                    <a:lnTo>
                      <a:pt x="9" y="1"/>
                    </a:lnTo>
                    <a:lnTo>
                      <a:pt x="8" y="2"/>
                    </a:lnTo>
                    <a:lnTo>
                      <a:pt x="8" y="3"/>
                    </a:lnTo>
                    <a:lnTo>
                      <a:pt x="7" y="6"/>
                    </a:lnTo>
                    <a:lnTo>
                      <a:pt x="6" y="8"/>
                    </a:lnTo>
                    <a:lnTo>
                      <a:pt x="5" y="10"/>
                    </a:lnTo>
                    <a:lnTo>
                      <a:pt x="4" y="13"/>
                    </a:lnTo>
                    <a:lnTo>
                      <a:pt x="3" y="14"/>
                    </a:lnTo>
                    <a:lnTo>
                      <a:pt x="2" y="16"/>
                    </a:lnTo>
                    <a:lnTo>
                      <a:pt x="1" y="19"/>
                    </a:lnTo>
                    <a:lnTo>
                      <a:pt x="0" y="21"/>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49" name="Freeform 78"/>
              <p:cNvSpPr/>
              <p:nvPr/>
            </p:nvSpPr>
            <p:spPr bwMode="auto">
              <a:xfrm>
                <a:off x="1137" y="2655"/>
                <a:ext cx="48" cy="28"/>
              </a:xfrm>
              <a:custGeom>
                <a:avLst/>
                <a:gdLst>
                  <a:gd name="T0" fmla="*/ 0 w 238"/>
                  <a:gd name="T1" fmla="*/ 0 h 169"/>
                  <a:gd name="T2" fmla="*/ 0 w 238"/>
                  <a:gd name="T3" fmla="*/ 0 h 169"/>
                  <a:gd name="T4" fmla="*/ 0 w 238"/>
                  <a:gd name="T5" fmla="*/ 0 h 169"/>
                  <a:gd name="T6" fmla="*/ 0 w 238"/>
                  <a:gd name="T7" fmla="*/ 0 h 169"/>
                  <a:gd name="T8" fmla="*/ 0 w 238"/>
                  <a:gd name="T9" fmla="*/ 0 h 169"/>
                  <a:gd name="T10" fmla="*/ 0 w 238"/>
                  <a:gd name="T11" fmla="*/ 0 h 169"/>
                  <a:gd name="T12" fmla="*/ 0 w 238"/>
                  <a:gd name="T13" fmla="*/ 0 h 169"/>
                  <a:gd name="T14" fmla="*/ 0 w 238"/>
                  <a:gd name="T15" fmla="*/ 0 h 169"/>
                  <a:gd name="T16" fmla="*/ 0 w 238"/>
                  <a:gd name="T17" fmla="*/ 0 h 169"/>
                  <a:gd name="T18" fmla="*/ 0 w 238"/>
                  <a:gd name="T19" fmla="*/ 0 h 169"/>
                  <a:gd name="T20" fmla="*/ 0 w 238"/>
                  <a:gd name="T21" fmla="*/ 0 h 169"/>
                  <a:gd name="T22" fmla="*/ 0 w 238"/>
                  <a:gd name="T23" fmla="*/ 0 h 169"/>
                  <a:gd name="T24" fmla="*/ 0 w 238"/>
                  <a:gd name="T25" fmla="*/ 0 h 169"/>
                  <a:gd name="T26" fmla="*/ 0 w 238"/>
                  <a:gd name="T27" fmla="*/ 0 h 169"/>
                  <a:gd name="T28" fmla="*/ 0 w 238"/>
                  <a:gd name="T29" fmla="*/ 0 h 169"/>
                  <a:gd name="T30" fmla="*/ 0 w 238"/>
                  <a:gd name="T31" fmla="*/ 0 h 169"/>
                  <a:gd name="T32" fmla="*/ 0 w 238"/>
                  <a:gd name="T33" fmla="*/ 0 h 169"/>
                  <a:gd name="T34" fmla="*/ 0 w 238"/>
                  <a:gd name="T35" fmla="*/ 0 h 169"/>
                  <a:gd name="T36" fmla="*/ 0 w 238"/>
                  <a:gd name="T37" fmla="*/ 0 h 169"/>
                  <a:gd name="T38" fmla="*/ 0 w 238"/>
                  <a:gd name="T39" fmla="*/ 0 h 169"/>
                  <a:gd name="T40" fmla="*/ 0 w 238"/>
                  <a:gd name="T41" fmla="*/ 0 h 169"/>
                  <a:gd name="T42" fmla="*/ 0 w 238"/>
                  <a:gd name="T43" fmla="*/ 0 h 169"/>
                  <a:gd name="T44" fmla="*/ 0 w 238"/>
                  <a:gd name="T45" fmla="*/ 0 h 169"/>
                  <a:gd name="T46" fmla="*/ 0 w 238"/>
                  <a:gd name="T47" fmla="*/ 0 h 169"/>
                  <a:gd name="T48" fmla="*/ 0 w 238"/>
                  <a:gd name="T49" fmla="*/ 0 h 169"/>
                  <a:gd name="T50" fmla="*/ 0 w 238"/>
                  <a:gd name="T51" fmla="*/ 0 h 169"/>
                  <a:gd name="T52" fmla="*/ 0 w 238"/>
                  <a:gd name="T53" fmla="*/ 0 h 169"/>
                  <a:gd name="T54" fmla="*/ 0 w 238"/>
                  <a:gd name="T55" fmla="*/ 0 h 169"/>
                  <a:gd name="T56" fmla="*/ 0 w 238"/>
                  <a:gd name="T57" fmla="*/ 0 h 169"/>
                  <a:gd name="T58" fmla="*/ 0 w 238"/>
                  <a:gd name="T59" fmla="*/ 0 h 169"/>
                  <a:gd name="T60" fmla="*/ 0 w 238"/>
                  <a:gd name="T61" fmla="*/ 0 h 169"/>
                  <a:gd name="T62" fmla="*/ 0 w 238"/>
                  <a:gd name="T63" fmla="*/ 0 h 169"/>
                  <a:gd name="T64" fmla="*/ 0 w 238"/>
                  <a:gd name="T65" fmla="*/ 0 h 169"/>
                  <a:gd name="T66" fmla="*/ 0 w 238"/>
                  <a:gd name="T67" fmla="*/ 0 h 169"/>
                  <a:gd name="T68" fmla="*/ 0 w 238"/>
                  <a:gd name="T69" fmla="*/ 0 h 169"/>
                  <a:gd name="T70" fmla="*/ 0 w 238"/>
                  <a:gd name="T71" fmla="*/ 0 h 169"/>
                  <a:gd name="T72" fmla="*/ 0 w 238"/>
                  <a:gd name="T73" fmla="*/ 0 h 169"/>
                  <a:gd name="T74" fmla="*/ 0 w 238"/>
                  <a:gd name="T75" fmla="*/ 0 h 169"/>
                  <a:gd name="T76" fmla="*/ 0 w 238"/>
                  <a:gd name="T77" fmla="*/ 0 h 169"/>
                  <a:gd name="T78" fmla="*/ 0 w 238"/>
                  <a:gd name="T79" fmla="*/ 0 h 169"/>
                  <a:gd name="T80" fmla="*/ 0 w 238"/>
                  <a:gd name="T81" fmla="*/ 0 h 169"/>
                  <a:gd name="T82" fmla="*/ 0 w 238"/>
                  <a:gd name="T83" fmla="*/ 0 h 169"/>
                  <a:gd name="T84" fmla="*/ 0 w 238"/>
                  <a:gd name="T85" fmla="*/ 0 h 169"/>
                  <a:gd name="T86" fmla="*/ 0 w 238"/>
                  <a:gd name="T87" fmla="*/ 0 h 169"/>
                  <a:gd name="T88" fmla="*/ 0 w 238"/>
                  <a:gd name="T89" fmla="*/ 0 h 169"/>
                  <a:gd name="T90" fmla="*/ 0 w 238"/>
                  <a:gd name="T91" fmla="*/ 0 h 169"/>
                  <a:gd name="T92" fmla="*/ 0 w 238"/>
                  <a:gd name="T93" fmla="*/ 0 h 169"/>
                  <a:gd name="T94" fmla="*/ 0 w 238"/>
                  <a:gd name="T95" fmla="*/ 0 h 169"/>
                  <a:gd name="T96" fmla="*/ 0 w 238"/>
                  <a:gd name="T97" fmla="*/ 0 h 169"/>
                  <a:gd name="T98" fmla="*/ 0 w 238"/>
                  <a:gd name="T99" fmla="*/ 0 h 169"/>
                  <a:gd name="T100" fmla="*/ 0 w 238"/>
                  <a:gd name="T101" fmla="*/ 0 h 169"/>
                  <a:gd name="T102" fmla="*/ 0 w 238"/>
                  <a:gd name="T103" fmla="*/ 0 h 16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8"/>
                  <a:gd name="T157" fmla="*/ 0 h 169"/>
                  <a:gd name="T158" fmla="*/ 238 w 238"/>
                  <a:gd name="T159" fmla="*/ 169 h 16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8" h="169">
                    <a:moveTo>
                      <a:pt x="0" y="21"/>
                    </a:moveTo>
                    <a:lnTo>
                      <a:pt x="0" y="21"/>
                    </a:lnTo>
                    <a:lnTo>
                      <a:pt x="0" y="23"/>
                    </a:lnTo>
                    <a:lnTo>
                      <a:pt x="0" y="24"/>
                    </a:lnTo>
                    <a:lnTo>
                      <a:pt x="0" y="38"/>
                    </a:lnTo>
                    <a:lnTo>
                      <a:pt x="2" y="53"/>
                    </a:lnTo>
                    <a:lnTo>
                      <a:pt x="5" y="67"/>
                    </a:lnTo>
                    <a:lnTo>
                      <a:pt x="9" y="80"/>
                    </a:lnTo>
                    <a:lnTo>
                      <a:pt x="14" y="93"/>
                    </a:lnTo>
                    <a:lnTo>
                      <a:pt x="20" y="105"/>
                    </a:lnTo>
                    <a:lnTo>
                      <a:pt x="27" y="116"/>
                    </a:lnTo>
                    <a:lnTo>
                      <a:pt x="35" y="127"/>
                    </a:lnTo>
                    <a:lnTo>
                      <a:pt x="44" y="136"/>
                    </a:lnTo>
                    <a:lnTo>
                      <a:pt x="53" y="145"/>
                    </a:lnTo>
                    <a:lnTo>
                      <a:pt x="63" y="152"/>
                    </a:lnTo>
                    <a:lnTo>
                      <a:pt x="74" y="158"/>
                    </a:lnTo>
                    <a:lnTo>
                      <a:pt x="85" y="163"/>
                    </a:lnTo>
                    <a:lnTo>
                      <a:pt x="98" y="166"/>
                    </a:lnTo>
                    <a:lnTo>
                      <a:pt x="110" y="169"/>
                    </a:lnTo>
                    <a:lnTo>
                      <a:pt x="122" y="169"/>
                    </a:lnTo>
                    <a:lnTo>
                      <a:pt x="132" y="169"/>
                    </a:lnTo>
                    <a:lnTo>
                      <a:pt x="141" y="168"/>
                    </a:lnTo>
                    <a:lnTo>
                      <a:pt x="151" y="165"/>
                    </a:lnTo>
                    <a:lnTo>
                      <a:pt x="160" y="162"/>
                    </a:lnTo>
                    <a:lnTo>
                      <a:pt x="169" y="158"/>
                    </a:lnTo>
                    <a:lnTo>
                      <a:pt x="177" y="153"/>
                    </a:lnTo>
                    <a:lnTo>
                      <a:pt x="185" y="148"/>
                    </a:lnTo>
                    <a:lnTo>
                      <a:pt x="193" y="142"/>
                    </a:lnTo>
                    <a:lnTo>
                      <a:pt x="200" y="135"/>
                    </a:lnTo>
                    <a:lnTo>
                      <a:pt x="207" y="128"/>
                    </a:lnTo>
                    <a:lnTo>
                      <a:pt x="213" y="120"/>
                    </a:lnTo>
                    <a:lnTo>
                      <a:pt x="220" y="111"/>
                    </a:lnTo>
                    <a:lnTo>
                      <a:pt x="225" y="103"/>
                    </a:lnTo>
                    <a:lnTo>
                      <a:pt x="230" y="93"/>
                    </a:lnTo>
                    <a:lnTo>
                      <a:pt x="234" y="83"/>
                    </a:lnTo>
                    <a:lnTo>
                      <a:pt x="238" y="73"/>
                    </a:lnTo>
                    <a:lnTo>
                      <a:pt x="237" y="69"/>
                    </a:lnTo>
                    <a:lnTo>
                      <a:pt x="237" y="67"/>
                    </a:lnTo>
                    <a:lnTo>
                      <a:pt x="236" y="63"/>
                    </a:lnTo>
                    <a:lnTo>
                      <a:pt x="236" y="61"/>
                    </a:lnTo>
                    <a:lnTo>
                      <a:pt x="235" y="57"/>
                    </a:lnTo>
                    <a:lnTo>
                      <a:pt x="235" y="55"/>
                    </a:lnTo>
                    <a:lnTo>
                      <a:pt x="234" y="51"/>
                    </a:lnTo>
                    <a:lnTo>
                      <a:pt x="234" y="49"/>
                    </a:lnTo>
                    <a:lnTo>
                      <a:pt x="231" y="61"/>
                    </a:lnTo>
                    <a:lnTo>
                      <a:pt x="228" y="72"/>
                    </a:lnTo>
                    <a:lnTo>
                      <a:pt x="224" y="83"/>
                    </a:lnTo>
                    <a:lnTo>
                      <a:pt x="220" y="92"/>
                    </a:lnTo>
                    <a:lnTo>
                      <a:pt x="214" y="102"/>
                    </a:lnTo>
                    <a:lnTo>
                      <a:pt x="208" y="111"/>
                    </a:lnTo>
                    <a:lnTo>
                      <a:pt x="201" y="120"/>
                    </a:lnTo>
                    <a:lnTo>
                      <a:pt x="194" y="127"/>
                    </a:lnTo>
                    <a:lnTo>
                      <a:pt x="187" y="134"/>
                    </a:lnTo>
                    <a:lnTo>
                      <a:pt x="179" y="140"/>
                    </a:lnTo>
                    <a:lnTo>
                      <a:pt x="170" y="146"/>
                    </a:lnTo>
                    <a:lnTo>
                      <a:pt x="161" y="151"/>
                    </a:lnTo>
                    <a:lnTo>
                      <a:pt x="152" y="154"/>
                    </a:lnTo>
                    <a:lnTo>
                      <a:pt x="142" y="157"/>
                    </a:lnTo>
                    <a:lnTo>
                      <a:pt x="132" y="158"/>
                    </a:lnTo>
                    <a:lnTo>
                      <a:pt x="122" y="158"/>
                    </a:lnTo>
                    <a:lnTo>
                      <a:pt x="111" y="158"/>
                    </a:lnTo>
                    <a:lnTo>
                      <a:pt x="99" y="156"/>
                    </a:lnTo>
                    <a:lnTo>
                      <a:pt x="88" y="152"/>
                    </a:lnTo>
                    <a:lnTo>
                      <a:pt x="77" y="148"/>
                    </a:lnTo>
                    <a:lnTo>
                      <a:pt x="67" y="142"/>
                    </a:lnTo>
                    <a:lnTo>
                      <a:pt x="58" y="135"/>
                    </a:lnTo>
                    <a:lnTo>
                      <a:pt x="50" y="128"/>
                    </a:lnTo>
                    <a:lnTo>
                      <a:pt x="42" y="120"/>
                    </a:lnTo>
                    <a:lnTo>
                      <a:pt x="34" y="110"/>
                    </a:lnTo>
                    <a:lnTo>
                      <a:pt x="28" y="99"/>
                    </a:lnTo>
                    <a:lnTo>
                      <a:pt x="22" y="89"/>
                    </a:lnTo>
                    <a:lnTo>
                      <a:pt x="18" y="77"/>
                    </a:lnTo>
                    <a:lnTo>
                      <a:pt x="14" y="63"/>
                    </a:lnTo>
                    <a:lnTo>
                      <a:pt x="11" y="51"/>
                    </a:lnTo>
                    <a:lnTo>
                      <a:pt x="9" y="37"/>
                    </a:lnTo>
                    <a:lnTo>
                      <a:pt x="9" y="24"/>
                    </a:lnTo>
                    <a:lnTo>
                      <a:pt x="9" y="20"/>
                    </a:lnTo>
                    <a:lnTo>
                      <a:pt x="9" y="18"/>
                    </a:lnTo>
                    <a:lnTo>
                      <a:pt x="9" y="15"/>
                    </a:lnTo>
                    <a:lnTo>
                      <a:pt x="9" y="12"/>
                    </a:lnTo>
                    <a:lnTo>
                      <a:pt x="9" y="9"/>
                    </a:lnTo>
                    <a:lnTo>
                      <a:pt x="10" y="6"/>
                    </a:lnTo>
                    <a:lnTo>
                      <a:pt x="10" y="3"/>
                    </a:lnTo>
                    <a:lnTo>
                      <a:pt x="10" y="0"/>
                    </a:lnTo>
                    <a:lnTo>
                      <a:pt x="9" y="2"/>
                    </a:lnTo>
                    <a:lnTo>
                      <a:pt x="8" y="3"/>
                    </a:lnTo>
                    <a:lnTo>
                      <a:pt x="7" y="6"/>
                    </a:lnTo>
                    <a:lnTo>
                      <a:pt x="6" y="7"/>
                    </a:lnTo>
                    <a:lnTo>
                      <a:pt x="5" y="9"/>
                    </a:lnTo>
                    <a:lnTo>
                      <a:pt x="4" y="11"/>
                    </a:lnTo>
                    <a:lnTo>
                      <a:pt x="3" y="13"/>
                    </a:lnTo>
                    <a:lnTo>
                      <a:pt x="3" y="14"/>
                    </a:lnTo>
                    <a:lnTo>
                      <a:pt x="2" y="15"/>
                    </a:lnTo>
                    <a:lnTo>
                      <a:pt x="2" y="17"/>
                    </a:lnTo>
                    <a:lnTo>
                      <a:pt x="1" y="17"/>
                    </a:lnTo>
                    <a:lnTo>
                      <a:pt x="1" y="18"/>
                    </a:lnTo>
                    <a:lnTo>
                      <a:pt x="1" y="19"/>
                    </a:lnTo>
                    <a:lnTo>
                      <a:pt x="0" y="19"/>
                    </a:lnTo>
                    <a:lnTo>
                      <a:pt x="0" y="20"/>
                    </a:lnTo>
                    <a:lnTo>
                      <a:pt x="0" y="21"/>
                    </a:lnTo>
                    <a:close/>
                  </a:path>
                </a:pathLst>
              </a:custGeom>
              <a:solidFill>
                <a:srgbClr val="F5C19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0" name="Freeform 79"/>
              <p:cNvSpPr/>
              <p:nvPr/>
            </p:nvSpPr>
            <p:spPr bwMode="auto">
              <a:xfrm>
                <a:off x="1138" y="2654"/>
                <a:ext cx="46" cy="29"/>
              </a:xfrm>
              <a:custGeom>
                <a:avLst/>
                <a:gdLst>
                  <a:gd name="T0" fmla="*/ 0 w 232"/>
                  <a:gd name="T1" fmla="*/ 0 h 174"/>
                  <a:gd name="T2" fmla="*/ 0 w 232"/>
                  <a:gd name="T3" fmla="*/ 0 h 174"/>
                  <a:gd name="T4" fmla="*/ 0 w 232"/>
                  <a:gd name="T5" fmla="*/ 0 h 174"/>
                  <a:gd name="T6" fmla="*/ 0 w 232"/>
                  <a:gd name="T7" fmla="*/ 0 h 174"/>
                  <a:gd name="T8" fmla="*/ 0 w 232"/>
                  <a:gd name="T9" fmla="*/ 0 h 174"/>
                  <a:gd name="T10" fmla="*/ 0 w 232"/>
                  <a:gd name="T11" fmla="*/ 0 h 174"/>
                  <a:gd name="T12" fmla="*/ 0 w 232"/>
                  <a:gd name="T13" fmla="*/ 0 h 174"/>
                  <a:gd name="T14" fmla="*/ 0 w 232"/>
                  <a:gd name="T15" fmla="*/ 0 h 174"/>
                  <a:gd name="T16" fmla="*/ 0 w 232"/>
                  <a:gd name="T17" fmla="*/ 0 h 174"/>
                  <a:gd name="T18" fmla="*/ 0 w 232"/>
                  <a:gd name="T19" fmla="*/ 0 h 174"/>
                  <a:gd name="T20" fmla="*/ 0 w 232"/>
                  <a:gd name="T21" fmla="*/ 0 h 174"/>
                  <a:gd name="T22" fmla="*/ 0 w 232"/>
                  <a:gd name="T23" fmla="*/ 0 h 174"/>
                  <a:gd name="T24" fmla="*/ 0 w 232"/>
                  <a:gd name="T25" fmla="*/ 0 h 174"/>
                  <a:gd name="T26" fmla="*/ 0 w 232"/>
                  <a:gd name="T27" fmla="*/ 0 h 174"/>
                  <a:gd name="T28" fmla="*/ 0 w 232"/>
                  <a:gd name="T29" fmla="*/ 0 h 174"/>
                  <a:gd name="T30" fmla="*/ 0 w 232"/>
                  <a:gd name="T31" fmla="*/ 0 h 174"/>
                  <a:gd name="T32" fmla="*/ 0 w 232"/>
                  <a:gd name="T33" fmla="*/ 0 h 174"/>
                  <a:gd name="T34" fmla="*/ 0 w 232"/>
                  <a:gd name="T35" fmla="*/ 0 h 174"/>
                  <a:gd name="T36" fmla="*/ 0 w 232"/>
                  <a:gd name="T37" fmla="*/ 0 h 174"/>
                  <a:gd name="T38" fmla="*/ 0 w 232"/>
                  <a:gd name="T39" fmla="*/ 0 h 174"/>
                  <a:gd name="T40" fmla="*/ 0 w 232"/>
                  <a:gd name="T41" fmla="*/ 0 h 174"/>
                  <a:gd name="T42" fmla="*/ 0 w 232"/>
                  <a:gd name="T43" fmla="*/ 0 h 174"/>
                  <a:gd name="T44" fmla="*/ 0 w 232"/>
                  <a:gd name="T45" fmla="*/ 0 h 174"/>
                  <a:gd name="T46" fmla="*/ 0 w 232"/>
                  <a:gd name="T47" fmla="*/ 0 h 174"/>
                  <a:gd name="T48" fmla="*/ 0 w 232"/>
                  <a:gd name="T49" fmla="*/ 0 h 174"/>
                  <a:gd name="T50" fmla="*/ 0 w 232"/>
                  <a:gd name="T51" fmla="*/ 0 h 174"/>
                  <a:gd name="T52" fmla="*/ 0 w 232"/>
                  <a:gd name="T53" fmla="*/ 0 h 174"/>
                  <a:gd name="T54" fmla="*/ 0 w 232"/>
                  <a:gd name="T55" fmla="*/ 0 h 174"/>
                  <a:gd name="T56" fmla="*/ 0 w 232"/>
                  <a:gd name="T57" fmla="*/ 0 h 174"/>
                  <a:gd name="T58" fmla="*/ 0 w 232"/>
                  <a:gd name="T59" fmla="*/ 0 h 174"/>
                  <a:gd name="T60" fmla="*/ 0 w 232"/>
                  <a:gd name="T61" fmla="*/ 0 h 174"/>
                  <a:gd name="T62" fmla="*/ 0 w 232"/>
                  <a:gd name="T63" fmla="*/ 0 h 174"/>
                  <a:gd name="T64" fmla="*/ 0 w 232"/>
                  <a:gd name="T65" fmla="*/ 0 h 174"/>
                  <a:gd name="T66" fmla="*/ 0 w 232"/>
                  <a:gd name="T67" fmla="*/ 0 h 174"/>
                  <a:gd name="T68" fmla="*/ 0 w 232"/>
                  <a:gd name="T69" fmla="*/ 0 h 174"/>
                  <a:gd name="T70" fmla="*/ 0 w 232"/>
                  <a:gd name="T71" fmla="*/ 0 h 174"/>
                  <a:gd name="T72" fmla="*/ 0 w 232"/>
                  <a:gd name="T73" fmla="*/ 0 h 174"/>
                  <a:gd name="T74" fmla="*/ 0 w 232"/>
                  <a:gd name="T75" fmla="*/ 0 h 174"/>
                  <a:gd name="T76" fmla="*/ 0 w 232"/>
                  <a:gd name="T77" fmla="*/ 0 h 174"/>
                  <a:gd name="T78" fmla="*/ 0 w 232"/>
                  <a:gd name="T79" fmla="*/ 0 h 174"/>
                  <a:gd name="T80" fmla="*/ 0 w 232"/>
                  <a:gd name="T81" fmla="*/ 0 h 174"/>
                  <a:gd name="T82" fmla="*/ 0 w 232"/>
                  <a:gd name="T83" fmla="*/ 0 h 174"/>
                  <a:gd name="T84" fmla="*/ 0 w 232"/>
                  <a:gd name="T85" fmla="*/ 0 h 174"/>
                  <a:gd name="T86" fmla="*/ 0 w 232"/>
                  <a:gd name="T87" fmla="*/ 0 h 174"/>
                  <a:gd name="T88" fmla="*/ 0 w 232"/>
                  <a:gd name="T89" fmla="*/ 0 h 174"/>
                  <a:gd name="T90" fmla="*/ 0 w 232"/>
                  <a:gd name="T91" fmla="*/ 0 h 174"/>
                  <a:gd name="T92" fmla="*/ 0 w 232"/>
                  <a:gd name="T93" fmla="*/ 0 h 174"/>
                  <a:gd name="T94" fmla="*/ 0 w 232"/>
                  <a:gd name="T95" fmla="*/ 0 h 17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2"/>
                  <a:gd name="T145" fmla="*/ 0 h 174"/>
                  <a:gd name="T146" fmla="*/ 232 w 232"/>
                  <a:gd name="T147" fmla="*/ 174 h 17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2" h="174">
                    <a:moveTo>
                      <a:pt x="1" y="21"/>
                    </a:moveTo>
                    <a:lnTo>
                      <a:pt x="1" y="22"/>
                    </a:lnTo>
                    <a:lnTo>
                      <a:pt x="0" y="24"/>
                    </a:lnTo>
                    <a:lnTo>
                      <a:pt x="0" y="25"/>
                    </a:lnTo>
                    <a:lnTo>
                      <a:pt x="0" y="27"/>
                    </a:lnTo>
                    <a:lnTo>
                      <a:pt x="0" y="29"/>
                    </a:lnTo>
                    <a:lnTo>
                      <a:pt x="0" y="30"/>
                    </a:lnTo>
                    <a:lnTo>
                      <a:pt x="0" y="33"/>
                    </a:lnTo>
                    <a:lnTo>
                      <a:pt x="0" y="34"/>
                    </a:lnTo>
                    <a:lnTo>
                      <a:pt x="1" y="48"/>
                    </a:lnTo>
                    <a:lnTo>
                      <a:pt x="3" y="63"/>
                    </a:lnTo>
                    <a:lnTo>
                      <a:pt x="5" y="76"/>
                    </a:lnTo>
                    <a:lnTo>
                      <a:pt x="9" y="89"/>
                    </a:lnTo>
                    <a:lnTo>
                      <a:pt x="14" y="101"/>
                    </a:lnTo>
                    <a:lnTo>
                      <a:pt x="20" y="112"/>
                    </a:lnTo>
                    <a:lnTo>
                      <a:pt x="27" y="122"/>
                    </a:lnTo>
                    <a:lnTo>
                      <a:pt x="34" y="133"/>
                    </a:lnTo>
                    <a:lnTo>
                      <a:pt x="43" y="142"/>
                    </a:lnTo>
                    <a:lnTo>
                      <a:pt x="52" y="150"/>
                    </a:lnTo>
                    <a:lnTo>
                      <a:pt x="61" y="157"/>
                    </a:lnTo>
                    <a:lnTo>
                      <a:pt x="72" y="163"/>
                    </a:lnTo>
                    <a:lnTo>
                      <a:pt x="82" y="168"/>
                    </a:lnTo>
                    <a:lnTo>
                      <a:pt x="95" y="172"/>
                    </a:lnTo>
                    <a:lnTo>
                      <a:pt x="106" y="173"/>
                    </a:lnTo>
                    <a:lnTo>
                      <a:pt x="118" y="174"/>
                    </a:lnTo>
                    <a:lnTo>
                      <a:pt x="128" y="174"/>
                    </a:lnTo>
                    <a:lnTo>
                      <a:pt x="138" y="172"/>
                    </a:lnTo>
                    <a:lnTo>
                      <a:pt x="147" y="169"/>
                    </a:lnTo>
                    <a:lnTo>
                      <a:pt x="157" y="167"/>
                    </a:lnTo>
                    <a:lnTo>
                      <a:pt x="165" y="162"/>
                    </a:lnTo>
                    <a:lnTo>
                      <a:pt x="174" y="157"/>
                    </a:lnTo>
                    <a:lnTo>
                      <a:pt x="182" y="151"/>
                    </a:lnTo>
                    <a:lnTo>
                      <a:pt x="190" y="145"/>
                    </a:lnTo>
                    <a:lnTo>
                      <a:pt x="197" y="137"/>
                    </a:lnTo>
                    <a:lnTo>
                      <a:pt x="204" y="130"/>
                    </a:lnTo>
                    <a:lnTo>
                      <a:pt x="210" y="121"/>
                    </a:lnTo>
                    <a:lnTo>
                      <a:pt x="216" y="112"/>
                    </a:lnTo>
                    <a:lnTo>
                      <a:pt x="221" y="102"/>
                    </a:lnTo>
                    <a:lnTo>
                      <a:pt x="225" y="93"/>
                    </a:lnTo>
                    <a:lnTo>
                      <a:pt x="229" y="82"/>
                    </a:lnTo>
                    <a:lnTo>
                      <a:pt x="232" y="71"/>
                    </a:lnTo>
                    <a:lnTo>
                      <a:pt x="231" y="67"/>
                    </a:lnTo>
                    <a:lnTo>
                      <a:pt x="231" y="65"/>
                    </a:lnTo>
                    <a:lnTo>
                      <a:pt x="230" y="61"/>
                    </a:lnTo>
                    <a:lnTo>
                      <a:pt x="230" y="59"/>
                    </a:lnTo>
                    <a:lnTo>
                      <a:pt x="229" y="55"/>
                    </a:lnTo>
                    <a:lnTo>
                      <a:pt x="228" y="53"/>
                    </a:lnTo>
                    <a:lnTo>
                      <a:pt x="227" y="51"/>
                    </a:lnTo>
                    <a:lnTo>
                      <a:pt x="226" y="47"/>
                    </a:lnTo>
                    <a:lnTo>
                      <a:pt x="225" y="59"/>
                    </a:lnTo>
                    <a:lnTo>
                      <a:pt x="223" y="71"/>
                    </a:lnTo>
                    <a:lnTo>
                      <a:pt x="219" y="82"/>
                    </a:lnTo>
                    <a:lnTo>
                      <a:pt x="215" y="93"/>
                    </a:lnTo>
                    <a:lnTo>
                      <a:pt x="209" y="103"/>
                    </a:lnTo>
                    <a:lnTo>
                      <a:pt x="204" y="113"/>
                    </a:lnTo>
                    <a:lnTo>
                      <a:pt x="197" y="121"/>
                    </a:lnTo>
                    <a:lnTo>
                      <a:pt x="191" y="130"/>
                    </a:lnTo>
                    <a:lnTo>
                      <a:pt x="183" y="137"/>
                    </a:lnTo>
                    <a:lnTo>
                      <a:pt x="175" y="144"/>
                    </a:lnTo>
                    <a:lnTo>
                      <a:pt x="167" y="149"/>
                    </a:lnTo>
                    <a:lnTo>
                      <a:pt x="158" y="155"/>
                    </a:lnTo>
                    <a:lnTo>
                      <a:pt x="148" y="158"/>
                    </a:lnTo>
                    <a:lnTo>
                      <a:pt x="139" y="161"/>
                    </a:lnTo>
                    <a:lnTo>
                      <a:pt x="128" y="162"/>
                    </a:lnTo>
                    <a:lnTo>
                      <a:pt x="118" y="163"/>
                    </a:lnTo>
                    <a:lnTo>
                      <a:pt x="107" y="162"/>
                    </a:lnTo>
                    <a:lnTo>
                      <a:pt x="96" y="161"/>
                    </a:lnTo>
                    <a:lnTo>
                      <a:pt x="85" y="157"/>
                    </a:lnTo>
                    <a:lnTo>
                      <a:pt x="75" y="152"/>
                    </a:lnTo>
                    <a:lnTo>
                      <a:pt x="66" y="148"/>
                    </a:lnTo>
                    <a:lnTo>
                      <a:pt x="57" y="142"/>
                    </a:lnTo>
                    <a:lnTo>
                      <a:pt x="48" y="133"/>
                    </a:lnTo>
                    <a:lnTo>
                      <a:pt x="41" y="125"/>
                    </a:lnTo>
                    <a:lnTo>
                      <a:pt x="34" y="116"/>
                    </a:lnTo>
                    <a:lnTo>
                      <a:pt x="28" y="106"/>
                    </a:lnTo>
                    <a:lnTo>
                      <a:pt x="22" y="95"/>
                    </a:lnTo>
                    <a:lnTo>
                      <a:pt x="18" y="84"/>
                    </a:lnTo>
                    <a:lnTo>
                      <a:pt x="14" y="72"/>
                    </a:lnTo>
                    <a:lnTo>
                      <a:pt x="11" y="60"/>
                    </a:lnTo>
                    <a:lnTo>
                      <a:pt x="10" y="47"/>
                    </a:lnTo>
                    <a:lnTo>
                      <a:pt x="9" y="34"/>
                    </a:lnTo>
                    <a:lnTo>
                      <a:pt x="9" y="29"/>
                    </a:lnTo>
                    <a:lnTo>
                      <a:pt x="9" y="25"/>
                    </a:lnTo>
                    <a:lnTo>
                      <a:pt x="10" y="21"/>
                    </a:lnTo>
                    <a:lnTo>
                      <a:pt x="10" y="17"/>
                    </a:lnTo>
                    <a:lnTo>
                      <a:pt x="11" y="13"/>
                    </a:lnTo>
                    <a:lnTo>
                      <a:pt x="11" y="9"/>
                    </a:lnTo>
                    <a:lnTo>
                      <a:pt x="12" y="5"/>
                    </a:lnTo>
                    <a:lnTo>
                      <a:pt x="13" y="0"/>
                    </a:lnTo>
                    <a:lnTo>
                      <a:pt x="11" y="3"/>
                    </a:lnTo>
                    <a:lnTo>
                      <a:pt x="10" y="5"/>
                    </a:lnTo>
                    <a:lnTo>
                      <a:pt x="8" y="7"/>
                    </a:lnTo>
                    <a:lnTo>
                      <a:pt x="6" y="10"/>
                    </a:lnTo>
                    <a:lnTo>
                      <a:pt x="5" y="12"/>
                    </a:lnTo>
                    <a:lnTo>
                      <a:pt x="4" y="15"/>
                    </a:lnTo>
                    <a:lnTo>
                      <a:pt x="2" y="18"/>
                    </a:lnTo>
                    <a:lnTo>
                      <a:pt x="1" y="21"/>
                    </a:lnTo>
                    <a:close/>
                  </a:path>
                </a:pathLst>
              </a:custGeom>
              <a:solidFill>
                <a:srgbClr val="F5C39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1" name="Freeform 80"/>
              <p:cNvSpPr/>
              <p:nvPr/>
            </p:nvSpPr>
            <p:spPr bwMode="auto">
              <a:xfrm>
                <a:off x="1139" y="2652"/>
                <a:ext cx="45" cy="30"/>
              </a:xfrm>
              <a:custGeom>
                <a:avLst/>
                <a:gdLst>
                  <a:gd name="T0" fmla="*/ 0 w 225"/>
                  <a:gd name="T1" fmla="*/ 0 h 176"/>
                  <a:gd name="T2" fmla="*/ 0 w 225"/>
                  <a:gd name="T3" fmla="*/ 0 h 176"/>
                  <a:gd name="T4" fmla="*/ 0 w 225"/>
                  <a:gd name="T5" fmla="*/ 0 h 176"/>
                  <a:gd name="T6" fmla="*/ 0 w 225"/>
                  <a:gd name="T7" fmla="*/ 0 h 176"/>
                  <a:gd name="T8" fmla="*/ 0 w 225"/>
                  <a:gd name="T9" fmla="*/ 0 h 176"/>
                  <a:gd name="T10" fmla="*/ 0 w 225"/>
                  <a:gd name="T11" fmla="*/ 0 h 176"/>
                  <a:gd name="T12" fmla="*/ 0 w 225"/>
                  <a:gd name="T13" fmla="*/ 0 h 176"/>
                  <a:gd name="T14" fmla="*/ 0 w 225"/>
                  <a:gd name="T15" fmla="*/ 0 h 176"/>
                  <a:gd name="T16" fmla="*/ 0 w 225"/>
                  <a:gd name="T17" fmla="*/ 0 h 176"/>
                  <a:gd name="T18" fmla="*/ 0 w 225"/>
                  <a:gd name="T19" fmla="*/ 0 h 176"/>
                  <a:gd name="T20" fmla="*/ 0 w 225"/>
                  <a:gd name="T21" fmla="*/ 0 h 176"/>
                  <a:gd name="T22" fmla="*/ 0 w 225"/>
                  <a:gd name="T23" fmla="*/ 0 h 176"/>
                  <a:gd name="T24" fmla="*/ 0 w 225"/>
                  <a:gd name="T25" fmla="*/ 0 h 176"/>
                  <a:gd name="T26" fmla="*/ 0 w 225"/>
                  <a:gd name="T27" fmla="*/ 0 h 176"/>
                  <a:gd name="T28" fmla="*/ 0 w 225"/>
                  <a:gd name="T29" fmla="*/ 0 h 176"/>
                  <a:gd name="T30" fmla="*/ 0 w 225"/>
                  <a:gd name="T31" fmla="*/ 0 h 176"/>
                  <a:gd name="T32" fmla="*/ 0 w 225"/>
                  <a:gd name="T33" fmla="*/ 0 h 176"/>
                  <a:gd name="T34" fmla="*/ 0 w 225"/>
                  <a:gd name="T35" fmla="*/ 0 h 176"/>
                  <a:gd name="T36" fmla="*/ 0 w 225"/>
                  <a:gd name="T37" fmla="*/ 0 h 176"/>
                  <a:gd name="T38" fmla="*/ 0 w 225"/>
                  <a:gd name="T39" fmla="*/ 0 h 176"/>
                  <a:gd name="T40" fmla="*/ 0 w 225"/>
                  <a:gd name="T41" fmla="*/ 0 h 176"/>
                  <a:gd name="T42" fmla="*/ 0 w 225"/>
                  <a:gd name="T43" fmla="*/ 0 h 176"/>
                  <a:gd name="T44" fmla="*/ 0 w 225"/>
                  <a:gd name="T45" fmla="*/ 0 h 176"/>
                  <a:gd name="T46" fmla="*/ 0 w 225"/>
                  <a:gd name="T47" fmla="*/ 0 h 176"/>
                  <a:gd name="T48" fmla="*/ 0 w 225"/>
                  <a:gd name="T49" fmla="*/ 0 h 176"/>
                  <a:gd name="T50" fmla="*/ 0 w 225"/>
                  <a:gd name="T51" fmla="*/ 0 h 176"/>
                  <a:gd name="T52" fmla="*/ 0 w 225"/>
                  <a:gd name="T53" fmla="*/ 0 h 176"/>
                  <a:gd name="T54" fmla="*/ 0 w 225"/>
                  <a:gd name="T55" fmla="*/ 0 h 176"/>
                  <a:gd name="T56" fmla="*/ 0 w 225"/>
                  <a:gd name="T57" fmla="*/ 0 h 176"/>
                  <a:gd name="T58" fmla="*/ 0 w 225"/>
                  <a:gd name="T59" fmla="*/ 0 h 176"/>
                  <a:gd name="T60" fmla="*/ 0 w 225"/>
                  <a:gd name="T61" fmla="*/ 0 h 176"/>
                  <a:gd name="T62" fmla="*/ 0 w 225"/>
                  <a:gd name="T63" fmla="*/ 0 h 176"/>
                  <a:gd name="T64" fmla="*/ 0 w 225"/>
                  <a:gd name="T65" fmla="*/ 0 h 176"/>
                  <a:gd name="T66" fmla="*/ 0 w 225"/>
                  <a:gd name="T67" fmla="*/ 0 h 176"/>
                  <a:gd name="T68" fmla="*/ 0 w 225"/>
                  <a:gd name="T69" fmla="*/ 0 h 176"/>
                  <a:gd name="T70" fmla="*/ 0 w 225"/>
                  <a:gd name="T71" fmla="*/ 0 h 176"/>
                  <a:gd name="T72" fmla="*/ 0 w 225"/>
                  <a:gd name="T73" fmla="*/ 0 h 176"/>
                  <a:gd name="T74" fmla="*/ 0 w 225"/>
                  <a:gd name="T75" fmla="*/ 0 h 176"/>
                  <a:gd name="T76" fmla="*/ 0 w 225"/>
                  <a:gd name="T77" fmla="*/ 0 h 176"/>
                  <a:gd name="T78" fmla="*/ 0 w 225"/>
                  <a:gd name="T79" fmla="*/ 0 h 176"/>
                  <a:gd name="T80" fmla="*/ 0 w 225"/>
                  <a:gd name="T81" fmla="*/ 0 h 176"/>
                  <a:gd name="T82" fmla="*/ 0 w 225"/>
                  <a:gd name="T83" fmla="*/ 0 h 176"/>
                  <a:gd name="T84" fmla="*/ 0 w 225"/>
                  <a:gd name="T85" fmla="*/ 0 h 176"/>
                  <a:gd name="T86" fmla="*/ 0 w 225"/>
                  <a:gd name="T87" fmla="*/ 0 h 176"/>
                  <a:gd name="T88" fmla="*/ 0 w 225"/>
                  <a:gd name="T89" fmla="*/ 0 h 176"/>
                  <a:gd name="T90" fmla="*/ 0 w 225"/>
                  <a:gd name="T91" fmla="*/ 0 h 176"/>
                  <a:gd name="T92" fmla="*/ 0 w 225"/>
                  <a:gd name="T93" fmla="*/ 0 h 176"/>
                  <a:gd name="T94" fmla="*/ 0 w 225"/>
                  <a:gd name="T95" fmla="*/ 0 h 1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5"/>
                  <a:gd name="T145" fmla="*/ 0 h 176"/>
                  <a:gd name="T146" fmla="*/ 225 w 225"/>
                  <a:gd name="T147" fmla="*/ 176 h 1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5" h="176">
                    <a:moveTo>
                      <a:pt x="1" y="18"/>
                    </a:moveTo>
                    <a:lnTo>
                      <a:pt x="1" y="21"/>
                    </a:lnTo>
                    <a:lnTo>
                      <a:pt x="1" y="24"/>
                    </a:lnTo>
                    <a:lnTo>
                      <a:pt x="0" y="27"/>
                    </a:lnTo>
                    <a:lnTo>
                      <a:pt x="0" y="30"/>
                    </a:lnTo>
                    <a:lnTo>
                      <a:pt x="0" y="33"/>
                    </a:lnTo>
                    <a:lnTo>
                      <a:pt x="0" y="36"/>
                    </a:lnTo>
                    <a:lnTo>
                      <a:pt x="0" y="38"/>
                    </a:lnTo>
                    <a:lnTo>
                      <a:pt x="0" y="42"/>
                    </a:lnTo>
                    <a:lnTo>
                      <a:pt x="0" y="55"/>
                    </a:lnTo>
                    <a:lnTo>
                      <a:pt x="2" y="69"/>
                    </a:lnTo>
                    <a:lnTo>
                      <a:pt x="5" y="81"/>
                    </a:lnTo>
                    <a:lnTo>
                      <a:pt x="9" y="95"/>
                    </a:lnTo>
                    <a:lnTo>
                      <a:pt x="13" y="107"/>
                    </a:lnTo>
                    <a:lnTo>
                      <a:pt x="19" y="117"/>
                    </a:lnTo>
                    <a:lnTo>
                      <a:pt x="25" y="128"/>
                    </a:lnTo>
                    <a:lnTo>
                      <a:pt x="33" y="138"/>
                    </a:lnTo>
                    <a:lnTo>
                      <a:pt x="41" y="146"/>
                    </a:lnTo>
                    <a:lnTo>
                      <a:pt x="49" y="153"/>
                    </a:lnTo>
                    <a:lnTo>
                      <a:pt x="59" y="160"/>
                    </a:lnTo>
                    <a:lnTo>
                      <a:pt x="68" y="166"/>
                    </a:lnTo>
                    <a:lnTo>
                      <a:pt x="79" y="170"/>
                    </a:lnTo>
                    <a:lnTo>
                      <a:pt x="90" y="174"/>
                    </a:lnTo>
                    <a:lnTo>
                      <a:pt x="102" y="176"/>
                    </a:lnTo>
                    <a:lnTo>
                      <a:pt x="113" y="176"/>
                    </a:lnTo>
                    <a:lnTo>
                      <a:pt x="123" y="176"/>
                    </a:lnTo>
                    <a:lnTo>
                      <a:pt x="133" y="175"/>
                    </a:lnTo>
                    <a:lnTo>
                      <a:pt x="143" y="172"/>
                    </a:lnTo>
                    <a:lnTo>
                      <a:pt x="152" y="169"/>
                    </a:lnTo>
                    <a:lnTo>
                      <a:pt x="161" y="164"/>
                    </a:lnTo>
                    <a:lnTo>
                      <a:pt x="170" y="158"/>
                    </a:lnTo>
                    <a:lnTo>
                      <a:pt x="178" y="152"/>
                    </a:lnTo>
                    <a:lnTo>
                      <a:pt x="185" y="145"/>
                    </a:lnTo>
                    <a:lnTo>
                      <a:pt x="192" y="138"/>
                    </a:lnTo>
                    <a:lnTo>
                      <a:pt x="199" y="129"/>
                    </a:lnTo>
                    <a:lnTo>
                      <a:pt x="205" y="120"/>
                    </a:lnTo>
                    <a:lnTo>
                      <a:pt x="211" y="110"/>
                    </a:lnTo>
                    <a:lnTo>
                      <a:pt x="215" y="101"/>
                    </a:lnTo>
                    <a:lnTo>
                      <a:pt x="219" y="90"/>
                    </a:lnTo>
                    <a:lnTo>
                      <a:pt x="222" y="79"/>
                    </a:lnTo>
                    <a:lnTo>
                      <a:pt x="225" y="67"/>
                    </a:lnTo>
                    <a:lnTo>
                      <a:pt x="224" y="63"/>
                    </a:lnTo>
                    <a:lnTo>
                      <a:pt x="223" y="61"/>
                    </a:lnTo>
                    <a:lnTo>
                      <a:pt x="222" y="59"/>
                    </a:lnTo>
                    <a:lnTo>
                      <a:pt x="221" y="55"/>
                    </a:lnTo>
                    <a:lnTo>
                      <a:pt x="221" y="53"/>
                    </a:lnTo>
                    <a:lnTo>
                      <a:pt x="220" y="49"/>
                    </a:lnTo>
                    <a:lnTo>
                      <a:pt x="219" y="47"/>
                    </a:lnTo>
                    <a:lnTo>
                      <a:pt x="218" y="44"/>
                    </a:lnTo>
                    <a:lnTo>
                      <a:pt x="217" y="56"/>
                    </a:lnTo>
                    <a:lnTo>
                      <a:pt x="215" y="68"/>
                    </a:lnTo>
                    <a:lnTo>
                      <a:pt x="212" y="80"/>
                    </a:lnTo>
                    <a:lnTo>
                      <a:pt x="209" y="91"/>
                    </a:lnTo>
                    <a:lnTo>
                      <a:pt x="203" y="102"/>
                    </a:lnTo>
                    <a:lnTo>
                      <a:pt x="198" y="113"/>
                    </a:lnTo>
                    <a:lnTo>
                      <a:pt x="192" y="122"/>
                    </a:lnTo>
                    <a:lnTo>
                      <a:pt x="186" y="130"/>
                    </a:lnTo>
                    <a:lnTo>
                      <a:pt x="178" y="138"/>
                    </a:lnTo>
                    <a:lnTo>
                      <a:pt x="170" y="145"/>
                    </a:lnTo>
                    <a:lnTo>
                      <a:pt x="162" y="151"/>
                    </a:lnTo>
                    <a:lnTo>
                      <a:pt x="153" y="157"/>
                    </a:lnTo>
                    <a:lnTo>
                      <a:pt x="144" y="160"/>
                    </a:lnTo>
                    <a:lnTo>
                      <a:pt x="134" y="163"/>
                    </a:lnTo>
                    <a:lnTo>
                      <a:pt x="124" y="165"/>
                    </a:lnTo>
                    <a:lnTo>
                      <a:pt x="113" y="165"/>
                    </a:lnTo>
                    <a:lnTo>
                      <a:pt x="103" y="165"/>
                    </a:lnTo>
                    <a:lnTo>
                      <a:pt x="92" y="163"/>
                    </a:lnTo>
                    <a:lnTo>
                      <a:pt x="81" y="160"/>
                    </a:lnTo>
                    <a:lnTo>
                      <a:pt x="72" y="156"/>
                    </a:lnTo>
                    <a:lnTo>
                      <a:pt x="63" y="151"/>
                    </a:lnTo>
                    <a:lnTo>
                      <a:pt x="54" y="145"/>
                    </a:lnTo>
                    <a:lnTo>
                      <a:pt x="46" y="138"/>
                    </a:lnTo>
                    <a:lnTo>
                      <a:pt x="39" y="129"/>
                    </a:lnTo>
                    <a:lnTo>
                      <a:pt x="32" y="121"/>
                    </a:lnTo>
                    <a:lnTo>
                      <a:pt x="26" y="111"/>
                    </a:lnTo>
                    <a:lnTo>
                      <a:pt x="21" y="101"/>
                    </a:lnTo>
                    <a:lnTo>
                      <a:pt x="17" y="90"/>
                    </a:lnTo>
                    <a:lnTo>
                      <a:pt x="13" y="79"/>
                    </a:lnTo>
                    <a:lnTo>
                      <a:pt x="11" y="67"/>
                    </a:lnTo>
                    <a:lnTo>
                      <a:pt x="9" y="55"/>
                    </a:lnTo>
                    <a:lnTo>
                      <a:pt x="9" y="42"/>
                    </a:lnTo>
                    <a:lnTo>
                      <a:pt x="9" y="36"/>
                    </a:lnTo>
                    <a:lnTo>
                      <a:pt x="9" y="31"/>
                    </a:lnTo>
                    <a:lnTo>
                      <a:pt x="10" y="25"/>
                    </a:lnTo>
                    <a:lnTo>
                      <a:pt x="10" y="20"/>
                    </a:lnTo>
                    <a:lnTo>
                      <a:pt x="11" y="15"/>
                    </a:lnTo>
                    <a:lnTo>
                      <a:pt x="12" y="9"/>
                    </a:lnTo>
                    <a:lnTo>
                      <a:pt x="13" y="5"/>
                    </a:lnTo>
                    <a:lnTo>
                      <a:pt x="15" y="0"/>
                    </a:lnTo>
                    <a:lnTo>
                      <a:pt x="13" y="2"/>
                    </a:lnTo>
                    <a:lnTo>
                      <a:pt x="11" y="5"/>
                    </a:lnTo>
                    <a:lnTo>
                      <a:pt x="9" y="7"/>
                    </a:lnTo>
                    <a:lnTo>
                      <a:pt x="8" y="8"/>
                    </a:lnTo>
                    <a:lnTo>
                      <a:pt x="6" y="11"/>
                    </a:lnTo>
                    <a:lnTo>
                      <a:pt x="5" y="13"/>
                    </a:lnTo>
                    <a:lnTo>
                      <a:pt x="3" y="15"/>
                    </a:lnTo>
                    <a:lnTo>
                      <a:pt x="1" y="18"/>
                    </a:lnTo>
                    <a:close/>
                  </a:path>
                </a:pathLst>
              </a:custGeom>
              <a:solidFill>
                <a:srgbClr val="F5C6A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2" name="Freeform 81"/>
              <p:cNvSpPr/>
              <p:nvPr/>
            </p:nvSpPr>
            <p:spPr bwMode="auto">
              <a:xfrm>
                <a:off x="1140" y="2651"/>
                <a:ext cx="43" cy="30"/>
              </a:xfrm>
              <a:custGeom>
                <a:avLst/>
                <a:gdLst>
                  <a:gd name="T0" fmla="*/ 0 w 217"/>
                  <a:gd name="T1" fmla="*/ 0 h 180"/>
                  <a:gd name="T2" fmla="*/ 0 w 217"/>
                  <a:gd name="T3" fmla="*/ 0 h 180"/>
                  <a:gd name="T4" fmla="*/ 0 w 217"/>
                  <a:gd name="T5" fmla="*/ 0 h 180"/>
                  <a:gd name="T6" fmla="*/ 0 w 217"/>
                  <a:gd name="T7" fmla="*/ 0 h 180"/>
                  <a:gd name="T8" fmla="*/ 0 w 217"/>
                  <a:gd name="T9" fmla="*/ 0 h 180"/>
                  <a:gd name="T10" fmla="*/ 0 w 217"/>
                  <a:gd name="T11" fmla="*/ 0 h 180"/>
                  <a:gd name="T12" fmla="*/ 0 w 217"/>
                  <a:gd name="T13" fmla="*/ 0 h 180"/>
                  <a:gd name="T14" fmla="*/ 0 w 217"/>
                  <a:gd name="T15" fmla="*/ 0 h 180"/>
                  <a:gd name="T16" fmla="*/ 0 w 217"/>
                  <a:gd name="T17" fmla="*/ 0 h 180"/>
                  <a:gd name="T18" fmla="*/ 0 w 217"/>
                  <a:gd name="T19" fmla="*/ 0 h 180"/>
                  <a:gd name="T20" fmla="*/ 0 w 217"/>
                  <a:gd name="T21" fmla="*/ 0 h 180"/>
                  <a:gd name="T22" fmla="*/ 0 w 217"/>
                  <a:gd name="T23" fmla="*/ 0 h 180"/>
                  <a:gd name="T24" fmla="*/ 0 w 217"/>
                  <a:gd name="T25" fmla="*/ 0 h 180"/>
                  <a:gd name="T26" fmla="*/ 0 w 217"/>
                  <a:gd name="T27" fmla="*/ 0 h 180"/>
                  <a:gd name="T28" fmla="*/ 0 w 217"/>
                  <a:gd name="T29" fmla="*/ 0 h 180"/>
                  <a:gd name="T30" fmla="*/ 0 w 217"/>
                  <a:gd name="T31" fmla="*/ 0 h 180"/>
                  <a:gd name="T32" fmla="*/ 0 w 217"/>
                  <a:gd name="T33" fmla="*/ 0 h 180"/>
                  <a:gd name="T34" fmla="*/ 0 w 217"/>
                  <a:gd name="T35" fmla="*/ 0 h 180"/>
                  <a:gd name="T36" fmla="*/ 0 w 217"/>
                  <a:gd name="T37" fmla="*/ 0 h 180"/>
                  <a:gd name="T38" fmla="*/ 0 w 217"/>
                  <a:gd name="T39" fmla="*/ 0 h 180"/>
                  <a:gd name="T40" fmla="*/ 0 w 217"/>
                  <a:gd name="T41" fmla="*/ 0 h 180"/>
                  <a:gd name="T42" fmla="*/ 0 w 217"/>
                  <a:gd name="T43" fmla="*/ 0 h 180"/>
                  <a:gd name="T44" fmla="*/ 0 w 217"/>
                  <a:gd name="T45" fmla="*/ 0 h 180"/>
                  <a:gd name="T46" fmla="*/ 0 w 217"/>
                  <a:gd name="T47" fmla="*/ 0 h 180"/>
                  <a:gd name="T48" fmla="*/ 0 w 217"/>
                  <a:gd name="T49" fmla="*/ 0 h 180"/>
                  <a:gd name="T50" fmla="*/ 0 w 217"/>
                  <a:gd name="T51" fmla="*/ 0 h 180"/>
                  <a:gd name="T52" fmla="*/ 0 w 217"/>
                  <a:gd name="T53" fmla="*/ 0 h 180"/>
                  <a:gd name="T54" fmla="*/ 0 w 217"/>
                  <a:gd name="T55" fmla="*/ 0 h 180"/>
                  <a:gd name="T56" fmla="*/ 0 w 217"/>
                  <a:gd name="T57" fmla="*/ 0 h 180"/>
                  <a:gd name="T58" fmla="*/ 0 w 217"/>
                  <a:gd name="T59" fmla="*/ 0 h 180"/>
                  <a:gd name="T60" fmla="*/ 0 w 217"/>
                  <a:gd name="T61" fmla="*/ 0 h 180"/>
                  <a:gd name="T62" fmla="*/ 0 w 217"/>
                  <a:gd name="T63" fmla="*/ 0 h 180"/>
                  <a:gd name="T64" fmla="*/ 0 w 217"/>
                  <a:gd name="T65" fmla="*/ 0 h 180"/>
                  <a:gd name="T66" fmla="*/ 0 w 217"/>
                  <a:gd name="T67" fmla="*/ 0 h 180"/>
                  <a:gd name="T68" fmla="*/ 0 w 217"/>
                  <a:gd name="T69" fmla="*/ 0 h 180"/>
                  <a:gd name="T70" fmla="*/ 0 w 217"/>
                  <a:gd name="T71" fmla="*/ 0 h 180"/>
                  <a:gd name="T72" fmla="*/ 0 w 217"/>
                  <a:gd name="T73" fmla="*/ 0 h 180"/>
                  <a:gd name="T74" fmla="*/ 0 w 217"/>
                  <a:gd name="T75" fmla="*/ 0 h 180"/>
                  <a:gd name="T76" fmla="*/ 0 w 217"/>
                  <a:gd name="T77" fmla="*/ 0 h 180"/>
                  <a:gd name="T78" fmla="*/ 0 w 217"/>
                  <a:gd name="T79" fmla="*/ 0 h 180"/>
                  <a:gd name="T80" fmla="*/ 0 w 217"/>
                  <a:gd name="T81" fmla="*/ 0 h 180"/>
                  <a:gd name="T82" fmla="*/ 0 w 217"/>
                  <a:gd name="T83" fmla="*/ 0 h 180"/>
                  <a:gd name="T84" fmla="*/ 0 w 217"/>
                  <a:gd name="T85" fmla="*/ 0 h 180"/>
                  <a:gd name="T86" fmla="*/ 0 w 217"/>
                  <a:gd name="T87" fmla="*/ 0 h 180"/>
                  <a:gd name="T88" fmla="*/ 0 w 217"/>
                  <a:gd name="T89" fmla="*/ 0 h 180"/>
                  <a:gd name="T90" fmla="*/ 0 w 217"/>
                  <a:gd name="T91" fmla="*/ 0 h 180"/>
                  <a:gd name="T92" fmla="*/ 0 w 217"/>
                  <a:gd name="T93" fmla="*/ 0 h 180"/>
                  <a:gd name="T94" fmla="*/ 0 w 217"/>
                  <a:gd name="T95" fmla="*/ 0 h 180"/>
                  <a:gd name="T96" fmla="*/ 0 w 217"/>
                  <a:gd name="T97" fmla="*/ 0 h 180"/>
                  <a:gd name="T98" fmla="*/ 0 w 217"/>
                  <a:gd name="T99" fmla="*/ 0 h 180"/>
                  <a:gd name="T100" fmla="*/ 0 w 217"/>
                  <a:gd name="T101" fmla="*/ 0 h 180"/>
                  <a:gd name="T102" fmla="*/ 0 w 217"/>
                  <a:gd name="T103" fmla="*/ 0 h 1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7"/>
                  <a:gd name="T157" fmla="*/ 0 h 180"/>
                  <a:gd name="T158" fmla="*/ 217 w 217"/>
                  <a:gd name="T159" fmla="*/ 180 h 1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7" h="180">
                    <a:moveTo>
                      <a:pt x="4" y="18"/>
                    </a:moveTo>
                    <a:lnTo>
                      <a:pt x="3" y="22"/>
                    </a:lnTo>
                    <a:lnTo>
                      <a:pt x="2" y="26"/>
                    </a:lnTo>
                    <a:lnTo>
                      <a:pt x="2" y="30"/>
                    </a:lnTo>
                    <a:lnTo>
                      <a:pt x="1" y="34"/>
                    </a:lnTo>
                    <a:lnTo>
                      <a:pt x="1" y="38"/>
                    </a:lnTo>
                    <a:lnTo>
                      <a:pt x="0" y="42"/>
                    </a:lnTo>
                    <a:lnTo>
                      <a:pt x="0" y="46"/>
                    </a:lnTo>
                    <a:lnTo>
                      <a:pt x="0" y="51"/>
                    </a:lnTo>
                    <a:lnTo>
                      <a:pt x="1" y="64"/>
                    </a:lnTo>
                    <a:lnTo>
                      <a:pt x="2" y="77"/>
                    </a:lnTo>
                    <a:lnTo>
                      <a:pt x="5" y="89"/>
                    </a:lnTo>
                    <a:lnTo>
                      <a:pt x="9" y="101"/>
                    </a:lnTo>
                    <a:lnTo>
                      <a:pt x="13" y="112"/>
                    </a:lnTo>
                    <a:lnTo>
                      <a:pt x="19" y="123"/>
                    </a:lnTo>
                    <a:lnTo>
                      <a:pt x="25" y="133"/>
                    </a:lnTo>
                    <a:lnTo>
                      <a:pt x="32" y="142"/>
                    </a:lnTo>
                    <a:lnTo>
                      <a:pt x="39" y="150"/>
                    </a:lnTo>
                    <a:lnTo>
                      <a:pt x="48" y="159"/>
                    </a:lnTo>
                    <a:lnTo>
                      <a:pt x="57" y="165"/>
                    </a:lnTo>
                    <a:lnTo>
                      <a:pt x="66" y="171"/>
                    </a:lnTo>
                    <a:lnTo>
                      <a:pt x="76" y="174"/>
                    </a:lnTo>
                    <a:lnTo>
                      <a:pt x="87" y="178"/>
                    </a:lnTo>
                    <a:lnTo>
                      <a:pt x="98" y="179"/>
                    </a:lnTo>
                    <a:lnTo>
                      <a:pt x="109" y="180"/>
                    </a:lnTo>
                    <a:lnTo>
                      <a:pt x="119" y="179"/>
                    </a:lnTo>
                    <a:lnTo>
                      <a:pt x="130" y="178"/>
                    </a:lnTo>
                    <a:lnTo>
                      <a:pt x="139" y="175"/>
                    </a:lnTo>
                    <a:lnTo>
                      <a:pt x="149" y="172"/>
                    </a:lnTo>
                    <a:lnTo>
                      <a:pt x="158" y="167"/>
                    </a:lnTo>
                    <a:lnTo>
                      <a:pt x="166" y="161"/>
                    </a:lnTo>
                    <a:lnTo>
                      <a:pt x="174" y="154"/>
                    </a:lnTo>
                    <a:lnTo>
                      <a:pt x="182" y="147"/>
                    </a:lnTo>
                    <a:lnTo>
                      <a:pt x="188" y="138"/>
                    </a:lnTo>
                    <a:lnTo>
                      <a:pt x="195" y="130"/>
                    </a:lnTo>
                    <a:lnTo>
                      <a:pt x="200" y="120"/>
                    </a:lnTo>
                    <a:lnTo>
                      <a:pt x="206" y="110"/>
                    </a:lnTo>
                    <a:lnTo>
                      <a:pt x="210" y="99"/>
                    </a:lnTo>
                    <a:lnTo>
                      <a:pt x="214" y="88"/>
                    </a:lnTo>
                    <a:lnTo>
                      <a:pt x="216" y="76"/>
                    </a:lnTo>
                    <a:lnTo>
                      <a:pt x="217" y="64"/>
                    </a:lnTo>
                    <a:lnTo>
                      <a:pt x="217" y="62"/>
                    </a:lnTo>
                    <a:lnTo>
                      <a:pt x="216" y="58"/>
                    </a:lnTo>
                    <a:lnTo>
                      <a:pt x="215" y="56"/>
                    </a:lnTo>
                    <a:lnTo>
                      <a:pt x="214" y="53"/>
                    </a:lnTo>
                    <a:lnTo>
                      <a:pt x="212" y="50"/>
                    </a:lnTo>
                    <a:lnTo>
                      <a:pt x="211" y="47"/>
                    </a:lnTo>
                    <a:lnTo>
                      <a:pt x="210" y="45"/>
                    </a:lnTo>
                    <a:lnTo>
                      <a:pt x="209" y="42"/>
                    </a:lnTo>
                    <a:lnTo>
                      <a:pt x="209" y="44"/>
                    </a:lnTo>
                    <a:lnTo>
                      <a:pt x="209" y="45"/>
                    </a:lnTo>
                    <a:lnTo>
                      <a:pt x="209" y="46"/>
                    </a:lnTo>
                    <a:lnTo>
                      <a:pt x="209" y="47"/>
                    </a:lnTo>
                    <a:lnTo>
                      <a:pt x="209" y="48"/>
                    </a:lnTo>
                    <a:lnTo>
                      <a:pt x="209" y="50"/>
                    </a:lnTo>
                    <a:lnTo>
                      <a:pt x="209" y="51"/>
                    </a:lnTo>
                    <a:lnTo>
                      <a:pt x="209" y="63"/>
                    </a:lnTo>
                    <a:lnTo>
                      <a:pt x="207" y="75"/>
                    </a:lnTo>
                    <a:lnTo>
                      <a:pt x="205" y="86"/>
                    </a:lnTo>
                    <a:lnTo>
                      <a:pt x="200" y="98"/>
                    </a:lnTo>
                    <a:lnTo>
                      <a:pt x="196" y="107"/>
                    </a:lnTo>
                    <a:lnTo>
                      <a:pt x="191" y="117"/>
                    </a:lnTo>
                    <a:lnTo>
                      <a:pt x="185" y="126"/>
                    </a:lnTo>
                    <a:lnTo>
                      <a:pt x="179" y="135"/>
                    </a:lnTo>
                    <a:lnTo>
                      <a:pt x="172" y="142"/>
                    </a:lnTo>
                    <a:lnTo>
                      <a:pt x="164" y="149"/>
                    </a:lnTo>
                    <a:lnTo>
                      <a:pt x="156" y="155"/>
                    </a:lnTo>
                    <a:lnTo>
                      <a:pt x="148" y="160"/>
                    </a:lnTo>
                    <a:lnTo>
                      <a:pt x="139" y="165"/>
                    </a:lnTo>
                    <a:lnTo>
                      <a:pt x="129" y="167"/>
                    </a:lnTo>
                    <a:lnTo>
                      <a:pt x="119" y="168"/>
                    </a:lnTo>
                    <a:lnTo>
                      <a:pt x="109" y="169"/>
                    </a:lnTo>
                    <a:lnTo>
                      <a:pt x="99" y="168"/>
                    </a:lnTo>
                    <a:lnTo>
                      <a:pt x="89" y="167"/>
                    </a:lnTo>
                    <a:lnTo>
                      <a:pt x="79" y="165"/>
                    </a:lnTo>
                    <a:lnTo>
                      <a:pt x="70" y="160"/>
                    </a:lnTo>
                    <a:lnTo>
                      <a:pt x="61" y="155"/>
                    </a:lnTo>
                    <a:lnTo>
                      <a:pt x="53" y="149"/>
                    </a:lnTo>
                    <a:lnTo>
                      <a:pt x="45" y="142"/>
                    </a:lnTo>
                    <a:lnTo>
                      <a:pt x="38" y="135"/>
                    </a:lnTo>
                    <a:lnTo>
                      <a:pt x="32" y="126"/>
                    </a:lnTo>
                    <a:lnTo>
                      <a:pt x="26" y="117"/>
                    </a:lnTo>
                    <a:lnTo>
                      <a:pt x="21" y="107"/>
                    </a:lnTo>
                    <a:lnTo>
                      <a:pt x="17" y="98"/>
                    </a:lnTo>
                    <a:lnTo>
                      <a:pt x="14" y="86"/>
                    </a:lnTo>
                    <a:lnTo>
                      <a:pt x="11" y="75"/>
                    </a:lnTo>
                    <a:lnTo>
                      <a:pt x="10" y="63"/>
                    </a:lnTo>
                    <a:lnTo>
                      <a:pt x="9" y="51"/>
                    </a:lnTo>
                    <a:lnTo>
                      <a:pt x="9" y="44"/>
                    </a:lnTo>
                    <a:lnTo>
                      <a:pt x="10" y="38"/>
                    </a:lnTo>
                    <a:lnTo>
                      <a:pt x="11" y="32"/>
                    </a:lnTo>
                    <a:lnTo>
                      <a:pt x="12" y="24"/>
                    </a:lnTo>
                    <a:lnTo>
                      <a:pt x="13" y="18"/>
                    </a:lnTo>
                    <a:lnTo>
                      <a:pt x="14" y="12"/>
                    </a:lnTo>
                    <a:lnTo>
                      <a:pt x="16" y="6"/>
                    </a:lnTo>
                    <a:lnTo>
                      <a:pt x="18" y="0"/>
                    </a:lnTo>
                    <a:lnTo>
                      <a:pt x="16" y="3"/>
                    </a:lnTo>
                    <a:lnTo>
                      <a:pt x="15" y="5"/>
                    </a:lnTo>
                    <a:lnTo>
                      <a:pt x="13" y="6"/>
                    </a:lnTo>
                    <a:lnTo>
                      <a:pt x="11" y="9"/>
                    </a:lnTo>
                    <a:lnTo>
                      <a:pt x="9" y="11"/>
                    </a:lnTo>
                    <a:lnTo>
                      <a:pt x="7" y="14"/>
                    </a:lnTo>
                    <a:lnTo>
                      <a:pt x="5" y="16"/>
                    </a:lnTo>
                    <a:lnTo>
                      <a:pt x="4" y="18"/>
                    </a:lnTo>
                    <a:close/>
                  </a:path>
                </a:pathLst>
              </a:custGeom>
              <a:solidFill>
                <a:srgbClr val="F6C9A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3" name="Freeform 82"/>
              <p:cNvSpPr/>
              <p:nvPr/>
            </p:nvSpPr>
            <p:spPr bwMode="auto">
              <a:xfrm>
                <a:off x="1141" y="2650"/>
                <a:ext cx="42" cy="30"/>
              </a:xfrm>
              <a:custGeom>
                <a:avLst/>
                <a:gdLst>
                  <a:gd name="T0" fmla="*/ 0 w 209"/>
                  <a:gd name="T1" fmla="*/ 0 h 181"/>
                  <a:gd name="T2" fmla="*/ 0 w 209"/>
                  <a:gd name="T3" fmla="*/ 0 h 181"/>
                  <a:gd name="T4" fmla="*/ 0 w 209"/>
                  <a:gd name="T5" fmla="*/ 0 h 181"/>
                  <a:gd name="T6" fmla="*/ 0 w 209"/>
                  <a:gd name="T7" fmla="*/ 0 h 181"/>
                  <a:gd name="T8" fmla="*/ 0 w 209"/>
                  <a:gd name="T9" fmla="*/ 0 h 181"/>
                  <a:gd name="T10" fmla="*/ 0 w 209"/>
                  <a:gd name="T11" fmla="*/ 0 h 181"/>
                  <a:gd name="T12" fmla="*/ 0 w 209"/>
                  <a:gd name="T13" fmla="*/ 0 h 181"/>
                  <a:gd name="T14" fmla="*/ 0 w 209"/>
                  <a:gd name="T15" fmla="*/ 0 h 181"/>
                  <a:gd name="T16" fmla="*/ 0 w 209"/>
                  <a:gd name="T17" fmla="*/ 0 h 181"/>
                  <a:gd name="T18" fmla="*/ 0 w 209"/>
                  <a:gd name="T19" fmla="*/ 0 h 181"/>
                  <a:gd name="T20" fmla="*/ 0 w 209"/>
                  <a:gd name="T21" fmla="*/ 0 h 181"/>
                  <a:gd name="T22" fmla="*/ 0 w 209"/>
                  <a:gd name="T23" fmla="*/ 0 h 181"/>
                  <a:gd name="T24" fmla="*/ 0 w 209"/>
                  <a:gd name="T25" fmla="*/ 0 h 181"/>
                  <a:gd name="T26" fmla="*/ 0 w 209"/>
                  <a:gd name="T27" fmla="*/ 0 h 181"/>
                  <a:gd name="T28" fmla="*/ 0 w 209"/>
                  <a:gd name="T29" fmla="*/ 0 h 181"/>
                  <a:gd name="T30" fmla="*/ 0 w 209"/>
                  <a:gd name="T31" fmla="*/ 0 h 181"/>
                  <a:gd name="T32" fmla="*/ 0 w 209"/>
                  <a:gd name="T33" fmla="*/ 0 h 181"/>
                  <a:gd name="T34" fmla="*/ 0 w 209"/>
                  <a:gd name="T35" fmla="*/ 0 h 181"/>
                  <a:gd name="T36" fmla="*/ 0 w 209"/>
                  <a:gd name="T37" fmla="*/ 0 h 181"/>
                  <a:gd name="T38" fmla="*/ 0 w 209"/>
                  <a:gd name="T39" fmla="*/ 0 h 181"/>
                  <a:gd name="T40" fmla="*/ 0 w 209"/>
                  <a:gd name="T41" fmla="*/ 0 h 181"/>
                  <a:gd name="T42" fmla="*/ 0 w 209"/>
                  <a:gd name="T43" fmla="*/ 0 h 181"/>
                  <a:gd name="T44" fmla="*/ 0 w 209"/>
                  <a:gd name="T45" fmla="*/ 0 h 181"/>
                  <a:gd name="T46" fmla="*/ 0 w 209"/>
                  <a:gd name="T47" fmla="*/ 0 h 181"/>
                  <a:gd name="T48" fmla="*/ 0 w 209"/>
                  <a:gd name="T49" fmla="*/ 0 h 181"/>
                  <a:gd name="T50" fmla="*/ 0 w 209"/>
                  <a:gd name="T51" fmla="*/ 0 h 181"/>
                  <a:gd name="T52" fmla="*/ 0 w 209"/>
                  <a:gd name="T53" fmla="*/ 0 h 181"/>
                  <a:gd name="T54" fmla="*/ 0 w 209"/>
                  <a:gd name="T55" fmla="*/ 0 h 181"/>
                  <a:gd name="T56" fmla="*/ 0 w 209"/>
                  <a:gd name="T57" fmla="*/ 0 h 181"/>
                  <a:gd name="T58" fmla="*/ 0 w 209"/>
                  <a:gd name="T59" fmla="*/ 0 h 181"/>
                  <a:gd name="T60" fmla="*/ 0 w 209"/>
                  <a:gd name="T61" fmla="*/ 0 h 181"/>
                  <a:gd name="T62" fmla="*/ 0 w 209"/>
                  <a:gd name="T63" fmla="*/ 0 h 181"/>
                  <a:gd name="T64" fmla="*/ 0 w 209"/>
                  <a:gd name="T65" fmla="*/ 0 h 181"/>
                  <a:gd name="T66" fmla="*/ 0 w 209"/>
                  <a:gd name="T67" fmla="*/ 0 h 181"/>
                  <a:gd name="T68" fmla="*/ 0 w 209"/>
                  <a:gd name="T69" fmla="*/ 0 h 181"/>
                  <a:gd name="T70" fmla="*/ 0 w 209"/>
                  <a:gd name="T71" fmla="*/ 0 h 181"/>
                  <a:gd name="T72" fmla="*/ 0 w 209"/>
                  <a:gd name="T73" fmla="*/ 0 h 181"/>
                  <a:gd name="T74" fmla="*/ 0 w 209"/>
                  <a:gd name="T75" fmla="*/ 0 h 181"/>
                  <a:gd name="T76" fmla="*/ 0 w 209"/>
                  <a:gd name="T77" fmla="*/ 0 h 181"/>
                  <a:gd name="T78" fmla="*/ 0 w 209"/>
                  <a:gd name="T79" fmla="*/ 0 h 181"/>
                  <a:gd name="T80" fmla="*/ 0 w 209"/>
                  <a:gd name="T81" fmla="*/ 0 h 181"/>
                  <a:gd name="T82" fmla="*/ 0 w 209"/>
                  <a:gd name="T83" fmla="*/ 0 h 181"/>
                  <a:gd name="T84" fmla="*/ 0 w 209"/>
                  <a:gd name="T85" fmla="*/ 0 h 181"/>
                  <a:gd name="T86" fmla="*/ 0 w 209"/>
                  <a:gd name="T87" fmla="*/ 0 h 181"/>
                  <a:gd name="T88" fmla="*/ 0 w 209"/>
                  <a:gd name="T89" fmla="*/ 0 h 181"/>
                  <a:gd name="T90" fmla="*/ 0 w 209"/>
                  <a:gd name="T91" fmla="*/ 0 h 181"/>
                  <a:gd name="T92" fmla="*/ 0 w 209"/>
                  <a:gd name="T93" fmla="*/ 0 h 181"/>
                  <a:gd name="T94" fmla="*/ 0 w 209"/>
                  <a:gd name="T95" fmla="*/ 0 h 181"/>
                  <a:gd name="T96" fmla="*/ 0 w 209"/>
                  <a:gd name="T97" fmla="*/ 0 h 181"/>
                  <a:gd name="T98" fmla="*/ 0 w 209"/>
                  <a:gd name="T99" fmla="*/ 0 h 181"/>
                  <a:gd name="T100" fmla="*/ 0 w 209"/>
                  <a:gd name="T101" fmla="*/ 0 h 181"/>
                  <a:gd name="T102" fmla="*/ 0 w 209"/>
                  <a:gd name="T103" fmla="*/ 0 h 1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9"/>
                  <a:gd name="T157" fmla="*/ 0 h 181"/>
                  <a:gd name="T158" fmla="*/ 209 w 209"/>
                  <a:gd name="T159" fmla="*/ 181 h 1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9" h="181">
                    <a:moveTo>
                      <a:pt x="6" y="16"/>
                    </a:moveTo>
                    <a:lnTo>
                      <a:pt x="4" y="21"/>
                    </a:lnTo>
                    <a:lnTo>
                      <a:pt x="3" y="25"/>
                    </a:lnTo>
                    <a:lnTo>
                      <a:pt x="2" y="31"/>
                    </a:lnTo>
                    <a:lnTo>
                      <a:pt x="1" y="36"/>
                    </a:lnTo>
                    <a:lnTo>
                      <a:pt x="1" y="41"/>
                    </a:lnTo>
                    <a:lnTo>
                      <a:pt x="0" y="47"/>
                    </a:lnTo>
                    <a:lnTo>
                      <a:pt x="0" y="52"/>
                    </a:lnTo>
                    <a:lnTo>
                      <a:pt x="0" y="58"/>
                    </a:lnTo>
                    <a:lnTo>
                      <a:pt x="0" y="71"/>
                    </a:lnTo>
                    <a:lnTo>
                      <a:pt x="2" y="83"/>
                    </a:lnTo>
                    <a:lnTo>
                      <a:pt x="4" y="95"/>
                    </a:lnTo>
                    <a:lnTo>
                      <a:pt x="8" y="106"/>
                    </a:lnTo>
                    <a:lnTo>
                      <a:pt x="12" y="117"/>
                    </a:lnTo>
                    <a:lnTo>
                      <a:pt x="17" y="127"/>
                    </a:lnTo>
                    <a:lnTo>
                      <a:pt x="23" y="137"/>
                    </a:lnTo>
                    <a:lnTo>
                      <a:pt x="30" y="145"/>
                    </a:lnTo>
                    <a:lnTo>
                      <a:pt x="37" y="154"/>
                    </a:lnTo>
                    <a:lnTo>
                      <a:pt x="45" y="161"/>
                    </a:lnTo>
                    <a:lnTo>
                      <a:pt x="54" y="167"/>
                    </a:lnTo>
                    <a:lnTo>
                      <a:pt x="63" y="172"/>
                    </a:lnTo>
                    <a:lnTo>
                      <a:pt x="72" y="176"/>
                    </a:lnTo>
                    <a:lnTo>
                      <a:pt x="83" y="179"/>
                    </a:lnTo>
                    <a:lnTo>
                      <a:pt x="94" y="181"/>
                    </a:lnTo>
                    <a:lnTo>
                      <a:pt x="104" y="181"/>
                    </a:lnTo>
                    <a:lnTo>
                      <a:pt x="115" y="181"/>
                    </a:lnTo>
                    <a:lnTo>
                      <a:pt x="125" y="179"/>
                    </a:lnTo>
                    <a:lnTo>
                      <a:pt x="135" y="176"/>
                    </a:lnTo>
                    <a:lnTo>
                      <a:pt x="144" y="173"/>
                    </a:lnTo>
                    <a:lnTo>
                      <a:pt x="153" y="167"/>
                    </a:lnTo>
                    <a:lnTo>
                      <a:pt x="161" y="161"/>
                    </a:lnTo>
                    <a:lnTo>
                      <a:pt x="169" y="154"/>
                    </a:lnTo>
                    <a:lnTo>
                      <a:pt x="177" y="146"/>
                    </a:lnTo>
                    <a:lnTo>
                      <a:pt x="183" y="138"/>
                    </a:lnTo>
                    <a:lnTo>
                      <a:pt x="189" y="129"/>
                    </a:lnTo>
                    <a:lnTo>
                      <a:pt x="194" y="118"/>
                    </a:lnTo>
                    <a:lnTo>
                      <a:pt x="200" y="107"/>
                    </a:lnTo>
                    <a:lnTo>
                      <a:pt x="203" y="96"/>
                    </a:lnTo>
                    <a:lnTo>
                      <a:pt x="206" y="84"/>
                    </a:lnTo>
                    <a:lnTo>
                      <a:pt x="208" y="72"/>
                    </a:lnTo>
                    <a:lnTo>
                      <a:pt x="209" y="60"/>
                    </a:lnTo>
                    <a:lnTo>
                      <a:pt x="207" y="57"/>
                    </a:lnTo>
                    <a:lnTo>
                      <a:pt x="206" y="54"/>
                    </a:lnTo>
                    <a:lnTo>
                      <a:pt x="205" y="52"/>
                    </a:lnTo>
                    <a:lnTo>
                      <a:pt x="204" y="49"/>
                    </a:lnTo>
                    <a:lnTo>
                      <a:pt x="202" y="46"/>
                    </a:lnTo>
                    <a:lnTo>
                      <a:pt x="201" y="43"/>
                    </a:lnTo>
                    <a:lnTo>
                      <a:pt x="200" y="41"/>
                    </a:lnTo>
                    <a:lnTo>
                      <a:pt x="197" y="39"/>
                    </a:lnTo>
                    <a:lnTo>
                      <a:pt x="197" y="41"/>
                    </a:lnTo>
                    <a:lnTo>
                      <a:pt x="198" y="43"/>
                    </a:lnTo>
                    <a:lnTo>
                      <a:pt x="198" y="46"/>
                    </a:lnTo>
                    <a:lnTo>
                      <a:pt x="198" y="48"/>
                    </a:lnTo>
                    <a:lnTo>
                      <a:pt x="198" y="51"/>
                    </a:lnTo>
                    <a:lnTo>
                      <a:pt x="198" y="53"/>
                    </a:lnTo>
                    <a:lnTo>
                      <a:pt x="200" y="55"/>
                    </a:lnTo>
                    <a:lnTo>
                      <a:pt x="200" y="58"/>
                    </a:lnTo>
                    <a:lnTo>
                      <a:pt x="198" y="70"/>
                    </a:lnTo>
                    <a:lnTo>
                      <a:pt x="197" y="81"/>
                    </a:lnTo>
                    <a:lnTo>
                      <a:pt x="194" y="91"/>
                    </a:lnTo>
                    <a:lnTo>
                      <a:pt x="191" y="102"/>
                    </a:lnTo>
                    <a:lnTo>
                      <a:pt x="187" y="112"/>
                    </a:lnTo>
                    <a:lnTo>
                      <a:pt x="182" y="121"/>
                    </a:lnTo>
                    <a:lnTo>
                      <a:pt x="177" y="130"/>
                    </a:lnTo>
                    <a:lnTo>
                      <a:pt x="171" y="138"/>
                    </a:lnTo>
                    <a:lnTo>
                      <a:pt x="164" y="145"/>
                    </a:lnTo>
                    <a:lnTo>
                      <a:pt x="157" y="151"/>
                    </a:lnTo>
                    <a:lnTo>
                      <a:pt x="149" y="157"/>
                    </a:lnTo>
                    <a:lnTo>
                      <a:pt x="141" y="162"/>
                    </a:lnTo>
                    <a:lnTo>
                      <a:pt x="132" y="166"/>
                    </a:lnTo>
                    <a:lnTo>
                      <a:pt x="123" y="169"/>
                    </a:lnTo>
                    <a:lnTo>
                      <a:pt x="114" y="170"/>
                    </a:lnTo>
                    <a:lnTo>
                      <a:pt x="104" y="170"/>
                    </a:lnTo>
                    <a:lnTo>
                      <a:pt x="94" y="170"/>
                    </a:lnTo>
                    <a:lnTo>
                      <a:pt x="85" y="169"/>
                    </a:lnTo>
                    <a:lnTo>
                      <a:pt x="76" y="166"/>
                    </a:lnTo>
                    <a:lnTo>
                      <a:pt x="66" y="162"/>
                    </a:lnTo>
                    <a:lnTo>
                      <a:pt x="58" y="157"/>
                    </a:lnTo>
                    <a:lnTo>
                      <a:pt x="50" y="151"/>
                    </a:lnTo>
                    <a:lnTo>
                      <a:pt x="43" y="145"/>
                    </a:lnTo>
                    <a:lnTo>
                      <a:pt x="36" y="138"/>
                    </a:lnTo>
                    <a:lnTo>
                      <a:pt x="30" y="130"/>
                    </a:lnTo>
                    <a:lnTo>
                      <a:pt x="25" y="121"/>
                    </a:lnTo>
                    <a:lnTo>
                      <a:pt x="20" y="112"/>
                    </a:lnTo>
                    <a:lnTo>
                      <a:pt x="16" y="102"/>
                    </a:lnTo>
                    <a:lnTo>
                      <a:pt x="13" y="91"/>
                    </a:lnTo>
                    <a:lnTo>
                      <a:pt x="11" y="81"/>
                    </a:lnTo>
                    <a:lnTo>
                      <a:pt x="9" y="70"/>
                    </a:lnTo>
                    <a:lnTo>
                      <a:pt x="9" y="58"/>
                    </a:lnTo>
                    <a:lnTo>
                      <a:pt x="9" y="49"/>
                    </a:lnTo>
                    <a:lnTo>
                      <a:pt x="10" y="42"/>
                    </a:lnTo>
                    <a:lnTo>
                      <a:pt x="11" y="35"/>
                    </a:lnTo>
                    <a:lnTo>
                      <a:pt x="12" y="28"/>
                    </a:lnTo>
                    <a:lnTo>
                      <a:pt x="14" y="21"/>
                    </a:lnTo>
                    <a:lnTo>
                      <a:pt x="16" y="13"/>
                    </a:lnTo>
                    <a:lnTo>
                      <a:pt x="19" y="6"/>
                    </a:lnTo>
                    <a:lnTo>
                      <a:pt x="22" y="0"/>
                    </a:lnTo>
                    <a:lnTo>
                      <a:pt x="20" y="1"/>
                    </a:lnTo>
                    <a:lnTo>
                      <a:pt x="18" y="4"/>
                    </a:lnTo>
                    <a:lnTo>
                      <a:pt x="16" y="6"/>
                    </a:lnTo>
                    <a:lnTo>
                      <a:pt x="14" y="7"/>
                    </a:lnTo>
                    <a:lnTo>
                      <a:pt x="12" y="10"/>
                    </a:lnTo>
                    <a:lnTo>
                      <a:pt x="10" y="12"/>
                    </a:lnTo>
                    <a:lnTo>
                      <a:pt x="8" y="13"/>
                    </a:lnTo>
                    <a:lnTo>
                      <a:pt x="6" y="16"/>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4" name="Freeform 83"/>
              <p:cNvSpPr/>
              <p:nvPr/>
            </p:nvSpPr>
            <p:spPr bwMode="auto">
              <a:xfrm>
                <a:off x="1142" y="2649"/>
                <a:ext cx="40" cy="30"/>
              </a:xfrm>
              <a:custGeom>
                <a:avLst/>
                <a:gdLst>
                  <a:gd name="T0" fmla="*/ 0 w 200"/>
                  <a:gd name="T1" fmla="*/ 0 h 183"/>
                  <a:gd name="T2" fmla="*/ 0 w 200"/>
                  <a:gd name="T3" fmla="*/ 0 h 183"/>
                  <a:gd name="T4" fmla="*/ 0 w 200"/>
                  <a:gd name="T5" fmla="*/ 0 h 183"/>
                  <a:gd name="T6" fmla="*/ 0 w 200"/>
                  <a:gd name="T7" fmla="*/ 0 h 183"/>
                  <a:gd name="T8" fmla="*/ 0 w 200"/>
                  <a:gd name="T9" fmla="*/ 0 h 183"/>
                  <a:gd name="T10" fmla="*/ 0 w 200"/>
                  <a:gd name="T11" fmla="*/ 0 h 183"/>
                  <a:gd name="T12" fmla="*/ 0 w 200"/>
                  <a:gd name="T13" fmla="*/ 0 h 183"/>
                  <a:gd name="T14" fmla="*/ 0 w 200"/>
                  <a:gd name="T15" fmla="*/ 0 h 183"/>
                  <a:gd name="T16" fmla="*/ 0 w 200"/>
                  <a:gd name="T17" fmla="*/ 0 h 183"/>
                  <a:gd name="T18" fmla="*/ 0 w 200"/>
                  <a:gd name="T19" fmla="*/ 0 h 183"/>
                  <a:gd name="T20" fmla="*/ 0 w 200"/>
                  <a:gd name="T21" fmla="*/ 0 h 183"/>
                  <a:gd name="T22" fmla="*/ 0 w 200"/>
                  <a:gd name="T23" fmla="*/ 0 h 183"/>
                  <a:gd name="T24" fmla="*/ 0 w 200"/>
                  <a:gd name="T25" fmla="*/ 0 h 183"/>
                  <a:gd name="T26" fmla="*/ 0 w 200"/>
                  <a:gd name="T27" fmla="*/ 0 h 183"/>
                  <a:gd name="T28" fmla="*/ 0 w 200"/>
                  <a:gd name="T29" fmla="*/ 0 h 183"/>
                  <a:gd name="T30" fmla="*/ 0 w 200"/>
                  <a:gd name="T31" fmla="*/ 0 h 183"/>
                  <a:gd name="T32" fmla="*/ 0 w 200"/>
                  <a:gd name="T33" fmla="*/ 0 h 183"/>
                  <a:gd name="T34" fmla="*/ 0 w 200"/>
                  <a:gd name="T35" fmla="*/ 0 h 183"/>
                  <a:gd name="T36" fmla="*/ 0 w 200"/>
                  <a:gd name="T37" fmla="*/ 0 h 183"/>
                  <a:gd name="T38" fmla="*/ 0 w 200"/>
                  <a:gd name="T39" fmla="*/ 0 h 183"/>
                  <a:gd name="T40" fmla="*/ 0 w 200"/>
                  <a:gd name="T41" fmla="*/ 0 h 183"/>
                  <a:gd name="T42" fmla="*/ 0 w 200"/>
                  <a:gd name="T43" fmla="*/ 0 h 183"/>
                  <a:gd name="T44" fmla="*/ 0 w 200"/>
                  <a:gd name="T45" fmla="*/ 0 h 183"/>
                  <a:gd name="T46" fmla="*/ 0 w 200"/>
                  <a:gd name="T47" fmla="*/ 0 h 183"/>
                  <a:gd name="T48" fmla="*/ 0 w 200"/>
                  <a:gd name="T49" fmla="*/ 0 h 183"/>
                  <a:gd name="T50" fmla="*/ 0 w 200"/>
                  <a:gd name="T51" fmla="*/ 0 h 183"/>
                  <a:gd name="T52" fmla="*/ 0 w 200"/>
                  <a:gd name="T53" fmla="*/ 0 h 183"/>
                  <a:gd name="T54" fmla="*/ 0 w 200"/>
                  <a:gd name="T55" fmla="*/ 0 h 183"/>
                  <a:gd name="T56" fmla="*/ 0 w 200"/>
                  <a:gd name="T57" fmla="*/ 0 h 183"/>
                  <a:gd name="T58" fmla="*/ 0 w 200"/>
                  <a:gd name="T59" fmla="*/ 0 h 183"/>
                  <a:gd name="T60" fmla="*/ 0 w 200"/>
                  <a:gd name="T61" fmla="*/ 0 h 183"/>
                  <a:gd name="T62" fmla="*/ 0 w 200"/>
                  <a:gd name="T63" fmla="*/ 0 h 183"/>
                  <a:gd name="T64" fmla="*/ 0 w 200"/>
                  <a:gd name="T65" fmla="*/ 0 h 183"/>
                  <a:gd name="T66" fmla="*/ 0 w 200"/>
                  <a:gd name="T67" fmla="*/ 0 h 183"/>
                  <a:gd name="T68" fmla="*/ 0 w 200"/>
                  <a:gd name="T69" fmla="*/ 0 h 183"/>
                  <a:gd name="T70" fmla="*/ 0 w 200"/>
                  <a:gd name="T71" fmla="*/ 0 h 183"/>
                  <a:gd name="T72" fmla="*/ 0 w 200"/>
                  <a:gd name="T73" fmla="*/ 0 h 183"/>
                  <a:gd name="T74" fmla="*/ 0 w 200"/>
                  <a:gd name="T75" fmla="*/ 0 h 183"/>
                  <a:gd name="T76" fmla="*/ 0 w 200"/>
                  <a:gd name="T77" fmla="*/ 0 h 183"/>
                  <a:gd name="T78" fmla="*/ 0 w 200"/>
                  <a:gd name="T79" fmla="*/ 0 h 183"/>
                  <a:gd name="T80" fmla="*/ 0 w 200"/>
                  <a:gd name="T81" fmla="*/ 0 h 183"/>
                  <a:gd name="T82" fmla="*/ 0 w 200"/>
                  <a:gd name="T83" fmla="*/ 0 h 183"/>
                  <a:gd name="T84" fmla="*/ 0 w 200"/>
                  <a:gd name="T85" fmla="*/ 0 h 183"/>
                  <a:gd name="T86" fmla="*/ 0 w 200"/>
                  <a:gd name="T87" fmla="*/ 0 h 183"/>
                  <a:gd name="T88" fmla="*/ 0 w 200"/>
                  <a:gd name="T89" fmla="*/ 0 h 183"/>
                  <a:gd name="T90" fmla="*/ 0 w 200"/>
                  <a:gd name="T91" fmla="*/ 0 h 183"/>
                  <a:gd name="T92" fmla="*/ 0 w 200"/>
                  <a:gd name="T93" fmla="*/ 0 h 183"/>
                  <a:gd name="T94" fmla="*/ 0 w 200"/>
                  <a:gd name="T95" fmla="*/ 0 h 183"/>
                  <a:gd name="T96" fmla="*/ 0 w 200"/>
                  <a:gd name="T97" fmla="*/ 0 h 183"/>
                  <a:gd name="T98" fmla="*/ 0 w 200"/>
                  <a:gd name="T99" fmla="*/ 0 h 183"/>
                  <a:gd name="T100" fmla="*/ 0 w 200"/>
                  <a:gd name="T101" fmla="*/ 0 h 183"/>
                  <a:gd name="T102" fmla="*/ 0 w 200"/>
                  <a:gd name="T103" fmla="*/ 0 h 183"/>
                  <a:gd name="T104" fmla="*/ 0 w 200"/>
                  <a:gd name="T105" fmla="*/ 0 h 183"/>
                  <a:gd name="T106" fmla="*/ 0 w 200"/>
                  <a:gd name="T107" fmla="*/ 0 h 183"/>
                  <a:gd name="T108" fmla="*/ 0 w 200"/>
                  <a:gd name="T109" fmla="*/ 0 h 183"/>
                  <a:gd name="T110" fmla="*/ 0 w 200"/>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
                  <a:gd name="T169" fmla="*/ 0 h 183"/>
                  <a:gd name="T170" fmla="*/ 200 w 200"/>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 h="183">
                    <a:moveTo>
                      <a:pt x="200" y="65"/>
                    </a:moveTo>
                    <a:lnTo>
                      <a:pt x="200" y="64"/>
                    </a:lnTo>
                    <a:lnTo>
                      <a:pt x="200" y="62"/>
                    </a:lnTo>
                    <a:lnTo>
                      <a:pt x="200" y="61"/>
                    </a:lnTo>
                    <a:lnTo>
                      <a:pt x="200" y="60"/>
                    </a:lnTo>
                    <a:lnTo>
                      <a:pt x="200" y="59"/>
                    </a:lnTo>
                    <a:lnTo>
                      <a:pt x="200" y="58"/>
                    </a:lnTo>
                    <a:lnTo>
                      <a:pt x="200" y="56"/>
                    </a:lnTo>
                    <a:lnTo>
                      <a:pt x="198" y="53"/>
                    </a:lnTo>
                    <a:lnTo>
                      <a:pt x="197" y="50"/>
                    </a:lnTo>
                    <a:lnTo>
                      <a:pt x="196" y="48"/>
                    </a:lnTo>
                    <a:lnTo>
                      <a:pt x="193" y="46"/>
                    </a:lnTo>
                    <a:lnTo>
                      <a:pt x="192" y="42"/>
                    </a:lnTo>
                    <a:lnTo>
                      <a:pt x="190" y="40"/>
                    </a:lnTo>
                    <a:lnTo>
                      <a:pt x="188" y="37"/>
                    </a:lnTo>
                    <a:lnTo>
                      <a:pt x="187" y="35"/>
                    </a:lnTo>
                    <a:lnTo>
                      <a:pt x="187" y="38"/>
                    </a:lnTo>
                    <a:lnTo>
                      <a:pt x="188" y="42"/>
                    </a:lnTo>
                    <a:lnTo>
                      <a:pt x="189" y="46"/>
                    </a:lnTo>
                    <a:lnTo>
                      <a:pt x="189" y="49"/>
                    </a:lnTo>
                    <a:lnTo>
                      <a:pt x="190" y="53"/>
                    </a:lnTo>
                    <a:lnTo>
                      <a:pt x="190" y="58"/>
                    </a:lnTo>
                    <a:lnTo>
                      <a:pt x="190" y="61"/>
                    </a:lnTo>
                    <a:lnTo>
                      <a:pt x="190" y="65"/>
                    </a:lnTo>
                    <a:lnTo>
                      <a:pt x="190" y="76"/>
                    </a:lnTo>
                    <a:lnTo>
                      <a:pt x="188" y="86"/>
                    </a:lnTo>
                    <a:lnTo>
                      <a:pt x="186" y="97"/>
                    </a:lnTo>
                    <a:lnTo>
                      <a:pt x="183" y="107"/>
                    </a:lnTo>
                    <a:lnTo>
                      <a:pt x="179" y="116"/>
                    </a:lnTo>
                    <a:lnTo>
                      <a:pt x="175" y="125"/>
                    </a:lnTo>
                    <a:lnTo>
                      <a:pt x="169" y="133"/>
                    </a:lnTo>
                    <a:lnTo>
                      <a:pt x="164" y="142"/>
                    </a:lnTo>
                    <a:lnTo>
                      <a:pt x="157" y="147"/>
                    </a:lnTo>
                    <a:lnTo>
                      <a:pt x="150" y="155"/>
                    </a:lnTo>
                    <a:lnTo>
                      <a:pt x="143" y="159"/>
                    </a:lnTo>
                    <a:lnTo>
                      <a:pt x="135" y="164"/>
                    </a:lnTo>
                    <a:lnTo>
                      <a:pt x="127" y="168"/>
                    </a:lnTo>
                    <a:lnTo>
                      <a:pt x="118" y="170"/>
                    </a:lnTo>
                    <a:lnTo>
                      <a:pt x="109" y="173"/>
                    </a:lnTo>
                    <a:lnTo>
                      <a:pt x="100" y="173"/>
                    </a:lnTo>
                    <a:lnTo>
                      <a:pt x="91" y="173"/>
                    </a:lnTo>
                    <a:lnTo>
                      <a:pt x="82" y="170"/>
                    </a:lnTo>
                    <a:lnTo>
                      <a:pt x="73" y="168"/>
                    </a:lnTo>
                    <a:lnTo>
                      <a:pt x="64" y="164"/>
                    </a:lnTo>
                    <a:lnTo>
                      <a:pt x="56" y="159"/>
                    </a:lnTo>
                    <a:lnTo>
                      <a:pt x="49" y="155"/>
                    </a:lnTo>
                    <a:lnTo>
                      <a:pt x="42" y="147"/>
                    </a:lnTo>
                    <a:lnTo>
                      <a:pt x="36" y="142"/>
                    </a:lnTo>
                    <a:lnTo>
                      <a:pt x="30" y="133"/>
                    </a:lnTo>
                    <a:lnTo>
                      <a:pt x="25" y="125"/>
                    </a:lnTo>
                    <a:lnTo>
                      <a:pt x="20" y="116"/>
                    </a:lnTo>
                    <a:lnTo>
                      <a:pt x="16" y="107"/>
                    </a:lnTo>
                    <a:lnTo>
                      <a:pt x="13" y="97"/>
                    </a:lnTo>
                    <a:lnTo>
                      <a:pt x="11" y="86"/>
                    </a:lnTo>
                    <a:lnTo>
                      <a:pt x="10" y="76"/>
                    </a:lnTo>
                    <a:lnTo>
                      <a:pt x="9" y="65"/>
                    </a:lnTo>
                    <a:lnTo>
                      <a:pt x="9" y="55"/>
                    </a:lnTo>
                    <a:lnTo>
                      <a:pt x="10" y="47"/>
                    </a:lnTo>
                    <a:lnTo>
                      <a:pt x="12" y="38"/>
                    </a:lnTo>
                    <a:lnTo>
                      <a:pt x="14" y="30"/>
                    </a:lnTo>
                    <a:lnTo>
                      <a:pt x="16" y="22"/>
                    </a:lnTo>
                    <a:lnTo>
                      <a:pt x="20" y="14"/>
                    </a:lnTo>
                    <a:lnTo>
                      <a:pt x="23" y="7"/>
                    </a:lnTo>
                    <a:lnTo>
                      <a:pt x="27" y="0"/>
                    </a:lnTo>
                    <a:lnTo>
                      <a:pt x="25" y="1"/>
                    </a:lnTo>
                    <a:lnTo>
                      <a:pt x="22" y="4"/>
                    </a:lnTo>
                    <a:lnTo>
                      <a:pt x="20" y="5"/>
                    </a:lnTo>
                    <a:lnTo>
                      <a:pt x="18" y="7"/>
                    </a:lnTo>
                    <a:lnTo>
                      <a:pt x="16" y="8"/>
                    </a:lnTo>
                    <a:lnTo>
                      <a:pt x="14" y="11"/>
                    </a:lnTo>
                    <a:lnTo>
                      <a:pt x="11" y="13"/>
                    </a:lnTo>
                    <a:lnTo>
                      <a:pt x="9" y="14"/>
                    </a:lnTo>
                    <a:lnTo>
                      <a:pt x="7" y="20"/>
                    </a:lnTo>
                    <a:lnTo>
                      <a:pt x="5" y="26"/>
                    </a:lnTo>
                    <a:lnTo>
                      <a:pt x="4" y="32"/>
                    </a:lnTo>
                    <a:lnTo>
                      <a:pt x="3" y="38"/>
                    </a:lnTo>
                    <a:lnTo>
                      <a:pt x="2" y="46"/>
                    </a:lnTo>
                    <a:lnTo>
                      <a:pt x="1" y="52"/>
                    </a:lnTo>
                    <a:lnTo>
                      <a:pt x="0" y="58"/>
                    </a:lnTo>
                    <a:lnTo>
                      <a:pt x="0" y="65"/>
                    </a:lnTo>
                    <a:lnTo>
                      <a:pt x="1" y="77"/>
                    </a:lnTo>
                    <a:lnTo>
                      <a:pt x="2" y="89"/>
                    </a:lnTo>
                    <a:lnTo>
                      <a:pt x="5" y="100"/>
                    </a:lnTo>
                    <a:lnTo>
                      <a:pt x="8" y="112"/>
                    </a:lnTo>
                    <a:lnTo>
                      <a:pt x="12" y="121"/>
                    </a:lnTo>
                    <a:lnTo>
                      <a:pt x="17" y="131"/>
                    </a:lnTo>
                    <a:lnTo>
                      <a:pt x="23" y="140"/>
                    </a:lnTo>
                    <a:lnTo>
                      <a:pt x="29" y="149"/>
                    </a:lnTo>
                    <a:lnTo>
                      <a:pt x="36" y="156"/>
                    </a:lnTo>
                    <a:lnTo>
                      <a:pt x="44" y="163"/>
                    </a:lnTo>
                    <a:lnTo>
                      <a:pt x="52" y="169"/>
                    </a:lnTo>
                    <a:lnTo>
                      <a:pt x="61" y="174"/>
                    </a:lnTo>
                    <a:lnTo>
                      <a:pt x="70" y="179"/>
                    </a:lnTo>
                    <a:lnTo>
                      <a:pt x="80" y="181"/>
                    </a:lnTo>
                    <a:lnTo>
                      <a:pt x="90" y="182"/>
                    </a:lnTo>
                    <a:lnTo>
                      <a:pt x="100" y="183"/>
                    </a:lnTo>
                    <a:lnTo>
                      <a:pt x="110" y="182"/>
                    </a:lnTo>
                    <a:lnTo>
                      <a:pt x="120" y="181"/>
                    </a:lnTo>
                    <a:lnTo>
                      <a:pt x="130" y="179"/>
                    </a:lnTo>
                    <a:lnTo>
                      <a:pt x="139" y="174"/>
                    </a:lnTo>
                    <a:lnTo>
                      <a:pt x="147" y="169"/>
                    </a:lnTo>
                    <a:lnTo>
                      <a:pt x="155" y="163"/>
                    </a:lnTo>
                    <a:lnTo>
                      <a:pt x="163" y="156"/>
                    </a:lnTo>
                    <a:lnTo>
                      <a:pt x="170" y="149"/>
                    </a:lnTo>
                    <a:lnTo>
                      <a:pt x="176" y="140"/>
                    </a:lnTo>
                    <a:lnTo>
                      <a:pt x="182" y="131"/>
                    </a:lnTo>
                    <a:lnTo>
                      <a:pt x="187" y="121"/>
                    </a:lnTo>
                    <a:lnTo>
                      <a:pt x="191" y="112"/>
                    </a:lnTo>
                    <a:lnTo>
                      <a:pt x="196" y="100"/>
                    </a:lnTo>
                    <a:lnTo>
                      <a:pt x="198" y="89"/>
                    </a:lnTo>
                    <a:lnTo>
                      <a:pt x="200" y="77"/>
                    </a:lnTo>
                    <a:lnTo>
                      <a:pt x="200" y="65"/>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5" name="Freeform 84"/>
              <p:cNvSpPr/>
              <p:nvPr/>
            </p:nvSpPr>
            <p:spPr bwMode="auto">
              <a:xfrm>
                <a:off x="1143" y="2648"/>
                <a:ext cx="38" cy="30"/>
              </a:xfrm>
              <a:custGeom>
                <a:avLst/>
                <a:gdLst>
                  <a:gd name="T0" fmla="*/ 0 w 191"/>
                  <a:gd name="T1" fmla="*/ 0 h 183"/>
                  <a:gd name="T2" fmla="*/ 0 w 191"/>
                  <a:gd name="T3" fmla="*/ 0 h 183"/>
                  <a:gd name="T4" fmla="*/ 0 w 191"/>
                  <a:gd name="T5" fmla="*/ 0 h 183"/>
                  <a:gd name="T6" fmla="*/ 0 w 191"/>
                  <a:gd name="T7" fmla="*/ 0 h 183"/>
                  <a:gd name="T8" fmla="*/ 0 w 191"/>
                  <a:gd name="T9" fmla="*/ 0 h 183"/>
                  <a:gd name="T10" fmla="*/ 0 w 191"/>
                  <a:gd name="T11" fmla="*/ 0 h 183"/>
                  <a:gd name="T12" fmla="*/ 0 w 191"/>
                  <a:gd name="T13" fmla="*/ 0 h 183"/>
                  <a:gd name="T14" fmla="*/ 0 w 191"/>
                  <a:gd name="T15" fmla="*/ 0 h 183"/>
                  <a:gd name="T16" fmla="*/ 0 w 191"/>
                  <a:gd name="T17" fmla="*/ 0 h 183"/>
                  <a:gd name="T18" fmla="*/ 0 w 191"/>
                  <a:gd name="T19" fmla="*/ 0 h 183"/>
                  <a:gd name="T20" fmla="*/ 0 w 191"/>
                  <a:gd name="T21" fmla="*/ 0 h 183"/>
                  <a:gd name="T22" fmla="*/ 0 w 191"/>
                  <a:gd name="T23" fmla="*/ 0 h 183"/>
                  <a:gd name="T24" fmla="*/ 0 w 191"/>
                  <a:gd name="T25" fmla="*/ 0 h 183"/>
                  <a:gd name="T26" fmla="*/ 0 w 191"/>
                  <a:gd name="T27" fmla="*/ 0 h 183"/>
                  <a:gd name="T28" fmla="*/ 0 w 191"/>
                  <a:gd name="T29" fmla="*/ 0 h 183"/>
                  <a:gd name="T30" fmla="*/ 0 w 191"/>
                  <a:gd name="T31" fmla="*/ 0 h 183"/>
                  <a:gd name="T32" fmla="*/ 0 w 191"/>
                  <a:gd name="T33" fmla="*/ 0 h 183"/>
                  <a:gd name="T34" fmla="*/ 0 w 191"/>
                  <a:gd name="T35" fmla="*/ 0 h 183"/>
                  <a:gd name="T36" fmla="*/ 0 w 191"/>
                  <a:gd name="T37" fmla="*/ 0 h 183"/>
                  <a:gd name="T38" fmla="*/ 0 w 191"/>
                  <a:gd name="T39" fmla="*/ 0 h 183"/>
                  <a:gd name="T40" fmla="*/ 0 w 191"/>
                  <a:gd name="T41" fmla="*/ 0 h 183"/>
                  <a:gd name="T42" fmla="*/ 0 w 191"/>
                  <a:gd name="T43" fmla="*/ 0 h 183"/>
                  <a:gd name="T44" fmla="*/ 0 w 191"/>
                  <a:gd name="T45" fmla="*/ 0 h 183"/>
                  <a:gd name="T46" fmla="*/ 0 w 191"/>
                  <a:gd name="T47" fmla="*/ 0 h 183"/>
                  <a:gd name="T48" fmla="*/ 0 w 191"/>
                  <a:gd name="T49" fmla="*/ 0 h 183"/>
                  <a:gd name="T50" fmla="*/ 0 w 191"/>
                  <a:gd name="T51" fmla="*/ 0 h 183"/>
                  <a:gd name="T52" fmla="*/ 0 w 191"/>
                  <a:gd name="T53" fmla="*/ 0 h 183"/>
                  <a:gd name="T54" fmla="*/ 0 w 191"/>
                  <a:gd name="T55" fmla="*/ 0 h 183"/>
                  <a:gd name="T56" fmla="*/ 0 w 191"/>
                  <a:gd name="T57" fmla="*/ 0 h 183"/>
                  <a:gd name="T58" fmla="*/ 0 w 191"/>
                  <a:gd name="T59" fmla="*/ 0 h 183"/>
                  <a:gd name="T60" fmla="*/ 0 w 191"/>
                  <a:gd name="T61" fmla="*/ 0 h 183"/>
                  <a:gd name="T62" fmla="*/ 0 w 191"/>
                  <a:gd name="T63" fmla="*/ 0 h 183"/>
                  <a:gd name="T64" fmla="*/ 0 w 191"/>
                  <a:gd name="T65" fmla="*/ 0 h 183"/>
                  <a:gd name="T66" fmla="*/ 0 w 191"/>
                  <a:gd name="T67" fmla="*/ 0 h 183"/>
                  <a:gd name="T68" fmla="*/ 0 w 191"/>
                  <a:gd name="T69" fmla="*/ 0 h 183"/>
                  <a:gd name="T70" fmla="*/ 0 w 191"/>
                  <a:gd name="T71" fmla="*/ 0 h 183"/>
                  <a:gd name="T72" fmla="*/ 0 w 191"/>
                  <a:gd name="T73" fmla="*/ 0 h 183"/>
                  <a:gd name="T74" fmla="*/ 0 w 191"/>
                  <a:gd name="T75" fmla="*/ 0 h 183"/>
                  <a:gd name="T76" fmla="*/ 0 w 191"/>
                  <a:gd name="T77" fmla="*/ 0 h 183"/>
                  <a:gd name="T78" fmla="*/ 0 w 191"/>
                  <a:gd name="T79" fmla="*/ 0 h 183"/>
                  <a:gd name="T80" fmla="*/ 0 w 191"/>
                  <a:gd name="T81" fmla="*/ 0 h 183"/>
                  <a:gd name="T82" fmla="*/ 0 w 191"/>
                  <a:gd name="T83" fmla="*/ 0 h 183"/>
                  <a:gd name="T84" fmla="*/ 0 w 191"/>
                  <a:gd name="T85" fmla="*/ 0 h 183"/>
                  <a:gd name="T86" fmla="*/ 0 w 191"/>
                  <a:gd name="T87" fmla="*/ 0 h 183"/>
                  <a:gd name="T88" fmla="*/ 0 w 191"/>
                  <a:gd name="T89" fmla="*/ 0 h 183"/>
                  <a:gd name="T90" fmla="*/ 0 w 191"/>
                  <a:gd name="T91" fmla="*/ 0 h 183"/>
                  <a:gd name="T92" fmla="*/ 0 w 191"/>
                  <a:gd name="T93" fmla="*/ 0 h 183"/>
                  <a:gd name="T94" fmla="*/ 0 w 191"/>
                  <a:gd name="T95" fmla="*/ 0 h 183"/>
                  <a:gd name="T96" fmla="*/ 0 w 191"/>
                  <a:gd name="T97" fmla="*/ 0 h 183"/>
                  <a:gd name="T98" fmla="*/ 0 w 191"/>
                  <a:gd name="T99" fmla="*/ 0 h 183"/>
                  <a:gd name="T100" fmla="*/ 0 w 191"/>
                  <a:gd name="T101" fmla="*/ 0 h 183"/>
                  <a:gd name="T102" fmla="*/ 0 w 191"/>
                  <a:gd name="T103" fmla="*/ 0 h 183"/>
                  <a:gd name="T104" fmla="*/ 0 w 191"/>
                  <a:gd name="T105" fmla="*/ 0 h 183"/>
                  <a:gd name="T106" fmla="*/ 0 w 191"/>
                  <a:gd name="T107" fmla="*/ 0 h 183"/>
                  <a:gd name="T108" fmla="*/ 0 w 191"/>
                  <a:gd name="T109" fmla="*/ 0 h 183"/>
                  <a:gd name="T110" fmla="*/ 0 w 191"/>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1"/>
                  <a:gd name="T169" fmla="*/ 0 h 183"/>
                  <a:gd name="T170" fmla="*/ 191 w 191"/>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1" h="183">
                    <a:moveTo>
                      <a:pt x="191" y="71"/>
                    </a:moveTo>
                    <a:lnTo>
                      <a:pt x="191" y="68"/>
                    </a:lnTo>
                    <a:lnTo>
                      <a:pt x="189" y="66"/>
                    </a:lnTo>
                    <a:lnTo>
                      <a:pt x="189" y="64"/>
                    </a:lnTo>
                    <a:lnTo>
                      <a:pt x="189" y="61"/>
                    </a:lnTo>
                    <a:lnTo>
                      <a:pt x="189" y="59"/>
                    </a:lnTo>
                    <a:lnTo>
                      <a:pt x="189" y="56"/>
                    </a:lnTo>
                    <a:lnTo>
                      <a:pt x="188" y="54"/>
                    </a:lnTo>
                    <a:lnTo>
                      <a:pt x="188" y="52"/>
                    </a:lnTo>
                    <a:lnTo>
                      <a:pt x="187" y="48"/>
                    </a:lnTo>
                    <a:lnTo>
                      <a:pt x="185" y="46"/>
                    </a:lnTo>
                    <a:lnTo>
                      <a:pt x="183" y="43"/>
                    </a:lnTo>
                    <a:lnTo>
                      <a:pt x="181" y="41"/>
                    </a:lnTo>
                    <a:lnTo>
                      <a:pt x="179" y="38"/>
                    </a:lnTo>
                    <a:lnTo>
                      <a:pt x="178" y="35"/>
                    </a:lnTo>
                    <a:lnTo>
                      <a:pt x="176" y="32"/>
                    </a:lnTo>
                    <a:lnTo>
                      <a:pt x="174" y="30"/>
                    </a:lnTo>
                    <a:lnTo>
                      <a:pt x="175" y="35"/>
                    </a:lnTo>
                    <a:lnTo>
                      <a:pt x="177" y="40"/>
                    </a:lnTo>
                    <a:lnTo>
                      <a:pt x="178" y="44"/>
                    </a:lnTo>
                    <a:lnTo>
                      <a:pt x="179" y="49"/>
                    </a:lnTo>
                    <a:lnTo>
                      <a:pt x="180" y="55"/>
                    </a:lnTo>
                    <a:lnTo>
                      <a:pt x="180" y="60"/>
                    </a:lnTo>
                    <a:lnTo>
                      <a:pt x="180" y="66"/>
                    </a:lnTo>
                    <a:lnTo>
                      <a:pt x="181" y="71"/>
                    </a:lnTo>
                    <a:lnTo>
                      <a:pt x="180" y="82"/>
                    </a:lnTo>
                    <a:lnTo>
                      <a:pt x="179" y="91"/>
                    </a:lnTo>
                    <a:lnTo>
                      <a:pt x="177" y="101"/>
                    </a:lnTo>
                    <a:lnTo>
                      <a:pt x="174" y="110"/>
                    </a:lnTo>
                    <a:lnTo>
                      <a:pt x="170" y="120"/>
                    </a:lnTo>
                    <a:lnTo>
                      <a:pt x="166" y="128"/>
                    </a:lnTo>
                    <a:lnTo>
                      <a:pt x="161" y="136"/>
                    </a:lnTo>
                    <a:lnTo>
                      <a:pt x="156" y="143"/>
                    </a:lnTo>
                    <a:lnTo>
                      <a:pt x="149" y="150"/>
                    </a:lnTo>
                    <a:lnTo>
                      <a:pt x="143" y="156"/>
                    </a:lnTo>
                    <a:lnTo>
                      <a:pt x="136" y="161"/>
                    </a:lnTo>
                    <a:lnTo>
                      <a:pt x="128" y="165"/>
                    </a:lnTo>
                    <a:lnTo>
                      <a:pt x="121" y="169"/>
                    </a:lnTo>
                    <a:lnTo>
                      <a:pt x="112" y="171"/>
                    </a:lnTo>
                    <a:lnTo>
                      <a:pt x="104" y="173"/>
                    </a:lnTo>
                    <a:lnTo>
                      <a:pt x="95" y="173"/>
                    </a:lnTo>
                    <a:lnTo>
                      <a:pt x="86" y="173"/>
                    </a:lnTo>
                    <a:lnTo>
                      <a:pt x="78" y="171"/>
                    </a:lnTo>
                    <a:lnTo>
                      <a:pt x="70" y="169"/>
                    </a:lnTo>
                    <a:lnTo>
                      <a:pt x="61" y="165"/>
                    </a:lnTo>
                    <a:lnTo>
                      <a:pt x="53" y="161"/>
                    </a:lnTo>
                    <a:lnTo>
                      <a:pt x="46" y="156"/>
                    </a:lnTo>
                    <a:lnTo>
                      <a:pt x="40" y="150"/>
                    </a:lnTo>
                    <a:lnTo>
                      <a:pt x="34" y="143"/>
                    </a:lnTo>
                    <a:lnTo>
                      <a:pt x="28" y="136"/>
                    </a:lnTo>
                    <a:lnTo>
                      <a:pt x="23" y="128"/>
                    </a:lnTo>
                    <a:lnTo>
                      <a:pt x="19" y="120"/>
                    </a:lnTo>
                    <a:lnTo>
                      <a:pt x="15" y="110"/>
                    </a:lnTo>
                    <a:lnTo>
                      <a:pt x="12" y="101"/>
                    </a:lnTo>
                    <a:lnTo>
                      <a:pt x="10" y="91"/>
                    </a:lnTo>
                    <a:lnTo>
                      <a:pt x="9" y="82"/>
                    </a:lnTo>
                    <a:lnTo>
                      <a:pt x="9" y="71"/>
                    </a:lnTo>
                    <a:lnTo>
                      <a:pt x="9" y="60"/>
                    </a:lnTo>
                    <a:lnTo>
                      <a:pt x="10" y="50"/>
                    </a:lnTo>
                    <a:lnTo>
                      <a:pt x="12" y="41"/>
                    </a:lnTo>
                    <a:lnTo>
                      <a:pt x="15" y="32"/>
                    </a:lnTo>
                    <a:lnTo>
                      <a:pt x="18" y="23"/>
                    </a:lnTo>
                    <a:lnTo>
                      <a:pt x="22" y="14"/>
                    </a:lnTo>
                    <a:lnTo>
                      <a:pt x="27" y="7"/>
                    </a:lnTo>
                    <a:lnTo>
                      <a:pt x="32" y="0"/>
                    </a:lnTo>
                    <a:lnTo>
                      <a:pt x="30" y="1"/>
                    </a:lnTo>
                    <a:lnTo>
                      <a:pt x="27" y="2"/>
                    </a:lnTo>
                    <a:lnTo>
                      <a:pt x="25" y="5"/>
                    </a:lnTo>
                    <a:lnTo>
                      <a:pt x="22" y="6"/>
                    </a:lnTo>
                    <a:lnTo>
                      <a:pt x="20" y="7"/>
                    </a:lnTo>
                    <a:lnTo>
                      <a:pt x="18" y="10"/>
                    </a:lnTo>
                    <a:lnTo>
                      <a:pt x="15" y="11"/>
                    </a:lnTo>
                    <a:lnTo>
                      <a:pt x="13" y="13"/>
                    </a:lnTo>
                    <a:lnTo>
                      <a:pt x="10" y="19"/>
                    </a:lnTo>
                    <a:lnTo>
                      <a:pt x="7" y="26"/>
                    </a:lnTo>
                    <a:lnTo>
                      <a:pt x="5" y="34"/>
                    </a:lnTo>
                    <a:lnTo>
                      <a:pt x="3" y="41"/>
                    </a:lnTo>
                    <a:lnTo>
                      <a:pt x="2" y="48"/>
                    </a:lnTo>
                    <a:lnTo>
                      <a:pt x="1" y="55"/>
                    </a:lnTo>
                    <a:lnTo>
                      <a:pt x="0" y="62"/>
                    </a:lnTo>
                    <a:lnTo>
                      <a:pt x="0" y="71"/>
                    </a:lnTo>
                    <a:lnTo>
                      <a:pt x="0" y="83"/>
                    </a:lnTo>
                    <a:lnTo>
                      <a:pt x="2" y="94"/>
                    </a:lnTo>
                    <a:lnTo>
                      <a:pt x="4" y="104"/>
                    </a:lnTo>
                    <a:lnTo>
                      <a:pt x="7" y="115"/>
                    </a:lnTo>
                    <a:lnTo>
                      <a:pt x="11" y="125"/>
                    </a:lnTo>
                    <a:lnTo>
                      <a:pt x="16" y="134"/>
                    </a:lnTo>
                    <a:lnTo>
                      <a:pt x="21" y="143"/>
                    </a:lnTo>
                    <a:lnTo>
                      <a:pt x="27" y="151"/>
                    </a:lnTo>
                    <a:lnTo>
                      <a:pt x="34" y="158"/>
                    </a:lnTo>
                    <a:lnTo>
                      <a:pt x="41" y="164"/>
                    </a:lnTo>
                    <a:lnTo>
                      <a:pt x="49" y="170"/>
                    </a:lnTo>
                    <a:lnTo>
                      <a:pt x="57" y="175"/>
                    </a:lnTo>
                    <a:lnTo>
                      <a:pt x="67" y="179"/>
                    </a:lnTo>
                    <a:lnTo>
                      <a:pt x="76" y="182"/>
                    </a:lnTo>
                    <a:lnTo>
                      <a:pt x="85" y="183"/>
                    </a:lnTo>
                    <a:lnTo>
                      <a:pt x="95" y="183"/>
                    </a:lnTo>
                    <a:lnTo>
                      <a:pt x="105" y="183"/>
                    </a:lnTo>
                    <a:lnTo>
                      <a:pt x="114" y="182"/>
                    </a:lnTo>
                    <a:lnTo>
                      <a:pt x="123" y="179"/>
                    </a:lnTo>
                    <a:lnTo>
                      <a:pt x="132" y="175"/>
                    </a:lnTo>
                    <a:lnTo>
                      <a:pt x="140" y="170"/>
                    </a:lnTo>
                    <a:lnTo>
                      <a:pt x="148" y="164"/>
                    </a:lnTo>
                    <a:lnTo>
                      <a:pt x="155" y="158"/>
                    </a:lnTo>
                    <a:lnTo>
                      <a:pt x="162" y="151"/>
                    </a:lnTo>
                    <a:lnTo>
                      <a:pt x="168" y="143"/>
                    </a:lnTo>
                    <a:lnTo>
                      <a:pt x="173" y="134"/>
                    </a:lnTo>
                    <a:lnTo>
                      <a:pt x="178" y="125"/>
                    </a:lnTo>
                    <a:lnTo>
                      <a:pt x="182" y="115"/>
                    </a:lnTo>
                    <a:lnTo>
                      <a:pt x="185" y="104"/>
                    </a:lnTo>
                    <a:lnTo>
                      <a:pt x="188" y="94"/>
                    </a:lnTo>
                    <a:lnTo>
                      <a:pt x="189" y="83"/>
                    </a:lnTo>
                    <a:lnTo>
                      <a:pt x="191" y="71"/>
                    </a:lnTo>
                    <a:close/>
                  </a:path>
                </a:pathLst>
              </a:custGeom>
              <a:solidFill>
                <a:srgbClr val="F7CDA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6" name="Freeform 85"/>
              <p:cNvSpPr/>
              <p:nvPr/>
            </p:nvSpPr>
            <p:spPr bwMode="auto">
              <a:xfrm>
                <a:off x="1143" y="2647"/>
                <a:ext cx="37" cy="30"/>
              </a:xfrm>
              <a:custGeom>
                <a:avLst/>
                <a:gdLst>
                  <a:gd name="T0" fmla="*/ 0 w 181"/>
                  <a:gd name="T1" fmla="*/ 0 h 185"/>
                  <a:gd name="T2" fmla="*/ 0 w 181"/>
                  <a:gd name="T3" fmla="*/ 0 h 185"/>
                  <a:gd name="T4" fmla="*/ 0 w 181"/>
                  <a:gd name="T5" fmla="*/ 0 h 185"/>
                  <a:gd name="T6" fmla="*/ 0 w 181"/>
                  <a:gd name="T7" fmla="*/ 0 h 185"/>
                  <a:gd name="T8" fmla="*/ 0 w 181"/>
                  <a:gd name="T9" fmla="*/ 0 h 185"/>
                  <a:gd name="T10" fmla="*/ 0 w 181"/>
                  <a:gd name="T11" fmla="*/ 0 h 185"/>
                  <a:gd name="T12" fmla="*/ 0 w 181"/>
                  <a:gd name="T13" fmla="*/ 0 h 185"/>
                  <a:gd name="T14" fmla="*/ 0 w 181"/>
                  <a:gd name="T15" fmla="*/ 0 h 185"/>
                  <a:gd name="T16" fmla="*/ 0 w 181"/>
                  <a:gd name="T17" fmla="*/ 0 h 185"/>
                  <a:gd name="T18" fmla="*/ 0 w 181"/>
                  <a:gd name="T19" fmla="*/ 0 h 185"/>
                  <a:gd name="T20" fmla="*/ 0 w 181"/>
                  <a:gd name="T21" fmla="*/ 0 h 185"/>
                  <a:gd name="T22" fmla="*/ 0 w 181"/>
                  <a:gd name="T23" fmla="*/ 0 h 185"/>
                  <a:gd name="T24" fmla="*/ 0 w 181"/>
                  <a:gd name="T25" fmla="*/ 0 h 185"/>
                  <a:gd name="T26" fmla="*/ 0 w 181"/>
                  <a:gd name="T27" fmla="*/ 0 h 185"/>
                  <a:gd name="T28" fmla="*/ 0 w 181"/>
                  <a:gd name="T29" fmla="*/ 0 h 185"/>
                  <a:gd name="T30" fmla="*/ 0 w 181"/>
                  <a:gd name="T31" fmla="*/ 0 h 185"/>
                  <a:gd name="T32" fmla="*/ 0 w 181"/>
                  <a:gd name="T33" fmla="*/ 0 h 185"/>
                  <a:gd name="T34" fmla="*/ 0 w 181"/>
                  <a:gd name="T35" fmla="*/ 0 h 185"/>
                  <a:gd name="T36" fmla="*/ 0 w 181"/>
                  <a:gd name="T37" fmla="*/ 0 h 185"/>
                  <a:gd name="T38" fmla="*/ 0 w 181"/>
                  <a:gd name="T39" fmla="*/ 0 h 185"/>
                  <a:gd name="T40" fmla="*/ 0 w 181"/>
                  <a:gd name="T41" fmla="*/ 0 h 185"/>
                  <a:gd name="T42" fmla="*/ 0 w 181"/>
                  <a:gd name="T43" fmla="*/ 0 h 185"/>
                  <a:gd name="T44" fmla="*/ 0 w 181"/>
                  <a:gd name="T45" fmla="*/ 0 h 185"/>
                  <a:gd name="T46" fmla="*/ 0 w 181"/>
                  <a:gd name="T47" fmla="*/ 0 h 185"/>
                  <a:gd name="T48" fmla="*/ 0 w 181"/>
                  <a:gd name="T49" fmla="*/ 0 h 185"/>
                  <a:gd name="T50" fmla="*/ 0 w 181"/>
                  <a:gd name="T51" fmla="*/ 0 h 185"/>
                  <a:gd name="T52" fmla="*/ 0 w 181"/>
                  <a:gd name="T53" fmla="*/ 0 h 185"/>
                  <a:gd name="T54" fmla="*/ 0 w 181"/>
                  <a:gd name="T55" fmla="*/ 0 h 185"/>
                  <a:gd name="T56" fmla="*/ 0 w 181"/>
                  <a:gd name="T57" fmla="*/ 0 h 185"/>
                  <a:gd name="T58" fmla="*/ 0 w 181"/>
                  <a:gd name="T59" fmla="*/ 0 h 185"/>
                  <a:gd name="T60" fmla="*/ 0 w 181"/>
                  <a:gd name="T61" fmla="*/ 0 h 185"/>
                  <a:gd name="T62" fmla="*/ 0 w 181"/>
                  <a:gd name="T63" fmla="*/ 0 h 185"/>
                  <a:gd name="T64" fmla="*/ 0 w 181"/>
                  <a:gd name="T65" fmla="*/ 0 h 185"/>
                  <a:gd name="T66" fmla="*/ 0 w 181"/>
                  <a:gd name="T67" fmla="*/ 0 h 185"/>
                  <a:gd name="T68" fmla="*/ 0 w 181"/>
                  <a:gd name="T69" fmla="*/ 0 h 185"/>
                  <a:gd name="T70" fmla="*/ 0 w 181"/>
                  <a:gd name="T71" fmla="*/ 0 h 185"/>
                  <a:gd name="T72" fmla="*/ 0 w 181"/>
                  <a:gd name="T73" fmla="*/ 0 h 185"/>
                  <a:gd name="T74" fmla="*/ 0 w 181"/>
                  <a:gd name="T75" fmla="*/ 0 h 185"/>
                  <a:gd name="T76" fmla="*/ 0 w 181"/>
                  <a:gd name="T77" fmla="*/ 0 h 185"/>
                  <a:gd name="T78" fmla="*/ 0 w 181"/>
                  <a:gd name="T79" fmla="*/ 0 h 185"/>
                  <a:gd name="T80" fmla="*/ 0 w 181"/>
                  <a:gd name="T81" fmla="*/ 0 h 185"/>
                  <a:gd name="T82" fmla="*/ 0 w 181"/>
                  <a:gd name="T83" fmla="*/ 0 h 185"/>
                  <a:gd name="T84" fmla="*/ 0 w 181"/>
                  <a:gd name="T85" fmla="*/ 0 h 185"/>
                  <a:gd name="T86" fmla="*/ 0 w 181"/>
                  <a:gd name="T87" fmla="*/ 0 h 185"/>
                  <a:gd name="T88" fmla="*/ 0 w 181"/>
                  <a:gd name="T89" fmla="*/ 0 h 185"/>
                  <a:gd name="T90" fmla="*/ 0 w 181"/>
                  <a:gd name="T91" fmla="*/ 0 h 185"/>
                  <a:gd name="T92" fmla="*/ 0 w 181"/>
                  <a:gd name="T93" fmla="*/ 0 h 185"/>
                  <a:gd name="T94" fmla="*/ 0 w 181"/>
                  <a:gd name="T95" fmla="*/ 0 h 185"/>
                  <a:gd name="T96" fmla="*/ 0 w 181"/>
                  <a:gd name="T97" fmla="*/ 0 h 185"/>
                  <a:gd name="T98" fmla="*/ 0 w 181"/>
                  <a:gd name="T99" fmla="*/ 0 h 185"/>
                  <a:gd name="T100" fmla="*/ 0 w 181"/>
                  <a:gd name="T101" fmla="*/ 0 h 185"/>
                  <a:gd name="T102" fmla="*/ 0 w 181"/>
                  <a:gd name="T103" fmla="*/ 0 h 185"/>
                  <a:gd name="T104" fmla="*/ 0 w 181"/>
                  <a:gd name="T105" fmla="*/ 0 h 185"/>
                  <a:gd name="T106" fmla="*/ 0 w 181"/>
                  <a:gd name="T107" fmla="*/ 0 h 185"/>
                  <a:gd name="T108" fmla="*/ 0 w 181"/>
                  <a:gd name="T109" fmla="*/ 0 h 185"/>
                  <a:gd name="T110" fmla="*/ 0 w 181"/>
                  <a:gd name="T111" fmla="*/ 0 h 1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81"/>
                  <a:gd name="T169" fmla="*/ 0 h 185"/>
                  <a:gd name="T170" fmla="*/ 181 w 181"/>
                  <a:gd name="T171" fmla="*/ 185 h 18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81" h="185">
                    <a:moveTo>
                      <a:pt x="181" y="77"/>
                    </a:moveTo>
                    <a:lnTo>
                      <a:pt x="181" y="73"/>
                    </a:lnTo>
                    <a:lnTo>
                      <a:pt x="181" y="70"/>
                    </a:lnTo>
                    <a:lnTo>
                      <a:pt x="181" y="65"/>
                    </a:lnTo>
                    <a:lnTo>
                      <a:pt x="180" y="61"/>
                    </a:lnTo>
                    <a:lnTo>
                      <a:pt x="180" y="58"/>
                    </a:lnTo>
                    <a:lnTo>
                      <a:pt x="179" y="54"/>
                    </a:lnTo>
                    <a:lnTo>
                      <a:pt x="178" y="50"/>
                    </a:lnTo>
                    <a:lnTo>
                      <a:pt x="178" y="47"/>
                    </a:lnTo>
                    <a:lnTo>
                      <a:pt x="176" y="44"/>
                    </a:lnTo>
                    <a:lnTo>
                      <a:pt x="174" y="41"/>
                    </a:lnTo>
                    <a:lnTo>
                      <a:pt x="171" y="38"/>
                    </a:lnTo>
                    <a:lnTo>
                      <a:pt x="169" y="36"/>
                    </a:lnTo>
                    <a:lnTo>
                      <a:pt x="167" y="34"/>
                    </a:lnTo>
                    <a:lnTo>
                      <a:pt x="165" y="31"/>
                    </a:lnTo>
                    <a:lnTo>
                      <a:pt x="163" y="29"/>
                    </a:lnTo>
                    <a:lnTo>
                      <a:pt x="160" y="26"/>
                    </a:lnTo>
                    <a:lnTo>
                      <a:pt x="163" y="31"/>
                    </a:lnTo>
                    <a:lnTo>
                      <a:pt x="165" y="37"/>
                    </a:lnTo>
                    <a:lnTo>
                      <a:pt x="167" y="43"/>
                    </a:lnTo>
                    <a:lnTo>
                      <a:pt x="169" y="50"/>
                    </a:lnTo>
                    <a:lnTo>
                      <a:pt x="170" y="56"/>
                    </a:lnTo>
                    <a:lnTo>
                      <a:pt x="171" y="64"/>
                    </a:lnTo>
                    <a:lnTo>
                      <a:pt x="172" y="70"/>
                    </a:lnTo>
                    <a:lnTo>
                      <a:pt x="172" y="77"/>
                    </a:lnTo>
                    <a:lnTo>
                      <a:pt x="172" y="86"/>
                    </a:lnTo>
                    <a:lnTo>
                      <a:pt x="170" y="96"/>
                    </a:lnTo>
                    <a:lnTo>
                      <a:pt x="168" y="106"/>
                    </a:lnTo>
                    <a:lnTo>
                      <a:pt x="166" y="114"/>
                    </a:lnTo>
                    <a:lnTo>
                      <a:pt x="162" y="124"/>
                    </a:lnTo>
                    <a:lnTo>
                      <a:pt x="158" y="131"/>
                    </a:lnTo>
                    <a:lnTo>
                      <a:pt x="154" y="139"/>
                    </a:lnTo>
                    <a:lnTo>
                      <a:pt x="148" y="145"/>
                    </a:lnTo>
                    <a:lnTo>
                      <a:pt x="143" y="151"/>
                    </a:lnTo>
                    <a:lnTo>
                      <a:pt x="136" y="157"/>
                    </a:lnTo>
                    <a:lnTo>
                      <a:pt x="130" y="162"/>
                    </a:lnTo>
                    <a:lnTo>
                      <a:pt x="123" y="167"/>
                    </a:lnTo>
                    <a:lnTo>
                      <a:pt x="115" y="169"/>
                    </a:lnTo>
                    <a:lnTo>
                      <a:pt x="107" y="171"/>
                    </a:lnTo>
                    <a:lnTo>
                      <a:pt x="99" y="174"/>
                    </a:lnTo>
                    <a:lnTo>
                      <a:pt x="91" y="174"/>
                    </a:lnTo>
                    <a:lnTo>
                      <a:pt x="83" y="174"/>
                    </a:lnTo>
                    <a:lnTo>
                      <a:pt x="75" y="171"/>
                    </a:lnTo>
                    <a:lnTo>
                      <a:pt x="67" y="169"/>
                    </a:lnTo>
                    <a:lnTo>
                      <a:pt x="59" y="167"/>
                    </a:lnTo>
                    <a:lnTo>
                      <a:pt x="52" y="162"/>
                    </a:lnTo>
                    <a:lnTo>
                      <a:pt x="45" y="157"/>
                    </a:lnTo>
                    <a:lnTo>
                      <a:pt x="39" y="151"/>
                    </a:lnTo>
                    <a:lnTo>
                      <a:pt x="33" y="145"/>
                    </a:lnTo>
                    <a:lnTo>
                      <a:pt x="28" y="139"/>
                    </a:lnTo>
                    <a:lnTo>
                      <a:pt x="23" y="131"/>
                    </a:lnTo>
                    <a:lnTo>
                      <a:pt x="19" y="124"/>
                    </a:lnTo>
                    <a:lnTo>
                      <a:pt x="16" y="114"/>
                    </a:lnTo>
                    <a:lnTo>
                      <a:pt x="13" y="106"/>
                    </a:lnTo>
                    <a:lnTo>
                      <a:pt x="11" y="96"/>
                    </a:lnTo>
                    <a:lnTo>
                      <a:pt x="10" y="86"/>
                    </a:lnTo>
                    <a:lnTo>
                      <a:pt x="9" y="77"/>
                    </a:lnTo>
                    <a:lnTo>
                      <a:pt x="10" y="65"/>
                    </a:lnTo>
                    <a:lnTo>
                      <a:pt x="11" y="54"/>
                    </a:lnTo>
                    <a:lnTo>
                      <a:pt x="14" y="43"/>
                    </a:lnTo>
                    <a:lnTo>
                      <a:pt x="18" y="34"/>
                    </a:lnTo>
                    <a:lnTo>
                      <a:pt x="22" y="24"/>
                    </a:lnTo>
                    <a:lnTo>
                      <a:pt x="27" y="16"/>
                    </a:lnTo>
                    <a:lnTo>
                      <a:pt x="33" y="7"/>
                    </a:lnTo>
                    <a:lnTo>
                      <a:pt x="40" y="0"/>
                    </a:lnTo>
                    <a:lnTo>
                      <a:pt x="37" y="1"/>
                    </a:lnTo>
                    <a:lnTo>
                      <a:pt x="35" y="2"/>
                    </a:lnTo>
                    <a:lnTo>
                      <a:pt x="32" y="4"/>
                    </a:lnTo>
                    <a:lnTo>
                      <a:pt x="29" y="6"/>
                    </a:lnTo>
                    <a:lnTo>
                      <a:pt x="26" y="7"/>
                    </a:lnTo>
                    <a:lnTo>
                      <a:pt x="23" y="8"/>
                    </a:lnTo>
                    <a:lnTo>
                      <a:pt x="21" y="11"/>
                    </a:lnTo>
                    <a:lnTo>
                      <a:pt x="18" y="12"/>
                    </a:lnTo>
                    <a:lnTo>
                      <a:pt x="14" y="19"/>
                    </a:lnTo>
                    <a:lnTo>
                      <a:pt x="11" y="26"/>
                    </a:lnTo>
                    <a:lnTo>
                      <a:pt x="7" y="34"/>
                    </a:lnTo>
                    <a:lnTo>
                      <a:pt x="5" y="42"/>
                    </a:lnTo>
                    <a:lnTo>
                      <a:pt x="3" y="50"/>
                    </a:lnTo>
                    <a:lnTo>
                      <a:pt x="1" y="59"/>
                    </a:lnTo>
                    <a:lnTo>
                      <a:pt x="0" y="67"/>
                    </a:lnTo>
                    <a:lnTo>
                      <a:pt x="0" y="77"/>
                    </a:lnTo>
                    <a:lnTo>
                      <a:pt x="1" y="88"/>
                    </a:lnTo>
                    <a:lnTo>
                      <a:pt x="2" y="98"/>
                    </a:lnTo>
                    <a:lnTo>
                      <a:pt x="4" y="109"/>
                    </a:lnTo>
                    <a:lnTo>
                      <a:pt x="7" y="119"/>
                    </a:lnTo>
                    <a:lnTo>
                      <a:pt x="11" y="128"/>
                    </a:lnTo>
                    <a:lnTo>
                      <a:pt x="16" y="137"/>
                    </a:lnTo>
                    <a:lnTo>
                      <a:pt x="21" y="145"/>
                    </a:lnTo>
                    <a:lnTo>
                      <a:pt x="27" y="154"/>
                    </a:lnTo>
                    <a:lnTo>
                      <a:pt x="33" y="159"/>
                    </a:lnTo>
                    <a:lnTo>
                      <a:pt x="40" y="167"/>
                    </a:lnTo>
                    <a:lnTo>
                      <a:pt x="47" y="171"/>
                    </a:lnTo>
                    <a:lnTo>
                      <a:pt x="55" y="176"/>
                    </a:lnTo>
                    <a:lnTo>
                      <a:pt x="64" y="180"/>
                    </a:lnTo>
                    <a:lnTo>
                      <a:pt x="73" y="182"/>
                    </a:lnTo>
                    <a:lnTo>
                      <a:pt x="82" y="185"/>
                    </a:lnTo>
                    <a:lnTo>
                      <a:pt x="91" y="185"/>
                    </a:lnTo>
                    <a:lnTo>
                      <a:pt x="100" y="185"/>
                    </a:lnTo>
                    <a:lnTo>
                      <a:pt x="109" y="182"/>
                    </a:lnTo>
                    <a:lnTo>
                      <a:pt x="118" y="180"/>
                    </a:lnTo>
                    <a:lnTo>
                      <a:pt x="126" y="176"/>
                    </a:lnTo>
                    <a:lnTo>
                      <a:pt x="134" y="171"/>
                    </a:lnTo>
                    <a:lnTo>
                      <a:pt x="141" y="167"/>
                    </a:lnTo>
                    <a:lnTo>
                      <a:pt x="148" y="159"/>
                    </a:lnTo>
                    <a:lnTo>
                      <a:pt x="155" y="154"/>
                    </a:lnTo>
                    <a:lnTo>
                      <a:pt x="160" y="145"/>
                    </a:lnTo>
                    <a:lnTo>
                      <a:pt x="166" y="137"/>
                    </a:lnTo>
                    <a:lnTo>
                      <a:pt x="170" y="128"/>
                    </a:lnTo>
                    <a:lnTo>
                      <a:pt x="174" y="119"/>
                    </a:lnTo>
                    <a:lnTo>
                      <a:pt x="177" y="109"/>
                    </a:lnTo>
                    <a:lnTo>
                      <a:pt x="179" y="98"/>
                    </a:lnTo>
                    <a:lnTo>
                      <a:pt x="181" y="88"/>
                    </a:lnTo>
                    <a:lnTo>
                      <a:pt x="181" y="77"/>
                    </a:lnTo>
                    <a:close/>
                  </a:path>
                </a:pathLst>
              </a:custGeom>
              <a:solidFill>
                <a:srgbClr val="F7CFA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7" name="Freeform 86"/>
              <p:cNvSpPr/>
              <p:nvPr/>
            </p:nvSpPr>
            <p:spPr bwMode="auto">
              <a:xfrm>
                <a:off x="1144" y="2646"/>
                <a:ext cx="35" cy="30"/>
              </a:xfrm>
              <a:custGeom>
                <a:avLst/>
                <a:gdLst>
                  <a:gd name="T0" fmla="*/ 0 w 172"/>
                  <a:gd name="T1" fmla="*/ 0 h 184"/>
                  <a:gd name="T2" fmla="*/ 0 w 172"/>
                  <a:gd name="T3" fmla="*/ 0 h 184"/>
                  <a:gd name="T4" fmla="*/ 0 w 172"/>
                  <a:gd name="T5" fmla="*/ 0 h 184"/>
                  <a:gd name="T6" fmla="*/ 0 w 172"/>
                  <a:gd name="T7" fmla="*/ 0 h 184"/>
                  <a:gd name="T8" fmla="*/ 0 w 172"/>
                  <a:gd name="T9" fmla="*/ 0 h 184"/>
                  <a:gd name="T10" fmla="*/ 0 w 172"/>
                  <a:gd name="T11" fmla="*/ 0 h 184"/>
                  <a:gd name="T12" fmla="*/ 0 w 172"/>
                  <a:gd name="T13" fmla="*/ 0 h 184"/>
                  <a:gd name="T14" fmla="*/ 0 w 172"/>
                  <a:gd name="T15" fmla="*/ 0 h 184"/>
                  <a:gd name="T16" fmla="*/ 0 w 172"/>
                  <a:gd name="T17" fmla="*/ 0 h 184"/>
                  <a:gd name="T18" fmla="*/ 0 w 172"/>
                  <a:gd name="T19" fmla="*/ 0 h 184"/>
                  <a:gd name="T20" fmla="*/ 0 w 172"/>
                  <a:gd name="T21" fmla="*/ 0 h 184"/>
                  <a:gd name="T22" fmla="*/ 0 w 172"/>
                  <a:gd name="T23" fmla="*/ 0 h 184"/>
                  <a:gd name="T24" fmla="*/ 0 w 172"/>
                  <a:gd name="T25" fmla="*/ 0 h 184"/>
                  <a:gd name="T26" fmla="*/ 0 w 172"/>
                  <a:gd name="T27" fmla="*/ 0 h 184"/>
                  <a:gd name="T28" fmla="*/ 0 w 172"/>
                  <a:gd name="T29" fmla="*/ 0 h 184"/>
                  <a:gd name="T30" fmla="*/ 0 w 172"/>
                  <a:gd name="T31" fmla="*/ 0 h 184"/>
                  <a:gd name="T32" fmla="*/ 0 w 172"/>
                  <a:gd name="T33" fmla="*/ 0 h 184"/>
                  <a:gd name="T34" fmla="*/ 0 w 172"/>
                  <a:gd name="T35" fmla="*/ 0 h 184"/>
                  <a:gd name="T36" fmla="*/ 0 w 172"/>
                  <a:gd name="T37" fmla="*/ 0 h 184"/>
                  <a:gd name="T38" fmla="*/ 0 w 172"/>
                  <a:gd name="T39" fmla="*/ 0 h 184"/>
                  <a:gd name="T40" fmla="*/ 0 w 172"/>
                  <a:gd name="T41" fmla="*/ 0 h 184"/>
                  <a:gd name="T42" fmla="*/ 0 w 172"/>
                  <a:gd name="T43" fmla="*/ 0 h 184"/>
                  <a:gd name="T44" fmla="*/ 0 w 172"/>
                  <a:gd name="T45" fmla="*/ 0 h 184"/>
                  <a:gd name="T46" fmla="*/ 0 w 172"/>
                  <a:gd name="T47" fmla="*/ 0 h 184"/>
                  <a:gd name="T48" fmla="*/ 0 w 172"/>
                  <a:gd name="T49" fmla="*/ 0 h 184"/>
                  <a:gd name="T50" fmla="*/ 0 w 172"/>
                  <a:gd name="T51" fmla="*/ 0 h 184"/>
                  <a:gd name="T52" fmla="*/ 0 w 172"/>
                  <a:gd name="T53" fmla="*/ 0 h 184"/>
                  <a:gd name="T54" fmla="*/ 0 w 172"/>
                  <a:gd name="T55" fmla="*/ 0 h 184"/>
                  <a:gd name="T56" fmla="*/ 0 w 172"/>
                  <a:gd name="T57" fmla="*/ 0 h 184"/>
                  <a:gd name="T58" fmla="*/ 0 w 172"/>
                  <a:gd name="T59" fmla="*/ 0 h 184"/>
                  <a:gd name="T60" fmla="*/ 0 w 172"/>
                  <a:gd name="T61" fmla="*/ 0 h 184"/>
                  <a:gd name="T62" fmla="*/ 0 w 172"/>
                  <a:gd name="T63" fmla="*/ 0 h 184"/>
                  <a:gd name="T64" fmla="*/ 0 w 172"/>
                  <a:gd name="T65" fmla="*/ 0 h 184"/>
                  <a:gd name="T66" fmla="*/ 0 w 172"/>
                  <a:gd name="T67" fmla="*/ 0 h 184"/>
                  <a:gd name="T68" fmla="*/ 0 w 172"/>
                  <a:gd name="T69" fmla="*/ 0 h 184"/>
                  <a:gd name="T70" fmla="*/ 0 w 172"/>
                  <a:gd name="T71" fmla="*/ 0 h 184"/>
                  <a:gd name="T72" fmla="*/ 0 w 172"/>
                  <a:gd name="T73" fmla="*/ 0 h 184"/>
                  <a:gd name="T74" fmla="*/ 0 w 172"/>
                  <a:gd name="T75" fmla="*/ 0 h 184"/>
                  <a:gd name="T76" fmla="*/ 0 w 172"/>
                  <a:gd name="T77" fmla="*/ 0 h 184"/>
                  <a:gd name="T78" fmla="*/ 0 w 172"/>
                  <a:gd name="T79" fmla="*/ 0 h 184"/>
                  <a:gd name="T80" fmla="*/ 0 w 172"/>
                  <a:gd name="T81" fmla="*/ 0 h 184"/>
                  <a:gd name="T82" fmla="*/ 0 w 172"/>
                  <a:gd name="T83" fmla="*/ 0 h 184"/>
                  <a:gd name="T84" fmla="*/ 0 w 172"/>
                  <a:gd name="T85" fmla="*/ 0 h 184"/>
                  <a:gd name="T86" fmla="*/ 0 w 172"/>
                  <a:gd name="T87" fmla="*/ 0 h 184"/>
                  <a:gd name="T88" fmla="*/ 0 w 172"/>
                  <a:gd name="T89" fmla="*/ 0 h 184"/>
                  <a:gd name="T90" fmla="*/ 0 w 172"/>
                  <a:gd name="T91" fmla="*/ 0 h 184"/>
                  <a:gd name="T92" fmla="*/ 0 w 172"/>
                  <a:gd name="T93" fmla="*/ 0 h 184"/>
                  <a:gd name="T94" fmla="*/ 0 w 172"/>
                  <a:gd name="T95" fmla="*/ 0 h 184"/>
                  <a:gd name="T96" fmla="*/ 0 w 172"/>
                  <a:gd name="T97" fmla="*/ 0 h 184"/>
                  <a:gd name="T98" fmla="*/ 0 w 172"/>
                  <a:gd name="T99" fmla="*/ 0 h 184"/>
                  <a:gd name="T100" fmla="*/ 0 w 172"/>
                  <a:gd name="T101" fmla="*/ 0 h 184"/>
                  <a:gd name="T102" fmla="*/ 0 w 172"/>
                  <a:gd name="T103" fmla="*/ 0 h 184"/>
                  <a:gd name="T104" fmla="*/ 0 w 172"/>
                  <a:gd name="T105" fmla="*/ 0 h 184"/>
                  <a:gd name="T106" fmla="*/ 0 w 172"/>
                  <a:gd name="T107" fmla="*/ 0 h 184"/>
                  <a:gd name="T108" fmla="*/ 0 w 172"/>
                  <a:gd name="T109" fmla="*/ 0 h 184"/>
                  <a:gd name="T110" fmla="*/ 0 w 172"/>
                  <a:gd name="T111" fmla="*/ 0 h 1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2"/>
                  <a:gd name="T169" fmla="*/ 0 h 184"/>
                  <a:gd name="T170" fmla="*/ 172 w 172"/>
                  <a:gd name="T171" fmla="*/ 184 h 18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2" h="184">
                    <a:moveTo>
                      <a:pt x="172" y="82"/>
                    </a:moveTo>
                    <a:lnTo>
                      <a:pt x="171" y="77"/>
                    </a:lnTo>
                    <a:lnTo>
                      <a:pt x="171" y="71"/>
                    </a:lnTo>
                    <a:lnTo>
                      <a:pt x="171" y="66"/>
                    </a:lnTo>
                    <a:lnTo>
                      <a:pt x="170" y="60"/>
                    </a:lnTo>
                    <a:lnTo>
                      <a:pt x="169" y="55"/>
                    </a:lnTo>
                    <a:lnTo>
                      <a:pt x="168" y="51"/>
                    </a:lnTo>
                    <a:lnTo>
                      <a:pt x="166" y="46"/>
                    </a:lnTo>
                    <a:lnTo>
                      <a:pt x="165" y="41"/>
                    </a:lnTo>
                    <a:lnTo>
                      <a:pt x="162" y="39"/>
                    </a:lnTo>
                    <a:lnTo>
                      <a:pt x="160" y="36"/>
                    </a:lnTo>
                    <a:lnTo>
                      <a:pt x="157" y="33"/>
                    </a:lnTo>
                    <a:lnTo>
                      <a:pt x="154" y="30"/>
                    </a:lnTo>
                    <a:lnTo>
                      <a:pt x="152" y="28"/>
                    </a:lnTo>
                    <a:lnTo>
                      <a:pt x="149" y="25"/>
                    </a:lnTo>
                    <a:lnTo>
                      <a:pt x="146" y="23"/>
                    </a:lnTo>
                    <a:lnTo>
                      <a:pt x="143" y="21"/>
                    </a:lnTo>
                    <a:lnTo>
                      <a:pt x="147" y="27"/>
                    </a:lnTo>
                    <a:lnTo>
                      <a:pt x="151" y="34"/>
                    </a:lnTo>
                    <a:lnTo>
                      <a:pt x="155" y="41"/>
                    </a:lnTo>
                    <a:lnTo>
                      <a:pt x="157" y="48"/>
                    </a:lnTo>
                    <a:lnTo>
                      <a:pt x="160" y="57"/>
                    </a:lnTo>
                    <a:lnTo>
                      <a:pt x="161" y="65"/>
                    </a:lnTo>
                    <a:lnTo>
                      <a:pt x="162" y="73"/>
                    </a:lnTo>
                    <a:lnTo>
                      <a:pt x="163" y="82"/>
                    </a:lnTo>
                    <a:lnTo>
                      <a:pt x="162" y="91"/>
                    </a:lnTo>
                    <a:lnTo>
                      <a:pt x="161" y="100"/>
                    </a:lnTo>
                    <a:lnTo>
                      <a:pt x="159" y="109"/>
                    </a:lnTo>
                    <a:lnTo>
                      <a:pt x="157" y="118"/>
                    </a:lnTo>
                    <a:lnTo>
                      <a:pt x="153" y="125"/>
                    </a:lnTo>
                    <a:lnTo>
                      <a:pt x="149" y="133"/>
                    </a:lnTo>
                    <a:lnTo>
                      <a:pt x="145" y="141"/>
                    </a:lnTo>
                    <a:lnTo>
                      <a:pt x="140" y="147"/>
                    </a:lnTo>
                    <a:lnTo>
                      <a:pt x="135" y="153"/>
                    </a:lnTo>
                    <a:lnTo>
                      <a:pt x="129" y="157"/>
                    </a:lnTo>
                    <a:lnTo>
                      <a:pt x="123" y="162"/>
                    </a:lnTo>
                    <a:lnTo>
                      <a:pt x="116" y="166"/>
                    </a:lnTo>
                    <a:lnTo>
                      <a:pt x="109" y="169"/>
                    </a:lnTo>
                    <a:lnTo>
                      <a:pt x="102" y="172"/>
                    </a:lnTo>
                    <a:lnTo>
                      <a:pt x="94" y="173"/>
                    </a:lnTo>
                    <a:lnTo>
                      <a:pt x="86" y="173"/>
                    </a:lnTo>
                    <a:lnTo>
                      <a:pt x="78" y="173"/>
                    </a:lnTo>
                    <a:lnTo>
                      <a:pt x="71" y="172"/>
                    </a:lnTo>
                    <a:lnTo>
                      <a:pt x="63" y="169"/>
                    </a:lnTo>
                    <a:lnTo>
                      <a:pt x="55" y="166"/>
                    </a:lnTo>
                    <a:lnTo>
                      <a:pt x="49" y="162"/>
                    </a:lnTo>
                    <a:lnTo>
                      <a:pt x="42" y="157"/>
                    </a:lnTo>
                    <a:lnTo>
                      <a:pt x="36" y="153"/>
                    </a:lnTo>
                    <a:lnTo>
                      <a:pt x="31" y="147"/>
                    </a:lnTo>
                    <a:lnTo>
                      <a:pt x="26" y="141"/>
                    </a:lnTo>
                    <a:lnTo>
                      <a:pt x="22" y="133"/>
                    </a:lnTo>
                    <a:lnTo>
                      <a:pt x="18" y="125"/>
                    </a:lnTo>
                    <a:lnTo>
                      <a:pt x="15" y="118"/>
                    </a:lnTo>
                    <a:lnTo>
                      <a:pt x="12" y="109"/>
                    </a:lnTo>
                    <a:lnTo>
                      <a:pt x="10" y="100"/>
                    </a:lnTo>
                    <a:lnTo>
                      <a:pt x="9" y="91"/>
                    </a:lnTo>
                    <a:lnTo>
                      <a:pt x="9" y="82"/>
                    </a:lnTo>
                    <a:lnTo>
                      <a:pt x="9" y="69"/>
                    </a:lnTo>
                    <a:lnTo>
                      <a:pt x="12" y="57"/>
                    </a:lnTo>
                    <a:lnTo>
                      <a:pt x="15" y="45"/>
                    </a:lnTo>
                    <a:lnTo>
                      <a:pt x="20" y="34"/>
                    </a:lnTo>
                    <a:lnTo>
                      <a:pt x="26" y="24"/>
                    </a:lnTo>
                    <a:lnTo>
                      <a:pt x="33" y="15"/>
                    </a:lnTo>
                    <a:lnTo>
                      <a:pt x="41" y="7"/>
                    </a:lnTo>
                    <a:lnTo>
                      <a:pt x="49" y="0"/>
                    </a:lnTo>
                    <a:lnTo>
                      <a:pt x="46" y="2"/>
                    </a:lnTo>
                    <a:lnTo>
                      <a:pt x="43" y="3"/>
                    </a:lnTo>
                    <a:lnTo>
                      <a:pt x="39" y="4"/>
                    </a:lnTo>
                    <a:lnTo>
                      <a:pt x="36" y="5"/>
                    </a:lnTo>
                    <a:lnTo>
                      <a:pt x="33" y="6"/>
                    </a:lnTo>
                    <a:lnTo>
                      <a:pt x="30" y="7"/>
                    </a:lnTo>
                    <a:lnTo>
                      <a:pt x="27" y="10"/>
                    </a:lnTo>
                    <a:lnTo>
                      <a:pt x="23" y="11"/>
                    </a:lnTo>
                    <a:lnTo>
                      <a:pt x="18" y="18"/>
                    </a:lnTo>
                    <a:lnTo>
                      <a:pt x="13" y="25"/>
                    </a:lnTo>
                    <a:lnTo>
                      <a:pt x="9" y="34"/>
                    </a:lnTo>
                    <a:lnTo>
                      <a:pt x="6" y="43"/>
                    </a:lnTo>
                    <a:lnTo>
                      <a:pt x="3" y="52"/>
                    </a:lnTo>
                    <a:lnTo>
                      <a:pt x="1" y="61"/>
                    </a:lnTo>
                    <a:lnTo>
                      <a:pt x="0" y="71"/>
                    </a:lnTo>
                    <a:lnTo>
                      <a:pt x="0" y="82"/>
                    </a:lnTo>
                    <a:lnTo>
                      <a:pt x="0" y="93"/>
                    </a:lnTo>
                    <a:lnTo>
                      <a:pt x="1" y="102"/>
                    </a:lnTo>
                    <a:lnTo>
                      <a:pt x="3" y="112"/>
                    </a:lnTo>
                    <a:lnTo>
                      <a:pt x="6" y="121"/>
                    </a:lnTo>
                    <a:lnTo>
                      <a:pt x="10" y="131"/>
                    </a:lnTo>
                    <a:lnTo>
                      <a:pt x="14" y="139"/>
                    </a:lnTo>
                    <a:lnTo>
                      <a:pt x="19" y="147"/>
                    </a:lnTo>
                    <a:lnTo>
                      <a:pt x="25" y="154"/>
                    </a:lnTo>
                    <a:lnTo>
                      <a:pt x="31" y="161"/>
                    </a:lnTo>
                    <a:lnTo>
                      <a:pt x="37" y="167"/>
                    </a:lnTo>
                    <a:lnTo>
                      <a:pt x="44" y="172"/>
                    </a:lnTo>
                    <a:lnTo>
                      <a:pt x="52" y="176"/>
                    </a:lnTo>
                    <a:lnTo>
                      <a:pt x="61" y="180"/>
                    </a:lnTo>
                    <a:lnTo>
                      <a:pt x="69" y="182"/>
                    </a:lnTo>
                    <a:lnTo>
                      <a:pt x="77" y="184"/>
                    </a:lnTo>
                    <a:lnTo>
                      <a:pt x="86" y="184"/>
                    </a:lnTo>
                    <a:lnTo>
                      <a:pt x="95" y="184"/>
                    </a:lnTo>
                    <a:lnTo>
                      <a:pt x="103" y="182"/>
                    </a:lnTo>
                    <a:lnTo>
                      <a:pt x="111" y="180"/>
                    </a:lnTo>
                    <a:lnTo>
                      <a:pt x="119" y="176"/>
                    </a:lnTo>
                    <a:lnTo>
                      <a:pt x="127" y="172"/>
                    </a:lnTo>
                    <a:lnTo>
                      <a:pt x="134" y="167"/>
                    </a:lnTo>
                    <a:lnTo>
                      <a:pt x="140" y="161"/>
                    </a:lnTo>
                    <a:lnTo>
                      <a:pt x="147" y="154"/>
                    </a:lnTo>
                    <a:lnTo>
                      <a:pt x="152" y="147"/>
                    </a:lnTo>
                    <a:lnTo>
                      <a:pt x="157" y="139"/>
                    </a:lnTo>
                    <a:lnTo>
                      <a:pt x="161" y="131"/>
                    </a:lnTo>
                    <a:lnTo>
                      <a:pt x="165" y="121"/>
                    </a:lnTo>
                    <a:lnTo>
                      <a:pt x="168" y="112"/>
                    </a:lnTo>
                    <a:lnTo>
                      <a:pt x="170" y="102"/>
                    </a:lnTo>
                    <a:lnTo>
                      <a:pt x="171" y="93"/>
                    </a:lnTo>
                    <a:lnTo>
                      <a:pt x="172" y="82"/>
                    </a:lnTo>
                    <a:close/>
                  </a:path>
                </a:pathLst>
              </a:custGeom>
              <a:solidFill>
                <a:srgbClr val="F7D2A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8" name="Freeform 87"/>
              <p:cNvSpPr/>
              <p:nvPr/>
            </p:nvSpPr>
            <p:spPr bwMode="auto">
              <a:xfrm>
                <a:off x="1145" y="2645"/>
                <a:ext cx="33" cy="30"/>
              </a:xfrm>
              <a:custGeom>
                <a:avLst/>
                <a:gdLst>
                  <a:gd name="T0" fmla="*/ 0 w 163"/>
                  <a:gd name="T1" fmla="*/ 0 h 181"/>
                  <a:gd name="T2" fmla="*/ 0 w 163"/>
                  <a:gd name="T3" fmla="*/ 0 h 181"/>
                  <a:gd name="T4" fmla="*/ 0 w 163"/>
                  <a:gd name="T5" fmla="*/ 0 h 181"/>
                  <a:gd name="T6" fmla="*/ 0 w 163"/>
                  <a:gd name="T7" fmla="*/ 0 h 181"/>
                  <a:gd name="T8" fmla="*/ 0 w 163"/>
                  <a:gd name="T9" fmla="*/ 0 h 181"/>
                  <a:gd name="T10" fmla="*/ 0 w 163"/>
                  <a:gd name="T11" fmla="*/ 0 h 181"/>
                  <a:gd name="T12" fmla="*/ 0 w 163"/>
                  <a:gd name="T13" fmla="*/ 0 h 181"/>
                  <a:gd name="T14" fmla="*/ 0 w 163"/>
                  <a:gd name="T15" fmla="*/ 0 h 181"/>
                  <a:gd name="T16" fmla="*/ 0 w 163"/>
                  <a:gd name="T17" fmla="*/ 0 h 181"/>
                  <a:gd name="T18" fmla="*/ 0 w 163"/>
                  <a:gd name="T19" fmla="*/ 0 h 181"/>
                  <a:gd name="T20" fmla="*/ 0 w 163"/>
                  <a:gd name="T21" fmla="*/ 0 h 181"/>
                  <a:gd name="T22" fmla="*/ 0 w 163"/>
                  <a:gd name="T23" fmla="*/ 0 h 181"/>
                  <a:gd name="T24" fmla="*/ 0 w 163"/>
                  <a:gd name="T25" fmla="*/ 0 h 181"/>
                  <a:gd name="T26" fmla="*/ 0 w 163"/>
                  <a:gd name="T27" fmla="*/ 0 h 181"/>
                  <a:gd name="T28" fmla="*/ 0 w 163"/>
                  <a:gd name="T29" fmla="*/ 0 h 181"/>
                  <a:gd name="T30" fmla="*/ 0 w 163"/>
                  <a:gd name="T31" fmla="*/ 0 h 181"/>
                  <a:gd name="T32" fmla="*/ 0 w 163"/>
                  <a:gd name="T33" fmla="*/ 0 h 181"/>
                  <a:gd name="T34" fmla="*/ 0 w 163"/>
                  <a:gd name="T35" fmla="*/ 0 h 181"/>
                  <a:gd name="T36" fmla="*/ 0 w 163"/>
                  <a:gd name="T37" fmla="*/ 0 h 181"/>
                  <a:gd name="T38" fmla="*/ 0 w 163"/>
                  <a:gd name="T39" fmla="*/ 0 h 181"/>
                  <a:gd name="T40" fmla="*/ 0 w 163"/>
                  <a:gd name="T41" fmla="*/ 0 h 181"/>
                  <a:gd name="T42" fmla="*/ 0 w 163"/>
                  <a:gd name="T43" fmla="*/ 0 h 181"/>
                  <a:gd name="T44" fmla="*/ 0 w 163"/>
                  <a:gd name="T45" fmla="*/ 0 h 181"/>
                  <a:gd name="T46" fmla="*/ 0 w 163"/>
                  <a:gd name="T47" fmla="*/ 0 h 181"/>
                  <a:gd name="T48" fmla="*/ 0 w 163"/>
                  <a:gd name="T49" fmla="*/ 0 h 181"/>
                  <a:gd name="T50" fmla="*/ 0 w 163"/>
                  <a:gd name="T51" fmla="*/ 0 h 181"/>
                  <a:gd name="T52" fmla="*/ 0 w 163"/>
                  <a:gd name="T53" fmla="*/ 0 h 181"/>
                  <a:gd name="T54" fmla="*/ 0 w 163"/>
                  <a:gd name="T55" fmla="*/ 0 h 181"/>
                  <a:gd name="T56" fmla="*/ 0 w 163"/>
                  <a:gd name="T57" fmla="*/ 0 h 181"/>
                  <a:gd name="T58" fmla="*/ 0 w 163"/>
                  <a:gd name="T59" fmla="*/ 0 h 181"/>
                  <a:gd name="T60" fmla="*/ 0 w 163"/>
                  <a:gd name="T61" fmla="*/ 0 h 181"/>
                  <a:gd name="T62" fmla="*/ 0 w 163"/>
                  <a:gd name="T63" fmla="*/ 0 h 181"/>
                  <a:gd name="T64" fmla="*/ 0 w 163"/>
                  <a:gd name="T65" fmla="*/ 0 h 181"/>
                  <a:gd name="T66" fmla="*/ 0 w 163"/>
                  <a:gd name="T67" fmla="*/ 0 h 181"/>
                  <a:gd name="T68" fmla="*/ 0 w 163"/>
                  <a:gd name="T69" fmla="*/ 0 h 181"/>
                  <a:gd name="T70" fmla="*/ 0 w 163"/>
                  <a:gd name="T71" fmla="*/ 0 h 181"/>
                  <a:gd name="T72" fmla="*/ 0 w 163"/>
                  <a:gd name="T73" fmla="*/ 0 h 181"/>
                  <a:gd name="T74" fmla="*/ 0 w 163"/>
                  <a:gd name="T75" fmla="*/ 0 h 181"/>
                  <a:gd name="T76" fmla="*/ 0 w 163"/>
                  <a:gd name="T77" fmla="*/ 0 h 181"/>
                  <a:gd name="T78" fmla="*/ 0 w 163"/>
                  <a:gd name="T79" fmla="*/ 0 h 181"/>
                  <a:gd name="T80" fmla="*/ 0 w 163"/>
                  <a:gd name="T81" fmla="*/ 0 h 181"/>
                  <a:gd name="T82" fmla="*/ 0 w 163"/>
                  <a:gd name="T83" fmla="*/ 0 h 181"/>
                  <a:gd name="T84" fmla="*/ 0 w 163"/>
                  <a:gd name="T85" fmla="*/ 0 h 181"/>
                  <a:gd name="T86" fmla="*/ 0 w 163"/>
                  <a:gd name="T87" fmla="*/ 0 h 181"/>
                  <a:gd name="T88" fmla="*/ 0 w 163"/>
                  <a:gd name="T89" fmla="*/ 0 h 181"/>
                  <a:gd name="T90" fmla="*/ 0 w 163"/>
                  <a:gd name="T91" fmla="*/ 0 h 181"/>
                  <a:gd name="T92" fmla="*/ 0 w 163"/>
                  <a:gd name="T93" fmla="*/ 0 h 181"/>
                  <a:gd name="T94" fmla="*/ 0 w 163"/>
                  <a:gd name="T95" fmla="*/ 0 h 181"/>
                  <a:gd name="T96" fmla="*/ 0 w 163"/>
                  <a:gd name="T97" fmla="*/ 0 h 181"/>
                  <a:gd name="T98" fmla="*/ 0 w 163"/>
                  <a:gd name="T99" fmla="*/ 0 h 181"/>
                  <a:gd name="T100" fmla="*/ 0 w 163"/>
                  <a:gd name="T101" fmla="*/ 0 h 181"/>
                  <a:gd name="T102" fmla="*/ 0 w 163"/>
                  <a:gd name="T103" fmla="*/ 0 h 181"/>
                  <a:gd name="T104" fmla="*/ 0 w 163"/>
                  <a:gd name="T105" fmla="*/ 0 h 181"/>
                  <a:gd name="T106" fmla="*/ 0 w 163"/>
                  <a:gd name="T107" fmla="*/ 0 h 181"/>
                  <a:gd name="T108" fmla="*/ 0 w 163"/>
                  <a:gd name="T109" fmla="*/ 0 h 181"/>
                  <a:gd name="T110" fmla="*/ 0 w 163"/>
                  <a:gd name="T111" fmla="*/ 0 h 181"/>
                  <a:gd name="T112" fmla="*/ 0 w 163"/>
                  <a:gd name="T113" fmla="*/ 0 h 181"/>
                  <a:gd name="T114" fmla="*/ 0 w 163"/>
                  <a:gd name="T115" fmla="*/ 0 h 181"/>
                  <a:gd name="T116" fmla="*/ 0 w 163"/>
                  <a:gd name="T117" fmla="*/ 0 h 181"/>
                  <a:gd name="T118" fmla="*/ 0 w 163"/>
                  <a:gd name="T119" fmla="*/ 0 h 181"/>
                  <a:gd name="T120" fmla="*/ 0 w 163"/>
                  <a:gd name="T121" fmla="*/ 0 h 181"/>
                  <a:gd name="T122" fmla="*/ 0 w 163"/>
                  <a:gd name="T123" fmla="*/ 0 h 1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3"/>
                  <a:gd name="T187" fmla="*/ 0 h 181"/>
                  <a:gd name="T188" fmla="*/ 163 w 163"/>
                  <a:gd name="T189" fmla="*/ 181 h 1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3" h="181">
                    <a:moveTo>
                      <a:pt x="163" y="84"/>
                    </a:moveTo>
                    <a:lnTo>
                      <a:pt x="163" y="77"/>
                    </a:lnTo>
                    <a:lnTo>
                      <a:pt x="162" y="71"/>
                    </a:lnTo>
                    <a:lnTo>
                      <a:pt x="161" y="63"/>
                    </a:lnTo>
                    <a:lnTo>
                      <a:pt x="160" y="57"/>
                    </a:lnTo>
                    <a:lnTo>
                      <a:pt x="158" y="50"/>
                    </a:lnTo>
                    <a:lnTo>
                      <a:pt x="156" y="44"/>
                    </a:lnTo>
                    <a:lnTo>
                      <a:pt x="154" y="38"/>
                    </a:lnTo>
                    <a:lnTo>
                      <a:pt x="151" y="33"/>
                    </a:lnTo>
                    <a:lnTo>
                      <a:pt x="149" y="31"/>
                    </a:lnTo>
                    <a:lnTo>
                      <a:pt x="147" y="30"/>
                    </a:lnTo>
                    <a:lnTo>
                      <a:pt x="145" y="27"/>
                    </a:lnTo>
                    <a:lnTo>
                      <a:pt x="143" y="26"/>
                    </a:lnTo>
                    <a:lnTo>
                      <a:pt x="141" y="24"/>
                    </a:lnTo>
                    <a:lnTo>
                      <a:pt x="139" y="23"/>
                    </a:lnTo>
                    <a:lnTo>
                      <a:pt x="137" y="21"/>
                    </a:lnTo>
                    <a:lnTo>
                      <a:pt x="135" y="19"/>
                    </a:lnTo>
                    <a:lnTo>
                      <a:pt x="133" y="18"/>
                    </a:lnTo>
                    <a:lnTo>
                      <a:pt x="132" y="18"/>
                    </a:lnTo>
                    <a:lnTo>
                      <a:pt x="130" y="17"/>
                    </a:lnTo>
                    <a:lnTo>
                      <a:pt x="128" y="15"/>
                    </a:lnTo>
                    <a:lnTo>
                      <a:pt x="127" y="14"/>
                    </a:lnTo>
                    <a:lnTo>
                      <a:pt x="125" y="13"/>
                    </a:lnTo>
                    <a:lnTo>
                      <a:pt x="123" y="13"/>
                    </a:lnTo>
                    <a:lnTo>
                      <a:pt x="122" y="12"/>
                    </a:lnTo>
                    <a:lnTo>
                      <a:pt x="129" y="18"/>
                    </a:lnTo>
                    <a:lnTo>
                      <a:pt x="135" y="25"/>
                    </a:lnTo>
                    <a:lnTo>
                      <a:pt x="140" y="33"/>
                    </a:lnTo>
                    <a:lnTo>
                      <a:pt x="145" y="42"/>
                    </a:lnTo>
                    <a:lnTo>
                      <a:pt x="149" y="51"/>
                    </a:lnTo>
                    <a:lnTo>
                      <a:pt x="152" y="62"/>
                    </a:lnTo>
                    <a:lnTo>
                      <a:pt x="153" y="73"/>
                    </a:lnTo>
                    <a:lnTo>
                      <a:pt x="154" y="84"/>
                    </a:lnTo>
                    <a:lnTo>
                      <a:pt x="154" y="92"/>
                    </a:lnTo>
                    <a:lnTo>
                      <a:pt x="153" y="101"/>
                    </a:lnTo>
                    <a:lnTo>
                      <a:pt x="151" y="109"/>
                    </a:lnTo>
                    <a:lnTo>
                      <a:pt x="148" y="117"/>
                    </a:lnTo>
                    <a:lnTo>
                      <a:pt x="145" y="125"/>
                    </a:lnTo>
                    <a:lnTo>
                      <a:pt x="142" y="132"/>
                    </a:lnTo>
                    <a:lnTo>
                      <a:pt x="138" y="139"/>
                    </a:lnTo>
                    <a:lnTo>
                      <a:pt x="133" y="145"/>
                    </a:lnTo>
                    <a:lnTo>
                      <a:pt x="128" y="151"/>
                    </a:lnTo>
                    <a:lnTo>
                      <a:pt x="122" y="156"/>
                    </a:lnTo>
                    <a:lnTo>
                      <a:pt x="116" y="159"/>
                    </a:lnTo>
                    <a:lnTo>
                      <a:pt x="110" y="163"/>
                    </a:lnTo>
                    <a:lnTo>
                      <a:pt x="103" y="166"/>
                    </a:lnTo>
                    <a:lnTo>
                      <a:pt x="97" y="169"/>
                    </a:lnTo>
                    <a:lnTo>
                      <a:pt x="89" y="170"/>
                    </a:lnTo>
                    <a:lnTo>
                      <a:pt x="82" y="170"/>
                    </a:lnTo>
                    <a:lnTo>
                      <a:pt x="75" y="170"/>
                    </a:lnTo>
                    <a:lnTo>
                      <a:pt x="68" y="169"/>
                    </a:lnTo>
                    <a:lnTo>
                      <a:pt x="61" y="166"/>
                    </a:lnTo>
                    <a:lnTo>
                      <a:pt x="54" y="163"/>
                    </a:lnTo>
                    <a:lnTo>
                      <a:pt x="47" y="159"/>
                    </a:lnTo>
                    <a:lnTo>
                      <a:pt x="41" y="156"/>
                    </a:lnTo>
                    <a:lnTo>
                      <a:pt x="35" y="151"/>
                    </a:lnTo>
                    <a:lnTo>
                      <a:pt x="30" y="145"/>
                    </a:lnTo>
                    <a:lnTo>
                      <a:pt x="26" y="139"/>
                    </a:lnTo>
                    <a:lnTo>
                      <a:pt x="21" y="132"/>
                    </a:lnTo>
                    <a:lnTo>
                      <a:pt x="18" y="125"/>
                    </a:lnTo>
                    <a:lnTo>
                      <a:pt x="15" y="117"/>
                    </a:lnTo>
                    <a:lnTo>
                      <a:pt x="12" y="109"/>
                    </a:lnTo>
                    <a:lnTo>
                      <a:pt x="11" y="101"/>
                    </a:lnTo>
                    <a:lnTo>
                      <a:pt x="10" y="92"/>
                    </a:lnTo>
                    <a:lnTo>
                      <a:pt x="9" y="84"/>
                    </a:lnTo>
                    <a:lnTo>
                      <a:pt x="9" y="77"/>
                    </a:lnTo>
                    <a:lnTo>
                      <a:pt x="10" y="68"/>
                    </a:lnTo>
                    <a:lnTo>
                      <a:pt x="12" y="61"/>
                    </a:lnTo>
                    <a:lnTo>
                      <a:pt x="13" y="55"/>
                    </a:lnTo>
                    <a:lnTo>
                      <a:pt x="18" y="42"/>
                    </a:lnTo>
                    <a:lnTo>
                      <a:pt x="25" y="30"/>
                    </a:lnTo>
                    <a:lnTo>
                      <a:pt x="33" y="19"/>
                    </a:lnTo>
                    <a:lnTo>
                      <a:pt x="43" y="11"/>
                    </a:lnTo>
                    <a:lnTo>
                      <a:pt x="48" y="7"/>
                    </a:lnTo>
                    <a:lnTo>
                      <a:pt x="54" y="5"/>
                    </a:lnTo>
                    <a:lnTo>
                      <a:pt x="60" y="1"/>
                    </a:lnTo>
                    <a:lnTo>
                      <a:pt x="66" y="0"/>
                    </a:lnTo>
                    <a:lnTo>
                      <a:pt x="62" y="0"/>
                    </a:lnTo>
                    <a:lnTo>
                      <a:pt x="57" y="1"/>
                    </a:lnTo>
                    <a:lnTo>
                      <a:pt x="52" y="1"/>
                    </a:lnTo>
                    <a:lnTo>
                      <a:pt x="48" y="2"/>
                    </a:lnTo>
                    <a:lnTo>
                      <a:pt x="44" y="4"/>
                    </a:lnTo>
                    <a:lnTo>
                      <a:pt x="39" y="5"/>
                    </a:lnTo>
                    <a:lnTo>
                      <a:pt x="35" y="6"/>
                    </a:lnTo>
                    <a:lnTo>
                      <a:pt x="31" y="7"/>
                    </a:lnTo>
                    <a:lnTo>
                      <a:pt x="24" y="14"/>
                    </a:lnTo>
                    <a:lnTo>
                      <a:pt x="18" y="23"/>
                    </a:lnTo>
                    <a:lnTo>
                      <a:pt x="13" y="31"/>
                    </a:lnTo>
                    <a:lnTo>
                      <a:pt x="9" y="41"/>
                    </a:lnTo>
                    <a:lnTo>
                      <a:pt x="5" y="50"/>
                    </a:lnTo>
                    <a:lnTo>
                      <a:pt x="2" y="61"/>
                    </a:lnTo>
                    <a:lnTo>
                      <a:pt x="1" y="72"/>
                    </a:lnTo>
                    <a:lnTo>
                      <a:pt x="0" y="84"/>
                    </a:lnTo>
                    <a:lnTo>
                      <a:pt x="1" y="93"/>
                    </a:lnTo>
                    <a:lnTo>
                      <a:pt x="2" y="103"/>
                    </a:lnTo>
                    <a:lnTo>
                      <a:pt x="4" y="113"/>
                    </a:lnTo>
                    <a:lnTo>
                      <a:pt x="7" y="121"/>
                    </a:lnTo>
                    <a:lnTo>
                      <a:pt x="10" y="131"/>
                    </a:lnTo>
                    <a:lnTo>
                      <a:pt x="14" y="138"/>
                    </a:lnTo>
                    <a:lnTo>
                      <a:pt x="19" y="146"/>
                    </a:lnTo>
                    <a:lnTo>
                      <a:pt x="24" y="152"/>
                    </a:lnTo>
                    <a:lnTo>
                      <a:pt x="30" y="158"/>
                    </a:lnTo>
                    <a:lnTo>
                      <a:pt x="36" y="164"/>
                    </a:lnTo>
                    <a:lnTo>
                      <a:pt x="43" y="169"/>
                    </a:lnTo>
                    <a:lnTo>
                      <a:pt x="50" y="174"/>
                    </a:lnTo>
                    <a:lnTo>
                      <a:pt x="58" y="176"/>
                    </a:lnTo>
                    <a:lnTo>
                      <a:pt x="66" y="178"/>
                    </a:lnTo>
                    <a:lnTo>
                      <a:pt x="74" y="181"/>
                    </a:lnTo>
                    <a:lnTo>
                      <a:pt x="82" y="181"/>
                    </a:lnTo>
                    <a:lnTo>
                      <a:pt x="90" y="181"/>
                    </a:lnTo>
                    <a:lnTo>
                      <a:pt x="98" y="178"/>
                    </a:lnTo>
                    <a:lnTo>
                      <a:pt x="106" y="176"/>
                    </a:lnTo>
                    <a:lnTo>
                      <a:pt x="114" y="174"/>
                    </a:lnTo>
                    <a:lnTo>
                      <a:pt x="121" y="169"/>
                    </a:lnTo>
                    <a:lnTo>
                      <a:pt x="127" y="164"/>
                    </a:lnTo>
                    <a:lnTo>
                      <a:pt x="134" y="158"/>
                    </a:lnTo>
                    <a:lnTo>
                      <a:pt x="139" y="152"/>
                    </a:lnTo>
                    <a:lnTo>
                      <a:pt x="145" y="146"/>
                    </a:lnTo>
                    <a:lnTo>
                      <a:pt x="149" y="138"/>
                    </a:lnTo>
                    <a:lnTo>
                      <a:pt x="153" y="131"/>
                    </a:lnTo>
                    <a:lnTo>
                      <a:pt x="157" y="121"/>
                    </a:lnTo>
                    <a:lnTo>
                      <a:pt x="159" y="113"/>
                    </a:lnTo>
                    <a:lnTo>
                      <a:pt x="161" y="103"/>
                    </a:lnTo>
                    <a:lnTo>
                      <a:pt x="163" y="93"/>
                    </a:lnTo>
                    <a:lnTo>
                      <a:pt x="163"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59" name="Freeform 88"/>
              <p:cNvSpPr>
                <a:spLocks noEditPoints="1"/>
              </p:cNvSpPr>
              <p:nvPr/>
            </p:nvSpPr>
            <p:spPr bwMode="auto">
              <a:xfrm>
                <a:off x="1146" y="2645"/>
                <a:ext cx="31" cy="29"/>
              </a:xfrm>
              <a:custGeom>
                <a:avLst/>
                <a:gdLst>
                  <a:gd name="T0" fmla="*/ 0 w 154"/>
                  <a:gd name="T1" fmla="*/ 0 h 175"/>
                  <a:gd name="T2" fmla="*/ 0 w 154"/>
                  <a:gd name="T3" fmla="*/ 0 h 175"/>
                  <a:gd name="T4" fmla="*/ 0 w 154"/>
                  <a:gd name="T5" fmla="*/ 0 h 175"/>
                  <a:gd name="T6" fmla="*/ 0 w 154"/>
                  <a:gd name="T7" fmla="*/ 0 h 175"/>
                  <a:gd name="T8" fmla="*/ 0 w 154"/>
                  <a:gd name="T9" fmla="*/ 0 h 175"/>
                  <a:gd name="T10" fmla="*/ 0 w 154"/>
                  <a:gd name="T11" fmla="*/ 0 h 175"/>
                  <a:gd name="T12" fmla="*/ 0 w 154"/>
                  <a:gd name="T13" fmla="*/ 0 h 175"/>
                  <a:gd name="T14" fmla="*/ 0 w 154"/>
                  <a:gd name="T15" fmla="*/ 0 h 175"/>
                  <a:gd name="T16" fmla="*/ 0 w 154"/>
                  <a:gd name="T17" fmla="*/ 0 h 175"/>
                  <a:gd name="T18" fmla="*/ 0 w 154"/>
                  <a:gd name="T19" fmla="*/ 0 h 175"/>
                  <a:gd name="T20" fmla="*/ 0 w 154"/>
                  <a:gd name="T21" fmla="*/ 0 h 175"/>
                  <a:gd name="T22" fmla="*/ 0 w 154"/>
                  <a:gd name="T23" fmla="*/ 0 h 175"/>
                  <a:gd name="T24" fmla="*/ 0 w 154"/>
                  <a:gd name="T25" fmla="*/ 0 h 175"/>
                  <a:gd name="T26" fmla="*/ 0 w 154"/>
                  <a:gd name="T27" fmla="*/ 0 h 175"/>
                  <a:gd name="T28" fmla="*/ 0 w 154"/>
                  <a:gd name="T29" fmla="*/ 0 h 175"/>
                  <a:gd name="T30" fmla="*/ 0 w 154"/>
                  <a:gd name="T31" fmla="*/ 0 h 175"/>
                  <a:gd name="T32" fmla="*/ 0 w 154"/>
                  <a:gd name="T33" fmla="*/ 0 h 175"/>
                  <a:gd name="T34" fmla="*/ 0 w 154"/>
                  <a:gd name="T35" fmla="*/ 0 h 175"/>
                  <a:gd name="T36" fmla="*/ 0 w 154"/>
                  <a:gd name="T37" fmla="*/ 0 h 175"/>
                  <a:gd name="T38" fmla="*/ 0 w 154"/>
                  <a:gd name="T39" fmla="*/ 0 h 175"/>
                  <a:gd name="T40" fmla="*/ 0 w 154"/>
                  <a:gd name="T41" fmla="*/ 0 h 175"/>
                  <a:gd name="T42" fmla="*/ 0 w 154"/>
                  <a:gd name="T43" fmla="*/ 0 h 175"/>
                  <a:gd name="T44" fmla="*/ 0 w 154"/>
                  <a:gd name="T45" fmla="*/ 0 h 175"/>
                  <a:gd name="T46" fmla="*/ 0 w 154"/>
                  <a:gd name="T47" fmla="*/ 0 h 175"/>
                  <a:gd name="T48" fmla="*/ 0 w 154"/>
                  <a:gd name="T49" fmla="*/ 0 h 175"/>
                  <a:gd name="T50" fmla="*/ 0 w 154"/>
                  <a:gd name="T51" fmla="*/ 0 h 175"/>
                  <a:gd name="T52" fmla="*/ 0 w 154"/>
                  <a:gd name="T53" fmla="*/ 0 h 175"/>
                  <a:gd name="T54" fmla="*/ 0 w 154"/>
                  <a:gd name="T55" fmla="*/ 0 h 175"/>
                  <a:gd name="T56" fmla="*/ 0 w 154"/>
                  <a:gd name="T57" fmla="*/ 0 h 175"/>
                  <a:gd name="T58" fmla="*/ 0 w 154"/>
                  <a:gd name="T59" fmla="*/ 0 h 175"/>
                  <a:gd name="T60" fmla="*/ 0 w 154"/>
                  <a:gd name="T61" fmla="*/ 0 h 175"/>
                  <a:gd name="T62" fmla="*/ 0 w 154"/>
                  <a:gd name="T63" fmla="*/ 0 h 175"/>
                  <a:gd name="T64" fmla="*/ 0 w 154"/>
                  <a:gd name="T65" fmla="*/ 0 h 175"/>
                  <a:gd name="T66" fmla="*/ 0 w 154"/>
                  <a:gd name="T67" fmla="*/ 0 h 175"/>
                  <a:gd name="T68" fmla="*/ 0 w 154"/>
                  <a:gd name="T69" fmla="*/ 0 h 175"/>
                  <a:gd name="T70" fmla="*/ 0 w 154"/>
                  <a:gd name="T71" fmla="*/ 0 h 175"/>
                  <a:gd name="T72" fmla="*/ 0 w 154"/>
                  <a:gd name="T73" fmla="*/ 0 h 175"/>
                  <a:gd name="T74" fmla="*/ 0 w 154"/>
                  <a:gd name="T75" fmla="*/ 0 h 175"/>
                  <a:gd name="T76" fmla="*/ 0 w 154"/>
                  <a:gd name="T77" fmla="*/ 0 h 175"/>
                  <a:gd name="T78" fmla="*/ 0 w 154"/>
                  <a:gd name="T79" fmla="*/ 0 h 175"/>
                  <a:gd name="T80" fmla="*/ 0 w 154"/>
                  <a:gd name="T81" fmla="*/ 0 h 175"/>
                  <a:gd name="T82" fmla="*/ 0 w 154"/>
                  <a:gd name="T83" fmla="*/ 0 h 175"/>
                  <a:gd name="T84" fmla="*/ 0 w 154"/>
                  <a:gd name="T85" fmla="*/ 0 h 17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4"/>
                  <a:gd name="T130" fmla="*/ 0 h 175"/>
                  <a:gd name="T131" fmla="*/ 154 w 154"/>
                  <a:gd name="T132" fmla="*/ 175 h 17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4" h="175">
                    <a:moveTo>
                      <a:pt x="154" y="84"/>
                    </a:moveTo>
                    <a:lnTo>
                      <a:pt x="153" y="75"/>
                    </a:lnTo>
                    <a:lnTo>
                      <a:pt x="152" y="67"/>
                    </a:lnTo>
                    <a:lnTo>
                      <a:pt x="151" y="59"/>
                    </a:lnTo>
                    <a:lnTo>
                      <a:pt x="148" y="50"/>
                    </a:lnTo>
                    <a:lnTo>
                      <a:pt x="146" y="43"/>
                    </a:lnTo>
                    <a:lnTo>
                      <a:pt x="142" y="36"/>
                    </a:lnTo>
                    <a:lnTo>
                      <a:pt x="138" y="29"/>
                    </a:lnTo>
                    <a:lnTo>
                      <a:pt x="134" y="23"/>
                    </a:lnTo>
                    <a:lnTo>
                      <a:pt x="133" y="21"/>
                    </a:lnTo>
                    <a:lnTo>
                      <a:pt x="132" y="21"/>
                    </a:lnTo>
                    <a:lnTo>
                      <a:pt x="131" y="20"/>
                    </a:lnTo>
                    <a:lnTo>
                      <a:pt x="130" y="20"/>
                    </a:lnTo>
                    <a:lnTo>
                      <a:pt x="130" y="19"/>
                    </a:lnTo>
                    <a:lnTo>
                      <a:pt x="119" y="13"/>
                    </a:lnTo>
                    <a:lnTo>
                      <a:pt x="108" y="8"/>
                    </a:lnTo>
                    <a:lnTo>
                      <a:pt x="97" y="4"/>
                    </a:lnTo>
                    <a:lnTo>
                      <a:pt x="86" y="1"/>
                    </a:lnTo>
                    <a:lnTo>
                      <a:pt x="75" y="0"/>
                    </a:lnTo>
                    <a:lnTo>
                      <a:pt x="64" y="0"/>
                    </a:lnTo>
                    <a:lnTo>
                      <a:pt x="52" y="1"/>
                    </a:lnTo>
                    <a:lnTo>
                      <a:pt x="40" y="2"/>
                    </a:lnTo>
                    <a:lnTo>
                      <a:pt x="32" y="9"/>
                    </a:lnTo>
                    <a:lnTo>
                      <a:pt x="24" y="17"/>
                    </a:lnTo>
                    <a:lnTo>
                      <a:pt x="17" y="26"/>
                    </a:lnTo>
                    <a:lnTo>
                      <a:pt x="11" y="36"/>
                    </a:lnTo>
                    <a:lnTo>
                      <a:pt x="6" y="47"/>
                    </a:lnTo>
                    <a:lnTo>
                      <a:pt x="3" y="59"/>
                    </a:lnTo>
                    <a:lnTo>
                      <a:pt x="0" y="71"/>
                    </a:lnTo>
                    <a:lnTo>
                      <a:pt x="0" y="84"/>
                    </a:lnTo>
                    <a:lnTo>
                      <a:pt x="0" y="93"/>
                    </a:lnTo>
                    <a:lnTo>
                      <a:pt x="1" y="102"/>
                    </a:lnTo>
                    <a:lnTo>
                      <a:pt x="3" y="111"/>
                    </a:lnTo>
                    <a:lnTo>
                      <a:pt x="6" y="120"/>
                    </a:lnTo>
                    <a:lnTo>
                      <a:pt x="9" y="127"/>
                    </a:lnTo>
                    <a:lnTo>
                      <a:pt x="13" y="135"/>
                    </a:lnTo>
                    <a:lnTo>
                      <a:pt x="17" y="143"/>
                    </a:lnTo>
                    <a:lnTo>
                      <a:pt x="22" y="149"/>
                    </a:lnTo>
                    <a:lnTo>
                      <a:pt x="27" y="155"/>
                    </a:lnTo>
                    <a:lnTo>
                      <a:pt x="33" y="159"/>
                    </a:lnTo>
                    <a:lnTo>
                      <a:pt x="40" y="164"/>
                    </a:lnTo>
                    <a:lnTo>
                      <a:pt x="46" y="168"/>
                    </a:lnTo>
                    <a:lnTo>
                      <a:pt x="54" y="171"/>
                    </a:lnTo>
                    <a:lnTo>
                      <a:pt x="62" y="174"/>
                    </a:lnTo>
                    <a:lnTo>
                      <a:pt x="69" y="175"/>
                    </a:lnTo>
                    <a:lnTo>
                      <a:pt x="77" y="175"/>
                    </a:lnTo>
                    <a:lnTo>
                      <a:pt x="85" y="175"/>
                    </a:lnTo>
                    <a:lnTo>
                      <a:pt x="93" y="174"/>
                    </a:lnTo>
                    <a:lnTo>
                      <a:pt x="100" y="171"/>
                    </a:lnTo>
                    <a:lnTo>
                      <a:pt x="107" y="168"/>
                    </a:lnTo>
                    <a:lnTo>
                      <a:pt x="114" y="164"/>
                    </a:lnTo>
                    <a:lnTo>
                      <a:pt x="120" y="159"/>
                    </a:lnTo>
                    <a:lnTo>
                      <a:pt x="126" y="155"/>
                    </a:lnTo>
                    <a:lnTo>
                      <a:pt x="131" y="149"/>
                    </a:lnTo>
                    <a:lnTo>
                      <a:pt x="136" y="143"/>
                    </a:lnTo>
                    <a:lnTo>
                      <a:pt x="140" y="135"/>
                    </a:lnTo>
                    <a:lnTo>
                      <a:pt x="144" y="127"/>
                    </a:lnTo>
                    <a:lnTo>
                      <a:pt x="148" y="120"/>
                    </a:lnTo>
                    <a:lnTo>
                      <a:pt x="150" y="111"/>
                    </a:lnTo>
                    <a:lnTo>
                      <a:pt x="152" y="102"/>
                    </a:lnTo>
                    <a:lnTo>
                      <a:pt x="153" y="93"/>
                    </a:lnTo>
                    <a:lnTo>
                      <a:pt x="154" y="84"/>
                    </a:lnTo>
                    <a:close/>
                    <a:moveTo>
                      <a:pt x="145" y="84"/>
                    </a:moveTo>
                    <a:lnTo>
                      <a:pt x="144" y="92"/>
                    </a:lnTo>
                    <a:lnTo>
                      <a:pt x="143" y="101"/>
                    </a:lnTo>
                    <a:lnTo>
                      <a:pt x="142" y="108"/>
                    </a:lnTo>
                    <a:lnTo>
                      <a:pt x="139" y="115"/>
                    </a:lnTo>
                    <a:lnTo>
                      <a:pt x="136" y="122"/>
                    </a:lnTo>
                    <a:lnTo>
                      <a:pt x="133" y="129"/>
                    </a:lnTo>
                    <a:lnTo>
                      <a:pt x="129" y="135"/>
                    </a:lnTo>
                    <a:lnTo>
                      <a:pt x="125" y="141"/>
                    </a:lnTo>
                    <a:lnTo>
                      <a:pt x="120" y="146"/>
                    </a:lnTo>
                    <a:lnTo>
                      <a:pt x="115" y="151"/>
                    </a:lnTo>
                    <a:lnTo>
                      <a:pt x="109" y="155"/>
                    </a:lnTo>
                    <a:lnTo>
                      <a:pt x="103" y="158"/>
                    </a:lnTo>
                    <a:lnTo>
                      <a:pt x="97" y="161"/>
                    </a:lnTo>
                    <a:lnTo>
                      <a:pt x="91" y="163"/>
                    </a:lnTo>
                    <a:lnTo>
                      <a:pt x="84" y="164"/>
                    </a:lnTo>
                    <a:lnTo>
                      <a:pt x="77" y="164"/>
                    </a:lnTo>
                    <a:lnTo>
                      <a:pt x="70" y="164"/>
                    </a:lnTo>
                    <a:lnTo>
                      <a:pt x="64" y="163"/>
                    </a:lnTo>
                    <a:lnTo>
                      <a:pt x="57" y="161"/>
                    </a:lnTo>
                    <a:lnTo>
                      <a:pt x="51" y="158"/>
                    </a:lnTo>
                    <a:lnTo>
                      <a:pt x="44" y="155"/>
                    </a:lnTo>
                    <a:lnTo>
                      <a:pt x="38" y="151"/>
                    </a:lnTo>
                    <a:lnTo>
                      <a:pt x="33" y="146"/>
                    </a:lnTo>
                    <a:lnTo>
                      <a:pt x="28" y="141"/>
                    </a:lnTo>
                    <a:lnTo>
                      <a:pt x="24" y="135"/>
                    </a:lnTo>
                    <a:lnTo>
                      <a:pt x="20" y="129"/>
                    </a:lnTo>
                    <a:lnTo>
                      <a:pt x="17" y="122"/>
                    </a:lnTo>
                    <a:lnTo>
                      <a:pt x="14" y="115"/>
                    </a:lnTo>
                    <a:lnTo>
                      <a:pt x="12" y="108"/>
                    </a:lnTo>
                    <a:lnTo>
                      <a:pt x="10" y="101"/>
                    </a:lnTo>
                    <a:lnTo>
                      <a:pt x="9" y="92"/>
                    </a:lnTo>
                    <a:lnTo>
                      <a:pt x="9" y="84"/>
                    </a:lnTo>
                    <a:lnTo>
                      <a:pt x="9" y="75"/>
                    </a:lnTo>
                    <a:lnTo>
                      <a:pt x="10" y="67"/>
                    </a:lnTo>
                    <a:lnTo>
                      <a:pt x="12" y="60"/>
                    </a:lnTo>
                    <a:lnTo>
                      <a:pt x="14" y="53"/>
                    </a:lnTo>
                    <a:lnTo>
                      <a:pt x="17" y="45"/>
                    </a:lnTo>
                    <a:lnTo>
                      <a:pt x="20" y="38"/>
                    </a:lnTo>
                    <a:lnTo>
                      <a:pt x="24" y="32"/>
                    </a:lnTo>
                    <a:lnTo>
                      <a:pt x="28" y="26"/>
                    </a:lnTo>
                    <a:lnTo>
                      <a:pt x="33" y="21"/>
                    </a:lnTo>
                    <a:lnTo>
                      <a:pt x="38" y="17"/>
                    </a:lnTo>
                    <a:lnTo>
                      <a:pt x="44" y="13"/>
                    </a:lnTo>
                    <a:lnTo>
                      <a:pt x="51" y="9"/>
                    </a:lnTo>
                    <a:lnTo>
                      <a:pt x="57" y="7"/>
                    </a:lnTo>
                    <a:lnTo>
                      <a:pt x="64" y="5"/>
                    </a:lnTo>
                    <a:lnTo>
                      <a:pt x="70" y="4"/>
                    </a:lnTo>
                    <a:lnTo>
                      <a:pt x="77" y="2"/>
                    </a:lnTo>
                    <a:lnTo>
                      <a:pt x="84" y="4"/>
                    </a:lnTo>
                    <a:lnTo>
                      <a:pt x="91" y="5"/>
                    </a:lnTo>
                    <a:lnTo>
                      <a:pt x="97" y="7"/>
                    </a:lnTo>
                    <a:lnTo>
                      <a:pt x="103" y="9"/>
                    </a:lnTo>
                    <a:lnTo>
                      <a:pt x="109" y="13"/>
                    </a:lnTo>
                    <a:lnTo>
                      <a:pt x="115" y="17"/>
                    </a:lnTo>
                    <a:lnTo>
                      <a:pt x="120" y="21"/>
                    </a:lnTo>
                    <a:lnTo>
                      <a:pt x="125" y="26"/>
                    </a:lnTo>
                    <a:lnTo>
                      <a:pt x="129" y="32"/>
                    </a:lnTo>
                    <a:lnTo>
                      <a:pt x="133" y="38"/>
                    </a:lnTo>
                    <a:lnTo>
                      <a:pt x="136" y="45"/>
                    </a:lnTo>
                    <a:lnTo>
                      <a:pt x="139" y="53"/>
                    </a:lnTo>
                    <a:lnTo>
                      <a:pt x="142" y="60"/>
                    </a:lnTo>
                    <a:lnTo>
                      <a:pt x="143" y="67"/>
                    </a:lnTo>
                    <a:lnTo>
                      <a:pt x="144" y="75"/>
                    </a:lnTo>
                    <a:lnTo>
                      <a:pt x="145"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0" name="Freeform 89"/>
              <p:cNvSpPr>
                <a:spLocks noEditPoints="1"/>
              </p:cNvSpPr>
              <p:nvPr/>
            </p:nvSpPr>
            <p:spPr bwMode="auto">
              <a:xfrm>
                <a:off x="1147" y="2645"/>
                <a:ext cx="29" cy="29"/>
              </a:xfrm>
              <a:custGeom>
                <a:avLst/>
                <a:gdLst>
                  <a:gd name="T0" fmla="*/ 0 w 145"/>
                  <a:gd name="T1" fmla="*/ 0 h 170"/>
                  <a:gd name="T2" fmla="*/ 0 w 145"/>
                  <a:gd name="T3" fmla="*/ 0 h 170"/>
                  <a:gd name="T4" fmla="*/ 0 w 145"/>
                  <a:gd name="T5" fmla="*/ 0 h 170"/>
                  <a:gd name="T6" fmla="*/ 0 w 145"/>
                  <a:gd name="T7" fmla="*/ 0 h 170"/>
                  <a:gd name="T8" fmla="*/ 0 w 145"/>
                  <a:gd name="T9" fmla="*/ 0 h 170"/>
                  <a:gd name="T10" fmla="*/ 0 w 145"/>
                  <a:gd name="T11" fmla="*/ 0 h 170"/>
                  <a:gd name="T12" fmla="*/ 0 w 145"/>
                  <a:gd name="T13" fmla="*/ 0 h 170"/>
                  <a:gd name="T14" fmla="*/ 0 w 145"/>
                  <a:gd name="T15" fmla="*/ 0 h 170"/>
                  <a:gd name="T16" fmla="*/ 0 w 145"/>
                  <a:gd name="T17" fmla="*/ 0 h 170"/>
                  <a:gd name="T18" fmla="*/ 0 w 145"/>
                  <a:gd name="T19" fmla="*/ 0 h 170"/>
                  <a:gd name="T20" fmla="*/ 0 w 145"/>
                  <a:gd name="T21" fmla="*/ 0 h 170"/>
                  <a:gd name="T22" fmla="*/ 0 w 145"/>
                  <a:gd name="T23" fmla="*/ 0 h 170"/>
                  <a:gd name="T24" fmla="*/ 0 w 145"/>
                  <a:gd name="T25" fmla="*/ 0 h 170"/>
                  <a:gd name="T26" fmla="*/ 0 w 145"/>
                  <a:gd name="T27" fmla="*/ 0 h 170"/>
                  <a:gd name="T28" fmla="*/ 0 w 145"/>
                  <a:gd name="T29" fmla="*/ 0 h 170"/>
                  <a:gd name="T30" fmla="*/ 0 w 145"/>
                  <a:gd name="T31" fmla="*/ 0 h 170"/>
                  <a:gd name="T32" fmla="*/ 0 w 145"/>
                  <a:gd name="T33" fmla="*/ 0 h 170"/>
                  <a:gd name="T34" fmla="*/ 0 w 145"/>
                  <a:gd name="T35" fmla="*/ 0 h 170"/>
                  <a:gd name="T36" fmla="*/ 0 w 145"/>
                  <a:gd name="T37" fmla="*/ 0 h 170"/>
                  <a:gd name="T38" fmla="*/ 0 w 145"/>
                  <a:gd name="T39" fmla="*/ 0 h 170"/>
                  <a:gd name="T40" fmla="*/ 0 w 145"/>
                  <a:gd name="T41" fmla="*/ 0 h 170"/>
                  <a:gd name="T42" fmla="*/ 0 w 145"/>
                  <a:gd name="T43" fmla="*/ 0 h 170"/>
                  <a:gd name="T44" fmla="*/ 0 w 145"/>
                  <a:gd name="T45" fmla="*/ 0 h 170"/>
                  <a:gd name="T46" fmla="*/ 0 w 145"/>
                  <a:gd name="T47" fmla="*/ 0 h 170"/>
                  <a:gd name="T48" fmla="*/ 0 w 145"/>
                  <a:gd name="T49" fmla="*/ 0 h 170"/>
                  <a:gd name="T50" fmla="*/ 0 w 145"/>
                  <a:gd name="T51" fmla="*/ 0 h 170"/>
                  <a:gd name="T52" fmla="*/ 0 w 145"/>
                  <a:gd name="T53" fmla="*/ 0 h 170"/>
                  <a:gd name="T54" fmla="*/ 0 w 145"/>
                  <a:gd name="T55" fmla="*/ 0 h 170"/>
                  <a:gd name="T56" fmla="*/ 0 w 145"/>
                  <a:gd name="T57" fmla="*/ 0 h 170"/>
                  <a:gd name="T58" fmla="*/ 0 w 145"/>
                  <a:gd name="T59" fmla="*/ 0 h 170"/>
                  <a:gd name="T60" fmla="*/ 0 w 145"/>
                  <a:gd name="T61" fmla="*/ 0 h 170"/>
                  <a:gd name="T62" fmla="*/ 0 w 145"/>
                  <a:gd name="T63" fmla="*/ 0 h 170"/>
                  <a:gd name="T64" fmla="*/ 0 w 145"/>
                  <a:gd name="T65" fmla="*/ 0 h 170"/>
                  <a:gd name="T66" fmla="*/ 0 w 145"/>
                  <a:gd name="T67" fmla="*/ 0 h 170"/>
                  <a:gd name="T68" fmla="*/ 0 w 145"/>
                  <a:gd name="T69" fmla="*/ 0 h 170"/>
                  <a:gd name="T70" fmla="*/ 0 w 145"/>
                  <a:gd name="T71" fmla="*/ 0 h 170"/>
                  <a:gd name="T72" fmla="*/ 0 w 145"/>
                  <a:gd name="T73" fmla="*/ 0 h 170"/>
                  <a:gd name="T74" fmla="*/ 0 w 145"/>
                  <a:gd name="T75" fmla="*/ 0 h 170"/>
                  <a:gd name="T76" fmla="*/ 0 w 145"/>
                  <a:gd name="T77" fmla="*/ 0 h 170"/>
                  <a:gd name="T78" fmla="*/ 0 w 145"/>
                  <a:gd name="T79" fmla="*/ 0 h 170"/>
                  <a:gd name="T80" fmla="*/ 0 w 145"/>
                  <a:gd name="T81" fmla="*/ 0 h 170"/>
                  <a:gd name="T82" fmla="*/ 0 w 145"/>
                  <a:gd name="T83" fmla="*/ 0 h 1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5"/>
                  <a:gd name="T127" fmla="*/ 0 h 170"/>
                  <a:gd name="T128" fmla="*/ 145 w 145"/>
                  <a:gd name="T129" fmla="*/ 170 h 1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5" h="170">
                    <a:moveTo>
                      <a:pt x="145" y="84"/>
                    </a:moveTo>
                    <a:lnTo>
                      <a:pt x="144" y="73"/>
                    </a:lnTo>
                    <a:lnTo>
                      <a:pt x="143" y="62"/>
                    </a:lnTo>
                    <a:lnTo>
                      <a:pt x="140" y="51"/>
                    </a:lnTo>
                    <a:lnTo>
                      <a:pt x="136" y="42"/>
                    </a:lnTo>
                    <a:lnTo>
                      <a:pt x="131" y="33"/>
                    </a:lnTo>
                    <a:lnTo>
                      <a:pt x="126" y="25"/>
                    </a:lnTo>
                    <a:lnTo>
                      <a:pt x="120" y="18"/>
                    </a:lnTo>
                    <a:lnTo>
                      <a:pt x="113" y="12"/>
                    </a:lnTo>
                    <a:lnTo>
                      <a:pt x="106" y="8"/>
                    </a:lnTo>
                    <a:lnTo>
                      <a:pt x="99" y="6"/>
                    </a:lnTo>
                    <a:lnTo>
                      <a:pt x="92" y="4"/>
                    </a:lnTo>
                    <a:lnTo>
                      <a:pt x="85" y="2"/>
                    </a:lnTo>
                    <a:lnTo>
                      <a:pt x="78" y="1"/>
                    </a:lnTo>
                    <a:lnTo>
                      <a:pt x="71" y="0"/>
                    </a:lnTo>
                    <a:lnTo>
                      <a:pt x="64" y="0"/>
                    </a:lnTo>
                    <a:lnTo>
                      <a:pt x="57" y="0"/>
                    </a:lnTo>
                    <a:lnTo>
                      <a:pt x="51" y="1"/>
                    </a:lnTo>
                    <a:lnTo>
                      <a:pt x="45" y="5"/>
                    </a:lnTo>
                    <a:lnTo>
                      <a:pt x="39" y="7"/>
                    </a:lnTo>
                    <a:lnTo>
                      <a:pt x="34" y="11"/>
                    </a:lnTo>
                    <a:lnTo>
                      <a:pt x="24" y="19"/>
                    </a:lnTo>
                    <a:lnTo>
                      <a:pt x="16" y="30"/>
                    </a:lnTo>
                    <a:lnTo>
                      <a:pt x="12" y="36"/>
                    </a:lnTo>
                    <a:lnTo>
                      <a:pt x="9" y="42"/>
                    </a:lnTo>
                    <a:lnTo>
                      <a:pt x="7" y="48"/>
                    </a:lnTo>
                    <a:lnTo>
                      <a:pt x="4" y="55"/>
                    </a:lnTo>
                    <a:lnTo>
                      <a:pt x="3" y="61"/>
                    </a:lnTo>
                    <a:lnTo>
                      <a:pt x="1" y="68"/>
                    </a:lnTo>
                    <a:lnTo>
                      <a:pt x="0" y="77"/>
                    </a:lnTo>
                    <a:lnTo>
                      <a:pt x="0" y="84"/>
                    </a:lnTo>
                    <a:lnTo>
                      <a:pt x="1" y="92"/>
                    </a:lnTo>
                    <a:lnTo>
                      <a:pt x="2" y="101"/>
                    </a:lnTo>
                    <a:lnTo>
                      <a:pt x="3" y="109"/>
                    </a:lnTo>
                    <a:lnTo>
                      <a:pt x="6" y="117"/>
                    </a:lnTo>
                    <a:lnTo>
                      <a:pt x="9" y="125"/>
                    </a:lnTo>
                    <a:lnTo>
                      <a:pt x="12" y="132"/>
                    </a:lnTo>
                    <a:lnTo>
                      <a:pt x="17" y="139"/>
                    </a:lnTo>
                    <a:lnTo>
                      <a:pt x="21" y="145"/>
                    </a:lnTo>
                    <a:lnTo>
                      <a:pt x="26" y="151"/>
                    </a:lnTo>
                    <a:lnTo>
                      <a:pt x="32" y="156"/>
                    </a:lnTo>
                    <a:lnTo>
                      <a:pt x="38" y="159"/>
                    </a:lnTo>
                    <a:lnTo>
                      <a:pt x="45" y="163"/>
                    </a:lnTo>
                    <a:lnTo>
                      <a:pt x="52" y="166"/>
                    </a:lnTo>
                    <a:lnTo>
                      <a:pt x="59" y="169"/>
                    </a:lnTo>
                    <a:lnTo>
                      <a:pt x="66" y="170"/>
                    </a:lnTo>
                    <a:lnTo>
                      <a:pt x="73" y="170"/>
                    </a:lnTo>
                    <a:lnTo>
                      <a:pt x="80" y="170"/>
                    </a:lnTo>
                    <a:lnTo>
                      <a:pt x="88" y="169"/>
                    </a:lnTo>
                    <a:lnTo>
                      <a:pt x="94" y="166"/>
                    </a:lnTo>
                    <a:lnTo>
                      <a:pt x="101" y="163"/>
                    </a:lnTo>
                    <a:lnTo>
                      <a:pt x="107" y="159"/>
                    </a:lnTo>
                    <a:lnTo>
                      <a:pt x="113" y="156"/>
                    </a:lnTo>
                    <a:lnTo>
                      <a:pt x="119" y="151"/>
                    </a:lnTo>
                    <a:lnTo>
                      <a:pt x="124" y="145"/>
                    </a:lnTo>
                    <a:lnTo>
                      <a:pt x="129" y="139"/>
                    </a:lnTo>
                    <a:lnTo>
                      <a:pt x="133" y="132"/>
                    </a:lnTo>
                    <a:lnTo>
                      <a:pt x="136" y="125"/>
                    </a:lnTo>
                    <a:lnTo>
                      <a:pt x="139" y="117"/>
                    </a:lnTo>
                    <a:lnTo>
                      <a:pt x="142" y="109"/>
                    </a:lnTo>
                    <a:lnTo>
                      <a:pt x="144" y="101"/>
                    </a:lnTo>
                    <a:lnTo>
                      <a:pt x="145" y="92"/>
                    </a:lnTo>
                    <a:lnTo>
                      <a:pt x="145" y="84"/>
                    </a:lnTo>
                    <a:close/>
                    <a:moveTo>
                      <a:pt x="136" y="84"/>
                    </a:moveTo>
                    <a:lnTo>
                      <a:pt x="136" y="91"/>
                    </a:lnTo>
                    <a:lnTo>
                      <a:pt x="135" y="99"/>
                    </a:lnTo>
                    <a:lnTo>
                      <a:pt x="133" y="107"/>
                    </a:lnTo>
                    <a:lnTo>
                      <a:pt x="131" y="113"/>
                    </a:lnTo>
                    <a:lnTo>
                      <a:pt x="128" y="120"/>
                    </a:lnTo>
                    <a:lnTo>
                      <a:pt x="125" y="126"/>
                    </a:lnTo>
                    <a:lnTo>
                      <a:pt x="122" y="132"/>
                    </a:lnTo>
                    <a:lnTo>
                      <a:pt x="118" y="138"/>
                    </a:lnTo>
                    <a:lnTo>
                      <a:pt x="113" y="143"/>
                    </a:lnTo>
                    <a:lnTo>
                      <a:pt x="108" y="146"/>
                    </a:lnTo>
                    <a:lnTo>
                      <a:pt x="103" y="150"/>
                    </a:lnTo>
                    <a:lnTo>
                      <a:pt x="98" y="153"/>
                    </a:lnTo>
                    <a:lnTo>
                      <a:pt x="92" y="156"/>
                    </a:lnTo>
                    <a:lnTo>
                      <a:pt x="86" y="158"/>
                    </a:lnTo>
                    <a:lnTo>
                      <a:pt x="80" y="159"/>
                    </a:lnTo>
                    <a:lnTo>
                      <a:pt x="73" y="159"/>
                    </a:lnTo>
                    <a:lnTo>
                      <a:pt x="67" y="159"/>
                    </a:lnTo>
                    <a:lnTo>
                      <a:pt x="60" y="158"/>
                    </a:lnTo>
                    <a:lnTo>
                      <a:pt x="54" y="156"/>
                    </a:lnTo>
                    <a:lnTo>
                      <a:pt x="49" y="153"/>
                    </a:lnTo>
                    <a:lnTo>
                      <a:pt x="42" y="150"/>
                    </a:lnTo>
                    <a:lnTo>
                      <a:pt x="37" y="146"/>
                    </a:lnTo>
                    <a:lnTo>
                      <a:pt x="32" y="143"/>
                    </a:lnTo>
                    <a:lnTo>
                      <a:pt x="28" y="138"/>
                    </a:lnTo>
                    <a:lnTo>
                      <a:pt x="24" y="132"/>
                    </a:lnTo>
                    <a:lnTo>
                      <a:pt x="20" y="126"/>
                    </a:lnTo>
                    <a:lnTo>
                      <a:pt x="17" y="120"/>
                    </a:lnTo>
                    <a:lnTo>
                      <a:pt x="14" y="113"/>
                    </a:lnTo>
                    <a:lnTo>
                      <a:pt x="12" y="107"/>
                    </a:lnTo>
                    <a:lnTo>
                      <a:pt x="10" y="99"/>
                    </a:lnTo>
                    <a:lnTo>
                      <a:pt x="9" y="91"/>
                    </a:lnTo>
                    <a:lnTo>
                      <a:pt x="9" y="84"/>
                    </a:lnTo>
                    <a:lnTo>
                      <a:pt x="9" y="77"/>
                    </a:lnTo>
                    <a:lnTo>
                      <a:pt x="10" y="68"/>
                    </a:lnTo>
                    <a:lnTo>
                      <a:pt x="12" y="61"/>
                    </a:lnTo>
                    <a:lnTo>
                      <a:pt x="14" y="54"/>
                    </a:lnTo>
                    <a:lnTo>
                      <a:pt x="17" y="48"/>
                    </a:lnTo>
                    <a:lnTo>
                      <a:pt x="20" y="42"/>
                    </a:lnTo>
                    <a:lnTo>
                      <a:pt x="24" y="36"/>
                    </a:lnTo>
                    <a:lnTo>
                      <a:pt x="28" y="30"/>
                    </a:lnTo>
                    <a:lnTo>
                      <a:pt x="32" y="25"/>
                    </a:lnTo>
                    <a:lnTo>
                      <a:pt x="37" y="21"/>
                    </a:lnTo>
                    <a:lnTo>
                      <a:pt x="42" y="18"/>
                    </a:lnTo>
                    <a:lnTo>
                      <a:pt x="49" y="14"/>
                    </a:lnTo>
                    <a:lnTo>
                      <a:pt x="54" y="12"/>
                    </a:lnTo>
                    <a:lnTo>
                      <a:pt x="60" y="9"/>
                    </a:lnTo>
                    <a:lnTo>
                      <a:pt x="67" y="8"/>
                    </a:lnTo>
                    <a:lnTo>
                      <a:pt x="73" y="8"/>
                    </a:lnTo>
                    <a:lnTo>
                      <a:pt x="80" y="8"/>
                    </a:lnTo>
                    <a:lnTo>
                      <a:pt x="86" y="9"/>
                    </a:lnTo>
                    <a:lnTo>
                      <a:pt x="92" y="12"/>
                    </a:lnTo>
                    <a:lnTo>
                      <a:pt x="98" y="14"/>
                    </a:lnTo>
                    <a:lnTo>
                      <a:pt x="103" y="18"/>
                    </a:lnTo>
                    <a:lnTo>
                      <a:pt x="108" y="21"/>
                    </a:lnTo>
                    <a:lnTo>
                      <a:pt x="113" y="25"/>
                    </a:lnTo>
                    <a:lnTo>
                      <a:pt x="118" y="30"/>
                    </a:lnTo>
                    <a:lnTo>
                      <a:pt x="122" y="36"/>
                    </a:lnTo>
                    <a:lnTo>
                      <a:pt x="125" y="42"/>
                    </a:lnTo>
                    <a:lnTo>
                      <a:pt x="128" y="48"/>
                    </a:lnTo>
                    <a:lnTo>
                      <a:pt x="131" y="54"/>
                    </a:lnTo>
                    <a:lnTo>
                      <a:pt x="133" y="61"/>
                    </a:lnTo>
                    <a:lnTo>
                      <a:pt x="135" y="68"/>
                    </a:lnTo>
                    <a:lnTo>
                      <a:pt x="136" y="77"/>
                    </a:lnTo>
                    <a:lnTo>
                      <a:pt x="136" y="84"/>
                    </a:lnTo>
                    <a:close/>
                  </a:path>
                </a:pathLst>
              </a:custGeom>
              <a:solidFill>
                <a:srgbClr val="F8D7A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1" name="Freeform 90"/>
              <p:cNvSpPr>
                <a:spLocks noEditPoints="1"/>
              </p:cNvSpPr>
              <p:nvPr/>
            </p:nvSpPr>
            <p:spPr bwMode="auto">
              <a:xfrm>
                <a:off x="1148" y="2646"/>
                <a:ext cx="27" cy="27"/>
              </a:xfrm>
              <a:custGeom>
                <a:avLst/>
                <a:gdLst>
                  <a:gd name="T0" fmla="*/ 0 w 136"/>
                  <a:gd name="T1" fmla="*/ 0 h 162"/>
                  <a:gd name="T2" fmla="*/ 0 w 136"/>
                  <a:gd name="T3" fmla="*/ 0 h 162"/>
                  <a:gd name="T4" fmla="*/ 0 w 136"/>
                  <a:gd name="T5" fmla="*/ 0 h 162"/>
                  <a:gd name="T6" fmla="*/ 0 w 136"/>
                  <a:gd name="T7" fmla="*/ 0 h 162"/>
                  <a:gd name="T8" fmla="*/ 0 w 136"/>
                  <a:gd name="T9" fmla="*/ 0 h 162"/>
                  <a:gd name="T10" fmla="*/ 0 w 136"/>
                  <a:gd name="T11" fmla="*/ 0 h 162"/>
                  <a:gd name="T12" fmla="*/ 0 w 136"/>
                  <a:gd name="T13" fmla="*/ 0 h 162"/>
                  <a:gd name="T14" fmla="*/ 0 w 136"/>
                  <a:gd name="T15" fmla="*/ 0 h 162"/>
                  <a:gd name="T16" fmla="*/ 0 w 136"/>
                  <a:gd name="T17" fmla="*/ 0 h 162"/>
                  <a:gd name="T18" fmla="*/ 0 w 136"/>
                  <a:gd name="T19" fmla="*/ 0 h 162"/>
                  <a:gd name="T20" fmla="*/ 0 w 136"/>
                  <a:gd name="T21" fmla="*/ 0 h 162"/>
                  <a:gd name="T22" fmla="*/ 0 w 136"/>
                  <a:gd name="T23" fmla="*/ 0 h 162"/>
                  <a:gd name="T24" fmla="*/ 0 w 136"/>
                  <a:gd name="T25" fmla="*/ 0 h 162"/>
                  <a:gd name="T26" fmla="*/ 0 w 136"/>
                  <a:gd name="T27" fmla="*/ 0 h 162"/>
                  <a:gd name="T28" fmla="*/ 0 w 136"/>
                  <a:gd name="T29" fmla="*/ 0 h 162"/>
                  <a:gd name="T30" fmla="*/ 0 w 136"/>
                  <a:gd name="T31" fmla="*/ 0 h 162"/>
                  <a:gd name="T32" fmla="*/ 0 w 136"/>
                  <a:gd name="T33" fmla="*/ 0 h 162"/>
                  <a:gd name="T34" fmla="*/ 0 w 136"/>
                  <a:gd name="T35" fmla="*/ 0 h 162"/>
                  <a:gd name="T36" fmla="*/ 0 w 136"/>
                  <a:gd name="T37" fmla="*/ 0 h 162"/>
                  <a:gd name="T38" fmla="*/ 0 w 136"/>
                  <a:gd name="T39" fmla="*/ 0 h 162"/>
                  <a:gd name="T40" fmla="*/ 0 w 136"/>
                  <a:gd name="T41" fmla="*/ 0 h 162"/>
                  <a:gd name="T42" fmla="*/ 0 w 136"/>
                  <a:gd name="T43" fmla="*/ 0 h 162"/>
                  <a:gd name="T44" fmla="*/ 0 w 136"/>
                  <a:gd name="T45" fmla="*/ 0 h 162"/>
                  <a:gd name="T46" fmla="*/ 0 w 136"/>
                  <a:gd name="T47" fmla="*/ 0 h 162"/>
                  <a:gd name="T48" fmla="*/ 0 w 136"/>
                  <a:gd name="T49" fmla="*/ 0 h 162"/>
                  <a:gd name="T50" fmla="*/ 0 w 136"/>
                  <a:gd name="T51" fmla="*/ 0 h 162"/>
                  <a:gd name="T52" fmla="*/ 0 w 136"/>
                  <a:gd name="T53" fmla="*/ 0 h 162"/>
                  <a:gd name="T54" fmla="*/ 0 w 136"/>
                  <a:gd name="T55" fmla="*/ 0 h 162"/>
                  <a:gd name="T56" fmla="*/ 0 w 136"/>
                  <a:gd name="T57" fmla="*/ 0 h 162"/>
                  <a:gd name="T58" fmla="*/ 0 w 136"/>
                  <a:gd name="T59" fmla="*/ 0 h 162"/>
                  <a:gd name="T60" fmla="*/ 0 w 136"/>
                  <a:gd name="T61" fmla="*/ 0 h 162"/>
                  <a:gd name="T62" fmla="*/ 0 w 136"/>
                  <a:gd name="T63" fmla="*/ 0 h 162"/>
                  <a:gd name="T64" fmla="*/ 0 w 136"/>
                  <a:gd name="T65" fmla="*/ 0 h 162"/>
                  <a:gd name="T66" fmla="*/ 0 w 136"/>
                  <a:gd name="T67" fmla="*/ 0 h 162"/>
                  <a:gd name="T68" fmla="*/ 0 w 136"/>
                  <a:gd name="T69" fmla="*/ 0 h 162"/>
                  <a:gd name="T70" fmla="*/ 0 w 136"/>
                  <a:gd name="T71" fmla="*/ 0 h 162"/>
                  <a:gd name="T72" fmla="*/ 0 w 136"/>
                  <a:gd name="T73" fmla="*/ 0 h 162"/>
                  <a:gd name="T74" fmla="*/ 0 w 136"/>
                  <a:gd name="T75" fmla="*/ 0 h 162"/>
                  <a:gd name="T76" fmla="*/ 0 w 136"/>
                  <a:gd name="T77" fmla="*/ 0 h 162"/>
                  <a:gd name="T78" fmla="*/ 0 w 136"/>
                  <a:gd name="T79" fmla="*/ 0 h 162"/>
                  <a:gd name="T80" fmla="*/ 0 w 136"/>
                  <a:gd name="T81" fmla="*/ 0 h 162"/>
                  <a:gd name="T82" fmla="*/ 0 w 136"/>
                  <a:gd name="T83" fmla="*/ 0 h 162"/>
                  <a:gd name="T84" fmla="*/ 0 w 136"/>
                  <a:gd name="T85" fmla="*/ 0 h 1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6"/>
                  <a:gd name="T130" fmla="*/ 0 h 162"/>
                  <a:gd name="T131" fmla="*/ 136 w 136"/>
                  <a:gd name="T132" fmla="*/ 162 h 1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6" h="162">
                    <a:moveTo>
                      <a:pt x="136" y="82"/>
                    </a:moveTo>
                    <a:lnTo>
                      <a:pt x="135" y="73"/>
                    </a:lnTo>
                    <a:lnTo>
                      <a:pt x="134" y="65"/>
                    </a:lnTo>
                    <a:lnTo>
                      <a:pt x="133" y="58"/>
                    </a:lnTo>
                    <a:lnTo>
                      <a:pt x="130" y="51"/>
                    </a:lnTo>
                    <a:lnTo>
                      <a:pt x="127" y="43"/>
                    </a:lnTo>
                    <a:lnTo>
                      <a:pt x="124" y="36"/>
                    </a:lnTo>
                    <a:lnTo>
                      <a:pt x="120" y="30"/>
                    </a:lnTo>
                    <a:lnTo>
                      <a:pt x="116" y="24"/>
                    </a:lnTo>
                    <a:lnTo>
                      <a:pt x="111" y="19"/>
                    </a:lnTo>
                    <a:lnTo>
                      <a:pt x="106" y="15"/>
                    </a:lnTo>
                    <a:lnTo>
                      <a:pt x="100" y="11"/>
                    </a:lnTo>
                    <a:lnTo>
                      <a:pt x="94" y="7"/>
                    </a:lnTo>
                    <a:lnTo>
                      <a:pt x="88" y="5"/>
                    </a:lnTo>
                    <a:lnTo>
                      <a:pt x="82" y="3"/>
                    </a:lnTo>
                    <a:lnTo>
                      <a:pt x="75" y="2"/>
                    </a:lnTo>
                    <a:lnTo>
                      <a:pt x="68" y="0"/>
                    </a:lnTo>
                    <a:lnTo>
                      <a:pt x="61" y="2"/>
                    </a:lnTo>
                    <a:lnTo>
                      <a:pt x="55" y="3"/>
                    </a:lnTo>
                    <a:lnTo>
                      <a:pt x="48" y="5"/>
                    </a:lnTo>
                    <a:lnTo>
                      <a:pt x="42" y="7"/>
                    </a:lnTo>
                    <a:lnTo>
                      <a:pt x="35" y="11"/>
                    </a:lnTo>
                    <a:lnTo>
                      <a:pt x="29" y="15"/>
                    </a:lnTo>
                    <a:lnTo>
                      <a:pt x="24" y="19"/>
                    </a:lnTo>
                    <a:lnTo>
                      <a:pt x="19" y="24"/>
                    </a:lnTo>
                    <a:lnTo>
                      <a:pt x="15" y="30"/>
                    </a:lnTo>
                    <a:lnTo>
                      <a:pt x="11" y="36"/>
                    </a:lnTo>
                    <a:lnTo>
                      <a:pt x="8" y="43"/>
                    </a:lnTo>
                    <a:lnTo>
                      <a:pt x="5" y="51"/>
                    </a:lnTo>
                    <a:lnTo>
                      <a:pt x="3" y="58"/>
                    </a:lnTo>
                    <a:lnTo>
                      <a:pt x="1" y="65"/>
                    </a:lnTo>
                    <a:lnTo>
                      <a:pt x="0" y="73"/>
                    </a:lnTo>
                    <a:lnTo>
                      <a:pt x="0" y="82"/>
                    </a:lnTo>
                    <a:lnTo>
                      <a:pt x="0" y="90"/>
                    </a:lnTo>
                    <a:lnTo>
                      <a:pt x="1" y="99"/>
                    </a:lnTo>
                    <a:lnTo>
                      <a:pt x="3" y="106"/>
                    </a:lnTo>
                    <a:lnTo>
                      <a:pt x="5" y="113"/>
                    </a:lnTo>
                    <a:lnTo>
                      <a:pt x="8" y="120"/>
                    </a:lnTo>
                    <a:lnTo>
                      <a:pt x="11" y="127"/>
                    </a:lnTo>
                    <a:lnTo>
                      <a:pt x="15" y="133"/>
                    </a:lnTo>
                    <a:lnTo>
                      <a:pt x="19" y="139"/>
                    </a:lnTo>
                    <a:lnTo>
                      <a:pt x="24" y="144"/>
                    </a:lnTo>
                    <a:lnTo>
                      <a:pt x="29" y="149"/>
                    </a:lnTo>
                    <a:lnTo>
                      <a:pt x="35" y="153"/>
                    </a:lnTo>
                    <a:lnTo>
                      <a:pt x="42" y="156"/>
                    </a:lnTo>
                    <a:lnTo>
                      <a:pt x="48" y="159"/>
                    </a:lnTo>
                    <a:lnTo>
                      <a:pt x="55" y="161"/>
                    </a:lnTo>
                    <a:lnTo>
                      <a:pt x="61" y="162"/>
                    </a:lnTo>
                    <a:lnTo>
                      <a:pt x="68" y="162"/>
                    </a:lnTo>
                    <a:lnTo>
                      <a:pt x="75" y="162"/>
                    </a:lnTo>
                    <a:lnTo>
                      <a:pt x="82" y="161"/>
                    </a:lnTo>
                    <a:lnTo>
                      <a:pt x="88" y="159"/>
                    </a:lnTo>
                    <a:lnTo>
                      <a:pt x="94" y="156"/>
                    </a:lnTo>
                    <a:lnTo>
                      <a:pt x="100" y="153"/>
                    </a:lnTo>
                    <a:lnTo>
                      <a:pt x="106" y="149"/>
                    </a:lnTo>
                    <a:lnTo>
                      <a:pt x="111" y="144"/>
                    </a:lnTo>
                    <a:lnTo>
                      <a:pt x="116" y="139"/>
                    </a:lnTo>
                    <a:lnTo>
                      <a:pt x="120" y="133"/>
                    </a:lnTo>
                    <a:lnTo>
                      <a:pt x="124" y="127"/>
                    </a:lnTo>
                    <a:lnTo>
                      <a:pt x="127" y="120"/>
                    </a:lnTo>
                    <a:lnTo>
                      <a:pt x="130" y="113"/>
                    </a:lnTo>
                    <a:lnTo>
                      <a:pt x="133" y="106"/>
                    </a:lnTo>
                    <a:lnTo>
                      <a:pt x="134" y="99"/>
                    </a:lnTo>
                    <a:lnTo>
                      <a:pt x="135" y="90"/>
                    </a:lnTo>
                    <a:lnTo>
                      <a:pt x="136" y="82"/>
                    </a:lnTo>
                    <a:close/>
                    <a:moveTo>
                      <a:pt x="127" y="82"/>
                    </a:moveTo>
                    <a:lnTo>
                      <a:pt x="126" y="89"/>
                    </a:lnTo>
                    <a:lnTo>
                      <a:pt x="125" y="96"/>
                    </a:lnTo>
                    <a:lnTo>
                      <a:pt x="124" y="102"/>
                    </a:lnTo>
                    <a:lnTo>
                      <a:pt x="122" y="109"/>
                    </a:lnTo>
                    <a:lnTo>
                      <a:pt x="120" y="115"/>
                    </a:lnTo>
                    <a:lnTo>
                      <a:pt x="117" y="121"/>
                    </a:lnTo>
                    <a:lnTo>
                      <a:pt x="113" y="126"/>
                    </a:lnTo>
                    <a:lnTo>
                      <a:pt x="109" y="131"/>
                    </a:lnTo>
                    <a:lnTo>
                      <a:pt x="105" y="136"/>
                    </a:lnTo>
                    <a:lnTo>
                      <a:pt x="101" y="141"/>
                    </a:lnTo>
                    <a:lnTo>
                      <a:pt x="96" y="143"/>
                    </a:lnTo>
                    <a:lnTo>
                      <a:pt x="91" y="147"/>
                    </a:lnTo>
                    <a:lnTo>
                      <a:pt x="85" y="149"/>
                    </a:lnTo>
                    <a:lnTo>
                      <a:pt x="80" y="150"/>
                    </a:lnTo>
                    <a:lnTo>
                      <a:pt x="74" y="151"/>
                    </a:lnTo>
                    <a:lnTo>
                      <a:pt x="68" y="151"/>
                    </a:lnTo>
                    <a:lnTo>
                      <a:pt x="62" y="151"/>
                    </a:lnTo>
                    <a:lnTo>
                      <a:pt x="56" y="150"/>
                    </a:lnTo>
                    <a:lnTo>
                      <a:pt x="51" y="149"/>
                    </a:lnTo>
                    <a:lnTo>
                      <a:pt x="45" y="147"/>
                    </a:lnTo>
                    <a:lnTo>
                      <a:pt x="40" y="143"/>
                    </a:lnTo>
                    <a:lnTo>
                      <a:pt x="34" y="141"/>
                    </a:lnTo>
                    <a:lnTo>
                      <a:pt x="30" y="136"/>
                    </a:lnTo>
                    <a:lnTo>
                      <a:pt x="26" y="131"/>
                    </a:lnTo>
                    <a:lnTo>
                      <a:pt x="22" y="126"/>
                    </a:lnTo>
                    <a:lnTo>
                      <a:pt x="19" y="121"/>
                    </a:lnTo>
                    <a:lnTo>
                      <a:pt x="16" y="115"/>
                    </a:lnTo>
                    <a:lnTo>
                      <a:pt x="13" y="109"/>
                    </a:lnTo>
                    <a:lnTo>
                      <a:pt x="11" y="102"/>
                    </a:lnTo>
                    <a:lnTo>
                      <a:pt x="10" y="96"/>
                    </a:lnTo>
                    <a:lnTo>
                      <a:pt x="9" y="89"/>
                    </a:lnTo>
                    <a:lnTo>
                      <a:pt x="9" y="82"/>
                    </a:lnTo>
                    <a:lnTo>
                      <a:pt x="9" y="75"/>
                    </a:lnTo>
                    <a:lnTo>
                      <a:pt x="10" y="67"/>
                    </a:lnTo>
                    <a:lnTo>
                      <a:pt x="11" y="61"/>
                    </a:lnTo>
                    <a:lnTo>
                      <a:pt x="13" y="54"/>
                    </a:lnTo>
                    <a:lnTo>
                      <a:pt x="16" y="48"/>
                    </a:lnTo>
                    <a:lnTo>
                      <a:pt x="19" y="42"/>
                    </a:lnTo>
                    <a:lnTo>
                      <a:pt x="22" y="37"/>
                    </a:lnTo>
                    <a:lnTo>
                      <a:pt x="26" y="33"/>
                    </a:lnTo>
                    <a:lnTo>
                      <a:pt x="30" y="28"/>
                    </a:lnTo>
                    <a:lnTo>
                      <a:pt x="34" y="23"/>
                    </a:lnTo>
                    <a:lnTo>
                      <a:pt x="40" y="21"/>
                    </a:lnTo>
                    <a:lnTo>
                      <a:pt x="45" y="17"/>
                    </a:lnTo>
                    <a:lnTo>
                      <a:pt x="51" y="15"/>
                    </a:lnTo>
                    <a:lnTo>
                      <a:pt x="56" y="13"/>
                    </a:lnTo>
                    <a:lnTo>
                      <a:pt x="62" y="12"/>
                    </a:lnTo>
                    <a:lnTo>
                      <a:pt x="68" y="11"/>
                    </a:lnTo>
                    <a:lnTo>
                      <a:pt x="74" y="12"/>
                    </a:lnTo>
                    <a:lnTo>
                      <a:pt x="80" y="13"/>
                    </a:lnTo>
                    <a:lnTo>
                      <a:pt x="85" y="15"/>
                    </a:lnTo>
                    <a:lnTo>
                      <a:pt x="91" y="17"/>
                    </a:lnTo>
                    <a:lnTo>
                      <a:pt x="96" y="21"/>
                    </a:lnTo>
                    <a:lnTo>
                      <a:pt x="101" y="23"/>
                    </a:lnTo>
                    <a:lnTo>
                      <a:pt x="105" y="28"/>
                    </a:lnTo>
                    <a:lnTo>
                      <a:pt x="109" y="33"/>
                    </a:lnTo>
                    <a:lnTo>
                      <a:pt x="113" y="37"/>
                    </a:lnTo>
                    <a:lnTo>
                      <a:pt x="117" y="42"/>
                    </a:lnTo>
                    <a:lnTo>
                      <a:pt x="120" y="48"/>
                    </a:lnTo>
                    <a:lnTo>
                      <a:pt x="122" y="54"/>
                    </a:lnTo>
                    <a:lnTo>
                      <a:pt x="124" y="61"/>
                    </a:lnTo>
                    <a:lnTo>
                      <a:pt x="125" y="67"/>
                    </a:lnTo>
                    <a:lnTo>
                      <a:pt x="126" y="75"/>
                    </a:lnTo>
                    <a:lnTo>
                      <a:pt x="127" y="82"/>
                    </a:lnTo>
                    <a:close/>
                  </a:path>
                </a:pathLst>
              </a:custGeom>
              <a:solidFill>
                <a:srgbClr val="F9DAB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2" name="Freeform 91"/>
              <p:cNvSpPr>
                <a:spLocks noEditPoints="1"/>
              </p:cNvSpPr>
              <p:nvPr/>
            </p:nvSpPr>
            <p:spPr bwMode="auto">
              <a:xfrm>
                <a:off x="1149" y="2647"/>
                <a:ext cx="25" cy="25"/>
              </a:xfrm>
              <a:custGeom>
                <a:avLst/>
                <a:gdLst>
                  <a:gd name="T0" fmla="*/ 0 w 127"/>
                  <a:gd name="T1" fmla="*/ 0 h 151"/>
                  <a:gd name="T2" fmla="*/ 0 w 127"/>
                  <a:gd name="T3" fmla="*/ 0 h 151"/>
                  <a:gd name="T4" fmla="*/ 0 w 127"/>
                  <a:gd name="T5" fmla="*/ 0 h 151"/>
                  <a:gd name="T6" fmla="*/ 0 w 127"/>
                  <a:gd name="T7" fmla="*/ 0 h 151"/>
                  <a:gd name="T8" fmla="*/ 0 w 127"/>
                  <a:gd name="T9" fmla="*/ 0 h 151"/>
                  <a:gd name="T10" fmla="*/ 0 w 127"/>
                  <a:gd name="T11" fmla="*/ 0 h 151"/>
                  <a:gd name="T12" fmla="*/ 0 w 127"/>
                  <a:gd name="T13" fmla="*/ 0 h 151"/>
                  <a:gd name="T14" fmla="*/ 0 w 127"/>
                  <a:gd name="T15" fmla="*/ 0 h 151"/>
                  <a:gd name="T16" fmla="*/ 0 w 127"/>
                  <a:gd name="T17" fmla="*/ 0 h 151"/>
                  <a:gd name="T18" fmla="*/ 0 w 127"/>
                  <a:gd name="T19" fmla="*/ 0 h 151"/>
                  <a:gd name="T20" fmla="*/ 0 w 127"/>
                  <a:gd name="T21" fmla="*/ 0 h 151"/>
                  <a:gd name="T22" fmla="*/ 0 w 127"/>
                  <a:gd name="T23" fmla="*/ 0 h 151"/>
                  <a:gd name="T24" fmla="*/ 0 w 127"/>
                  <a:gd name="T25" fmla="*/ 0 h 151"/>
                  <a:gd name="T26" fmla="*/ 0 w 127"/>
                  <a:gd name="T27" fmla="*/ 0 h 151"/>
                  <a:gd name="T28" fmla="*/ 0 w 127"/>
                  <a:gd name="T29" fmla="*/ 0 h 151"/>
                  <a:gd name="T30" fmla="*/ 0 w 127"/>
                  <a:gd name="T31" fmla="*/ 0 h 151"/>
                  <a:gd name="T32" fmla="*/ 0 w 127"/>
                  <a:gd name="T33" fmla="*/ 0 h 151"/>
                  <a:gd name="T34" fmla="*/ 0 w 127"/>
                  <a:gd name="T35" fmla="*/ 0 h 151"/>
                  <a:gd name="T36" fmla="*/ 0 w 127"/>
                  <a:gd name="T37" fmla="*/ 0 h 151"/>
                  <a:gd name="T38" fmla="*/ 0 w 127"/>
                  <a:gd name="T39" fmla="*/ 0 h 151"/>
                  <a:gd name="T40" fmla="*/ 0 w 127"/>
                  <a:gd name="T41" fmla="*/ 0 h 151"/>
                  <a:gd name="T42" fmla="*/ 0 w 127"/>
                  <a:gd name="T43" fmla="*/ 0 h 151"/>
                  <a:gd name="T44" fmla="*/ 0 w 127"/>
                  <a:gd name="T45" fmla="*/ 0 h 151"/>
                  <a:gd name="T46" fmla="*/ 0 w 127"/>
                  <a:gd name="T47" fmla="*/ 0 h 151"/>
                  <a:gd name="T48" fmla="*/ 0 w 127"/>
                  <a:gd name="T49" fmla="*/ 0 h 151"/>
                  <a:gd name="T50" fmla="*/ 0 w 127"/>
                  <a:gd name="T51" fmla="*/ 0 h 151"/>
                  <a:gd name="T52" fmla="*/ 0 w 127"/>
                  <a:gd name="T53" fmla="*/ 0 h 151"/>
                  <a:gd name="T54" fmla="*/ 0 w 127"/>
                  <a:gd name="T55" fmla="*/ 0 h 151"/>
                  <a:gd name="T56" fmla="*/ 0 w 127"/>
                  <a:gd name="T57" fmla="*/ 0 h 151"/>
                  <a:gd name="T58" fmla="*/ 0 w 127"/>
                  <a:gd name="T59" fmla="*/ 0 h 151"/>
                  <a:gd name="T60" fmla="*/ 0 w 127"/>
                  <a:gd name="T61" fmla="*/ 0 h 151"/>
                  <a:gd name="T62" fmla="*/ 0 w 127"/>
                  <a:gd name="T63" fmla="*/ 0 h 151"/>
                  <a:gd name="T64" fmla="*/ 0 w 127"/>
                  <a:gd name="T65" fmla="*/ 0 h 151"/>
                  <a:gd name="T66" fmla="*/ 0 w 127"/>
                  <a:gd name="T67" fmla="*/ 0 h 151"/>
                  <a:gd name="T68" fmla="*/ 0 w 127"/>
                  <a:gd name="T69" fmla="*/ 0 h 151"/>
                  <a:gd name="T70" fmla="*/ 0 w 127"/>
                  <a:gd name="T71" fmla="*/ 0 h 151"/>
                  <a:gd name="T72" fmla="*/ 0 w 127"/>
                  <a:gd name="T73" fmla="*/ 0 h 151"/>
                  <a:gd name="T74" fmla="*/ 0 w 127"/>
                  <a:gd name="T75" fmla="*/ 0 h 151"/>
                  <a:gd name="T76" fmla="*/ 0 w 127"/>
                  <a:gd name="T77" fmla="*/ 0 h 151"/>
                  <a:gd name="T78" fmla="*/ 0 w 127"/>
                  <a:gd name="T79" fmla="*/ 0 h 151"/>
                  <a:gd name="T80" fmla="*/ 0 w 127"/>
                  <a:gd name="T81" fmla="*/ 0 h 151"/>
                  <a:gd name="T82" fmla="*/ 0 w 127"/>
                  <a:gd name="T83" fmla="*/ 0 h 151"/>
                  <a:gd name="T84" fmla="*/ 0 w 127"/>
                  <a:gd name="T85" fmla="*/ 0 h 151"/>
                  <a:gd name="T86" fmla="*/ 0 w 127"/>
                  <a:gd name="T87" fmla="*/ 0 h 151"/>
                  <a:gd name="T88" fmla="*/ 0 w 127"/>
                  <a:gd name="T89" fmla="*/ 0 h 151"/>
                  <a:gd name="T90" fmla="*/ 0 w 127"/>
                  <a:gd name="T91" fmla="*/ 0 h 151"/>
                  <a:gd name="T92" fmla="*/ 0 w 127"/>
                  <a:gd name="T93" fmla="*/ 0 h 151"/>
                  <a:gd name="T94" fmla="*/ 0 w 127"/>
                  <a:gd name="T95" fmla="*/ 0 h 151"/>
                  <a:gd name="T96" fmla="*/ 0 w 127"/>
                  <a:gd name="T97" fmla="*/ 0 h 151"/>
                  <a:gd name="T98" fmla="*/ 0 w 127"/>
                  <a:gd name="T99" fmla="*/ 0 h 151"/>
                  <a:gd name="T100" fmla="*/ 0 w 127"/>
                  <a:gd name="T101" fmla="*/ 0 h 151"/>
                  <a:gd name="T102" fmla="*/ 0 w 127"/>
                  <a:gd name="T103" fmla="*/ 0 h 151"/>
                  <a:gd name="T104" fmla="*/ 0 w 127"/>
                  <a:gd name="T105" fmla="*/ 0 h 151"/>
                  <a:gd name="T106" fmla="*/ 0 w 127"/>
                  <a:gd name="T107" fmla="*/ 0 h 151"/>
                  <a:gd name="T108" fmla="*/ 0 w 127"/>
                  <a:gd name="T109" fmla="*/ 0 h 151"/>
                  <a:gd name="T110" fmla="*/ 0 w 127"/>
                  <a:gd name="T111" fmla="*/ 0 h 151"/>
                  <a:gd name="T112" fmla="*/ 0 w 127"/>
                  <a:gd name="T113" fmla="*/ 0 h 151"/>
                  <a:gd name="T114" fmla="*/ 0 w 127"/>
                  <a:gd name="T115" fmla="*/ 0 h 151"/>
                  <a:gd name="T116" fmla="*/ 0 w 127"/>
                  <a:gd name="T117" fmla="*/ 0 h 1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7"/>
                  <a:gd name="T178" fmla="*/ 0 h 151"/>
                  <a:gd name="T179" fmla="*/ 127 w 127"/>
                  <a:gd name="T180" fmla="*/ 151 h 1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7" h="151">
                    <a:moveTo>
                      <a:pt x="127" y="76"/>
                    </a:moveTo>
                    <a:lnTo>
                      <a:pt x="127" y="69"/>
                    </a:lnTo>
                    <a:lnTo>
                      <a:pt x="126" y="60"/>
                    </a:lnTo>
                    <a:lnTo>
                      <a:pt x="124" y="53"/>
                    </a:lnTo>
                    <a:lnTo>
                      <a:pt x="122" y="46"/>
                    </a:lnTo>
                    <a:lnTo>
                      <a:pt x="119" y="40"/>
                    </a:lnTo>
                    <a:lnTo>
                      <a:pt x="116" y="34"/>
                    </a:lnTo>
                    <a:lnTo>
                      <a:pt x="113" y="28"/>
                    </a:lnTo>
                    <a:lnTo>
                      <a:pt x="109" y="22"/>
                    </a:lnTo>
                    <a:lnTo>
                      <a:pt x="104" y="17"/>
                    </a:lnTo>
                    <a:lnTo>
                      <a:pt x="99" y="13"/>
                    </a:lnTo>
                    <a:lnTo>
                      <a:pt x="94" y="10"/>
                    </a:lnTo>
                    <a:lnTo>
                      <a:pt x="89" y="6"/>
                    </a:lnTo>
                    <a:lnTo>
                      <a:pt x="83" y="4"/>
                    </a:lnTo>
                    <a:lnTo>
                      <a:pt x="77" y="1"/>
                    </a:lnTo>
                    <a:lnTo>
                      <a:pt x="71" y="0"/>
                    </a:lnTo>
                    <a:lnTo>
                      <a:pt x="64" y="0"/>
                    </a:lnTo>
                    <a:lnTo>
                      <a:pt x="58" y="0"/>
                    </a:lnTo>
                    <a:lnTo>
                      <a:pt x="51" y="1"/>
                    </a:lnTo>
                    <a:lnTo>
                      <a:pt x="45" y="4"/>
                    </a:lnTo>
                    <a:lnTo>
                      <a:pt x="40" y="6"/>
                    </a:lnTo>
                    <a:lnTo>
                      <a:pt x="33" y="10"/>
                    </a:lnTo>
                    <a:lnTo>
                      <a:pt x="28" y="13"/>
                    </a:lnTo>
                    <a:lnTo>
                      <a:pt x="23" y="17"/>
                    </a:lnTo>
                    <a:lnTo>
                      <a:pt x="19" y="22"/>
                    </a:lnTo>
                    <a:lnTo>
                      <a:pt x="15" y="28"/>
                    </a:lnTo>
                    <a:lnTo>
                      <a:pt x="11" y="34"/>
                    </a:lnTo>
                    <a:lnTo>
                      <a:pt x="8" y="40"/>
                    </a:lnTo>
                    <a:lnTo>
                      <a:pt x="5" y="46"/>
                    </a:lnTo>
                    <a:lnTo>
                      <a:pt x="3" y="53"/>
                    </a:lnTo>
                    <a:lnTo>
                      <a:pt x="1" y="60"/>
                    </a:lnTo>
                    <a:lnTo>
                      <a:pt x="0" y="69"/>
                    </a:lnTo>
                    <a:lnTo>
                      <a:pt x="0" y="76"/>
                    </a:lnTo>
                    <a:lnTo>
                      <a:pt x="0" y="83"/>
                    </a:lnTo>
                    <a:lnTo>
                      <a:pt x="1" y="91"/>
                    </a:lnTo>
                    <a:lnTo>
                      <a:pt x="3" y="99"/>
                    </a:lnTo>
                    <a:lnTo>
                      <a:pt x="5" y="105"/>
                    </a:lnTo>
                    <a:lnTo>
                      <a:pt x="8" y="112"/>
                    </a:lnTo>
                    <a:lnTo>
                      <a:pt x="11" y="118"/>
                    </a:lnTo>
                    <a:lnTo>
                      <a:pt x="15" y="124"/>
                    </a:lnTo>
                    <a:lnTo>
                      <a:pt x="19" y="130"/>
                    </a:lnTo>
                    <a:lnTo>
                      <a:pt x="23" y="135"/>
                    </a:lnTo>
                    <a:lnTo>
                      <a:pt x="28" y="138"/>
                    </a:lnTo>
                    <a:lnTo>
                      <a:pt x="33" y="142"/>
                    </a:lnTo>
                    <a:lnTo>
                      <a:pt x="40" y="145"/>
                    </a:lnTo>
                    <a:lnTo>
                      <a:pt x="45" y="148"/>
                    </a:lnTo>
                    <a:lnTo>
                      <a:pt x="51" y="150"/>
                    </a:lnTo>
                    <a:lnTo>
                      <a:pt x="58" y="151"/>
                    </a:lnTo>
                    <a:lnTo>
                      <a:pt x="64" y="151"/>
                    </a:lnTo>
                    <a:lnTo>
                      <a:pt x="71" y="151"/>
                    </a:lnTo>
                    <a:lnTo>
                      <a:pt x="77" y="150"/>
                    </a:lnTo>
                    <a:lnTo>
                      <a:pt x="83" y="148"/>
                    </a:lnTo>
                    <a:lnTo>
                      <a:pt x="89" y="145"/>
                    </a:lnTo>
                    <a:lnTo>
                      <a:pt x="94" y="142"/>
                    </a:lnTo>
                    <a:lnTo>
                      <a:pt x="99" y="138"/>
                    </a:lnTo>
                    <a:lnTo>
                      <a:pt x="104" y="135"/>
                    </a:lnTo>
                    <a:lnTo>
                      <a:pt x="109" y="130"/>
                    </a:lnTo>
                    <a:lnTo>
                      <a:pt x="113" y="124"/>
                    </a:lnTo>
                    <a:lnTo>
                      <a:pt x="116" y="118"/>
                    </a:lnTo>
                    <a:lnTo>
                      <a:pt x="119" y="112"/>
                    </a:lnTo>
                    <a:lnTo>
                      <a:pt x="122" y="105"/>
                    </a:lnTo>
                    <a:lnTo>
                      <a:pt x="124" y="99"/>
                    </a:lnTo>
                    <a:lnTo>
                      <a:pt x="126" y="91"/>
                    </a:lnTo>
                    <a:lnTo>
                      <a:pt x="127" y="83"/>
                    </a:lnTo>
                    <a:lnTo>
                      <a:pt x="127" y="76"/>
                    </a:lnTo>
                    <a:close/>
                    <a:moveTo>
                      <a:pt x="118" y="76"/>
                    </a:moveTo>
                    <a:lnTo>
                      <a:pt x="118" y="82"/>
                    </a:lnTo>
                    <a:lnTo>
                      <a:pt x="117" y="89"/>
                    </a:lnTo>
                    <a:lnTo>
                      <a:pt x="116" y="95"/>
                    </a:lnTo>
                    <a:lnTo>
                      <a:pt x="114" y="101"/>
                    </a:lnTo>
                    <a:lnTo>
                      <a:pt x="109" y="112"/>
                    </a:lnTo>
                    <a:lnTo>
                      <a:pt x="102" y="121"/>
                    </a:lnTo>
                    <a:lnTo>
                      <a:pt x="94" y="130"/>
                    </a:lnTo>
                    <a:lnTo>
                      <a:pt x="85" y="136"/>
                    </a:lnTo>
                    <a:lnTo>
                      <a:pt x="80" y="138"/>
                    </a:lnTo>
                    <a:lnTo>
                      <a:pt x="75" y="139"/>
                    </a:lnTo>
                    <a:lnTo>
                      <a:pt x="70" y="141"/>
                    </a:lnTo>
                    <a:lnTo>
                      <a:pt x="64" y="141"/>
                    </a:lnTo>
                    <a:lnTo>
                      <a:pt x="59" y="141"/>
                    </a:lnTo>
                    <a:lnTo>
                      <a:pt x="53" y="139"/>
                    </a:lnTo>
                    <a:lnTo>
                      <a:pt x="48" y="138"/>
                    </a:lnTo>
                    <a:lnTo>
                      <a:pt x="43" y="136"/>
                    </a:lnTo>
                    <a:lnTo>
                      <a:pt x="38" y="132"/>
                    </a:lnTo>
                    <a:lnTo>
                      <a:pt x="33" y="130"/>
                    </a:lnTo>
                    <a:lnTo>
                      <a:pt x="29" y="126"/>
                    </a:lnTo>
                    <a:lnTo>
                      <a:pt x="25" y="121"/>
                    </a:lnTo>
                    <a:lnTo>
                      <a:pt x="21" y="117"/>
                    </a:lnTo>
                    <a:lnTo>
                      <a:pt x="18" y="112"/>
                    </a:lnTo>
                    <a:lnTo>
                      <a:pt x="16" y="107"/>
                    </a:lnTo>
                    <a:lnTo>
                      <a:pt x="13" y="101"/>
                    </a:lnTo>
                    <a:lnTo>
                      <a:pt x="12" y="95"/>
                    </a:lnTo>
                    <a:lnTo>
                      <a:pt x="10" y="89"/>
                    </a:lnTo>
                    <a:lnTo>
                      <a:pt x="9" y="82"/>
                    </a:lnTo>
                    <a:lnTo>
                      <a:pt x="9" y="76"/>
                    </a:lnTo>
                    <a:lnTo>
                      <a:pt x="9" y="69"/>
                    </a:lnTo>
                    <a:lnTo>
                      <a:pt x="10" y="63"/>
                    </a:lnTo>
                    <a:lnTo>
                      <a:pt x="12" y="57"/>
                    </a:lnTo>
                    <a:lnTo>
                      <a:pt x="13" y="51"/>
                    </a:lnTo>
                    <a:lnTo>
                      <a:pt x="18" y="40"/>
                    </a:lnTo>
                    <a:lnTo>
                      <a:pt x="25" y="30"/>
                    </a:lnTo>
                    <a:lnTo>
                      <a:pt x="33" y="22"/>
                    </a:lnTo>
                    <a:lnTo>
                      <a:pt x="43" y="16"/>
                    </a:lnTo>
                    <a:lnTo>
                      <a:pt x="48" y="13"/>
                    </a:lnTo>
                    <a:lnTo>
                      <a:pt x="53" y="12"/>
                    </a:lnTo>
                    <a:lnTo>
                      <a:pt x="59" y="11"/>
                    </a:lnTo>
                    <a:lnTo>
                      <a:pt x="64" y="11"/>
                    </a:lnTo>
                    <a:lnTo>
                      <a:pt x="70" y="11"/>
                    </a:lnTo>
                    <a:lnTo>
                      <a:pt x="75" y="12"/>
                    </a:lnTo>
                    <a:lnTo>
                      <a:pt x="80" y="13"/>
                    </a:lnTo>
                    <a:lnTo>
                      <a:pt x="85" y="16"/>
                    </a:lnTo>
                    <a:lnTo>
                      <a:pt x="94" y="22"/>
                    </a:lnTo>
                    <a:lnTo>
                      <a:pt x="102" y="30"/>
                    </a:lnTo>
                    <a:lnTo>
                      <a:pt x="109" y="40"/>
                    </a:lnTo>
                    <a:lnTo>
                      <a:pt x="114" y="51"/>
                    </a:lnTo>
                    <a:lnTo>
                      <a:pt x="116" y="57"/>
                    </a:lnTo>
                    <a:lnTo>
                      <a:pt x="117" y="63"/>
                    </a:lnTo>
                    <a:lnTo>
                      <a:pt x="118" y="69"/>
                    </a:lnTo>
                    <a:lnTo>
                      <a:pt x="118" y="76"/>
                    </a:lnTo>
                    <a:close/>
                  </a:path>
                </a:pathLst>
              </a:custGeom>
              <a:solidFill>
                <a:srgbClr val="F9DDB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3" name="Freeform 92"/>
              <p:cNvSpPr>
                <a:spLocks noEditPoints="1"/>
              </p:cNvSpPr>
              <p:nvPr/>
            </p:nvSpPr>
            <p:spPr bwMode="auto">
              <a:xfrm>
                <a:off x="1150" y="2648"/>
                <a:ext cx="23" cy="23"/>
              </a:xfrm>
              <a:custGeom>
                <a:avLst/>
                <a:gdLst>
                  <a:gd name="T0" fmla="*/ 0 w 118"/>
                  <a:gd name="T1" fmla="*/ 0 h 140"/>
                  <a:gd name="T2" fmla="*/ 0 w 118"/>
                  <a:gd name="T3" fmla="*/ 0 h 140"/>
                  <a:gd name="T4" fmla="*/ 0 w 118"/>
                  <a:gd name="T5" fmla="*/ 0 h 140"/>
                  <a:gd name="T6" fmla="*/ 0 w 118"/>
                  <a:gd name="T7" fmla="*/ 0 h 140"/>
                  <a:gd name="T8" fmla="*/ 0 w 118"/>
                  <a:gd name="T9" fmla="*/ 0 h 140"/>
                  <a:gd name="T10" fmla="*/ 0 w 118"/>
                  <a:gd name="T11" fmla="*/ 0 h 140"/>
                  <a:gd name="T12" fmla="*/ 0 w 118"/>
                  <a:gd name="T13" fmla="*/ 0 h 140"/>
                  <a:gd name="T14" fmla="*/ 0 w 118"/>
                  <a:gd name="T15" fmla="*/ 0 h 140"/>
                  <a:gd name="T16" fmla="*/ 0 w 118"/>
                  <a:gd name="T17" fmla="*/ 0 h 140"/>
                  <a:gd name="T18" fmla="*/ 0 w 118"/>
                  <a:gd name="T19" fmla="*/ 0 h 140"/>
                  <a:gd name="T20" fmla="*/ 0 w 118"/>
                  <a:gd name="T21" fmla="*/ 0 h 140"/>
                  <a:gd name="T22" fmla="*/ 0 w 118"/>
                  <a:gd name="T23" fmla="*/ 0 h 140"/>
                  <a:gd name="T24" fmla="*/ 0 w 118"/>
                  <a:gd name="T25" fmla="*/ 0 h 140"/>
                  <a:gd name="T26" fmla="*/ 0 w 118"/>
                  <a:gd name="T27" fmla="*/ 0 h 140"/>
                  <a:gd name="T28" fmla="*/ 0 w 118"/>
                  <a:gd name="T29" fmla="*/ 0 h 140"/>
                  <a:gd name="T30" fmla="*/ 0 w 118"/>
                  <a:gd name="T31" fmla="*/ 0 h 140"/>
                  <a:gd name="T32" fmla="*/ 0 w 118"/>
                  <a:gd name="T33" fmla="*/ 0 h 140"/>
                  <a:gd name="T34" fmla="*/ 0 w 118"/>
                  <a:gd name="T35" fmla="*/ 0 h 140"/>
                  <a:gd name="T36" fmla="*/ 0 w 118"/>
                  <a:gd name="T37" fmla="*/ 0 h 140"/>
                  <a:gd name="T38" fmla="*/ 0 w 118"/>
                  <a:gd name="T39" fmla="*/ 0 h 140"/>
                  <a:gd name="T40" fmla="*/ 0 w 118"/>
                  <a:gd name="T41" fmla="*/ 0 h 140"/>
                  <a:gd name="T42" fmla="*/ 0 w 118"/>
                  <a:gd name="T43" fmla="*/ 0 h 140"/>
                  <a:gd name="T44" fmla="*/ 0 w 118"/>
                  <a:gd name="T45" fmla="*/ 0 h 140"/>
                  <a:gd name="T46" fmla="*/ 0 w 118"/>
                  <a:gd name="T47" fmla="*/ 0 h 140"/>
                  <a:gd name="T48" fmla="*/ 0 w 118"/>
                  <a:gd name="T49" fmla="*/ 0 h 140"/>
                  <a:gd name="T50" fmla="*/ 0 w 118"/>
                  <a:gd name="T51" fmla="*/ 0 h 140"/>
                  <a:gd name="T52" fmla="*/ 0 w 118"/>
                  <a:gd name="T53" fmla="*/ 0 h 140"/>
                  <a:gd name="T54" fmla="*/ 0 w 118"/>
                  <a:gd name="T55" fmla="*/ 0 h 140"/>
                  <a:gd name="T56" fmla="*/ 0 w 118"/>
                  <a:gd name="T57" fmla="*/ 0 h 140"/>
                  <a:gd name="T58" fmla="*/ 0 w 118"/>
                  <a:gd name="T59" fmla="*/ 0 h 140"/>
                  <a:gd name="T60" fmla="*/ 0 w 118"/>
                  <a:gd name="T61" fmla="*/ 0 h 140"/>
                  <a:gd name="T62" fmla="*/ 0 w 118"/>
                  <a:gd name="T63" fmla="*/ 0 h 140"/>
                  <a:gd name="T64" fmla="*/ 0 w 118"/>
                  <a:gd name="T65" fmla="*/ 0 h 140"/>
                  <a:gd name="T66" fmla="*/ 0 w 118"/>
                  <a:gd name="T67" fmla="*/ 0 h 140"/>
                  <a:gd name="T68" fmla="*/ 0 w 118"/>
                  <a:gd name="T69" fmla="*/ 0 h 140"/>
                  <a:gd name="T70" fmla="*/ 0 w 118"/>
                  <a:gd name="T71" fmla="*/ 0 h 140"/>
                  <a:gd name="T72" fmla="*/ 0 w 118"/>
                  <a:gd name="T73" fmla="*/ 0 h 140"/>
                  <a:gd name="T74" fmla="*/ 0 w 118"/>
                  <a:gd name="T75" fmla="*/ 0 h 140"/>
                  <a:gd name="T76" fmla="*/ 0 w 118"/>
                  <a:gd name="T77" fmla="*/ 0 h 140"/>
                  <a:gd name="T78" fmla="*/ 0 w 118"/>
                  <a:gd name="T79" fmla="*/ 0 h 140"/>
                  <a:gd name="T80" fmla="*/ 0 w 118"/>
                  <a:gd name="T81" fmla="*/ 0 h 140"/>
                  <a:gd name="T82" fmla="*/ 0 w 118"/>
                  <a:gd name="T83" fmla="*/ 0 h 140"/>
                  <a:gd name="T84" fmla="*/ 0 w 118"/>
                  <a:gd name="T85" fmla="*/ 0 h 140"/>
                  <a:gd name="T86" fmla="*/ 0 w 118"/>
                  <a:gd name="T87" fmla="*/ 0 h 140"/>
                  <a:gd name="T88" fmla="*/ 0 w 118"/>
                  <a:gd name="T89" fmla="*/ 0 h 140"/>
                  <a:gd name="T90" fmla="*/ 0 w 118"/>
                  <a:gd name="T91" fmla="*/ 0 h 140"/>
                  <a:gd name="T92" fmla="*/ 0 w 118"/>
                  <a:gd name="T93" fmla="*/ 0 h 140"/>
                  <a:gd name="T94" fmla="*/ 0 w 118"/>
                  <a:gd name="T95" fmla="*/ 0 h 140"/>
                  <a:gd name="T96" fmla="*/ 0 w 118"/>
                  <a:gd name="T97" fmla="*/ 0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8"/>
                  <a:gd name="T148" fmla="*/ 0 h 140"/>
                  <a:gd name="T149" fmla="*/ 118 w 118"/>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8" h="140">
                    <a:moveTo>
                      <a:pt x="118" y="71"/>
                    </a:moveTo>
                    <a:lnTo>
                      <a:pt x="117" y="64"/>
                    </a:lnTo>
                    <a:lnTo>
                      <a:pt x="116" y="56"/>
                    </a:lnTo>
                    <a:lnTo>
                      <a:pt x="115" y="50"/>
                    </a:lnTo>
                    <a:lnTo>
                      <a:pt x="113" y="43"/>
                    </a:lnTo>
                    <a:lnTo>
                      <a:pt x="110" y="37"/>
                    </a:lnTo>
                    <a:lnTo>
                      <a:pt x="108" y="31"/>
                    </a:lnTo>
                    <a:lnTo>
                      <a:pt x="104" y="26"/>
                    </a:lnTo>
                    <a:lnTo>
                      <a:pt x="100" y="22"/>
                    </a:lnTo>
                    <a:lnTo>
                      <a:pt x="96" y="17"/>
                    </a:lnTo>
                    <a:lnTo>
                      <a:pt x="92" y="12"/>
                    </a:lnTo>
                    <a:lnTo>
                      <a:pt x="87" y="10"/>
                    </a:lnTo>
                    <a:lnTo>
                      <a:pt x="82" y="6"/>
                    </a:lnTo>
                    <a:lnTo>
                      <a:pt x="76" y="4"/>
                    </a:lnTo>
                    <a:lnTo>
                      <a:pt x="71" y="2"/>
                    </a:lnTo>
                    <a:lnTo>
                      <a:pt x="65" y="1"/>
                    </a:lnTo>
                    <a:lnTo>
                      <a:pt x="59" y="0"/>
                    </a:lnTo>
                    <a:lnTo>
                      <a:pt x="53" y="1"/>
                    </a:lnTo>
                    <a:lnTo>
                      <a:pt x="47" y="2"/>
                    </a:lnTo>
                    <a:lnTo>
                      <a:pt x="42" y="4"/>
                    </a:lnTo>
                    <a:lnTo>
                      <a:pt x="36" y="6"/>
                    </a:lnTo>
                    <a:lnTo>
                      <a:pt x="31" y="10"/>
                    </a:lnTo>
                    <a:lnTo>
                      <a:pt x="25" y="12"/>
                    </a:lnTo>
                    <a:lnTo>
                      <a:pt x="21" y="17"/>
                    </a:lnTo>
                    <a:lnTo>
                      <a:pt x="17" y="22"/>
                    </a:lnTo>
                    <a:lnTo>
                      <a:pt x="13" y="26"/>
                    </a:lnTo>
                    <a:lnTo>
                      <a:pt x="10" y="31"/>
                    </a:lnTo>
                    <a:lnTo>
                      <a:pt x="7" y="37"/>
                    </a:lnTo>
                    <a:lnTo>
                      <a:pt x="4" y="43"/>
                    </a:lnTo>
                    <a:lnTo>
                      <a:pt x="2" y="50"/>
                    </a:lnTo>
                    <a:lnTo>
                      <a:pt x="1" y="56"/>
                    </a:lnTo>
                    <a:lnTo>
                      <a:pt x="0" y="64"/>
                    </a:lnTo>
                    <a:lnTo>
                      <a:pt x="0" y="71"/>
                    </a:lnTo>
                    <a:lnTo>
                      <a:pt x="0" y="78"/>
                    </a:lnTo>
                    <a:lnTo>
                      <a:pt x="1" y="85"/>
                    </a:lnTo>
                    <a:lnTo>
                      <a:pt x="2" y="91"/>
                    </a:lnTo>
                    <a:lnTo>
                      <a:pt x="4" y="98"/>
                    </a:lnTo>
                    <a:lnTo>
                      <a:pt x="7" y="104"/>
                    </a:lnTo>
                    <a:lnTo>
                      <a:pt x="10" y="110"/>
                    </a:lnTo>
                    <a:lnTo>
                      <a:pt x="13" y="115"/>
                    </a:lnTo>
                    <a:lnTo>
                      <a:pt x="17" y="120"/>
                    </a:lnTo>
                    <a:lnTo>
                      <a:pt x="21" y="125"/>
                    </a:lnTo>
                    <a:lnTo>
                      <a:pt x="25" y="128"/>
                    </a:lnTo>
                    <a:lnTo>
                      <a:pt x="31" y="132"/>
                    </a:lnTo>
                    <a:lnTo>
                      <a:pt x="36" y="136"/>
                    </a:lnTo>
                    <a:lnTo>
                      <a:pt x="42" y="138"/>
                    </a:lnTo>
                    <a:lnTo>
                      <a:pt x="47" y="139"/>
                    </a:lnTo>
                    <a:lnTo>
                      <a:pt x="53" y="140"/>
                    </a:lnTo>
                    <a:lnTo>
                      <a:pt x="59" y="140"/>
                    </a:lnTo>
                    <a:lnTo>
                      <a:pt x="65" y="140"/>
                    </a:lnTo>
                    <a:lnTo>
                      <a:pt x="71" y="139"/>
                    </a:lnTo>
                    <a:lnTo>
                      <a:pt x="76" y="138"/>
                    </a:lnTo>
                    <a:lnTo>
                      <a:pt x="82" y="136"/>
                    </a:lnTo>
                    <a:lnTo>
                      <a:pt x="87" y="132"/>
                    </a:lnTo>
                    <a:lnTo>
                      <a:pt x="92" y="128"/>
                    </a:lnTo>
                    <a:lnTo>
                      <a:pt x="96" y="125"/>
                    </a:lnTo>
                    <a:lnTo>
                      <a:pt x="100" y="120"/>
                    </a:lnTo>
                    <a:lnTo>
                      <a:pt x="104" y="115"/>
                    </a:lnTo>
                    <a:lnTo>
                      <a:pt x="108" y="110"/>
                    </a:lnTo>
                    <a:lnTo>
                      <a:pt x="110" y="104"/>
                    </a:lnTo>
                    <a:lnTo>
                      <a:pt x="113" y="98"/>
                    </a:lnTo>
                    <a:lnTo>
                      <a:pt x="115" y="91"/>
                    </a:lnTo>
                    <a:lnTo>
                      <a:pt x="116" y="85"/>
                    </a:lnTo>
                    <a:lnTo>
                      <a:pt x="117" y="78"/>
                    </a:lnTo>
                    <a:lnTo>
                      <a:pt x="118" y="71"/>
                    </a:lnTo>
                    <a:close/>
                    <a:moveTo>
                      <a:pt x="109" y="71"/>
                    </a:moveTo>
                    <a:lnTo>
                      <a:pt x="108" y="83"/>
                    </a:lnTo>
                    <a:lnTo>
                      <a:pt x="105" y="94"/>
                    </a:lnTo>
                    <a:lnTo>
                      <a:pt x="100" y="104"/>
                    </a:lnTo>
                    <a:lnTo>
                      <a:pt x="94" y="113"/>
                    </a:lnTo>
                    <a:lnTo>
                      <a:pt x="87" y="120"/>
                    </a:lnTo>
                    <a:lnTo>
                      <a:pt x="78" y="126"/>
                    </a:lnTo>
                    <a:lnTo>
                      <a:pt x="69" y="128"/>
                    </a:lnTo>
                    <a:lnTo>
                      <a:pt x="59" y="130"/>
                    </a:lnTo>
                    <a:lnTo>
                      <a:pt x="49" y="128"/>
                    </a:lnTo>
                    <a:lnTo>
                      <a:pt x="40" y="126"/>
                    </a:lnTo>
                    <a:lnTo>
                      <a:pt x="31" y="120"/>
                    </a:lnTo>
                    <a:lnTo>
                      <a:pt x="23" y="113"/>
                    </a:lnTo>
                    <a:lnTo>
                      <a:pt x="17" y="104"/>
                    </a:lnTo>
                    <a:lnTo>
                      <a:pt x="13" y="94"/>
                    </a:lnTo>
                    <a:lnTo>
                      <a:pt x="10" y="83"/>
                    </a:lnTo>
                    <a:lnTo>
                      <a:pt x="9" y="71"/>
                    </a:lnTo>
                    <a:lnTo>
                      <a:pt x="10" y="59"/>
                    </a:lnTo>
                    <a:lnTo>
                      <a:pt x="13" y="48"/>
                    </a:lnTo>
                    <a:lnTo>
                      <a:pt x="17" y="37"/>
                    </a:lnTo>
                    <a:lnTo>
                      <a:pt x="23" y="29"/>
                    </a:lnTo>
                    <a:lnTo>
                      <a:pt x="31" y="22"/>
                    </a:lnTo>
                    <a:lnTo>
                      <a:pt x="40" y="16"/>
                    </a:lnTo>
                    <a:lnTo>
                      <a:pt x="49" y="12"/>
                    </a:lnTo>
                    <a:lnTo>
                      <a:pt x="59" y="11"/>
                    </a:lnTo>
                    <a:lnTo>
                      <a:pt x="69" y="12"/>
                    </a:lnTo>
                    <a:lnTo>
                      <a:pt x="78" y="16"/>
                    </a:lnTo>
                    <a:lnTo>
                      <a:pt x="87" y="22"/>
                    </a:lnTo>
                    <a:lnTo>
                      <a:pt x="94" y="29"/>
                    </a:lnTo>
                    <a:lnTo>
                      <a:pt x="100" y="37"/>
                    </a:lnTo>
                    <a:lnTo>
                      <a:pt x="105" y="48"/>
                    </a:lnTo>
                    <a:lnTo>
                      <a:pt x="108" y="59"/>
                    </a:lnTo>
                    <a:lnTo>
                      <a:pt x="109" y="71"/>
                    </a:lnTo>
                    <a:close/>
                  </a:path>
                </a:pathLst>
              </a:custGeom>
              <a:solidFill>
                <a:srgbClr val="F9E0B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4" name="Freeform 93"/>
              <p:cNvSpPr>
                <a:spLocks noEditPoints="1"/>
              </p:cNvSpPr>
              <p:nvPr/>
            </p:nvSpPr>
            <p:spPr bwMode="auto">
              <a:xfrm>
                <a:off x="1151" y="2649"/>
                <a:ext cx="21" cy="21"/>
              </a:xfrm>
              <a:custGeom>
                <a:avLst/>
                <a:gdLst>
                  <a:gd name="T0" fmla="*/ 0 w 109"/>
                  <a:gd name="T1" fmla="*/ 0 h 130"/>
                  <a:gd name="T2" fmla="*/ 0 w 109"/>
                  <a:gd name="T3" fmla="*/ 0 h 130"/>
                  <a:gd name="T4" fmla="*/ 0 w 109"/>
                  <a:gd name="T5" fmla="*/ 0 h 130"/>
                  <a:gd name="T6" fmla="*/ 0 w 109"/>
                  <a:gd name="T7" fmla="*/ 0 h 130"/>
                  <a:gd name="T8" fmla="*/ 0 w 109"/>
                  <a:gd name="T9" fmla="*/ 0 h 130"/>
                  <a:gd name="T10" fmla="*/ 0 w 109"/>
                  <a:gd name="T11" fmla="*/ 0 h 130"/>
                  <a:gd name="T12" fmla="*/ 0 w 109"/>
                  <a:gd name="T13" fmla="*/ 0 h 130"/>
                  <a:gd name="T14" fmla="*/ 0 w 109"/>
                  <a:gd name="T15" fmla="*/ 0 h 130"/>
                  <a:gd name="T16" fmla="*/ 0 w 109"/>
                  <a:gd name="T17" fmla="*/ 0 h 130"/>
                  <a:gd name="T18" fmla="*/ 0 w 109"/>
                  <a:gd name="T19" fmla="*/ 0 h 130"/>
                  <a:gd name="T20" fmla="*/ 0 w 109"/>
                  <a:gd name="T21" fmla="*/ 0 h 130"/>
                  <a:gd name="T22" fmla="*/ 0 w 109"/>
                  <a:gd name="T23" fmla="*/ 0 h 130"/>
                  <a:gd name="T24" fmla="*/ 0 w 109"/>
                  <a:gd name="T25" fmla="*/ 0 h 130"/>
                  <a:gd name="T26" fmla="*/ 0 w 109"/>
                  <a:gd name="T27" fmla="*/ 0 h 130"/>
                  <a:gd name="T28" fmla="*/ 0 w 109"/>
                  <a:gd name="T29" fmla="*/ 0 h 130"/>
                  <a:gd name="T30" fmla="*/ 0 w 109"/>
                  <a:gd name="T31" fmla="*/ 0 h 130"/>
                  <a:gd name="T32" fmla="*/ 0 w 109"/>
                  <a:gd name="T33" fmla="*/ 0 h 130"/>
                  <a:gd name="T34" fmla="*/ 0 w 109"/>
                  <a:gd name="T35" fmla="*/ 0 h 130"/>
                  <a:gd name="T36" fmla="*/ 0 w 109"/>
                  <a:gd name="T37" fmla="*/ 0 h 130"/>
                  <a:gd name="T38" fmla="*/ 0 w 109"/>
                  <a:gd name="T39" fmla="*/ 0 h 130"/>
                  <a:gd name="T40" fmla="*/ 0 w 109"/>
                  <a:gd name="T41" fmla="*/ 0 h 130"/>
                  <a:gd name="T42" fmla="*/ 0 w 109"/>
                  <a:gd name="T43" fmla="*/ 0 h 130"/>
                  <a:gd name="T44" fmla="*/ 0 w 109"/>
                  <a:gd name="T45" fmla="*/ 0 h 130"/>
                  <a:gd name="T46" fmla="*/ 0 w 109"/>
                  <a:gd name="T47" fmla="*/ 0 h 130"/>
                  <a:gd name="T48" fmla="*/ 0 w 109"/>
                  <a:gd name="T49" fmla="*/ 0 h 130"/>
                  <a:gd name="T50" fmla="*/ 0 w 109"/>
                  <a:gd name="T51" fmla="*/ 0 h 130"/>
                  <a:gd name="T52" fmla="*/ 0 w 109"/>
                  <a:gd name="T53" fmla="*/ 0 h 130"/>
                  <a:gd name="T54" fmla="*/ 0 w 109"/>
                  <a:gd name="T55" fmla="*/ 0 h 130"/>
                  <a:gd name="T56" fmla="*/ 0 w 109"/>
                  <a:gd name="T57" fmla="*/ 0 h 130"/>
                  <a:gd name="T58" fmla="*/ 0 w 109"/>
                  <a:gd name="T59" fmla="*/ 0 h 130"/>
                  <a:gd name="T60" fmla="*/ 0 w 109"/>
                  <a:gd name="T61" fmla="*/ 0 h 130"/>
                  <a:gd name="T62" fmla="*/ 0 w 109"/>
                  <a:gd name="T63" fmla="*/ 0 h 130"/>
                  <a:gd name="T64" fmla="*/ 0 w 109"/>
                  <a:gd name="T65" fmla="*/ 0 h 130"/>
                  <a:gd name="T66" fmla="*/ 0 w 109"/>
                  <a:gd name="T67" fmla="*/ 0 h 130"/>
                  <a:gd name="T68" fmla="*/ 0 w 109"/>
                  <a:gd name="T69" fmla="*/ 0 h 130"/>
                  <a:gd name="T70" fmla="*/ 0 w 109"/>
                  <a:gd name="T71" fmla="*/ 0 h 130"/>
                  <a:gd name="T72" fmla="*/ 0 w 109"/>
                  <a:gd name="T73" fmla="*/ 0 h 130"/>
                  <a:gd name="T74" fmla="*/ 0 w 109"/>
                  <a:gd name="T75" fmla="*/ 0 h 130"/>
                  <a:gd name="T76" fmla="*/ 0 w 109"/>
                  <a:gd name="T77" fmla="*/ 0 h 130"/>
                  <a:gd name="T78" fmla="*/ 0 w 109"/>
                  <a:gd name="T79" fmla="*/ 0 h 130"/>
                  <a:gd name="T80" fmla="*/ 0 w 109"/>
                  <a:gd name="T81" fmla="*/ 0 h 130"/>
                  <a:gd name="T82" fmla="*/ 0 w 109"/>
                  <a:gd name="T83" fmla="*/ 0 h 130"/>
                  <a:gd name="T84" fmla="*/ 0 w 109"/>
                  <a:gd name="T85" fmla="*/ 0 h 13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30"/>
                  <a:gd name="T131" fmla="*/ 109 w 109"/>
                  <a:gd name="T132" fmla="*/ 130 h 13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30">
                    <a:moveTo>
                      <a:pt x="109" y="65"/>
                    </a:moveTo>
                    <a:lnTo>
                      <a:pt x="109" y="58"/>
                    </a:lnTo>
                    <a:lnTo>
                      <a:pt x="108" y="52"/>
                    </a:lnTo>
                    <a:lnTo>
                      <a:pt x="107" y="46"/>
                    </a:lnTo>
                    <a:lnTo>
                      <a:pt x="105" y="40"/>
                    </a:lnTo>
                    <a:lnTo>
                      <a:pt x="100" y="29"/>
                    </a:lnTo>
                    <a:lnTo>
                      <a:pt x="93" y="19"/>
                    </a:lnTo>
                    <a:lnTo>
                      <a:pt x="85" y="11"/>
                    </a:lnTo>
                    <a:lnTo>
                      <a:pt x="76" y="5"/>
                    </a:lnTo>
                    <a:lnTo>
                      <a:pt x="71" y="2"/>
                    </a:lnTo>
                    <a:lnTo>
                      <a:pt x="66" y="1"/>
                    </a:lnTo>
                    <a:lnTo>
                      <a:pt x="61" y="0"/>
                    </a:lnTo>
                    <a:lnTo>
                      <a:pt x="55" y="0"/>
                    </a:lnTo>
                    <a:lnTo>
                      <a:pt x="50" y="0"/>
                    </a:lnTo>
                    <a:lnTo>
                      <a:pt x="44" y="1"/>
                    </a:lnTo>
                    <a:lnTo>
                      <a:pt x="39" y="2"/>
                    </a:lnTo>
                    <a:lnTo>
                      <a:pt x="34" y="5"/>
                    </a:lnTo>
                    <a:lnTo>
                      <a:pt x="24" y="11"/>
                    </a:lnTo>
                    <a:lnTo>
                      <a:pt x="16" y="19"/>
                    </a:lnTo>
                    <a:lnTo>
                      <a:pt x="9" y="29"/>
                    </a:lnTo>
                    <a:lnTo>
                      <a:pt x="4" y="40"/>
                    </a:lnTo>
                    <a:lnTo>
                      <a:pt x="3" y="46"/>
                    </a:lnTo>
                    <a:lnTo>
                      <a:pt x="1" y="52"/>
                    </a:lnTo>
                    <a:lnTo>
                      <a:pt x="0" y="58"/>
                    </a:lnTo>
                    <a:lnTo>
                      <a:pt x="0" y="65"/>
                    </a:lnTo>
                    <a:lnTo>
                      <a:pt x="0" y="71"/>
                    </a:lnTo>
                    <a:lnTo>
                      <a:pt x="1" y="78"/>
                    </a:lnTo>
                    <a:lnTo>
                      <a:pt x="3" y="84"/>
                    </a:lnTo>
                    <a:lnTo>
                      <a:pt x="4" y="90"/>
                    </a:lnTo>
                    <a:lnTo>
                      <a:pt x="7" y="96"/>
                    </a:lnTo>
                    <a:lnTo>
                      <a:pt x="9" y="101"/>
                    </a:lnTo>
                    <a:lnTo>
                      <a:pt x="12" y="106"/>
                    </a:lnTo>
                    <a:lnTo>
                      <a:pt x="16" y="110"/>
                    </a:lnTo>
                    <a:lnTo>
                      <a:pt x="20" y="115"/>
                    </a:lnTo>
                    <a:lnTo>
                      <a:pt x="24" y="119"/>
                    </a:lnTo>
                    <a:lnTo>
                      <a:pt x="29" y="121"/>
                    </a:lnTo>
                    <a:lnTo>
                      <a:pt x="34" y="125"/>
                    </a:lnTo>
                    <a:lnTo>
                      <a:pt x="39" y="127"/>
                    </a:lnTo>
                    <a:lnTo>
                      <a:pt x="44" y="128"/>
                    </a:lnTo>
                    <a:lnTo>
                      <a:pt x="50" y="130"/>
                    </a:lnTo>
                    <a:lnTo>
                      <a:pt x="55" y="130"/>
                    </a:lnTo>
                    <a:lnTo>
                      <a:pt x="61" y="130"/>
                    </a:lnTo>
                    <a:lnTo>
                      <a:pt x="66" y="128"/>
                    </a:lnTo>
                    <a:lnTo>
                      <a:pt x="71" y="127"/>
                    </a:lnTo>
                    <a:lnTo>
                      <a:pt x="76" y="125"/>
                    </a:lnTo>
                    <a:lnTo>
                      <a:pt x="85" y="119"/>
                    </a:lnTo>
                    <a:lnTo>
                      <a:pt x="93" y="110"/>
                    </a:lnTo>
                    <a:lnTo>
                      <a:pt x="100" y="101"/>
                    </a:lnTo>
                    <a:lnTo>
                      <a:pt x="105" y="90"/>
                    </a:lnTo>
                    <a:lnTo>
                      <a:pt x="107" y="84"/>
                    </a:lnTo>
                    <a:lnTo>
                      <a:pt x="108" y="78"/>
                    </a:lnTo>
                    <a:lnTo>
                      <a:pt x="109" y="71"/>
                    </a:lnTo>
                    <a:lnTo>
                      <a:pt x="109" y="65"/>
                    </a:lnTo>
                    <a:close/>
                    <a:moveTo>
                      <a:pt x="100" y="65"/>
                    </a:moveTo>
                    <a:lnTo>
                      <a:pt x="99" y="76"/>
                    </a:lnTo>
                    <a:lnTo>
                      <a:pt x="97" y="85"/>
                    </a:lnTo>
                    <a:lnTo>
                      <a:pt x="92" y="95"/>
                    </a:lnTo>
                    <a:lnTo>
                      <a:pt x="87" y="103"/>
                    </a:lnTo>
                    <a:lnTo>
                      <a:pt x="80" y="109"/>
                    </a:lnTo>
                    <a:lnTo>
                      <a:pt x="73" y="114"/>
                    </a:lnTo>
                    <a:lnTo>
                      <a:pt x="64" y="118"/>
                    </a:lnTo>
                    <a:lnTo>
                      <a:pt x="55" y="119"/>
                    </a:lnTo>
                    <a:lnTo>
                      <a:pt x="46" y="118"/>
                    </a:lnTo>
                    <a:lnTo>
                      <a:pt x="38" y="114"/>
                    </a:lnTo>
                    <a:lnTo>
                      <a:pt x="30" y="109"/>
                    </a:lnTo>
                    <a:lnTo>
                      <a:pt x="22" y="103"/>
                    </a:lnTo>
                    <a:lnTo>
                      <a:pt x="17" y="95"/>
                    </a:lnTo>
                    <a:lnTo>
                      <a:pt x="13" y="85"/>
                    </a:lnTo>
                    <a:lnTo>
                      <a:pt x="10" y="76"/>
                    </a:lnTo>
                    <a:lnTo>
                      <a:pt x="9" y="65"/>
                    </a:lnTo>
                    <a:lnTo>
                      <a:pt x="10" y="54"/>
                    </a:lnTo>
                    <a:lnTo>
                      <a:pt x="13" y="43"/>
                    </a:lnTo>
                    <a:lnTo>
                      <a:pt x="17" y="35"/>
                    </a:lnTo>
                    <a:lnTo>
                      <a:pt x="22" y="26"/>
                    </a:lnTo>
                    <a:lnTo>
                      <a:pt x="30" y="20"/>
                    </a:lnTo>
                    <a:lnTo>
                      <a:pt x="38" y="16"/>
                    </a:lnTo>
                    <a:lnTo>
                      <a:pt x="46" y="12"/>
                    </a:lnTo>
                    <a:lnTo>
                      <a:pt x="55" y="11"/>
                    </a:lnTo>
                    <a:lnTo>
                      <a:pt x="64" y="12"/>
                    </a:lnTo>
                    <a:lnTo>
                      <a:pt x="73" y="16"/>
                    </a:lnTo>
                    <a:lnTo>
                      <a:pt x="80" y="20"/>
                    </a:lnTo>
                    <a:lnTo>
                      <a:pt x="87" y="26"/>
                    </a:lnTo>
                    <a:lnTo>
                      <a:pt x="92" y="35"/>
                    </a:lnTo>
                    <a:lnTo>
                      <a:pt x="97" y="43"/>
                    </a:lnTo>
                    <a:lnTo>
                      <a:pt x="99" y="54"/>
                    </a:lnTo>
                    <a:lnTo>
                      <a:pt x="100" y="65"/>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5" name="Freeform 94"/>
              <p:cNvSpPr>
                <a:spLocks noEditPoints="1"/>
              </p:cNvSpPr>
              <p:nvPr/>
            </p:nvSpPr>
            <p:spPr bwMode="auto">
              <a:xfrm>
                <a:off x="1152" y="2649"/>
                <a:ext cx="20" cy="20"/>
              </a:xfrm>
              <a:custGeom>
                <a:avLst/>
                <a:gdLst>
                  <a:gd name="T0" fmla="*/ 0 w 100"/>
                  <a:gd name="T1" fmla="*/ 0 h 119"/>
                  <a:gd name="T2" fmla="*/ 0 w 100"/>
                  <a:gd name="T3" fmla="*/ 0 h 119"/>
                  <a:gd name="T4" fmla="*/ 0 w 100"/>
                  <a:gd name="T5" fmla="*/ 0 h 119"/>
                  <a:gd name="T6" fmla="*/ 0 w 100"/>
                  <a:gd name="T7" fmla="*/ 0 h 119"/>
                  <a:gd name="T8" fmla="*/ 0 w 100"/>
                  <a:gd name="T9" fmla="*/ 0 h 119"/>
                  <a:gd name="T10" fmla="*/ 0 w 100"/>
                  <a:gd name="T11" fmla="*/ 0 h 119"/>
                  <a:gd name="T12" fmla="*/ 0 w 100"/>
                  <a:gd name="T13" fmla="*/ 0 h 119"/>
                  <a:gd name="T14" fmla="*/ 0 w 100"/>
                  <a:gd name="T15" fmla="*/ 0 h 119"/>
                  <a:gd name="T16" fmla="*/ 0 w 100"/>
                  <a:gd name="T17" fmla="*/ 0 h 119"/>
                  <a:gd name="T18" fmla="*/ 0 w 100"/>
                  <a:gd name="T19" fmla="*/ 0 h 119"/>
                  <a:gd name="T20" fmla="*/ 0 w 100"/>
                  <a:gd name="T21" fmla="*/ 0 h 119"/>
                  <a:gd name="T22" fmla="*/ 0 w 100"/>
                  <a:gd name="T23" fmla="*/ 0 h 119"/>
                  <a:gd name="T24" fmla="*/ 0 w 100"/>
                  <a:gd name="T25" fmla="*/ 0 h 119"/>
                  <a:gd name="T26" fmla="*/ 0 w 100"/>
                  <a:gd name="T27" fmla="*/ 0 h 119"/>
                  <a:gd name="T28" fmla="*/ 0 w 100"/>
                  <a:gd name="T29" fmla="*/ 0 h 119"/>
                  <a:gd name="T30" fmla="*/ 0 w 100"/>
                  <a:gd name="T31" fmla="*/ 0 h 119"/>
                  <a:gd name="T32" fmla="*/ 0 w 100"/>
                  <a:gd name="T33" fmla="*/ 0 h 119"/>
                  <a:gd name="T34" fmla="*/ 0 w 100"/>
                  <a:gd name="T35" fmla="*/ 0 h 119"/>
                  <a:gd name="T36" fmla="*/ 0 w 100"/>
                  <a:gd name="T37" fmla="*/ 0 h 119"/>
                  <a:gd name="T38" fmla="*/ 0 w 100"/>
                  <a:gd name="T39" fmla="*/ 0 h 119"/>
                  <a:gd name="T40" fmla="*/ 0 w 100"/>
                  <a:gd name="T41" fmla="*/ 0 h 119"/>
                  <a:gd name="T42" fmla="*/ 0 w 100"/>
                  <a:gd name="T43" fmla="*/ 0 h 119"/>
                  <a:gd name="T44" fmla="*/ 0 w 100"/>
                  <a:gd name="T45" fmla="*/ 0 h 119"/>
                  <a:gd name="T46" fmla="*/ 0 w 100"/>
                  <a:gd name="T47" fmla="*/ 0 h 119"/>
                  <a:gd name="T48" fmla="*/ 0 w 100"/>
                  <a:gd name="T49" fmla="*/ 0 h 119"/>
                  <a:gd name="T50" fmla="*/ 0 w 100"/>
                  <a:gd name="T51" fmla="*/ 0 h 119"/>
                  <a:gd name="T52" fmla="*/ 0 w 100"/>
                  <a:gd name="T53" fmla="*/ 0 h 119"/>
                  <a:gd name="T54" fmla="*/ 0 w 100"/>
                  <a:gd name="T55" fmla="*/ 0 h 119"/>
                  <a:gd name="T56" fmla="*/ 0 w 100"/>
                  <a:gd name="T57" fmla="*/ 0 h 119"/>
                  <a:gd name="T58" fmla="*/ 0 w 100"/>
                  <a:gd name="T59" fmla="*/ 0 h 119"/>
                  <a:gd name="T60" fmla="*/ 0 w 100"/>
                  <a:gd name="T61" fmla="*/ 0 h 119"/>
                  <a:gd name="T62" fmla="*/ 0 w 100"/>
                  <a:gd name="T63" fmla="*/ 0 h 119"/>
                  <a:gd name="T64" fmla="*/ 0 w 100"/>
                  <a:gd name="T65" fmla="*/ 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0"/>
                  <a:gd name="T100" fmla="*/ 0 h 119"/>
                  <a:gd name="T101" fmla="*/ 100 w 100"/>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0" h="119">
                    <a:moveTo>
                      <a:pt x="100" y="60"/>
                    </a:moveTo>
                    <a:lnTo>
                      <a:pt x="99" y="48"/>
                    </a:lnTo>
                    <a:lnTo>
                      <a:pt x="96" y="37"/>
                    </a:lnTo>
                    <a:lnTo>
                      <a:pt x="91" y="26"/>
                    </a:lnTo>
                    <a:lnTo>
                      <a:pt x="85" y="18"/>
                    </a:lnTo>
                    <a:lnTo>
                      <a:pt x="78" y="11"/>
                    </a:lnTo>
                    <a:lnTo>
                      <a:pt x="69" y="5"/>
                    </a:lnTo>
                    <a:lnTo>
                      <a:pt x="60" y="1"/>
                    </a:lnTo>
                    <a:lnTo>
                      <a:pt x="50" y="0"/>
                    </a:lnTo>
                    <a:lnTo>
                      <a:pt x="40" y="1"/>
                    </a:lnTo>
                    <a:lnTo>
                      <a:pt x="31" y="5"/>
                    </a:lnTo>
                    <a:lnTo>
                      <a:pt x="22" y="11"/>
                    </a:lnTo>
                    <a:lnTo>
                      <a:pt x="14" y="18"/>
                    </a:lnTo>
                    <a:lnTo>
                      <a:pt x="8" y="26"/>
                    </a:lnTo>
                    <a:lnTo>
                      <a:pt x="4" y="37"/>
                    </a:lnTo>
                    <a:lnTo>
                      <a:pt x="1" y="48"/>
                    </a:lnTo>
                    <a:lnTo>
                      <a:pt x="0" y="60"/>
                    </a:lnTo>
                    <a:lnTo>
                      <a:pt x="1" y="72"/>
                    </a:lnTo>
                    <a:lnTo>
                      <a:pt x="4" y="83"/>
                    </a:lnTo>
                    <a:lnTo>
                      <a:pt x="8" y="93"/>
                    </a:lnTo>
                    <a:lnTo>
                      <a:pt x="14" y="102"/>
                    </a:lnTo>
                    <a:lnTo>
                      <a:pt x="22" y="109"/>
                    </a:lnTo>
                    <a:lnTo>
                      <a:pt x="31" y="115"/>
                    </a:lnTo>
                    <a:lnTo>
                      <a:pt x="40" y="117"/>
                    </a:lnTo>
                    <a:lnTo>
                      <a:pt x="50" y="119"/>
                    </a:lnTo>
                    <a:lnTo>
                      <a:pt x="60" y="117"/>
                    </a:lnTo>
                    <a:lnTo>
                      <a:pt x="69" y="115"/>
                    </a:lnTo>
                    <a:lnTo>
                      <a:pt x="78" y="109"/>
                    </a:lnTo>
                    <a:lnTo>
                      <a:pt x="85" y="102"/>
                    </a:lnTo>
                    <a:lnTo>
                      <a:pt x="91" y="93"/>
                    </a:lnTo>
                    <a:lnTo>
                      <a:pt x="96" y="83"/>
                    </a:lnTo>
                    <a:lnTo>
                      <a:pt x="99" y="72"/>
                    </a:lnTo>
                    <a:lnTo>
                      <a:pt x="100" y="60"/>
                    </a:lnTo>
                    <a:close/>
                    <a:moveTo>
                      <a:pt x="91" y="60"/>
                    </a:moveTo>
                    <a:lnTo>
                      <a:pt x="90" y="69"/>
                    </a:lnTo>
                    <a:lnTo>
                      <a:pt x="87" y="79"/>
                    </a:lnTo>
                    <a:lnTo>
                      <a:pt x="84" y="87"/>
                    </a:lnTo>
                    <a:lnTo>
                      <a:pt x="79" y="95"/>
                    </a:lnTo>
                    <a:lnTo>
                      <a:pt x="73" y="101"/>
                    </a:lnTo>
                    <a:lnTo>
                      <a:pt x="66" y="104"/>
                    </a:lnTo>
                    <a:lnTo>
                      <a:pt x="58" y="108"/>
                    </a:lnTo>
                    <a:lnTo>
                      <a:pt x="50" y="108"/>
                    </a:lnTo>
                    <a:lnTo>
                      <a:pt x="42" y="108"/>
                    </a:lnTo>
                    <a:lnTo>
                      <a:pt x="34" y="104"/>
                    </a:lnTo>
                    <a:lnTo>
                      <a:pt x="27" y="101"/>
                    </a:lnTo>
                    <a:lnTo>
                      <a:pt x="20" y="95"/>
                    </a:lnTo>
                    <a:lnTo>
                      <a:pt x="16" y="87"/>
                    </a:lnTo>
                    <a:lnTo>
                      <a:pt x="12" y="79"/>
                    </a:lnTo>
                    <a:lnTo>
                      <a:pt x="9" y="69"/>
                    </a:lnTo>
                    <a:lnTo>
                      <a:pt x="9" y="60"/>
                    </a:lnTo>
                    <a:lnTo>
                      <a:pt x="9" y="50"/>
                    </a:lnTo>
                    <a:lnTo>
                      <a:pt x="12" y="41"/>
                    </a:lnTo>
                    <a:lnTo>
                      <a:pt x="16" y="32"/>
                    </a:lnTo>
                    <a:lnTo>
                      <a:pt x="20" y="25"/>
                    </a:lnTo>
                    <a:lnTo>
                      <a:pt x="27" y="19"/>
                    </a:lnTo>
                    <a:lnTo>
                      <a:pt x="34" y="15"/>
                    </a:lnTo>
                    <a:lnTo>
                      <a:pt x="42" y="12"/>
                    </a:lnTo>
                    <a:lnTo>
                      <a:pt x="50" y="11"/>
                    </a:lnTo>
                    <a:lnTo>
                      <a:pt x="58" y="12"/>
                    </a:lnTo>
                    <a:lnTo>
                      <a:pt x="66" y="15"/>
                    </a:lnTo>
                    <a:lnTo>
                      <a:pt x="73" y="19"/>
                    </a:lnTo>
                    <a:lnTo>
                      <a:pt x="79" y="25"/>
                    </a:lnTo>
                    <a:lnTo>
                      <a:pt x="84" y="32"/>
                    </a:lnTo>
                    <a:lnTo>
                      <a:pt x="87" y="41"/>
                    </a:lnTo>
                    <a:lnTo>
                      <a:pt x="90" y="50"/>
                    </a:lnTo>
                    <a:lnTo>
                      <a:pt x="91" y="60"/>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6" name="Freeform 95"/>
              <p:cNvSpPr>
                <a:spLocks noEditPoints="1"/>
              </p:cNvSpPr>
              <p:nvPr/>
            </p:nvSpPr>
            <p:spPr bwMode="auto">
              <a:xfrm>
                <a:off x="1152" y="2650"/>
                <a:ext cx="19" cy="18"/>
              </a:xfrm>
              <a:custGeom>
                <a:avLst/>
                <a:gdLst>
                  <a:gd name="T0" fmla="*/ 0 w 91"/>
                  <a:gd name="T1" fmla="*/ 0 h 108"/>
                  <a:gd name="T2" fmla="*/ 0 w 91"/>
                  <a:gd name="T3" fmla="*/ 0 h 108"/>
                  <a:gd name="T4" fmla="*/ 0 w 91"/>
                  <a:gd name="T5" fmla="*/ 0 h 108"/>
                  <a:gd name="T6" fmla="*/ 0 w 91"/>
                  <a:gd name="T7" fmla="*/ 0 h 108"/>
                  <a:gd name="T8" fmla="*/ 0 w 91"/>
                  <a:gd name="T9" fmla="*/ 0 h 108"/>
                  <a:gd name="T10" fmla="*/ 0 w 91"/>
                  <a:gd name="T11" fmla="*/ 0 h 108"/>
                  <a:gd name="T12" fmla="*/ 0 w 91"/>
                  <a:gd name="T13" fmla="*/ 0 h 108"/>
                  <a:gd name="T14" fmla="*/ 0 w 91"/>
                  <a:gd name="T15" fmla="*/ 0 h 108"/>
                  <a:gd name="T16" fmla="*/ 0 w 91"/>
                  <a:gd name="T17" fmla="*/ 0 h 108"/>
                  <a:gd name="T18" fmla="*/ 0 w 91"/>
                  <a:gd name="T19" fmla="*/ 0 h 108"/>
                  <a:gd name="T20" fmla="*/ 0 w 91"/>
                  <a:gd name="T21" fmla="*/ 0 h 108"/>
                  <a:gd name="T22" fmla="*/ 0 w 91"/>
                  <a:gd name="T23" fmla="*/ 0 h 108"/>
                  <a:gd name="T24" fmla="*/ 0 w 91"/>
                  <a:gd name="T25" fmla="*/ 0 h 108"/>
                  <a:gd name="T26" fmla="*/ 0 w 91"/>
                  <a:gd name="T27" fmla="*/ 0 h 108"/>
                  <a:gd name="T28" fmla="*/ 0 w 91"/>
                  <a:gd name="T29" fmla="*/ 0 h 108"/>
                  <a:gd name="T30" fmla="*/ 0 w 91"/>
                  <a:gd name="T31" fmla="*/ 0 h 108"/>
                  <a:gd name="T32" fmla="*/ 0 w 91"/>
                  <a:gd name="T33" fmla="*/ 0 h 108"/>
                  <a:gd name="T34" fmla="*/ 0 w 91"/>
                  <a:gd name="T35" fmla="*/ 0 h 108"/>
                  <a:gd name="T36" fmla="*/ 0 w 91"/>
                  <a:gd name="T37" fmla="*/ 0 h 108"/>
                  <a:gd name="T38" fmla="*/ 0 w 91"/>
                  <a:gd name="T39" fmla="*/ 0 h 108"/>
                  <a:gd name="T40" fmla="*/ 0 w 91"/>
                  <a:gd name="T41" fmla="*/ 0 h 108"/>
                  <a:gd name="T42" fmla="*/ 0 w 91"/>
                  <a:gd name="T43" fmla="*/ 0 h 108"/>
                  <a:gd name="T44" fmla="*/ 0 w 91"/>
                  <a:gd name="T45" fmla="*/ 0 h 108"/>
                  <a:gd name="T46" fmla="*/ 0 w 91"/>
                  <a:gd name="T47" fmla="*/ 0 h 108"/>
                  <a:gd name="T48" fmla="*/ 0 w 91"/>
                  <a:gd name="T49" fmla="*/ 0 h 108"/>
                  <a:gd name="T50" fmla="*/ 0 w 91"/>
                  <a:gd name="T51" fmla="*/ 0 h 108"/>
                  <a:gd name="T52" fmla="*/ 0 w 91"/>
                  <a:gd name="T53" fmla="*/ 0 h 108"/>
                  <a:gd name="T54" fmla="*/ 0 w 91"/>
                  <a:gd name="T55" fmla="*/ 0 h 108"/>
                  <a:gd name="T56" fmla="*/ 0 w 91"/>
                  <a:gd name="T57" fmla="*/ 0 h 108"/>
                  <a:gd name="T58" fmla="*/ 0 w 91"/>
                  <a:gd name="T59" fmla="*/ 0 h 108"/>
                  <a:gd name="T60" fmla="*/ 0 w 91"/>
                  <a:gd name="T61" fmla="*/ 0 h 108"/>
                  <a:gd name="T62" fmla="*/ 0 w 91"/>
                  <a:gd name="T63" fmla="*/ 0 h 108"/>
                  <a:gd name="T64" fmla="*/ 0 w 91"/>
                  <a:gd name="T65" fmla="*/ 0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
                  <a:gd name="T100" fmla="*/ 0 h 108"/>
                  <a:gd name="T101" fmla="*/ 91 w 91"/>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 h="108">
                    <a:moveTo>
                      <a:pt x="91" y="54"/>
                    </a:moveTo>
                    <a:lnTo>
                      <a:pt x="90" y="43"/>
                    </a:lnTo>
                    <a:lnTo>
                      <a:pt x="88" y="32"/>
                    </a:lnTo>
                    <a:lnTo>
                      <a:pt x="83" y="24"/>
                    </a:lnTo>
                    <a:lnTo>
                      <a:pt x="78" y="15"/>
                    </a:lnTo>
                    <a:lnTo>
                      <a:pt x="71" y="9"/>
                    </a:lnTo>
                    <a:lnTo>
                      <a:pt x="64" y="3"/>
                    </a:lnTo>
                    <a:lnTo>
                      <a:pt x="55" y="1"/>
                    </a:lnTo>
                    <a:lnTo>
                      <a:pt x="46" y="0"/>
                    </a:lnTo>
                    <a:lnTo>
                      <a:pt x="37" y="1"/>
                    </a:lnTo>
                    <a:lnTo>
                      <a:pt x="29" y="3"/>
                    </a:lnTo>
                    <a:lnTo>
                      <a:pt x="21" y="9"/>
                    </a:lnTo>
                    <a:lnTo>
                      <a:pt x="13" y="15"/>
                    </a:lnTo>
                    <a:lnTo>
                      <a:pt x="8" y="24"/>
                    </a:lnTo>
                    <a:lnTo>
                      <a:pt x="4" y="32"/>
                    </a:lnTo>
                    <a:lnTo>
                      <a:pt x="1" y="43"/>
                    </a:lnTo>
                    <a:lnTo>
                      <a:pt x="0" y="54"/>
                    </a:lnTo>
                    <a:lnTo>
                      <a:pt x="1" y="65"/>
                    </a:lnTo>
                    <a:lnTo>
                      <a:pt x="4" y="74"/>
                    </a:lnTo>
                    <a:lnTo>
                      <a:pt x="8" y="84"/>
                    </a:lnTo>
                    <a:lnTo>
                      <a:pt x="13" y="92"/>
                    </a:lnTo>
                    <a:lnTo>
                      <a:pt x="21" y="98"/>
                    </a:lnTo>
                    <a:lnTo>
                      <a:pt x="29" y="103"/>
                    </a:lnTo>
                    <a:lnTo>
                      <a:pt x="37" y="107"/>
                    </a:lnTo>
                    <a:lnTo>
                      <a:pt x="46" y="108"/>
                    </a:lnTo>
                    <a:lnTo>
                      <a:pt x="55" y="107"/>
                    </a:lnTo>
                    <a:lnTo>
                      <a:pt x="64" y="103"/>
                    </a:lnTo>
                    <a:lnTo>
                      <a:pt x="71" y="98"/>
                    </a:lnTo>
                    <a:lnTo>
                      <a:pt x="78" y="92"/>
                    </a:lnTo>
                    <a:lnTo>
                      <a:pt x="83" y="84"/>
                    </a:lnTo>
                    <a:lnTo>
                      <a:pt x="88" y="74"/>
                    </a:lnTo>
                    <a:lnTo>
                      <a:pt x="90" y="65"/>
                    </a:lnTo>
                    <a:lnTo>
                      <a:pt x="91" y="54"/>
                    </a:lnTo>
                    <a:close/>
                    <a:moveTo>
                      <a:pt x="82" y="54"/>
                    </a:moveTo>
                    <a:lnTo>
                      <a:pt x="81" y="62"/>
                    </a:lnTo>
                    <a:lnTo>
                      <a:pt x="79" y="71"/>
                    </a:lnTo>
                    <a:lnTo>
                      <a:pt x="76" y="78"/>
                    </a:lnTo>
                    <a:lnTo>
                      <a:pt x="72" y="84"/>
                    </a:lnTo>
                    <a:lnTo>
                      <a:pt x="66" y="90"/>
                    </a:lnTo>
                    <a:lnTo>
                      <a:pt x="60" y="93"/>
                    </a:lnTo>
                    <a:lnTo>
                      <a:pt x="53" y="96"/>
                    </a:lnTo>
                    <a:lnTo>
                      <a:pt x="46" y="97"/>
                    </a:lnTo>
                    <a:lnTo>
                      <a:pt x="39" y="96"/>
                    </a:lnTo>
                    <a:lnTo>
                      <a:pt x="32" y="93"/>
                    </a:lnTo>
                    <a:lnTo>
                      <a:pt x="26" y="90"/>
                    </a:lnTo>
                    <a:lnTo>
                      <a:pt x="21" y="84"/>
                    </a:lnTo>
                    <a:lnTo>
                      <a:pt x="15" y="78"/>
                    </a:lnTo>
                    <a:lnTo>
                      <a:pt x="12" y="71"/>
                    </a:lnTo>
                    <a:lnTo>
                      <a:pt x="10" y="62"/>
                    </a:lnTo>
                    <a:lnTo>
                      <a:pt x="9" y="54"/>
                    </a:lnTo>
                    <a:lnTo>
                      <a:pt x="10" y="45"/>
                    </a:lnTo>
                    <a:lnTo>
                      <a:pt x="12" y="37"/>
                    </a:lnTo>
                    <a:lnTo>
                      <a:pt x="15" y="30"/>
                    </a:lnTo>
                    <a:lnTo>
                      <a:pt x="21" y="24"/>
                    </a:lnTo>
                    <a:lnTo>
                      <a:pt x="26" y="18"/>
                    </a:lnTo>
                    <a:lnTo>
                      <a:pt x="32" y="14"/>
                    </a:lnTo>
                    <a:lnTo>
                      <a:pt x="39" y="12"/>
                    </a:lnTo>
                    <a:lnTo>
                      <a:pt x="46" y="11"/>
                    </a:lnTo>
                    <a:lnTo>
                      <a:pt x="53" y="12"/>
                    </a:lnTo>
                    <a:lnTo>
                      <a:pt x="60" y="14"/>
                    </a:lnTo>
                    <a:lnTo>
                      <a:pt x="66" y="18"/>
                    </a:lnTo>
                    <a:lnTo>
                      <a:pt x="72" y="24"/>
                    </a:lnTo>
                    <a:lnTo>
                      <a:pt x="76" y="30"/>
                    </a:lnTo>
                    <a:lnTo>
                      <a:pt x="79" y="37"/>
                    </a:lnTo>
                    <a:lnTo>
                      <a:pt x="81" y="45"/>
                    </a:lnTo>
                    <a:lnTo>
                      <a:pt x="82" y="54"/>
                    </a:lnTo>
                    <a:close/>
                  </a:path>
                </a:pathLst>
              </a:custGeom>
              <a:solidFill>
                <a:srgbClr val="FAE6B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7" name="Freeform 96"/>
              <p:cNvSpPr>
                <a:spLocks noEditPoints="1"/>
              </p:cNvSpPr>
              <p:nvPr/>
            </p:nvSpPr>
            <p:spPr bwMode="auto">
              <a:xfrm>
                <a:off x="1153" y="2651"/>
                <a:ext cx="17" cy="16"/>
              </a:xfrm>
              <a:custGeom>
                <a:avLst/>
                <a:gdLst>
                  <a:gd name="T0" fmla="*/ 0 w 82"/>
                  <a:gd name="T1" fmla="*/ 0 h 97"/>
                  <a:gd name="T2" fmla="*/ 0 w 82"/>
                  <a:gd name="T3" fmla="*/ 0 h 97"/>
                  <a:gd name="T4" fmla="*/ 0 w 82"/>
                  <a:gd name="T5" fmla="*/ 0 h 97"/>
                  <a:gd name="T6" fmla="*/ 0 w 82"/>
                  <a:gd name="T7" fmla="*/ 0 h 97"/>
                  <a:gd name="T8" fmla="*/ 0 w 82"/>
                  <a:gd name="T9" fmla="*/ 0 h 97"/>
                  <a:gd name="T10" fmla="*/ 0 w 82"/>
                  <a:gd name="T11" fmla="*/ 0 h 97"/>
                  <a:gd name="T12" fmla="*/ 0 w 82"/>
                  <a:gd name="T13" fmla="*/ 0 h 97"/>
                  <a:gd name="T14" fmla="*/ 0 w 82"/>
                  <a:gd name="T15" fmla="*/ 0 h 97"/>
                  <a:gd name="T16" fmla="*/ 0 w 82"/>
                  <a:gd name="T17" fmla="*/ 0 h 97"/>
                  <a:gd name="T18" fmla="*/ 0 w 82"/>
                  <a:gd name="T19" fmla="*/ 0 h 97"/>
                  <a:gd name="T20" fmla="*/ 0 w 82"/>
                  <a:gd name="T21" fmla="*/ 0 h 97"/>
                  <a:gd name="T22" fmla="*/ 0 w 82"/>
                  <a:gd name="T23" fmla="*/ 0 h 97"/>
                  <a:gd name="T24" fmla="*/ 0 w 82"/>
                  <a:gd name="T25" fmla="*/ 0 h 97"/>
                  <a:gd name="T26" fmla="*/ 0 w 82"/>
                  <a:gd name="T27" fmla="*/ 0 h 97"/>
                  <a:gd name="T28" fmla="*/ 0 w 82"/>
                  <a:gd name="T29" fmla="*/ 0 h 97"/>
                  <a:gd name="T30" fmla="*/ 0 w 82"/>
                  <a:gd name="T31" fmla="*/ 0 h 97"/>
                  <a:gd name="T32" fmla="*/ 0 w 82"/>
                  <a:gd name="T33" fmla="*/ 0 h 97"/>
                  <a:gd name="T34" fmla="*/ 0 w 82"/>
                  <a:gd name="T35" fmla="*/ 0 h 97"/>
                  <a:gd name="T36" fmla="*/ 0 w 82"/>
                  <a:gd name="T37" fmla="*/ 0 h 97"/>
                  <a:gd name="T38" fmla="*/ 0 w 82"/>
                  <a:gd name="T39" fmla="*/ 0 h 97"/>
                  <a:gd name="T40" fmla="*/ 0 w 82"/>
                  <a:gd name="T41" fmla="*/ 0 h 97"/>
                  <a:gd name="T42" fmla="*/ 0 w 82"/>
                  <a:gd name="T43" fmla="*/ 0 h 97"/>
                  <a:gd name="T44" fmla="*/ 0 w 82"/>
                  <a:gd name="T45" fmla="*/ 0 h 97"/>
                  <a:gd name="T46" fmla="*/ 0 w 82"/>
                  <a:gd name="T47" fmla="*/ 0 h 97"/>
                  <a:gd name="T48" fmla="*/ 0 w 82"/>
                  <a:gd name="T49" fmla="*/ 0 h 97"/>
                  <a:gd name="T50" fmla="*/ 0 w 82"/>
                  <a:gd name="T51" fmla="*/ 0 h 97"/>
                  <a:gd name="T52" fmla="*/ 0 w 82"/>
                  <a:gd name="T53" fmla="*/ 0 h 97"/>
                  <a:gd name="T54" fmla="*/ 0 w 82"/>
                  <a:gd name="T55" fmla="*/ 0 h 97"/>
                  <a:gd name="T56" fmla="*/ 0 w 82"/>
                  <a:gd name="T57" fmla="*/ 0 h 97"/>
                  <a:gd name="T58" fmla="*/ 0 w 82"/>
                  <a:gd name="T59" fmla="*/ 0 h 97"/>
                  <a:gd name="T60" fmla="*/ 0 w 82"/>
                  <a:gd name="T61" fmla="*/ 0 h 97"/>
                  <a:gd name="T62" fmla="*/ 0 w 82"/>
                  <a:gd name="T63" fmla="*/ 0 h 97"/>
                  <a:gd name="T64" fmla="*/ 0 w 82"/>
                  <a:gd name="T65" fmla="*/ 0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2"/>
                  <a:gd name="T100" fmla="*/ 0 h 97"/>
                  <a:gd name="T101" fmla="*/ 82 w 82"/>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2" h="97">
                    <a:moveTo>
                      <a:pt x="82" y="49"/>
                    </a:moveTo>
                    <a:lnTo>
                      <a:pt x="81" y="39"/>
                    </a:lnTo>
                    <a:lnTo>
                      <a:pt x="78" y="30"/>
                    </a:lnTo>
                    <a:lnTo>
                      <a:pt x="75" y="21"/>
                    </a:lnTo>
                    <a:lnTo>
                      <a:pt x="70" y="14"/>
                    </a:lnTo>
                    <a:lnTo>
                      <a:pt x="64" y="8"/>
                    </a:lnTo>
                    <a:lnTo>
                      <a:pt x="57" y="4"/>
                    </a:lnTo>
                    <a:lnTo>
                      <a:pt x="49" y="1"/>
                    </a:lnTo>
                    <a:lnTo>
                      <a:pt x="41" y="0"/>
                    </a:lnTo>
                    <a:lnTo>
                      <a:pt x="33" y="1"/>
                    </a:lnTo>
                    <a:lnTo>
                      <a:pt x="25" y="4"/>
                    </a:lnTo>
                    <a:lnTo>
                      <a:pt x="18" y="8"/>
                    </a:lnTo>
                    <a:lnTo>
                      <a:pt x="11" y="14"/>
                    </a:lnTo>
                    <a:lnTo>
                      <a:pt x="7" y="21"/>
                    </a:lnTo>
                    <a:lnTo>
                      <a:pt x="3" y="30"/>
                    </a:lnTo>
                    <a:lnTo>
                      <a:pt x="0" y="39"/>
                    </a:lnTo>
                    <a:lnTo>
                      <a:pt x="0" y="49"/>
                    </a:lnTo>
                    <a:lnTo>
                      <a:pt x="0" y="58"/>
                    </a:lnTo>
                    <a:lnTo>
                      <a:pt x="3" y="68"/>
                    </a:lnTo>
                    <a:lnTo>
                      <a:pt x="7" y="76"/>
                    </a:lnTo>
                    <a:lnTo>
                      <a:pt x="11" y="84"/>
                    </a:lnTo>
                    <a:lnTo>
                      <a:pt x="18" y="90"/>
                    </a:lnTo>
                    <a:lnTo>
                      <a:pt x="25" y="93"/>
                    </a:lnTo>
                    <a:lnTo>
                      <a:pt x="33" y="97"/>
                    </a:lnTo>
                    <a:lnTo>
                      <a:pt x="41" y="97"/>
                    </a:lnTo>
                    <a:lnTo>
                      <a:pt x="49" y="97"/>
                    </a:lnTo>
                    <a:lnTo>
                      <a:pt x="57" y="93"/>
                    </a:lnTo>
                    <a:lnTo>
                      <a:pt x="64" y="90"/>
                    </a:lnTo>
                    <a:lnTo>
                      <a:pt x="70" y="84"/>
                    </a:lnTo>
                    <a:lnTo>
                      <a:pt x="75" y="76"/>
                    </a:lnTo>
                    <a:lnTo>
                      <a:pt x="78" y="68"/>
                    </a:lnTo>
                    <a:lnTo>
                      <a:pt x="81" y="58"/>
                    </a:lnTo>
                    <a:lnTo>
                      <a:pt x="82" y="49"/>
                    </a:lnTo>
                    <a:close/>
                    <a:moveTo>
                      <a:pt x="73" y="49"/>
                    </a:moveTo>
                    <a:lnTo>
                      <a:pt x="72" y="56"/>
                    </a:lnTo>
                    <a:lnTo>
                      <a:pt x="70" y="63"/>
                    </a:lnTo>
                    <a:lnTo>
                      <a:pt x="67" y="70"/>
                    </a:lnTo>
                    <a:lnTo>
                      <a:pt x="63" y="75"/>
                    </a:lnTo>
                    <a:lnTo>
                      <a:pt x="59" y="80"/>
                    </a:lnTo>
                    <a:lnTo>
                      <a:pt x="53" y="84"/>
                    </a:lnTo>
                    <a:lnTo>
                      <a:pt x="47" y="86"/>
                    </a:lnTo>
                    <a:lnTo>
                      <a:pt x="41" y="86"/>
                    </a:lnTo>
                    <a:lnTo>
                      <a:pt x="35" y="86"/>
                    </a:lnTo>
                    <a:lnTo>
                      <a:pt x="29" y="84"/>
                    </a:lnTo>
                    <a:lnTo>
                      <a:pt x="24" y="80"/>
                    </a:lnTo>
                    <a:lnTo>
                      <a:pt x="19" y="75"/>
                    </a:lnTo>
                    <a:lnTo>
                      <a:pt x="15" y="70"/>
                    </a:lnTo>
                    <a:lnTo>
                      <a:pt x="11" y="63"/>
                    </a:lnTo>
                    <a:lnTo>
                      <a:pt x="9" y="56"/>
                    </a:lnTo>
                    <a:lnTo>
                      <a:pt x="9" y="49"/>
                    </a:lnTo>
                    <a:lnTo>
                      <a:pt x="9" y="42"/>
                    </a:lnTo>
                    <a:lnTo>
                      <a:pt x="11" y="34"/>
                    </a:lnTo>
                    <a:lnTo>
                      <a:pt x="15" y="27"/>
                    </a:lnTo>
                    <a:lnTo>
                      <a:pt x="19" y="22"/>
                    </a:lnTo>
                    <a:lnTo>
                      <a:pt x="24" y="18"/>
                    </a:lnTo>
                    <a:lnTo>
                      <a:pt x="29" y="14"/>
                    </a:lnTo>
                    <a:lnTo>
                      <a:pt x="35" y="12"/>
                    </a:lnTo>
                    <a:lnTo>
                      <a:pt x="41" y="10"/>
                    </a:lnTo>
                    <a:lnTo>
                      <a:pt x="47" y="12"/>
                    </a:lnTo>
                    <a:lnTo>
                      <a:pt x="53" y="14"/>
                    </a:lnTo>
                    <a:lnTo>
                      <a:pt x="59" y="18"/>
                    </a:lnTo>
                    <a:lnTo>
                      <a:pt x="63" y="22"/>
                    </a:lnTo>
                    <a:lnTo>
                      <a:pt x="67" y="27"/>
                    </a:lnTo>
                    <a:lnTo>
                      <a:pt x="70" y="34"/>
                    </a:lnTo>
                    <a:lnTo>
                      <a:pt x="72" y="42"/>
                    </a:lnTo>
                    <a:lnTo>
                      <a:pt x="73" y="49"/>
                    </a:lnTo>
                    <a:close/>
                  </a:path>
                </a:pathLst>
              </a:custGeom>
              <a:solidFill>
                <a:srgbClr val="FBE9B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8" name="Freeform 97"/>
              <p:cNvSpPr>
                <a:spLocks noEditPoints="1"/>
              </p:cNvSpPr>
              <p:nvPr/>
            </p:nvSpPr>
            <p:spPr bwMode="auto">
              <a:xfrm>
                <a:off x="1154" y="2652"/>
                <a:ext cx="15" cy="14"/>
              </a:xfrm>
              <a:custGeom>
                <a:avLst/>
                <a:gdLst>
                  <a:gd name="T0" fmla="*/ 0 w 73"/>
                  <a:gd name="T1" fmla="*/ 0 h 86"/>
                  <a:gd name="T2" fmla="*/ 0 w 73"/>
                  <a:gd name="T3" fmla="*/ 0 h 86"/>
                  <a:gd name="T4" fmla="*/ 0 w 73"/>
                  <a:gd name="T5" fmla="*/ 0 h 86"/>
                  <a:gd name="T6" fmla="*/ 0 w 73"/>
                  <a:gd name="T7" fmla="*/ 0 h 86"/>
                  <a:gd name="T8" fmla="*/ 0 w 73"/>
                  <a:gd name="T9" fmla="*/ 0 h 86"/>
                  <a:gd name="T10" fmla="*/ 0 w 73"/>
                  <a:gd name="T11" fmla="*/ 0 h 86"/>
                  <a:gd name="T12" fmla="*/ 0 w 73"/>
                  <a:gd name="T13" fmla="*/ 0 h 86"/>
                  <a:gd name="T14" fmla="*/ 0 w 73"/>
                  <a:gd name="T15" fmla="*/ 0 h 86"/>
                  <a:gd name="T16" fmla="*/ 0 w 73"/>
                  <a:gd name="T17" fmla="*/ 0 h 86"/>
                  <a:gd name="T18" fmla="*/ 0 w 73"/>
                  <a:gd name="T19" fmla="*/ 0 h 86"/>
                  <a:gd name="T20" fmla="*/ 0 w 73"/>
                  <a:gd name="T21" fmla="*/ 0 h 86"/>
                  <a:gd name="T22" fmla="*/ 0 w 73"/>
                  <a:gd name="T23" fmla="*/ 0 h 86"/>
                  <a:gd name="T24" fmla="*/ 0 w 73"/>
                  <a:gd name="T25" fmla="*/ 0 h 86"/>
                  <a:gd name="T26" fmla="*/ 0 w 73"/>
                  <a:gd name="T27" fmla="*/ 0 h 86"/>
                  <a:gd name="T28" fmla="*/ 0 w 73"/>
                  <a:gd name="T29" fmla="*/ 0 h 86"/>
                  <a:gd name="T30" fmla="*/ 0 w 73"/>
                  <a:gd name="T31" fmla="*/ 0 h 86"/>
                  <a:gd name="T32" fmla="*/ 0 w 73"/>
                  <a:gd name="T33" fmla="*/ 0 h 86"/>
                  <a:gd name="T34" fmla="*/ 0 w 73"/>
                  <a:gd name="T35" fmla="*/ 0 h 86"/>
                  <a:gd name="T36" fmla="*/ 0 w 73"/>
                  <a:gd name="T37" fmla="*/ 0 h 86"/>
                  <a:gd name="T38" fmla="*/ 0 w 73"/>
                  <a:gd name="T39" fmla="*/ 0 h 86"/>
                  <a:gd name="T40" fmla="*/ 0 w 73"/>
                  <a:gd name="T41" fmla="*/ 0 h 86"/>
                  <a:gd name="T42" fmla="*/ 0 w 73"/>
                  <a:gd name="T43" fmla="*/ 0 h 86"/>
                  <a:gd name="T44" fmla="*/ 0 w 73"/>
                  <a:gd name="T45" fmla="*/ 0 h 86"/>
                  <a:gd name="T46" fmla="*/ 0 w 73"/>
                  <a:gd name="T47" fmla="*/ 0 h 86"/>
                  <a:gd name="T48" fmla="*/ 0 w 73"/>
                  <a:gd name="T49" fmla="*/ 0 h 86"/>
                  <a:gd name="T50" fmla="*/ 0 w 73"/>
                  <a:gd name="T51" fmla="*/ 0 h 86"/>
                  <a:gd name="T52" fmla="*/ 0 w 73"/>
                  <a:gd name="T53" fmla="*/ 0 h 86"/>
                  <a:gd name="T54" fmla="*/ 0 w 73"/>
                  <a:gd name="T55" fmla="*/ 0 h 86"/>
                  <a:gd name="T56" fmla="*/ 0 w 73"/>
                  <a:gd name="T57" fmla="*/ 0 h 86"/>
                  <a:gd name="T58" fmla="*/ 0 w 73"/>
                  <a:gd name="T59" fmla="*/ 0 h 86"/>
                  <a:gd name="T60" fmla="*/ 0 w 73"/>
                  <a:gd name="T61" fmla="*/ 0 h 86"/>
                  <a:gd name="T62" fmla="*/ 0 w 73"/>
                  <a:gd name="T63" fmla="*/ 0 h 86"/>
                  <a:gd name="T64" fmla="*/ 0 w 73"/>
                  <a:gd name="T65" fmla="*/ 0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3"/>
                  <a:gd name="T100" fmla="*/ 0 h 86"/>
                  <a:gd name="T101" fmla="*/ 73 w 7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3" h="86">
                    <a:moveTo>
                      <a:pt x="73" y="43"/>
                    </a:moveTo>
                    <a:lnTo>
                      <a:pt x="72" y="34"/>
                    </a:lnTo>
                    <a:lnTo>
                      <a:pt x="70" y="26"/>
                    </a:lnTo>
                    <a:lnTo>
                      <a:pt x="67" y="19"/>
                    </a:lnTo>
                    <a:lnTo>
                      <a:pt x="63" y="13"/>
                    </a:lnTo>
                    <a:lnTo>
                      <a:pt x="57" y="7"/>
                    </a:lnTo>
                    <a:lnTo>
                      <a:pt x="51" y="3"/>
                    </a:lnTo>
                    <a:lnTo>
                      <a:pt x="44" y="1"/>
                    </a:lnTo>
                    <a:lnTo>
                      <a:pt x="37" y="0"/>
                    </a:lnTo>
                    <a:lnTo>
                      <a:pt x="30" y="1"/>
                    </a:lnTo>
                    <a:lnTo>
                      <a:pt x="23" y="3"/>
                    </a:lnTo>
                    <a:lnTo>
                      <a:pt x="17" y="7"/>
                    </a:lnTo>
                    <a:lnTo>
                      <a:pt x="12" y="13"/>
                    </a:lnTo>
                    <a:lnTo>
                      <a:pt x="6" y="19"/>
                    </a:lnTo>
                    <a:lnTo>
                      <a:pt x="3" y="26"/>
                    </a:lnTo>
                    <a:lnTo>
                      <a:pt x="1" y="34"/>
                    </a:lnTo>
                    <a:lnTo>
                      <a:pt x="0" y="43"/>
                    </a:lnTo>
                    <a:lnTo>
                      <a:pt x="1" y="51"/>
                    </a:lnTo>
                    <a:lnTo>
                      <a:pt x="3" y="60"/>
                    </a:lnTo>
                    <a:lnTo>
                      <a:pt x="6" y="67"/>
                    </a:lnTo>
                    <a:lnTo>
                      <a:pt x="12" y="73"/>
                    </a:lnTo>
                    <a:lnTo>
                      <a:pt x="17" y="79"/>
                    </a:lnTo>
                    <a:lnTo>
                      <a:pt x="23" y="82"/>
                    </a:lnTo>
                    <a:lnTo>
                      <a:pt x="30" y="85"/>
                    </a:lnTo>
                    <a:lnTo>
                      <a:pt x="37" y="86"/>
                    </a:lnTo>
                    <a:lnTo>
                      <a:pt x="44" y="85"/>
                    </a:lnTo>
                    <a:lnTo>
                      <a:pt x="51" y="82"/>
                    </a:lnTo>
                    <a:lnTo>
                      <a:pt x="57" y="79"/>
                    </a:lnTo>
                    <a:lnTo>
                      <a:pt x="63" y="73"/>
                    </a:lnTo>
                    <a:lnTo>
                      <a:pt x="67" y="67"/>
                    </a:lnTo>
                    <a:lnTo>
                      <a:pt x="70" y="60"/>
                    </a:lnTo>
                    <a:lnTo>
                      <a:pt x="72" y="51"/>
                    </a:lnTo>
                    <a:lnTo>
                      <a:pt x="73" y="43"/>
                    </a:lnTo>
                    <a:close/>
                    <a:moveTo>
                      <a:pt x="64" y="43"/>
                    </a:moveTo>
                    <a:lnTo>
                      <a:pt x="64" y="49"/>
                    </a:lnTo>
                    <a:lnTo>
                      <a:pt x="62" y="55"/>
                    </a:lnTo>
                    <a:lnTo>
                      <a:pt x="59" y="61"/>
                    </a:lnTo>
                    <a:lnTo>
                      <a:pt x="56" y="66"/>
                    </a:lnTo>
                    <a:lnTo>
                      <a:pt x="52" y="69"/>
                    </a:lnTo>
                    <a:lnTo>
                      <a:pt x="48" y="73"/>
                    </a:lnTo>
                    <a:lnTo>
                      <a:pt x="43" y="74"/>
                    </a:lnTo>
                    <a:lnTo>
                      <a:pt x="37" y="75"/>
                    </a:lnTo>
                    <a:lnTo>
                      <a:pt x="32" y="74"/>
                    </a:lnTo>
                    <a:lnTo>
                      <a:pt x="27" y="73"/>
                    </a:lnTo>
                    <a:lnTo>
                      <a:pt x="22" y="69"/>
                    </a:lnTo>
                    <a:lnTo>
                      <a:pt x="18" y="66"/>
                    </a:lnTo>
                    <a:lnTo>
                      <a:pt x="15" y="61"/>
                    </a:lnTo>
                    <a:lnTo>
                      <a:pt x="12" y="55"/>
                    </a:lnTo>
                    <a:lnTo>
                      <a:pt x="11" y="49"/>
                    </a:lnTo>
                    <a:lnTo>
                      <a:pt x="10" y="43"/>
                    </a:lnTo>
                    <a:lnTo>
                      <a:pt x="11" y="37"/>
                    </a:lnTo>
                    <a:lnTo>
                      <a:pt x="12" y="30"/>
                    </a:lnTo>
                    <a:lnTo>
                      <a:pt x="15" y="25"/>
                    </a:lnTo>
                    <a:lnTo>
                      <a:pt x="18" y="20"/>
                    </a:lnTo>
                    <a:lnTo>
                      <a:pt x="22" y="16"/>
                    </a:lnTo>
                    <a:lnTo>
                      <a:pt x="27" y="13"/>
                    </a:lnTo>
                    <a:lnTo>
                      <a:pt x="32" y="12"/>
                    </a:lnTo>
                    <a:lnTo>
                      <a:pt x="37" y="10"/>
                    </a:lnTo>
                    <a:lnTo>
                      <a:pt x="43" y="12"/>
                    </a:lnTo>
                    <a:lnTo>
                      <a:pt x="48" y="13"/>
                    </a:lnTo>
                    <a:lnTo>
                      <a:pt x="52" y="16"/>
                    </a:lnTo>
                    <a:lnTo>
                      <a:pt x="56" y="20"/>
                    </a:lnTo>
                    <a:lnTo>
                      <a:pt x="59" y="25"/>
                    </a:lnTo>
                    <a:lnTo>
                      <a:pt x="62" y="30"/>
                    </a:lnTo>
                    <a:lnTo>
                      <a:pt x="64" y="37"/>
                    </a:lnTo>
                    <a:lnTo>
                      <a:pt x="64" y="43"/>
                    </a:lnTo>
                    <a:close/>
                  </a:path>
                </a:pathLst>
              </a:custGeom>
              <a:solidFill>
                <a:srgbClr val="FBEC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69" name="Freeform 98"/>
              <p:cNvSpPr>
                <a:spLocks noEditPoints="1"/>
              </p:cNvSpPr>
              <p:nvPr/>
            </p:nvSpPr>
            <p:spPr bwMode="auto">
              <a:xfrm>
                <a:off x="1155" y="2653"/>
                <a:ext cx="13" cy="12"/>
              </a:xfrm>
              <a:custGeom>
                <a:avLst/>
                <a:gdLst>
                  <a:gd name="T0" fmla="*/ 0 w 64"/>
                  <a:gd name="T1" fmla="*/ 0 h 76"/>
                  <a:gd name="T2" fmla="*/ 0 w 64"/>
                  <a:gd name="T3" fmla="*/ 0 h 76"/>
                  <a:gd name="T4" fmla="*/ 0 w 64"/>
                  <a:gd name="T5" fmla="*/ 0 h 76"/>
                  <a:gd name="T6" fmla="*/ 0 w 64"/>
                  <a:gd name="T7" fmla="*/ 0 h 76"/>
                  <a:gd name="T8" fmla="*/ 0 w 64"/>
                  <a:gd name="T9" fmla="*/ 0 h 76"/>
                  <a:gd name="T10" fmla="*/ 0 w 64"/>
                  <a:gd name="T11" fmla="*/ 0 h 76"/>
                  <a:gd name="T12" fmla="*/ 0 w 64"/>
                  <a:gd name="T13" fmla="*/ 0 h 76"/>
                  <a:gd name="T14" fmla="*/ 0 w 64"/>
                  <a:gd name="T15" fmla="*/ 0 h 76"/>
                  <a:gd name="T16" fmla="*/ 0 w 64"/>
                  <a:gd name="T17" fmla="*/ 0 h 76"/>
                  <a:gd name="T18" fmla="*/ 0 w 64"/>
                  <a:gd name="T19" fmla="*/ 0 h 76"/>
                  <a:gd name="T20" fmla="*/ 0 w 64"/>
                  <a:gd name="T21" fmla="*/ 0 h 76"/>
                  <a:gd name="T22" fmla="*/ 0 w 64"/>
                  <a:gd name="T23" fmla="*/ 0 h 76"/>
                  <a:gd name="T24" fmla="*/ 0 w 64"/>
                  <a:gd name="T25" fmla="*/ 0 h 76"/>
                  <a:gd name="T26" fmla="*/ 0 w 64"/>
                  <a:gd name="T27" fmla="*/ 0 h 76"/>
                  <a:gd name="T28" fmla="*/ 0 w 64"/>
                  <a:gd name="T29" fmla="*/ 0 h 76"/>
                  <a:gd name="T30" fmla="*/ 0 w 64"/>
                  <a:gd name="T31" fmla="*/ 0 h 76"/>
                  <a:gd name="T32" fmla="*/ 0 w 64"/>
                  <a:gd name="T33" fmla="*/ 0 h 76"/>
                  <a:gd name="T34" fmla="*/ 0 w 64"/>
                  <a:gd name="T35" fmla="*/ 0 h 76"/>
                  <a:gd name="T36" fmla="*/ 0 w 64"/>
                  <a:gd name="T37" fmla="*/ 0 h 76"/>
                  <a:gd name="T38" fmla="*/ 0 w 64"/>
                  <a:gd name="T39" fmla="*/ 0 h 76"/>
                  <a:gd name="T40" fmla="*/ 0 w 64"/>
                  <a:gd name="T41" fmla="*/ 0 h 76"/>
                  <a:gd name="T42" fmla="*/ 0 w 64"/>
                  <a:gd name="T43" fmla="*/ 0 h 76"/>
                  <a:gd name="T44" fmla="*/ 0 w 64"/>
                  <a:gd name="T45" fmla="*/ 0 h 76"/>
                  <a:gd name="T46" fmla="*/ 0 w 64"/>
                  <a:gd name="T47" fmla="*/ 0 h 76"/>
                  <a:gd name="T48" fmla="*/ 0 w 64"/>
                  <a:gd name="T49" fmla="*/ 0 h 76"/>
                  <a:gd name="T50" fmla="*/ 0 w 64"/>
                  <a:gd name="T51" fmla="*/ 0 h 76"/>
                  <a:gd name="T52" fmla="*/ 0 w 64"/>
                  <a:gd name="T53" fmla="*/ 0 h 76"/>
                  <a:gd name="T54" fmla="*/ 0 w 64"/>
                  <a:gd name="T55" fmla="*/ 0 h 76"/>
                  <a:gd name="T56" fmla="*/ 0 w 64"/>
                  <a:gd name="T57" fmla="*/ 0 h 76"/>
                  <a:gd name="T58" fmla="*/ 0 w 64"/>
                  <a:gd name="T59" fmla="*/ 0 h 76"/>
                  <a:gd name="T60" fmla="*/ 0 w 64"/>
                  <a:gd name="T61" fmla="*/ 0 h 76"/>
                  <a:gd name="T62" fmla="*/ 0 w 64"/>
                  <a:gd name="T63" fmla="*/ 0 h 76"/>
                  <a:gd name="T64" fmla="*/ 0 w 64"/>
                  <a:gd name="T65" fmla="*/ 0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76"/>
                  <a:gd name="T101" fmla="*/ 64 w 64"/>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76">
                    <a:moveTo>
                      <a:pt x="64" y="39"/>
                    </a:moveTo>
                    <a:lnTo>
                      <a:pt x="63" y="32"/>
                    </a:lnTo>
                    <a:lnTo>
                      <a:pt x="61" y="24"/>
                    </a:lnTo>
                    <a:lnTo>
                      <a:pt x="58" y="17"/>
                    </a:lnTo>
                    <a:lnTo>
                      <a:pt x="54" y="12"/>
                    </a:lnTo>
                    <a:lnTo>
                      <a:pt x="50" y="8"/>
                    </a:lnTo>
                    <a:lnTo>
                      <a:pt x="44" y="4"/>
                    </a:lnTo>
                    <a:lnTo>
                      <a:pt x="38" y="2"/>
                    </a:lnTo>
                    <a:lnTo>
                      <a:pt x="32" y="0"/>
                    </a:lnTo>
                    <a:lnTo>
                      <a:pt x="26" y="2"/>
                    </a:lnTo>
                    <a:lnTo>
                      <a:pt x="20" y="4"/>
                    </a:lnTo>
                    <a:lnTo>
                      <a:pt x="15" y="8"/>
                    </a:lnTo>
                    <a:lnTo>
                      <a:pt x="10" y="12"/>
                    </a:lnTo>
                    <a:lnTo>
                      <a:pt x="6" y="17"/>
                    </a:lnTo>
                    <a:lnTo>
                      <a:pt x="2" y="24"/>
                    </a:lnTo>
                    <a:lnTo>
                      <a:pt x="0" y="32"/>
                    </a:lnTo>
                    <a:lnTo>
                      <a:pt x="0" y="39"/>
                    </a:lnTo>
                    <a:lnTo>
                      <a:pt x="0" y="46"/>
                    </a:lnTo>
                    <a:lnTo>
                      <a:pt x="2" y="53"/>
                    </a:lnTo>
                    <a:lnTo>
                      <a:pt x="6" y="60"/>
                    </a:lnTo>
                    <a:lnTo>
                      <a:pt x="10" y="65"/>
                    </a:lnTo>
                    <a:lnTo>
                      <a:pt x="15" y="70"/>
                    </a:lnTo>
                    <a:lnTo>
                      <a:pt x="20" y="74"/>
                    </a:lnTo>
                    <a:lnTo>
                      <a:pt x="26" y="76"/>
                    </a:lnTo>
                    <a:lnTo>
                      <a:pt x="32" y="76"/>
                    </a:lnTo>
                    <a:lnTo>
                      <a:pt x="38" y="76"/>
                    </a:lnTo>
                    <a:lnTo>
                      <a:pt x="44" y="74"/>
                    </a:lnTo>
                    <a:lnTo>
                      <a:pt x="50" y="70"/>
                    </a:lnTo>
                    <a:lnTo>
                      <a:pt x="54" y="65"/>
                    </a:lnTo>
                    <a:lnTo>
                      <a:pt x="58" y="60"/>
                    </a:lnTo>
                    <a:lnTo>
                      <a:pt x="61" y="53"/>
                    </a:lnTo>
                    <a:lnTo>
                      <a:pt x="63" y="46"/>
                    </a:lnTo>
                    <a:lnTo>
                      <a:pt x="64" y="39"/>
                    </a:lnTo>
                    <a:close/>
                    <a:moveTo>
                      <a:pt x="55" y="39"/>
                    </a:moveTo>
                    <a:lnTo>
                      <a:pt x="54" y="45"/>
                    </a:lnTo>
                    <a:lnTo>
                      <a:pt x="53" y="50"/>
                    </a:lnTo>
                    <a:lnTo>
                      <a:pt x="51" y="54"/>
                    </a:lnTo>
                    <a:lnTo>
                      <a:pt x="48" y="58"/>
                    </a:lnTo>
                    <a:lnTo>
                      <a:pt x="45" y="62"/>
                    </a:lnTo>
                    <a:lnTo>
                      <a:pt x="41" y="64"/>
                    </a:lnTo>
                    <a:lnTo>
                      <a:pt x="37" y="65"/>
                    </a:lnTo>
                    <a:lnTo>
                      <a:pt x="32" y="65"/>
                    </a:lnTo>
                    <a:lnTo>
                      <a:pt x="28" y="65"/>
                    </a:lnTo>
                    <a:lnTo>
                      <a:pt x="23" y="64"/>
                    </a:lnTo>
                    <a:lnTo>
                      <a:pt x="20" y="62"/>
                    </a:lnTo>
                    <a:lnTo>
                      <a:pt x="16" y="58"/>
                    </a:lnTo>
                    <a:lnTo>
                      <a:pt x="13" y="54"/>
                    </a:lnTo>
                    <a:lnTo>
                      <a:pt x="11" y="50"/>
                    </a:lnTo>
                    <a:lnTo>
                      <a:pt x="10" y="45"/>
                    </a:lnTo>
                    <a:lnTo>
                      <a:pt x="10" y="39"/>
                    </a:lnTo>
                    <a:lnTo>
                      <a:pt x="10" y="33"/>
                    </a:lnTo>
                    <a:lnTo>
                      <a:pt x="11" y="28"/>
                    </a:lnTo>
                    <a:lnTo>
                      <a:pt x="13" y="23"/>
                    </a:lnTo>
                    <a:lnTo>
                      <a:pt x="16" y="20"/>
                    </a:lnTo>
                    <a:lnTo>
                      <a:pt x="20" y="16"/>
                    </a:lnTo>
                    <a:lnTo>
                      <a:pt x="23" y="14"/>
                    </a:lnTo>
                    <a:lnTo>
                      <a:pt x="28" y="12"/>
                    </a:lnTo>
                    <a:lnTo>
                      <a:pt x="32" y="11"/>
                    </a:lnTo>
                    <a:lnTo>
                      <a:pt x="37" y="12"/>
                    </a:lnTo>
                    <a:lnTo>
                      <a:pt x="41" y="14"/>
                    </a:lnTo>
                    <a:lnTo>
                      <a:pt x="45" y="16"/>
                    </a:lnTo>
                    <a:lnTo>
                      <a:pt x="48" y="20"/>
                    </a:lnTo>
                    <a:lnTo>
                      <a:pt x="51" y="23"/>
                    </a:lnTo>
                    <a:lnTo>
                      <a:pt x="53" y="28"/>
                    </a:lnTo>
                    <a:lnTo>
                      <a:pt x="54" y="33"/>
                    </a:lnTo>
                    <a:lnTo>
                      <a:pt x="55" y="39"/>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0" name="Freeform 99"/>
              <p:cNvSpPr>
                <a:spLocks noEditPoints="1"/>
              </p:cNvSpPr>
              <p:nvPr/>
            </p:nvSpPr>
            <p:spPr bwMode="auto">
              <a:xfrm>
                <a:off x="1156" y="2654"/>
                <a:ext cx="11" cy="11"/>
              </a:xfrm>
              <a:custGeom>
                <a:avLst/>
                <a:gdLst>
                  <a:gd name="T0" fmla="*/ 0 w 54"/>
                  <a:gd name="T1" fmla="*/ 0 h 65"/>
                  <a:gd name="T2" fmla="*/ 0 w 54"/>
                  <a:gd name="T3" fmla="*/ 0 h 65"/>
                  <a:gd name="T4" fmla="*/ 0 w 54"/>
                  <a:gd name="T5" fmla="*/ 0 h 65"/>
                  <a:gd name="T6" fmla="*/ 0 w 54"/>
                  <a:gd name="T7" fmla="*/ 0 h 65"/>
                  <a:gd name="T8" fmla="*/ 0 w 54"/>
                  <a:gd name="T9" fmla="*/ 0 h 65"/>
                  <a:gd name="T10" fmla="*/ 0 w 54"/>
                  <a:gd name="T11" fmla="*/ 0 h 65"/>
                  <a:gd name="T12" fmla="*/ 0 w 54"/>
                  <a:gd name="T13" fmla="*/ 0 h 65"/>
                  <a:gd name="T14" fmla="*/ 0 w 54"/>
                  <a:gd name="T15" fmla="*/ 0 h 65"/>
                  <a:gd name="T16" fmla="*/ 0 w 54"/>
                  <a:gd name="T17" fmla="*/ 0 h 65"/>
                  <a:gd name="T18" fmla="*/ 0 w 54"/>
                  <a:gd name="T19" fmla="*/ 0 h 65"/>
                  <a:gd name="T20" fmla="*/ 0 w 54"/>
                  <a:gd name="T21" fmla="*/ 0 h 65"/>
                  <a:gd name="T22" fmla="*/ 0 w 54"/>
                  <a:gd name="T23" fmla="*/ 0 h 65"/>
                  <a:gd name="T24" fmla="*/ 0 w 54"/>
                  <a:gd name="T25" fmla="*/ 0 h 65"/>
                  <a:gd name="T26" fmla="*/ 0 w 54"/>
                  <a:gd name="T27" fmla="*/ 0 h 65"/>
                  <a:gd name="T28" fmla="*/ 0 w 54"/>
                  <a:gd name="T29" fmla="*/ 0 h 65"/>
                  <a:gd name="T30" fmla="*/ 0 w 54"/>
                  <a:gd name="T31" fmla="*/ 0 h 65"/>
                  <a:gd name="T32" fmla="*/ 0 w 54"/>
                  <a:gd name="T33" fmla="*/ 0 h 65"/>
                  <a:gd name="T34" fmla="*/ 0 w 54"/>
                  <a:gd name="T35" fmla="*/ 0 h 65"/>
                  <a:gd name="T36" fmla="*/ 0 w 54"/>
                  <a:gd name="T37" fmla="*/ 0 h 65"/>
                  <a:gd name="T38" fmla="*/ 0 w 54"/>
                  <a:gd name="T39" fmla="*/ 0 h 65"/>
                  <a:gd name="T40" fmla="*/ 0 w 54"/>
                  <a:gd name="T41" fmla="*/ 0 h 65"/>
                  <a:gd name="T42" fmla="*/ 0 w 54"/>
                  <a:gd name="T43" fmla="*/ 0 h 65"/>
                  <a:gd name="T44" fmla="*/ 0 w 54"/>
                  <a:gd name="T45" fmla="*/ 0 h 65"/>
                  <a:gd name="T46" fmla="*/ 0 w 54"/>
                  <a:gd name="T47" fmla="*/ 0 h 65"/>
                  <a:gd name="T48" fmla="*/ 0 w 54"/>
                  <a:gd name="T49" fmla="*/ 0 h 65"/>
                  <a:gd name="T50" fmla="*/ 0 w 54"/>
                  <a:gd name="T51" fmla="*/ 0 h 65"/>
                  <a:gd name="T52" fmla="*/ 0 w 54"/>
                  <a:gd name="T53" fmla="*/ 0 h 65"/>
                  <a:gd name="T54" fmla="*/ 0 w 54"/>
                  <a:gd name="T55" fmla="*/ 0 h 65"/>
                  <a:gd name="T56" fmla="*/ 0 w 54"/>
                  <a:gd name="T57" fmla="*/ 0 h 65"/>
                  <a:gd name="T58" fmla="*/ 0 w 54"/>
                  <a:gd name="T59" fmla="*/ 0 h 65"/>
                  <a:gd name="T60" fmla="*/ 0 w 54"/>
                  <a:gd name="T61" fmla="*/ 0 h 65"/>
                  <a:gd name="T62" fmla="*/ 0 w 54"/>
                  <a:gd name="T63" fmla="*/ 0 h 65"/>
                  <a:gd name="T64" fmla="*/ 0 w 54"/>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4"/>
                  <a:gd name="T100" fmla="*/ 0 h 65"/>
                  <a:gd name="T101" fmla="*/ 54 w 5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4" h="65">
                    <a:moveTo>
                      <a:pt x="54" y="33"/>
                    </a:moveTo>
                    <a:lnTo>
                      <a:pt x="54" y="27"/>
                    </a:lnTo>
                    <a:lnTo>
                      <a:pt x="52" y="20"/>
                    </a:lnTo>
                    <a:lnTo>
                      <a:pt x="49" y="15"/>
                    </a:lnTo>
                    <a:lnTo>
                      <a:pt x="46" y="10"/>
                    </a:lnTo>
                    <a:lnTo>
                      <a:pt x="42" y="6"/>
                    </a:lnTo>
                    <a:lnTo>
                      <a:pt x="38" y="3"/>
                    </a:lnTo>
                    <a:lnTo>
                      <a:pt x="33" y="2"/>
                    </a:lnTo>
                    <a:lnTo>
                      <a:pt x="27" y="0"/>
                    </a:lnTo>
                    <a:lnTo>
                      <a:pt x="22" y="2"/>
                    </a:lnTo>
                    <a:lnTo>
                      <a:pt x="17" y="3"/>
                    </a:lnTo>
                    <a:lnTo>
                      <a:pt x="12" y="6"/>
                    </a:lnTo>
                    <a:lnTo>
                      <a:pt x="8" y="10"/>
                    </a:lnTo>
                    <a:lnTo>
                      <a:pt x="5" y="15"/>
                    </a:lnTo>
                    <a:lnTo>
                      <a:pt x="2" y="20"/>
                    </a:lnTo>
                    <a:lnTo>
                      <a:pt x="1" y="27"/>
                    </a:lnTo>
                    <a:lnTo>
                      <a:pt x="0" y="33"/>
                    </a:lnTo>
                    <a:lnTo>
                      <a:pt x="1" y="39"/>
                    </a:lnTo>
                    <a:lnTo>
                      <a:pt x="2" y="45"/>
                    </a:lnTo>
                    <a:lnTo>
                      <a:pt x="5" y="51"/>
                    </a:lnTo>
                    <a:lnTo>
                      <a:pt x="8" y="56"/>
                    </a:lnTo>
                    <a:lnTo>
                      <a:pt x="12" y="59"/>
                    </a:lnTo>
                    <a:lnTo>
                      <a:pt x="17" y="63"/>
                    </a:lnTo>
                    <a:lnTo>
                      <a:pt x="22" y="64"/>
                    </a:lnTo>
                    <a:lnTo>
                      <a:pt x="27" y="65"/>
                    </a:lnTo>
                    <a:lnTo>
                      <a:pt x="33" y="64"/>
                    </a:lnTo>
                    <a:lnTo>
                      <a:pt x="38" y="63"/>
                    </a:lnTo>
                    <a:lnTo>
                      <a:pt x="42" y="59"/>
                    </a:lnTo>
                    <a:lnTo>
                      <a:pt x="46" y="56"/>
                    </a:lnTo>
                    <a:lnTo>
                      <a:pt x="49" y="51"/>
                    </a:lnTo>
                    <a:lnTo>
                      <a:pt x="52" y="45"/>
                    </a:lnTo>
                    <a:lnTo>
                      <a:pt x="54" y="39"/>
                    </a:lnTo>
                    <a:lnTo>
                      <a:pt x="54" y="33"/>
                    </a:lnTo>
                    <a:close/>
                    <a:moveTo>
                      <a:pt x="45" y="33"/>
                    </a:moveTo>
                    <a:lnTo>
                      <a:pt x="45" y="38"/>
                    </a:lnTo>
                    <a:lnTo>
                      <a:pt x="44" y="41"/>
                    </a:lnTo>
                    <a:lnTo>
                      <a:pt x="42" y="45"/>
                    </a:lnTo>
                    <a:lnTo>
                      <a:pt x="40" y="48"/>
                    </a:lnTo>
                    <a:lnTo>
                      <a:pt x="37" y="51"/>
                    </a:lnTo>
                    <a:lnTo>
                      <a:pt x="34" y="53"/>
                    </a:lnTo>
                    <a:lnTo>
                      <a:pt x="31" y="54"/>
                    </a:lnTo>
                    <a:lnTo>
                      <a:pt x="27" y="54"/>
                    </a:lnTo>
                    <a:lnTo>
                      <a:pt x="23" y="54"/>
                    </a:lnTo>
                    <a:lnTo>
                      <a:pt x="20" y="53"/>
                    </a:lnTo>
                    <a:lnTo>
                      <a:pt x="17" y="51"/>
                    </a:lnTo>
                    <a:lnTo>
                      <a:pt x="14" y="48"/>
                    </a:lnTo>
                    <a:lnTo>
                      <a:pt x="12" y="45"/>
                    </a:lnTo>
                    <a:lnTo>
                      <a:pt x="11" y="41"/>
                    </a:lnTo>
                    <a:lnTo>
                      <a:pt x="9" y="38"/>
                    </a:lnTo>
                    <a:lnTo>
                      <a:pt x="9" y="33"/>
                    </a:lnTo>
                    <a:lnTo>
                      <a:pt x="9" y="28"/>
                    </a:lnTo>
                    <a:lnTo>
                      <a:pt x="11" y="24"/>
                    </a:lnTo>
                    <a:lnTo>
                      <a:pt x="12" y="21"/>
                    </a:lnTo>
                    <a:lnTo>
                      <a:pt x="14" y="17"/>
                    </a:lnTo>
                    <a:lnTo>
                      <a:pt x="17" y="15"/>
                    </a:lnTo>
                    <a:lnTo>
                      <a:pt x="20" y="12"/>
                    </a:lnTo>
                    <a:lnTo>
                      <a:pt x="23" y="11"/>
                    </a:lnTo>
                    <a:lnTo>
                      <a:pt x="27" y="11"/>
                    </a:lnTo>
                    <a:lnTo>
                      <a:pt x="31" y="11"/>
                    </a:lnTo>
                    <a:lnTo>
                      <a:pt x="34" y="12"/>
                    </a:lnTo>
                    <a:lnTo>
                      <a:pt x="37" y="15"/>
                    </a:lnTo>
                    <a:lnTo>
                      <a:pt x="40" y="17"/>
                    </a:lnTo>
                    <a:lnTo>
                      <a:pt x="42" y="21"/>
                    </a:lnTo>
                    <a:lnTo>
                      <a:pt x="44" y="24"/>
                    </a:lnTo>
                    <a:lnTo>
                      <a:pt x="45" y="28"/>
                    </a:lnTo>
                    <a:lnTo>
                      <a:pt x="45" y="33"/>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1" name="Freeform 100"/>
              <p:cNvSpPr>
                <a:spLocks noEditPoints="1"/>
              </p:cNvSpPr>
              <p:nvPr/>
            </p:nvSpPr>
            <p:spPr bwMode="auto">
              <a:xfrm>
                <a:off x="1157" y="2655"/>
                <a:ext cx="9" cy="9"/>
              </a:xfrm>
              <a:custGeom>
                <a:avLst/>
                <a:gdLst>
                  <a:gd name="T0" fmla="*/ 0 w 45"/>
                  <a:gd name="T1" fmla="*/ 0 h 54"/>
                  <a:gd name="T2" fmla="*/ 0 w 45"/>
                  <a:gd name="T3" fmla="*/ 0 h 54"/>
                  <a:gd name="T4" fmla="*/ 0 w 45"/>
                  <a:gd name="T5" fmla="*/ 0 h 54"/>
                  <a:gd name="T6" fmla="*/ 0 w 45"/>
                  <a:gd name="T7" fmla="*/ 0 h 54"/>
                  <a:gd name="T8" fmla="*/ 0 w 45"/>
                  <a:gd name="T9" fmla="*/ 0 h 54"/>
                  <a:gd name="T10" fmla="*/ 0 w 45"/>
                  <a:gd name="T11" fmla="*/ 0 h 54"/>
                  <a:gd name="T12" fmla="*/ 0 w 45"/>
                  <a:gd name="T13" fmla="*/ 0 h 54"/>
                  <a:gd name="T14" fmla="*/ 0 w 45"/>
                  <a:gd name="T15" fmla="*/ 0 h 54"/>
                  <a:gd name="T16" fmla="*/ 0 w 45"/>
                  <a:gd name="T17" fmla="*/ 0 h 54"/>
                  <a:gd name="T18" fmla="*/ 0 w 45"/>
                  <a:gd name="T19" fmla="*/ 0 h 54"/>
                  <a:gd name="T20" fmla="*/ 0 w 45"/>
                  <a:gd name="T21" fmla="*/ 0 h 54"/>
                  <a:gd name="T22" fmla="*/ 0 w 45"/>
                  <a:gd name="T23" fmla="*/ 0 h 54"/>
                  <a:gd name="T24" fmla="*/ 0 w 45"/>
                  <a:gd name="T25" fmla="*/ 0 h 54"/>
                  <a:gd name="T26" fmla="*/ 0 w 45"/>
                  <a:gd name="T27" fmla="*/ 0 h 54"/>
                  <a:gd name="T28" fmla="*/ 0 w 45"/>
                  <a:gd name="T29" fmla="*/ 0 h 54"/>
                  <a:gd name="T30" fmla="*/ 0 w 45"/>
                  <a:gd name="T31" fmla="*/ 0 h 54"/>
                  <a:gd name="T32" fmla="*/ 0 w 45"/>
                  <a:gd name="T33" fmla="*/ 0 h 54"/>
                  <a:gd name="T34" fmla="*/ 0 w 45"/>
                  <a:gd name="T35" fmla="*/ 0 h 54"/>
                  <a:gd name="T36" fmla="*/ 0 w 45"/>
                  <a:gd name="T37" fmla="*/ 0 h 54"/>
                  <a:gd name="T38" fmla="*/ 0 w 45"/>
                  <a:gd name="T39" fmla="*/ 0 h 54"/>
                  <a:gd name="T40" fmla="*/ 0 w 45"/>
                  <a:gd name="T41" fmla="*/ 0 h 54"/>
                  <a:gd name="T42" fmla="*/ 0 w 45"/>
                  <a:gd name="T43" fmla="*/ 0 h 54"/>
                  <a:gd name="T44" fmla="*/ 0 w 45"/>
                  <a:gd name="T45" fmla="*/ 0 h 54"/>
                  <a:gd name="T46" fmla="*/ 0 w 45"/>
                  <a:gd name="T47" fmla="*/ 0 h 54"/>
                  <a:gd name="T48" fmla="*/ 0 w 45"/>
                  <a:gd name="T49" fmla="*/ 0 h 54"/>
                  <a:gd name="T50" fmla="*/ 0 w 45"/>
                  <a:gd name="T51" fmla="*/ 0 h 54"/>
                  <a:gd name="T52" fmla="*/ 0 w 45"/>
                  <a:gd name="T53" fmla="*/ 0 h 54"/>
                  <a:gd name="T54" fmla="*/ 0 w 45"/>
                  <a:gd name="T55" fmla="*/ 0 h 54"/>
                  <a:gd name="T56" fmla="*/ 0 w 45"/>
                  <a:gd name="T57" fmla="*/ 0 h 54"/>
                  <a:gd name="T58" fmla="*/ 0 w 45"/>
                  <a:gd name="T59" fmla="*/ 0 h 54"/>
                  <a:gd name="T60" fmla="*/ 0 w 45"/>
                  <a:gd name="T61" fmla="*/ 0 h 54"/>
                  <a:gd name="T62" fmla="*/ 0 w 45"/>
                  <a:gd name="T63" fmla="*/ 0 h 54"/>
                  <a:gd name="T64" fmla="*/ 0 w 45"/>
                  <a:gd name="T65" fmla="*/ 0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54"/>
                  <a:gd name="T101" fmla="*/ 45 w 45"/>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54">
                    <a:moveTo>
                      <a:pt x="45" y="28"/>
                    </a:moveTo>
                    <a:lnTo>
                      <a:pt x="44" y="22"/>
                    </a:lnTo>
                    <a:lnTo>
                      <a:pt x="43" y="17"/>
                    </a:lnTo>
                    <a:lnTo>
                      <a:pt x="41" y="12"/>
                    </a:lnTo>
                    <a:lnTo>
                      <a:pt x="38" y="9"/>
                    </a:lnTo>
                    <a:lnTo>
                      <a:pt x="35" y="5"/>
                    </a:lnTo>
                    <a:lnTo>
                      <a:pt x="31" y="3"/>
                    </a:lnTo>
                    <a:lnTo>
                      <a:pt x="27" y="1"/>
                    </a:lnTo>
                    <a:lnTo>
                      <a:pt x="22" y="0"/>
                    </a:lnTo>
                    <a:lnTo>
                      <a:pt x="18" y="1"/>
                    </a:lnTo>
                    <a:lnTo>
                      <a:pt x="13" y="3"/>
                    </a:lnTo>
                    <a:lnTo>
                      <a:pt x="10" y="5"/>
                    </a:lnTo>
                    <a:lnTo>
                      <a:pt x="6" y="9"/>
                    </a:lnTo>
                    <a:lnTo>
                      <a:pt x="3" y="12"/>
                    </a:lnTo>
                    <a:lnTo>
                      <a:pt x="1" y="17"/>
                    </a:lnTo>
                    <a:lnTo>
                      <a:pt x="0" y="22"/>
                    </a:lnTo>
                    <a:lnTo>
                      <a:pt x="0" y="28"/>
                    </a:lnTo>
                    <a:lnTo>
                      <a:pt x="0" y="34"/>
                    </a:lnTo>
                    <a:lnTo>
                      <a:pt x="1" y="39"/>
                    </a:lnTo>
                    <a:lnTo>
                      <a:pt x="3" y="43"/>
                    </a:lnTo>
                    <a:lnTo>
                      <a:pt x="6" y="47"/>
                    </a:lnTo>
                    <a:lnTo>
                      <a:pt x="10" y="51"/>
                    </a:lnTo>
                    <a:lnTo>
                      <a:pt x="13" y="53"/>
                    </a:lnTo>
                    <a:lnTo>
                      <a:pt x="18" y="54"/>
                    </a:lnTo>
                    <a:lnTo>
                      <a:pt x="22" y="54"/>
                    </a:lnTo>
                    <a:lnTo>
                      <a:pt x="27" y="54"/>
                    </a:lnTo>
                    <a:lnTo>
                      <a:pt x="31" y="53"/>
                    </a:lnTo>
                    <a:lnTo>
                      <a:pt x="35" y="51"/>
                    </a:lnTo>
                    <a:lnTo>
                      <a:pt x="38" y="47"/>
                    </a:lnTo>
                    <a:lnTo>
                      <a:pt x="41" y="43"/>
                    </a:lnTo>
                    <a:lnTo>
                      <a:pt x="43" y="39"/>
                    </a:lnTo>
                    <a:lnTo>
                      <a:pt x="44" y="34"/>
                    </a:lnTo>
                    <a:lnTo>
                      <a:pt x="45" y="28"/>
                    </a:lnTo>
                    <a:close/>
                    <a:moveTo>
                      <a:pt x="36" y="28"/>
                    </a:moveTo>
                    <a:lnTo>
                      <a:pt x="35" y="31"/>
                    </a:lnTo>
                    <a:lnTo>
                      <a:pt x="35" y="34"/>
                    </a:lnTo>
                    <a:lnTo>
                      <a:pt x="33" y="37"/>
                    </a:lnTo>
                    <a:lnTo>
                      <a:pt x="32" y="40"/>
                    </a:lnTo>
                    <a:lnTo>
                      <a:pt x="30" y="41"/>
                    </a:lnTo>
                    <a:lnTo>
                      <a:pt x="27" y="42"/>
                    </a:lnTo>
                    <a:lnTo>
                      <a:pt x="25" y="43"/>
                    </a:lnTo>
                    <a:lnTo>
                      <a:pt x="22" y="43"/>
                    </a:lnTo>
                    <a:lnTo>
                      <a:pt x="19" y="43"/>
                    </a:lnTo>
                    <a:lnTo>
                      <a:pt x="17" y="42"/>
                    </a:lnTo>
                    <a:lnTo>
                      <a:pt x="15" y="41"/>
                    </a:lnTo>
                    <a:lnTo>
                      <a:pt x="13" y="40"/>
                    </a:lnTo>
                    <a:lnTo>
                      <a:pt x="11" y="37"/>
                    </a:lnTo>
                    <a:lnTo>
                      <a:pt x="10" y="34"/>
                    </a:lnTo>
                    <a:lnTo>
                      <a:pt x="9" y="31"/>
                    </a:lnTo>
                    <a:lnTo>
                      <a:pt x="9" y="28"/>
                    </a:lnTo>
                    <a:lnTo>
                      <a:pt x="9" y="24"/>
                    </a:lnTo>
                    <a:lnTo>
                      <a:pt x="10" y="22"/>
                    </a:lnTo>
                    <a:lnTo>
                      <a:pt x="11" y="18"/>
                    </a:lnTo>
                    <a:lnTo>
                      <a:pt x="13" y="16"/>
                    </a:lnTo>
                    <a:lnTo>
                      <a:pt x="15" y="15"/>
                    </a:lnTo>
                    <a:lnTo>
                      <a:pt x="17" y="13"/>
                    </a:lnTo>
                    <a:lnTo>
                      <a:pt x="19" y="12"/>
                    </a:lnTo>
                    <a:lnTo>
                      <a:pt x="22" y="11"/>
                    </a:lnTo>
                    <a:lnTo>
                      <a:pt x="25" y="12"/>
                    </a:lnTo>
                    <a:lnTo>
                      <a:pt x="27" y="13"/>
                    </a:lnTo>
                    <a:lnTo>
                      <a:pt x="30" y="15"/>
                    </a:lnTo>
                    <a:lnTo>
                      <a:pt x="32" y="16"/>
                    </a:lnTo>
                    <a:lnTo>
                      <a:pt x="33" y="18"/>
                    </a:lnTo>
                    <a:lnTo>
                      <a:pt x="35" y="22"/>
                    </a:lnTo>
                    <a:lnTo>
                      <a:pt x="35" y="24"/>
                    </a:lnTo>
                    <a:lnTo>
                      <a:pt x="36" y="28"/>
                    </a:lnTo>
                    <a:close/>
                  </a:path>
                </a:pathLst>
              </a:custGeom>
              <a:solidFill>
                <a:srgbClr val="FCF2C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2" name="Freeform 101"/>
              <p:cNvSpPr>
                <a:spLocks noEditPoints="1"/>
              </p:cNvSpPr>
              <p:nvPr/>
            </p:nvSpPr>
            <p:spPr bwMode="auto">
              <a:xfrm>
                <a:off x="1158" y="2656"/>
                <a:ext cx="7" cy="7"/>
              </a:xfrm>
              <a:custGeom>
                <a:avLst/>
                <a:gdLst>
                  <a:gd name="T0" fmla="*/ 0 w 36"/>
                  <a:gd name="T1" fmla="*/ 0 h 43"/>
                  <a:gd name="T2" fmla="*/ 0 w 36"/>
                  <a:gd name="T3" fmla="*/ 0 h 43"/>
                  <a:gd name="T4" fmla="*/ 0 w 36"/>
                  <a:gd name="T5" fmla="*/ 0 h 43"/>
                  <a:gd name="T6" fmla="*/ 0 w 36"/>
                  <a:gd name="T7" fmla="*/ 0 h 43"/>
                  <a:gd name="T8" fmla="*/ 0 w 36"/>
                  <a:gd name="T9" fmla="*/ 0 h 43"/>
                  <a:gd name="T10" fmla="*/ 0 w 36"/>
                  <a:gd name="T11" fmla="*/ 0 h 43"/>
                  <a:gd name="T12" fmla="*/ 0 w 36"/>
                  <a:gd name="T13" fmla="*/ 0 h 43"/>
                  <a:gd name="T14" fmla="*/ 0 w 36"/>
                  <a:gd name="T15" fmla="*/ 0 h 43"/>
                  <a:gd name="T16" fmla="*/ 0 w 36"/>
                  <a:gd name="T17" fmla="*/ 0 h 43"/>
                  <a:gd name="T18" fmla="*/ 0 w 36"/>
                  <a:gd name="T19" fmla="*/ 0 h 43"/>
                  <a:gd name="T20" fmla="*/ 0 w 36"/>
                  <a:gd name="T21" fmla="*/ 0 h 43"/>
                  <a:gd name="T22" fmla="*/ 0 w 36"/>
                  <a:gd name="T23" fmla="*/ 0 h 43"/>
                  <a:gd name="T24" fmla="*/ 0 w 36"/>
                  <a:gd name="T25" fmla="*/ 0 h 43"/>
                  <a:gd name="T26" fmla="*/ 0 w 36"/>
                  <a:gd name="T27" fmla="*/ 0 h 43"/>
                  <a:gd name="T28" fmla="*/ 0 w 36"/>
                  <a:gd name="T29" fmla="*/ 0 h 43"/>
                  <a:gd name="T30" fmla="*/ 0 w 36"/>
                  <a:gd name="T31" fmla="*/ 0 h 43"/>
                  <a:gd name="T32" fmla="*/ 0 w 36"/>
                  <a:gd name="T33" fmla="*/ 0 h 43"/>
                  <a:gd name="T34" fmla="*/ 0 w 36"/>
                  <a:gd name="T35" fmla="*/ 0 h 43"/>
                  <a:gd name="T36" fmla="*/ 0 w 36"/>
                  <a:gd name="T37" fmla="*/ 0 h 43"/>
                  <a:gd name="T38" fmla="*/ 0 w 36"/>
                  <a:gd name="T39" fmla="*/ 0 h 43"/>
                  <a:gd name="T40" fmla="*/ 0 w 36"/>
                  <a:gd name="T41" fmla="*/ 0 h 43"/>
                  <a:gd name="T42" fmla="*/ 0 w 36"/>
                  <a:gd name="T43" fmla="*/ 0 h 43"/>
                  <a:gd name="T44" fmla="*/ 0 w 36"/>
                  <a:gd name="T45" fmla="*/ 0 h 43"/>
                  <a:gd name="T46" fmla="*/ 0 w 36"/>
                  <a:gd name="T47" fmla="*/ 0 h 43"/>
                  <a:gd name="T48" fmla="*/ 0 w 36"/>
                  <a:gd name="T49" fmla="*/ 0 h 43"/>
                  <a:gd name="T50" fmla="*/ 0 w 36"/>
                  <a:gd name="T51" fmla="*/ 0 h 43"/>
                  <a:gd name="T52" fmla="*/ 0 w 36"/>
                  <a:gd name="T53" fmla="*/ 0 h 43"/>
                  <a:gd name="T54" fmla="*/ 0 w 36"/>
                  <a:gd name="T55" fmla="*/ 0 h 43"/>
                  <a:gd name="T56" fmla="*/ 0 w 36"/>
                  <a:gd name="T57" fmla="*/ 0 h 43"/>
                  <a:gd name="T58" fmla="*/ 0 w 36"/>
                  <a:gd name="T59" fmla="*/ 0 h 43"/>
                  <a:gd name="T60" fmla="*/ 0 w 36"/>
                  <a:gd name="T61" fmla="*/ 0 h 43"/>
                  <a:gd name="T62" fmla="*/ 0 w 36"/>
                  <a:gd name="T63" fmla="*/ 0 h 43"/>
                  <a:gd name="T64" fmla="*/ 0 w 36"/>
                  <a:gd name="T65" fmla="*/ 0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3"/>
                  <a:gd name="T101" fmla="*/ 36 w 36"/>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3">
                    <a:moveTo>
                      <a:pt x="36" y="22"/>
                    </a:moveTo>
                    <a:lnTo>
                      <a:pt x="36" y="17"/>
                    </a:lnTo>
                    <a:lnTo>
                      <a:pt x="35" y="13"/>
                    </a:lnTo>
                    <a:lnTo>
                      <a:pt x="33" y="10"/>
                    </a:lnTo>
                    <a:lnTo>
                      <a:pt x="31" y="6"/>
                    </a:lnTo>
                    <a:lnTo>
                      <a:pt x="28" y="4"/>
                    </a:lnTo>
                    <a:lnTo>
                      <a:pt x="25" y="1"/>
                    </a:lnTo>
                    <a:lnTo>
                      <a:pt x="22" y="0"/>
                    </a:lnTo>
                    <a:lnTo>
                      <a:pt x="18" y="0"/>
                    </a:lnTo>
                    <a:lnTo>
                      <a:pt x="14" y="0"/>
                    </a:lnTo>
                    <a:lnTo>
                      <a:pt x="11" y="1"/>
                    </a:lnTo>
                    <a:lnTo>
                      <a:pt x="8" y="4"/>
                    </a:lnTo>
                    <a:lnTo>
                      <a:pt x="5" y="6"/>
                    </a:lnTo>
                    <a:lnTo>
                      <a:pt x="3" y="10"/>
                    </a:lnTo>
                    <a:lnTo>
                      <a:pt x="2" y="13"/>
                    </a:lnTo>
                    <a:lnTo>
                      <a:pt x="0" y="17"/>
                    </a:lnTo>
                    <a:lnTo>
                      <a:pt x="0" y="22"/>
                    </a:lnTo>
                    <a:lnTo>
                      <a:pt x="0" y="27"/>
                    </a:lnTo>
                    <a:lnTo>
                      <a:pt x="2" y="30"/>
                    </a:lnTo>
                    <a:lnTo>
                      <a:pt x="3" y="34"/>
                    </a:lnTo>
                    <a:lnTo>
                      <a:pt x="5" y="37"/>
                    </a:lnTo>
                    <a:lnTo>
                      <a:pt x="8" y="40"/>
                    </a:lnTo>
                    <a:lnTo>
                      <a:pt x="11" y="42"/>
                    </a:lnTo>
                    <a:lnTo>
                      <a:pt x="14" y="43"/>
                    </a:lnTo>
                    <a:lnTo>
                      <a:pt x="18" y="43"/>
                    </a:lnTo>
                    <a:lnTo>
                      <a:pt x="22" y="43"/>
                    </a:lnTo>
                    <a:lnTo>
                      <a:pt x="25" y="42"/>
                    </a:lnTo>
                    <a:lnTo>
                      <a:pt x="28" y="40"/>
                    </a:lnTo>
                    <a:lnTo>
                      <a:pt x="31" y="37"/>
                    </a:lnTo>
                    <a:lnTo>
                      <a:pt x="33" y="34"/>
                    </a:lnTo>
                    <a:lnTo>
                      <a:pt x="35" y="30"/>
                    </a:lnTo>
                    <a:lnTo>
                      <a:pt x="36" y="27"/>
                    </a:lnTo>
                    <a:lnTo>
                      <a:pt x="36" y="22"/>
                    </a:lnTo>
                    <a:close/>
                    <a:moveTo>
                      <a:pt x="27" y="22"/>
                    </a:moveTo>
                    <a:lnTo>
                      <a:pt x="27" y="24"/>
                    </a:lnTo>
                    <a:lnTo>
                      <a:pt x="26" y="25"/>
                    </a:lnTo>
                    <a:lnTo>
                      <a:pt x="26" y="28"/>
                    </a:lnTo>
                    <a:lnTo>
                      <a:pt x="24" y="29"/>
                    </a:lnTo>
                    <a:lnTo>
                      <a:pt x="23" y="30"/>
                    </a:lnTo>
                    <a:lnTo>
                      <a:pt x="22" y="31"/>
                    </a:lnTo>
                    <a:lnTo>
                      <a:pt x="20" y="33"/>
                    </a:lnTo>
                    <a:lnTo>
                      <a:pt x="18" y="33"/>
                    </a:lnTo>
                    <a:lnTo>
                      <a:pt x="16" y="33"/>
                    </a:lnTo>
                    <a:lnTo>
                      <a:pt x="15" y="31"/>
                    </a:lnTo>
                    <a:lnTo>
                      <a:pt x="13" y="30"/>
                    </a:lnTo>
                    <a:lnTo>
                      <a:pt x="12" y="29"/>
                    </a:lnTo>
                    <a:lnTo>
                      <a:pt x="11" y="28"/>
                    </a:lnTo>
                    <a:lnTo>
                      <a:pt x="10" y="25"/>
                    </a:lnTo>
                    <a:lnTo>
                      <a:pt x="9" y="24"/>
                    </a:lnTo>
                    <a:lnTo>
                      <a:pt x="9" y="22"/>
                    </a:lnTo>
                    <a:lnTo>
                      <a:pt x="9" y="19"/>
                    </a:lnTo>
                    <a:lnTo>
                      <a:pt x="10" y="17"/>
                    </a:lnTo>
                    <a:lnTo>
                      <a:pt x="11" y="16"/>
                    </a:lnTo>
                    <a:lnTo>
                      <a:pt x="12" y="15"/>
                    </a:lnTo>
                    <a:lnTo>
                      <a:pt x="13" y="13"/>
                    </a:lnTo>
                    <a:lnTo>
                      <a:pt x="15" y="12"/>
                    </a:lnTo>
                    <a:lnTo>
                      <a:pt x="16" y="11"/>
                    </a:lnTo>
                    <a:lnTo>
                      <a:pt x="18" y="11"/>
                    </a:lnTo>
                    <a:lnTo>
                      <a:pt x="20" y="11"/>
                    </a:lnTo>
                    <a:lnTo>
                      <a:pt x="22" y="12"/>
                    </a:lnTo>
                    <a:lnTo>
                      <a:pt x="23" y="13"/>
                    </a:lnTo>
                    <a:lnTo>
                      <a:pt x="24" y="15"/>
                    </a:lnTo>
                    <a:lnTo>
                      <a:pt x="26" y="16"/>
                    </a:lnTo>
                    <a:lnTo>
                      <a:pt x="26" y="17"/>
                    </a:lnTo>
                    <a:lnTo>
                      <a:pt x="27" y="19"/>
                    </a:lnTo>
                    <a:lnTo>
                      <a:pt x="27" y="22"/>
                    </a:lnTo>
                    <a:close/>
                  </a:path>
                </a:pathLst>
              </a:custGeom>
              <a:solidFill>
                <a:srgbClr val="FDF4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3" name="Freeform 102"/>
              <p:cNvSpPr/>
              <p:nvPr/>
            </p:nvSpPr>
            <p:spPr bwMode="auto">
              <a:xfrm>
                <a:off x="1159" y="2657"/>
                <a:ext cx="5" cy="5"/>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w 27"/>
                  <a:gd name="T13" fmla="*/ 0 h 32"/>
                  <a:gd name="T14" fmla="*/ 0 w 27"/>
                  <a:gd name="T15" fmla="*/ 0 h 32"/>
                  <a:gd name="T16" fmla="*/ 0 w 27"/>
                  <a:gd name="T17" fmla="*/ 0 h 32"/>
                  <a:gd name="T18" fmla="*/ 0 w 27"/>
                  <a:gd name="T19" fmla="*/ 0 h 32"/>
                  <a:gd name="T20" fmla="*/ 0 w 27"/>
                  <a:gd name="T21" fmla="*/ 0 h 32"/>
                  <a:gd name="T22" fmla="*/ 0 w 27"/>
                  <a:gd name="T23" fmla="*/ 0 h 32"/>
                  <a:gd name="T24" fmla="*/ 0 w 27"/>
                  <a:gd name="T25" fmla="*/ 0 h 32"/>
                  <a:gd name="T26" fmla="*/ 0 w 27"/>
                  <a:gd name="T27" fmla="*/ 0 h 32"/>
                  <a:gd name="T28" fmla="*/ 0 w 27"/>
                  <a:gd name="T29" fmla="*/ 0 h 32"/>
                  <a:gd name="T30" fmla="*/ 0 w 27"/>
                  <a:gd name="T31" fmla="*/ 0 h 32"/>
                  <a:gd name="T32" fmla="*/ 0 w 27"/>
                  <a:gd name="T33" fmla="*/ 0 h 32"/>
                  <a:gd name="T34" fmla="*/ 0 w 27"/>
                  <a:gd name="T35" fmla="*/ 0 h 32"/>
                  <a:gd name="T36" fmla="*/ 0 w 27"/>
                  <a:gd name="T37" fmla="*/ 0 h 32"/>
                  <a:gd name="T38" fmla="*/ 0 w 27"/>
                  <a:gd name="T39" fmla="*/ 0 h 32"/>
                  <a:gd name="T40" fmla="*/ 0 w 27"/>
                  <a:gd name="T41" fmla="*/ 0 h 32"/>
                  <a:gd name="T42" fmla="*/ 0 w 27"/>
                  <a:gd name="T43" fmla="*/ 0 h 32"/>
                  <a:gd name="T44" fmla="*/ 0 w 27"/>
                  <a:gd name="T45" fmla="*/ 0 h 32"/>
                  <a:gd name="T46" fmla="*/ 0 w 27"/>
                  <a:gd name="T47" fmla="*/ 0 h 32"/>
                  <a:gd name="T48" fmla="*/ 0 w 27"/>
                  <a:gd name="T49" fmla="*/ 0 h 32"/>
                  <a:gd name="T50" fmla="*/ 0 w 27"/>
                  <a:gd name="T51" fmla="*/ 0 h 32"/>
                  <a:gd name="T52" fmla="*/ 0 w 27"/>
                  <a:gd name="T53" fmla="*/ 0 h 32"/>
                  <a:gd name="T54" fmla="*/ 0 w 27"/>
                  <a:gd name="T55" fmla="*/ 0 h 32"/>
                  <a:gd name="T56" fmla="*/ 0 w 27"/>
                  <a:gd name="T57" fmla="*/ 0 h 32"/>
                  <a:gd name="T58" fmla="*/ 0 w 27"/>
                  <a:gd name="T59" fmla="*/ 0 h 32"/>
                  <a:gd name="T60" fmla="*/ 0 w 27"/>
                  <a:gd name="T61" fmla="*/ 0 h 32"/>
                  <a:gd name="T62" fmla="*/ 0 w 27"/>
                  <a:gd name="T63" fmla="*/ 0 h 32"/>
                  <a:gd name="T64" fmla="*/ 0 w 27"/>
                  <a:gd name="T65" fmla="*/ 0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
                  <a:gd name="T100" fmla="*/ 0 h 32"/>
                  <a:gd name="T101" fmla="*/ 27 w 27"/>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 h="32">
                    <a:moveTo>
                      <a:pt x="27" y="17"/>
                    </a:moveTo>
                    <a:lnTo>
                      <a:pt x="26" y="13"/>
                    </a:lnTo>
                    <a:lnTo>
                      <a:pt x="26" y="11"/>
                    </a:lnTo>
                    <a:lnTo>
                      <a:pt x="24" y="7"/>
                    </a:lnTo>
                    <a:lnTo>
                      <a:pt x="23" y="5"/>
                    </a:lnTo>
                    <a:lnTo>
                      <a:pt x="21" y="4"/>
                    </a:lnTo>
                    <a:lnTo>
                      <a:pt x="18" y="2"/>
                    </a:lnTo>
                    <a:lnTo>
                      <a:pt x="16" y="1"/>
                    </a:lnTo>
                    <a:lnTo>
                      <a:pt x="13" y="0"/>
                    </a:lnTo>
                    <a:lnTo>
                      <a:pt x="10" y="1"/>
                    </a:lnTo>
                    <a:lnTo>
                      <a:pt x="8" y="2"/>
                    </a:lnTo>
                    <a:lnTo>
                      <a:pt x="6" y="4"/>
                    </a:lnTo>
                    <a:lnTo>
                      <a:pt x="4" y="5"/>
                    </a:lnTo>
                    <a:lnTo>
                      <a:pt x="2" y="7"/>
                    </a:lnTo>
                    <a:lnTo>
                      <a:pt x="1" y="11"/>
                    </a:lnTo>
                    <a:lnTo>
                      <a:pt x="0" y="13"/>
                    </a:lnTo>
                    <a:lnTo>
                      <a:pt x="0" y="17"/>
                    </a:lnTo>
                    <a:lnTo>
                      <a:pt x="0" y="20"/>
                    </a:lnTo>
                    <a:lnTo>
                      <a:pt x="1" y="23"/>
                    </a:lnTo>
                    <a:lnTo>
                      <a:pt x="2" y="26"/>
                    </a:lnTo>
                    <a:lnTo>
                      <a:pt x="4" y="29"/>
                    </a:lnTo>
                    <a:lnTo>
                      <a:pt x="6" y="30"/>
                    </a:lnTo>
                    <a:lnTo>
                      <a:pt x="8" y="31"/>
                    </a:lnTo>
                    <a:lnTo>
                      <a:pt x="10" y="32"/>
                    </a:lnTo>
                    <a:lnTo>
                      <a:pt x="13" y="32"/>
                    </a:lnTo>
                    <a:lnTo>
                      <a:pt x="16" y="32"/>
                    </a:lnTo>
                    <a:lnTo>
                      <a:pt x="18" y="31"/>
                    </a:lnTo>
                    <a:lnTo>
                      <a:pt x="21" y="30"/>
                    </a:lnTo>
                    <a:lnTo>
                      <a:pt x="23" y="29"/>
                    </a:lnTo>
                    <a:lnTo>
                      <a:pt x="24" y="26"/>
                    </a:lnTo>
                    <a:lnTo>
                      <a:pt x="26" y="23"/>
                    </a:lnTo>
                    <a:lnTo>
                      <a:pt x="26" y="20"/>
                    </a:lnTo>
                    <a:lnTo>
                      <a:pt x="27" y="17"/>
                    </a:lnTo>
                    <a:close/>
                  </a:path>
                </a:pathLst>
              </a:custGeom>
              <a:solidFill>
                <a:srgbClr val="FDF8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4" name="Freeform 103"/>
              <p:cNvSpPr/>
              <p:nvPr/>
            </p:nvSpPr>
            <p:spPr bwMode="auto">
              <a:xfrm>
                <a:off x="1160" y="2658"/>
                <a:ext cx="3" cy="3"/>
              </a:xfrm>
              <a:custGeom>
                <a:avLst/>
                <a:gdLst>
                  <a:gd name="T0" fmla="*/ 0 w 18"/>
                  <a:gd name="T1" fmla="*/ 0 h 22"/>
                  <a:gd name="T2" fmla="*/ 0 w 18"/>
                  <a:gd name="T3" fmla="*/ 0 h 22"/>
                  <a:gd name="T4" fmla="*/ 0 w 18"/>
                  <a:gd name="T5" fmla="*/ 0 h 22"/>
                  <a:gd name="T6" fmla="*/ 0 w 18"/>
                  <a:gd name="T7" fmla="*/ 0 h 22"/>
                  <a:gd name="T8" fmla="*/ 0 w 18"/>
                  <a:gd name="T9" fmla="*/ 0 h 22"/>
                  <a:gd name="T10" fmla="*/ 0 w 18"/>
                  <a:gd name="T11" fmla="*/ 0 h 22"/>
                  <a:gd name="T12" fmla="*/ 0 w 18"/>
                  <a:gd name="T13" fmla="*/ 0 h 22"/>
                  <a:gd name="T14" fmla="*/ 0 w 18"/>
                  <a:gd name="T15" fmla="*/ 0 h 22"/>
                  <a:gd name="T16" fmla="*/ 0 w 18"/>
                  <a:gd name="T17" fmla="*/ 0 h 22"/>
                  <a:gd name="T18" fmla="*/ 0 w 18"/>
                  <a:gd name="T19" fmla="*/ 0 h 22"/>
                  <a:gd name="T20" fmla="*/ 0 w 18"/>
                  <a:gd name="T21" fmla="*/ 0 h 22"/>
                  <a:gd name="T22" fmla="*/ 0 w 18"/>
                  <a:gd name="T23" fmla="*/ 0 h 22"/>
                  <a:gd name="T24" fmla="*/ 0 w 18"/>
                  <a:gd name="T25" fmla="*/ 0 h 22"/>
                  <a:gd name="T26" fmla="*/ 0 w 18"/>
                  <a:gd name="T27" fmla="*/ 0 h 22"/>
                  <a:gd name="T28" fmla="*/ 0 w 18"/>
                  <a:gd name="T29" fmla="*/ 0 h 22"/>
                  <a:gd name="T30" fmla="*/ 0 w 18"/>
                  <a:gd name="T31" fmla="*/ 0 h 22"/>
                  <a:gd name="T32" fmla="*/ 0 w 18"/>
                  <a:gd name="T33" fmla="*/ 0 h 22"/>
                  <a:gd name="T34" fmla="*/ 0 w 18"/>
                  <a:gd name="T35" fmla="*/ 0 h 22"/>
                  <a:gd name="T36" fmla="*/ 0 w 18"/>
                  <a:gd name="T37" fmla="*/ 0 h 22"/>
                  <a:gd name="T38" fmla="*/ 0 w 18"/>
                  <a:gd name="T39" fmla="*/ 0 h 22"/>
                  <a:gd name="T40" fmla="*/ 0 w 18"/>
                  <a:gd name="T41" fmla="*/ 0 h 22"/>
                  <a:gd name="T42" fmla="*/ 0 w 18"/>
                  <a:gd name="T43" fmla="*/ 0 h 22"/>
                  <a:gd name="T44" fmla="*/ 0 w 18"/>
                  <a:gd name="T45" fmla="*/ 0 h 22"/>
                  <a:gd name="T46" fmla="*/ 0 w 18"/>
                  <a:gd name="T47" fmla="*/ 0 h 22"/>
                  <a:gd name="T48" fmla="*/ 0 w 18"/>
                  <a:gd name="T49" fmla="*/ 0 h 22"/>
                  <a:gd name="T50" fmla="*/ 0 w 18"/>
                  <a:gd name="T51" fmla="*/ 0 h 22"/>
                  <a:gd name="T52" fmla="*/ 0 w 18"/>
                  <a:gd name="T53" fmla="*/ 0 h 22"/>
                  <a:gd name="T54" fmla="*/ 0 w 18"/>
                  <a:gd name="T55" fmla="*/ 0 h 22"/>
                  <a:gd name="T56" fmla="*/ 0 w 18"/>
                  <a:gd name="T57" fmla="*/ 0 h 22"/>
                  <a:gd name="T58" fmla="*/ 0 w 18"/>
                  <a:gd name="T59" fmla="*/ 0 h 22"/>
                  <a:gd name="T60" fmla="*/ 0 w 18"/>
                  <a:gd name="T61" fmla="*/ 0 h 22"/>
                  <a:gd name="T62" fmla="*/ 0 w 18"/>
                  <a:gd name="T63" fmla="*/ 0 h 22"/>
                  <a:gd name="T64" fmla="*/ 0 w 18"/>
                  <a:gd name="T65" fmla="*/ 0 h 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
                  <a:gd name="T100" fmla="*/ 0 h 22"/>
                  <a:gd name="T101" fmla="*/ 18 w 18"/>
                  <a:gd name="T102" fmla="*/ 22 h 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 h="22">
                    <a:moveTo>
                      <a:pt x="18" y="11"/>
                    </a:moveTo>
                    <a:lnTo>
                      <a:pt x="18" y="8"/>
                    </a:lnTo>
                    <a:lnTo>
                      <a:pt x="17" y="6"/>
                    </a:lnTo>
                    <a:lnTo>
                      <a:pt x="17" y="5"/>
                    </a:lnTo>
                    <a:lnTo>
                      <a:pt x="15" y="4"/>
                    </a:lnTo>
                    <a:lnTo>
                      <a:pt x="14" y="2"/>
                    </a:lnTo>
                    <a:lnTo>
                      <a:pt x="13" y="1"/>
                    </a:lnTo>
                    <a:lnTo>
                      <a:pt x="11" y="0"/>
                    </a:lnTo>
                    <a:lnTo>
                      <a:pt x="9" y="0"/>
                    </a:lnTo>
                    <a:lnTo>
                      <a:pt x="7" y="0"/>
                    </a:lnTo>
                    <a:lnTo>
                      <a:pt x="6" y="1"/>
                    </a:lnTo>
                    <a:lnTo>
                      <a:pt x="4" y="2"/>
                    </a:lnTo>
                    <a:lnTo>
                      <a:pt x="3" y="4"/>
                    </a:lnTo>
                    <a:lnTo>
                      <a:pt x="2" y="5"/>
                    </a:lnTo>
                    <a:lnTo>
                      <a:pt x="1" y="6"/>
                    </a:lnTo>
                    <a:lnTo>
                      <a:pt x="0" y="8"/>
                    </a:lnTo>
                    <a:lnTo>
                      <a:pt x="0" y="11"/>
                    </a:lnTo>
                    <a:lnTo>
                      <a:pt x="0" y="13"/>
                    </a:lnTo>
                    <a:lnTo>
                      <a:pt x="1" y="14"/>
                    </a:lnTo>
                    <a:lnTo>
                      <a:pt x="2" y="17"/>
                    </a:lnTo>
                    <a:lnTo>
                      <a:pt x="3" y="18"/>
                    </a:lnTo>
                    <a:lnTo>
                      <a:pt x="4" y="19"/>
                    </a:lnTo>
                    <a:lnTo>
                      <a:pt x="6" y="20"/>
                    </a:lnTo>
                    <a:lnTo>
                      <a:pt x="7" y="22"/>
                    </a:lnTo>
                    <a:lnTo>
                      <a:pt x="9" y="22"/>
                    </a:lnTo>
                    <a:lnTo>
                      <a:pt x="11" y="22"/>
                    </a:lnTo>
                    <a:lnTo>
                      <a:pt x="13" y="20"/>
                    </a:lnTo>
                    <a:lnTo>
                      <a:pt x="14" y="19"/>
                    </a:lnTo>
                    <a:lnTo>
                      <a:pt x="15" y="18"/>
                    </a:lnTo>
                    <a:lnTo>
                      <a:pt x="17" y="17"/>
                    </a:lnTo>
                    <a:lnTo>
                      <a:pt x="17" y="14"/>
                    </a:lnTo>
                    <a:lnTo>
                      <a:pt x="18" y="13"/>
                    </a:lnTo>
                    <a:lnTo>
                      <a:pt x="18" y="11"/>
                    </a:lnTo>
                    <a:close/>
                  </a:path>
                </a:pathLst>
              </a:custGeom>
              <a:solidFill>
                <a:srgbClr val="FDFA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5" name="Freeform 104"/>
              <p:cNvSpPr/>
              <p:nvPr/>
            </p:nvSpPr>
            <p:spPr bwMode="auto">
              <a:xfrm>
                <a:off x="1161" y="2658"/>
                <a:ext cx="2" cy="2"/>
              </a:xfrm>
              <a:custGeom>
                <a:avLst/>
                <a:gdLst>
                  <a:gd name="T0" fmla="*/ 0 w 9"/>
                  <a:gd name="T1" fmla="*/ 0 h 11"/>
                  <a:gd name="T2" fmla="*/ 0 w 9"/>
                  <a:gd name="T3" fmla="*/ 0 h 11"/>
                  <a:gd name="T4" fmla="*/ 0 w 9"/>
                  <a:gd name="T5" fmla="*/ 0 h 11"/>
                  <a:gd name="T6" fmla="*/ 0 w 9"/>
                  <a:gd name="T7" fmla="*/ 0 h 11"/>
                  <a:gd name="T8" fmla="*/ 0 w 9"/>
                  <a:gd name="T9" fmla="*/ 0 h 11"/>
                  <a:gd name="T10" fmla="*/ 0 w 9"/>
                  <a:gd name="T11" fmla="*/ 0 h 11"/>
                  <a:gd name="T12" fmla="*/ 0 w 9"/>
                  <a:gd name="T13" fmla="*/ 0 h 11"/>
                  <a:gd name="T14" fmla="*/ 0 w 9"/>
                  <a:gd name="T15" fmla="*/ 0 h 11"/>
                  <a:gd name="T16" fmla="*/ 0 w 9"/>
                  <a:gd name="T17" fmla="*/ 0 h 11"/>
                  <a:gd name="T18" fmla="*/ 0 w 9"/>
                  <a:gd name="T19" fmla="*/ 0 h 11"/>
                  <a:gd name="T20" fmla="*/ 0 w 9"/>
                  <a:gd name="T21" fmla="*/ 0 h 11"/>
                  <a:gd name="T22" fmla="*/ 0 w 9"/>
                  <a:gd name="T23" fmla="*/ 0 h 11"/>
                  <a:gd name="T24" fmla="*/ 0 w 9"/>
                  <a:gd name="T25" fmla="*/ 0 h 11"/>
                  <a:gd name="T26" fmla="*/ 0 w 9"/>
                  <a:gd name="T27" fmla="*/ 0 h 11"/>
                  <a:gd name="T28" fmla="*/ 0 w 9"/>
                  <a:gd name="T29" fmla="*/ 0 h 11"/>
                  <a:gd name="T30" fmla="*/ 0 w 9"/>
                  <a:gd name="T31" fmla="*/ 0 h 11"/>
                  <a:gd name="T32" fmla="*/ 0 w 9"/>
                  <a:gd name="T33" fmla="*/ 0 h 11"/>
                  <a:gd name="T34" fmla="*/ 0 w 9"/>
                  <a:gd name="T35" fmla="*/ 0 h 11"/>
                  <a:gd name="T36" fmla="*/ 0 w 9"/>
                  <a:gd name="T37" fmla="*/ 0 h 11"/>
                  <a:gd name="T38" fmla="*/ 0 w 9"/>
                  <a:gd name="T39" fmla="*/ 0 h 11"/>
                  <a:gd name="T40" fmla="*/ 0 w 9"/>
                  <a:gd name="T41" fmla="*/ 0 h 11"/>
                  <a:gd name="T42" fmla="*/ 0 w 9"/>
                  <a:gd name="T43" fmla="*/ 0 h 11"/>
                  <a:gd name="T44" fmla="*/ 0 w 9"/>
                  <a:gd name="T45" fmla="*/ 0 h 11"/>
                  <a:gd name="T46" fmla="*/ 0 w 9"/>
                  <a:gd name="T47" fmla="*/ 0 h 11"/>
                  <a:gd name="T48" fmla="*/ 0 w 9"/>
                  <a:gd name="T49" fmla="*/ 0 h 11"/>
                  <a:gd name="T50" fmla="*/ 0 w 9"/>
                  <a:gd name="T51" fmla="*/ 0 h 11"/>
                  <a:gd name="T52" fmla="*/ 0 w 9"/>
                  <a:gd name="T53" fmla="*/ 0 h 11"/>
                  <a:gd name="T54" fmla="*/ 0 w 9"/>
                  <a:gd name="T55" fmla="*/ 0 h 11"/>
                  <a:gd name="T56" fmla="*/ 0 w 9"/>
                  <a:gd name="T57" fmla="*/ 0 h 11"/>
                  <a:gd name="T58" fmla="*/ 0 w 9"/>
                  <a:gd name="T59" fmla="*/ 0 h 11"/>
                  <a:gd name="T60" fmla="*/ 0 w 9"/>
                  <a:gd name="T61" fmla="*/ 0 h 11"/>
                  <a:gd name="T62" fmla="*/ 0 w 9"/>
                  <a:gd name="T63" fmla="*/ 0 h 11"/>
                  <a:gd name="T64" fmla="*/ 0 w 9"/>
                  <a:gd name="T65" fmla="*/ 0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11"/>
                  <a:gd name="T101" fmla="*/ 9 w 9"/>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11">
                    <a:moveTo>
                      <a:pt x="9" y="6"/>
                    </a:moveTo>
                    <a:lnTo>
                      <a:pt x="9" y="5"/>
                    </a:lnTo>
                    <a:lnTo>
                      <a:pt x="8" y="3"/>
                    </a:lnTo>
                    <a:lnTo>
                      <a:pt x="8" y="2"/>
                    </a:lnTo>
                    <a:lnTo>
                      <a:pt x="7" y="2"/>
                    </a:lnTo>
                    <a:lnTo>
                      <a:pt x="7" y="1"/>
                    </a:lnTo>
                    <a:lnTo>
                      <a:pt x="6" y="1"/>
                    </a:lnTo>
                    <a:lnTo>
                      <a:pt x="5" y="1"/>
                    </a:lnTo>
                    <a:lnTo>
                      <a:pt x="4" y="0"/>
                    </a:lnTo>
                    <a:lnTo>
                      <a:pt x="3" y="1"/>
                    </a:lnTo>
                    <a:lnTo>
                      <a:pt x="2" y="1"/>
                    </a:lnTo>
                    <a:lnTo>
                      <a:pt x="1" y="2"/>
                    </a:lnTo>
                    <a:lnTo>
                      <a:pt x="0" y="2"/>
                    </a:lnTo>
                    <a:lnTo>
                      <a:pt x="0" y="3"/>
                    </a:lnTo>
                    <a:lnTo>
                      <a:pt x="0" y="5"/>
                    </a:lnTo>
                    <a:lnTo>
                      <a:pt x="0" y="6"/>
                    </a:lnTo>
                    <a:lnTo>
                      <a:pt x="0" y="7"/>
                    </a:lnTo>
                    <a:lnTo>
                      <a:pt x="0" y="8"/>
                    </a:lnTo>
                    <a:lnTo>
                      <a:pt x="1" y="9"/>
                    </a:lnTo>
                    <a:lnTo>
                      <a:pt x="2" y="11"/>
                    </a:lnTo>
                    <a:lnTo>
                      <a:pt x="3" y="11"/>
                    </a:lnTo>
                    <a:lnTo>
                      <a:pt x="4" y="11"/>
                    </a:lnTo>
                    <a:lnTo>
                      <a:pt x="5" y="11"/>
                    </a:lnTo>
                    <a:lnTo>
                      <a:pt x="6" y="11"/>
                    </a:lnTo>
                    <a:lnTo>
                      <a:pt x="7" y="11"/>
                    </a:lnTo>
                    <a:lnTo>
                      <a:pt x="7" y="9"/>
                    </a:lnTo>
                    <a:lnTo>
                      <a:pt x="8" y="8"/>
                    </a:lnTo>
                    <a:lnTo>
                      <a:pt x="9" y="7"/>
                    </a:lnTo>
                    <a:lnTo>
                      <a:pt x="9" y="6"/>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6" name="Freeform 105"/>
              <p:cNvSpPr/>
              <p:nvPr/>
            </p:nvSpPr>
            <p:spPr bwMode="auto">
              <a:xfrm>
                <a:off x="1043" y="2596"/>
                <a:ext cx="44" cy="47"/>
              </a:xfrm>
              <a:custGeom>
                <a:avLst/>
                <a:gdLst>
                  <a:gd name="T0" fmla="*/ 0 w 220"/>
                  <a:gd name="T1" fmla="*/ 0 h 284"/>
                  <a:gd name="T2" fmla="*/ 0 w 220"/>
                  <a:gd name="T3" fmla="*/ 0 h 284"/>
                  <a:gd name="T4" fmla="*/ 0 w 220"/>
                  <a:gd name="T5" fmla="*/ 0 h 284"/>
                  <a:gd name="T6" fmla="*/ 0 w 220"/>
                  <a:gd name="T7" fmla="*/ 0 h 284"/>
                  <a:gd name="T8" fmla="*/ 0 w 220"/>
                  <a:gd name="T9" fmla="*/ 0 h 284"/>
                  <a:gd name="T10" fmla="*/ 0 w 220"/>
                  <a:gd name="T11" fmla="*/ 0 h 284"/>
                  <a:gd name="T12" fmla="*/ 0 60000 65536"/>
                  <a:gd name="T13" fmla="*/ 0 60000 65536"/>
                  <a:gd name="T14" fmla="*/ 0 60000 65536"/>
                  <a:gd name="T15" fmla="*/ 0 60000 65536"/>
                  <a:gd name="T16" fmla="*/ 0 60000 65536"/>
                  <a:gd name="T17" fmla="*/ 0 60000 65536"/>
                  <a:gd name="T18" fmla="*/ 0 w 220"/>
                  <a:gd name="T19" fmla="*/ 0 h 284"/>
                  <a:gd name="T20" fmla="*/ 220 w 220"/>
                  <a:gd name="T21" fmla="*/ 284 h 284"/>
                </a:gdLst>
                <a:ahLst/>
                <a:cxnLst>
                  <a:cxn ang="T12">
                    <a:pos x="T0" y="T1"/>
                  </a:cxn>
                  <a:cxn ang="T13">
                    <a:pos x="T2" y="T3"/>
                  </a:cxn>
                  <a:cxn ang="T14">
                    <a:pos x="T4" y="T5"/>
                  </a:cxn>
                  <a:cxn ang="T15">
                    <a:pos x="T6" y="T7"/>
                  </a:cxn>
                  <a:cxn ang="T16">
                    <a:pos x="T8" y="T9"/>
                  </a:cxn>
                  <a:cxn ang="T17">
                    <a:pos x="T10" y="T11"/>
                  </a:cxn>
                </a:cxnLst>
                <a:rect l="T18" t="T19" r="T20" b="T21"/>
                <a:pathLst>
                  <a:path w="220" h="284">
                    <a:moveTo>
                      <a:pt x="185" y="0"/>
                    </a:moveTo>
                    <a:lnTo>
                      <a:pt x="0" y="48"/>
                    </a:lnTo>
                    <a:lnTo>
                      <a:pt x="58" y="260"/>
                    </a:lnTo>
                    <a:lnTo>
                      <a:pt x="94" y="284"/>
                    </a:lnTo>
                    <a:lnTo>
                      <a:pt x="220" y="23"/>
                    </a:lnTo>
                    <a:lnTo>
                      <a:pt x="185" y="0"/>
                    </a:lnTo>
                    <a:close/>
                  </a:path>
                </a:pathLst>
              </a:custGeom>
              <a:solidFill>
                <a:srgbClr val="C2C2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7" name="Freeform 106"/>
              <p:cNvSpPr/>
              <p:nvPr/>
            </p:nvSpPr>
            <p:spPr bwMode="auto">
              <a:xfrm>
                <a:off x="1043" y="2596"/>
                <a:ext cx="44" cy="26"/>
              </a:xfrm>
              <a:custGeom>
                <a:avLst/>
                <a:gdLst>
                  <a:gd name="T0" fmla="*/ 0 w 222"/>
                  <a:gd name="T1" fmla="*/ 0 h 157"/>
                  <a:gd name="T2" fmla="*/ 0 w 222"/>
                  <a:gd name="T3" fmla="*/ 0 h 157"/>
                  <a:gd name="T4" fmla="*/ 0 w 222"/>
                  <a:gd name="T5" fmla="*/ 0 h 157"/>
                  <a:gd name="T6" fmla="*/ 0 w 222"/>
                  <a:gd name="T7" fmla="*/ 0 h 157"/>
                  <a:gd name="T8" fmla="*/ 0 w 222"/>
                  <a:gd name="T9" fmla="*/ 0 h 157"/>
                  <a:gd name="T10" fmla="*/ 0 60000 65536"/>
                  <a:gd name="T11" fmla="*/ 0 60000 65536"/>
                  <a:gd name="T12" fmla="*/ 0 60000 65536"/>
                  <a:gd name="T13" fmla="*/ 0 60000 65536"/>
                  <a:gd name="T14" fmla="*/ 0 60000 65536"/>
                  <a:gd name="T15" fmla="*/ 0 w 222"/>
                  <a:gd name="T16" fmla="*/ 0 h 157"/>
                  <a:gd name="T17" fmla="*/ 222 w 222"/>
                  <a:gd name="T18" fmla="*/ 157 h 157"/>
                </a:gdLst>
                <a:ahLst/>
                <a:cxnLst>
                  <a:cxn ang="T10">
                    <a:pos x="T0" y="T1"/>
                  </a:cxn>
                  <a:cxn ang="T11">
                    <a:pos x="T2" y="T3"/>
                  </a:cxn>
                  <a:cxn ang="T12">
                    <a:pos x="T4" y="T5"/>
                  </a:cxn>
                  <a:cxn ang="T13">
                    <a:pos x="T6" y="T7"/>
                  </a:cxn>
                  <a:cxn ang="T14">
                    <a:pos x="T8" y="T9"/>
                  </a:cxn>
                </a:cxnLst>
                <a:rect l="T15" t="T16" r="T17" b="T18"/>
                <a:pathLst>
                  <a:path w="222" h="157">
                    <a:moveTo>
                      <a:pt x="186" y="0"/>
                    </a:moveTo>
                    <a:lnTo>
                      <a:pt x="0" y="48"/>
                    </a:lnTo>
                    <a:lnTo>
                      <a:pt x="157" y="157"/>
                    </a:lnTo>
                    <a:lnTo>
                      <a:pt x="222" y="24"/>
                    </a:lnTo>
                    <a:lnTo>
                      <a:pt x="186" y="0"/>
                    </a:lnTo>
                    <a:close/>
                  </a:path>
                </a:pathLst>
              </a:custGeom>
              <a:solidFill>
                <a:srgbClr val="EBECE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8" name="Freeform 107"/>
              <p:cNvSpPr/>
              <p:nvPr/>
            </p:nvSpPr>
            <p:spPr bwMode="auto">
              <a:xfrm>
                <a:off x="1043" y="2601"/>
                <a:ext cx="13" cy="15"/>
              </a:xfrm>
              <a:custGeom>
                <a:avLst/>
                <a:gdLst>
                  <a:gd name="T0" fmla="*/ 0 w 63"/>
                  <a:gd name="T1" fmla="*/ 0 h 89"/>
                  <a:gd name="T2" fmla="*/ 0 w 63"/>
                  <a:gd name="T3" fmla="*/ 0 h 89"/>
                  <a:gd name="T4" fmla="*/ 0 w 63"/>
                  <a:gd name="T5" fmla="*/ 0 h 89"/>
                  <a:gd name="T6" fmla="*/ 0 w 63"/>
                  <a:gd name="T7" fmla="*/ 0 h 89"/>
                  <a:gd name="T8" fmla="*/ 0 60000 65536"/>
                  <a:gd name="T9" fmla="*/ 0 60000 65536"/>
                  <a:gd name="T10" fmla="*/ 0 60000 65536"/>
                  <a:gd name="T11" fmla="*/ 0 60000 65536"/>
                  <a:gd name="T12" fmla="*/ 0 w 63"/>
                  <a:gd name="T13" fmla="*/ 0 h 89"/>
                  <a:gd name="T14" fmla="*/ 63 w 63"/>
                  <a:gd name="T15" fmla="*/ 89 h 89"/>
                </a:gdLst>
                <a:ahLst/>
                <a:cxnLst>
                  <a:cxn ang="T8">
                    <a:pos x="T0" y="T1"/>
                  </a:cxn>
                  <a:cxn ang="T9">
                    <a:pos x="T2" y="T3"/>
                  </a:cxn>
                  <a:cxn ang="T10">
                    <a:pos x="T4" y="T5"/>
                  </a:cxn>
                  <a:cxn ang="T11">
                    <a:pos x="T6" y="T7"/>
                  </a:cxn>
                </a:cxnLst>
                <a:rect l="T12" t="T13" r="T14" b="T15"/>
                <a:pathLst>
                  <a:path w="63" h="89">
                    <a:moveTo>
                      <a:pt x="63" y="0"/>
                    </a:moveTo>
                    <a:lnTo>
                      <a:pt x="0" y="16"/>
                    </a:lnTo>
                    <a:lnTo>
                      <a:pt x="20" y="89"/>
                    </a:lnTo>
                    <a:lnTo>
                      <a:pt x="63" y="0"/>
                    </a:lnTo>
                    <a:close/>
                  </a:path>
                </a:pathLst>
              </a:custGeom>
              <a:solidFill>
                <a:srgbClr val="A9A9A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79" name="Freeform 108"/>
              <p:cNvSpPr/>
              <p:nvPr/>
            </p:nvSpPr>
            <p:spPr bwMode="auto">
              <a:xfrm>
                <a:off x="1043" y="2601"/>
                <a:ext cx="13" cy="8"/>
              </a:xfrm>
              <a:custGeom>
                <a:avLst/>
                <a:gdLst>
                  <a:gd name="T0" fmla="*/ 0 w 63"/>
                  <a:gd name="T1" fmla="*/ 0 h 46"/>
                  <a:gd name="T2" fmla="*/ 0 w 63"/>
                  <a:gd name="T3" fmla="*/ 0 h 46"/>
                  <a:gd name="T4" fmla="*/ 0 w 63"/>
                  <a:gd name="T5" fmla="*/ 0 h 46"/>
                  <a:gd name="T6" fmla="*/ 0 w 63"/>
                  <a:gd name="T7" fmla="*/ 0 h 46"/>
                  <a:gd name="T8" fmla="*/ 0 60000 65536"/>
                  <a:gd name="T9" fmla="*/ 0 60000 65536"/>
                  <a:gd name="T10" fmla="*/ 0 60000 65536"/>
                  <a:gd name="T11" fmla="*/ 0 60000 65536"/>
                  <a:gd name="T12" fmla="*/ 0 w 63"/>
                  <a:gd name="T13" fmla="*/ 0 h 46"/>
                  <a:gd name="T14" fmla="*/ 63 w 63"/>
                  <a:gd name="T15" fmla="*/ 46 h 46"/>
                </a:gdLst>
                <a:ahLst/>
                <a:cxnLst>
                  <a:cxn ang="T8">
                    <a:pos x="T0" y="T1"/>
                  </a:cxn>
                  <a:cxn ang="T9">
                    <a:pos x="T2" y="T3"/>
                  </a:cxn>
                  <a:cxn ang="T10">
                    <a:pos x="T4" y="T5"/>
                  </a:cxn>
                  <a:cxn ang="T11">
                    <a:pos x="T6" y="T7"/>
                  </a:cxn>
                </a:cxnLst>
                <a:rect l="T12" t="T13" r="T14" b="T15"/>
                <a:pathLst>
                  <a:path w="63" h="46">
                    <a:moveTo>
                      <a:pt x="63" y="0"/>
                    </a:moveTo>
                    <a:lnTo>
                      <a:pt x="0" y="16"/>
                    </a:lnTo>
                    <a:lnTo>
                      <a:pt x="41" y="46"/>
                    </a:lnTo>
                    <a:lnTo>
                      <a:pt x="63" y="0"/>
                    </a:lnTo>
                    <a:close/>
                  </a:path>
                </a:pathLst>
              </a:custGeom>
              <a:solidFill>
                <a:srgbClr val="DEDDD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0" name="Freeform 109"/>
              <p:cNvSpPr/>
              <p:nvPr/>
            </p:nvSpPr>
            <p:spPr bwMode="auto">
              <a:xfrm>
                <a:off x="1078" y="2596"/>
                <a:ext cx="93" cy="63"/>
              </a:xfrm>
              <a:custGeom>
                <a:avLst/>
                <a:gdLst>
                  <a:gd name="T0" fmla="*/ 0 w 463"/>
                  <a:gd name="T1" fmla="*/ 0 h 376"/>
                  <a:gd name="T2" fmla="*/ 0 w 463"/>
                  <a:gd name="T3" fmla="*/ 0 h 376"/>
                  <a:gd name="T4" fmla="*/ 0 w 463"/>
                  <a:gd name="T5" fmla="*/ 0 h 376"/>
                  <a:gd name="T6" fmla="*/ 0 w 463"/>
                  <a:gd name="T7" fmla="*/ 0 h 376"/>
                  <a:gd name="T8" fmla="*/ 0 w 463"/>
                  <a:gd name="T9" fmla="*/ 0 h 376"/>
                  <a:gd name="T10" fmla="*/ 0 60000 65536"/>
                  <a:gd name="T11" fmla="*/ 0 60000 65536"/>
                  <a:gd name="T12" fmla="*/ 0 60000 65536"/>
                  <a:gd name="T13" fmla="*/ 0 60000 65536"/>
                  <a:gd name="T14" fmla="*/ 0 60000 65536"/>
                  <a:gd name="T15" fmla="*/ 0 w 463"/>
                  <a:gd name="T16" fmla="*/ 0 h 376"/>
                  <a:gd name="T17" fmla="*/ 463 w 463"/>
                  <a:gd name="T18" fmla="*/ 376 h 376"/>
                </a:gdLst>
                <a:ahLst/>
                <a:cxnLst>
                  <a:cxn ang="T10">
                    <a:pos x="T0" y="T1"/>
                  </a:cxn>
                  <a:cxn ang="T11">
                    <a:pos x="T2" y="T3"/>
                  </a:cxn>
                  <a:cxn ang="T12">
                    <a:pos x="T4" y="T5"/>
                  </a:cxn>
                  <a:cxn ang="T13">
                    <a:pos x="T6" y="T7"/>
                  </a:cxn>
                  <a:cxn ang="T14">
                    <a:pos x="T8" y="T9"/>
                  </a:cxn>
                </a:cxnLst>
                <a:rect l="T15" t="T16" r="T17" b="T18"/>
                <a:pathLst>
                  <a:path w="463" h="376">
                    <a:moveTo>
                      <a:pt x="8" y="0"/>
                    </a:moveTo>
                    <a:lnTo>
                      <a:pt x="0" y="79"/>
                    </a:lnTo>
                    <a:lnTo>
                      <a:pt x="432" y="376"/>
                    </a:lnTo>
                    <a:lnTo>
                      <a:pt x="463" y="311"/>
                    </a:lnTo>
                    <a:lnTo>
                      <a:pt x="8" y="0"/>
                    </a:lnTo>
                    <a:close/>
                  </a:path>
                </a:pathLst>
              </a:custGeom>
              <a:solidFill>
                <a:srgbClr val="B5DC7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1" name="Freeform 110"/>
              <p:cNvSpPr/>
              <p:nvPr/>
            </p:nvSpPr>
            <p:spPr bwMode="auto">
              <a:xfrm>
                <a:off x="1067" y="2607"/>
                <a:ext cx="100" cy="72"/>
              </a:xfrm>
              <a:custGeom>
                <a:avLst/>
                <a:gdLst>
                  <a:gd name="T0" fmla="*/ 0 w 501"/>
                  <a:gd name="T1" fmla="*/ 0 h 430"/>
                  <a:gd name="T2" fmla="*/ 0 w 501"/>
                  <a:gd name="T3" fmla="*/ 0 h 430"/>
                  <a:gd name="T4" fmla="*/ 0 w 501"/>
                  <a:gd name="T5" fmla="*/ 0 h 430"/>
                  <a:gd name="T6" fmla="*/ 0 w 501"/>
                  <a:gd name="T7" fmla="*/ 0 h 430"/>
                  <a:gd name="T8" fmla="*/ 0 w 501"/>
                  <a:gd name="T9" fmla="*/ 0 h 430"/>
                  <a:gd name="T10" fmla="*/ 0 w 501"/>
                  <a:gd name="T11" fmla="*/ 0 h 430"/>
                  <a:gd name="T12" fmla="*/ 0 60000 65536"/>
                  <a:gd name="T13" fmla="*/ 0 60000 65536"/>
                  <a:gd name="T14" fmla="*/ 0 60000 65536"/>
                  <a:gd name="T15" fmla="*/ 0 60000 65536"/>
                  <a:gd name="T16" fmla="*/ 0 60000 65536"/>
                  <a:gd name="T17" fmla="*/ 0 60000 65536"/>
                  <a:gd name="T18" fmla="*/ 0 w 501"/>
                  <a:gd name="T19" fmla="*/ 0 h 430"/>
                  <a:gd name="T20" fmla="*/ 501 w 501"/>
                  <a:gd name="T21" fmla="*/ 430 h 430"/>
                </a:gdLst>
                <a:ahLst/>
                <a:cxnLst>
                  <a:cxn ang="T12">
                    <a:pos x="T0" y="T1"/>
                  </a:cxn>
                  <a:cxn ang="T13">
                    <a:pos x="T2" y="T3"/>
                  </a:cxn>
                  <a:cxn ang="T14">
                    <a:pos x="T4" y="T5"/>
                  </a:cxn>
                  <a:cxn ang="T15">
                    <a:pos x="T6" y="T7"/>
                  </a:cxn>
                  <a:cxn ang="T16">
                    <a:pos x="T8" y="T9"/>
                  </a:cxn>
                  <a:cxn ang="T17">
                    <a:pos x="T10" y="T11"/>
                  </a:cxn>
                </a:cxnLst>
                <a:rect l="T18" t="T19" r="T20" b="T21"/>
                <a:pathLst>
                  <a:path w="501" h="430">
                    <a:moveTo>
                      <a:pt x="69" y="0"/>
                    </a:moveTo>
                    <a:lnTo>
                      <a:pt x="14" y="52"/>
                    </a:lnTo>
                    <a:lnTo>
                      <a:pt x="0" y="131"/>
                    </a:lnTo>
                    <a:lnTo>
                      <a:pt x="436" y="430"/>
                    </a:lnTo>
                    <a:lnTo>
                      <a:pt x="501" y="297"/>
                    </a:lnTo>
                    <a:lnTo>
                      <a:pt x="69" y="0"/>
                    </a:lnTo>
                    <a:close/>
                  </a:path>
                </a:pathLst>
              </a:custGeom>
              <a:solidFill>
                <a:srgbClr val="8DC63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2" name="Freeform 111"/>
              <p:cNvSpPr/>
              <p:nvPr/>
            </p:nvSpPr>
            <p:spPr bwMode="auto">
              <a:xfrm>
                <a:off x="1055" y="2630"/>
                <a:ext cx="97" cy="61"/>
              </a:xfrm>
              <a:custGeom>
                <a:avLst/>
                <a:gdLst>
                  <a:gd name="T0" fmla="*/ 0 w 487"/>
                  <a:gd name="T1" fmla="*/ 0 h 367"/>
                  <a:gd name="T2" fmla="*/ 0 w 487"/>
                  <a:gd name="T3" fmla="*/ 0 h 367"/>
                  <a:gd name="T4" fmla="*/ 0 w 487"/>
                  <a:gd name="T5" fmla="*/ 0 h 367"/>
                  <a:gd name="T6" fmla="*/ 0 w 487"/>
                  <a:gd name="T7" fmla="*/ 0 h 367"/>
                  <a:gd name="T8" fmla="*/ 0 w 487"/>
                  <a:gd name="T9" fmla="*/ 0 h 367"/>
                  <a:gd name="T10" fmla="*/ 0 60000 65536"/>
                  <a:gd name="T11" fmla="*/ 0 60000 65536"/>
                  <a:gd name="T12" fmla="*/ 0 60000 65536"/>
                  <a:gd name="T13" fmla="*/ 0 60000 65536"/>
                  <a:gd name="T14" fmla="*/ 0 60000 65536"/>
                  <a:gd name="T15" fmla="*/ 0 w 487"/>
                  <a:gd name="T16" fmla="*/ 0 h 367"/>
                  <a:gd name="T17" fmla="*/ 487 w 487"/>
                  <a:gd name="T18" fmla="*/ 367 h 367"/>
                </a:gdLst>
                <a:ahLst/>
                <a:cxnLst>
                  <a:cxn ang="T10">
                    <a:pos x="T0" y="T1"/>
                  </a:cxn>
                  <a:cxn ang="T11">
                    <a:pos x="T2" y="T3"/>
                  </a:cxn>
                  <a:cxn ang="T12">
                    <a:pos x="T4" y="T5"/>
                  </a:cxn>
                  <a:cxn ang="T13">
                    <a:pos x="T6" y="T7"/>
                  </a:cxn>
                  <a:cxn ang="T14">
                    <a:pos x="T8" y="T9"/>
                  </a:cxn>
                </a:cxnLst>
                <a:rect l="T15" t="T16" r="T17" b="T18"/>
                <a:pathLst>
                  <a:path w="487" h="367">
                    <a:moveTo>
                      <a:pt x="51" y="0"/>
                    </a:moveTo>
                    <a:lnTo>
                      <a:pt x="0" y="55"/>
                    </a:lnTo>
                    <a:lnTo>
                      <a:pt x="455" y="367"/>
                    </a:lnTo>
                    <a:lnTo>
                      <a:pt x="487" y="301"/>
                    </a:lnTo>
                    <a:lnTo>
                      <a:pt x="51" y="0"/>
                    </a:lnTo>
                    <a:close/>
                  </a:path>
                </a:pathLst>
              </a:custGeom>
              <a:solidFill>
                <a:srgbClr val="6EAE3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3" name="Freeform 112"/>
              <p:cNvSpPr/>
              <p:nvPr/>
            </p:nvSpPr>
            <p:spPr bwMode="auto">
              <a:xfrm>
                <a:off x="1143" y="2647"/>
                <a:ext cx="30" cy="45"/>
              </a:xfrm>
              <a:custGeom>
                <a:avLst/>
                <a:gdLst>
                  <a:gd name="T0" fmla="*/ 0 w 147"/>
                  <a:gd name="T1" fmla="*/ 0 h 276"/>
                  <a:gd name="T2" fmla="*/ 0 w 147"/>
                  <a:gd name="T3" fmla="*/ 0 h 276"/>
                  <a:gd name="T4" fmla="*/ 0 w 147"/>
                  <a:gd name="T5" fmla="*/ 0 h 276"/>
                  <a:gd name="T6" fmla="*/ 0 w 147"/>
                  <a:gd name="T7" fmla="*/ 0 h 276"/>
                  <a:gd name="T8" fmla="*/ 0 w 147"/>
                  <a:gd name="T9" fmla="*/ 0 h 276"/>
                  <a:gd name="T10" fmla="*/ 0 60000 65536"/>
                  <a:gd name="T11" fmla="*/ 0 60000 65536"/>
                  <a:gd name="T12" fmla="*/ 0 60000 65536"/>
                  <a:gd name="T13" fmla="*/ 0 60000 65536"/>
                  <a:gd name="T14" fmla="*/ 0 60000 65536"/>
                  <a:gd name="T15" fmla="*/ 0 w 147"/>
                  <a:gd name="T16" fmla="*/ 0 h 276"/>
                  <a:gd name="T17" fmla="*/ 147 w 147"/>
                  <a:gd name="T18" fmla="*/ 276 h 276"/>
                </a:gdLst>
                <a:ahLst/>
                <a:cxnLst>
                  <a:cxn ang="T10">
                    <a:pos x="T0" y="T1"/>
                  </a:cxn>
                  <a:cxn ang="T11">
                    <a:pos x="T2" y="T3"/>
                  </a:cxn>
                  <a:cxn ang="T12">
                    <a:pos x="T4" y="T5"/>
                  </a:cxn>
                  <a:cxn ang="T13">
                    <a:pos x="T6" y="T7"/>
                  </a:cxn>
                  <a:cxn ang="T14">
                    <a:pos x="T8" y="T9"/>
                  </a:cxn>
                </a:cxnLst>
                <a:rect l="T15" t="T16" r="T17" b="T18"/>
                <a:pathLst>
                  <a:path w="147" h="276">
                    <a:moveTo>
                      <a:pt x="127" y="0"/>
                    </a:moveTo>
                    <a:lnTo>
                      <a:pt x="147" y="14"/>
                    </a:lnTo>
                    <a:lnTo>
                      <a:pt x="20" y="276"/>
                    </a:lnTo>
                    <a:lnTo>
                      <a:pt x="0" y="263"/>
                    </a:lnTo>
                    <a:lnTo>
                      <a:pt x="127" y="0"/>
                    </a:lnTo>
                    <a:close/>
                  </a:path>
                </a:pathLst>
              </a:custGeom>
              <a:solidFill>
                <a:srgbClr val="C2C16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4" name="Freeform 113"/>
              <p:cNvSpPr/>
              <p:nvPr/>
            </p:nvSpPr>
            <p:spPr bwMode="auto">
              <a:xfrm>
                <a:off x="1152" y="2645"/>
                <a:ext cx="23" cy="34"/>
              </a:xfrm>
              <a:custGeom>
                <a:avLst/>
                <a:gdLst>
                  <a:gd name="T0" fmla="*/ 0 w 114"/>
                  <a:gd name="T1" fmla="*/ 0 h 209"/>
                  <a:gd name="T2" fmla="*/ 0 w 114"/>
                  <a:gd name="T3" fmla="*/ 0 h 209"/>
                  <a:gd name="T4" fmla="*/ 0 w 114"/>
                  <a:gd name="T5" fmla="*/ 0 h 209"/>
                  <a:gd name="T6" fmla="*/ 0 w 114"/>
                  <a:gd name="T7" fmla="*/ 0 h 209"/>
                  <a:gd name="T8" fmla="*/ 0 w 114"/>
                  <a:gd name="T9" fmla="*/ 0 h 209"/>
                  <a:gd name="T10" fmla="*/ 0 60000 65536"/>
                  <a:gd name="T11" fmla="*/ 0 60000 65536"/>
                  <a:gd name="T12" fmla="*/ 0 60000 65536"/>
                  <a:gd name="T13" fmla="*/ 0 60000 65536"/>
                  <a:gd name="T14" fmla="*/ 0 60000 65536"/>
                  <a:gd name="T15" fmla="*/ 0 w 114"/>
                  <a:gd name="T16" fmla="*/ 0 h 209"/>
                  <a:gd name="T17" fmla="*/ 114 w 114"/>
                  <a:gd name="T18" fmla="*/ 209 h 209"/>
                </a:gdLst>
                <a:ahLst/>
                <a:cxnLst>
                  <a:cxn ang="T10">
                    <a:pos x="T0" y="T1"/>
                  </a:cxn>
                  <a:cxn ang="T11">
                    <a:pos x="T2" y="T3"/>
                  </a:cxn>
                  <a:cxn ang="T12">
                    <a:pos x="T4" y="T5"/>
                  </a:cxn>
                  <a:cxn ang="T13">
                    <a:pos x="T6" y="T7"/>
                  </a:cxn>
                  <a:cxn ang="T14">
                    <a:pos x="T8" y="T9"/>
                  </a:cxn>
                </a:cxnLst>
                <a:rect l="T15" t="T16" r="T17" b="T18"/>
                <a:pathLst>
                  <a:path w="114" h="209">
                    <a:moveTo>
                      <a:pt x="94" y="0"/>
                    </a:moveTo>
                    <a:lnTo>
                      <a:pt x="114" y="14"/>
                    </a:lnTo>
                    <a:lnTo>
                      <a:pt x="20" y="209"/>
                    </a:lnTo>
                    <a:lnTo>
                      <a:pt x="0" y="195"/>
                    </a:lnTo>
                    <a:lnTo>
                      <a:pt x="94" y="0"/>
                    </a:lnTo>
                    <a:close/>
                  </a:path>
                </a:pathLst>
              </a:custGeom>
              <a:solidFill>
                <a:srgbClr val="FDFC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26685" name="Freeform 114"/>
              <p:cNvSpPr/>
              <p:nvPr/>
            </p:nvSpPr>
            <p:spPr bwMode="auto">
              <a:xfrm>
                <a:off x="1162" y="2647"/>
                <a:ext cx="11" cy="13"/>
              </a:xfrm>
              <a:custGeom>
                <a:avLst/>
                <a:gdLst>
                  <a:gd name="T0" fmla="*/ 0 w 51"/>
                  <a:gd name="T1" fmla="*/ 0 h 78"/>
                  <a:gd name="T2" fmla="*/ 0 w 51"/>
                  <a:gd name="T3" fmla="*/ 0 h 78"/>
                  <a:gd name="T4" fmla="*/ 0 w 51"/>
                  <a:gd name="T5" fmla="*/ 0 h 78"/>
                  <a:gd name="T6" fmla="*/ 0 w 51"/>
                  <a:gd name="T7" fmla="*/ 0 h 78"/>
                  <a:gd name="T8" fmla="*/ 0 w 51"/>
                  <a:gd name="T9" fmla="*/ 0 h 78"/>
                  <a:gd name="T10" fmla="*/ 0 60000 65536"/>
                  <a:gd name="T11" fmla="*/ 0 60000 65536"/>
                  <a:gd name="T12" fmla="*/ 0 60000 65536"/>
                  <a:gd name="T13" fmla="*/ 0 60000 65536"/>
                  <a:gd name="T14" fmla="*/ 0 60000 65536"/>
                  <a:gd name="T15" fmla="*/ 0 w 51"/>
                  <a:gd name="T16" fmla="*/ 0 h 78"/>
                  <a:gd name="T17" fmla="*/ 51 w 51"/>
                  <a:gd name="T18" fmla="*/ 78 h 78"/>
                </a:gdLst>
                <a:ahLst/>
                <a:cxnLst>
                  <a:cxn ang="T10">
                    <a:pos x="T0" y="T1"/>
                  </a:cxn>
                  <a:cxn ang="T11">
                    <a:pos x="T2" y="T3"/>
                  </a:cxn>
                  <a:cxn ang="T12">
                    <a:pos x="T4" y="T5"/>
                  </a:cxn>
                  <a:cxn ang="T13">
                    <a:pos x="T6" y="T7"/>
                  </a:cxn>
                  <a:cxn ang="T14">
                    <a:pos x="T8" y="T9"/>
                  </a:cxn>
                </a:cxnLst>
                <a:rect l="T15" t="T16" r="T17" b="T18"/>
                <a:pathLst>
                  <a:path w="51" h="78">
                    <a:moveTo>
                      <a:pt x="31" y="0"/>
                    </a:moveTo>
                    <a:lnTo>
                      <a:pt x="51" y="14"/>
                    </a:lnTo>
                    <a:lnTo>
                      <a:pt x="21" y="78"/>
                    </a:lnTo>
                    <a:lnTo>
                      <a:pt x="0" y="65"/>
                    </a:lnTo>
                    <a:lnTo>
                      <a:pt x="31" y="0"/>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grpSp>
      </p:grpSp>
      <p:sp>
        <p:nvSpPr>
          <p:cNvPr id="61" name="Text Box 5"/>
          <p:cNvSpPr txBox="1">
            <a:spLocks noChangeArrowheads="1"/>
          </p:cNvSpPr>
          <p:nvPr/>
        </p:nvSpPr>
        <p:spPr bwMode="auto">
          <a:xfrm>
            <a:off x="962024" y="2228850"/>
            <a:ext cx="8181975" cy="5447645"/>
          </a:xfrm>
          <a:prstGeom prst="rect">
            <a:avLst/>
          </a:prstGeom>
          <a:noFill/>
          <a:ln w="9525">
            <a:noFill/>
            <a:miter lim="800000"/>
          </a:ln>
        </p:spPr>
        <p:txBody>
          <a:bodyPr wrap="square">
            <a:spAutoFit/>
          </a:bodyPr>
          <a:lstStyle/>
          <a:p>
            <a:pPr>
              <a:lnSpc>
                <a:spcPct val="150000"/>
              </a:lnSpc>
              <a:spcBef>
                <a:spcPct val="50000"/>
              </a:spcBef>
              <a:buFont typeface="Arial" panose="020B0604020202020204" pitchFamily="34" charset="0"/>
              <a:buNone/>
              <a:defRPr/>
            </a:pPr>
            <a:r>
              <a:rPr lang="en-US" altLang="en-US" b="0" dirty="0" smtClean="0">
                <a:solidFill>
                  <a:schemeClr val="tx1">
                    <a:lumMod val="95000"/>
                    <a:lumOff val="5000"/>
                  </a:schemeClr>
                </a:solidFill>
                <a:latin typeface="楷体" panose="02010609060101010101" pitchFamily="49" charset="-122"/>
                <a:ea typeface="楷体" panose="02010609060101010101" pitchFamily="49" charset="-122"/>
              </a:rPr>
              <a:t>1</a:t>
            </a:r>
            <a:r>
              <a:rPr lang="en-US" altLang="zh-CN" b="0" dirty="0" smtClean="0">
                <a:solidFill>
                  <a:schemeClr val="tx1">
                    <a:lumMod val="95000"/>
                    <a:lumOff val="5000"/>
                  </a:schemeClr>
                </a:solidFill>
                <a:latin typeface="楷体" panose="02010609060101010101" pitchFamily="49" charset="-122"/>
                <a:ea typeface="楷体" panose="02010609060101010101" pitchFamily="49" charset="-122"/>
              </a:rPr>
              <a:t>.</a:t>
            </a: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小组时间想法的来源？</a:t>
            </a:r>
            <a:r>
              <a:rPr lang="zh-CN" altLang="en-US" b="0" dirty="0" smtClean="0">
                <a:solidFill>
                  <a:schemeClr val="accent1">
                    <a:lumMod val="75000"/>
                  </a:schemeClr>
                </a:solidFill>
                <a:latin typeface="楷体" panose="02010609060101010101" pitchFamily="49" charset="-122"/>
                <a:ea typeface="楷体" panose="02010609060101010101" pitchFamily="49" charset="-122"/>
              </a:rPr>
              <a:t>（以孩子的兴趣为中心做计划、以新材料为中心做计划、以高瞻核心经验为中心做计划、以社区经验为中心做计划）</a:t>
            </a:r>
            <a:endParaRPr lang="en-US" altLang="zh-CN" b="0" dirty="0">
              <a:solidFill>
                <a:schemeClr val="accent1">
                  <a:lumMod val="75000"/>
                </a:schemeClr>
              </a:solidFill>
              <a:latin typeface="楷体" panose="02010609060101010101" pitchFamily="49" charset="-122"/>
              <a:ea typeface="楷体" panose="02010609060101010101" pitchFamily="49" charset="-122"/>
            </a:endParaRPr>
          </a:p>
          <a:p>
            <a:pPr>
              <a:lnSpc>
                <a:spcPct val="150000"/>
              </a:lnSpc>
              <a:spcBef>
                <a:spcPct val="50000"/>
              </a:spcBef>
              <a:defRPr/>
            </a:pPr>
            <a:r>
              <a:rPr lang="en-US" altLang="zh-CN" b="0" dirty="0" smtClean="0">
                <a:solidFill>
                  <a:schemeClr val="tx1">
                    <a:lumMod val="95000"/>
                    <a:lumOff val="5000"/>
                  </a:schemeClr>
                </a:solidFill>
                <a:latin typeface="楷体" panose="02010609060101010101" pitchFamily="49" charset="-122"/>
                <a:ea typeface="楷体" panose="02010609060101010101" pitchFamily="49" charset="-122"/>
              </a:rPr>
              <a:t>2.</a:t>
            </a: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支持孩子孩子在小组时间的探索</a:t>
            </a:r>
            <a:r>
              <a:rPr lang="zh-CN" altLang="en-US" b="0" dirty="0" smtClean="0">
                <a:solidFill>
                  <a:schemeClr val="accent1">
                    <a:lumMod val="75000"/>
                  </a:schemeClr>
                </a:solidFill>
                <a:latin typeface="楷体" panose="02010609060101010101" pitchFamily="49" charset="-122"/>
                <a:ea typeface="楷体" panose="02010609060101010101" pitchFamily="49" charset="-122"/>
              </a:rPr>
              <a:t>（与孩子保持相同的位置、观察孩子用材料做什么、仔细听孩子说话、注意每个孩子、跟孩子做相同的事情、与孩子交谈让他们主导、抗拒为孩子代劳的冲动、谨慎的问问题。）</a:t>
            </a:r>
            <a:r>
              <a:rPr lang="zh-CN" altLang="en-US" dirty="0" smtClean="0">
                <a:solidFill>
                  <a:schemeClr val="tx1"/>
                </a:solidFill>
              </a:rPr>
              <a:t/>
            </a:r>
            <a:br>
              <a:rPr lang="zh-CN" altLang="en-US" dirty="0" smtClean="0">
                <a:solidFill>
                  <a:schemeClr val="tx1"/>
                </a:solidFill>
              </a:rPr>
            </a:br>
            <a:endParaRPr lang="zh-CN" altLang="en-US" dirty="0" smtClean="0">
              <a:solidFill>
                <a:schemeClr val="tx1"/>
              </a:solidFill>
            </a:endParaRPr>
          </a:p>
          <a:p>
            <a:pPr>
              <a:lnSpc>
                <a:spcPct val="150000"/>
              </a:lnSpc>
              <a:spcBef>
                <a:spcPct val="50000"/>
              </a:spcBef>
              <a:buFont typeface="Arial" panose="020B0604020202020204" pitchFamily="34" charset="0"/>
              <a:buNone/>
              <a:defRPr/>
            </a:pP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a:t>
            </a:r>
            <a:endParaRPr lang="zh-CN" altLang="en-US" b="0" dirty="0">
              <a:solidFill>
                <a:schemeClr val="tx1">
                  <a:lumMod val="95000"/>
                  <a:lumOff val="5000"/>
                </a:schemeClr>
              </a:solidFill>
              <a:latin typeface="楷体" panose="02010609060101010101" pitchFamily="49" charset="-122"/>
              <a:ea typeface="楷体" panose="02010609060101010101" pitchFamily="49"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59"/>
          <p:cNvGrpSpPr/>
          <p:nvPr/>
        </p:nvGrpSpPr>
        <p:grpSpPr bwMode="auto">
          <a:xfrm>
            <a:off x="1069975" y="1276350"/>
            <a:ext cx="2565400" cy="658813"/>
            <a:chOff x="1728" y="2033"/>
            <a:chExt cx="3024" cy="415"/>
          </a:xfrm>
        </p:grpSpPr>
        <p:sp>
          <p:nvSpPr>
            <p:cNvPr id="38917" name="Line 60"/>
            <p:cNvSpPr>
              <a:spLocks noChangeShapeType="1"/>
            </p:cNvSpPr>
            <p:nvPr/>
          </p:nvSpPr>
          <p:spPr bwMode="auto">
            <a:xfrm>
              <a:off x="1728" y="2400"/>
              <a:ext cx="3024" cy="0"/>
            </a:xfrm>
            <a:prstGeom prst="line">
              <a:avLst/>
            </a:prstGeom>
            <a:noFill/>
            <a:ln w="25400">
              <a:solidFill>
                <a:srgbClr val="C0C0C0"/>
              </a:solidFill>
              <a:prstDash val="sysDot"/>
              <a:round/>
              <a:tailEnd type="oval" w="med" len="med"/>
            </a:ln>
          </p:spPr>
          <p:txBody>
            <a:bodyPr wrap="none" anchor="ctr"/>
            <a:lstStyle/>
            <a:p>
              <a:endParaRPr lang="zh-CN" altLang="en-US">
                <a:latin typeface="楷体" panose="02010609060101010101" pitchFamily="49" charset="-122"/>
                <a:ea typeface="楷体" panose="02010609060101010101" pitchFamily="49" charset="-122"/>
              </a:endParaRPr>
            </a:p>
          </p:txBody>
        </p:sp>
        <p:sp>
          <p:nvSpPr>
            <p:cNvPr id="38918" name="Text Box 61"/>
            <p:cNvSpPr txBox="1">
              <a:spLocks noChangeArrowheads="1"/>
            </p:cNvSpPr>
            <p:nvPr/>
          </p:nvSpPr>
          <p:spPr bwMode="auto">
            <a:xfrm>
              <a:off x="2121" y="2033"/>
              <a:ext cx="1856" cy="407"/>
            </a:xfrm>
            <a:prstGeom prst="rect">
              <a:avLst/>
            </a:prstGeom>
            <a:noFill/>
            <a:ln w="9525" algn="ctr">
              <a:noFill/>
              <a:miter lim="800000"/>
            </a:ln>
          </p:spPr>
          <p:txBody>
            <a:bodyPr wrap="none">
              <a:spAutoFit/>
            </a:bodyPr>
            <a:lstStyle/>
            <a:p>
              <a:pPr eaLnBrk="1" hangingPunct="1"/>
              <a:r>
                <a:rPr lang="zh-CN" altLang="en-US" sz="3600" dirty="0" smtClean="0">
                  <a:solidFill>
                    <a:schemeClr val="tx1"/>
                  </a:solidFill>
                  <a:latin typeface="楷体" panose="02010609060101010101" pitchFamily="49" charset="-122"/>
                  <a:ea typeface="楷体" panose="02010609060101010101" pitchFamily="49" charset="-122"/>
                </a:rPr>
                <a:t>疑惑的</a:t>
              </a:r>
              <a:endParaRPr lang="en-US" altLang="zh-CN" sz="3600" dirty="0">
                <a:solidFill>
                  <a:schemeClr val="tx1"/>
                </a:solidFill>
                <a:latin typeface="楷体" panose="02010609060101010101" pitchFamily="49" charset="-122"/>
                <a:ea typeface="楷体" panose="02010609060101010101" pitchFamily="49" charset="-122"/>
              </a:endParaRPr>
            </a:p>
          </p:txBody>
        </p:sp>
        <p:grpSp>
          <p:nvGrpSpPr>
            <p:cNvPr id="38919" name="Group 62"/>
            <p:cNvGrpSpPr/>
            <p:nvPr/>
          </p:nvGrpSpPr>
          <p:grpSpPr bwMode="auto">
            <a:xfrm rot="-4423226">
              <a:off x="1668" y="2108"/>
              <a:ext cx="400" cy="280"/>
              <a:chOff x="1043" y="2596"/>
              <a:chExt cx="142" cy="99"/>
            </a:xfrm>
          </p:grpSpPr>
          <p:sp>
            <p:nvSpPr>
              <p:cNvPr id="38920" name="Freeform 63"/>
              <p:cNvSpPr/>
              <p:nvPr/>
            </p:nvSpPr>
            <p:spPr bwMode="auto">
              <a:xfrm>
                <a:off x="1149" y="2693"/>
                <a:ext cx="12" cy="2"/>
              </a:xfrm>
              <a:custGeom>
                <a:avLst/>
                <a:gdLst>
                  <a:gd name="T0" fmla="*/ 0 w 63"/>
                  <a:gd name="T1" fmla="*/ 0 h 14"/>
                  <a:gd name="T2" fmla="*/ 0 w 63"/>
                  <a:gd name="T3" fmla="*/ 0 h 14"/>
                  <a:gd name="T4" fmla="*/ 0 w 63"/>
                  <a:gd name="T5" fmla="*/ 0 h 14"/>
                  <a:gd name="T6" fmla="*/ 0 w 63"/>
                  <a:gd name="T7" fmla="*/ 0 h 14"/>
                  <a:gd name="T8" fmla="*/ 0 w 63"/>
                  <a:gd name="T9" fmla="*/ 0 h 14"/>
                  <a:gd name="T10" fmla="*/ 0 w 63"/>
                  <a:gd name="T11" fmla="*/ 0 h 14"/>
                  <a:gd name="T12" fmla="*/ 0 w 63"/>
                  <a:gd name="T13" fmla="*/ 0 h 14"/>
                  <a:gd name="T14" fmla="*/ 0 w 63"/>
                  <a:gd name="T15" fmla="*/ 0 h 14"/>
                  <a:gd name="T16" fmla="*/ 0 w 63"/>
                  <a:gd name="T17" fmla="*/ 0 h 14"/>
                  <a:gd name="T18" fmla="*/ 0 w 63"/>
                  <a:gd name="T19" fmla="*/ 0 h 14"/>
                  <a:gd name="T20" fmla="*/ 0 w 63"/>
                  <a:gd name="T21" fmla="*/ 0 h 14"/>
                  <a:gd name="T22" fmla="*/ 0 w 63"/>
                  <a:gd name="T23" fmla="*/ 0 h 14"/>
                  <a:gd name="T24" fmla="*/ 0 w 63"/>
                  <a:gd name="T25" fmla="*/ 0 h 14"/>
                  <a:gd name="T26" fmla="*/ 0 w 63"/>
                  <a:gd name="T27" fmla="*/ 0 h 14"/>
                  <a:gd name="T28" fmla="*/ 0 w 63"/>
                  <a:gd name="T29" fmla="*/ 0 h 14"/>
                  <a:gd name="T30" fmla="*/ 0 w 63"/>
                  <a:gd name="T31" fmla="*/ 0 h 14"/>
                  <a:gd name="T32" fmla="*/ 0 w 63"/>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
                  <a:gd name="T52" fmla="*/ 0 h 14"/>
                  <a:gd name="T53" fmla="*/ 63 w 63"/>
                  <a:gd name="T54" fmla="*/ 14 h 1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 h="14">
                    <a:moveTo>
                      <a:pt x="63" y="14"/>
                    </a:moveTo>
                    <a:lnTo>
                      <a:pt x="55" y="14"/>
                    </a:lnTo>
                    <a:lnTo>
                      <a:pt x="48" y="14"/>
                    </a:lnTo>
                    <a:lnTo>
                      <a:pt x="40" y="14"/>
                    </a:lnTo>
                    <a:lnTo>
                      <a:pt x="31" y="11"/>
                    </a:lnTo>
                    <a:lnTo>
                      <a:pt x="23" y="10"/>
                    </a:lnTo>
                    <a:lnTo>
                      <a:pt x="16" y="8"/>
                    </a:lnTo>
                    <a:lnTo>
                      <a:pt x="8" y="4"/>
                    </a:lnTo>
                    <a:lnTo>
                      <a:pt x="0" y="0"/>
                    </a:lnTo>
                    <a:lnTo>
                      <a:pt x="8" y="3"/>
                    </a:lnTo>
                    <a:lnTo>
                      <a:pt x="15" y="6"/>
                    </a:lnTo>
                    <a:lnTo>
                      <a:pt x="23" y="8"/>
                    </a:lnTo>
                    <a:lnTo>
                      <a:pt x="30" y="10"/>
                    </a:lnTo>
                    <a:lnTo>
                      <a:pt x="39" y="11"/>
                    </a:lnTo>
                    <a:lnTo>
                      <a:pt x="47" y="12"/>
                    </a:lnTo>
                    <a:lnTo>
                      <a:pt x="55" y="14"/>
                    </a:lnTo>
                    <a:lnTo>
                      <a:pt x="63" y="14"/>
                    </a:lnTo>
                    <a:close/>
                  </a:path>
                </a:pathLst>
              </a:custGeom>
              <a:solidFill>
                <a:srgbClr val="F0A7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1" name="Freeform 64"/>
              <p:cNvSpPr/>
              <p:nvPr/>
            </p:nvSpPr>
            <p:spPr bwMode="auto">
              <a:xfrm>
                <a:off x="1143" y="2689"/>
                <a:ext cx="26" cy="6"/>
              </a:xfrm>
              <a:custGeom>
                <a:avLst/>
                <a:gdLst>
                  <a:gd name="T0" fmla="*/ 0 w 129"/>
                  <a:gd name="T1" fmla="*/ 0 h 38"/>
                  <a:gd name="T2" fmla="*/ 0 w 129"/>
                  <a:gd name="T3" fmla="*/ 0 h 38"/>
                  <a:gd name="T4" fmla="*/ 0 w 129"/>
                  <a:gd name="T5" fmla="*/ 0 h 38"/>
                  <a:gd name="T6" fmla="*/ 0 w 129"/>
                  <a:gd name="T7" fmla="*/ 0 h 38"/>
                  <a:gd name="T8" fmla="*/ 0 w 129"/>
                  <a:gd name="T9" fmla="*/ 0 h 38"/>
                  <a:gd name="T10" fmla="*/ 0 w 129"/>
                  <a:gd name="T11" fmla="*/ 0 h 38"/>
                  <a:gd name="T12" fmla="*/ 0 w 129"/>
                  <a:gd name="T13" fmla="*/ 0 h 38"/>
                  <a:gd name="T14" fmla="*/ 0 w 129"/>
                  <a:gd name="T15" fmla="*/ 0 h 38"/>
                  <a:gd name="T16" fmla="*/ 0 w 129"/>
                  <a:gd name="T17" fmla="*/ 0 h 38"/>
                  <a:gd name="T18" fmla="*/ 0 w 129"/>
                  <a:gd name="T19" fmla="*/ 0 h 38"/>
                  <a:gd name="T20" fmla="*/ 0 w 129"/>
                  <a:gd name="T21" fmla="*/ 0 h 38"/>
                  <a:gd name="T22" fmla="*/ 0 w 129"/>
                  <a:gd name="T23" fmla="*/ 0 h 38"/>
                  <a:gd name="T24" fmla="*/ 0 w 129"/>
                  <a:gd name="T25" fmla="*/ 0 h 38"/>
                  <a:gd name="T26" fmla="*/ 0 w 129"/>
                  <a:gd name="T27" fmla="*/ 0 h 38"/>
                  <a:gd name="T28" fmla="*/ 0 w 129"/>
                  <a:gd name="T29" fmla="*/ 0 h 38"/>
                  <a:gd name="T30" fmla="*/ 0 w 129"/>
                  <a:gd name="T31" fmla="*/ 0 h 38"/>
                  <a:gd name="T32" fmla="*/ 0 w 129"/>
                  <a:gd name="T33" fmla="*/ 0 h 38"/>
                  <a:gd name="T34" fmla="*/ 0 w 129"/>
                  <a:gd name="T35" fmla="*/ 0 h 38"/>
                  <a:gd name="T36" fmla="*/ 0 w 129"/>
                  <a:gd name="T37" fmla="*/ 0 h 38"/>
                  <a:gd name="T38" fmla="*/ 0 w 129"/>
                  <a:gd name="T39" fmla="*/ 0 h 38"/>
                  <a:gd name="T40" fmla="*/ 0 w 129"/>
                  <a:gd name="T41" fmla="*/ 0 h 38"/>
                  <a:gd name="T42" fmla="*/ 0 w 129"/>
                  <a:gd name="T43" fmla="*/ 0 h 38"/>
                  <a:gd name="T44" fmla="*/ 0 w 129"/>
                  <a:gd name="T45" fmla="*/ 0 h 38"/>
                  <a:gd name="T46" fmla="*/ 0 w 129"/>
                  <a:gd name="T47" fmla="*/ 0 h 38"/>
                  <a:gd name="T48" fmla="*/ 0 w 129"/>
                  <a:gd name="T49" fmla="*/ 0 h 38"/>
                  <a:gd name="T50" fmla="*/ 0 w 129"/>
                  <a:gd name="T51" fmla="*/ 0 h 38"/>
                  <a:gd name="T52" fmla="*/ 0 w 129"/>
                  <a:gd name="T53" fmla="*/ 0 h 38"/>
                  <a:gd name="T54" fmla="*/ 0 w 129"/>
                  <a:gd name="T55" fmla="*/ 0 h 38"/>
                  <a:gd name="T56" fmla="*/ 0 w 129"/>
                  <a:gd name="T57" fmla="*/ 0 h 38"/>
                  <a:gd name="T58" fmla="*/ 0 w 129"/>
                  <a:gd name="T59" fmla="*/ 0 h 38"/>
                  <a:gd name="T60" fmla="*/ 0 w 129"/>
                  <a:gd name="T61" fmla="*/ 0 h 38"/>
                  <a:gd name="T62" fmla="*/ 0 w 129"/>
                  <a:gd name="T63" fmla="*/ 0 h 38"/>
                  <a:gd name="T64" fmla="*/ 0 w 129"/>
                  <a:gd name="T65" fmla="*/ 0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9"/>
                  <a:gd name="T100" fmla="*/ 0 h 38"/>
                  <a:gd name="T101" fmla="*/ 129 w 129"/>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9" h="38">
                    <a:moveTo>
                      <a:pt x="129" y="28"/>
                    </a:moveTo>
                    <a:lnTo>
                      <a:pt x="116" y="33"/>
                    </a:lnTo>
                    <a:lnTo>
                      <a:pt x="102" y="36"/>
                    </a:lnTo>
                    <a:lnTo>
                      <a:pt x="89" y="38"/>
                    </a:lnTo>
                    <a:lnTo>
                      <a:pt x="75" y="38"/>
                    </a:lnTo>
                    <a:lnTo>
                      <a:pt x="60" y="35"/>
                    </a:lnTo>
                    <a:lnTo>
                      <a:pt x="47" y="32"/>
                    </a:lnTo>
                    <a:lnTo>
                      <a:pt x="33" y="26"/>
                    </a:lnTo>
                    <a:lnTo>
                      <a:pt x="20" y="18"/>
                    </a:lnTo>
                    <a:lnTo>
                      <a:pt x="18" y="16"/>
                    </a:lnTo>
                    <a:lnTo>
                      <a:pt x="15" y="14"/>
                    </a:lnTo>
                    <a:lnTo>
                      <a:pt x="12" y="11"/>
                    </a:lnTo>
                    <a:lnTo>
                      <a:pt x="10" y="10"/>
                    </a:lnTo>
                    <a:lnTo>
                      <a:pt x="7" y="8"/>
                    </a:lnTo>
                    <a:lnTo>
                      <a:pt x="5" y="5"/>
                    </a:lnTo>
                    <a:lnTo>
                      <a:pt x="2" y="3"/>
                    </a:lnTo>
                    <a:lnTo>
                      <a:pt x="0" y="0"/>
                    </a:lnTo>
                    <a:lnTo>
                      <a:pt x="10" y="8"/>
                    </a:lnTo>
                    <a:lnTo>
                      <a:pt x="21" y="14"/>
                    </a:lnTo>
                    <a:lnTo>
                      <a:pt x="32" y="20"/>
                    </a:lnTo>
                    <a:lnTo>
                      <a:pt x="44" y="23"/>
                    </a:lnTo>
                    <a:lnTo>
                      <a:pt x="56" y="27"/>
                    </a:lnTo>
                    <a:lnTo>
                      <a:pt x="69" y="30"/>
                    </a:lnTo>
                    <a:lnTo>
                      <a:pt x="81" y="32"/>
                    </a:lnTo>
                    <a:lnTo>
                      <a:pt x="94" y="33"/>
                    </a:lnTo>
                    <a:lnTo>
                      <a:pt x="99" y="32"/>
                    </a:lnTo>
                    <a:lnTo>
                      <a:pt x="103" y="32"/>
                    </a:lnTo>
                    <a:lnTo>
                      <a:pt x="107" y="32"/>
                    </a:lnTo>
                    <a:lnTo>
                      <a:pt x="112" y="32"/>
                    </a:lnTo>
                    <a:lnTo>
                      <a:pt x="116" y="30"/>
                    </a:lnTo>
                    <a:lnTo>
                      <a:pt x="120" y="30"/>
                    </a:lnTo>
                    <a:lnTo>
                      <a:pt x="124" y="29"/>
                    </a:lnTo>
                    <a:lnTo>
                      <a:pt x="129" y="28"/>
                    </a:lnTo>
                    <a:close/>
                  </a:path>
                </a:pathLst>
              </a:custGeom>
              <a:solidFill>
                <a:srgbClr val="F1AA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2" name="Freeform 65"/>
              <p:cNvSpPr/>
              <p:nvPr/>
            </p:nvSpPr>
            <p:spPr bwMode="auto">
              <a:xfrm>
                <a:off x="1140" y="2685"/>
                <a:ext cx="33" cy="10"/>
              </a:xfrm>
              <a:custGeom>
                <a:avLst/>
                <a:gdLst>
                  <a:gd name="T0" fmla="*/ 0 w 166"/>
                  <a:gd name="T1" fmla="*/ 0 h 59"/>
                  <a:gd name="T2" fmla="*/ 0 w 166"/>
                  <a:gd name="T3" fmla="*/ 0 h 59"/>
                  <a:gd name="T4" fmla="*/ 0 w 166"/>
                  <a:gd name="T5" fmla="*/ 0 h 59"/>
                  <a:gd name="T6" fmla="*/ 0 w 166"/>
                  <a:gd name="T7" fmla="*/ 0 h 59"/>
                  <a:gd name="T8" fmla="*/ 0 w 166"/>
                  <a:gd name="T9" fmla="*/ 0 h 59"/>
                  <a:gd name="T10" fmla="*/ 0 w 166"/>
                  <a:gd name="T11" fmla="*/ 0 h 59"/>
                  <a:gd name="T12" fmla="*/ 0 w 166"/>
                  <a:gd name="T13" fmla="*/ 0 h 59"/>
                  <a:gd name="T14" fmla="*/ 0 w 166"/>
                  <a:gd name="T15" fmla="*/ 0 h 59"/>
                  <a:gd name="T16" fmla="*/ 0 w 166"/>
                  <a:gd name="T17" fmla="*/ 0 h 59"/>
                  <a:gd name="T18" fmla="*/ 0 w 166"/>
                  <a:gd name="T19" fmla="*/ 0 h 59"/>
                  <a:gd name="T20" fmla="*/ 0 w 166"/>
                  <a:gd name="T21" fmla="*/ 0 h 59"/>
                  <a:gd name="T22" fmla="*/ 0 w 166"/>
                  <a:gd name="T23" fmla="*/ 0 h 59"/>
                  <a:gd name="T24" fmla="*/ 0 w 166"/>
                  <a:gd name="T25" fmla="*/ 0 h 59"/>
                  <a:gd name="T26" fmla="*/ 0 w 166"/>
                  <a:gd name="T27" fmla="*/ 0 h 59"/>
                  <a:gd name="T28" fmla="*/ 0 w 166"/>
                  <a:gd name="T29" fmla="*/ 0 h 59"/>
                  <a:gd name="T30" fmla="*/ 0 w 166"/>
                  <a:gd name="T31" fmla="*/ 0 h 59"/>
                  <a:gd name="T32" fmla="*/ 0 w 166"/>
                  <a:gd name="T33" fmla="*/ 0 h 59"/>
                  <a:gd name="T34" fmla="*/ 0 w 166"/>
                  <a:gd name="T35" fmla="*/ 0 h 59"/>
                  <a:gd name="T36" fmla="*/ 0 w 166"/>
                  <a:gd name="T37" fmla="*/ 0 h 59"/>
                  <a:gd name="T38" fmla="*/ 0 w 166"/>
                  <a:gd name="T39" fmla="*/ 0 h 59"/>
                  <a:gd name="T40" fmla="*/ 0 w 166"/>
                  <a:gd name="T41" fmla="*/ 0 h 59"/>
                  <a:gd name="T42" fmla="*/ 0 w 166"/>
                  <a:gd name="T43" fmla="*/ 0 h 59"/>
                  <a:gd name="T44" fmla="*/ 0 w 166"/>
                  <a:gd name="T45" fmla="*/ 0 h 59"/>
                  <a:gd name="T46" fmla="*/ 0 w 166"/>
                  <a:gd name="T47" fmla="*/ 0 h 59"/>
                  <a:gd name="T48" fmla="*/ 0 w 166"/>
                  <a:gd name="T49" fmla="*/ 0 h 59"/>
                  <a:gd name="T50" fmla="*/ 0 w 166"/>
                  <a:gd name="T51" fmla="*/ 0 h 59"/>
                  <a:gd name="T52" fmla="*/ 0 w 166"/>
                  <a:gd name="T53" fmla="*/ 0 h 59"/>
                  <a:gd name="T54" fmla="*/ 0 w 166"/>
                  <a:gd name="T55" fmla="*/ 0 h 59"/>
                  <a:gd name="T56" fmla="*/ 0 w 166"/>
                  <a:gd name="T57" fmla="*/ 0 h 59"/>
                  <a:gd name="T58" fmla="*/ 0 w 166"/>
                  <a:gd name="T59" fmla="*/ 0 h 59"/>
                  <a:gd name="T60" fmla="*/ 0 w 166"/>
                  <a:gd name="T61" fmla="*/ 0 h 59"/>
                  <a:gd name="T62" fmla="*/ 0 w 166"/>
                  <a:gd name="T63" fmla="*/ 0 h 59"/>
                  <a:gd name="T64" fmla="*/ 0 w 166"/>
                  <a:gd name="T65" fmla="*/ 0 h 59"/>
                  <a:gd name="T66" fmla="*/ 0 w 166"/>
                  <a:gd name="T67" fmla="*/ 0 h 59"/>
                  <a:gd name="T68" fmla="*/ 0 w 166"/>
                  <a:gd name="T69" fmla="*/ 0 h 59"/>
                  <a:gd name="T70" fmla="*/ 0 w 166"/>
                  <a:gd name="T71" fmla="*/ 0 h 59"/>
                  <a:gd name="T72" fmla="*/ 0 w 166"/>
                  <a:gd name="T73" fmla="*/ 0 h 59"/>
                  <a:gd name="T74" fmla="*/ 0 w 166"/>
                  <a:gd name="T75" fmla="*/ 0 h 59"/>
                  <a:gd name="T76" fmla="*/ 0 w 166"/>
                  <a:gd name="T77" fmla="*/ 0 h 59"/>
                  <a:gd name="T78" fmla="*/ 0 w 166"/>
                  <a:gd name="T79" fmla="*/ 0 h 59"/>
                  <a:gd name="T80" fmla="*/ 0 w 166"/>
                  <a:gd name="T81" fmla="*/ 0 h 59"/>
                  <a:gd name="T82" fmla="*/ 0 w 166"/>
                  <a:gd name="T83" fmla="*/ 0 h 59"/>
                  <a:gd name="T84" fmla="*/ 0 w 166"/>
                  <a:gd name="T85" fmla="*/ 0 h 59"/>
                  <a:gd name="T86" fmla="*/ 0 w 166"/>
                  <a:gd name="T87" fmla="*/ 0 h 59"/>
                  <a:gd name="T88" fmla="*/ 0 w 166"/>
                  <a:gd name="T89" fmla="*/ 0 h 59"/>
                  <a:gd name="T90" fmla="*/ 0 w 166"/>
                  <a:gd name="T91" fmla="*/ 0 h 59"/>
                  <a:gd name="T92" fmla="*/ 0 w 166"/>
                  <a:gd name="T93" fmla="*/ 0 h 59"/>
                  <a:gd name="T94" fmla="*/ 0 w 166"/>
                  <a:gd name="T95" fmla="*/ 0 h 59"/>
                  <a:gd name="T96" fmla="*/ 0 w 166"/>
                  <a:gd name="T97" fmla="*/ 0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6"/>
                  <a:gd name="T148" fmla="*/ 0 h 59"/>
                  <a:gd name="T149" fmla="*/ 166 w 166"/>
                  <a:gd name="T150" fmla="*/ 59 h 5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6" h="59">
                    <a:moveTo>
                      <a:pt x="47" y="45"/>
                    </a:moveTo>
                    <a:lnTo>
                      <a:pt x="54" y="48"/>
                    </a:lnTo>
                    <a:lnTo>
                      <a:pt x="61" y="51"/>
                    </a:lnTo>
                    <a:lnTo>
                      <a:pt x="69" y="53"/>
                    </a:lnTo>
                    <a:lnTo>
                      <a:pt x="76" y="55"/>
                    </a:lnTo>
                    <a:lnTo>
                      <a:pt x="85" y="56"/>
                    </a:lnTo>
                    <a:lnTo>
                      <a:pt x="93" y="57"/>
                    </a:lnTo>
                    <a:lnTo>
                      <a:pt x="101" y="59"/>
                    </a:lnTo>
                    <a:lnTo>
                      <a:pt x="109" y="59"/>
                    </a:lnTo>
                    <a:lnTo>
                      <a:pt x="117" y="57"/>
                    </a:lnTo>
                    <a:lnTo>
                      <a:pt x="124" y="56"/>
                    </a:lnTo>
                    <a:lnTo>
                      <a:pt x="131" y="54"/>
                    </a:lnTo>
                    <a:lnTo>
                      <a:pt x="139" y="51"/>
                    </a:lnTo>
                    <a:lnTo>
                      <a:pt x="146" y="49"/>
                    </a:lnTo>
                    <a:lnTo>
                      <a:pt x="153" y="45"/>
                    </a:lnTo>
                    <a:lnTo>
                      <a:pt x="159" y="41"/>
                    </a:lnTo>
                    <a:lnTo>
                      <a:pt x="166" y="37"/>
                    </a:lnTo>
                    <a:lnTo>
                      <a:pt x="159" y="39"/>
                    </a:lnTo>
                    <a:lnTo>
                      <a:pt x="152" y="42"/>
                    </a:lnTo>
                    <a:lnTo>
                      <a:pt x="146" y="43"/>
                    </a:lnTo>
                    <a:lnTo>
                      <a:pt x="139" y="45"/>
                    </a:lnTo>
                    <a:lnTo>
                      <a:pt x="132" y="47"/>
                    </a:lnTo>
                    <a:lnTo>
                      <a:pt x="125" y="47"/>
                    </a:lnTo>
                    <a:lnTo>
                      <a:pt x="117" y="48"/>
                    </a:lnTo>
                    <a:lnTo>
                      <a:pt x="110" y="48"/>
                    </a:lnTo>
                    <a:lnTo>
                      <a:pt x="95" y="47"/>
                    </a:lnTo>
                    <a:lnTo>
                      <a:pt x="79" y="44"/>
                    </a:lnTo>
                    <a:lnTo>
                      <a:pt x="64" y="41"/>
                    </a:lnTo>
                    <a:lnTo>
                      <a:pt x="50" y="36"/>
                    </a:lnTo>
                    <a:lnTo>
                      <a:pt x="36" y="29"/>
                    </a:lnTo>
                    <a:lnTo>
                      <a:pt x="24" y="20"/>
                    </a:lnTo>
                    <a:lnTo>
                      <a:pt x="11" y="11"/>
                    </a:lnTo>
                    <a:lnTo>
                      <a:pt x="0" y="0"/>
                    </a:lnTo>
                    <a:lnTo>
                      <a:pt x="4" y="6"/>
                    </a:lnTo>
                    <a:lnTo>
                      <a:pt x="8" y="12"/>
                    </a:lnTo>
                    <a:lnTo>
                      <a:pt x="12" y="17"/>
                    </a:lnTo>
                    <a:lnTo>
                      <a:pt x="16" y="21"/>
                    </a:lnTo>
                    <a:lnTo>
                      <a:pt x="21" y="26"/>
                    </a:lnTo>
                    <a:lnTo>
                      <a:pt x="26" y="31"/>
                    </a:lnTo>
                    <a:lnTo>
                      <a:pt x="31" y="35"/>
                    </a:lnTo>
                    <a:lnTo>
                      <a:pt x="36" y="39"/>
                    </a:lnTo>
                    <a:lnTo>
                      <a:pt x="38" y="39"/>
                    </a:lnTo>
                    <a:lnTo>
                      <a:pt x="39" y="41"/>
                    </a:lnTo>
                    <a:lnTo>
                      <a:pt x="40" y="42"/>
                    </a:lnTo>
                    <a:lnTo>
                      <a:pt x="41" y="42"/>
                    </a:lnTo>
                    <a:lnTo>
                      <a:pt x="43" y="43"/>
                    </a:lnTo>
                    <a:lnTo>
                      <a:pt x="44" y="44"/>
                    </a:lnTo>
                    <a:lnTo>
                      <a:pt x="45" y="44"/>
                    </a:lnTo>
                    <a:lnTo>
                      <a:pt x="47" y="45"/>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3" name="Freeform 66"/>
              <p:cNvSpPr/>
              <p:nvPr/>
            </p:nvSpPr>
            <p:spPr bwMode="auto">
              <a:xfrm>
                <a:off x="1138" y="2682"/>
                <a:ext cx="38" cy="12"/>
              </a:xfrm>
              <a:custGeom>
                <a:avLst/>
                <a:gdLst>
                  <a:gd name="T0" fmla="*/ 0 w 191"/>
                  <a:gd name="T1" fmla="*/ 0 h 72"/>
                  <a:gd name="T2" fmla="*/ 0 w 191"/>
                  <a:gd name="T3" fmla="*/ 0 h 72"/>
                  <a:gd name="T4" fmla="*/ 0 w 191"/>
                  <a:gd name="T5" fmla="*/ 0 h 72"/>
                  <a:gd name="T6" fmla="*/ 0 w 191"/>
                  <a:gd name="T7" fmla="*/ 0 h 72"/>
                  <a:gd name="T8" fmla="*/ 0 w 191"/>
                  <a:gd name="T9" fmla="*/ 0 h 72"/>
                  <a:gd name="T10" fmla="*/ 0 w 191"/>
                  <a:gd name="T11" fmla="*/ 0 h 72"/>
                  <a:gd name="T12" fmla="*/ 0 w 191"/>
                  <a:gd name="T13" fmla="*/ 0 h 72"/>
                  <a:gd name="T14" fmla="*/ 0 w 191"/>
                  <a:gd name="T15" fmla="*/ 0 h 72"/>
                  <a:gd name="T16" fmla="*/ 0 w 191"/>
                  <a:gd name="T17" fmla="*/ 0 h 72"/>
                  <a:gd name="T18" fmla="*/ 0 w 191"/>
                  <a:gd name="T19" fmla="*/ 0 h 72"/>
                  <a:gd name="T20" fmla="*/ 0 w 191"/>
                  <a:gd name="T21" fmla="*/ 0 h 72"/>
                  <a:gd name="T22" fmla="*/ 0 w 191"/>
                  <a:gd name="T23" fmla="*/ 0 h 72"/>
                  <a:gd name="T24" fmla="*/ 0 w 191"/>
                  <a:gd name="T25" fmla="*/ 0 h 72"/>
                  <a:gd name="T26" fmla="*/ 0 w 191"/>
                  <a:gd name="T27" fmla="*/ 0 h 72"/>
                  <a:gd name="T28" fmla="*/ 0 w 191"/>
                  <a:gd name="T29" fmla="*/ 0 h 72"/>
                  <a:gd name="T30" fmla="*/ 0 w 191"/>
                  <a:gd name="T31" fmla="*/ 0 h 72"/>
                  <a:gd name="T32" fmla="*/ 0 w 191"/>
                  <a:gd name="T33" fmla="*/ 0 h 72"/>
                  <a:gd name="T34" fmla="*/ 0 w 191"/>
                  <a:gd name="T35" fmla="*/ 0 h 72"/>
                  <a:gd name="T36" fmla="*/ 0 w 191"/>
                  <a:gd name="T37" fmla="*/ 0 h 72"/>
                  <a:gd name="T38" fmla="*/ 0 w 191"/>
                  <a:gd name="T39" fmla="*/ 0 h 72"/>
                  <a:gd name="T40" fmla="*/ 0 w 191"/>
                  <a:gd name="T41" fmla="*/ 0 h 72"/>
                  <a:gd name="T42" fmla="*/ 0 w 191"/>
                  <a:gd name="T43" fmla="*/ 0 h 72"/>
                  <a:gd name="T44" fmla="*/ 0 w 191"/>
                  <a:gd name="T45" fmla="*/ 0 h 72"/>
                  <a:gd name="T46" fmla="*/ 0 w 191"/>
                  <a:gd name="T47" fmla="*/ 0 h 72"/>
                  <a:gd name="T48" fmla="*/ 0 w 191"/>
                  <a:gd name="T49" fmla="*/ 0 h 72"/>
                  <a:gd name="T50" fmla="*/ 0 w 191"/>
                  <a:gd name="T51" fmla="*/ 0 h 72"/>
                  <a:gd name="T52" fmla="*/ 0 w 191"/>
                  <a:gd name="T53" fmla="*/ 0 h 72"/>
                  <a:gd name="T54" fmla="*/ 0 w 191"/>
                  <a:gd name="T55" fmla="*/ 0 h 72"/>
                  <a:gd name="T56" fmla="*/ 0 w 191"/>
                  <a:gd name="T57" fmla="*/ 0 h 72"/>
                  <a:gd name="T58" fmla="*/ 0 w 191"/>
                  <a:gd name="T59" fmla="*/ 0 h 72"/>
                  <a:gd name="T60" fmla="*/ 0 w 191"/>
                  <a:gd name="T61" fmla="*/ 0 h 72"/>
                  <a:gd name="T62" fmla="*/ 0 w 191"/>
                  <a:gd name="T63" fmla="*/ 0 h 72"/>
                  <a:gd name="T64" fmla="*/ 0 w 191"/>
                  <a:gd name="T65" fmla="*/ 0 h 72"/>
                  <a:gd name="T66" fmla="*/ 0 w 191"/>
                  <a:gd name="T67" fmla="*/ 0 h 72"/>
                  <a:gd name="T68" fmla="*/ 0 w 191"/>
                  <a:gd name="T69" fmla="*/ 0 h 72"/>
                  <a:gd name="T70" fmla="*/ 0 w 191"/>
                  <a:gd name="T71" fmla="*/ 0 h 72"/>
                  <a:gd name="T72" fmla="*/ 0 w 191"/>
                  <a:gd name="T73" fmla="*/ 0 h 72"/>
                  <a:gd name="T74" fmla="*/ 0 w 191"/>
                  <a:gd name="T75" fmla="*/ 0 h 72"/>
                  <a:gd name="T76" fmla="*/ 0 w 191"/>
                  <a:gd name="T77" fmla="*/ 0 h 72"/>
                  <a:gd name="T78" fmla="*/ 0 w 191"/>
                  <a:gd name="T79" fmla="*/ 0 h 72"/>
                  <a:gd name="T80" fmla="*/ 0 w 191"/>
                  <a:gd name="T81" fmla="*/ 0 h 72"/>
                  <a:gd name="T82" fmla="*/ 0 w 191"/>
                  <a:gd name="T83" fmla="*/ 0 h 72"/>
                  <a:gd name="T84" fmla="*/ 0 w 191"/>
                  <a:gd name="T85" fmla="*/ 0 h 72"/>
                  <a:gd name="T86" fmla="*/ 0 w 191"/>
                  <a:gd name="T87" fmla="*/ 0 h 72"/>
                  <a:gd name="T88" fmla="*/ 0 w 191"/>
                  <a:gd name="T89" fmla="*/ 0 h 72"/>
                  <a:gd name="T90" fmla="*/ 0 w 191"/>
                  <a:gd name="T91" fmla="*/ 0 h 72"/>
                  <a:gd name="T92" fmla="*/ 0 w 191"/>
                  <a:gd name="T93" fmla="*/ 0 h 72"/>
                  <a:gd name="T94" fmla="*/ 0 w 191"/>
                  <a:gd name="T95" fmla="*/ 0 h 72"/>
                  <a:gd name="T96" fmla="*/ 0 w 191"/>
                  <a:gd name="T97" fmla="*/ 0 h 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1"/>
                  <a:gd name="T148" fmla="*/ 0 h 72"/>
                  <a:gd name="T149" fmla="*/ 191 w 191"/>
                  <a:gd name="T150" fmla="*/ 72 h 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1" h="72">
                    <a:moveTo>
                      <a:pt x="26" y="39"/>
                    </a:moveTo>
                    <a:lnTo>
                      <a:pt x="36" y="47"/>
                    </a:lnTo>
                    <a:lnTo>
                      <a:pt x="47" y="53"/>
                    </a:lnTo>
                    <a:lnTo>
                      <a:pt x="58" y="59"/>
                    </a:lnTo>
                    <a:lnTo>
                      <a:pt x="70" y="62"/>
                    </a:lnTo>
                    <a:lnTo>
                      <a:pt x="82" y="66"/>
                    </a:lnTo>
                    <a:lnTo>
                      <a:pt x="95" y="69"/>
                    </a:lnTo>
                    <a:lnTo>
                      <a:pt x="107" y="71"/>
                    </a:lnTo>
                    <a:lnTo>
                      <a:pt x="120" y="72"/>
                    </a:lnTo>
                    <a:lnTo>
                      <a:pt x="125" y="71"/>
                    </a:lnTo>
                    <a:lnTo>
                      <a:pt x="129" y="71"/>
                    </a:lnTo>
                    <a:lnTo>
                      <a:pt x="133" y="71"/>
                    </a:lnTo>
                    <a:lnTo>
                      <a:pt x="138" y="71"/>
                    </a:lnTo>
                    <a:lnTo>
                      <a:pt x="142" y="69"/>
                    </a:lnTo>
                    <a:lnTo>
                      <a:pt x="146" y="69"/>
                    </a:lnTo>
                    <a:lnTo>
                      <a:pt x="150" y="68"/>
                    </a:lnTo>
                    <a:lnTo>
                      <a:pt x="155" y="67"/>
                    </a:lnTo>
                    <a:lnTo>
                      <a:pt x="160" y="65"/>
                    </a:lnTo>
                    <a:lnTo>
                      <a:pt x="164" y="62"/>
                    </a:lnTo>
                    <a:lnTo>
                      <a:pt x="169" y="60"/>
                    </a:lnTo>
                    <a:lnTo>
                      <a:pt x="174" y="56"/>
                    </a:lnTo>
                    <a:lnTo>
                      <a:pt x="178" y="53"/>
                    </a:lnTo>
                    <a:lnTo>
                      <a:pt x="183" y="49"/>
                    </a:lnTo>
                    <a:lnTo>
                      <a:pt x="187" y="45"/>
                    </a:lnTo>
                    <a:lnTo>
                      <a:pt x="191" y="42"/>
                    </a:lnTo>
                    <a:lnTo>
                      <a:pt x="183" y="45"/>
                    </a:lnTo>
                    <a:lnTo>
                      <a:pt x="175" y="49"/>
                    </a:lnTo>
                    <a:lnTo>
                      <a:pt x="166" y="53"/>
                    </a:lnTo>
                    <a:lnTo>
                      <a:pt x="157" y="55"/>
                    </a:lnTo>
                    <a:lnTo>
                      <a:pt x="148" y="57"/>
                    </a:lnTo>
                    <a:lnTo>
                      <a:pt x="139" y="59"/>
                    </a:lnTo>
                    <a:lnTo>
                      <a:pt x="130" y="60"/>
                    </a:lnTo>
                    <a:lnTo>
                      <a:pt x="120" y="60"/>
                    </a:lnTo>
                    <a:lnTo>
                      <a:pt x="103" y="60"/>
                    </a:lnTo>
                    <a:lnTo>
                      <a:pt x="85" y="56"/>
                    </a:lnTo>
                    <a:lnTo>
                      <a:pt x="69" y="51"/>
                    </a:lnTo>
                    <a:lnTo>
                      <a:pt x="53" y="44"/>
                    </a:lnTo>
                    <a:lnTo>
                      <a:pt x="38" y="36"/>
                    </a:lnTo>
                    <a:lnTo>
                      <a:pt x="24" y="25"/>
                    </a:lnTo>
                    <a:lnTo>
                      <a:pt x="12" y="13"/>
                    </a:lnTo>
                    <a:lnTo>
                      <a:pt x="0" y="0"/>
                    </a:lnTo>
                    <a:lnTo>
                      <a:pt x="2" y="5"/>
                    </a:lnTo>
                    <a:lnTo>
                      <a:pt x="5" y="11"/>
                    </a:lnTo>
                    <a:lnTo>
                      <a:pt x="8" y="15"/>
                    </a:lnTo>
                    <a:lnTo>
                      <a:pt x="11" y="20"/>
                    </a:lnTo>
                    <a:lnTo>
                      <a:pt x="15" y="25"/>
                    </a:lnTo>
                    <a:lnTo>
                      <a:pt x="18" y="30"/>
                    </a:lnTo>
                    <a:lnTo>
                      <a:pt x="22" y="35"/>
                    </a:lnTo>
                    <a:lnTo>
                      <a:pt x="26" y="39"/>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4" name="Freeform 67"/>
              <p:cNvSpPr/>
              <p:nvPr/>
            </p:nvSpPr>
            <p:spPr bwMode="auto">
              <a:xfrm>
                <a:off x="1136" y="2679"/>
                <a:ext cx="42" cy="14"/>
              </a:xfrm>
              <a:custGeom>
                <a:avLst/>
                <a:gdLst>
                  <a:gd name="T0" fmla="*/ 0 w 210"/>
                  <a:gd name="T1" fmla="*/ 0 h 84"/>
                  <a:gd name="T2" fmla="*/ 0 w 210"/>
                  <a:gd name="T3" fmla="*/ 0 h 84"/>
                  <a:gd name="T4" fmla="*/ 0 w 210"/>
                  <a:gd name="T5" fmla="*/ 0 h 84"/>
                  <a:gd name="T6" fmla="*/ 0 w 210"/>
                  <a:gd name="T7" fmla="*/ 0 h 84"/>
                  <a:gd name="T8" fmla="*/ 0 w 210"/>
                  <a:gd name="T9" fmla="*/ 0 h 84"/>
                  <a:gd name="T10" fmla="*/ 0 w 210"/>
                  <a:gd name="T11" fmla="*/ 0 h 84"/>
                  <a:gd name="T12" fmla="*/ 0 w 210"/>
                  <a:gd name="T13" fmla="*/ 0 h 84"/>
                  <a:gd name="T14" fmla="*/ 0 w 210"/>
                  <a:gd name="T15" fmla="*/ 0 h 84"/>
                  <a:gd name="T16" fmla="*/ 0 w 210"/>
                  <a:gd name="T17" fmla="*/ 0 h 84"/>
                  <a:gd name="T18" fmla="*/ 0 w 210"/>
                  <a:gd name="T19" fmla="*/ 0 h 84"/>
                  <a:gd name="T20" fmla="*/ 0 w 210"/>
                  <a:gd name="T21" fmla="*/ 0 h 84"/>
                  <a:gd name="T22" fmla="*/ 0 w 210"/>
                  <a:gd name="T23" fmla="*/ 0 h 84"/>
                  <a:gd name="T24" fmla="*/ 0 w 210"/>
                  <a:gd name="T25" fmla="*/ 0 h 84"/>
                  <a:gd name="T26" fmla="*/ 0 w 210"/>
                  <a:gd name="T27" fmla="*/ 0 h 84"/>
                  <a:gd name="T28" fmla="*/ 0 w 210"/>
                  <a:gd name="T29" fmla="*/ 0 h 84"/>
                  <a:gd name="T30" fmla="*/ 0 w 210"/>
                  <a:gd name="T31" fmla="*/ 0 h 84"/>
                  <a:gd name="T32" fmla="*/ 0 w 210"/>
                  <a:gd name="T33" fmla="*/ 0 h 84"/>
                  <a:gd name="T34" fmla="*/ 0 w 210"/>
                  <a:gd name="T35" fmla="*/ 0 h 84"/>
                  <a:gd name="T36" fmla="*/ 0 w 210"/>
                  <a:gd name="T37" fmla="*/ 0 h 84"/>
                  <a:gd name="T38" fmla="*/ 0 w 210"/>
                  <a:gd name="T39" fmla="*/ 0 h 84"/>
                  <a:gd name="T40" fmla="*/ 0 w 210"/>
                  <a:gd name="T41" fmla="*/ 0 h 84"/>
                  <a:gd name="T42" fmla="*/ 0 w 210"/>
                  <a:gd name="T43" fmla="*/ 0 h 84"/>
                  <a:gd name="T44" fmla="*/ 0 w 210"/>
                  <a:gd name="T45" fmla="*/ 0 h 84"/>
                  <a:gd name="T46" fmla="*/ 0 w 210"/>
                  <a:gd name="T47" fmla="*/ 0 h 84"/>
                  <a:gd name="T48" fmla="*/ 0 w 210"/>
                  <a:gd name="T49" fmla="*/ 0 h 84"/>
                  <a:gd name="T50" fmla="*/ 0 w 210"/>
                  <a:gd name="T51" fmla="*/ 0 h 84"/>
                  <a:gd name="T52" fmla="*/ 0 w 210"/>
                  <a:gd name="T53" fmla="*/ 0 h 84"/>
                  <a:gd name="T54" fmla="*/ 0 w 210"/>
                  <a:gd name="T55" fmla="*/ 0 h 84"/>
                  <a:gd name="T56" fmla="*/ 0 w 210"/>
                  <a:gd name="T57" fmla="*/ 0 h 84"/>
                  <a:gd name="T58" fmla="*/ 0 w 210"/>
                  <a:gd name="T59" fmla="*/ 0 h 84"/>
                  <a:gd name="T60" fmla="*/ 0 w 210"/>
                  <a:gd name="T61" fmla="*/ 0 h 84"/>
                  <a:gd name="T62" fmla="*/ 0 w 210"/>
                  <a:gd name="T63" fmla="*/ 0 h 84"/>
                  <a:gd name="T64" fmla="*/ 0 w 210"/>
                  <a:gd name="T65" fmla="*/ 0 h 84"/>
                  <a:gd name="T66" fmla="*/ 0 w 210"/>
                  <a:gd name="T67" fmla="*/ 0 h 84"/>
                  <a:gd name="T68" fmla="*/ 0 w 210"/>
                  <a:gd name="T69" fmla="*/ 0 h 84"/>
                  <a:gd name="T70" fmla="*/ 0 w 210"/>
                  <a:gd name="T71" fmla="*/ 0 h 84"/>
                  <a:gd name="T72" fmla="*/ 0 w 210"/>
                  <a:gd name="T73" fmla="*/ 0 h 84"/>
                  <a:gd name="T74" fmla="*/ 0 w 210"/>
                  <a:gd name="T75" fmla="*/ 0 h 84"/>
                  <a:gd name="T76" fmla="*/ 0 w 210"/>
                  <a:gd name="T77" fmla="*/ 0 h 84"/>
                  <a:gd name="T78" fmla="*/ 0 w 210"/>
                  <a:gd name="T79" fmla="*/ 0 h 84"/>
                  <a:gd name="T80" fmla="*/ 0 w 210"/>
                  <a:gd name="T81" fmla="*/ 0 h 84"/>
                  <a:gd name="T82" fmla="*/ 0 w 210"/>
                  <a:gd name="T83" fmla="*/ 0 h 84"/>
                  <a:gd name="T84" fmla="*/ 0 w 210"/>
                  <a:gd name="T85" fmla="*/ 0 h 84"/>
                  <a:gd name="T86" fmla="*/ 0 w 210"/>
                  <a:gd name="T87" fmla="*/ 0 h 84"/>
                  <a:gd name="T88" fmla="*/ 0 w 210"/>
                  <a:gd name="T89" fmla="*/ 0 h 84"/>
                  <a:gd name="T90" fmla="*/ 0 w 210"/>
                  <a:gd name="T91" fmla="*/ 0 h 84"/>
                  <a:gd name="T92" fmla="*/ 0 w 210"/>
                  <a:gd name="T93" fmla="*/ 0 h 84"/>
                  <a:gd name="T94" fmla="*/ 0 w 210"/>
                  <a:gd name="T95" fmla="*/ 0 h 84"/>
                  <a:gd name="T96" fmla="*/ 0 w 210"/>
                  <a:gd name="T97" fmla="*/ 0 h 84"/>
                  <a:gd name="T98" fmla="*/ 0 w 210"/>
                  <a:gd name="T99" fmla="*/ 0 h 84"/>
                  <a:gd name="T100" fmla="*/ 0 w 210"/>
                  <a:gd name="T101" fmla="*/ 0 h 84"/>
                  <a:gd name="T102" fmla="*/ 0 w 210"/>
                  <a:gd name="T103" fmla="*/ 0 h 84"/>
                  <a:gd name="T104" fmla="*/ 0 w 210"/>
                  <a:gd name="T105" fmla="*/ 0 h 8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0"/>
                  <a:gd name="T160" fmla="*/ 0 h 84"/>
                  <a:gd name="T161" fmla="*/ 210 w 210"/>
                  <a:gd name="T162" fmla="*/ 84 h 8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0" h="84">
                    <a:moveTo>
                      <a:pt x="17" y="36"/>
                    </a:moveTo>
                    <a:lnTo>
                      <a:pt x="28" y="47"/>
                    </a:lnTo>
                    <a:lnTo>
                      <a:pt x="41" y="56"/>
                    </a:lnTo>
                    <a:lnTo>
                      <a:pt x="53" y="65"/>
                    </a:lnTo>
                    <a:lnTo>
                      <a:pt x="67" y="71"/>
                    </a:lnTo>
                    <a:lnTo>
                      <a:pt x="81" y="77"/>
                    </a:lnTo>
                    <a:lnTo>
                      <a:pt x="96" y="80"/>
                    </a:lnTo>
                    <a:lnTo>
                      <a:pt x="112" y="83"/>
                    </a:lnTo>
                    <a:lnTo>
                      <a:pt x="127" y="84"/>
                    </a:lnTo>
                    <a:lnTo>
                      <a:pt x="134" y="84"/>
                    </a:lnTo>
                    <a:lnTo>
                      <a:pt x="142" y="83"/>
                    </a:lnTo>
                    <a:lnTo>
                      <a:pt x="149" y="83"/>
                    </a:lnTo>
                    <a:lnTo>
                      <a:pt x="156" y="81"/>
                    </a:lnTo>
                    <a:lnTo>
                      <a:pt x="163" y="79"/>
                    </a:lnTo>
                    <a:lnTo>
                      <a:pt x="170" y="78"/>
                    </a:lnTo>
                    <a:lnTo>
                      <a:pt x="176" y="75"/>
                    </a:lnTo>
                    <a:lnTo>
                      <a:pt x="183" y="73"/>
                    </a:lnTo>
                    <a:lnTo>
                      <a:pt x="187" y="69"/>
                    </a:lnTo>
                    <a:lnTo>
                      <a:pt x="190" y="67"/>
                    </a:lnTo>
                    <a:lnTo>
                      <a:pt x="194" y="63"/>
                    </a:lnTo>
                    <a:lnTo>
                      <a:pt x="197" y="61"/>
                    </a:lnTo>
                    <a:lnTo>
                      <a:pt x="200" y="57"/>
                    </a:lnTo>
                    <a:lnTo>
                      <a:pt x="204" y="54"/>
                    </a:lnTo>
                    <a:lnTo>
                      <a:pt x="207" y="50"/>
                    </a:lnTo>
                    <a:lnTo>
                      <a:pt x="210" y="45"/>
                    </a:lnTo>
                    <a:lnTo>
                      <a:pt x="201" y="51"/>
                    </a:lnTo>
                    <a:lnTo>
                      <a:pt x="191" y="57"/>
                    </a:lnTo>
                    <a:lnTo>
                      <a:pt x="181" y="62"/>
                    </a:lnTo>
                    <a:lnTo>
                      <a:pt x="171" y="66"/>
                    </a:lnTo>
                    <a:lnTo>
                      <a:pt x="160" y="69"/>
                    </a:lnTo>
                    <a:lnTo>
                      <a:pt x="149" y="71"/>
                    </a:lnTo>
                    <a:lnTo>
                      <a:pt x="138" y="73"/>
                    </a:lnTo>
                    <a:lnTo>
                      <a:pt x="127" y="73"/>
                    </a:lnTo>
                    <a:lnTo>
                      <a:pt x="118" y="73"/>
                    </a:lnTo>
                    <a:lnTo>
                      <a:pt x="108" y="72"/>
                    </a:lnTo>
                    <a:lnTo>
                      <a:pt x="99" y="71"/>
                    </a:lnTo>
                    <a:lnTo>
                      <a:pt x="89" y="68"/>
                    </a:lnTo>
                    <a:lnTo>
                      <a:pt x="80" y="65"/>
                    </a:lnTo>
                    <a:lnTo>
                      <a:pt x="71" y="62"/>
                    </a:lnTo>
                    <a:lnTo>
                      <a:pt x="63" y="57"/>
                    </a:lnTo>
                    <a:lnTo>
                      <a:pt x="55" y="54"/>
                    </a:lnTo>
                    <a:lnTo>
                      <a:pt x="39" y="43"/>
                    </a:lnTo>
                    <a:lnTo>
                      <a:pt x="25" y="30"/>
                    </a:lnTo>
                    <a:lnTo>
                      <a:pt x="12" y="17"/>
                    </a:lnTo>
                    <a:lnTo>
                      <a:pt x="0" y="0"/>
                    </a:lnTo>
                    <a:lnTo>
                      <a:pt x="1" y="5"/>
                    </a:lnTo>
                    <a:lnTo>
                      <a:pt x="3" y="9"/>
                    </a:lnTo>
                    <a:lnTo>
                      <a:pt x="5" y="14"/>
                    </a:lnTo>
                    <a:lnTo>
                      <a:pt x="7" y="19"/>
                    </a:lnTo>
                    <a:lnTo>
                      <a:pt x="9" y="24"/>
                    </a:lnTo>
                    <a:lnTo>
                      <a:pt x="12" y="27"/>
                    </a:lnTo>
                    <a:lnTo>
                      <a:pt x="14" y="32"/>
                    </a:lnTo>
                    <a:lnTo>
                      <a:pt x="17" y="36"/>
                    </a:lnTo>
                    <a:close/>
                  </a:path>
                </a:pathLst>
              </a:custGeom>
              <a:solidFill>
                <a:srgbClr val="F1AD8F"/>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5" name="Freeform 68"/>
              <p:cNvSpPr/>
              <p:nvPr/>
            </p:nvSpPr>
            <p:spPr bwMode="auto">
              <a:xfrm>
                <a:off x="1135" y="2677"/>
                <a:ext cx="45" cy="15"/>
              </a:xfrm>
              <a:custGeom>
                <a:avLst/>
                <a:gdLst>
                  <a:gd name="T0" fmla="*/ 0 w 224"/>
                  <a:gd name="T1" fmla="*/ 0 h 95"/>
                  <a:gd name="T2" fmla="*/ 0 w 224"/>
                  <a:gd name="T3" fmla="*/ 0 h 95"/>
                  <a:gd name="T4" fmla="*/ 0 w 224"/>
                  <a:gd name="T5" fmla="*/ 0 h 95"/>
                  <a:gd name="T6" fmla="*/ 0 w 224"/>
                  <a:gd name="T7" fmla="*/ 0 h 95"/>
                  <a:gd name="T8" fmla="*/ 0 w 224"/>
                  <a:gd name="T9" fmla="*/ 0 h 95"/>
                  <a:gd name="T10" fmla="*/ 0 w 224"/>
                  <a:gd name="T11" fmla="*/ 0 h 95"/>
                  <a:gd name="T12" fmla="*/ 0 w 224"/>
                  <a:gd name="T13" fmla="*/ 0 h 95"/>
                  <a:gd name="T14" fmla="*/ 0 w 224"/>
                  <a:gd name="T15" fmla="*/ 0 h 95"/>
                  <a:gd name="T16" fmla="*/ 0 w 224"/>
                  <a:gd name="T17" fmla="*/ 0 h 95"/>
                  <a:gd name="T18" fmla="*/ 0 w 224"/>
                  <a:gd name="T19" fmla="*/ 0 h 95"/>
                  <a:gd name="T20" fmla="*/ 0 w 224"/>
                  <a:gd name="T21" fmla="*/ 0 h 95"/>
                  <a:gd name="T22" fmla="*/ 0 w 224"/>
                  <a:gd name="T23" fmla="*/ 0 h 95"/>
                  <a:gd name="T24" fmla="*/ 0 w 224"/>
                  <a:gd name="T25" fmla="*/ 0 h 95"/>
                  <a:gd name="T26" fmla="*/ 0 w 224"/>
                  <a:gd name="T27" fmla="*/ 0 h 95"/>
                  <a:gd name="T28" fmla="*/ 0 w 224"/>
                  <a:gd name="T29" fmla="*/ 0 h 95"/>
                  <a:gd name="T30" fmla="*/ 0 w 224"/>
                  <a:gd name="T31" fmla="*/ 0 h 95"/>
                  <a:gd name="T32" fmla="*/ 0 w 224"/>
                  <a:gd name="T33" fmla="*/ 0 h 95"/>
                  <a:gd name="T34" fmla="*/ 0 w 224"/>
                  <a:gd name="T35" fmla="*/ 0 h 95"/>
                  <a:gd name="T36" fmla="*/ 0 w 224"/>
                  <a:gd name="T37" fmla="*/ 0 h 95"/>
                  <a:gd name="T38" fmla="*/ 0 w 224"/>
                  <a:gd name="T39" fmla="*/ 0 h 95"/>
                  <a:gd name="T40" fmla="*/ 0 w 224"/>
                  <a:gd name="T41" fmla="*/ 0 h 95"/>
                  <a:gd name="T42" fmla="*/ 0 w 224"/>
                  <a:gd name="T43" fmla="*/ 0 h 95"/>
                  <a:gd name="T44" fmla="*/ 0 w 224"/>
                  <a:gd name="T45" fmla="*/ 0 h 95"/>
                  <a:gd name="T46" fmla="*/ 0 w 224"/>
                  <a:gd name="T47" fmla="*/ 0 h 95"/>
                  <a:gd name="T48" fmla="*/ 0 w 224"/>
                  <a:gd name="T49" fmla="*/ 0 h 95"/>
                  <a:gd name="T50" fmla="*/ 0 w 224"/>
                  <a:gd name="T51" fmla="*/ 0 h 95"/>
                  <a:gd name="T52" fmla="*/ 0 w 224"/>
                  <a:gd name="T53" fmla="*/ 0 h 95"/>
                  <a:gd name="T54" fmla="*/ 0 w 224"/>
                  <a:gd name="T55" fmla="*/ 0 h 95"/>
                  <a:gd name="T56" fmla="*/ 0 w 224"/>
                  <a:gd name="T57" fmla="*/ 0 h 95"/>
                  <a:gd name="T58" fmla="*/ 0 w 224"/>
                  <a:gd name="T59" fmla="*/ 0 h 95"/>
                  <a:gd name="T60" fmla="*/ 0 w 224"/>
                  <a:gd name="T61" fmla="*/ 0 h 95"/>
                  <a:gd name="T62" fmla="*/ 0 w 224"/>
                  <a:gd name="T63" fmla="*/ 0 h 95"/>
                  <a:gd name="T64" fmla="*/ 0 w 224"/>
                  <a:gd name="T65" fmla="*/ 0 h 95"/>
                  <a:gd name="T66" fmla="*/ 0 w 224"/>
                  <a:gd name="T67" fmla="*/ 0 h 95"/>
                  <a:gd name="T68" fmla="*/ 0 w 224"/>
                  <a:gd name="T69" fmla="*/ 0 h 95"/>
                  <a:gd name="T70" fmla="*/ 0 w 224"/>
                  <a:gd name="T71" fmla="*/ 0 h 95"/>
                  <a:gd name="T72" fmla="*/ 0 w 224"/>
                  <a:gd name="T73" fmla="*/ 0 h 95"/>
                  <a:gd name="T74" fmla="*/ 0 w 224"/>
                  <a:gd name="T75" fmla="*/ 0 h 95"/>
                  <a:gd name="T76" fmla="*/ 0 w 224"/>
                  <a:gd name="T77" fmla="*/ 0 h 95"/>
                  <a:gd name="T78" fmla="*/ 0 w 224"/>
                  <a:gd name="T79" fmla="*/ 0 h 95"/>
                  <a:gd name="T80" fmla="*/ 0 w 224"/>
                  <a:gd name="T81" fmla="*/ 0 h 95"/>
                  <a:gd name="T82" fmla="*/ 0 w 224"/>
                  <a:gd name="T83" fmla="*/ 0 h 95"/>
                  <a:gd name="T84" fmla="*/ 0 w 224"/>
                  <a:gd name="T85" fmla="*/ 0 h 95"/>
                  <a:gd name="T86" fmla="*/ 0 w 224"/>
                  <a:gd name="T87" fmla="*/ 0 h 95"/>
                  <a:gd name="T88" fmla="*/ 0 w 224"/>
                  <a:gd name="T89" fmla="*/ 0 h 95"/>
                  <a:gd name="T90" fmla="*/ 0 w 224"/>
                  <a:gd name="T91" fmla="*/ 0 h 95"/>
                  <a:gd name="T92" fmla="*/ 0 w 224"/>
                  <a:gd name="T93" fmla="*/ 0 h 95"/>
                  <a:gd name="T94" fmla="*/ 0 w 224"/>
                  <a:gd name="T95" fmla="*/ 0 h 95"/>
                  <a:gd name="T96" fmla="*/ 0 w 224"/>
                  <a:gd name="T97" fmla="*/ 0 h 95"/>
                  <a:gd name="T98" fmla="*/ 0 w 224"/>
                  <a:gd name="T99" fmla="*/ 0 h 95"/>
                  <a:gd name="T100" fmla="*/ 0 w 224"/>
                  <a:gd name="T101" fmla="*/ 0 h 95"/>
                  <a:gd name="T102" fmla="*/ 0 w 224"/>
                  <a:gd name="T103" fmla="*/ 0 h 95"/>
                  <a:gd name="T104" fmla="*/ 0 w 224"/>
                  <a:gd name="T105" fmla="*/ 0 h 95"/>
                  <a:gd name="T106" fmla="*/ 0 w 224"/>
                  <a:gd name="T107" fmla="*/ 0 h 95"/>
                  <a:gd name="T108" fmla="*/ 0 w 224"/>
                  <a:gd name="T109" fmla="*/ 0 h 95"/>
                  <a:gd name="T110" fmla="*/ 0 w 224"/>
                  <a:gd name="T111" fmla="*/ 0 h 95"/>
                  <a:gd name="T112" fmla="*/ 0 w 224"/>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4"/>
                  <a:gd name="T172" fmla="*/ 0 h 95"/>
                  <a:gd name="T173" fmla="*/ 224 w 224"/>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4" h="95">
                    <a:moveTo>
                      <a:pt x="12" y="35"/>
                    </a:moveTo>
                    <a:lnTo>
                      <a:pt x="24" y="48"/>
                    </a:lnTo>
                    <a:lnTo>
                      <a:pt x="37" y="60"/>
                    </a:lnTo>
                    <a:lnTo>
                      <a:pt x="50" y="71"/>
                    </a:lnTo>
                    <a:lnTo>
                      <a:pt x="65" y="79"/>
                    </a:lnTo>
                    <a:lnTo>
                      <a:pt x="81" y="86"/>
                    </a:lnTo>
                    <a:lnTo>
                      <a:pt x="97" y="91"/>
                    </a:lnTo>
                    <a:lnTo>
                      <a:pt x="115" y="95"/>
                    </a:lnTo>
                    <a:lnTo>
                      <a:pt x="132" y="95"/>
                    </a:lnTo>
                    <a:lnTo>
                      <a:pt x="142" y="95"/>
                    </a:lnTo>
                    <a:lnTo>
                      <a:pt x="151" y="94"/>
                    </a:lnTo>
                    <a:lnTo>
                      <a:pt x="160" y="92"/>
                    </a:lnTo>
                    <a:lnTo>
                      <a:pt x="169" y="90"/>
                    </a:lnTo>
                    <a:lnTo>
                      <a:pt x="178" y="88"/>
                    </a:lnTo>
                    <a:lnTo>
                      <a:pt x="187" y="84"/>
                    </a:lnTo>
                    <a:lnTo>
                      <a:pt x="195" y="80"/>
                    </a:lnTo>
                    <a:lnTo>
                      <a:pt x="203" y="77"/>
                    </a:lnTo>
                    <a:lnTo>
                      <a:pt x="206" y="73"/>
                    </a:lnTo>
                    <a:lnTo>
                      <a:pt x="209" y="70"/>
                    </a:lnTo>
                    <a:lnTo>
                      <a:pt x="212" y="67"/>
                    </a:lnTo>
                    <a:lnTo>
                      <a:pt x="214" y="64"/>
                    </a:lnTo>
                    <a:lnTo>
                      <a:pt x="217" y="60"/>
                    </a:lnTo>
                    <a:lnTo>
                      <a:pt x="219" y="56"/>
                    </a:lnTo>
                    <a:lnTo>
                      <a:pt x="222" y="53"/>
                    </a:lnTo>
                    <a:lnTo>
                      <a:pt x="224" y="49"/>
                    </a:lnTo>
                    <a:lnTo>
                      <a:pt x="214" y="56"/>
                    </a:lnTo>
                    <a:lnTo>
                      <a:pt x="204" y="64"/>
                    </a:lnTo>
                    <a:lnTo>
                      <a:pt x="193" y="70"/>
                    </a:lnTo>
                    <a:lnTo>
                      <a:pt x="181" y="76"/>
                    </a:lnTo>
                    <a:lnTo>
                      <a:pt x="170" y="79"/>
                    </a:lnTo>
                    <a:lnTo>
                      <a:pt x="157" y="82"/>
                    </a:lnTo>
                    <a:lnTo>
                      <a:pt x="145" y="84"/>
                    </a:lnTo>
                    <a:lnTo>
                      <a:pt x="132" y="84"/>
                    </a:lnTo>
                    <a:lnTo>
                      <a:pt x="122" y="84"/>
                    </a:lnTo>
                    <a:lnTo>
                      <a:pt x="112" y="83"/>
                    </a:lnTo>
                    <a:lnTo>
                      <a:pt x="101" y="82"/>
                    </a:lnTo>
                    <a:lnTo>
                      <a:pt x="92" y="78"/>
                    </a:lnTo>
                    <a:lnTo>
                      <a:pt x="82" y="76"/>
                    </a:lnTo>
                    <a:lnTo>
                      <a:pt x="73" y="71"/>
                    </a:lnTo>
                    <a:lnTo>
                      <a:pt x="64" y="67"/>
                    </a:lnTo>
                    <a:lnTo>
                      <a:pt x="56" y="61"/>
                    </a:lnTo>
                    <a:lnTo>
                      <a:pt x="47" y="55"/>
                    </a:lnTo>
                    <a:lnTo>
                      <a:pt x="40" y="49"/>
                    </a:lnTo>
                    <a:lnTo>
                      <a:pt x="32" y="42"/>
                    </a:lnTo>
                    <a:lnTo>
                      <a:pt x="25" y="35"/>
                    </a:lnTo>
                    <a:lnTo>
                      <a:pt x="18" y="28"/>
                    </a:lnTo>
                    <a:lnTo>
                      <a:pt x="12" y="19"/>
                    </a:lnTo>
                    <a:lnTo>
                      <a:pt x="6" y="10"/>
                    </a:lnTo>
                    <a:lnTo>
                      <a:pt x="0" y="0"/>
                    </a:lnTo>
                    <a:lnTo>
                      <a:pt x="1" y="5"/>
                    </a:lnTo>
                    <a:lnTo>
                      <a:pt x="2" y="10"/>
                    </a:lnTo>
                    <a:lnTo>
                      <a:pt x="4" y="13"/>
                    </a:lnTo>
                    <a:lnTo>
                      <a:pt x="5" y="18"/>
                    </a:lnTo>
                    <a:lnTo>
                      <a:pt x="7" y="23"/>
                    </a:lnTo>
                    <a:lnTo>
                      <a:pt x="8" y="26"/>
                    </a:lnTo>
                    <a:lnTo>
                      <a:pt x="10" y="30"/>
                    </a:lnTo>
                    <a:lnTo>
                      <a:pt x="12" y="35"/>
                    </a:lnTo>
                    <a:close/>
                  </a:path>
                </a:pathLst>
              </a:custGeom>
              <a:solidFill>
                <a:srgbClr val="F2AF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6" name="Freeform 69"/>
              <p:cNvSpPr/>
              <p:nvPr/>
            </p:nvSpPr>
            <p:spPr bwMode="auto">
              <a:xfrm>
                <a:off x="1135" y="2674"/>
                <a:ext cx="47" cy="18"/>
              </a:xfrm>
              <a:custGeom>
                <a:avLst/>
                <a:gdLst>
                  <a:gd name="T0" fmla="*/ 0 w 235"/>
                  <a:gd name="T1" fmla="*/ 0 h 106"/>
                  <a:gd name="T2" fmla="*/ 0 w 235"/>
                  <a:gd name="T3" fmla="*/ 0 h 106"/>
                  <a:gd name="T4" fmla="*/ 0 w 235"/>
                  <a:gd name="T5" fmla="*/ 0 h 106"/>
                  <a:gd name="T6" fmla="*/ 0 w 235"/>
                  <a:gd name="T7" fmla="*/ 0 h 106"/>
                  <a:gd name="T8" fmla="*/ 0 w 235"/>
                  <a:gd name="T9" fmla="*/ 0 h 106"/>
                  <a:gd name="T10" fmla="*/ 0 w 235"/>
                  <a:gd name="T11" fmla="*/ 0 h 106"/>
                  <a:gd name="T12" fmla="*/ 0 w 235"/>
                  <a:gd name="T13" fmla="*/ 0 h 106"/>
                  <a:gd name="T14" fmla="*/ 0 w 235"/>
                  <a:gd name="T15" fmla="*/ 0 h 106"/>
                  <a:gd name="T16" fmla="*/ 0 w 235"/>
                  <a:gd name="T17" fmla="*/ 0 h 106"/>
                  <a:gd name="T18" fmla="*/ 0 w 235"/>
                  <a:gd name="T19" fmla="*/ 0 h 106"/>
                  <a:gd name="T20" fmla="*/ 0 w 235"/>
                  <a:gd name="T21" fmla="*/ 0 h 106"/>
                  <a:gd name="T22" fmla="*/ 0 w 235"/>
                  <a:gd name="T23" fmla="*/ 0 h 106"/>
                  <a:gd name="T24" fmla="*/ 0 w 235"/>
                  <a:gd name="T25" fmla="*/ 0 h 106"/>
                  <a:gd name="T26" fmla="*/ 0 w 235"/>
                  <a:gd name="T27" fmla="*/ 0 h 106"/>
                  <a:gd name="T28" fmla="*/ 0 w 235"/>
                  <a:gd name="T29" fmla="*/ 0 h 106"/>
                  <a:gd name="T30" fmla="*/ 0 w 235"/>
                  <a:gd name="T31" fmla="*/ 0 h 106"/>
                  <a:gd name="T32" fmla="*/ 0 w 235"/>
                  <a:gd name="T33" fmla="*/ 0 h 106"/>
                  <a:gd name="T34" fmla="*/ 0 w 235"/>
                  <a:gd name="T35" fmla="*/ 0 h 106"/>
                  <a:gd name="T36" fmla="*/ 0 w 235"/>
                  <a:gd name="T37" fmla="*/ 0 h 106"/>
                  <a:gd name="T38" fmla="*/ 0 w 235"/>
                  <a:gd name="T39" fmla="*/ 0 h 106"/>
                  <a:gd name="T40" fmla="*/ 0 w 235"/>
                  <a:gd name="T41" fmla="*/ 0 h 106"/>
                  <a:gd name="T42" fmla="*/ 0 w 235"/>
                  <a:gd name="T43" fmla="*/ 0 h 106"/>
                  <a:gd name="T44" fmla="*/ 0 w 235"/>
                  <a:gd name="T45" fmla="*/ 0 h 106"/>
                  <a:gd name="T46" fmla="*/ 0 w 235"/>
                  <a:gd name="T47" fmla="*/ 0 h 106"/>
                  <a:gd name="T48" fmla="*/ 0 w 235"/>
                  <a:gd name="T49" fmla="*/ 0 h 106"/>
                  <a:gd name="T50" fmla="*/ 0 w 235"/>
                  <a:gd name="T51" fmla="*/ 0 h 106"/>
                  <a:gd name="T52" fmla="*/ 0 w 235"/>
                  <a:gd name="T53" fmla="*/ 0 h 106"/>
                  <a:gd name="T54" fmla="*/ 0 w 235"/>
                  <a:gd name="T55" fmla="*/ 0 h 106"/>
                  <a:gd name="T56" fmla="*/ 0 w 235"/>
                  <a:gd name="T57" fmla="*/ 0 h 106"/>
                  <a:gd name="T58" fmla="*/ 0 w 235"/>
                  <a:gd name="T59" fmla="*/ 0 h 106"/>
                  <a:gd name="T60" fmla="*/ 0 w 235"/>
                  <a:gd name="T61" fmla="*/ 0 h 106"/>
                  <a:gd name="T62" fmla="*/ 0 w 235"/>
                  <a:gd name="T63" fmla="*/ 0 h 106"/>
                  <a:gd name="T64" fmla="*/ 0 w 235"/>
                  <a:gd name="T65" fmla="*/ 0 h 106"/>
                  <a:gd name="T66" fmla="*/ 0 w 235"/>
                  <a:gd name="T67" fmla="*/ 0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5"/>
                  <a:gd name="T103" fmla="*/ 0 h 106"/>
                  <a:gd name="T104" fmla="*/ 235 w 23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5" h="106">
                    <a:moveTo>
                      <a:pt x="8" y="33"/>
                    </a:moveTo>
                    <a:lnTo>
                      <a:pt x="20" y="50"/>
                    </a:lnTo>
                    <a:lnTo>
                      <a:pt x="33" y="63"/>
                    </a:lnTo>
                    <a:lnTo>
                      <a:pt x="47" y="76"/>
                    </a:lnTo>
                    <a:lnTo>
                      <a:pt x="63" y="87"/>
                    </a:lnTo>
                    <a:lnTo>
                      <a:pt x="71" y="90"/>
                    </a:lnTo>
                    <a:lnTo>
                      <a:pt x="79" y="95"/>
                    </a:lnTo>
                    <a:lnTo>
                      <a:pt x="88" y="98"/>
                    </a:lnTo>
                    <a:lnTo>
                      <a:pt x="97" y="101"/>
                    </a:lnTo>
                    <a:lnTo>
                      <a:pt x="107" y="104"/>
                    </a:lnTo>
                    <a:lnTo>
                      <a:pt x="116" y="105"/>
                    </a:lnTo>
                    <a:lnTo>
                      <a:pt x="126" y="106"/>
                    </a:lnTo>
                    <a:lnTo>
                      <a:pt x="135" y="106"/>
                    </a:lnTo>
                    <a:lnTo>
                      <a:pt x="146" y="106"/>
                    </a:lnTo>
                    <a:lnTo>
                      <a:pt x="157" y="104"/>
                    </a:lnTo>
                    <a:lnTo>
                      <a:pt x="168" y="102"/>
                    </a:lnTo>
                    <a:lnTo>
                      <a:pt x="179" y="99"/>
                    </a:lnTo>
                    <a:lnTo>
                      <a:pt x="189" y="95"/>
                    </a:lnTo>
                    <a:lnTo>
                      <a:pt x="199" y="90"/>
                    </a:lnTo>
                    <a:lnTo>
                      <a:pt x="209" y="84"/>
                    </a:lnTo>
                    <a:lnTo>
                      <a:pt x="218" y="78"/>
                    </a:lnTo>
                    <a:lnTo>
                      <a:pt x="220" y="76"/>
                    </a:lnTo>
                    <a:lnTo>
                      <a:pt x="222" y="72"/>
                    </a:lnTo>
                    <a:lnTo>
                      <a:pt x="224" y="70"/>
                    </a:lnTo>
                    <a:lnTo>
                      <a:pt x="226" y="66"/>
                    </a:lnTo>
                    <a:lnTo>
                      <a:pt x="228" y="63"/>
                    </a:lnTo>
                    <a:lnTo>
                      <a:pt x="231" y="59"/>
                    </a:lnTo>
                    <a:lnTo>
                      <a:pt x="233" y="57"/>
                    </a:lnTo>
                    <a:lnTo>
                      <a:pt x="235" y="53"/>
                    </a:lnTo>
                    <a:lnTo>
                      <a:pt x="235" y="52"/>
                    </a:lnTo>
                    <a:lnTo>
                      <a:pt x="235" y="51"/>
                    </a:lnTo>
                    <a:lnTo>
                      <a:pt x="224" y="62"/>
                    </a:lnTo>
                    <a:lnTo>
                      <a:pt x="213" y="70"/>
                    </a:lnTo>
                    <a:lnTo>
                      <a:pt x="201" y="77"/>
                    </a:lnTo>
                    <a:lnTo>
                      <a:pt x="189" y="83"/>
                    </a:lnTo>
                    <a:lnTo>
                      <a:pt x="176" y="88"/>
                    </a:lnTo>
                    <a:lnTo>
                      <a:pt x="163" y="92"/>
                    </a:lnTo>
                    <a:lnTo>
                      <a:pt x="149" y="94"/>
                    </a:lnTo>
                    <a:lnTo>
                      <a:pt x="135" y="95"/>
                    </a:lnTo>
                    <a:lnTo>
                      <a:pt x="124" y="95"/>
                    </a:lnTo>
                    <a:lnTo>
                      <a:pt x="114" y="94"/>
                    </a:lnTo>
                    <a:lnTo>
                      <a:pt x="103" y="92"/>
                    </a:lnTo>
                    <a:lnTo>
                      <a:pt x="93" y="88"/>
                    </a:lnTo>
                    <a:lnTo>
                      <a:pt x="83" y="84"/>
                    </a:lnTo>
                    <a:lnTo>
                      <a:pt x="73" y="80"/>
                    </a:lnTo>
                    <a:lnTo>
                      <a:pt x="64" y="75"/>
                    </a:lnTo>
                    <a:lnTo>
                      <a:pt x="55" y="69"/>
                    </a:lnTo>
                    <a:lnTo>
                      <a:pt x="47" y="63"/>
                    </a:lnTo>
                    <a:lnTo>
                      <a:pt x="39" y="56"/>
                    </a:lnTo>
                    <a:lnTo>
                      <a:pt x="31" y="47"/>
                    </a:lnTo>
                    <a:lnTo>
                      <a:pt x="24" y="39"/>
                    </a:lnTo>
                    <a:lnTo>
                      <a:pt x="17" y="30"/>
                    </a:lnTo>
                    <a:lnTo>
                      <a:pt x="11" y="21"/>
                    </a:lnTo>
                    <a:lnTo>
                      <a:pt x="6" y="11"/>
                    </a:lnTo>
                    <a:lnTo>
                      <a:pt x="0" y="0"/>
                    </a:lnTo>
                    <a:lnTo>
                      <a:pt x="1" y="5"/>
                    </a:lnTo>
                    <a:lnTo>
                      <a:pt x="2" y="9"/>
                    </a:lnTo>
                    <a:lnTo>
                      <a:pt x="2" y="14"/>
                    </a:lnTo>
                    <a:lnTo>
                      <a:pt x="3" y="17"/>
                    </a:lnTo>
                    <a:lnTo>
                      <a:pt x="4" y="21"/>
                    </a:lnTo>
                    <a:lnTo>
                      <a:pt x="5" y="26"/>
                    </a:lnTo>
                    <a:lnTo>
                      <a:pt x="7" y="29"/>
                    </a:lnTo>
                    <a:lnTo>
                      <a:pt x="8" y="33"/>
                    </a:lnTo>
                    <a:close/>
                  </a:path>
                </a:pathLst>
              </a:custGeom>
              <a:solidFill>
                <a:srgbClr val="F2B1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7" name="Freeform 70"/>
              <p:cNvSpPr/>
              <p:nvPr/>
            </p:nvSpPr>
            <p:spPr bwMode="auto">
              <a:xfrm>
                <a:off x="1134" y="2672"/>
                <a:ext cx="49" cy="19"/>
              </a:xfrm>
              <a:custGeom>
                <a:avLst/>
                <a:gdLst>
                  <a:gd name="T0" fmla="*/ 0 w 242"/>
                  <a:gd name="T1" fmla="*/ 0 h 114"/>
                  <a:gd name="T2" fmla="*/ 0 w 242"/>
                  <a:gd name="T3" fmla="*/ 0 h 114"/>
                  <a:gd name="T4" fmla="*/ 0 w 242"/>
                  <a:gd name="T5" fmla="*/ 0 h 114"/>
                  <a:gd name="T6" fmla="*/ 0 w 242"/>
                  <a:gd name="T7" fmla="*/ 0 h 114"/>
                  <a:gd name="T8" fmla="*/ 0 w 242"/>
                  <a:gd name="T9" fmla="*/ 0 h 114"/>
                  <a:gd name="T10" fmla="*/ 0 w 242"/>
                  <a:gd name="T11" fmla="*/ 0 h 114"/>
                  <a:gd name="T12" fmla="*/ 0 w 242"/>
                  <a:gd name="T13" fmla="*/ 0 h 114"/>
                  <a:gd name="T14" fmla="*/ 0 w 242"/>
                  <a:gd name="T15" fmla="*/ 0 h 114"/>
                  <a:gd name="T16" fmla="*/ 0 w 242"/>
                  <a:gd name="T17" fmla="*/ 0 h 114"/>
                  <a:gd name="T18" fmla="*/ 0 w 242"/>
                  <a:gd name="T19" fmla="*/ 0 h 114"/>
                  <a:gd name="T20" fmla="*/ 0 w 242"/>
                  <a:gd name="T21" fmla="*/ 0 h 114"/>
                  <a:gd name="T22" fmla="*/ 0 w 242"/>
                  <a:gd name="T23" fmla="*/ 0 h 114"/>
                  <a:gd name="T24" fmla="*/ 0 w 242"/>
                  <a:gd name="T25" fmla="*/ 0 h 114"/>
                  <a:gd name="T26" fmla="*/ 0 w 242"/>
                  <a:gd name="T27" fmla="*/ 0 h 114"/>
                  <a:gd name="T28" fmla="*/ 0 w 242"/>
                  <a:gd name="T29" fmla="*/ 0 h 114"/>
                  <a:gd name="T30" fmla="*/ 0 w 242"/>
                  <a:gd name="T31" fmla="*/ 0 h 114"/>
                  <a:gd name="T32" fmla="*/ 0 w 242"/>
                  <a:gd name="T33" fmla="*/ 0 h 114"/>
                  <a:gd name="T34" fmla="*/ 0 w 242"/>
                  <a:gd name="T35" fmla="*/ 0 h 114"/>
                  <a:gd name="T36" fmla="*/ 0 w 242"/>
                  <a:gd name="T37" fmla="*/ 0 h 114"/>
                  <a:gd name="T38" fmla="*/ 0 w 242"/>
                  <a:gd name="T39" fmla="*/ 0 h 114"/>
                  <a:gd name="T40" fmla="*/ 0 w 242"/>
                  <a:gd name="T41" fmla="*/ 0 h 114"/>
                  <a:gd name="T42" fmla="*/ 0 w 242"/>
                  <a:gd name="T43" fmla="*/ 0 h 114"/>
                  <a:gd name="T44" fmla="*/ 0 w 242"/>
                  <a:gd name="T45" fmla="*/ 0 h 114"/>
                  <a:gd name="T46" fmla="*/ 0 w 242"/>
                  <a:gd name="T47" fmla="*/ 0 h 114"/>
                  <a:gd name="T48" fmla="*/ 0 w 242"/>
                  <a:gd name="T49" fmla="*/ 0 h 114"/>
                  <a:gd name="T50" fmla="*/ 0 w 242"/>
                  <a:gd name="T51" fmla="*/ 0 h 114"/>
                  <a:gd name="T52" fmla="*/ 0 w 242"/>
                  <a:gd name="T53" fmla="*/ 0 h 114"/>
                  <a:gd name="T54" fmla="*/ 0 w 242"/>
                  <a:gd name="T55" fmla="*/ 0 h 114"/>
                  <a:gd name="T56" fmla="*/ 0 w 242"/>
                  <a:gd name="T57" fmla="*/ 0 h 114"/>
                  <a:gd name="T58" fmla="*/ 0 w 242"/>
                  <a:gd name="T59" fmla="*/ 0 h 114"/>
                  <a:gd name="T60" fmla="*/ 0 w 242"/>
                  <a:gd name="T61" fmla="*/ 0 h 114"/>
                  <a:gd name="T62" fmla="*/ 0 w 242"/>
                  <a:gd name="T63" fmla="*/ 0 h 114"/>
                  <a:gd name="T64" fmla="*/ 0 w 242"/>
                  <a:gd name="T65" fmla="*/ 0 h 114"/>
                  <a:gd name="T66" fmla="*/ 0 w 242"/>
                  <a:gd name="T67" fmla="*/ 0 h 114"/>
                  <a:gd name="T68" fmla="*/ 0 w 242"/>
                  <a:gd name="T69" fmla="*/ 0 h 114"/>
                  <a:gd name="T70" fmla="*/ 0 w 242"/>
                  <a:gd name="T71" fmla="*/ 0 h 11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114"/>
                  <a:gd name="T110" fmla="*/ 242 w 242"/>
                  <a:gd name="T111" fmla="*/ 114 h 11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114">
                    <a:moveTo>
                      <a:pt x="4" y="30"/>
                    </a:moveTo>
                    <a:lnTo>
                      <a:pt x="10" y="40"/>
                    </a:lnTo>
                    <a:lnTo>
                      <a:pt x="16" y="49"/>
                    </a:lnTo>
                    <a:lnTo>
                      <a:pt x="22" y="58"/>
                    </a:lnTo>
                    <a:lnTo>
                      <a:pt x="29" y="65"/>
                    </a:lnTo>
                    <a:lnTo>
                      <a:pt x="36" y="72"/>
                    </a:lnTo>
                    <a:lnTo>
                      <a:pt x="44" y="79"/>
                    </a:lnTo>
                    <a:lnTo>
                      <a:pt x="51" y="85"/>
                    </a:lnTo>
                    <a:lnTo>
                      <a:pt x="60" y="91"/>
                    </a:lnTo>
                    <a:lnTo>
                      <a:pt x="68" y="97"/>
                    </a:lnTo>
                    <a:lnTo>
                      <a:pt x="77" y="101"/>
                    </a:lnTo>
                    <a:lnTo>
                      <a:pt x="86" y="106"/>
                    </a:lnTo>
                    <a:lnTo>
                      <a:pt x="96" y="108"/>
                    </a:lnTo>
                    <a:lnTo>
                      <a:pt x="105" y="112"/>
                    </a:lnTo>
                    <a:lnTo>
                      <a:pt x="116" y="113"/>
                    </a:lnTo>
                    <a:lnTo>
                      <a:pt x="126" y="114"/>
                    </a:lnTo>
                    <a:lnTo>
                      <a:pt x="136" y="114"/>
                    </a:lnTo>
                    <a:lnTo>
                      <a:pt x="149" y="114"/>
                    </a:lnTo>
                    <a:lnTo>
                      <a:pt x="161" y="112"/>
                    </a:lnTo>
                    <a:lnTo>
                      <a:pt x="174" y="109"/>
                    </a:lnTo>
                    <a:lnTo>
                      <a:pt x="185" y="106"/>
                    </a:lnTo>
                    <a:lnTo>
                      <a:pt x="197" y="100"/>
                    </a:lnTo>
                    <a:lnTo>
                      <a:pt x="208" y="94"/>
                    </a:lnTo>
                    <a:lnTo>
                      <a:pt x="218" y="86"/>
                    </a:lnTo>
                    <a:lnTo>
                      <a:pt x="228" y="79"/>
                    </a:lnTo>
                    <a:lnTo>
                      <a:pt x="229" y="78"/>
                    </a:lnTo>
                    <a:lnTo>
                      <a:pt x="230" y="76"/>
                    </a:lnTo>
                    <a:lnTo>
                      <a:pt x="232" y="74"/>
                    </a:lnTo>
                    <a:lnTo>
                      <a:pt x="232" y="73"/>
                    </a:lnTo>
                    <a:lnTo>
                      <a:pt x="233" y="72"/>
                    </a:lnTo>
                    <a:lnTo>
                      <a:pt x="234" y="70"/>
                    </a:lnTo>
                    <a:lnTo>
                      <a:pt x="235" y="68"/>
                    </a:lnTo>
                    <a:lnTo>
                      <a:pt x="236" y="67"/>
                    </a:lnTo>
                    <a:lnTo>
                      <a:pt x="237" y="65"/>
                    </a:lnTo>
                    <a:lnTo>
                      <a:pt x="237" y="64"/>
                    </a:lnTo>
                    <a:lnTo>
                      <a:pt x="238" y="61"/>
                    </a:lnTo>
                    <a:lnTo>
                      <a:pt x="239" y="59"/>
                    </a:lnTo>
                    <a:lnTo>
                      <a:pt x="240" y="58"/>
                    </a:lnTo>
                    <a:lnTo>
                      <a:pt x="241" y="55"/>
                    </a:lnTo>
                    <a:lnTo>
                      <a:pt x="241" y="54"/>
                    </a:lnTo>
                    <a:lnTo>
                      <a:pt x="242" y="52"/>
                    </a:lnTo>
                    <a:lnTo>
                      <a:pt x="230" y="64"/>
                    </a:lnTo>
                    <a:lnTo>
                      <a:pt x="219" y="73"/>
                    </a:lnTo>
                    <a:lnTo>
                      <a:pt x="207" y="83"/>
                    </a:lnTo>
                    <a:lnTo>
                      <a:pt x="194" y="90"/>
                    </a:lnTo>
                    <a:lnTo>
                      <a:pt x="180" y="96"/>
                    </a:lnTo>
                    <a:lnTo>
                      <a:pt x="166" y="100"/>
                    </a:lnTo>
                    <a:lnTo>
                      <a:pt x="151" y="103"/>
                    </a:lnTo>
                    <a:lnTo>
                      <a:pt x="136" y="103"/>
                    </a:lnTo>
                    <a:lnTo>
                      <a:pt x="125" y="103"/>
                    </a:lnTo>
                    <a:lnTo>
                      <a:pt x="114" y="102"/>
                    </a:lnTo>
                    <a:lnTo>
                      <a:pt x="102" y="100"/>
                    </a:lnTo>
                    <a:lnTo>
                      <a:pt x="92" y="96"/>
                    </a:lnTo>
                    <a:lnTo>
                      <a:pt x="82" y="92"/>
                    </a:lnTo>
                    <a:lnTo>
                      <a:pt x="72" y="88"/>
                    </a:lnTo>
                    <a:lnTo>
                      <a:pt x="63" y="82"/>
                    </a:lnTo>
                    <a:lnTo>
                      <a:pt x="54" y="74"/>
                    </a:lnTo>
                    <a:lnTo>
                      <a:pt x="45" y="67"/>
                    </a:lnTo>
                    <a:lnTo>
                      <a:pt x="37" y="60"/>
                    </a:lnTo>
                    <a:lnTo>
                      <a:pt x="30" y="52"/>
                    </a:lnTo>
                    <a:lnTo>
                      <a:pt x="23" y="42"/>
                    </a:lnTo>
                    <a:lnTo>
                      <a:pt x="16" y="32"/>
                    </a:lnTo>
                    <a:lnTo>
                      <a:pt x="10" y="22"/>
                    </a:lnTo>
                    <a:lnTo>
                      <a:pt x="5" y="11"/>
                    </a:lnTo>
                    <a:lnTo>
                      <a:pt x="0" y="0"/>
                    </a:lnTo>
                    <a:lnTo>
                      <a:pt x="0" y="4"/>
                    </a:lnTo>
                    <a:lnTo>
                      <a:pt x="1" y="7"/>
                    </a:lnTo>
                    <a:lnTo>
                      <a:pt x="1" y="11"/>
                    </a:lnTo>
                    <a:lnTo>
                      <a:pt x="1" y="16"/>
                    </a:lnTo>
                    <a:lnTo>
                      <a:pt x="2" y="19"/>
                    </a:lnTo>
                    <a:lnTo>
                      <a:pt x="3" y="23"/>
                    </a:lnTo>
                    <a:lnTo>
                      <a:pt x="3" y="26"/>
                    </a:lnTo>
                    <a:lnTo>
                      <a:pt x="4" y="30"/>
                    </a:lnTo>
                    <a:close/>
                  </a:path>
                </a:pathLst>
              </a:custGeom>
              <a:solidFill>
                <a:srgbClr val="F2B49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8" name="Freeform 71"/>
              <p:cNvSpPr/>
              <p:nvPr/>
            </p:nvSpPr>
            <p:spPr bwMode="auto">
              <a:xfrm>
                <a:off x="1134" y="2669"/>
                <a:ext cx="50" cy="21"/>
              </a:xfrm>
              <a:custGeom>
                <a:avLst/>
                <a:gdLst>
                  <a:gd name="T0" fmla="*/ 0 w 246"/>
                  <a:gd name="T1" fmla="*/ 0 h 123"/>
                  <a:gd name="T2" fmla="*/ 0 w 246"/>
                  <a:gd name="T3" fmla="*/ 0 h 123"/>
                  <a:gd name="T4" fmla="*/ 0 w 246"/>
                  <a:gd name="T5" fmla="*/ 0 h 123"/>
                  <a:gd name="T6" fmla="*/ 0 w 246"/>
                  <a:gd name="T7" fmla="*/ 0 h 123"/>
                  <a:gd name="T8" fmla="*/ 0 w 246"/>
                  <a:gd name="T9" fmla="*/ 0 h 123"/>
                  <a:gd name="T10" fmla="*/ 0 w 246"/>
                  <a:gd name="T11" fmla="*/ 0 h 123"/>
                  <a:gd name="T12" fmla="*/ 0 w 246"/>
                  <a:gd name="T13" fmla="*/ 0 h 123"/>
                  <a:gd name="T14" fmla="*/ 0 w 246"/>
                  <a:gd name="T15" fmla="*/ 0 h 123"/>
                  <a:gd name="T16" fmla="*/ 0 w 246"/>
                  <a:gd name="T17" fmla="*/ 0 h 123"/>
                  <a:gd name="T18" fmla="*/ 0 w 246"/>
                  <a:gd name="T19" fmla="*/ 0 h 123"/>
                  <a:gd name="T20" fmla="*/ 0 w 246"/>
                  <a:gd name="T21" fmla="*/ 0 h 123"/>
                  <a:gd name="T22" fmla="*/ 0 w 246"/>
                  <a:gd name="T23" fmla="*/ 0 h 123"/>
                  <a:gd name="T24" fmla="*/ 0 w 246"/>
                  <a:gd name="T25" fmla="*/ 0 h 123"/>
                  <a:gd name="T26" fmla="*/ 0 w 246"/>
                  <a:gd name="T27" fmla="*/ 0 h 123"/>
                  <a:gd name="T28" fmla="*/ 0 w 246"/>
                  <a:gd name="T29" fmla="*/ 0 h 123"/>
                  <a:gd name="T30" fmla="*/ 0 w 246"/>
                  <a:gd name="T31" fmla="*/ 0 h 123"/>
                  <a:gd name="T32" fmla="*/ 0 w 246"/>
                  <a:gd name="T33" fmla="*/ 0 h 123"/>
                  <a:gd name="T34" fmla="*/ 0 w 246"/>
                  <a:gd name="T35" fmla="*/ 0 h 123"/>
                  <a:gd name="T36" fmla="*/ 0 w 246"/>
                  <a:gd name="T37" fmla="*/ 0 h 123"/>
                  <a:gd name="T38" fmla="*/ 0 w 246"/>
                  <a:gd name="T39" fmla="*/ 0 h 123"/>
                  <a:gd name="T40" fmla="*/ 0 w 246"/>
                  <a:gd name="T41" fmla="*/ 0 h 123"/>
                  <a:gd name="T42" fmla="*/ 0 w 246"/>
                  <a:gd name="T43" fmla="*/ 0 h 123"/>
                  <a:gd name="T44" fmla="*/ 0 w 246"/>
                  <a:gd name="T45" fmla="*/ 0 h 123"/>
                  <a:gd name="T46" fmla="*/ 0 w 246"/>
                  <a:gd name="T47" fmla="*/ 0 h 123"/>
                  <a:gd name="T48" fmla="*/ 0 w 246"/>
                  <a:gd name="T49" fmla="*/ 0 h 123"/>
                  <a:gd name="T50" fmla="*/ 0 w 246"/>
                  <a:gd name="T51" fmla="*/ 0 h 123"/>
                  <a:gd name="T52" fmla="*/ 0 w 246"/>
                  <a:gd name="T53" fmla="*/ 0 h 123"/>
                  <a:gd name="T54" fmla="*/ 0 w 246"/>
                  <a:gd name="T55" fmla="*/ 0 h 123"/>
                  <a:gd name="T56" fmla="*/ 0 w 246"/>
                  <a:gd name="T57" fmla="*/ 0 h 123"/>
                  <a:gd name="T58" fmla="*/ 0 w 246"/>
                  <a:gd name="T59" fmla="*/ 0 h 123"/>
                  <a:gd name="T60" fmla="*/ 0 w 246"/>
                  <a:gd name="T61" fmla="*/ 0 h 123"/>
                  <a:gd name="T62" fmla="*/ 0 w 246"/>
                  <a:gd name="T63" fmla="*/ 0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6"/>
                  <a:gd name="T97" fmla="*/ 0 h 123"/>
                  <a:gd name="T98" fmla="*/ 246 w 246"/>
                  <a:gd name="T99" fmla="*/ 123 h 12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6" h="123">
                    <a:moveTo>
                      <a:pt x="1" y="28"/>
                    </a:moveTo>
                    <a:lnTo>
                      <a:pt x="7" y="39"/>
                    </a:lnTo>
                    <a:lnTo>
                      <a:pt x="12" y="49"/>
                    </a:lnTo>
                    <a:lnTo>
                      <a:pt x="18" y="58"/>
                    </a:lnTo>
                    <a:lnTo>
                      <a:pt x="25" y="67"/>
                    </a:lnTo>
                    <a:lnTo>
                      <a:pt x="32" y="75"/>
                    </a:lnTo>
                    <a:lnTo>
                      <a:pt x="40" y="84"/>
                    </a:lnTo>
                    <a:lnTo>
                      <a:pt x="48" y="91"/>
                    </a:lnTo>
                    <a:lnTo>
                      <a:pt x="56" y="97"/>
                    </a:lnTo>
                    <a:lnTo>
                      <a:pt x="65" y="103"/>
                    </a:lnTo>
                    <a:lnTo>
                      <a:pt x="74" y="108"/>
                    </a:lnTo>
                    <a:lnTo>
                      <a:pt x="84" y="112"/>
                    </a:lnTo>
                    <a:lnTo>
                      <a:pt x="94" y="116"/>
                    </a:lnTo>
                    <a:lnTo>
                      <a:pt x="104" y="120"/>
                    </a:lnTo>
                    <a:lnTo>
                      <a:pt x="115" y="122"/>
                    </a:lnTo>
                    <a:lnTo>
                      <a:pt x="125" y="123"/>
                    </a:lnTo>
                    <a:lnTo>
                      <a:pt x="136" y="123"/>
                    </a:lnTo>
                    <a:lnTo>
                      <a:pt x="150" y="122"/>
                    </a:lnTo>
                    <a:lnTo>
                      <a:pt x="164" y="120"/>
                    </a:lnTo>
                    <a:lnTo>
                      <a:pt x="177" y="116"/>
                    </a:lnTo>
                    <a:lnTo>
                      <a:pt x="190" y="111"/>
                    </a:lnTo>
                    <a:lnTo>
                      <a:pt x="202" y="105"/>
                    </a:lnTo>
                    <a:lnTo>
                      <a:pt x="214" y="98"/>
                    </a:lnTo>
                    <a:lnTo>
                      <a:pt x="225" y="90"/>
                    </a:lnTo>
                    <a:lnTo>
                      <a:pt x="236" y="79"/>
                    </a:lnTo>
                    <a:lnTo>
                      <a:pt x="238" y="76"/>
                    </a:lnTo>
                    <a:lnTo>
                      <a:pt x="239" y="73"/>
                    </a:lnTo>
                    <a:lnTo>
                      <a:pt x="241" y="69"/>
                    </a:lnTo>
                    <a:lnTo>
                      <a:pt x="242" y="66"/>
                    </a:lnTo>
                    <a:lnTo>
                      <a:pt x="243" y="62"/>
                    </a:lnTo>
                    <a:lnTo>
                      <a:pt x="244" y="60"/>
                    </a:lnTo>
                    <a:lnTo>
                      <a:pt x="245" y="56"/>
                    </a:lnTo>
                    <a:lnTo>
                      <a:pt x="246" y="52"/>
                    </a:lnTo>
                    <a:lnTo>
                      <a:pt x="236" y="66"/>
                    </a:lnTo>
                    <a:lnTo>
                      <a:pt x="223" y="78"/>
                    </a:lnTo>
                    <a:lnTo>
                      <a:pt x="211" y="87"/>
                    </a:lnTo>
                    <a:lnTo>
                      <a:pt x="197" y="96"/>
                    </a:lnTo>
                    <a:lnTo>
                      <a:pt x="183" y="103"/>
                    </a:lnTo>
                    <a:lnTo>
                      <a:pt x="168" y="108"/>
                    </a:lnTo>
                    <a:lnTo>
                      <a:pt x="152" y="111"/>
                    </a:lnTo>
                    <a:lnTo>
                      <a:pt x="136" y="112"/>
                    </a:lnTo>
                    <a:lnTo>
                      <a:pt x="125" y="112"/>
                    </a:lnTo>
                    <a:lnTo>
                      <a:pt x="113" y="110"/>
                    </a:lnTo>
                    <a:lnTo>
                      <a:pt x="101" y="108"/>
                    </a:lnTo>
                    <a:lnTo>
                      <a:pt x="91" y="104"/>
                    </a:lnTo>
                    <a:lnTo>
                      <a:pt x="80" y="99"/>
                    </a:lnTo>
                    <a:lnTo>
                      <a:pt x="70" y="94"/>
                    </a:lnTo>
                    <a:lnTo>
                      <a:pt x="61" y="87"/>
                    </a:lnTo>
                    <a:lnTo>
                      <a:pt x="52" y="80"/>
                    </a:lnTo>
                    <a:lnTo>
                      <a:pt x="43" y="73"/>
                    </a:lnTo>
                    <a:lnTo>
                      <a:pt x="35" y="64"/>
                    </a:lnTo>
                    <a:lnTo>
                      <a:pt x="28" y="55"/>
                    </a:lnTo>
                    <a:lnTo>
                      <a:pt x="21" y="45"/>
                    </a:lnTo>
                    <a:lnTo>
                      <a:pt x="15" y="34"/>
                    </a:lnTo>
                    <a:lnTo>
                      <a:pt x="9" y="22"/>
                    </a:lnTo>
                    <a:lnTo>
                      <a:pt x="4" y="12"/>
                    </a:lnTo>
                    <a:lnTo>
                      <a:pt x="0" y="0"/>
                    </a:lnTo>
                    <a:lnTo>
                      <a:pt x="0" y="3"/>
                    </a:lnTo>
                    <a:lnTo>
                      <a:pt x="0" y="7"/>
                    </a:lnTo>
                    <a:lnTo>
                      <a:pt x="0" y="11"/>
                    </a:lnTo>
                    <a:lnTo>
                      <a:pt x="0" y="14"/>
                    </a:lnTo>
                    <a:lnTo>
                      <a:pt x="0" y="18"/>
                    </a:lnTo>
                    <a:lnTo>
                      <a:pt x="1" y="21"/>
                    </a:lnTo>
                    <a:lnTo>
                      <a:pt x="1" y="25"/>
                    </a:lnTo>
                    <a:lnTo>
                      <a:pt x="1" y="28"/>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29" name="Freeform 72"/>
              <p:cNvSpPr/>
              <p:nvPr/>
            </p:nvSpPr>
            <p:spPr bwMode="auto">
              <a:xfrm>
                <a:off x="1134" y="2667"/>
                <a:ext cx="50" cy="22"/>
              </a:xfrm>
              <a:custGeom>
                <a:avLst/>
                <a:gdLst>
                  <a:gd name="T0" fmla="*/ 0 w 249"/>
                  <a:gd name="T1" fmla="*/ 0 h 132"/>
                  <a:gd name="T2" fmla="*/ 0 w 249"/>
                  <a:gd name="T3" fmla="*/ 0 h 132"/>
                  <a:gd name="T4" fmla="*/ 0 w 249"/>
                  <a:gd name="T5" fmla="*/ 0 h 132"/>
                  <a:gd name="T6" fmla="*/ 0 w 249"/>
                  <a:gd name="T7" fmla="*/ 0 h 132"/>
                  <a:gd name="T8" fmla="*/ 0 w 249"/>
                  <a:gd name="T9" fmla="*/ 0 h 132"/>
                  <a:gd name="T10" fmla="*/ 0 w 249"/>
                  <a:gd name="T11" fmla="*/ 0 h 132"/>
                  <a:gd name="T12" fmla="*/ 0 w 249"/>
                  <a:gd name="T13" fmla="*/ 0 h 132"/>
                  <a:gd name="T14" fmla="*/ 0 w 249"/>
                  <a:gd name="T15" fmla="*/ 0 h 132"/>
                  <a:gd name="T16" fmla="*/ 0 w 249"/>
                  <a:gd name="T17" fmla="*/ 0 h 132"/>
                  <a:gd name="T18" fmla="*/ 0 w 249"/>
                  <a:gd name="T19" fmla="*/ 0 h 132"/>
                  <a:gd name="T20" fmla="*/ 0 w 249"/>
                  <a:gd name="T21" fmla="*/ 0 h 132"/>
                  <a:gd name="T22" fmla="*/ 0 w 249"/>
                  <a:gd name="T23" fmla="*/ 0 h 132"/>
                  <a:gd name="T24" fmla="*/ 0 w 249"/>
                  <a:gd name="T25" fmla="*/ 0 h 132"/>
                  <a:gd name="T26" fmla="*/ 0 w 249"/>
                  <a:gd name="T27" fmla="*/ 0 h 132"/>
                  <a:gd name="T28" fmla="*/ 0 w 249"/>
                  <a:gd name="T29" fmla="*/ 0 h 132"/>
                  <a:gd name="T30" fmla="*/ 0 w 249"/>
                  <a:gd name="T31" fmla="*/ 0 h 132"/>
                  <a:gd name="T32" fmla="*/ 0 w 249"/>
                  <a:gd name="T33" fmla="*/ 0 h 132"/>
                  <a:gd name="T34" fmla="*/ 0 w 249"/>
                  <a:gd name="T35" fmla="*/ 0 h 132"/>
                  <a:gd name="T36" fmla="*/ 0 w 249"/>
                  <a:gd name="T37" fmla="*/ 0 h 132"/>
                  <a:gd name="T38" fmla="*/ 0 w 249"/>
                  <a:gd name="T39" fmla="*/ 0 h 132"/>
                  <a:gd name="T40" fmla="*/ 0 w 249"/>
                  <a:gd name="T41" fmla="*/ 0 h 132"/>
                  <a:gd name="T42" fmla="*/ 0 w 249"/>
                  <a:gd name="T43" fmla="*/ 0 h 132"/>
                  <a:gd name="T44" fmla="*/ 0 w 249"/>
                  <a:gd name="T45" fmla="*/ 0 h 132"/>
                  <a:gd name="T46" fmla="*/ 0 w 249"/>
                  <a:gd name="T47" fmla="*/ 0 h 132"/>
                  <a:gd name="T48" fmla="*/ 0 w 249"/>
                  <a:gd name="T49" fmla="*/ 0 h 132"/>
                  <a:gd name="T50" fmla="*/ 0 w 249"/>
                  <a:gd name="T51" fmla="*/ 0 h 132"/>
                  <a:gd name="T52" fmla="*/ 0 w 249"/>
                  <a:gd name="T53" fmla="*/ 0 h 132"/>
                  <a:gd name="T54" fmla="*/ 0 w 249"/>
                  <a:gd name="T55" fmla="*/ 0 h 132"/>
                  <a:gd name="T56" fmla="*/ 0 w 249"/>
                  <a:gd name="T57" fmla="*/ 0 h 132"/>
                  <a:gd name="T58" fmla="*/ 0 w 249"/>
                  <a:gd name="T59" fmla="*/ 0 h 132"/>
                  <a:gd name="T60" fmla="*/ 0 w 249"/>
                  <a:gd name="T61" fmla="*/ 0 h 132"/>
                  <a:gd name="T62" fmla="*/ 0 w 249"/>
                  <a:gd name="T63" fmla="*/ 0 h 132"/>
                  <a:gd name="T64" fmla="*/ 0 w 249"/>
                  <a:gd name="T65" fmla="*/ 0 h 1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9"/>
                  <a:gd name="T100" fmla="*/ 0 h 132"/>
                  <a:gd name="T101" fmla="*/ 249 w 249"/>
                  <a:gd name="T102" fmla="*/ 132 h 1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9" h="132">
                    <a:moveTo>
                      <a:pt x="0" y="29"/>
                    </a:moveTo>
                    <a:lnTo>
                      <a:pt x="5" y="40"/>
                    </a:lnTo>
                    <a:lnTo>
                      <a:pt x="10" y="51"/>
                    </a:lnTo>
                    <a:lnTo>
                      <a:pt x="16" y="61"/>
                    </a:lnTo>
                    <a:lnTo>
                      <a:pt x="23" y="71"/>
                    </a:lnTo>
                    <a:lnTo>
                      <a:pt x="30" y="79"/>
                    </a:lnTo>
                    <a:lnTo>
                      <a:pt x="37" y="89"/>
                    </a:lnTo>
                    <a:lnTo>
                      <a:pt x="45" y="96"/>
                    </a:lnTo>
                    <a:lnTo>
                      <a:pt x="54" y="103"/>
                    </a:lnTo>
                    <a:lnTo>
                      <a:pt x="63" y="111"/>
                    </a:lnTo>
                    <a:lnTo>
                      <a:pt x="72" y="117"/>
                    </a:lnTo>
                    <a:lnTo>
                      <a:pt x="82" y="121"/>
                    </a:lnTo>
                    <a:lnTo>
                      <a:pt x="92" y="125"/>
                    </a:lnTo>
                    <a:lnTo>
                      <a:pt x="102" y="129"/>
                    </a:lnTo>
                    <a:lnTo>
                      <a:pt x="114" y="131"/>
                    </a:lnTo>
                    <a:lnTo>
                      <a:pt x="125" y="132"/>
                    </a:lnTo>
                    <a:lnTo>
                      <a:pt x="136" y="132"/>
                    </a:lnTo>
                    <a:lnTo>
                      <a:pt x="151" y="132"/>
                    </a:lnTo>
                    <a:lnTo>
                      <a:pt x="166" y="129"/>
                    </a:lnTo>
                    <a:lnTo>
                      <a:pt x="180" y="125"/>
                    </a:lnTo>
                    <a:lnTo>
                      <a:pt x="194" y="119"/>
                    </a:lnTo>
                    <a:lnTo>
                      <a:pt x="207" y="112"/>
                    </a:lnTo>
                    <a:lnTo>
                      <a:pt x="219" y="102"/>
                    </a:lnTo>
                    <a:lnTo>
                      <a:pt x="230" y="93"/>
                    </a:lnTo>
                    <a:lnTo>
                      <a:pt x="242" y="81"/>
                    </a:lnTo>
                    <a:lnTo>
                      <a:pt x="243" y="77"/>
                    </a:lnTo>
                    <a:lnTo>
                      <a:pt x="244" y="75"/>
                    </a:lnTo>
                    <a:lnTo>
                      <a:pt x="245" y="71"/>
                    </a:lnTo>
                    <a:lnTo>
                      <a:pt x="246" y="67"/>
                    </a:lnTo>
                    <a:lnTo>
                      <a:pt x="247" y="64"/>
                    </a:lnTo>
                    <a:lnTo>
                      <a:pt x="248" y="60"/>
                    </a:lnTo>
                    <a:lnTo>
                      <a:pt x="249" y="58"/>
                    </a:lnTo>
                    <a:lnTo>
                      <a:pt x="249" y="54"/>
                    </a:lnTo>
                    <a:lnTo>
                      <a:pt x="239" y="69"/>
                    </a:lnTo>
                    <a:lnTo>
                      <a:pt x="227" y="82"/>
                    </a:lnTo>
                    <a:lnTo>
                      <a:pt x="214" y="94"/>
                    </a:lnTo>
                    <a:lnTo>
                      <a:pt x="200" y="103"/>
                    </a:lnTo>
                    <a:lnTo>
                      <a:pt x="185" y="112"/>
                    </a:lnTo>
                    <a:lnTo>
                      <a:pt x="169" y="117"/>
                    </a:lnTo>
                    <a:lnTo>
                      <a:pt x="161" y="119"/>
                    </a:lnTo>
                    <a:lnTo>
                      <a:pt x="153" y="120"/>
                    </a:lnTo>
                    <a:lnTo>
                      <a:pt x="145" y="121"/>
                    </a:lnTo>
                    <a:lnTo>
                      <a:pt x="136" y="121"/>
                    </a:lnTo>
                    <a:lnTo>
                      <a:pt x="124" y="121"/>
                    </a:lnTo>
                    <a:lnTo>
                      <a:pt x="113" y="120"/>
                    </a:lnTo>
                    <a:lnTo>
                      <a:pt x="100" y="117"/>
                    </a:lnTo>
                    <a:lnTo>
                      <a:pt x="90" y="113"/>
                    </a:lnTo>
                    <a:lnTo>
                      <a:pt x="79" y="108"/>
                    </a:lnTo>
                    <a:lnTo>
                      <a:pt x="69" y="102"/>
                    </a:lnTo>
                    <a:lnTo>
                      <a:pt x="59" y="95"/>
                    </a:lnTo>
                    <a:lnTo>
                      <a:pt x="50" y="88"/>
                    </a:lnTo>
                    <a:lnTo>
                      <a:pt x="42" y="79"/>
                    </a:lnTo>
                    <a:lnTo>
                      <a:pt x="34" y="70"/>
                    </a:lnTo>
                    <a:lnTo>
                      <a:pt x="27" y="60"/>
                    </a:lnTo>
                    <a:lnTo>
                      <a:pt x="20" y="49"/>
                    </a:lnTo>
                    <a:lnTo>
                      <a:pt x="14" y="37"/>
                    </a:lnTo>
                    <a:lnTo>
                      <a:pt x="9" y="26"/>
                    </a:lnTo>
                    <a:lnTo>
                      <a:pt x="5" y="14"/>
                    </a:lnTo>
                    <a:lnTo>
                      <a:pt x="1" y="0"/>
                    </a:lnTo>
                    <a:lnTo>
                      <a:pt x="1" y="4"/>
                    </a:lnTo>
                    <a:lnTo>
                      <a:pt x="0" y="8"/>
                    </a:lnTo>
                    <a:lnTo>
                      <a:pt x="0" y="11"/>
                    </a:lnTo>
                    <a:lnTo>
                      <a:pt x="0" y="15"/>
                    </a:lnTo>
                    <a:lnTo>
                      <a:pt x="0" y="18"/>
                    </a:lnTo>
                    <a:lnTo>
                      <a:pt x="0" y="22"/>
                    </a:lnTo>
                    <a:lnTo>
                      <a:pt x="0" y="26"/>
                    </a:lnTo>
                    <a:lnTo>
                      <a:pt x="0" y="29"/>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0" name="Freeform 73"/>
              <p:cNvSpPr/>
              <p:nvPr/>
            </p:nvSpPr>
            <p:spPr bwMode="auto">
              <a:xfrm>
                <a:off x="1134" y="2665"/>
                <a:ext cx="51" cy="23"/>
              </a:xfrm>
              <a:custGeom>
                <a:avLst/>
                <a:gdLst>
                  <a:gd name="T0" fmla="*/ 0 w 251"/>
                  <a:gd name="T1" fmla="*/ 0 h 140"/>
                  <a:gd name="T2" fmla="*/ 0 w 251"/>
                  <a:gd name="T3" fmla="*/ 0 h 140"/>
                  <a:gd name="T4" fmla="*/ 0 w 251"/>
                  <a:gd name="T5" fmla="*/ 0 h 140"/>
                  <a:gd name="T6" fmla="*/ 0 w 251"/>
                  <a:gd name="T7" fmla="*/ 0 h 140"/>
                  <a:gd name="T8" fmla="*/ 0 w 251"/>
                  <a:gd name="T9" fmla="*/ 0 h 140"/>
                  <a:gd name="T10" fmla="*/ 0 w 251"/>
                  <a:gd name="T11" fmla="*/ 0 h 140"/>
                  <a:gd name="T12" fmla="*/ 0 w 251"/>
                  <a:gd name="T13" fmla="*/ 0 h 140"/>
                  <a:gd name="T14" fmla="*/ 0 w 251"/>
                  <a:gd name="T15" fmla="*/ 0 h 140"/>
                  <a:gd name="T16" fmla="*/ 0 w 251"/>
                  <a:gd name="T17" fmla="*/ 0 h 140"/>
                  <a:gd name="T18" fmla="*/ 0 w 251"/>
                  <a:gd name="T19" fmla="*/ 0 h 140"/>
                  <a:gd name="T20" fmla="*/ 0 w 251"/>
                  <a:gd name="T21" fmla="*/ 0 h 140"/>
                  <a:gd name="T22" fmla="*/ 0 w 251"/>
                  <a:gd name="T23" fmla="*/ 0 h 140"/>
                  <a:gd name="T24" fmla="*/ 0 w 251"/>
                  <a:gd name="T25" fmla="*/ 0 h 140"/>
                  <a:gd name="T26" fmla="*/ 0 w 251"/>
                  <a:gd name="T27" fmla="*/ 0 h 140"/>
                  <a:gd name="T28" fmla="*/ 0 w 251"/>
                  <a:gd name="T29" fmla="*/ 0 h 140"/>
                  <a:gd name="T30" fmla="*/ 0 w 251"/>
                  <a:gd name="T31" fmla="*/ 0 h 140"/>
                  <a:gd name="T32" fmla="*/ 0 w 251"/>
                  <a:gd name="T33" fmla="*/ 0 h 140"/>
                  <a:gd name="T34" fmla="*/ 0 w 251"/>
                  <a:gd name="T35" fmla="*/ 0 h 140"/>
                  <a:gd name="T36" fmla="*/ 0 w 251"/>
                  <a:gd name="T37" fmla="*/ 0 h 140"/>
                  <a:gd name="T38" fmla="*/ 0 w 251"/>
                  <a:gd name="T39" fmla="*/ 0 h 140"/>
                  <a:gd name="T40" fmla="*/ 0 w 251"/>
                  <a:gd name="T41" fmla="*/ 0 h 140"/>
                  <a:gd name="T42" fmla="*/ 0 w 251"/>
                  <a:gd name="T43" fmla="*/ 0 h 140"/>
                  <a:gd name="T44" fmla="*/ 0 w 251"/>
                  <a:gd name="T45" fmla="*/ 0 h 140"/>
                  <a:gd name="T46" fmla="*/ 0 w 251"/>
                  <a:gd name="T47" fmla="*/ 0 h 140"/>
                  <a:gd name="T48" fmla="*/ 0 w 251"/>
                  <a:gd name="T49" fmla="*/ 0 h 140"/>
                  <a:gd name="T50" fmla="*/ 0 w 251"/>
                  <a:gd name="T51" fmla="*/ 0 h 140"/>
                  <a:gd name="T52" fmla="*/ 0 w 251"/>
                  <a:gd name="T53" fmla="*/ 0 h 140"/>
                  <a:gd name="T54" fmla="*/ 0 w 251"/>
                  <a:gd name="T55" fmla="*/ 0 h 140"/>
                  <a:gd name="T56" fmla="*/ 0 w 251"/>
                  <a:gd name="T57" fmla="*/ 0 h 140"/>
                  <a:gd name="T58" fmla="*/ 0 w 251"/>
                  <a:gd name="T59" fmla="*/ 0 h 140"/>
                  <a:gd name="T60" fmla="*/ 0 w 251"/>
                  <a:gd name="T61" fmla="*/ 0 h 140"/>
                  <a:gd name="T62" fmla="*/ 0 w 251"/>
                  <a:gd name="T63" fmla="*/ 0 h 140"/>
                  <a:gd name="T64" fmla="*/ 0 w 251"/>
                  <a:gd name="T65" fmla="*/ 0 h 140"/>
                  <a:gd name="T66" fmla="*/ 0 w 251"/>
                  <a:gd name="T67" fmla="*/ 0 h 140"/>
                  <a:gd name="T68" fmla="*/ 0 w 251"/>
                  <a:gd name="T69" fmla="*/ 0 h 140"/>
                  <a:gd name="T70" fmla="*/ 0 w 251"/>
                  <a:gd name="T71" fmla="*/ 0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51"/>
                  <a:gd name="T109" fmla="*/ 0 h 140"/>
                  <a:gd name="T110" fmla="*/ 251 w 251"/>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51" h="140">
                    <a:moveTo>
                      <a:pt x="0" y="28"/>
                    </a:moveTo>
                    <a:lnTo>
                      <a:pt x="4" y="40"/>
                    </a:lnTo>
                    <a:lnTo>
                      <a:pt x="9" y="50"/>
                    </a:lnTo>
                    <a:lnTo>
                      <a:pt x="15" y="62"/>
                    </a:lnTo>
                    <a:lnTo>
                      <a:pt x="21" y="73"/>
                    </a:lnTo>
                    <a:lnTo>
                      <a:pt x="28" y="83"/>
                    </a:lnTo>
                    <a:lnTo>
                      <a:pt x="35" y="92"/>
                    </a:lnTo>
                    <a:lnTo>
                      <a:pt x="43" y="101"/>
                    </a:lnTo>
                    <a:lnTo>
                      <a:pt x="52" y="108"/>
                    </a:lnTo>
                    <a:lnTo>
                      <a:pt x="61" y="115"/>
                    </a:lnTo>
                    <a:lnTo>
                      <a:pt x="70" y="122"/>
                    </a:lnTo>
                    <a:lnTo>
                      <a:pt x="80" y="127"/>
                    </a:lnTo>
                    <a:lnTo>
                      <a:pt x="91" y="132"/>
                    </a:lnTo>
                    <a:lnTo>
                      <a:pt x="101" y="136"/>
                    </a:lnTo>
                    <a:lnTo>
                      <a:pt x="113" y="138"/>
                    </a:lnTo>
                    <a:lnTo>
                      <a:pt x="125" y="140"/>
                    </a:lnTo>
                    <a:lnTo>
                      <a:pt x="136" y="140"/>
                    </a:lnTo>
                    <a:lnTo>
                      <a:pt x="152" y="139"/>
                    </a:lnTo>
                    <a:lnTo>
                      <a:pt x="168" y="136"/>
                    </a:lnTo>
                    <a:lnTo>
                      <a:pt x="183" y="131"/>
                    </a:lnTo>
                    <a:lnTo>
                      <a:pt x="197" y="124"/>
                    </a:lnTo>
                    <a:lnTo>
                      <a:pt x="211" y="115"/>
                    </a:lnTo>
                    <a:lnTo>
                      <a:pt x="223" y="106"/>
                    </a:lnTo>
                    <a:lnTo>
                      <a:pt x="236" y="94"/>
                    </a:lnTo>
                    <a:lnTo>
                      <a:pt x="246" y="80"/>
                    </a:lnTo>
                    <a:lnTo>
                      <a:pt x="247" y="77"/>
                    </a:lnTo>
                    <a:lnTo>
                      <a:pt x="248" y="73"/>
                    </a:lnTo>
                    <a:lnTo>
                      <a:pt x="249" y="71"/>
                    </a:lnTo>
                    <a:lnTo>
                      <a:pt x="249" y="67"/>
                    </a:lnTo>
                    <a:lnTo>
                      <a:pt x="250" y="64"/>
                    </a:lnTo>
                    <a:lnTo>
                      <a:pt x="250" y="61"/>
                    </a:lnTo>
                    <a:lnTo>
                      <a:pt x="251" y="58"/>
                    </a:lnTo>
                    <a:lnTo>
                      <a:pt x="251" y="54"/>
                    </a:lnTo>
                    <a:lnTo>
                      <a:pt x="247" y="62"/>
                    </a:lnTo>
                    <a:lnTo>
                      <a:pt x="241" y="71"/>
                    </a:lnTo>
                    <a:lnTo>
                      <a:pt x="236" y="78"/>
                    </a:lnTo>
                    <a:lnTo>
                      <a:pt x="229" y="85"/>
                    </a:lnTo>
                    <a:lnTo>
                      <a:pt x="223" y="91"/>
                    </a:lnTo>
                    <a:lnTo>
                      <a:pt x="216" y="98"/>
                    </a:lnTo>
                    <a:lnTo>
                      <a:pt x="209" y="103"/>
                    </a:lnTo>
                    <a:lnTo>
                      <a:pt x="202" y="109"/>
                    </a:lnTo>
                    <a:lnTo>
                      <a:pt x="195" y="114"/>
                    </a:lnTo>
                    <a:lnTo>
                      <a:pt x="187" y="118"/>
                    </a:lnTo>
                    <a:lnTo>
                      <a:pt x="179" y="121"/>
                    </a:lnTo>
                    <a:lnTo>
                      <a:pt x="171" y="124"/>
                    </a:lnTo>
                    <a:lnTo>
                      <a:pt x="162" y="126"/>
                    </a:lnTo>
                    <a:lnTo>
                      <a:pt x="154" y="128"/>
                    </a:lnTo>
                    <a:lnTo>
                      <a:pt x="145" y="130"/>
                    </a:lnTo>
                    <a:lnTo>
                      <a:pt x="136" y="130"/>
                    </a:lnTo>
                    <a:lnTo>
                      <a:pt x="124" y="128"/>
                    </a:lnTo>
                    <a:lnTo>
                      <a:pt x="112" y="127"/>
                    </a:lnTo>
                    <a:lnTo>
                      <a:pt x="100" y="124"/>
                    </a:lnTo>
                    <a:lnTo>
                      <a:pt x="89" y="120"/>
                    </a:lnTo>
                    <a:lnTo>
                      <a:pt x="78" y="114"/>
                    </a:lnTo>
                    <a:lnTo>
                      <a:pt x="68" y="108"/>
                    </a:lnTo>
                    <a:lnTo>
                      <a:pt x="58" y="101"/>
                    </a:lnTo>
                    <a:lnTo>
                      <a:pt x="49" y="92"/>
                    </a:lnTo>
                    <a:lnTo>
                      <a:pt x="41" y="84"/>
                    </a:lnTo>
                    <a:lnTo>
                      <a:pt x="33" y="73"/>
                    </a:lnTo>
                    <a:lnTo>
                      <a:pt x="26" y="62"/>
                    </a:lnTo>
                    <a:lnTo>
                      <a:pt x="20" y="52"/>
                    </a:lnTo>
                    <a:lnTo>
                      <a:pt x="14" y="40"/>
                    </a:lnTo>
                    <a:lnTo>
                      <a:pt x="10" y="27"/>
                    </a:lnTo>
                    <a:lnTo>
                      <a:pt x="6" y="15"/>
                    </a:lnTo>
                    <a:lnTo>
                      <a:pt x="3" y="0"/>
                    </a:lnTo>
                    <a:lnTo>
                      <a:pt x="2" y="4"/>
                    </a:lnTo>
                    <a:lnTo>
                      <a:pt x="2" y="7"/>
                    </a:lnTo>
                    <a:lnTo>
                      <a:pt x="1" y="11"/>
                    </a:lnTo>
                    <a:lnTo>
                      <a:pt x="1" y="13"/>
                    </a:lnTo>
                    <a:lnTo>
                      <a:pt x="1" y="17"/>
                    </a:lnTo>
                    <a:lnTo>
                      <a:pt x="0" y="21"/>
                    </a:lnTo>
                    <a:lnTo>
                      <a:pt x="0" y="24"/>
                    </a:lnTo>
                    <a:lnTo>
                      <a:pt x="0" y="28"/>
                    </a:lnTo>
                    <a:close/>
                  </a:path>
                </a:pathLst>
              </a:custGeom>
              <a:solidFill>
                <a:srgbClr val="F3B89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1" name="Freeform 74"/>
              <p:cNvSpPr/>
              <p:nvPr/>
            </p:nvSpPr>
            <p:spPr bwMode="auto">
              <a:xfrm>
                <a:off x="1135" y="2663"/>
                <a:ext cx="50" cy="24"/>
              </a:xfrm>
              <a:custGeom>
                <a:avLst/>
                <a:gdLst>
                  <a:gd name="T0" fmla="*/ 0 w 251"/>
                  <a:gd name="T1" fmla="*/ 0 h 146"/>
                  <a:gd name="T2" fmla="*/ 0 w 251"/>
                  <a:gd name="T3" fmla="*/ 0 h 146"/>
                  <a:gd name="T4" fmla="*/ 0 w 251"/>
                  <a:gd name="T5" fmla="*/ 0 h 146"/>
                  <a:gd name="T6" fmla="*/ 0 w 251"/>
                  <a:gd name="T7" fmla="*/ 0 h 146"/>
                  <a:gd name="T8" fmla="*/ 0 w 251"/>
                  <a:gd name="T9" fmla="*/ 0 h 146"/>
                  <a:gd name="T10" fmla="*/ 0 w 251"/>
                  <a:gd name="T11" fmla="*/ 0 h 146"/>
                  <a:gd name="T12" fmla="*/ 0 w 251"/>
                  <a:gd name="T13" fmla="*/ 0 h 146"/>
                  <a:gd name="T14" fmla="*/ 0 w 251"/>
                  <a:gd name="T15" fmla="*/ 0 h 146"/>
                  <a:gd name="T16" fmla="*/ 0 w 251"/>
                  <a:gd name="T17" fmla="*/ 0 h 146"/>
                  <a:gd name="T18" fmla="*/ 0 w 251"/>
                  <a:gd name="T19" fmla="*/ 0 h 146"/>
                  <a:gd name="T20" fmla="*/ 0 w 251"/>
                  <a:gd name="T21" fmla="*/ 0 h 146"/>
                  <a:gd name="T22" fmla="*/ 0 w 251"/>
                  <a:gd name="T23" fmla="*/ 0 h 146"/>
                  <a:gd name="T24" fmla="*/ 0 w 251"/>
                  <a:gd name="T25" fmla="*/ 0 h 146"/>
                  <a:gd name="T26" fmla="*/ 0 w 251"/>
                  <a:gd name="T27" fmla="*/ 0 h 146"/>
                  <a:gd name="T28" fmla="*/ 0 w 251"/>
                  <a:gd name="T29" fmla="*/ 0 h 146"/>
                  <a:gd name="T30" fmla="*/ 0 w 251"/>
                  <a:gd name="T31" fmla="*/ 0 h 146"/>
                  <a:gd name="T32" fmla="*/ 0 w 251"/>
                  <a:gd name="T33" fmla="*/ 0 h 146"/>
                  <a:gd name="T34" fmla="*/ 0 w 251"/>
                  <a:gd name="T35" fmla="*/ 0 h 146"/>
                  <a:gd name="T36" fmla="*/ 0 w 251"/>
                  <a:gd name="T37" fmla="*/ 0 h 146"/>
                  <a:gd name="T38" fmla="*/ 0 w 251"/>
                  <a:gd name="T39" fmla="*/ 0 h 146"/>
                  <a:gd name="T40" fmla="*/ 0 w 251"/>
                  <a:gd name="T41" fmla="*/ 0 h 146"/>
                  <a:gd name="T42" fmla="*/ 0 w 251"/>
                  <a:gd name="T43" fmla="*/ 0 h 146"/>
                  <a:gd name="T44" fmla="*/ 0 w 251"/>
                  <a:gd name="T45" fmla="*/ 0 h 146"/>
                  <a:gd name="T46" fmla="*/ 0 w 251"/>
                  <a:gd name="T47" fmla="*/ 0 h 146"/>
                  <a:gd name="T48" fmla="*/ 0 w 251"/>
                  <a:gd name="T49" fmla="*/ 0 h 146"/>
                  <a:gd name="T50" fmla="*/ 0 w 251"/>
                  <a:gd name="T51" fmla="*/ 0 h 146"/>
                  <a:gd name="T52" fmla="*/ 0 w 251"/>
                  <a:gd name="T53" fmla="*/ 0 h 146"/>
                  <a:gd name="T54" fmla="*/ 0 w 251"/>
                  <a:gd name="T55" fmla="*/ 0 h 146"/>
                  <a:gd name="T56" fmla="*/ 0 w 251"/>
                  <a:gd name="T57" fmla="*/ 0 h 146"/>
                  <a:gd name="T58" fmla="*/ 0 w 251"/>
                  <a:gd name="T59" fmla="*/ 0 h 146"/>
                  <a:gd name="T60" fmla="*/ 0 w 251"/>
                  <a:gd name="T61" fmla="*/ 0 h 146"/>
                  <a:gd name="T62" fmla="*/ 0 w 251"/>
                  <a:gd name="T63" fmla="*/ 0 h 146"/>
                  <a:gd name="T64" fmla="*/ 0 w 251"/>
                  <a:gd name="T65" fmla="*/ 0 h 146"/>
                  <a:gd name="T66" fmla="*/ 0 w 251"/>
                  <a:gd name="T67" fmla="*/ 0 h 146"/>
                  <a:gd name="T68" fmla="*/ 0 w 251"/>
                  <a:gd name="T69" fmla="*/ 0 h 146"/>
                  <a:gd name="T70" fmla="*/ 0 w 251"/>
                  <a:gd name="T71" fmla="*/ 0 h 146"/>
                  <a:gd name="T72" fmla="*/ 0 w 251"/>
                  <a:gd name="T73" fmla="*/ 0 h 14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1"/>
                  <a:gd name="T112" fmla="*/ 0 h 146"/>
                  <a:gd name="T113" fmla="*/ 251 w 251"/>
                  <a:gd name="T114" fmla="*/ 146 h 14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1" h="146">
                    <a:moveTo>
                      <a:pt x="0" y="25"/>
                    </a:moveTo>
                    <a:lnTo>
                      <a:pt x="4" y="39"/>
                    </a:lnTo>
                    <a:lnTo>
                      <a:pt x="8" y="51"/>
                    </a:lnTo>
                    <a:lnTo>
                      <a:pt x="13" y="62"/>
                    </a:lnTo>
                    <a:lnTo>
                      <a:pt x="19" y="74"/>
                    </a:lnTo>
                    <a:lnTo>
                      <a:pt x="26" y="85"/>
                    </a:lnTo>
                    <a:lnTo>
                      <a:pt x="33" y="95"/>
                    </a:lnTo>
                    <a:lnTo>
                      <a:pt x="41" y="104"/>
                    </a:lnTo>
                    <a:lnTo>
                      <a:pt x="49" y="113"/>
                    </a:lnTo>
                    <a:lnTo>
                      <a:pt x="58" y="120"/>
                    </a:lnTo>
                    <a:lnTo>
                      <a:pt x="68" y="127"/>
                    </a:lnTo>
                    <a:lnTo>
                      <a:pt x="78" y="133"/>
                    </a:lnTo>
                    <a:lnTo>
                      <a:pt x="89" y="138"/>
                    </a:lnTo>
                    <a:lnTo>
                      <a:pt x="99" y="142"/>
                    </a:lnTo>
                    <a:lnTo>
                      <a:pt x="112" y="145"/>
                    </a:lnTo>
                    <a:lnTo>
                      <a:pt x="123" y="146"/>
                    </a:lnTo>
                    <a:lnTo>
                      <a:pt x="135" y="146"/>
                    </a:lnTo>
                    <a:lnTo>
                      <a:pt x="144" y="146"/>
                    </a:lnTo>
                    <a:lnTo>
                      <a:pt x="152" y="145"/>
                    </a:lnTo>
                    <a:lnTo>
                      <a:pt x="160" y="144"/>
                    </a:lnTo>
                    <a:lnTo>
                      <a:pt x="168" y="142"/>
                    </a:lnTo>
                    <a:lnTo>
                      <a:pt x="184" y="137"/>
                    </a:lnTo>
                    <a:lnTo>
                      <a:pt x="199" y="128"/>
                    </a:lnTo>
                    <a:lnTo>
                      <a:pt x="213" y="119"/>
                    </a:lnTo>
                    <a:lnTo>
                      <a:pt x="226" y="107"/>
                    </a:lnTo>
                    <a:lnTo>
                      <a:pt x="238" y="94"/>
                    </a:lnTo>
                    <a:lnTo>
                      <a:pt x="248" y="79"/>
                    </a:lnTo>
                    <a:lnTo>
                      <a:pt x="249" y="76"/>
                    </a:lnTo>
                    <a:lnTo>
                      <a:pt x="249" y="72"/>
                    </a:lnTo>
                    <a:lnTo>
                      <a:pt x="250" y="70"/>
                    </a:lnTo>
                    <a:lnTo>
                      <a:pt x="250" y="66"/>
                    </a:lnTo>
                    <a:lnTo>
                      <a:pt x="251" y="62"/>
                    </a:lnTo>
                    <a:lnTo>
                      <a:pt x="251" y="60"/>
                    </a:lnTo>
                    <a:lnTo>
                      <a:pt x="251" y="57"/>
                    </a:lnTo>
                    <a:lnTo>
                      <a:pt x="251" y="53"/>
                    </a:lnTo>
                    <a:lnTo>
                      <a:pt x="247" y="62"/>
                    </a:lnTo>
                    <a:lnTo>
                      <a:pt x="242" y="71"/>
                    </a:lnTo>
                    <a:lnTo>
                      <a:pt x="237" y="79"/>
                    </a:lnTo>
                    <a:lnTo>
                      <a:pt x="231" y="86"/>
                    </a:lnTo>
                    <a:lnTo>
                      <a:pt x="224" y="95"/>
                    </a:lnTo>
                    <a:lnTo>
                      <a:pt x="217" y="101"/>
                    </a:lnTo>
                    <a:lnTo>
                      <a:pt x="210" y="108"/>
                    </a:lnTo>
                    <a:lnTo>
                      <a:pt x="203" y="113"/>
                    </a:lnTo>
                    <a:lnTo>
                      <a:pt x="196" y="119"/>
                    </a:lnTo>
                    <a:lnTo>
                      <a:pt x="188" y="122"/>
                    </a:lnTo>
                    <a:lnTo>
                      <a:pt x="179" y="127"/>
                    </a:lnTo>
                    <a:lnTo>
                      <a:pt x="171" y="130"/>
                    </a:lnTo>
                    <a:lnTo>
                      <a:pt x="162" y="133"/>
                    </a:lnTo>
                    <a:lnTo>
                      <a:pt x="153" y="134"/>
                    </a:lnTo>
                    <a:lnTo>
                      <a:pt x="144" y="136"/>
                    </a:lnTo>
                    <a:lnTo>
                      <a:pt x="135" y="136"/>
                    </a:lnTo>
                    <a:lnTo>
                      <a:pt x="123" y="136"/>
                    </a:lnTo>
                    <a:lnTo>
                      <a:pt x="111" y="133"/>
                    </a:lnTo>
                    <a:lnTo>
                      <a:pt x="98" y="130"/>
                    </a:lnTo>
                    <a:lnTo>
                      <a:pt x="87" y="126"/>
                    </a:lnTo>
                    <a:lnTo>
                      <a:pt x="76" y="120"/>
                    </a:lnTo>
                    <a:lnTo>
                      <a:pt x="66" y="113"/>
                    </a:lnTo>
                    <a:lnTo>
                      <a:pt x="57" y="106"/>
                    </a:lnTo>
                    <a:lnTo>
                      <a:pt x="48" y="97"/>
                    </a:lnTo>
                    <a:lnTo>
                      <a:pt x="39" y="88"/>
                    </a:lnTo>
                    <a:lnTo>
                      <a:pt x="32" y="77"/>
                    </a:lnTo>
                    <a:lnTo>
                      <a:pt x="25" y="66"/>
                    </a:lnTo>
                    <a:lnTo>
                      <a:pt x="19" y="54"/>
                    </a:lnTo>
                    <a:lnTo>
                      <a:pt x="14" y="41"/>
                    </a:lnTo>
                    <a:lnTo>
                      <a:pt x="10" y="28"/>
                    </a:lnTo>
                    <a:lnTo>
                      <a:pt x="7" y="15"/>
                    </a:lnTo>
                    <a:lnTo>
                      <a:pt x="5" y="0"/>
                    </a:lnTo>
                    <a:lnTo>
                      <a:pt x="4" y="3"/>
                    </a:lnTo>
                    <a:lnTo>
                      <a:pt x="3" y="6"/>
                    </a:lnTo>
                    <a:lnTo>
                      <a:pt x="3" y="10"/>
                    </a:lnTo>
                    <a:lnTo>
                      <a:pt x="2" y="12"/>
                    </a:lnTo>
                    <a:lnTo>
                      <a:pt x="1" y="16"/>
                    </a:lnTo>
                    <a:lnTo>
                      <a:pt x="1" y="19"/>
                    </a:lnTo>
                    <a:lnTo>
                      <a:pt x="0" y="22"/>
                    </a:lnTo>
                    <a:lnTo>
                      <a:pt x="0" y="25"/>
                    </a:lnTo>
                    <a:close/>
                  </a:path>
                </a:pathLst>
              </a:custGeom>
              <a:solidFill>
                <a:srgbClr val="F3BA9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2" name="Freeform 75"/>
              <p:cNvSpPr/>
              <p:nvPr/>
            </p:nvSpPr>
            <p:spPr bwMode="auto">
              <a:xfrm>
                <a:off x="1135" y="2661"/>
                <a:ext cx="50" cy="25"/>
              </a:xfrm>
              <a:custGeom>
                <a:avLst/>
                <a:gdLst>
                  <a:gd name="T0" fmla="*/ 0 w 249"/>
                  <a:gd name="T1" fmla="*/ 0 h 154"/>
                  <a:gd name="T2" fmla="*/ 0 w 249"/>
                  <a:gd name="T3" fmla="*/ 0 h 154"/>
                  <a:gd name="T4" fmla="*/ 0 w 249"/>
                  <a:gd name="T5" fmla="*/ 0 h 154"/>
                  <a:gd name="T6" fmla="*/ 0 w 249"/>
                  <a:gd name="T7" fmla="*/ 0 h 154"/>
                  <a:gd name="T8" fmla="*/ 0 w 249"/>
                  <a:gd name="T9" fmla="*/ 0 h 154"/>
                  <a:gd name="T10" fmla="*/ 0 w 249"/>
                  <a:gd name="T11" fmla="*/ 0 h 154"/>
                  <a:gd name="T12" fmla="*/ 0 w 249"/>
                  <a:gd name="T13" fmla="*/ 0 h 154"/>
                  <a:gd name="T14" fmla="*/ 0 w 249"/>
                  <a:gd name="T15" fmla="*/ 0 h 154"/>
                  <a:gd name="T16" fmla="*/ 0 w 249"/>
                  <a:gd name="T17" fmla="*/ 0 h 154"/>
                  <a:gd name="T18" fmla="*/ 0 w 249"/>
                  <a:gd name="T19" fmla="*/ 0 h 154"/>
                  <a:gd name="T20" fmla="*/ 0 w 249"/>
                  <a:gd name="T21" fmla="*/ 0 h 154"/>
                  <a:gd name="T22" fmla="*/ 0 w 249"/>
                  <a:gd name="T23" fmla="*/ 0 h 154"/>
                  <a:gd name="T24" fmla="*/ 0 w 249"/>
                  <a:gd name="T25" fmla="*/ 0 h 154"/>
                  <a:gd name="T26" fmla="*/ 0 w 249"/>
                  <a:gd name="T27" fmla="*/ 0 h 154"/>
                  <a:gd name="T28" fmla="*/ 0 w 249"/>
                  <a:gd name="T29" fmla="*/ 0 h 154"/>
                  <a:gd name="T30" fmla="*/ 0 w 249"/>
                  <a:gd name="T31" fmla="*/ 0 h 154"/>
                  <a:gd name="T32" fmla="*/ 0 w 249"/>
                  <a:gd name="T33" fmla="*/ 0 h 154"/>
                  <a:gd name="T34" fmla="*/ 0 w 249"/>
                  <a:gd name="T35" fmla="*/ 0 h 154"/>
                  <a:gd name="T36" fmla="*/ 0 w 249"/>
                  <a:gd name="T37" fmla="*/ 0 h 154"/>
                  <a:gd name="T38" fmla="*/ 0 w 249"/>
                  <a:gd name="T39" fmla="*/ 0 h 154"/>
                  <a:gd name="T40" fmla="*/ 0 w 249"/>
                  <a:gd name="T41" fmla="*/ 0 h 154"/>
                  <a:gd name="T42" fmla="*/ 0 w 249"/>
                  <a:gd name="T43" fmla="*/ 0 h 154"/>
                  <a:gd name="T44" fmla="*/ 0 w 249"/>
                  <a:gd name="T45" fmla="*/ 0 h 154"/>
                  <a:gd name="T46" fmla="*/ 0 w 249"/>
                  <a:gd name="T47" fmla="*/ 0 h 154"/>
                  <a:gd name="T48" fmla="*/ 0 w 249"/>
                  <a:gd name="T49" fmla="*/ 0 h 154"/>
                  <a:gd name="T50" fmla="*/ 0 w 249"/>
                  <a:gd name="T51" fmla="*/ 0 h 154"/>
                  <a:gd name="T52" fmla="*/ 0 w 249"/>
                  <a:gd name="T53" fmla="*/ 0 h 154"/>
                  <a:gd name="T54" fmla="*/ 0 w 249"/>
                  <a:gd name="T55" fmla="*/ 0 h 154"/>
                  <a:gd name="T56" fmla="*/ 0 w 249"/>
                  <a:gd name="T57" fmla="*/ 0 h 154"/>
                  <a:gd name="T58" fmla="*/ 0 w 249"/>
                  <a:gd name="T59" fmla="*/ 0 h 154"/>
                  <a:gd name="T60" fmla="*/ 0 w 249"/>
                  <a:gd name="T61" fmla="*/ 0 h 154"/>
                  <a:gd name="T62" fmla="*/ 0 w 249"/>
                  <a:gd name="T63" fmla="*/ 0 h 154"/>
                  <a:gd name="T64" fmla="*/ 0 w 249"/>
                  <a:gd name="T65" fmla="*/ 0 h 154"/>
                  <a:gd name="T66" fmla="*/ 0 w 249"/>
                  <a:gd name="T67" fmla="*/ 0 h 154"/>
                  <a:gd name="T68" fmla="*/ 0 w 249"/>
                  <a:gd name="T69" fmla="*/ 0 h 154"/>
                  <a:gd name="T70" fmla="*/ 0 w 249"/>
                  <a:gd name="T71" fmla="*/ 0 h 154"/>
                  <a:gd name="T72" fmla="*/ 0 w 249"/>
                  <a:gd name="T73" fmla="*/ 0 h 154"/>
                  <a:gd name="T74" fmla="*/ 0 w 249"/>
                  <a:gd name="T75" fmla="*/ 0 h 154"/>
                  <a:gd name="T76" fmla="*/ 0 w 249"/>
                  <a:gd name="T77" fmla="*/ 0 h 154"/>
                  <a:gd name="T78" fmla="*/ 0 w 249"/>
                  <a:gd name="T79" fmla="*/ 0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9"/>
                  <a:gd name="T121" fmla="*/ 0 h 154"/>
                  <a:gd name="T122" fmla="*/ 249 w 249"/>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9" h="154">
                    <a:moveTo>
                      <a:pt x="0" y="24"/>
                    </a:moveTo>
                    <a:lnTo>
                      <a:pt x="3" y="39"/>
                    </a:lnTo>
                    <a:lnTo>
                      <a:pt x="7" y="51"/>
                    </a:lnTo>
                    <a:lnTo>
                      <a:pt x="11" y="64"/>
                    </a:lnTo>
                    <a:lnTo>
                      <a:pt x="17" y="76"/>
                    </a:lnTo>
                    <a:lnTo>
                      <a:pt x="23" y="86"/>
                    </a:lnTo>
                    <a:lnTo>
                      <a:pt x="30" y="97"/>
                    </a:lnTo>
                    <a:lnTo>
                      <a:pt x="38" y="108"/>
                    </a:lnTo>
                    <a:lnTo>
                      <a:pt x="46" y="116"/>
                    </a:lnTo>
                    <a:lnTo>
                      <a:pt x="55" y="125"/>
                    </a:lnTo>
                    <a:lnTo>
                      <a:pt x="65" y="132"/>
                    </a:lnTo>
                    <a:lnTo>
                      <a:pt x="75" y="138"/>
                    </a:lnTo>
                    <a:lnTo>
                      <a:pt x="86" y="144"/>
                    </a:lnTo>
                    <a:lnTo>
                      <a:pt x="97" y="148"/>
                    </a:lnTo>
                    <a:lnTo>
                      <a:pt x="109" y="151"/>
                    </a:lnTo>
                    <a:lnTo>
                      <a:pt x="121" y="152"/>
                    </a:lnTo>
                    <a:lnTo>
                      <a:pt x="133" y="154"/>
                    </a:lnTo>
                    <a:lnTo>
                      <a:pt x="142" y="154"/>
                    </a:lnTo>
                    <a:lnTo>
                      <a:pt x="151" y="152"/>
                    </a:lnTo>
                    <a:lnTo>
                      <a:pt x="159" y="150"/>
                    </a:lnTo>
                    <a:lnTo>
                      <a:pt x="168" y="148"/>
                    </a:lnTo>
                    <a:lnTo>
                      <a:pt x="176" y="145"/>
                    </a:lnTo>
                    <a:lnTo>
                      <a:pt x="184" y="142"/>
                    </a:lnTo>
                    <a:lnTo>
                      <a:pt x="192" y="138"/>
                    </a:lnTo>
                    <a:lnTo>
                      <a:pt x="199" y="133"/>
                    </a:lnTo>
                    <a:lnTo>
                      <a:pt x="206" y="127"/>
                    </a:lnTo>
                    <a:lnTo>
                      <a:pt x="213" y="122"/>
                    </a:lnTo>
                    <a:lnTo>
                      <a:pt x="220" y="115"/>
                    </a:lnTo>
                    <a:lnTo>
                      <a:pt x="226" y="109"/>
                    </a:lnTo>
                    <a:lnTo>
                      <a:pt x="233" y="102"/>
                    </a:lnTo>
                    <a:lnTo>
                      <a:pt x="238" y="95"/>
                    </a:lnTo>
                    <a:lnTo>
                      <a:pt x="244" y="86"/>
                    </a:lnTo>
                    <a:lnTo>
                      <a:pt x="248" y="78"/>
                    </a:lnTo>
                    <a:lnTo>
                      <a:pt x="249" y="74"/>
                    </a:lnTo>
                    <a:lnTo>
                      <a:pt x="249" y="72"/>
                    </a:lnTo>
                    <a:lnTo>
                      <a:pt x="249" y="69"/>
                    </a:lnTo>
                    <a:lnTo>
                      <a:pt x="249" y="65"/>
                    </a:lnTo>
                    <a:lnTo>
                      <a:pt x="249" y="63"/>
                    </a:lnTo>
                    <a:lnTo>
                      <a:pt x="249" y="59"/>
                    </a:lnTo>
                    <a:lnTo>
                      <a:pt x="249" y="57"/>
                    </a:lnTo>
                    <a:lnTo>
                      <a:pt x="249" y="53"/>
                    </a:lnTo>
                    <a:lnTo>
                      <a:pt x="245" y="63"/>
                    </a:lnTo>
                    <a:lnTo>
                      <a:pt x="241" y="72"/>
                    </a:lnTo>
                    <a:lnTo>
                      <a:pt x="236" y="80"/>
                    </a:lnTo>
                    <a:lnTo>
                      <a:pt x="230" y="89"/>
                    </a:lnTo>
                    <a:lnTo>
                      <a:pt x="223" y="97"/>
                    </a:lnTo>
                    <a:lnTo>
                      <a:pt x="217" y="104"/>
                    </a:lnTo>
                    <a:lnTo>
                      <a:pt x="210" y="112"/>
                    </a:lnTo>
                    <a:lnTo>
                      <a:pt x="203" y="118"/>
                    </a:lnTo>
                    <a:lnTo>
                      <a:pt x="195" y="124"/>
                    </a:lnTo>
                    <a:lnTo>
                      <a:pt x="187" y="128"/>
                    </a:lnTo>
                    <a:lnTo>
                      <a:pt x="179" y="133"/>
                    </a:lnTo>
                    <a:lnTo>
                      <a:pt x="170" y="136"/>
                    </a:lnTo>
                    <a:lnTo>
                      <a:pt x="161" y="139"/>
                    </a:lnTo>
                    <a:lnTo>
                      <a:pt x="152" y="142"/>
                    </a:lnTo>
                    <a:lnTo>
                      <a:pt x="143" y="143"/>
                    </a:lnTo>
                    <a:lnTo>
                      <a:pt x="133" y="143"/>
                    </a:lnTo>
                    <a:lnTo>
                      <a:pt x="121" y="142"/>
                    </a:lnTo>
                    <a:lnTo>
                      <a:pt x="109" y="140"/>
                    </a:lnTo>
                    <a:lnTo>
                      <a:pt x="96" y="137"/>
                    </a:lnTo>
                    <a:lnTo>
                      <a:pt x="85" y="132"/>
                    </a:lnTo>
                    <a:lnTo>
                      <a:pt x="74" y="126"/>
                    </a:lnTo>
                    <a:lnTo>
                      <a:pt x="64" y="119"/>
                    </a:lnTo>
                    <a:lnTo>
                      <a:pt x="54" y="110"/>
                    </a:lnTo>
                    <a:lnTo>
                      <a:pt x="45" y="101"/>
                    </a:lnTo>
                    <a:lnTo>
                      <a:pt x="37" y="91"/>
                    </a:lnTo>
                    <a:lnTo>
                      <a:pt x="30" y="80"/>
                    </a:lnTo>
                    <a:lnTo>
                      <a:pt x="24" y="69"/>
                    </a:lnTo>
                    <a:lnTo>
                      <a:pt x="18" y="57"/>
                    </a:lnTo>
                    <a:lnTo>
                      <a:pt x="14" y="43"/>
                    </a:lnTo>
                    <a:lnTo>
                      <a:pt x="10" y="29"/>
                    </a:lnTo>
                    <a:lnTo>
                      <a:pt x="8" y="15"/>
                    </a:lnTo>
                    <a:lnTo>
                      <a:pt x="6" y="0"/>
                    </a:lnTo>
                    <a:lnTo>
                      <a:pt x="5" y="3"/>
                    </a:lnTo>
                    <a:lnTo>
                      <a:pt x="4" y="6"/>
                    </a:lnTo>
                    <a:lnTo>
                      <a:pt x="4" y="9"/>
                    </a:lnTo>
                    <a:lnTo>
                      <a:pt x="3" y="12"/>
                    </a:lnTo>
                    <a:lnTo>
                      <a:pt x="2" y="16"/>
                    </a:lnTo>
                    <a:lnTo>
                      <a:pt x="1" y="18"/>
                    </a:lnTo>
                    <a:lnTo>
                      <a:pt x="1" y="22"/>
                    </a:lnTo>
                    <a:lnTo>
                      <a:pt x="0" y="24"/>
                    </a:lnTo>
                    <a:close/>
                  </a:path>
                </a:pathLst>
              </a:custGeom>
              <a:solidFill>
                <a:srgbClr val="F4BD9A"/>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3" name="Freeform 76"/>
              <p:cNvSpPr/>
              <p:nvPr/>
            </p:nvSpPr>
            <p:spPr bwMode="auto">
              <a:xfrm>
                <a:off x="1136" y="2659"/>
                <a:ext cx="49" cy="26"/>
              </a:xfrm>
              <a:custGeom>
                <a:avLst/>
                <a:gdLst>
                  <a:gd name="T0" fmla="*/ 0 w 246"/>
                  <a:gd name="T1" fmla="*/ 0 h 159"/>
                  <a:gd name="T2" fmla="*/ 0 w 246"/>
                  <a:gd name="T3" fmla="*/ 0 h 159"/>
                  <a:gd name="T4" fmla="*/ 0 w 246"/>
                  <a:gd name="T5" fmla="*/ 0 h 159"/>
                  <a:gd name="T6" fmla="*/ 0 w 246"/>
                  <a:gd name="T7" fmla="*/ 0 h 159"/>
                  <a:gd name="T8" fmla="*/ 0 w 246"/>
                  <a:gd name="T9" fmla="*/ 0 h 159"/>
                  <a:gd name="T10" fmla="*/ 0 w 246"/>
                  <a:gd name="T11" fmla="*/ 0 h 159"/>
                  <a:gd name="T12" fmla="*/ 0 w 246"/>
                  <a:gd name="T13" fmla="*/ 0 h 159"/>
                  <a:gd name="T14" fmla="*/ 0 w 246"/>
                  <a:gd name="T15" fmla="*/ 0 h 159"/>
                  <a:gd name="T16" fmla="*/ 0 w 246"/>
                  <a:gd name="T17" fmla="*/ 0 h 159"/>
                  <a:gd name="T18" fmla="*/ 0 w 246"/>
                  <a:gd name="T19" fmla="*/ 0 h 159"/>
                  <a:gd name="T20" fmla="*/ 0 w 246"/>
                  <a:gd name="T21" fmla="*/ 0 h 159"/>
                  <a:gd name="T22" fmla="*/ 0 w 246"/>
                  <a:gd name="T23" fmla="*/ 0 h 159"/>
                  <a:gd name="T24" fmla="*/ 0 w 246"/>
                  <a:gd name="T25" fmla="*/ 0 h 159"/>
                  <a:gd name="T26" fmla="*/ 0 w 246"/>
                  <a:gd name="T27" fmla="*/ 0 h 159"/>
                  <a:gd name="T28" fmla="*/ 0 w 246"/>
                  <a:gd name="T29" fmla="*/ 0 h 159"/>
                  <a:gd name="T30" fmla="*/ 0 w 246"/>
                  <a:gd name="T31" fmla="*/ 0 h 159"/>
                  <a:gd name="T32" fmla="*/ 0 w 246"/>
                  <a:gd name="T33" fmla="*/ 0 h 159"/>
                  <a:gd name="T34" fmla="*/ 0 w 246"/>
                  <a:gd name="T35" fmla="*/ 0 h 159"/>
                  <a:gd name="T36" fmla="*/ 0 w 246"/>
                  <a:gd name="T37" fmla="*/ 0 h 159"/>
                  <a:gd name="T38" fmla="*/ 0 w 246"/>
                  <a:gd name="T39" fmla="*/ 0 h 159"/>
                  <a:gd name="T40" fmla="*/ 0 w 246"/>
                  <a:gd name="T41" fmla="*/ 0 h 159"/>
                  <a:gd name="T42" fmla="*/ 0 w 246"/>
                  <a:gd name="T43" fmla="*/ 0 h 159"/>
                  <a:gd name="T44" fmla="*/ 0 w 246"/>
                  <a:gd name="T45" fmla="*/ 0 h 159"/>
                  <a:gd name="T46" fmla="*/ 0 w 246"/>
                  <a:gd name="T47" fmla="*/ 0 h 159"/>
                  <a:gd name="T48" fmla="*/ 0 w 246"/>
                  <a:gd name="T49" fmla="*/ 0 h 159"/>
                  <a:gd name="T50" fmla="*/ 0 w 246"/>
                  <a:gd name="T51" fmla="*/ 0 h 159"/>
                  <a:gd name="T52" fmla="*/ 0 w 246"/>
                  <a:gd name="T53" fmla="*/ 0 h 159"/>
                  <a:gd name="T54" fmla="*/ 0 w 246"/>
                  <a:gd name="T55" fmla="*/ 0 h 159"/>
                  <a:gd name="T56" fmla="*/ 0 w 246"/>
                  <a:gd name="T57" fmla="*/ 0 h 159"/>
                  <a:gd name="T58" fmla="*/ 0 w 246"/>
                  <a:gd name="T59" fmla="*/ 0 h 159"/>
                  <a:gd name="T60" fmla="*/ 0 w 246"/>
                  <a:gd name="T61" fmla="*/ 0 h 159"/>
                  <a:gd name="T62" fmla="*/ 0 w 246"/>
                  <a:gd name="T63" fmla="*/ 0 h 159"/>
                  <a:gd name="T64" fmla="*/ 0 w 246"/>
                  <a:gd name="T65" fmla="*/ 0 h 159"/>
                  <a:gd name="T66" fmla="*/ 0 w 246"/>
                  <a:gd name="T67" fmla="*/ 0 h 159"/>
                  <a:gd name="T68" fmla="*/ 0 w 246"/>
                  <a:gd name="T69" fmla="*/ 0 h 159"/>
                  <a:gd name="T70" fmla="*/ 0 w 246"/>
                  <a:gd name="T71" fmla="*/ 0 h 159"/>
                  <a:gd name="T72" fmla="*/ 0 w 246"/>
                  <a:gd name="T73" fmla="*/ 0 h 159"/>
                  <a:gd name="T74" fmla="*/ 0 w 246"/>
                  <a:gd name="T75" fmla="*/ 0 h 159"/>
                  <a:gd name="T76" fmla="*/ 0 w 246"/>
                  <a:gd name="T77" fmla="*/ 0 h 159"/>
                  <a:gd name="T78" fmla="*/ 0 w 246"/>
                  <a:gd name="T79" fmla="*/ 0 h 159"/>
                  <a:gd name="T80" fmla="*/ 0 w 246"/>
                  <a:gd name="T81" fmla="*/ 0 h 159"/>
                  <a:gd name="T82" fmla="*/ 0 w 246"/>
                  <a:gd name="T83" fmla="*/ 0 h 159"/>
                  <a:gd name="T84" fmla="*/ 0 w 246"/>
                  <a:gd name="T85" fmla="*/ 0 h 159"/>
                  <a:gd name="T86" fmla="*/ 0 w 246"/>
                  <a:gd name="T87" fmla="*/ 0 h 1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6"/>
                  <a:gd name="T133" fmla="*/ 0 h 159"/>
                  <a:gd name="T134" fmla="*/ 246 w 246"/>
                  <a:gd name="T135" fmla="*/ 159 h 1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6" h="159">
                    <a:moveTo>
                      <a:pt x="0" y="23"/>
                    </a:moveTo>
                    <a:lnTo>
                      <a:pt x="2" y="38"/>
                    </a:lnTo>
                    <a:lnTo>
                      <a:pt x="5" y="51"/>
                    </a:lnTo>
                    <a:lnTo>
                      <a:pt x="9" y="64"/>
                    </a:lnTo>
                    <a:lnTo>
                      <a:pt x="14" y="77"/>
                    </a:lnTo>
                    <a:lnTo>
                      <a:pt x="20" y="89"/>
                    </a:lnTo>
                    <a:lnTo>
                      <a:pt x="27" y="100"/>
                    </a:lnTo>
                    <a:lnTo>
                      <a:pt x="34" y="111"/>
                    </a:lnTo>
                    <a:lnTo>
                      <a:pt x="43" y="120"/>
                    </a:lnTo>
                    <a:lnTo>
                      <a:pt x="52" y="129"/>
                    </a:lnTo>
                    <a:lnTo>
                      <a:pt x="61" y="136"/>
                    </a:lnTo>
                    <a:lnTo>
                      <a:pt x="71" y="143"/>
                    </a:lnTo>
                    <a:lnTo>
                      <a:pt x="82" y="149"/>
                    </a:lnTo>
                    <a:lnTo>
                      <a:pt x="93" y="153"/>
                    </a:lnTo>
                    <a:lnTo>
                      <a:pt x="106" y="156"/>
                    </a:lnTo>
                    <a:lnTo>
                      <a:pt x="118" y="159"/>
                    </a:lnTo>
                    <a:lnTo>
                      <a:pt x="130" y="159"/>
                    </a:lnTo>
                    <a:lnTo>
                      <a:pt x="139" y="159"/>
                    </a:lnTo>
                    <a:lnTo>
                      <a:pt x="148" y="157"/>
                    </a:lnTo>
                    <a:lnTo>
                      <a:pt x="157" y="156"/>
                    </a:lnTo>
                    <a:lnTo>
                      <a:pt x="166" y="153"/>
                    </a:lnTo>
                    <a:lnTo>
                      <a:pt x="174" y="150"/>
                    </a:lnTo>
                    <a:lnTo>
                      <a:pt x="183" y="145"/>
                    </a:lnTo>
                    <a:lnTo>
                      <a:pt x="191" y="142"/>
                    </a:lnTo>
                    <a:lnTo>
                      <a:pt x="198" y="136"/>
                    </a:lnTo>
                    <a:lnTo>
                      <a:pt x="205" y="131"/>
                    </a:lnTo>
                    <a:lnTo>
                      <a:pt x="212" y="124"/>
                    </a:lnTo>
                    <a:lnTo>
                      <a:pt x="219" y="118"/>
                    </a:lnTo>
                    <a:lnTo>
                      <a:pt x="226" y="111"/>
                    </a:lnTo>
                    <a:lnTo>
                      <a:pt x="232" y="102"/>
                    </a:lnTo>
                    <a:lnTo>
                      <a:pt x="237" y="94"/>
                    </a:lnTo>
                    <a:lnTo>
                      <a:pt x="242" y="85"/>
                    </a:lnTo>
                    <a:lnTo>
                      <a:pt x="246" y="76"/>
                    </a:lnTo>
                    <a:lnTo>
                      <a:pt x="246" y="74"/>
                    </a:lnTo>
                    <a:lnTo>
                      <a:pt x="246" y="70"/>
                    </a:lnTo>
                    <a:lnTo>
                      <a:pt x="246" y="68"/>
                    </a:lnTo>
                    <a:lnTo>
                      <a:pt x="246" y="64"/>
                    </a:lnTo>
                    <a:lnTo>
                      <a:pt x="246" y="60"/>
                    </a:lnTo>
                    <a:lnTo>
                      <a:pt x="246" y="58"/>
                    </a:lnTo>
                    <a:lnTo>
                      <a:pt x="246" y="54"/>
                    </a:lnTo>
                    <a:lnTo>
                      <a:pt x="246" y="52"/>
                    </a:lnTo>
                    <a:lnTo>
                      <a:pt x="242" y="62"/>
                    </a:lnTo>
                    <a:lnTo>
                      <a:pt x="238" y="72"/>
                    </a:lnTo>
                    <a:lnTo>
                      <a:pt x="233" y="82"/>
                    </a:lnTo>
                    <a:lnTo>
                      <a:pt x="228" y="90"/>
                    </a:lnTo>
                    <a:lnTo>
                      <a:pt x="221" y="99"/>
                    </a:lnTo>
                    <a:lnTo>
                      <a:pt x="215" y="107"/>
                    </a:lnTo>
                    <a:lnTo>
                      <a:pt x="208" y="114"/>
                    </a:lnTo>
                    <a:lnTo>
                      <a:pt x="201" y="121"/>
                    </a:lnTo>
                    <a:lnTo>
                      <a:pt x="193" y="127"/>
                    </a:lnTo>
                    <a:lnTo>
                      <a:pt x="185" y="132"/>
                    </a:lnTo>
                    <a:lnTo>
                      <a:pt x="177" y="137"/>
                    </a:lnTo>
                    <a:lnTo>
                      <a:pt x="168" y="142"/>
                    </a:lnTo>
                    <a:lnTo>
                      <a:pt x="159" y="144"/>
                    </a:lnTo>
                    <a:lnTo>
                      <a:pt x="149" y="147"/>
                    </a:lnTo>
                    <a:lnTo>
                      <a:pt x="140" y="148"/>
                    </a:lnTo>
                    <a:lnTo>
                      <a:pt x="130" y="148"/>
                    </a:lnTo>
                    <a:lnTo>
                      <a:pt x="118" y="148"/>
                    </a:lnTo>
                    <a:lnTo>
                      <a:pt x="106" y="145"/>
                    </a:lnTo>
                    <a:lnTo>
                      <a:pt x="93" y="142"/>
                    </a:lnTo>
                    <a:lnTo>
                      <a:pt x="82" y="137"/>
                    </a:lnTo>
                    <a:lnTo>
                      <a:pt x="71" y="131"/>
                    </a:lnTo>
                    <a:lnTo>
                      <a:pt x="61" y="124"/>
                    </a:lnTo>
                    <a:lnTo>
                      <a:pt x="52" y="115"/>
                    </a:lnTo>
                    <a:lnTo>
                      <a:pt x="43" y="106"/>
                    </a:lnTo>
                    <a:lnTo>
                      <a:pt x="35" y="95"/>
                    </a:lnTo>
                    <a:lnTo>
                      <a:pt x="28" y="84"/>
                    </a:lnTo>
                    <a:lnTo>
                      <a:pt x="22" y="72"/>
                    </a:lnTo>
                    <a:lnTo>
                      <a:pt x="17" y="59"/>
                    </a:lnTo>
                    <a:lnTo>
                      <a:pt x="13" y="46"/>
                    </a:lnTo>
                    <a:lnTo>
                      <a:pt x="10" y="32"/>
                    </a:lnTo>
                    <a:lnTo>
                      <a:pt x="8" y="17"/>
                    </a:lnTo>
                    <a:lnTo>
                      <a:pt x="8" y="3"/>
                    </a:lnTo>
                    <a:lnTo>
                      <a:pt x="8" y="2"/>
                    </a:lnTo>
                    <a:lnTo>
                      <a:pt x="8" y="0"/>
                    </a:lnTo>
                    <a:lnTo>
                      <a:pt x="7" y="3"/>
                    </a:lnTo>
                    <a:lnTo>
                      <a:pt x="5" y="5"/>
                    </a:lnTo>
                    <a:lnTo>
                      <a:pt x="4" y="9"/>
                    </a:lnTo>
                    <a:lnTo>
                      <a:pt x="3" y="11"/>
                    </a:lnTo>
                    <a:lnTo>
                      <a:pt x="2" y="14"/>
                    </a:lnTo>
                    <a:lnTo>
                      <a:pt x="1" y="17"/>
                    </a:lnTo>
                    <a:lnTo>
                      <a:pt x="1" y="20"/>
                    </a:lnTo>
                    <a:lnTo>
                      <a:pt x="0" y="23"/>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4" name="Freeform 77"/>
              <p:cNvSpPr/>
              <p:nvPr/>
            </p:nvSpPr>
            <p:spPr bwMode="auto">
              <a:xfrm>
                <a:off x="1136" y="2657"/>
                <a:ext cx="49" cy="27"/>
              </a:xfrm>
              <a:custGeom>
                <a:avLst/>
                <a:gdLst>
                  <a:gd name="T0" fmla="*/ 0 w 243"/>
                  <a:gd name="T1" fmla="*/ 0 h 164"/>
                  <a:gd name="T2" fmla="*/ 0 w 243"/>
                  <a:gd name="T3" fmla="*/ 0 h 164"/>
                  <a:gd name="T4" fmla="*/ 0 w 243"/>
                  <a:gd name="T5" fmla="*/ 0 h 164"/>
                  <a:gd name="T6" fmla="*/ 0 w 243"/>
                  <a:gd name="T7" fmla="*/ 0 h 164"/>
                  <a:gd name="T8" fmla="*/ 0 w 243"/>
                  <a:gd name="T9" fmla="*/ 0 h 164"/>
                  <a:gd name="T10" fmla="*/ 0 w 243"/>
                  <a:gd name="T11" fmla="*/ 0 h 164"/>
                  <a:gd name="T12" fmla="*/ 0 w 243"/>
                  <a:gd name="T13" fmla="*/ 0 h 164"/>
                  <a:gd name="T14" fmla="*/ 0 w 243"/>
                  <a:gd name="T15" fmla="*/ 0 h 164"/>
                  <a:gd name="T16" fmla="*/ 0 w 243"/>
                  <a:gd name="T17" fmla="*/ 0 h 164"/>
                  <a:gd name="T18" fmla="*/ 0 w 243"/>
                  <a:gd name="T19" fmla="*/ 0 h 164"/>
                  <a:gd name="T20" fmla="*/ 0 w 243"/>
                  <a:gd name="T21" fmla="*/ 0 h 164"/>
                  <a:gd name="T22" fmla="*/ 0 w 243"/>
                  <a:gd name="T23" fmla="*/ 0 h 164"/>
                  <a:gd name="T24" fmla="*/ 0 w 243"/>
                  <a:gd name="T25" fmla="*/ 0 h 164"/>
                  <a:gd name="T26" fmla="*/ 0 w 243"/>
                  <a:gd name="T27" fmla="*/ 0 h 164"/>
                  <a:gd name="T28" fmla="*/ 0 w 243"/>
                  <a:gd name="T29" fmla="*/ 0 h 164"/>
                  <a:gd name="T30" fmla="*/ 0 w 243"/>
                  <a:gd name="T31" fmla="*/ 0 h 164"/>
                  <a:gd name="T32" fmla="*/ 0 w 243"/>
                  <a:gd name="T33" fmla="*/ 0 h 164"/>
                  <a:gd name="T34" fmla="*/ 0 w 243"/>
                  <a:gd name="T35" fmla="*/ 0 h 164"/>
                  <a:gd name="T36" fmla="*/ 0 w 243"/>
                  <a:gd name="T37" fmla="*/ 0 h 164"/>
                  <a:gd name="T38" fmla="*/ 0 w 243"/>
                  <a:gd name="T39" fmla="*/ 0 h 164"/>
                  <a:gd name="T40" fmla="*/ 0 w 243"/>
                  <a:gd name="T41" fmla="*/ 0 h 164"/>
                  <a:gd name="T42" fmla="*/ 0 w 243"/>
                  <a:gd name="T43" fmla="*/ 0 h 164"/>
                  <a:gd name="T44" fmla="*/ 0 w 243"/>
                  <a:gd name="T45" fmla="*/ 0 h 164"/>
                  <a:gd name="T46" fmla="*/ 0 w 243"/>
                  <a:gd name="T47" fmla="*/ 0 h 164"/>
                  <a:gd name="T48" fmla="*/ 0 w 243"/>
                  <a:gd name="T49" fmla="*/ 0 h 164"/>
                  <a:gd name="T50" fmla="*/ 0 w 243"/>
                  <a:gd name="T51" fmla="*/ 0 h 164"/>
                  <a:gd name="T52" fmla="*/ 0 w 243"/>
                  <a:gd name="T53" fmla="*/ 0 h 164"/>
                  <a:gd name="T54" fmla="*/ 0 w 243"/>
                  <a:gd name="T55" fmla="*/ 0 h 164"/>
                  <a:gd name="T56" fmla="*/ 0 w 243"/>
                  <a:gd name="T57" fmla="*/ 0 h 164"/>
                  <a:gd name="T58" fmla="*/ 0 w 243"/>
                  <a:gd name="T59" fmla="*/ 0 h 164"/>
                  <a:gd name="T60" fmla="*/ 0 w 243"/>
                  <a:gd name="T61" fmla="*/ 0 h 164"/>
                  <a:gd name="T62" fmla="*/ 0 w 243"/>
                  <a:gd name="T63" fmla="*/ 0 h 164"/>
                  <a:gd name="T64" fmla="*/ 0 w 243"/>
                  <a:gd name="T65" fmla="*/ 0 h 164"/>
                  <a:gd name="T66" fmla="*/ 0 w 243"/>
                  <a:gd name="T67" fmla="*/ 0 h 164"/>
                  <a:gd name="T68" fmla="*/ 0 w 243"/>
                  <a:gd name="T69" fmla="*/ 0 h 164"/>
                  <a:gd name="T70" fmla="*/ 0 w 243"/>
                  <a:gd name="T71" fmla="*/ 0 h 164"/>
                  <a:gd name="T72" fmla="*/ 0 w 243"/>
                  <a:gd name="T73" fmla="*/ 0 h 164"/>
                  <a:gd name="T74" fmla="*/ 0 w 243"/>
                  <a:gd name="T75" fmla="*/ 0 h 164"/>
                  <a:gd name="T76" fmla="*/ 0 w 243"/>
                  <a:gd name="T77" fmla="*/ 0 h 164"/>
                  <a:gd name="T78" fmla="*/ 0 w 243"/>
                  <a:gd name="T79" fmla="*/ 0 h 164"/>
                  <a:gd name="T80" fmla="*/ 0 w 243"/>
                  <a:gd name="T81" fmla="*/ 0 h 164"/>
                  <a:gd name="T82" fmla="*/ 0 w 243"/>
                  <a:gd name="T83" fmla="*/ 0 h 164"/>
                  <a:gd name="T84" fmla="*/ 0 w 243"/>
                  <a:gd name="T85" fmla="*/ 0 h 164"/>
                  <a:gd name="T86" fmla="*/ 0 w 243"/>
                  <a:gd name="T87" fmla="*/ 0 h 164"/>
                  <a:gd name="T88" fmla="*/ 0 w 243"/>
                  <a:gd name="T89" fmla="*/ 0 h 164"/>
                  <a:gd name="T90" fmla="*/ 0 w 243"/>
                  <a:gd name="T91" fmla="*/ 0 h 164"/>
                  <a:gd name="T92" fmla="*/ 0 w 243"/>
                  <a:gd name="T93" fmla="*/ 0 h 164"/>
                  <a:gd name="T94" fmla="*/ 0 w 243"/>
                  <a:gd name="T95" fmla="*/ 0 h 1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3"/>
                  <a:gd name="T145" fmla="*/ 0 h 164"/>
                  <a:gd name="T146" fmla="*/ 243 w 243"/>
                  <a:gd name="T147" fmla="*/ 164 h 1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3" h="164">
                    <a:moveTo>
                      <a:pt x="0" y="21"/>
                    </a:moveTo>
                    <a:lnTo>
                      <a:pt x="2" y="36"/>
                    </a:lnTo>
                    <a:lnTo>
                      <a:pt x="4" y="50"/>
                    </a:lnTo>
                    <a:lnTo>
                      <a:pt x="8" y="64"/>
                    </a:lnTo>
                    <a:lnTo>
                      <a:pt x="12" y="78"/>
                    </a:lnTo>
                    <a:lnTo>
                      <a:pt x="18" y="90"/>
                    </a:lnTo>
                    <a:lnTo>
                      <a:pt x="24" y="101"/>
                    </a:lnTo>
                    <a:lnTo>
                      <a:pt x="31" y="112"/>
                    </a:lnTo>
                    <a:lnTo>
                      <a:pt x="39" y="122"/>
                    </a:lnTo>
                    <a:lnTo>
                      <a:pt x="48" y="131"/>
                    </a:lnTo>
                    <a:lnTo>
                      <a:pt x="58" y="140"/>
                    </a:lnTo>
                    <a:lnTo>
                      <a:pt x="68" y="147"/>
                    </a:lnTo>
                    <a:lnTo>
                      <a:pt x="79" y="153"/>
                    </a:lnTo>
                    <a:lnTo>
                      <a:pt x="90" y="158"/>
                    </a:lnTo>
                    <a:lnTo>
                      <a:pt x="103" y="161"/>
                    </a:lnTo>
                    <a:lnTo>
                      <a:pt x="115" y="163"/>
                    </a:lnTo>
                    <a:lnTo>
                      <a:pt x="127" y="164"/>
                    </a:lnTo>
                    <a:lnTo>
                      <a:pt x="137" y="164"/>
                    </a:lnTo>
                    <a:lnTo>
                      <a:pt x="146" y="163"/>
                    </a:lnTo>
                    <a:lnTo>
                      <a:pt x="155" y="160"/>
                    </a:lnTo>
                    <a:lnTo>
                      <a:pt x="164" y="157"/>
                    </a:lnTo>
                    <a:lnTo>
                      <a:pt x="173" y="154"/>
                    </a:lnTo>
                    <a:lnTo>
                      <a:pt x="181" y="149"/>
                    </a:lnTo>
                    <a:lnTo>
                      <a:pt x="189" y="145"/>
                    </a:lnTo>
                    <a:lnTo>
                      <a:pt x="197" y="139"/>
                    </a:lnTo>
                    <a:lnTo>
                      <a:pt x="204" y="133"/>
                    </a:lnTo>
                    <a:lnTo>
                      <a:pt x="211" y="125"/>
                    </a:lnTo>
                    <a:lnTo>
                      <a:pt x="217" y="118"/>
                    </a:lnTo>
                    <a:lnTo>
                      <a:pt x="224" y="110"/>
                    </a:lnTo>
                    <a:lnTo>
                      <a:pt x="230" y="101"/>
                    </a:lnTo>
                    <a:lnTo>
                      <a:pt x="235" y="93"/>
                    </a:lnTo>
                    <a:lnTo>
                      <a:pt x="239" y="84"/>
                    </a:lnTo>
                    <a:lnTo>
                      <a:pt x="243" y="74"/>
                    </a:lnTo>
                    <a:lnTo>
                      <a:pt x="243" y="70"/>
                    </a:lnTo>
                    <a:lnTo>
                      <a:pt x="243" y="68"/>
                    </a:lnTo>
                    <a:lnTo>
                      <a:pt x="243" y="64"/>
                    </a:lnTo>
                    <a:lnTo>
                      <a:pt x="243" y="62"/>
                    </a:lnTo>
                    <a:lnTo>
                      <a:pt x="242" y="58"/>
                    </a:lnTo>
                    <a:lnTo>
                      <a:pt x="242" y="56"/>
                    </a:lnTo>
                    <a:lnTo>
                      <a:pt x="241" y="52"/>
                    </a:lnTo>
                    <a:lnTo>
                      <a:pt x="241" y="50"/>
                    </a:lnTo>
                    <a:lnTo>
                      <a:pt x="238" y="61"/>
                    </a:lnTo>
                    <a:lnTo>
                      <a:pt x="234" y="72"/>
                    </a:lnTo>
                    <a:lnTo>
                      <a:pt x="230" y="81"/>
                    </a:lnTo>
                    <a:lnTo>
                      <a:pt x="225" y="91"/>
                    </a:lnTo>
                    <a:lnTo>
                      <a:pt x="219" y="100"/>
                    </a:lnTo>
                    <a:lnTo>
                      <a:pt x="213" y="109"/>
                    </a:lnTo>
                    <a:lnTo>
                      <a:pt x="206" y="116"/>
                    </a:lnTo>
                    <a:lnTo>
                      <a:pt x="199" y="123"/>
                    </a:lnTo>
                    <a:lnTo>
                      <a:pt x="191" y="130"/>
                    </a:lnTo>
                    <a:lnTo>
                      <a:pt x="183" y="136"/>
                    </a:lnTo>
                    <a:lnTo>
                      <a:pt x="174" y="141"/>
                    </a:lnTo>
                    <a:lnTo>
                      <a:pt x="166" y="146"/>
                    </a:lnTo>
                    <a:lnTo>
                      <a:pt x="156" y="148"/>
                    </a:lnTo>
                    <a:lnTo>
                      <a:pt x="147" y="151"/>
                    </a:lnTo>
                    <a:lnTo>
                      <a:pt x="137" y="153"/>
                    </a:lnTo>
                    <a:lnTo>
                      <a:pt x="127" y="153"/>
                    </a:lnTo>
                    <a:lnTo>
                      <a:pt x="115" y="152"/>
                    </a:lnTo>
                    <a:lnTo>
                      <a:pt x="104" y="151"/>
                    </a:lnTo>
                    <a:lnTo>
                      <a:pt x="91" y="147"/>
                    </a:lnTo>
                    <a:lnTo>
                      <a:pt x="81" y="142"/>
                    </a:lnTo>
                    <a:lnTo>
                      <a:pt x="70" y="136"/>
                    </a:lnTo>
                    <a:lnTo>
                      <a:pt x="61" y="129"/>
                    </a:lnTo>
                    <a:lnTo>
                      <a:pt x="52" y="121"/>
                    </a:lnTo>
                    <a:lnTo>
                      <a:pt x="43" y="112"/>
                    </a:lnTo>
                    <a:lnTo>
                      <a:pt x="36" y="101"/>
                    </a:lnTo>
                    <a:lnTo>
                      <a:pt x="29" y="91"/>
                    </a:lnTo>
                    <a:lnTo>
                      <a:pt x="23" y="80"/>
                    </a:lnTo>
                    <a:lnTo>
                      <a:pt x="18" y="68"/>
                    </a:lnTo>
                    <a:lnTo>
                      <a:pt x="14" y="55"/>
                    </a:lnTo>
                    <a:lnTo>
                      <a:pt x="12" y="42"/>
                    </a:lnTo>
                    <a:lnTo>
                      <a:pt x="10" y="27"/>
                    </a:lnTo>
                    <a:lnTo>
                      <a:pt x="9" y="13"/>
                    </a:lnTo>
                    <a:lnTo>
                      <a:pt x="9" y="12"/>
                    </a:lnTo>
                    <a:lnTo>
                      <a:pt x="9" y="9"/>
                    </a:lnTo>
                    <a:lnTo>
                      <a:pt x="9" y="8"/>
                    </a:lnTo>
                    <a:lnTo>
                      <a:pt x="9" y="6"/>
                    </a:lnTo>
                    <a:lnTo>
                      <a:pt x="9" y="4"/>
                    </a:lnTo>
                    <a:lnTo>
                      <a:pt x="9" y="3"/>
                    </a:lnTo>
                    <a:lnTo>
                      <a:pt x="10" y="1"/>
                    </a:lnTo>
                    <a:lnTo>
                      <a:pt x="10" y="0"/>
                    </a:lnTo>
                    <a:lnTo>
                      <a:pt x="9" y="0"/>
                    </a:lnTo>
                    <a:lnTo>
                      <a:pt x="9" y="1"/>
                    </a:lnTo>
                    <a:lnTo>
                      <a:pt x="8" y="2"/>
                    </a:lnTo>
                    <a:lnTo>
                      <a:pt x="8" y="3"/>
                    </a:lnTo>
                    <a:lnTo>
                      <a:pt x="7" y="6"/>
                    </a:lnTo>
                    <a:lnTo>
                      <a:pt x="6" y="8"/>
                    </a:lnTo>
                    <a:lnTo>
                      <a:pt x="5" y="10"/>
                    </a:lnTo>
                    <a:lnTo>
                      <a:pt x="4" y="13"/>
                    </a:lnTo>
                    <a:lnTo>
                      <a:pt x="3" y="14"/>
                    </a:lnTo>
                    <a:lnTo>
                      <a:pt x="2" y="16"/>
                    </a:lnTo>
                    <a:lnTo>
                      <a:pt x="1" y="19"/>
                    </a:lnTo>
                    <a:lnTo>
                      <a:pt x="0" y="21"/>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5" name="Freeform 78"/>
              <p:cNvSpPr/>
              <p:nvPr/>
            </p:nvSpPr>
            <p:spPr bwMode="auto">
              <a:xfrm>
                <a:off x="1137" y="2655"/>
                <a:ext cx="48" cy="28"/>
              </a:xfrm>
              <a:custGeom>
                <a:avLst/>
                <a:gdLst>
                  <a:gd name="T0" fmla="*/ 0 w 238"/>
                  <a:gd name="T1" fmla="*/ 0 h 169"/>
                  <a:gd name="T2" fmla="*/ 0 w 238"/>
                  <a:gd name="T3" fmla="*/ 0 h 169"/>
                  <a:gd name="T4" fmla="*/ 0 w 238"/>
                  <a:gd name="T5" fmla="*/ 0 h 169"/>
                  <a:gd name="T6" fmla="*/ 0 w 238"/>
                  <a:gd name="T7" fmla="*/ 0 h 169"/>
                  <a:gd name="T8" fmla="*/ 0 w 238"/>
                  <a:gd name="T9" fmla="*/ 0 h 169"/>
                  <a:gd name="T10" fmla="*/ 0 w 238"/>
                  <a:gd name="T11" fmla="*/ 0 h 169"/>
                  <a:gd name="T12" fmla="*/ 0 w 238"/>
                  <a:gd name="T13" fmla="*/ 0 h 169"/>
                  <a:gd name="T14" fmla="*/ 0 w 238"/>
                  <a:gd name="T15" fmla="*/ 0 h 169"/>
                  <a:gd name="T16" fmla="*/ 0 w 238"/>
                  <a:gd name="T17" fmla="*/ 0 h 169"/>
                  <a:gd name="T18" fmla="*/ 0 w 238"/>
                  <a:gd name="T19" fmla="*/ 0 h 169"/>
                  <a:gd name="T20" fmla="*/ 0 w 238"/>
                  <a:gd name="T21" fmla="*/ 0 h 169"/>
                  <a:gd name="T22" fmla="*/ 0 w 238"/>
                  <a:gd name="T23" fmla="*/ 0 h 169"/>
                  <a:gd name="T24" fmla="*/ 0 w 238"/>
                  <a:gd name="T25" fmla="*/ 0 h 169"/>
                  <a:gd name="T26" fmla="*/ 0 w 238"/>
                  <a:gd name="T27" fmla="*/ 0 h 169"/>
                  <a:gd name="T28" fmla="*/ 0 w 238"/>
                  <a:gd name="T29" fmla="*/ 0 h 169"/>
                  <a:gd name="T30" fmla="*/ 0 w 238"/>
                  <a:gd name="T31" fmla="*/ 0 h 169"/>
                  <a:gd name="T32" fmla="*/ 0 w 238"/>
                  <a:gd name="T33" fmla="*/ 0 h 169"/>
                  <a:gd name="T34" fmla="*/ 0 w 238"/>
                  <a:gd name="T35" fmla="*/ 0 h 169"/>
                  <a:gd name="T36" fmla="*/ 0 w 238"/>
                  <a:gd name="T37" fmla="*/ 0 h 169"/>
                  <a:gd name="T38" fmla="*/ 0 w 238"/>
                  <a:gd name="T39" fmla="*/ 0 h 169"/>
                  <a:gd name="T40" fmla="*/ 0 w 238"/>
                  <a:gd name="T41" fmla="*/ 0 h 169"/>
                  <a:gd name="T42" fmla="*/ 0 w 238"/>
                  <a:gd name="T43" fmla="*/ 0 h 169"/>
                  <a:gd name="T44" fmla="*/ 0 w 238"/>
                  <a:gd name="T45" fmla="*/ 0 h 169"/>
                  <a:gd name="T46" fmla="*/ 0 w 238"/>
                  <a:gd name="T47" fmla="*/ 0 h 169"/>
                  <a:gd name="T48" fmla="*/ 0 w 238"/>
                  <a:gd name="T49" fmla="*/ 0 h 169"/>
                  <a:gd name="T50" fmla="*/ 0 w 238"/>
                  <a:gd name="T51" fmla="*/ 0 h 169"/>
                  <a:gd name="T52" fmla="*/ 0 w 238"/>
                  <a:gd name="T53" fmla="*/ 0 h 169"/>
                  <a:gd name="T54" fmla="*/ 0 w 238"/>
                  <a:gd name="T55" fmla="*/ 0 h 169"/>
                  <a:gd name="T56" fmla="*/ 0 w 238"/>
                  <a:gd name="T57" fmla="*/ 0 h 169"/>
                  <a:gd name="T58" fmla="*/ 0 w 238"/>
                  <a:gd name="T59" fmla="*/ 0 h 169"/>
                  <a:gd name="T60" fmla="*/ 0 w 238"/>
                  <a:gd name="T61" fmla="*/ 0 h 169"/>
                  <a:gd name="T62" fmla="*/ 0 w 238"/>
                  <a:gd name="T63" fmla="*/ 0 h 169"/>
                  <a:gd name="T64" fmla="*/ 0 w 238"/>
                  <a:gd name="T65" fmla="*/ 0 h 169"/>
                  <a:gd name="T66" fmla="*/ 0 w 238"/>
                  <a:gd name="T67" fmla="*/ 0 h 169"/>
                  <a:gd name="T68" fmla="*/ 0 w 238"/>
                  <a:gd name="T69" fmla="*/ 0 h 169"/>
                  <a:gd name="T70" fmla="*/ 0 w 238"/>
                  <a:gd name="T71" fmla="*/ 0 h 169"/>
                  <a:gd name="T72" fmla="*/ 0 w 238"/>
                  <a:gd name="T73" fmla="*/ 0 h 169"/>
                  <a:gd name="T74" fmla="*/ 0 w 238"/>
                  <a:gd name="T75" fmla="*/ 0 h 169"/>
                  <a:gd name="T76" fmla="*/ 0 w 238"/>
                  <a:gd name="T77" fmla="*/ 0 h 169"/>
                  <a:gd name="T78" fmla="*/ 0 w 238"/>
                  <a:gd name="T79" fmla="*/ 0 h 169"/>
                  <a:gd name="T80" fmla="*/ 0 w 238"/>
                  <a:gd name="T81" fmla="*/ 0 h 169"/>
                  <a:gd name="T82" fmla="*/ 0 w 238"/>
                  <a:gd name="T83" fmla="*/ 0 h 169"/>
                  <a:gd name="T84" fmla="*/ 0 w 238"/>
                  <a:gd name="T85" fmla="*/ 0 h 169"/>
                  <a:gd name="T86" fmla="*/ 0 w 238"/>
                  <a:gd name="T87" fmla="*/ 0 h 169"/>
                  <a:gd name="T88" fmla="*/ 0 w 238"/>
                  <a:gd name="T89" fmla="*/ 0 h 169"/>
                  <a:gd name="T90" fmla="*/ 0 w 238"/>
                  <a:gd name="T91" fmla="*/ 0 h 169"/>
                  <a:gd name="T92" fmla="*/ 0 w 238"/>
                  <a:gd name="T93" fmla="*/ 0 h 169"/>
                  <a:gd name="T94" fmla="*/ 0 w 238"/>
                  <a:gd name="T95" fmla="*/ 0 h 169"/>
                  <a:gd name="T96" fmla="*/ 0 w 238"/>
                  <a:gd name="T97" fmla="*/ 0 h 169"/>
                  <a:gd name="T98" fmla="*/ 0 w 238"/>
                  <a:gd name="T99" fmla="*/ 0 h 169"/>
                  <a:gd name="T100" fmla="*/ 0 w 238"/>
                  <a:gd name="T101" fmla="*/ 0 h 169"/>
                  <a:gd name="T102" fmla="*/ 0 w 238"/>
                  <a:gd name="T103" fmla="*/ 0 h 16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8"/>
                  <a:gd name="T157" fmla="*/ 0 h 169"/>
                  <a:gd name="T158" fmla="*/ 238 w 238"/>
                  <a:gd name="T159" fmla="*/ 169 h 16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8" h="169">
                    <a:moveTo>
                      <a:pt x="0" y="21"/>
                    </a:moveTo>
                    <a:lnTo>
                      <a:pt x="0" y="21"/>
                    </a:lnTo>
                    <a:lnTo>
                      <a:pt x="0" y="23"/>
                    </a:lnTo>
                    <a:lnTo>
                      <a:pt x="0" y="24"/>
                    </a:lnTo>
                    <a:lnTo>
                      <a:pt x="0" y="38"/>
                    </a:lnTo>
                    <a:lnTo>
                      <a:pt x="2" y="53"/>
                    </a:lnTo>
                    <a:lnTo>
                      <a:pt x="5" y="67"/>
                    </a:lnTo>
                    <a:lnTo>
                      <a:pt x="9" y="80"/>
                    </a:lnTo>
                    <a:lnTo>
                      <a:pt x="14" y="93"/>
                    </a:lnTo>
                    <a:lnTo>
                      <a:pt x="20" y="105"/>
                    </a:lnTo>
                    <a:lnTo>
                      <a:pt x="27" y="116"/>
                    </a:lnTo>
                    <a:lnTo>
                      <a:pt x="35" y="127"/>
                    </a:lnTo>
                    <a:lnTo>
                      <a:pt x="44" y="136"/>
                    </a:lnTo>
                    <a:lnTo>
                      <a:pt x="53" y="145"/>
                    </a:lnTo>
                    <a:lnTo>
                      <a:pt x="63" y="152"/>
                    </a:lnTo>
                    <a:lnTo>
                      <a:pt x="74" y="158"/>
                    </a:lnTo>
                    <a:lnTo>
                      <a:pt x="85" y="163"/>
                    </a:lnTo>
                    <a:lnTo>
                      <a:pt x="98" y="166"/>
                    </a:lnTo>
                    <a:lnTo>
                      <a:pt x="110" y="169"/>
                    </a:lnTo>
                    <a:lnTo>
                      <a:pt x="122" y="169"/>
                    </a:lnTo>
                    <a:lnTo>
                      <a:pt x="132" y="169"/>
                    </a:lnTo>
                    <a:lnTo>
                      <a:pt x="141" y="168"/>
                    </a:lnTo>
                    <a:lnTo>
                      <a:pt x="151" y="165"/>
                    </a:lnTo>
                    <a:lnTo>
                      <a:pt x="160" y="162"/>
                    </a:lnTo>
                    <a:lnTo>
                      <a:pt x="169" y="158"/>
                    </a:lnTo>
                    <a:lnTo>
                      <a:pt x="177" y="153"/>
                    </a:lnTo>
                    <a:lnTo>
                      <a:pt x="185" y="148"/>
                    </a:lnTo>
                    <a:lnTo>
                      <a:pt x="193" y="142"/>
                    </a:lnTo>
                    <a:lnTo>
                      <a:pt x="200" y="135"/>
                    </a:lnTo>
                    <a:lnTo>
                      <a:pt x="207" y="128"/>
                    </a:lnTo>
                    <a:lnTo>
                      <a:pt x="213" y="120"/>
                    </a:lnTo>
                    <a:lnTo>
                      <a:pt x="220" y="111"/>
                    </a:lnTo>
                    <a:lnTo>
                      <a:pt x="225" y="103"/>
                    </a:lnTo>
                    <a:lnTo>
                      <a:pt x="230" y="93"/>
                    </a:lnTo>
                    <a:lnTo>
                      <a:pt x="234" y="83"/>
                    </a:lnTo>
                    <a:lnTo>
                      <a:pt x="238" y="73"/>
                    </a:lnTo>
                    <a:lnTo>
                      <a:pt x="237" y="69"/>
                    </a:lnTo>
                    <a:lnTo>
                      <a:pt x="237" y="67"/>
                    </a:lnTo>
                    <a:lnTo>
                      <a:pt x="236" y="63"/>
                    </a:lnTo>
                    <a:lnTo>
                      <a:pt x="236" y="61"/>
                    </a:lnTo>
                    <a:lnTo>
                      <a:pt x="235" y="57"/>
                    </a:lnTo>
                    <a:lnTo>
                      <a:pt x="235" y="55"/>
                    </a:lnTo>
                    <a:lnTo>
                      <a:pt x="234" y="51"/>
                    </a:lnTo>
                    <a:lnTo>
                      <a:pt x="234" y="49"/>
                    </a:lnTo>
                    <a:lnTo>
                      <a:pt x="231" y="61"/>
                    </a:lnTo>
                    <a:lnTo>
                      <a:pt x="228" y="72"/>
                    </a:lnTo>
                    <a:lnTo>
                      <a:pt x="224" y="83"/>
                    </a:lnTo>
                    <a:lnTo>
                      <a:pt x="220" y="92"/>
                    </a:lnTo>
                    <a:lnTo>
                      <a:pt x="214" y="102"/>
                    </a:lnTo>
                    <a:lnTo>
                      <a:pt x="208" y="111"/>
                    </a:lnTo>
                    <a:lnTo>
                      <a:pt x="201" y="120"/>
                    </a:lnTo>
                    <a:lnTo>
                      <a:pt x="194" y="127"/>
                    </a:lnTo>
                    <a:lnTo>
                      <a:pt x="187" y="134"/>
                    </a:lnTo>
                    <a:lnTo>
                      <a:pt x="179" y="140"/>
                    </a:lnTo>
                    <a:lnTo>
                      <a:pt x="170" y="146"/>
                    </a:lnTo>
                    <a:lnTo>
                      <a:pt x="161" y="151"/>
                    </a:lnTo>
                    <a:lnTo>
                      <a:pt x="152" y="154"/>
                    </a:lnTo>
                    <a:lnTo>
                      <a:pt x="142" y="157"/>
                    </a:lnTo>
                    <a:lnTo>
                      <a:pt x="132" y="158"/>
                    </a:lnTo>
                    <a:lnTo>
                      <a:pt x="122" y="158"/>
                    </a:lnTo>
                    <a:lnTo>
                      <a:pt x="111" y="158"/>
                    </a:lnTo>
                    <a:lnTo>
                      <a:pt x="99" y="156"/>
                    </a:lnTo>
                    <a:lnTo>
                      <a:pt x="88" y="152"/>
                    </a:lnTo>
                    <a:lnTo>
                      <a:pt x="77" y="148"/>
                    </a:lnTo>
                    <a:lnTo>
                      <a:pt x="67" y="142"/>
                    </a:lnTo>
                    <a:lnTo>
                      <a:pt x="58" y="135"/>
                    </a:lnTo>
                    <a:lnTo>
                      <a:pt x="50" y="128"/>
                    </a:lnTo>
                    <a:lnTo>
                      <a:pt x="42" y="120"/>
                    </a:lnTo>
                    <a:lnTo>
                      <a:pt x="34" y="110"/>
                    </a:lnTo>
                    <a:lnTo>
                      <a:pt x="28" y="99"/>
                    </a:lnTo>
                    <a:lnTo>
                      <a:pt x="22" y="89"/>
                    </a:lnTo>
                    <a:lnTo>
                      <a:pt x="18" y="77"/>
                    </a:lnTo>
                    <a:lnTo>
                      <a:pt x="14" y="63"/>
                    </a:lnTo>
                    <a:lnTo>
                      <a:pt x="11" y="51"/>
                    </a:lnTo>
                    <a:lnTo>
                      <a:pt x="9" y="37"/>
                    </a:lnTo>
                    <a:lnTo>
                      <a:pt x="9" y="24"/>
                    </a:lnTo>
                    <a:lnTo>
                      <a:pt x="9" y="20"/>
                    </a:lnTo>
                    <a:lnTo>
                      <a:pt x="9" y="18"/>
                    </a:lnTo>
                    <a:lnTo>
                      <a:pt x="9" y="15"/>
                    </a:lnTo>
                    <a:lnTo>
                      <a:pt x="9" y="12"/>
                    </a:lnTo>
                    <a:lnTo>
                      <a:pt x="9" y="9"/>
                    </a:lnTo>
                    <a:lnTo>
                      <a:pt x="10" y="6"/>
                    </a:lnTo>
                    <a:lnTo>
                      <a:pt x="10" y="3"/>
                    </a:lnTo>
                    <a:lnTo>
                      <a:pt x="10" y="0"/>
                    </a:lnTo>
                    <a:lnTo>
                      <a:pt x="9" y="2"/>
                    </a:lnTo>
                    <a:lnTo>
                      <a:pt x="8" y="3"/>
                    </a:lnTo>
                    <a:lnTo>
                      <a:pt x="7" y="6"/>
                    </a:lnTo>
                    <a:lnTo>
                      <a:pt x="6" y="7"/>
                    </a:lnTo>
                    <a:lnTo>
                      <a:pt x="5" y="9"/>
                    </a:lnTo>
                    <a:lnTo>
                      <a:pt x="4" y="11"/>
                    </a:lnTo>
                    <a:lnTo>
                      <a:pt x="3" y="13"/>
                    </a:lnTo>
                    <a:lnTo>
                      <a:pt x="3" y="14"/>
                    </a:lnTo>
                    <a:lnTo>
                      <a:pt x="2" y="15"/>
                    </a:lnTo>
                    <a:lnTo>
                      <a:pt x="2" y="17"/>
                    </a:lnTo>
                    <a:lnTo>
                      <a:pt x="1" y="17"/>
                    </a:lnTo>
                    <a:lnTo>
                      <a:pt x="1" y="18"/>
                    </a:lnTo>
                    <a:lnTo>
                      <a:pt x="1" y="19"/>
                    </a:lnTo>
                    <a:lnTo>
                      <a:pt x="0" y="19"/>
                    </a:lnTo>
                    <a:lnTo>
                      <a:pt x="0" y="20"/>
                    </a:lnTo>
                    <a:lnTo>
                      <a:pt x="0" y="21"/>
                    </a:lnTo>
                    <a:close/>
                  </a:path>
                </a:pathLst>
              </a:custGeom>
              <a:solidFill>
                <a:srgbClr val="F5C19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6" name="Freeform 79"/>
              <p:cNvSpPr/>
              <p:nvPr/>
            </p:nvSpPr>
            <p:spPr bwMode="auto">
              <a:xfrm>
                <a:off x="1138" y="2654"/>
                <a:ext cx="46" cy="29"/>
              </a:xfrm>
              <a:custGeom>
                <a:avLst/>
                <a:gdLst>
                  <a:gd name="T0" fmla="*/ 0 w 232"/>
                  <a:gd name="T1" fmla="*/ 0 h 174"/>
                  <a:gd name="T2" fmla="*/ 0 w 232"/>
                  <a:gd name="T3" fmla="*/ 0 h 174"/>
                  <a:gd name="T4" fmla="*/ 0 w 232"/>
                  <a:gd name="T5" fmla="*/ 0 h 174"/>
                  <a:gd name="T6" fmla="*/ 0 w 232"/>
                  <a:gd name="T7" fmla="*/ 0 h 174"/>
                  <a:gd name="T8" fmla="*/ 0 w 232"/>
                  <a:gd name="T9" fmla="*/ 0 h 174"/>
                  <a:gd name="T10" fmla="*/ 0 w 232"/>
                  <a:gd name="T11" fmla="*/ 0 h 174"/>
                  <a:gd name="T12" fmla="*/ 0 w 232"/>
                  <a:gd name="T13" fmla="*/ 0 h 174"/>
                  <a:gd name="T14" fmla="*/ 0 w 232"/>
                  <a:gd name="T15" fmla="*/ 0 h 174"/>
                  <a:gd name="T16" fmla="*/ 0 w 232"/>
                  <a:gd name="T17" fmla="*/ 0 h 174"/>
                  <a:gd name="T18" fmla="*/ 0 w 232"/>
                  <a:gd name="T19" fmla="*/ 0 h 174"/>
                  <a:gd name="T20" fmla="*/ 0 w 232"/>
                  <a:gd name="T21" fmla="*/ 0 h 174"/>
                  <a:gd name="T22" fmla="*/ 0 w 232"/>
                  <a:gd name="T23" fmla="*/ 0 h 174"/>
                  <a:gd name="T24" fmla="*/ 0 w 232"/>
                  <a:gd name="T25" fmla="*/ 0 h 174"/>
                  <a:gd name="T26" fmla="*/ 0 w 232"/>
                  <a:gd name="T27" fmla="*/ 0 h 174"/>
                  <a:gd name="T28" fmla="*/ 0 w 232"/>
                  <a:gd name="T29" fmla="*/ 0 h 174"/>
                  <a:gd name="T30" fmla="*/ 0 w 232"/>
                  <a:gd name="T31" fmla="*/ 0 h 174"/>
                  <a:gd name="T32" fmla="*/ 0 w 232"/>
                  <a:gd name="T33" fmla="*/ 0 h 174"/>
                  <a:gd name="T34" fmla="*/ 0 w 232"/>
                  <a:gd name="T35" fmla="*/ 0 h 174"/>
                  <a:gd name="T36" fmla="*/ 0 w 232"/>
                  <a:gd name="T37" fmla="*/ 0 h 174"/>
                  <a:gd name="T38" fmla="*/ 0 w 232"/>
                  <a:gd name="T39" fmla="*/ 0 h 174"/>
                  <a:gd name="T40" fmla="*/ 0 w 232"/>
                  <a:gd name="T41" fmla="*/ 0 h 174"/>
                  <a:gd name="T42" fmla="*/ 0 w 232"/>
                  <a:gd name="T43" fmla="*/ 0 h 174"/>
                  <a:gd name="T44" fmla="*/ 0 w 232"/>
                  <a:gd name="T45" fmla="*/ 0 h 174"/>
                  <a:gd name="T46" fmla="*/ 0 w 232"/>
                  <a:gd name="T47" fmla="*/ 0 h 174"/>
                  <a:gd name="T48" fmla="*/ 0 w 232"/>
                  <a:gd name="T49" fmla="*/ 0 h 174"/>
                  <a:gd name="T50" fmla="*/ 0 w 232"/>
                  <a:gd name="T51" fmla="*/ 0 h 174"/>
                  <a:gd name="T52" fmla="*/ 0 w 232"/>
                  <a:gd name="T53" fmla="*/ 0 h 174"/>
                  <a:gd name="T54" fmla="*/ 0 w 232"/>
                  <a:gd name="T55" fmla="*/ 0 h 174"/>
                  <a:gd name="T56" fmla="*/ 0 w 232"/>
                  <a:gd name="T57" fmla="*/ 0 h 174"/>
                  <a:gd name="T58" fmla="*/ 0 w 232"/>
                  <a:gd name="T59" fmla="*/ 0 h 174"/>
                  <a:gd name="T60" fmla="*/ 0 w 232"/>
                  <a:gd name="T61" fmla="*/ 0 h 174"/>
                  <a:gd name="T62" fmla="*/ 0 w 232"/>
                  <a:gd name="T63" fmla="*/ 0 h 174"/>
                  <a:gd name="T64" fmla="*/ 0 w 232"/>
                  <a:gd name="T65" fmla="*/ 0 h 174"/>
                  <a:gd name="T66" fmla="*/ 0 w 232"/>
                  <a:gd name="T67" fmla="*/ 0 h 174"/>
                  <a:gd name="T68" fmla="*/ 0 w 232"/>
                  <a:gd name="T69" fmla="*/ 0 h 174"/>
                  <a:gd name="T70" fmla="*/ 0 w 232"/>
                  <a:gd name="T71" fmla="*/ 0 h 174"/>
                  <a:gd name="T72" fmla="*/ 0 w 232"/>
                  <a:gd name="T73" fmla="*/ 0 h 174"/>
                  <a:gd name="T74" fmla="*/ 0 w 232"/>
                  <a:gd name="T75" fmla="*/ 0 h 174"/>
                  <a:gd name="T76" fmla="*/ 0 w 232"/>
                  <a:gd name="T77" fmla="*/ 0 h 174"/>
                  <a:gd name="T78" fmla="*/ 0 w 232"/>
                  <a:gd name="T79" fmla="*/ 0 h 174"/>
                  <a:gd name="T80" fmla="*/ 0 w 232"/>
                  <a:gd name="T81" fmla="*/ 0 h 174"/>
                  <a:gd name="T82" fmla="*/ 0 w 232"/>
                  <a:gd name="T83" fmla="*/ 0 h 174"/>
                  <a:gd name="T84" fmla="*/ 0 w 232"/>
                  <a:gd name="T85" fmla="*/ 0 h 174"/>
                  <a:gd name="T86" fmla="*/ 0 w 232"/>
                  <a:gd name="T87" fmla="*/ 0 h 174"/>
                  <a:gd name="T88" fmla="*/ 0 w 232"/>
                  <a:gd name="T89" fmla="*/ 0 h 174"/>
                  <a:gd name="T90" fmla="*/ 0 w 232"/>
                  <a:gd name="T91" fmla="*/ 0 h 174"/>
                  <a:gd name="T92" fmla="*/ 0 w 232"/>
                  <a:gd name="T93" fmla="*/ 0 h 174"/>
                  <a:gd name="T94" fmla="*/ 0 w 232"/>
                  <a:gd name="T95" fmla="*/ 0 h 17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2"/>
                  <a:gd name="T145" fmla="*/ 0 h 174"/>
                  <a:gd name="T146" fmla="*/ 232 w 232"/>
                  <a:gd name="T147" fmla="*/ 174 h 17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2" h="174">
                    <a:moveTo>
                      <a:pt x="1" y="21"/>
                    </a:moveTo>
                    <a:lnTo>
                      <a:pt x="1" y="22"/>
                    </a:lnTo>
                    <a:lnTo>
                      <a:pt x="0" y="24"/>
                    </a:lnTo>
                    <a:lnTo>
                      <a:pt x="0" y="25"/>
                    </a:lnTo>
                    <a:lnTo>
                      <a:pt x="0" y="27"/>
                    </a:lnTo>
                    <a:lnTo>
                      <a:pt x="0" y="29"/>
                    </a:lnTo>
                    <a:lnTo>
                      <a:pt x="0" y="30"/>
                    </a:lnTo>
                    <a:lnTo>
                      <a:pt x="0" y="33"/>
                    </a:lnTo>
                    <a:lnTo>
                      <a:pt x="0" y="34"/>
                    </a:lnTo>
                    <a:lnTo>
                      <a:pt x="1" y="48"/>
                    </a:lnTo>
                    <a:lnTo>
                      <a:pt x="3" y="63"/>
                    </a:lnTo>
                    <a:lnTo>
                      <a:pt x="5" y="76"/>
                    </a:lnTo>
                    <a:lnTo>
                      <a:pt x="9" y="89"/>
                    </a:lnTo>
                    <a:lnTo>
                      <a:pt x="14" y="101"/>
                    </a:lnTo>
                    <a:lnTo>
                      <a:pt x="20" y="112"/>
                    </a:lnTo>
                    <a:lnTo>
                      <a:pt x="27" y="122"/>
                    </a:lnTo>
                    <a:lnTo>
                      <a:pt x="34" y="133"/>
                    </a:lnTo>
                    <a:lnTo>
                      <a:pt x="43" y="142"/>
                    </a:lnTo>
                    <a:lnTo>
                      <a:pt x="52" y="150"/>
                    </a:lnTo>
                    <a:lnTo>
                      <a:pt x="61" y="157"/>
                    </a:lnTo>
                    <a:lnTo>
                      <a:pt x="72" y="163"/>
                    </a:lnTo>
                    <a:lnTo>
                      <a:pt x="82" y="168"/>
                    </a:lnTo>
                    <a:lnTo>
                      <a:pt x="95" y="172"/>
                    </a:lnTo>
                    <a:lnTo>
                      <a:pt x="106" y="173"/>
                    </a:lnTo>
                    <a:lnTo>
                      <a:pt x="118" y="174"/>
                    </a:lnTo>
                    <a:lnTo>
                      <a:pt x="128" y="174"/>
                    </a:lnTo>
                    <a:lnTo>
                      <a:pt x="138" y="172"/>
                    </a:lnTo>
                    <a:lnTo>
                      <a:pt x="147" y="169"/>
                    </a:lnTo>
                    <a:lnTo>
                      <a:pt x="157" y="167"/>
                    </a:lnTo>
                    <a:lnTo>
                      <a:pt x="165" y="162"/>
                    </a:lnTo>
                    <a:lnTo>
                      <a:pt x="174" y="157"/>
                    </a:lnTo>
                    <a:lnTo>
                      <a:pt x="182" y="151"/>
                    </a:lnTo>
                    <a:lnTo>
                      <a:pt x="190" y="145"/>
                    </a:lnTo>
                    <a:lnTo>
                      <a:pt x="197" y="137"/>
                    </a:lnTo>
                    <a:lnTo>
                      <a:pt x="204" y="130"/>
                    </a:lnTo>
                    <a:lnTo>
                      <a:pt x="210" y="121"/>
                    </a:lnTo>
                    <a:lnTo>
                      <a:pt x="216" y="112"/>
                    </a:lnTo>
                    <a:lnTo>
                      <a:pt x="221" y="102"/>
                    </a:lnTo>
                    <a:lnTo>
                      <a:pt x="225" y="93"/>
                    </a:lnTo>
                    <a:lnTo>
                      <a:pt x="229" y="82"/>
                    </a:lnTo>
                    <a:lnTo>
                      <a:pt x="232" y="71"/>
                    </a:lnTo>
                    <a:lnTo>
                      <a:pt x="231" y="67"/>
                    </a:lnTo>
                    <a:lnTo>
                      <a:pt x="231" y="65"/>
                    </a:lnTo>
                    <a:lnTo>
                      <a:pt x="230" y="61"/>
                    </a:lnTo>
                    <a:lnTo>
                      <a:pt x="230" y="59"/>
                    </a:lnTo>
                    <a:lnTo>
                      <a:pt x="229" y="55"/>
                    </a:lnTo>
                    <a:lnTo>
                      <a:pt x="228" y="53"/>
                    </a:lnTo>
                    <a:lnTo>
                      <a:pt x="227" y="51"/>
                    </a:lnTo>
                    <a:lnTo>
                      <a:pt x="226" y="47"/>
                    </a:lnTo>
                    <a:lnTo>
                      <a:pt x="225" y="59"/>
                    </a:lnTo>
                    <a:lnTo>
                      <a:pt x="223" y="71"/>
                    </a:lnTo>
                    <a:lnTo>
                      <a:pt x="219" y="82"/>
                    </a:lnTo>
                    <a:lnTo>
                      <a:pt x="215" y="93"/>
                    </a:lnTo>
                    <a:lnTo>
                      <a:pt x="209" y="103"/>
                    </a:lnTo>
                    <a:lnTo>
                      <a:pt x="204" y="113"/>
                    </a:lnTo>
                    <a:lnTo>
                      <a:pt x="197" y="121"/>
                    </a:lnTo>
                    <a:lnTo>
                      <a:pt x="191" y="130"/>
                    </a:lnTo>
                    <a:lnTo>
                      <a:pt x="183" y="137"/>
                    </a:lnTo>
                    <a:lnTo>
                      <a:pt x="175" y="144"/>
                    </a:lnTo>
                    <a:lnTo>
                      <a:pt x="167" y="149"/>
                    </a:lnTo>
                    <a:lnTo>
                      <a:pt x="158" y="155"/>
                    </a:lnTo>
                    <a:lnTo>
                      <a:pt x="148" y="158"/>
                    </a:lnTo>
                    <a:lnTo>
                      <a:pt x="139" y="161"/>
                    </a:lnTo>
                    <a:lnTo>
                      <a:pt x="128" y="162"/>
                    </a:lnTo>
                    <a:lnTo>
                      <a:pt x="118" y="163"/>
                    </a:lnTo>
                    <a:lnTo>
                      <a:pt x="107" y="162"/>
                    </a:lnTo>
                    <a:lnTo>
                      <a:pt x="96" y="161"/>
                    </a:lnTo>
                    <a:lnTo>
                      <a:pt x="85" y="157"/>
                    </a:lnTo>
                    <a:lnTo>
                      <a:pt x="75" y="152"/>
                    </a:lnTo>
                    <a:lnTo>
                      <a:pt x="66" y="148"/>
                    </a:lnTo>
                    <a:lnTo>
                      <a:pt x="57" y="142"/>
                    </a:lnTo>
                    <a:lnTo>
                      <a:pt x="48" y="133"/>
                    </a:lnTo>
                    <a:lnTo>
                      <a:pt x="41" y="125"/>
                    </a:lnTo>
                    <a:lnTo>
                      <a:pt x="34" y="116"/>
                    </a:lnTo>
                    <a:lnTo>
                      <a:pt x="28" y="106"/>
                    </a:lnTo>
                    <a:lnTo>
                      <a:pt x="22" y="95"/>
                    </a:lnTo>
                    <a:lnTo>
                      <a:pt x="18" y="84"/>
                    </a:lnTo>
                    <a:lnTo>
                      <a:pt x="14" y="72"/>
                    </a:lnTo>
                    <a:lnTo>
                      <a:pt x="11" y="60"/>
                    </a:lnTo>
                    <a:lnTo>
                      <a:pt x="10" y="47"/>
                    </a:lnTo>
                    <a:lnTo>
                      <a:pt x="9" y="34"/>
                    </a:lnTo>
                    <a:lnTo>
                      <a:pt x="9" y="29"/>
                    </a:lnTo>
                    <a:lnTo>
                      <a:pt x="9" y="25"/>
                    </a:lnTo>
                    <a:lnTo>
                      <a:pt x="10" y="21"/>
                    </a:lnTo>
                    <a:lnTo>
                      <a:pt x="10" y="17"/>
                    </a:lnTo>
                    <a:lnTo>
                      <a:pt x="11" y="13"/>
                    </a:lnTo>
                    <a:lnTo>
                      <a:pt x="11" y="9"/>
                    </a:lnTo>
                    <a:lnTo>
                      <a:pt x="12" y="5"/>
                    </a:lnTo>
                    <a:lnTo>
                      <a:pt x="13" y="0"/>
                    </a:lnTo>
                    <a:lnTo>
                      <a:pt x="11" y="3"/>
                    </a:lnTo>
                    <a:lnTo>
                      <a:pt x="10" y="5"/>
                    </a:lnTo>
                    <a:lnTo>
                      <a:pt x="8" y="7"/>
                    </a:lnTo>
                    <a:lnTo>
                      <a:pt x="6" y="10"/>
                    </a:lnTo>
                    <a:lnTo>
                      <a:pt x="5" y="12"/>
                    </a:lnTo>
                    <a:lnTo>
                      <a:pt x="4" y="15"/>
                    </a:lnTo>
                    <a:lnTo>
                      <a:pt x="2" y="18"/>
                    </a:lnTo>
                    <a:lnTo>
                      <a:pt x="1" y="21"/>
                    </a:lnTo>
                    <a:close/>
                  </a:path>
                </a:pathLst>
              </a:custGeom>
              <a:solidFill>
                <a:srgbClr val="F5C39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7" name="Freeform 80"/>
              <p:cNvSpPr/>
              <p:nvPr/>
            </p:nvSpPr>
            <p:spPr bwMode="auto">
              <a:xfrm>
                <a:off x="1139" y="2652"/>
                <a:ext cx="45" cy="30"/>
              </a:xfrm>
              <a:custGeom>
                <a:avLst/>
                <a:gdLst>
                  <a:gd name="T0" fmla="*/ 0 w 225"/>
                  <a:gd name="T1" fmla="*/ 0 h 176"/>
                  <a:gd name="T2" fmla="*/ 0 w 225"/>
                  <a:gd name="T3" fmla="*/ 0 h 176"/>
                  <a:gd name="T4" fmla="*/ 0 w 225"/>
                  <a:gd name="T5" fmla="*/ 0 h 176"/>
                  <a:gd name="T6" fmla="*/ 0 w 225"/>
                  <a:gd name="T7" fmla="*/ 0 h 176"/>
                  <a:gd name="T8" fmla="*/ 0 w 225"/>
                  <a:gd name="T9" fmla="*/ 0 h 176"/>
                  <a:gd name="T10" fmla="*/ 0 w 225"/>
                  <a:gd name="T11" fmla="*/ 0 h 176"/>
                  <a:gd name="T12" fmla="*/ 0 w 225"/>
                  <a:gd name="T13" fmla="*/ 0 h 176"/>
                  <a:gd name="T14" fmla="*/ 0 w 225"/>
                  <a:gd name="T15" fmla="*/ 0 h 176"/>
                  <a:gd name="T16" fmla="*/ 0 w 225"/>
                  <a:gd name="T17" fmla="*/ 0 h 176"/>
                  <a:gd name="T18" fmla="*/ 0 w 225"/>
                  <a:gd name="T19" fmla="*/ 0 h 176"/>
                  <a:gd name="T20" fmla="*/ 0 w 225"/>
                  <a:gd name="T21" fmla="*/ 0 h 176"/>
                  <a:gd name="T22" fmla="*/ 0 w 225"/>
                  <a:gd name="T23" fmla="*/ 0 h 176"/>
                  <a:gd name="T24" fmla="*/ 0 w 225"/>
                  <a:gd name="T25" fmla="*/ 0 h 176"/>
                  <a:gd name="T26" fmla="*/ 0 w 225"/>
                  <a:gd name="T27" fmla="*/ 0 h 176"/>
                  <a:gd name="T28" fmla="*/ 0 w 225"/>
                  <a:gd name="T29" fmla="*/ 0 h 176"/>
                  <a:gd name="T30" fmla="*/ 0 w 225"/>
                  <a:gd name="T31" fmla="*/ 0 h 176"/>
                  <a:gd name="T32" fmla="*/ 0 w 225"/>
                  <a:gd name="T33" fmla="*/ 0 h 176"/>
                  <a:gd name="T34" fmla="*/ 0 w 225"/>
                  <a:gd name="T35" fmla="*/ 0 h 176"/>
                  <a:gd name="T36" fmla="*/ 0 w 225"/>
                  <a:gd name="T37" fmla="*/ 0 h 176"/>
                  <a:gd name="T38" fmla="*/ 0 w 225"/>
                  <a:gd name="T39" fmla="*/ 0 h 176"/>
                  <a:gd name="T40" fmla="*/ 0 w 225"/>
                  <a:gd name="T41" fmla="*/ 0 h 176"/>
                  <a:gd name="T42" fmla="*/ 0 w 225"/>
                  <a:gd name="T43" fmla="*/ 0 h 176"/>
                  <a:gd name="T44" fmla="*/ 0 w 225"/>
                  <a:gd name="T45" fmla="*/ 0 h 176"/>
                  <a:gd name="T46" fmla="*/ 0 w 225"/>
                  <a:gd name="T47" fmla="*/ 0 h 176"/>
                  <a:gd name="T48" fmla="*/ 0 w 225"/>
                  <a:gd name="T49" fmla="*/ 0 h 176"/>
                  <a:gd name="T50" fmla="*/ 0 w 225"/>
                  <a:gd name="T51" fmla="*/ 0 h 176"/>
                  <a:gd name="T52" fmla="*/ 0 w 225"/>
                  <a:gd name="T53" fmla="*/ 0 h 176"/>
                  <a:gd name="T54" fmla="*/ 0 w 225"/>
                  <a:gd name="T55" fmla="*/ 0 h 176"/>
                  <a:gd name="T56" fmla="*/ 0 w 225"/>
                  <a:gd name="T57" fmla="*/ 0 h 176"/>
                  <a:gd name="T58" fmla="*/ 0 w 225"/>
                  <a:gd name="T59" fmla="*/ 0 h 176"/>
                  <a:gd name="T60" fmla="*/ 0 w 225"/>
                  <a:gd name="T61" fmla="*/ 0 h 176"/>
                  <a:gd name="T62" fmla="*/ 0 w 225"/>
                  <a:gd name="T63" fmla="*/ 0 h 176"/>
                  <a:gd name="T64" fmla="*/ 0 w 225"/>
                  <a:gd name="T65" fmla="*/ 0 h 176"/>
                  <a:gd name="T66" fmla="*/ 0 w 225"/>
                  <a:gd name="T67" fmla="*/ 0 h 176"/>
                  <a:gd name="T68" fmla="*/ 0 w 225"/>
                  <a:gd name="T69" fmla="*/ 0 h 176"/>
                  <a:gd name="T70" fmla="*/ 0 w 225"/>
                  <a:gd name="T71" fmla="*/ 0 h 176"/>
                  <a:gd name="T72" fmla="*/ 0 w 225"/>
                  <a:gd name="T73" fmla="*/ 0 h 176"/>
                  <a:gd name="T74" fmla="*/ 0 w 225"/>
                  <a:gd name="T75" fmla="*/ 0 h 176"/>
                  <a:gd name="T76" fmla="*/ 0 w 225"/>
                  <a:gd name="T77" fmla="*/ 0 h 176"/>
                  <a:gd name="T78" fmla="*/ 0 w 225"/>
                  <a:gd name="T79" fmla="*/ 0 h 176"/>
                  <a:gd name="T80" fmla="*/ 0 w 225"/>
                  <a:gd name="T81" fmla="*/ 0 h 176"/>
                  <a:gd name="T82" fmla="*/ 0 w 225"/>
                  <a:gd name="T83" fmla="*/ 0 h 176"/>
                  <a:gd name="T84" fmla="*/ 0 w 225"/>
                  <a:gd name="T85" fmla="*/ 0 h 176"/>
                  <a:gd name="T86" fmla="*/ 0 w 225"/>
                  <a:gd name="T87" fmla="*/ 0 h 176"/>
                  <a:gd name="T88" fmla="*/ 0 w 225"/>
                  <a:gd name="T89" fmla="*/ 0 h 176"/>
                  <a:gd name="T90" fmla="*/ 0 w 225"/>
                  <a:gd name="T91" fmla="*/ 0 h 176"/>
                  <a:gd name="T92" fmla="*/ 0 w 225"/>
                  <a:gd name="T93" fmla="*/ 0 h 176"/>
                  <a:gd name="T94" fmla="*/ 0 w 225"/>
                  <a:gd name="T95" fmla="*/ 0 h 1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5"/>
                  <a:gd name="T145" fmla="*/ 0 h 176"/>
                  <a:gd name="T146" fmla="*/ 225 w 225"/>
                  <a:gd name="T147" fmla="*/ 176 h 1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5" h="176">
                    <a:moveTo>
                      <a:pt x="1" y="18"/>
                    </a:moveTo>
                    <a:lnTo>
                      <a:pt x="1" y="21"/>
                    </a:lnTo>
                    <a:lnTo>
                      <a:pt x="1" y="24"/>
                    </a:lnTo>
                    <a:lnTo>
                      <a:pt x="0" y="27"/>
                    </a:lnTo>
                    <a:lnTo>
                      <a:pt x="0" y="30"/>
                    </a:lnTo>
                    <a:lnTo>
                      <a:pt x="0" y="33"/>
                    </a:lnTo>
                    <a:lnTo>
                      <a:pt x="0" y="36"/>
                    </a:lnTo>
                    <a:lnTo>
                      <a:pt x="0" y="38"/>
                    </a:lnTo>
                    <a:lnTo>
                      <a:pt x="0" y="42"/>
                    </a:lnTo>
                    <a:lnTo>
                      <a:pt x="0" y="55"/>
                    </a:lnTo>
                    <a:lnTo>
                      <a:pt x="2" y="69"/>
                    </a:lnTo>
                    <a:lnTo>
                      <a:pt x="5" y="81"/>
                    </a:lnTo>
                    <a:lnTo>
                      <a:pt x="9" y="95"/>
                    </a:lnTo>
                    <a:lnTo>
                      <a:pt x="13" y="107"/>
                    </a:lnTo>
                    <a:lnTo>
                      <a:pt x="19" y="117"/>
                    </a:lnTo>
                    <a:lnTo>
                      <a:pt x="25" y="128"/>
                    </a:lnTo>
                    <a:lnTo>
                      <a:pt x="33" y="138"/>
                    </a:lnTo>
                    <a:lnTo>
                      <a:pt x="41" y="146"/>
                    </a:lnTo>
                    <a:lnTo>
                      <a:pt x="49" y="153"/>
                    </a:lnTo>
                    <a:lnTo>
                      <a:pt x="59" y="160"/>
                    </a:lnTo>
                    <a:lnTo>
                      <a:pt x="68" y="166"/>
                    </a:lnTo>
                    <a:lnTo>
                      <a:pt x="79" y="170"/>
                    </a:lnTo>
                    <a:lnTo>
                      <a:pt x="90" y="174"/>
                    </a:lnTo>
                    <a:lnTo>
                      <a:pt x="102" y="176"/>
                    </a:lnTo>
                    <a:lnTo>
                      <a:pt x="113" y="176"/>
                    </a:lnTo>
                    <a:lnTo>
                      <a:pt x="123" y="176"/>
                    </a:lnTo>
                    <a:lnTo>
                      <a:pt x="133" y="175"/>
                    </a:lnTo>
                    <a:lnTo>
                      <a:pt x="143" y="172"/>
                    </a:lnTo>
                    <a:lnTo>
                      <a:pt x="152" y="169"/>
                    </a:lnTo>
                    <a:lnTo>
                      <a:pt x="161" y="164"/>
                    </a:lnTo>
                    <a:lnTo>
                      <a:pt x="170" y="158"/>
                    </a:lnTo>
                    <a:lnTo>
                      <a:pt x="178" y="152"/>
                    </a:lnTo>
                    <a:lnTo>
                      <a:pt x="185" y="145"/>
                    </a:lnTo>
                    <a:lnTo>
                      <a:pt x="192" y="138"/>
                    </a:lnTo>
                    <a:lnTo>
                      <a:pt x="199" y="129"/>
                    </a:lnTo>
                    <a:lnTo>
                      <a:pt x="205" y="120"/>
                    </a:lnTo>
                    <a:lnTo>
                      <a:pt x="211" y="110"/>
                    </a:lnTo>
                    <a:lnTo>
                      <a:pt x="215" y="101"/>
                    </a:lnTo>
                    <a:lnTo>
                      <a:pt x="219" y="90"/>
                    </a:lnTo>
                    <a:lnTo>
                      <a:pt x="222" y="79"/>
                    </a:lnTo>
                    <a:lnTo>
                      <a:pt x="225" y="67"/>
                    </a:lnTo>
                    <a:lnTo>
                      <a:pt x="224" y="63"/>
                    </a:lnTo>
                    <a:lnTo>
                      <a:pt x="223" y="61"/>
                    </a:lnTo>
                    <a:lnTo>
                      <a:pt x="222" y="59"/>
                    </a:lnTo>
                    <a:lnTo>
                      <a:pt x="221" y="55"/>
                    </a:lnTo>
                    <a:lnTo>
                      <a:pt x="221" y="53"/>
                    </a:lnTo>
                    <a:lnTo>
                      <a:pt x="220" y="49"/>
                    </a:lnTo>
                    <a:lnTo>
                      <a:pt x="219" y="47"/>
                    </a:lnTo>
                    <a:lnTo>
                      <a:pt x="218" y="44"/>
                    </a:lnTo>
                    <a:lnTo>
                      <a:pt x="217" y="56"/>
                    </a:lnTo>
                    <a:lnTo>
                      <a:pt x="215" y="68"/>
                    </a:lnTo>
                    <a:lnTo>
                      <a:pt x="212" y="80"/>
                    </a:lnTo>
                    <a:lnTo>
                      <a:pt x="209" y="91"/>
                    </a:lnTo>
                    <a:lnTo>
                      <a:pt x="203" y="102"/>
                    </a:lnTo>
                    <a:lnTo>
                      <a:pt x="198" y="113"/>
                    </a:lnTo>
                    <a:lnTo>
                      <a:pt x="192" y="122"/>
                    </a:lnTo>
                    <a:lnTo>
                      <a:pt x="186" y="130"/>
                    </a:lnTo>
                    <a:lnTo>
                      <a:pt x="178" y="138"/>
                    </a:lnTo>
                    <a:lnTo>
                      <a:pt x="170" y="145"/>
                    </a:lnTo>
                    <a:lnTo>
                      <a:pt x="162" y="151"/>
                    </a:lnTo>
                    <a:lnTo>
                      <a:pt x="153" y="157"/>
                    </a:lnTo>
                    <a:lnTo>
                      <a:pt x="144" y="160"/>
                    </a:lnTo>
                    <a:lnTo>
                      <a:pt x="134" y="163"/>
                    </a:lnTo>
                    <a:lnTo>
                      <a:pt x="124" y="165"/>
                    </a:lnTo>
                    <a:lnTo>
                      <a:pt x="113" y="165"/>
                    </a:lnTo>
                    <a:lnTo>
                      <a:pt x="103" y="165"/>
                    </a:lnTo>
                    <a:lnTo>
                      <a:pt x="92" y="163"/>
                    </a:lnTo>
                    <a:lnTo>
                      <a:pt x="81" y="160"/>
                    </a:lnTo>
                    <a:lnTo>
                      <a:pt x="72" y="156"/>
                    </a:lnTo>
                    <a:lnTo>
                      <a:pt x="63" y="151"/>
                    </a:lnTo>
                    <a:lnTo>
                      <a:pt x="54" y="145"/>
                    </a:lnTo>
                    <a:lnTo>
                      <a:pt x="46" y="138"/>
                    </a:lnTo>
                    <a:lnTo>
                      <a:pt x="39" y="129"/>
                    </a:lnTo>
                    <a:lnTo>
                      <a:pt x="32" y="121"/>
                    </a:lnTo>
                    <a:lnTo>
                      <a:pt x="26" y="111"/>
                    </a:lnTo>
                    <a:lnTo>
                      <a:pt x="21" y="101"/>
                    </a:lnTo>
                    <a:lnTo>
                      <a:pt x="17" y="90"/>
                    </a:lnTo>
                    <a:lnTo>
                      <a:pt x="13" y="79"/>
                    </a:lnTo>
                    <a:lnTo>
                      <a:pt x="11" y="67"/>
                    </a:lnTo>
                    <a:lnTo>
                      <a:pt x="9" y="55"/>
                    </a:lnTo>
                    <a:lnTo>
                      <a:pt x="9" y="42"/>
                    </a:lnTo>
                    <a:lnTo>
                      <a:pt x="9" y="36"/>
                    </a:lnTo>
                    <a:lnTo>
                      <a:pt x="9" y="31"/>
                    </a:lnTo>
                    <a:lnTo>
                      <a:pt x="10" y="25"/>
                    </a:lnTo>
                    <a:lnTo>
                      <a:pt x="10" y="20"/>
                    </a:lnTo>
                    <a:lnTo>
                      <a:pt x="11" y="15"/>
                    </a:lnTo>
                    <a:lnTo>
                      <a:pt x="12" y="9"/>
                    </a:lnTo>
                    <a:lnTo>
                      <a:pt x="13" y="5"/>
                    </a:lnTo>
                    <a:lnTo>
                      <a:pt x="15" y="0"/>
                    </a:lnTo>
                    <a:lnTo>
                      <a:pt x="13" y="2"/>
                    </a:lnTo>
                    <a:lnTo>
                      <a:pt x="11" y="5"/>
                    </a:lnTo>
                    <a:lnTo>
                      <a:pt x="9" y="7"/>
                    </a:lnTo>
                    <a:lnTo>
                      <a:pt x="8" y="8"/>
                    </a:lnTo>
                    <a:lnTo>
                      <a:pt x="6" y="11"/>
                    </a:lnTo>
                    <a:lnTo>
                      <a:pt x="5" y="13"/>
                    </a:lnTo>
                    <a:lnTo>
                      <a:pt x="3" y="15"/>
                    </a:lnTo>
                    <a:lnTo>
                      <a:pt x="1" y="18"/>
                    </a:lnTo>
                    <a:close/>
                  </a:path>
                </a:pathLst>
              </a:custGeom>
              <a:solidFill>
                <a:srgbClr val="F5C6A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8" name="Freeform 81"/>
              <p:cNvSpPr/>
              <p:nvPr/>
            </p:nvSpPr>
            <p:spPr bwMode="auto">
              <a:xfrm>
                <a:off x="1140" y="2651"/>
                <a:ext cx="43" cy="30"/>
              </a:xfrm>
              <a:custGeom>
                <a:avLst/>
                <a:gdLst>
                  <a:gd name="T0" fmla="*/ 0 w 217"/>
                  <a:gd name="T1" fmla="*/ 0 h 180"/>
                  <a:gd name="T2" fmla="*/ 0 w 217"/>
                  <a:gd name="T3" fmla="*/ 0 h 180"/>
                  <a:gd name="T4" fmla="*/ 0 w 217"/>
                  <a:gd name="T5" fmla="*/ 0 h 180"/>
                  <a:gd name="T6" fmla="*/ 0 w 217"/>
                  <a:gd name="T7" fmla="*/ 0 h 180"/>
                  <a:gd name="T8" fmla="*/ 0 w 217"/>
                  <a:gd name="T9" fmla="*/ 0 h 180"/>
                  <a:gd name="T10" fmla="*/ 0 w 217"/>
                  <a:gd name="T11" fmla="*/ 0 h 180"/>
                  <a:gd name="T12" fmla="*/ 0 w 217"/>
                  <a:gd name="T13" fmla="*/ 0 h 180"/>
                  <a:gd name="T14" fmla="*/ 0 w 217"/>
                  <a:gd name="T15" fmla="*/ 0 h 180"/>
                  <a:gd name="T16" fmla="*/ 0 w 217"/>
                  <a:gd name="T17" fmla="*/ 0 h 180"/>
                  <a:gd name="T18" fmla="*/ 0 w 217"/>
                  <a:gd name="T19" fmla="*/ 0 h 180"/>
                  <a:gd name="T20" fmla="*/ 0 w 217"/>
                  <a:gd name="T21" fmla="*/ 0 h 180"/>
                  <a:gd name="T22" fmla="*/ 0 w 217"/>
                  <a:gd name="T23" fmla="*/ 0 h 180"/>
                  <a:gd name="T24" fmla="*/ 0 w 217"/>
                  <a:gd name="T25" fmla="*/ 0 h 180"/>
                  <a:gd name="T26" fmla="*/ 0 w 217"/>
                  <a:gd name="T27" fmla="*/ 0 h 180"/>
                  <a:gd name="T28" fmla="*/ 0 w 217"/>
                  <a:gd name="T29" fmla="*/ 0 h 180"/>
                  <a:gd name="T30" fmla="*/ 0 w 217"/>
                  <a:gd name="T31" fmla="*/ 0 h 180"/>
                  <a:gd name="T32" fmla="*/ 0 w 217"/>
                  <a:gd name="T33" fmla="*/ 0 h 180"/>
                  <a:gd name="T34" fmla="*/ 0 w 217"/>
                  <a:gd name="T35" fmla="*/ 0 h 180"/>
                  <a:gd name="T36" fmla="*/ 0 w 217"/>
                  <a:gd name="T37" fmla="*/ 0 h 180"/>
                  <a:gd name="T38" fmla="*/ 0 w 217"/>
                  <a:gd name="T39" fmla="*/ 0 h 180"/>
                  <a:gd name="T40" fmla="*/ 0 w 217"/>
                  <a:gd name="T41" fmla="*/ 0 h 180"/>
                  <a:gd name="T42" fmla="*/ 0 w 217"/>
                  <a:gd name="T43" fmla="*/ 0 h 180"/>
                  <a:gd name="T44" fmla="*/ 0 w 217"/>
                  <a:gd name="T45" fmla="*/ 0 h 180"/>
                  <a:gd name="T46" fmla="*/ 0 w 217"/>
                  <a:gd name="T47" fmla="*/ 0 h 180"/>
                  <a:gd name="T48" fmla="*/ 0 w 217"/>
                  <a:gd name="T49" fmla="*/ 0 h 180"/>
                  <a:gd name="T50" fmla="*/ 0 w 217"/>
                  <a:gd name="T51" fmla="*/ 0 h 180"/>
                  <a:gd name="T52" fmla="*/ 0 w 217"/>
                  <a:gd name="T53" fmla="*/ 0 h 180"/>
                  <a:gd name="T54" fmla="*/ 0 w 217"/>
                  <a:gd name="T55" fmla="*/ 0 h 180"/>
                  <a:gd name="T56" fmla="*/ 0 w 217"/>
                  <a:gd name="T57" fmla="*/ 0 h 180"/>
                  <a:gd name="T58" fmla="*/ 0 w 217"/>
                  <a:gd name="T59" fmla="*/ 0 h 180"/>
                  <a:gd name="T60" fmla="*/ 0 w 217"/>
                  <a:gd name="T61" fmla="*/ 0 h 180"/>
                  <a:gd name="T62" fmla="*/ 0 w 217"/>
                  <a:gd name="T63" fmla="*/ 0 h 180"/>
                  <a:gd name="T64" fmla="*/ 0 w 217"/>
                  <a:gd name="T65" fmla="*/ 0 h 180"/>
                  <a:gd name="T66" fmla="*/ 0 w 217"/>
                  <a:gd name="T67" fmla="*/ 0 h 180"/>
                  <a:gd name="T68" fmla="*/ 0 w 217"/>
                  <a:gd name="T69" fmla="*/ 0 h 180"/>
                  <a:gd name="T70" fmla="*/ 0 w 217"/>
                  <a:gd name="T71" fmla="*/ 0 h 180"/>
                  <a:gd name="T72" fmla="*/ 0 w 217"/>
                  <a:gd name="T73" fmla="*/ 0 h 180"/>
                  <a:gd name="T74" fmla="*/ 0 w 217"/>
                  <a:gd name="T75" fmla="*/ 0 h 180"/>
                  <a:gd name="T76" fmla="*/ 0 w 217"/>
                  <a:gd name="T77" fmla="*/ 0 h 180"/>
                  <a:gd name="T78" fmla="*/ 0 w 217"/>
                  <a:gd name="T79" fmla="*/ 0 h 180"/>
                  <a:gd name="T80" fmla="*/ 0 w 217"/>
                  <a:gd name="T81" fmla="*/ 0 h 180"/>
                  <a:gd name="T82" fmla="*/ 0 w 217"/>
                  <a:gd name="T83" fmla="*/ 0 h 180"/>
                  <a:gd name="T84" fmla="*/ 0 w 217"/>
                  <a:gd name="T85" fmla="*/ 0 h 180"/>
                  <a:gd name="T86" fmla="*/ 0 w 217"/>
                  <a:gd name="T87" fmla="*/ 0 h 180"/>
                  <a:gd name="T88" fmla="*/ 0 w 217"/>
                  <a:gd name="T89" fmla="*/ 0 h 180"/>
                  <a:gd name="T90" fmla="*/ 0 w 217"/>
                  <a:gd name="T91" fmla="*/ 0 h 180"/>
                  <a:gd name="T92" fmla="*/ 0 w 217"/>
                  <a:gd name="T93" fmla="*/ 0 h 180"/>
                  <a:gd name="T94" fmla="*/ 0 w 217"/>
                  <a:gd name="T95" fmla="*/ 0 h 180"/>
                  <a:gd name="T96" fmla="*/ 0 w 217"/>
                  <a:gd name="T97" fmla="*/ 0 h 180"/>
                  <a:gd name="T98" fmla="*/ 0 w 217"/>
                  <a:gd name="T99" fmla="*/ 0 h 180"/>
                  <a:gd name="T100" fmla="*/ 0 w 217"/>
                  <a:gd name="T101" fmla="*/ 0 h 180"/>
                  <a:gd name="T102" fmla="*/ 0 w 217"/>
                  <a:gd name="T103" fmla="*/ 0 h 1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7"/>
                  <a:gd name="T157" fmla="*/ 0 h 180"/>
                  <a:gd name="T158" fmla="*/ 217 w 217"/>
                  <a:gd name="T159" fmla="*/ 180 h 1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7" h="180">
                    <a:moveTo>
                      <a:pt x="4" y="18"/>
                    </a:moveTo>
                    <a:lnTo>
                      <a:pt x="3" y="22"/>
                    </a:lnTo>
                    <a:lnTo>
                      <a:pt x="2" y="26"/>
                    </a:lnTo>
                    <a:lnTo>
                      <a:pt x="2" y="30"/>
                    </a:lnTo>
                    <a:lnTo>
                      <a:pt x="1" y="34"/>
                    </a:lnTo>
                    <a:lnTo>
                      <a:pt x="1" y="38"/>
                    </a:lnTo>
                    <a:lnTo>
                      <a:pt x="0" y="42"/>
                    </a:lnTo>
                    <a:lnTo>
                      <a:pt x="0" y="46"/>
                    </a:lnTo>
                    <a:lnTo>
                      <a:pt x="0" y="51"/>
                    </a:lnTo>
                    <a:lnTo>
                      <a:pt x="1" y="64"/>
                    </a:lnTo>
                    <a:lnTo>
                      <a:pt x="2" y="77"/>
                    </a:lnTo>
                    <a:lnTo>
                      <a:pt x="5" y="89"/>
                    </a:lnTo>
                    <a:lnTo>
                      <a:pt x="9" y="101"/>
                    </a:lnTo>
                    <a:lnTo>
                      <a:pt x="13" y="112"/>
                    </a:lnTo>
                    <a:lnTo>
                      <a:pt x="19" y="123"/>
                    </a:lnTo>
                    <a:lnTo>
                      <a:pt x="25" y="133"/>
                    </a:lnTo>
                    <a:lnTo>
                      <a:pt x="32" y="142"/>
                    </a:lnTo>
                    <a:lnTo>
                      <a:pt x="39" y="150"/>
                    </a:lnTo>
                    <a:lnTo>
                      <a:pt x="48" y="159"/>
                    </a:lnTo>
                    <a:lnTo>
                      <a:pt x="57" y="165"/>
                    </a:lnTo>
                    <a:lnTo>
                      <a:pt x="66" y="171"/>
                    </a:lnTo>
                    <a:lnTo>
                      <a:pt x="76" y="174"/>
                    </a:lnTo>
                    <a:lnTo>
                      <a:pt x="87" y="178"/>
                    </a:lnTo>
                    <a:lnTo>
                      <a:pt x="98" y="179"/>
                    </a:lnTo>
                    <a:lnTo>
                      <a:pt x="109" y="180"/>
                    </a:lnTo>
                    <a:lnTo>
                      <a:pt x="119" y="179"/>
                    </a:lnTo>
                    <a:lnTo>
                      <a:pt x="130" y="178"/>
                    </a:lnTo>
                    <a:lnTo>
                      <a:pt x="139" y="175"/>
                    </a:lnTo>
                    <a:lnTo>
                      <a:pt x="149" y="172"/>
                    </a:lnTo>
                    <a:lnTo>
                      <a:pt x="158" y="167"/>
                    </a:lnTo>
                    <a:lnTo>
                      <a:pt x="166" y="161"/>
                    </a:lnTo>
                    <a:lnTo>
                      <a:pt x="174" y="154"/>
                    </a:lnTo>
                    <a:lnTo>
                      <a:pt x="182" y="147"/>
                    </a:lnTo>
                    <a:lnTo>
                      <a:pt x="188" y="138"/>
                    </a:lnTo>
                    <a:lnTo>
                      <a:pt x="195" y="130"/>
                    </a:lnTo>
                    <a:lnTo>
                      <a:pt x="200" y="120"/>
                    </a:lnTo>
                    <a:lnTo>
                      <a:pt x="206" y="110"/>
                    </a:lnTo>
                    <a:lnTo>
                      <a:pt x="210" y="99"/>
                    </a:lnTo>
                    <a:lnTo>
                      <a:pt x="214" y="88"/>
                    </a:lnTo>
                    <a:lnTo>
                      <a:pt x="216" y="76"/>
                    </a:lnTo>
                    <a:lnTo>
                      <a:pt x="217" y="64"/>
                    </a:lnTo>
                    <a:lnTo>
                      <a:pt x="217" y="62"/>
                    </a:lnTo>
                    <a:lnTo>
                      <a:pt x="216" y="58"/>
                    </a:lnTo>
                    <a:lnTo>
                      <a:pt x="215" y="56"/>
                    </a:lnTo>
                    <a:lnTo>
                      <a:pt x="214" y="53"/>
                    </a:lnTo>
                    <a:lnTo>
                      <a:pt x="212" y="50"/>
                    </a:lnTo>
                    <a:lnTo>
                      <a:pt x="211" y="47"/>
                    </a:lnTo>
                    <a:lnTo>
                      <a:pt x="210" y="45"/>
                    </a:lnTo>
                    <a:lnTo>
                      <a:pt x="209" y="42"/>
                    </a:lnTo>
                    <a:lnTo>
                      <a:pt x="209" y="44"/>
                    </a:lnTo>
                    <a:lnTo>
                      <a:pt x="209" y="45"/>
                    </a:lnTo>
                    <a:lnTo>
                      <a:pt x="209" y="46"/>
                    </a:lnTo>
                    <a:lnTo>
                      <a:pt x="209" y="47"/>
                    </a:lnTo>
                    <a:lnTo>
                      <a:pt x="209" y="48"/>
                    </a:lnTo>
                    <a:lnTo>
                      <a:pt x="209" y="50"/>
                    </a:lnTo>
                    <a:lnTo>
                      <a:pt x="209" y="51"/>
                    </a:lnTo>
                    <a:lnTo>
                      <a:pt x="209" y="63"/>
                    </a:lnTo>
                    <a:lnTo>
                      <a:pt x="207" y="75"/>
                    </a:lnTo>
                    <a:lnTo>
                      <a:pt x="205" y="86"/>
                    </a:lnTo>
                    <a:lnTo>
                      <a:pt x="200" y="98"/>
                    </a:lnTo>
                    <a:lnTo>
                      <a:pt x="196" y="107"/>
                    </a:lnTo>
                    <a:lnTo>
                      <a:pt x="191" y="117"/>
                    </a:lnTo>
                    <a:lnTo>
                      <a:pt x="185" y="126"/>
                    </a:lnTo>
                    <a:lnTo>
                      <a:pt x="179" y="135"/>
                    </a:lnTo>
                    <a:lnTo>
                      <a:pt x="172" y="142"/>
                    </a:lnTo>
                    <a:lnTo>
                      <a:pt x="164" y="149"/>
                    </a:lnTo>
                    <a:lnTo>
                      <a:pt x="156" y="155"/>
                    </a:lnTo>
                    <a:lnTo>
                      <a:pt x="148" y="160"/>
                    </a:lnTo>
                    <a:lnTo>
                      <a:pt x="139" y="165"/>
                    </a:lnTo>
                    <a:lnTo>
                      <a:pt x="129" y="167"/>
                    </a:lnTo>
                    <a:lnTo>
                      <a:pt x="119" y="168"/>
                    </a:lnTo>
                    <a:lnTo>
                      <a:pt x="109" y="169"/>
                    </a:lnTo>
                    <a:lnTo>
                      <a:pt x="99" y="168"/>
                    </a:lnTo>
                    <a:lnTo>
                      <a:pt x="89" y="167"/>
                    </a:lnTo>
                    <a:lnTo>
                      <a:pt x="79" y="165"/>
                    </a:lnTo>
                    <a:lnTo>
                      <a:pt x="70" y="160"/>
                    </a:lnTo>
                    <a:lnTo>
                      <a:pt x="61" y="155"/>
                    </a:lnTo>
                    <a:lnTo>
                      <a:pt x="53" y="149"/>
                    </a:lnTo>
                    <a:lnTo>
                      <a:pt x="45" y="142"/>
                    </a:lnTo>
                    <a:lnTo>
                      <a:pt x="38" y="135"/>
                    </a:lnTo>
                    <a:lnTo>
                      <a:pt x="32" y="126"/>
                    </a:lnTo>
                    <a:lnTo>
                      <a:pt x="26" y="117"/>
                    </a:lnTo>
                    <a:lnTo>
                      <a:pt x="21" y="107"/>
                    </a:lnTo>
                    <a:lnTo>
                      <a:pt x="17" y="98"/>
                    </a:lnTo>
                    <a:lnTo>
                      <a:pt x="14" y="86"/>
                    </a:lnTo>
                    <a:lnTo>
                      <a:pt x="11" y="75"/>
                    </a:lnTo>
                    <a:lnTo>
                      <a:pt x="10" y="63"/>
                    </a:lnTo>
                    <a:lnTo>
                      <a:pt x="9" y="51"/>
                    </a:lnTo>
                    <a:lnTo>
                      <a:pt x="9" y="44"/>
                    </a:lnTo>
                    <a:lnTo>
                      <a:pt x="10" y="38"/>
                    </a:lnTo>
                    <a:lnTo>
                      <a:pt x="11" y="32"/>
                    </a:lnTo>
                    <a:lnTo>
                      <a:pt x="12" y="24"/>
                    </a:lnTo>
                    <a:lnTo>
                      <a:pt x="13" y="18"/>
                    </a:lnTo>
                    <a:lnTo>
                      <a:pt x="14" y="12"/>
                    </a:lnTo>
                    <a:lnTo>
                      <a:pt x="16" y="6"/>
                    </a:lnTo>
                    <a:lnTo>
                      <a:pt x="18" y="0"/>
                    </a:lnTo>
                    <a:lnTo>
                      <a:pt x="16" y="3"/>
                    </a:lnTo>
                    <a:lnTo>
                      <a:pt x="15" y="5"/>
                    </a:lnTo>
                    <a:lnTo>
                      <a:pt x="13" y="6"/>
                    </a:lnTo>
                    <a:lnTo>
                      <a:pt x="11" y="9"/>
                    </a:lnTo>
                    <a:lnTo>
                      <a:pt x="9" y="11"/>
                    </a:lnTo>
                    <a:lnTo>
                      <a:pt x="7" y="14"/>
                    </a:lnTo>
                    <a:lnTo>
                      <a:pt x="5" y="16"/>
                    </a:lnTo>
                    <a:lnTo>
                      <a:pt x="4" y="18"/>
                    </a:lnTo>
                    <a:close/>
                  </a:path>
                </a:pathLst>
              </a:custGeom>
              <a:solidFill>
                <a:srgbClr val="F6C9A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39" name="Freeform 82"/>
              <p:cNvSpPr/>
              <p:nvPr/>
            </p:nvSpPr>
            <p:spPr bwMode="auto">
              <a:xfrm>
                <a:off x="1141" y="2650"/>
                <a:ext cx="42" cy="30"/>
              </a:xfrm>
              <a:custGeom>
                <a:avLst/>
                <a:gdLst>
                  <a:gd name="T0" fmla="*/ 0 w 209"/>
                  <a:gd name="T1" fmla="*/ 0 h 181"/>
                  <a:gd name="T2" fmla="*/ 0 w 209"/>
                  <a:gd name="T3" fmla="*/ 0 h 181"/>
                  <a:gd name="T4" fmla="*/ 0 w 209"/>
                  <a:gd name="T5" fmla="*/ 0 h 181"/>
                  <a:gd name="T6" fmla="*/ 0 w 209"/>
                  <a:gd name="T7" fmla="*/ 0 h 181"/>
                  <a:gd name="T8" fmla="*/ 0 w 209"/>
                  <a:gd name="T9" fmla="*/ 0 h 181"/>
                  <a:gd name="T10" fmla="*/ 0 w 209"/>
                  <a:gd name="T11" fmla="*/ 0 h 181"/>
                  <a:gd name="T12" fmla="*/ 0 w 209"/>
                  <a:gd name="T13" fmla="*/ 0 h 181"/>
                  <a:gd name="T14" fmla="*/ 0 w 209"/>
                  <a:gd name="T15" fmla="*/ 0 h 181"/>
                  <a:gd name="T16" fmla="*/ 0 w 209"/>
                  <a:gd name="T17" fmla="*/ 0 h 181"/>
                  <a:gd name="T18" fmla="*/ 0 w 209"/>
                  <a:gd name="T19" fmla="*/ 0 h 181"/>
                  <a:gd name="T20" fmla="*/ 0 w 209"/>
                  <a:gd name="T21" fmla="*/ 0 h 181"/>
                  <a:gd name="T22" fmla="*/ 0 w 209"/>
                  <a:gd name="T23" fmla="*/ 0 h 181"/>
                  <a:gd name="T24" fmla="*/ 0 w 209"/>
                  <a:gd name="T25" fmla="*/ 0 h 181"/>
                  <a:gd name="T26" fmla="*/ 0 w 209"/>
                  <a:gd name="T27" fmla="*/ 0 h 181"/>
                  <a:gd name="T28" fmla="*/ 0 w 209"/>
                  <a:gd name="T29" fmla="*/ 0 h 181"/>
                  <a:gd name="T30" fmla="*/ 0 w 209"/>
                  <a:gd name="T31" fmla="*/ 0 h 181"/>
                  <a:gd name="T32" fmla="*/ 0 w 209"/>
                  <a:gd name="T33" fmla="*/ 0 h 181"/>
                  <a:gd name="T34" fmla="*/ 0 w 209"/>
                  <a:gd name="T35" fmla="*/ 0 h 181"/>
                  <a:gd name="T36" fmla="*/ 0 w 209"/>
                  <a:gd name="T37" fmla="*/ 0 h 181"/>
                  <a:gd name="T38" fmla="*/ 0 w 209"/>
                  <a:gd name="T39" fmla="*/ 0 h 181"/>
                  <a:gd name="T40" fmla="*/ 0 w 209"/>
                  <a:gd name="T41" fmla="*/ 0 h 181"/>
                  <a:gd name="T42" fmla="*/ 0 w 209"/>
                  <a:gd name="T43" fmla="*/ 0 h 181"/>
                  <a:gd name="T44" fmla="*/ 0 w 209"/>
                  <a:gd name="T45" fmla="*/ 0 h 181"/>
                  <a:gd name="T46" fmla="*/ 0 w 209"/>
                  <a:gd name="T47" fmla="*/ 0 h 181"/>
                  <a:gd name="T48" fmla="*/ 0 w 209"/>
                  <a:gd name="T49" fmla="*/ 0 h 181"/>
                  <a:gd name="T50" fmla="*/ 0 w 209"/>
                  <a:gd name="T51" fmla="*/ 0 h 181"/>
                  <a:gd name="T52" fmla="*/ 0 w 209"/>
                  <a:gd name="T53" fmla="*/ 0 h 181"/>
                  <a:gd name="T54" fmla="*/ 0 w 209"/>
                  <a:gd name="T55" fmla="*/ 0 h 181"/>
                  <a:gd name="T56" fmla="*/ 0 w 209"/>
                  <a:gd name="T57" fmla="*/ 0 h 181"/>
                  <a:gd name="T58" fmla="*/ 0 w 209"/>
                  <a:gd name="T59" fmla="*/ 0 h 181"/>
                  <a:gd name="T60" fmla="*/ 0 w 209"/>
                  <a:gd name="T61" fmla="*/ 0 h 181"/>
                  <a:gd name="T62" fmla="*/ 0 w 209"/>
                  <a:gd name="T63" fmla="*/ 0 h 181"/>
                  <a:gd name="T64" fmla="*/ 0 w 209"/>
                  <a:gd name="T65" fmla="*/ 0 h 181"/>
                  <a:gd name="T66" fmla="*/ 0 w 209"/>
                  <a:gd name="T67" fmla="*/ 0 h 181"/>
                  <a:gd name="T68" fmla="*/ 0 w 209"/>
                  <a:gd name="T69" fmla="*/ 0 h 181"/>
                  <a:gd name="T70" fmla="*/ 0 w 209"/>
                  <a:gd name="T71" fmla="*/ 0 h 181"/>
                  <a:gd name="T72" fmla="*/ 0 w 209"/>
                  <a:gd name="T73" fmla="*/ 0 h 181"/>
                  <a:gd name="T74" fmla="*/ 0 w 209"/>
                  <a:gd name="T75" fmla="*/ 0 h 181"/>
                  <a:gd name="T76" fmla="*/ 0 w 209"/>
                  <a:gd name="T77" fmla="*/ 0 h 181"/>
                  <a:gd name="T78" fmla="*/ 0 w 209"/>
                  <a:gd name="T79" fmla="*/ 0 h 181"/>
                  <a:gd name="T80" fmla="*/ 0 w 209"/>
                  <a:gd name="T81" fmla="*/ 0 h 181"/>
                  <a:gd name="T82" fmla="*/ 0 w 209"/>
                  <a:gd name="T83" fmla="*/ 0 h 181"/>
                  <a:gd name="T84" fmla="*/ 0 w 209"/>
                  <a:gd name="T85" fmla="*/ 0 h 181"/>
                  <a:gd name="T86" fmla="*/ 0 w 209"/>
                  <a:gd name="T87" fmla="*/ 0 h 181"/>
                  <a:gd name="T88" fmla="*/ 0 w 209"/>
                  <a:gd name="T89" fmla="*/ 0 h 181"/>
                  <a:gd name="T90" fmla="*/ 0 w 209"/>
                  <a:gd name="T91" fmla="*/ 0 h 181"/>
                  <a:gd name="T92" fmla="*/ 0 w 209"/>
                  <a:gd name="T93" fmla="*/ 0 h 181"/>
                  <a:gd name="T94" fmla="*/ 0 w 209"/>
                  <a:gd name="T95" fmla="*/ 0 h 181"/>
                  <a:gd name="T96" fmla="*/ 0 w 209"/>
                  <a:gd name="T97" fmla="*/ 0 h 181"/>
                  <a:gd name="T98" fmla="*/ 0 w 209"/>
                  <a:gd name="T99" fmla="*/ 0 h 181"/>
                  <a:gd name="T100" fmla="*/ 0 w 209"/>
                  <a:gd name="T101" fmla="*/ 0 h 181"/>
                  <a:gd name="T102" fmla="*/ 0 w 209"/>
                  <a:gd name="T103" fmla="*/ 0 h 1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9"/>
                  <a:gd name="T157" fmla="*/ 0 h 181"/>
                  <a:gd name="T158" fmla="*/ 209 w 209"/>
                  <a:gd name="T159" fmla="*/ 181 h 1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9" h="181">
                    <a:moveTo>
                      <a:pt x="6" y="16"/>
                    </a:moveTo>
                    <a:lnTo>
                      <a:pt x="4" y="21"/>
                    </a:lnTo>
                    <a:lnTo>
                      <a:pt x="3" y="25"/>
                    </a:lnTo>
                    <a:lnTo>
                      <a:pt x="2" y="31"/>
                    </a:lnTo>
                    <a:lnTo>
                      <a:pt x="1" y="36"/>
                    </a:lnTo>
                    <a:lnTo>
                      <a:pt x="1" y="41"/>
                    </a:lnTo>
                    <a:lnTo>
                      <a:pt x="0" y="47"/>
                    </a:lnTo>
                    <a:lnTo>
                      <a:pt x="0" y="52"/>
                    </a:lnTo>
                    <a:lnTo>
                      <a:pt x="0" y="58"/>
                    </a:lnTo>
                    <a:lnTo>
                      <a:pt x="0" y="71"/>
                    </a:lnTo>
                    <a:lnTo>
                      <a:pt x="2" y="83"/>
                    </a:lnTo>
                    <a:lnTo>
                      <a:pt x="4" y="95"/>
                    </a:lnTo>
                    <a:lnTo>
                      <a:pt x="8" y="106"/>
                    </a:lnTo>
                    <a:lnTo>
                      <a:pt x="12" y="117"/>
                    </a:lnTo>
                    <a:lnTo>
                      <a:pt x="17" y="127"/>
                    </a:lnTo>
                    <a:lnTo>
                      <a:pt x="23" y="137"/>
                    </a:lnTo>
                    <a:lnTo>
                      <a:pt x="30" y="145"/>
                    </a:lnTo>
                    <a:lnTo>
                      <a:pt x="37" y="154"/>
                    </a:lnTo>
                    <a:lnTo>
                      <a:pt x="45" y="161"/>
                    </a:lnTo>
                    <a:lnTo>
                      <a:pt x="54" y="167"/>
                    </a:lnTo>
                    <a:lnTo>
                      <a:pt x="63" y="172"/>
                    </a:lnTo>
                    <a:lnTo>
                      <a:pt x="72" y="176"/>
                    </a:lnTo>
                    <a:lnTo>
                      <a:pt x="83" y="179"/>
                    </a:lnTo>
                    <a:lnTo>
                      <a:pt x="94" y="181"/>
                    </a:lnTo>
                    <a:lnTo>
                      <a:pt x="104" y="181"/>
                    </a:lnTo>
                    <a:lnTo>
                      <a:pt x="115" y="181"/>
                    </a:lnTo>
                    <a:lnTo>
                      <a:pt x="125" y="179"/>
                    </a:lnTo>
                    <a:lnTo>
                      <a:pt x="135" y="176"/>
                    </a:lnTo>
                    <a:lnTo>
                      <a:pt x="144" y="173"/>
                    </a:lnTo>
                    <a:lnTo>
                      <a:pt x="153" y="167"/>
                    </a:lnTo>
                    <a:lnTo>
                      <a:pt x="161" y="161"/>
                    </a:lnTo>
                    <a:lnTo>
                      <a:pt x="169" y="154"/>
                    </a:lnTo>
                    <a:lnTo>
                      <a:pt x="177" y="146"/>
                    </a:lnTo>
                    <a:lnTo>
                      <a:pt x="183" y="138"/>
                    </a:lnTo>
                    <a:lnTo>
                      <a:pt x="189" y="129"/>
                    </a:lnTo>
                    <a:lnTo>
                      <a:pt x="194" y="118"/>
                    </a:lnTo>
                    <a:lnTo>
                      <a:pt x="200" y="107"/>
                    </a:lnTo>
                    <a:lnTo>
                      <a:pt x="203" y="96"/>
                    </a:lnTo>
                    <a:lnTo>
                      <a:pt x="206" y="84"/>
                    </a:lnTo>
                    <a:lnTo>
                      <a:pt x="208" y="72"/>
                    </a:lnTo>
                    <a:lnTo>
                      <a:pt x="209" y="60"/>
                    </a:lnTo>
                    <a:lnTo>
                      <a:pt x="207" y="57"/>
                    </a:lnTo>
                    <a:lnTo>
                      <a:pt x="206" y="54"/>
                    </a:lnTo>
                    <a:lnTo>
                      <a:pt x="205" y="52"/>
                    </a:lnTo>
                    <a:lnTo>
                      <a:pt x="204" y="49"/>
                    </a:lnTo>
                    <a:lnTo>
                      <a:pt x="202" y="46"/>
                    </a:lnTo>
                    <a:lnTo>
                      <a:pt x="201" y="43"/>
                    </a:lnTo>
                    <a:lnTo>
                      <a:pt x="200" y="41"/>
                    </a:lnTo>
                    <a:lnTo>
                      <a:pt x="197" y="39"/>
                    </a:lnTo>
                    <a:lnTo>
                      <a:pt x="197" y="41"/>
                    </a:lnTo>
                    <a:lnTo>
                      <a:pt x="198" y="43"/>
                    </a:lnTo>
                    <a:lnTo>
                      <a:pt x="198" y="46"/>
                    </a:lnTo>
                    <a:lnTo>
                      <a:pt x="198" y="48"/>
                    </a:lnTo>
                    <a:lnTo>
                      <a:pt x="198" y="51"/>
                    </a:lnTo>
                    <a:lnTo>
                      <a:pt x="198" y="53"/>
                    </a:lnTo>
                    <a:lnTo>
                      <a:pt x="200" y="55"/>
                    </a:lnTo>
                    <a:lnTo>
                      <a:pt x="200" y="58"/>
                    </a:lnTo>
                    <a:lnTo>
                      <a:pt x="198" y="70"/>
                    </a:lnTo>
                    <a:lnTo>
                      <a:pt x="197" y="81"/>
                    </a:lnTo>
                    <a:lnTo>
                      <a:pt x="194" y="91"/>
                    </a:lnTo>
                    <a:lnTo>
                      <a:pt x="191" y="102"/>
                    </a:lnTo>
                    <a:lnTo>
                      <a:pt x="187" y="112"/>
                    </a:lnTo>
                    <a:lnTo>
                      <a:pt x="182" y="121"/>
                    </a:lnTo>
                    <a:lnTo>
                      <a:pt x="177" y="130"/>
                    </a:lnTo>
                    <a:lnTo>
                      <a:pt x="171" y="138"/>
                    </a:lnTo>
                    <a:lnTo>
                      <a:pt x="164" y="145"/>
                    </a:lnTo>
                    <a:lnTo>
                      <a:pt x="157" y="151"/>
                    </a:lnTo>
                    <a:lnTo>
                      <a:pt x="149" y="157"/>
                    </a:lnTo>
                    <a:lnTo>
                      <a:pt x="141" y="162"/>
                    </a:lnTo>
                    <a:lnTo>
                      <a:pt x="132" y="166"/>
                    </a:lnTo>
                    <a:lnTo>
                      <a:pt x="123" y="169"/>
                    </a:lnTo>
                    <a:lnTo>
                      <a:pt x="114" y="170"/>
                    </a:lnTo>
                    <a:lnTo>
                      <a:pt x="104" y="170"/>
                    </a:lnTo>
                    <a:lnTo>
                      <a:pt x="94" y="170"/>
                    </a:lnTo>
                    <a:lnTo>
                      <a:pt x="85" y="169"/>
                    </a:lnTo>
                    <a:lnTo>
                      <a:pt x="76" y="166"/>
                    </a:lnTo>
                    <a:lnTo>
                      <a:pt x="66" y="162"/>
                    </a:lnTo>
                    <a:lnTo>
                      <a:pt x="58" y="157"/>
                    </a:lnTo>
                    <a:lnTo>
                      <a:pt x="50" y="151"/>
                    </a:lnTo>
                    <a:lnTo>
                      <a:pt x="43" y="145"/>
                    </a:lnTo>
                    <a:lnTo>
                      <a:pt x="36" y="138"/>
                    </a:lnTo>
                    <a:lnTo>
                      <a:pt x="30" y="130"/>
                    </a:lnTo>
                    <a:lnTo>
                      <a:pt x="25" y="121"/>
                    </a:lnTo>
                    <a:lnTo>
                      <a:pt x="20" y="112"/>
                    </a:lnTo>
                    <a:lnTo>
                      <a:pt x="16" y="102"/>
                    </a:lnTo>
                    <a:lnTo>
                      <a:pt x="13" y="91"/>
                    </a:lnTo>
                    <a:lnTo>
                      <a:pt x="11" y="81"/>
                    </a:lnTo>
                    <a:lnTo>
                      <a:pt x="9" y="70"/>
                    </a:lnTo>
                    <a:lnTo>
                      <a:pt x="9" y="58"/>
                    </a:lnTo>
                    <a:lnTo>
                      <a:pt x="9" y="49"/>
                    </a:lnTo>
                    <a:lnTo>
                      <a:pt x="10" y="42"/>
                    </a:lnTo>
                    <a:lnTo>
                      <a:pt x="11" y="35"/>
                    </a:lnTo>
                    <a:lnTo>
                      <a:pt x="12" y="28"/>
                    </a:lnTo>
                    <a:lnTo>
                      <a:pt x="14" y="21"/>
                    </a:lnTo>
                    <a:lnTo>
                      <a:pt x="16" y="13"/>
                    </a:lnTo>
                    <a:lnTo>
                      <a:pt x="19" y="6"/>
                    </a:lnTo>
                    <a:lnTo>
                      <a:pt x="22" y="0"/>
                    </a:lnTo>
                    <a:lnTo>
                      <a:pt x="20" y="1"/>
                    </a:lnTo>
                    <a:lnTo>
                      <a:pt x="18" y="4"/>
                    </a:lnTo>
                    <a:lnTo>
                      <a:pt x="16" y="6"/>
                    </a:lnTo>
                    <a:lnTo>
                      <a:pt x="14" y="7"/>
                    </a:lnTo>
                    <a:lnTo>
                      <a:pt x="12" y="10"/>
                    </a:lnTo>
                    <a:lnTo>
                      <a:pt x="10" y="12"/>
                    </a:lnTo>
                    <a:lnTo>
                      <a:pt x="8" y="13"/>
                    </a:lnTo>
                    <a:lnTo>
                      <a:pt x="6" y="16"/>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0" name="Freeform 83"/>
              <p:cNvSpPr/>
              <p:nvPr/>
            </p:nvSpPr>
            <p:spPr bwMode="auto">
              <a:xfrm>
                <a:off x="1142" y="2649"/>
                <a:ext cx="40" cy="30"/>
              </a:xfrm>
              <a:custGeom>
                <a:avLst/>
                <a:gdLst>
                  <a:gd name="T0" fmla="*/ 0 w 200"/>
                  <a:gd name="T1" fmla="*/ 0 h 183"/>
                  <a:gd name="T2" fmla="*/ 0 w 200"/>
                  <a:gd name="T3" fmla="*/ 0 h 183"/>
                  <a:gd name="T4" fmla="*/ 0 w 200"/>
                  <a:gd name="T5" fmla="*/ 0 h 183"/>
                  <a:gd name="T6" fmla="*/ 0 w 200"/>
                  <a:gd name="T7" fmla="*/ 0 h 183"/>
                  <a:gd name="T8" fmla="*/ 0 w 200"/>
                  <a:gd name="T9" fmla="*/ 0 h 183"/>
                  <a:gd name="T10" fmla="*/ 0 w 200"/>
                  <a:gd name="T11" fmla="*/ 0 h 183"/>
                  <a:gd name="T12" fmla="*/ 0 w 200"/>
                  <a:gd name="T13" fmla="*/ 0 h 183"/>
                  <a:gd name="T14" fmla="*/ 0 w 200"/>
                  <a:gd name="T15" fmla="*/ 0 h 183"/>
                  <a:gd name="T16" fmla="*/ 0 w 200"/>
                  <a:gd name="T17" fmla="*/ 0 h 183"/>
                  <a:gd name="T18" fmla="*/ 0 w 200"/>
                  <a:gd name="T19" fmla="*/ 0 h 183"/>
                  <a:gd name="T20" fmla="*/ 0 w 200"/>
                  <a:gd name="T21" fmla="*/ 0 h 183"/>
                  <a:gd name="T22" fmla="*/ 0 w 200"/>
                  <a:gd name="T23" fmla="*/ 0 h 183"/>
                  <a:gd name="T24" fmla="*/ 0 w 200"/>
                  <a:gd name="T25" fmla="*/ 0 h 183"/>
                  <a:gd name="T26" fmla="*/ 0 w 200"/>
                  <a:gd name="T27" fmla="*/ 0 h 183"/>
                  <a:gd name="T28" fmla="*/ 0 w 200"/>
                  <a:gd name="T29" fmla="*/ 0 h 183"/>
                  <a:gd name="T30" fmla="*/ 0 w 200"/>
                  <a:gd name="T31" fmla="*/ 0 h 183"/>
                  <a:gd name="T32" fmla="*/ 0 w 200"/>
                  <a:gd name="T33" fmla="*/ 0 h 183"/>
                  <a:gd name="T34" fmla="*/ 0 w 200"/>
                  <a:gd name="T35" fmla="*/ 0 h 183"/>
                  <a:gd name="T36" fmla="*/ 0 w 200"/>
                  <a:gd name="T37" fmla="*/ 0 h 183"/>
                  <a:gd name="T38" fmla="*/ 0 w 200"/>
                  <a:gd name="T39" fmla="*/ 0 h 183"/>
                  <a:gd name="T40" fmla="*/ 0 w 200"/>
                  <a:gd name="T41" fmla="*/ 0 h 183"/>
                  <a:gd name="T42" fmla="*/ 0 w 200"/>
                  <a:gd name="T43" fmla="*/ 0 h 183"/>
                  <a:gd name="T44" fmla="*/ 0 w 200"/>
                  <a:gd name="T45" fmla="*/ 0 h 183"/>
                  <a:gd name="T46" fmla="*/ 0 w 200"/>
                  <a:gd name="T47" fmla="*/ 0 h 183"/>
                  <a:gd name="T48" fmla="*/ 0 w 200"/>
                  <a:gd name="T49" fmla="*/ 0 h 183"/>
                  <a:gd name="T50" fmla="*/ 0 w 200"/>
                  <a:gd name="T51" fmla="*/ 0 h 183"/>
                  <a:gd name="T52" fmla="*/ 0 w 200"/>
                  <a:gd name="T53" fmla="*/ 0 h 183"/>
                  <a:gd name="T54" fmla="*/ 0 w 200"/>
                  <a:gd name="T55" fmla="*/ 0 h 183"/>
                  <a:gd name="T56" fmla="*/ 0 w 200"/>
                  <a:gd name="T57" fmla="*/ 0 h 183"/>
                  <a:gd name="T58" fmla="*/ 0 w 200"/>
                  <a:gd name="T59" fmla="*/ 0 h 183"/>
                  <a:gd name="T60" fmla="*/ 0 w 200"/>
                  <a:gd name="T61" fmla="*/ 0 h 183"/>
                  <a:gd name="T62" fmla="*/ 0 w 200"/>
                  <a:gd name="T63" fmla="*/ 0 h 183"/>
                  <a:gd name="T64" fmla="*/ 0 w 200"/>
                  <a:gd name="T65" fmla="*/ 0 h 183"/>
                  <a:gd name="T66" fmla="*/ 0 w 200"/>
                  <a:gd name="T67" fmla="*/ 0 h 183"/>
                  <a:gd name="T68" fmla="*/ 0 w 200"/>
                  <a:gd name="T69" fmla="*/ 0 h 183"/>
                  <a:gd name="T70" fmla="*/ 0 w 200"/>
                  <a:gd name="T71" fmla="*/ 0 h 183"/>
                  <a:gd name="T72" fmla="*/ 0 w 200"/>
                  <a:gd name="T73" fmla="*/ 0 h 183"/>
                  <a:gd name="T74" fmla="*/ 0 w 200"/>
                  <a:gd name="T75" fmla="*/ 0 h 183"/>
                  <a:gd name="T76" fmla="*/ 0 w 200"/>
                  <a:gd name="T77" fmla="*/ 0 h 183"/>
                  <a:gd name="T78" fmla="*/ 0 w 200"/>
                  <a:gd name="T79" fmla="*/ 0 h 183"/>
                  <a:gd name="T80" fmla="*/ 0 w 200"/>
                  <a:gd name="T81" fmla="*/ 0 h 183"/>
                  <a:gd name="T82" fmla="*/ 0 w 200"/>
                  <a:gd name="T83" fmla="*/ 0 h 183"/>
                  <a:gd name="T84" fmla="*/ 0 w 200"/>
                  <a:gd name="T85" fmla="*/ 0 h 183"/>
                  <a:gd name="T86" fmla="*/ 0 w 200"/>
                  <a:gd name="T87" fmla="*/ 0 h 183"/>
                  <a:gd name="T88" fmla="*/ 0 w 200"/>
                  <a:gd name="T89" fmla="*/ 0 h 183"/>
                  <a:gd name="T90" fmla="*/ 0 w 200"/>
                  <a:gd name="T91" fmla="*/ 0 h 183"/>
                  <a:gd name="T92" fmla="*/ 0 w 200"/>
                  <a:gd name="T93" fmla="*/ 0 h 183"/>
                  <a:gd name="T94" fmla="*/ 0 w 200"/>
                  <a:gd name="T95" fmla="*/ 0 h 183"/>
                  <a:gd name="T96" fmla="*/ 0 w 200"/>
                  <a:gd name="T97" fmla="*/ 0 h 183"/>
                  <a:gd name="T98" fmla="*/ 0 w 200"/>
                  <a:gd name="T99" fmla="*/ 0 h 183"/>
                  <a:gd name="T100" fmla="*/ 0 w 200"/>
                  <a:gd name="T101" fmla="*/ 0 h 183"/>
                  <a:gd name="T102" fmla="*/ 0 w 200"/>
                  <a:gd name="T103" fmla="*/ 0 h 183"/>
                  <a:gd name="T104" fmla="*/ 0 w 200"/>
                  <a:gd name="T105" fmla="*/ 0 h 183"/>
                  <a:gd name="T106" fmla="*/ 0 w 200"/>
                  <a:gd name="T107" fmla="*/ 0 h 183"/>
                  <a:gd name="T108" fmla="*/ 0 w 200"/>
                  <a:gd name="T109" fmla="*/ 0 h 183"/>
                  <a:gd name="T110" fmla="*/ 0 w 200"/>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
                  <a:gd name="T169" fmla="*/ 0 h 183"/>
                  <a:gd name="T170" fmla="*/ 200 w 200"/>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 h="183">
                    <a:moveTo>
                      <a:pt x="200" y="65"/>
                    </a:moveTo>
                    <a:lnTo>
                      <a:pt x="200" y="64"/>
                    </a:lnTo>
                    <a:lnTo>
                      <a:pt x="200" y="62"/>
                    </a:lnTo>
                    <a:lnTo>
                      <a:pt x="200" y="61"/>
                    </a:lnTo>
                    <a:lnTo>
                      <a:pt x="200" y="60"/>
                    </a:lnTo>
                    <a:lnTo>
                      <a:pt x="200" y="59"/>
                    </a:lnTo>
                    <a:lnTo>
                      <a:pt x="200" y="58"/>
                    </a:lnTo>
                    <a:lnTo>
                      <a:pt x="200" y="56"/>
                    </a:lnTo>
                    <a:lnTo>
                      <a:pt x="198" y="53"/>
                    </a:lnTo>
                    <a:lnTo>
                      <a:pt x="197" y="50"/>
                    </a:lnTo>
                    <a:lnTo>
                      <a:pt x="196" y="48"/>
                    </a:lnTo>
                    <a:lnTo>
                      <a:pt x="193" y="46"/>
                    </a:lnTo>
                    <a:lnTo>
                      <a:pt x="192" y="42"/>
                    </a:lnTo>
                    <a:lnTo>
                      <a:pt x="190" y="40"/>
                    </a:lnTo>
                    <a:lnTo>
                      <a:pt x="188" y="37"/>
                    </a:lnTo>
                    <a:lnTo>
                      <a:pt x="187" y="35"/>
                    </a:lnTo>
                    <a:lnTo>
                      <a:pt x="187" y="38"/>
                    </a:lnTo>
                    <a:lnTo>
                      <a:pt x="188" y="42"/>
                    </a:lnTo>
                    <a:lnTo>
                      <a:pt x="189" y="46"/>
                    </a:lnTo>
                    <a:lnTo>
                      <a:pt x="189" y="49"/>
                    </a:lnTo>
                    <a:lnTo>
                      <a:pt x="190" y="53"/>
                    </a:lnTo>
                    <a:lnTo>
                      <a:pt x="190" y="58"/>
                    </a:lnTo>
                    <a:lnTo>
                      <a:pt x="190" y="61"/>
                    </a:lnTo>
                    <a:lnTo>
                      <a:pt x="190" y="65"/>
                    </a:lnTo>
                    <a:lnTo>
                      <a:pt x="190" y="76"/>
                    </a:lnTo>
                    <a:lnTo>
                      <a:pt x="188" y="86"/>
                    </a:lnTo>
                    <a:lnTo>
                      <a:pt x="186" y="97"/>
                    </a:lnTo>
                    <a:lnTo>
                      <a:pt x="183" y="107"/>
                    </a:lnTo>
                    <a:lnTo>
                      <a:pt x="179" y="116"/>
                    </a:lnTo>
                    <a:lnTo>
                      <a:pt x="175" y="125"/>
                    </a:lnTo>
                    <a:lnTo>
                      <a:pt x="169" y="133"/>
                    </a:lnTo>
                    <a:lnTo>
                      <a:pt x="164" y="142"/>
                    </a:lnTo>
                    <a:lnTo>
                      <a:pt x="157" y="147"/>
                    </a:lnTo>
                    <a:lnTo>
                      <a:pt x="150" y="155"/>
                    </a:lnTo>
                    <a:lnTo>
                      <a:pt x="143" y="159"/>
                    </a:lnTo>
                    <a:lnTo>
                      <a:pt x="135" y="164"/>
                    </a:lnTo>
                    <a:lnTo>
                      <a:pt x="127" y="168"/>
                    </a:lnTo>
                    <a:lnTo>
                      <a:pt x="118" y="170"/>
                    </a:lnTo>
                    <a:lnTo>
                      <a:pt x="109" y="173"/>
                    </a:lnTo>
                    <a:lnTo>
                      <a:pt x="100" y="173"/>
                    </a:lnTo>
                    <a:lnTo>
                      <a:pt x="91" y="173"/>
                    </a:lnTo>
                    <a:lnTo>
                      <a:pt x="82" y="170"/>
                    </a:lnTo>
                    <a:lnTo>
                      <a:pt x="73" y="168"/>
                    </a:lnTo>
                    <a:lnTo>
                      <a:pt x="64" y="164"/>
                    </a:lnTo>
                    <a:lnTo>
                      <a:pt x="56" y="159"/>
                    </a:lnTo>
                    <a:lnTo>
                      <a:pt x="49" y="155"/>
                    </a:lnTo>
                    <a:lnTo>
                      <a:pt x="42" y="147"/>
                    </a:lnTo>
                    <a:lnTo>
                      <a:pt x="36" y="142"/>
                    </a:lnTo>
                    <a:lnTo>
                      <a:pt x="30" y="133"/>
                    </a:lnTo>
                    <a:lnTo>
                      <a:pt x="25" y="125"/>
                    </a:lnTo>
                    <a:lnTo>
                      <a:pt x="20" y="116"/>
                    </a:lnTo>
                    <a:lnTo>
                      <a:pt x="16" y="107"/>
                    </a:lnTo>
                    <a:lnTo>
                      <a:pt x="13" y="97"/>
                    </a:lnTo>
                    <a:lnTo>
                      <a:pt x="11" y="86"/>
                    </a:lnTo>
                    <a:lnTo>
                      <a:pt x="10" y="76"/>
                    </a:lnTo>
                    <a:lnTo>
                      <a:pt x="9" y="65"/>
                    </a:lnTo>
                    <a:lnTo>
                      <a:pt x="9" y="55"/>
                    </a:lnTo>
                    <a:lnTo>
                      <a:pt x="10" y="47"/>
                    </a:lnTo>
                    <a:lnTo>
                      <a:pt x="12" y="38"/>
                    </a:lnTo>
                    <a:lnTo>
                      <a:pt x="14" y="30"/>
                    </a:lnTo>
                    <a:lnTo>
                      <a:pt x="16" y="22"/>
                    </a:lnTo>
                    <a:lnTo>
                      <a:pt x="20" y="14"/>
                    </a:lnTo>
                    <a:lnTo>
                      <a:pt x="23" y="7"/>
                    </a:lnTo>
                    <a:lnTo>
                      <a:pt x="27" y="0"/>
                    </a:lnTo>
                    <a:lnTo>
                      <a:pt x="25" y="1"/>
                    </a:lnTo>
                    <a:lnTo>
                      <a:pt x="22" y="4"/>
                    </a:lnTo>
                    <a:lnTo>
                      <a:pt x="20" y="5"/>
                    </a:lnTo>
                    <a:lnTo>
                      <a:pt x="18" y="7"/>
                    </a:lnTo>
                    <a:lnTo>
                      <a:pt x="16" y="8"/>
                    </a:lnTo>
                    <a:lnTo>
                      <a:pt x="14" y="11"/>
                    </a:lnTo>
                    <a:lnTo>
                      <a:pt x="11" y="13"/>
                    </a:lnTo>
                    <a:lnTo>
                      <a:pt x="9" y="14"/>
                    </a:lnTo>
                    <a:lnTo>
                      <a:pt x="7" y="20"/>
                    </a:lnTo>
                    <a:lnTo>
                      <a:pt x="5" y="26"/>
                    </a:lnTo>
                    <a:lnTo>
                      <a:pt x="4" y="32"/>
                    </a:lnTo>
                    <a:lnTo>
                      <a:pt x="3" y="38"/>
                    </a:lnTo>
                    <a:lnTo>
                      <a:pt x="2" y="46"/>
                    </a:lnTo>
                    <a:lnTo>
                      <a:pt x="1" y="52"/>
                    </a:lnTo>
                    <a:lnTo>
                      <a:pt x="0" y="58"/>
                    </a:lnTo>
                    <a:lnTo>
                      <a:pt x="0" y="65"/>
                    </a:lnTo>
                    <a:lnTo>
                      <a:pt x="1" y="77"/>
                    </a:lnTo>
                    <a:lnTo>
                      <a:pt x="2" y="89"/>
                    </a:lnTo>
                    <a:lnTo>
                      <a:pt x="5" y="100"/>
                    </a:lnTo>
                    <a:lnTo>
                      <a:pt x="8" y="112"/>
                    </a:lnTo>
                    <a:lnTo>
                      <a:pt x="12" y="121"/>
                    </a:lnTo>
                    <a:lnTo>
                      <a:pt x="17" y="131"/>
                    </a:lnTo>
                    <a:lnTo>
                      <a:pt x="23" y="140"/>
                    </a:lnTo>
                    <a:lnTo>
                      <a:pt x="29" y="149"/>
                    </a:lnTo>
                    <a:lnTo>
                      <a:pt x="36" y="156"/>
                    </a:lnTo>
                    <a:lnTo>
                      <a:pt x="44" y="163"/>
                    </a:lnTo>
                    <a:lnTo>
                      <a:pt x="52" y="169"/>
                    </a:lnTo>
                    <a:lnTo>
                      <a:pt x="61" y="174"/>
                    </a:lnTo>
                    <a:lnTo>
                      <a:pt x="70" y="179"/>
                    </a:lnTo>
                    <a:lnTo>
                      <a:pt x="80" y="181"/>
                    </a:lnTo>
                    <a:lnTo>
                      <a:pt x="90" y="182"/>
                    </a:lnTo>
                    <a:lnTo>
                      <a:pt x="100" y="183"/>
                    </a:lnTo>
                    <a:lnTo>
                      <a:pt x="110" y="182"/>
                    </a:lnTo>
                    <a:lnTo>
                      <a:pt x="120" y="181"/>
                    </a:lnTo>
                    <a:lnTo>
                      <a:pt x="130" y="179"/>
                    </a:lnTo>
                    <a:lnTo>
                      <a:pt x="139" y="174"/>
                    </a:lnTo>
                    <a:lnTo>
                      <a:pt x="147" y="169"/>
                    </a:lnTo>
                    <a:lnTo>
                      <a:pt x="155" y="163"/>
                    </a:lnTo>
                    <a:lnTo>
                      <a:pt x="163" y="156"/>
                    </a:lnTo>
                    <a:lnTo>
                      <a:pt x="170" y="149"/>
                    </a:lnTo>
                    <a:lnTo>
                      <a:pt x="176" y="140"/>
                    </a:lnTo>
                    <a:lnTo>
                      <a:pt x="182" y="131"/>
                    </a:lnTo>
                    <a:lnTo>
                      <a:pt x="187" y="121"/>
                    </a:lnTo>
                    <a:lnTo>
                      <a:pt x="191" y="112"/>
                    </a:lnTo>
                    <a:lnTo>
                      <a:pt x="196" y="100"/>
                    </a:lnTo>
                    <a:lnTo>
                      <a:pt x="198" y="89"/>
                    </a:lnTo>
                    <a:lnTo>
                      <a:pt x="200" y="77"/>
                    </a:lnTo>
                    <a:lnTo>
                      <a:pt x="200" y="65"/>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1" name="Freeform 84"/>
              <p:cNvSpPr/>
              <p:nvPr/>
            </p:nvSpPr>
            <p:spPr bwMode="auto">
              <a:xfrm>
                <a:off x="1143" y="2648"/>
                <a:ext cx="38" cy="30"/>
              </a:xfrm>
              <a:custGeom>
                <a:avLst/>
                <a:gdLst>
                  <a:gd name="T0" fmla="*/ 0 w 191"/>
                  <a:gd name="T1" fmla="*/ 0 h 183"/>
                  <a:gd name="T2" fmla="*/ 0 w 191"/>
                  <a:gd name="T3" fmla="*/ 0 h 183"/>
                  <a:gd name="T4" fmla="*/ 0 w 191"/>
                  <a:gd name="T5" fmla="*/ 0 h 183"/>
                  <a:gd name="T6" fmla="*/ 0 w 191"/>
                  <a:gd name="T7" fmla="*/ 0 h 183"/>
                  <a:gd name="T8" fmla="*/ 0 w 191"/>
                  <a:gd name="T9" fmla="*/ 0 h 183"/>
                  <a:gd name="T10" fmla="*/ 0 w 191"/>
                  <a:gd name="T11" fmla="*/ 0 h 183"/>
                  <a:gd name="T12" fmla="*/ 0 w 191"/>
                  <a:gd name="T13" fmla="*/ 0 h 183"/>
                  <a:gd name="T14" fmla="*/ 0 w 191"/>
                  <a:gd name="T15" fmla="*/ 0 h 183"/>
                  <a:gd name="T16" fmla="*/ 0 w 191"/>
                  <a:gd name="T17" fmla="*/ 0 h 183"/>
                  <a:gd name="T18" fmla="*/ 0 w 191"/>
                  <a:gd name="T19" fmla="*/ 0 h 183"/>
                  <a:gd name="T20" fmla="*/ 0 w 191"/>
                  <a:gd name="T21" fmla="*/ 0 h 183"/>
                  <a:gd name="T22" fmla="*/ 0 w 191"/>
                  <a:gd name="T23" fmla="*/ 0 h 183"/>
                  <a:gd name="T24" fmla="*/ 0 w 191"/>
                  <a:gd name="T25" fmla="*/ 0 h 183"/>
                  <a:gd name="T26" fmla="*/ 0 w 191"/>
                  <a:gd name="T27" fmla="*/ 0 h 183"/>
                  <a:gd name="T28" fmla="*/ 0 w 191"/>
                  <a:gd name="T29" fmla="*/ 0 h 183"/>
                  <a:gd name="T30" fmla="*/ 0 w 191"/>
                  <a:gd name="T31" fmla="*/ 0 h 183"/>
                  <a:gd name="T32" fmla="*/ 0 w 191"/>
                  <a:gd name="T33" fmla="*/ 0 h 183"/>
                  <a:gd name="T34" fmla="*/ 0 w 191"/>
                  <a:gd name="T35" fmla="*/ 0 h 183"/>
                  <a:gd name="T36" fmla="*/ 0 w 191"/>
                  <a:gd name="T37" fmla="*/ 0 h 183"/>
                  <a:gd name="T38" fmla="*/ 0 w 191"/>
                  <a:gd name="T39" fmla="*/ 0 h 183"/>
                  <a:gd name="T40" fmla="*/ 0 w 191"/>
                  <a:gd name="T41" fmla="*/ 0 h 183"/>
                  <a:gd name="T42" fmla="*/ 0 w 191"/>
                  <a:gd name="T43" fmla="*/ 0 h 183"/>
                  <a:gd name="T44" fmla="*/ 0 w 191"/>
                  <a:gd name="T45" fmla="*/ 0 h 183"/>
                  <a:gd name="T46" fmla="*/ 0 w 191"/>
                  <a:gd name="T47" fmla="*/ 0 h 183"/>
                  <a:gd name="T48" fmla="*/ 0 w 191"/>
                  <a:gd name="T49" fmla="*/ 0 h 183"/>
                  <a:gd name="T50" fmla="*/ 0 w 191"/>
                  <a:gd name="T51" fmla="*/ 0 h 183"/>
                  <a:gd name="T52" fmla="*/ 0 w 191"/>
                  <a:gd name="T53" fmla="*/ 0 h 183"/>
                  <a:gd name="T54" fmla="*/ 0 w 191"/>
                  <a:gd name="T55" fmla="*/ 0 h 183"/>
                  <a:gd name="T56" fmla="*/ 0 w 191"/>
                  <a:gd name="T57" fmla="*/ 0 h 183"/>
                  <a:gd name="T58" fmla="*/ 0 w 191"/>
                  <a:gd name="T59" fmla="*/ 0 h 183"/>
                  <a:gd name="T60" fmla="*/ 0 w 191"/>
                  <a:gd name="T61" fmla="*/ 0 h 183"/>
                  <a:gd name="T62" fmla="*/ 0 w 191"/>
                  <a:gd name="T63" fmla="*/ 0 h 183"/>
                  <a:gd name="T64" fmla="*/ 0 w 191"/>
                  <a:gd name="T65" fmla="*/ 0 h 183"/>
                  <a:gd name="T66" fmla="*/ 0 w 191"/>
                  <a:gd name="T67" fmla="*/ 0 h 183"/>
                  <a:gd name="T68" fmla="*/ 0 w 191"/>
                  <a:gd name="T69" fmla="*/ 0 h 183"/>
                  <a:gd name="T70" fmla="*/ 0 w 191"/>
                  <a:gd name="T71" fmla="*/ 0 h 183"/>
                  <a:gd name="T72" fmla="*/ 0 w 191"/>
                  <a:gd name="T73" fmla="*/ 0 h 183"/>
                  <a:gd name="T74" fmla="*/ 0 w 191"/>
                  <a:gd name="T75" fmla="*/ 0 h 183"/>
                  <a:gd name="T76" fmla="*/ 0 w 191"/>
                  <a:gd name="T77" fmla="*/ 0 h 183"/>
                  <a:gd name="T78" fmla="*/ 0 w 191"/>
                  <a:gd name="T79" fmla="*/ 0 h 183"/>
                  <a:gd name="T80" fmla="*/ 0 w 191"/>
                  <a:gd name="T81" fmla="*/ 0 h 183"/>
                  <a:gd name="T82" fmla="*/ 0 w 191"/>
                  <a:gd name="T83" fmla="*/ 0 h 183"/>
                  <a:gd name="T84" fmla="*/ 0 w 191"/>
                  <a:gd name="T85" fmla="*/ 0 h 183"/>
                  <a:gd name="T86" fmla="*/ 0 w 191"/>
                  <a:gd name="T87" fmla="*/ 0 h 183"/>
                  <a:gd name="T88" fmla="*/ 0 w 191"/>
                  <a:gd name="T89" fmla="*/ 0 h 183"/>
                  <a:gd name="T90" fmla="*/ 0 w 191"/>
                  <a:gd name="T91" fmla="*/ 0 h 183"/>
                  <a:gd name="T92" fmla="*/ 0 w 191"/>
                  <a:gd name="T93" fmla="*/ 0 h 183"/>
                  <a:gd name="T94" fmla="*/ 0 w 191"/>
                  <a:gd name="T95" fmla="*/ 0 h 183"/>
                  <a:gd name="T96" fmla="*/ 0 w 191"/>
                  <a:gd name="T97" fmla="*/ 0 h 183"/>
                  <a:gd name="T98" fmla="*/ 0 w 191"/>
                  <a:gd name="T99" fmla="*/ 0 h 183"/>
                  <a:gd name="T100" fmla="*/ 0 w 191"/>
                  <a:gd name="T101" fmla="*/ 0 h 183"/>
                  <a:gd name="T102" fmla="*/ 0 w 191"/>
                  <a:gd name="T103" fmla="*/ 0 h 183"/>
                  <a:gd name="T104" fmla="*/ 0 w 191"/>
                  <a:gd name="T105" fmla="*/ 0 h 183"/>
                  <a:gd name="T106" fmla="*/ 0 w 191"/>
                  <a:gd name="T107" fmla="*/ 0 h 183"/>
                  <a:gd name="T108" fmla="*/ 0 w 191"/>
                  <a:gd name="T109" fmla="*/ 0 h 183"/>
                  <a:gd name="T110" fmla="*/ 0 w 191"/>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1"/>
                  <a:gd name="T169" fmla="*/ 0 h 183"/>
                  <a:gd name="T170" fmla="*/ 191 w 191"/>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1" h="183">
                    <a:moveTo>
                      <a:pt x="191" y="71"/>
                    </a:moveTo>
                    <a:lnTo>
                      <a:pt x="191" y="68"/>
                    </a:lnTo>
                    <a:lnTo>
                      <a:pt x="189" y="66"/>
                    </a:lnTo>
                    <a:lnTo>
                      <a:pt x="189" y="64"/>
                    </a:lnTo>
                    <a:lnTo>
                      <a:pt x="189" y="61"/>
                    </a:lnTo>
                    <a:lnTo>
                      <a:pt x="189" y="59"/>
                    </a:lnTo>
                    <a:lnTo>
                      <a:pt x="189" y="56"/>
                    </a:lnTo>
                    <a:lnTo>
                      <a:pt x="188" y="54"/>
                    </a:lnTo>
                    <a:lnTo>
                      <a:pt x="188" y="52"/>
                    </a:lnTo>
                    <a:lnTo>
                      <a:pt x="187" y="48"/>
                    </a:lnTo>
                    <a:lnTo>
                      <a:pt x="185" y="46"/>
                    </a:lnTo>
                    <a:lnTo>
                      <a:pt x="183" y="43"/>
                    </a:lnTo>
                    <a:lnTo>
                      <a:pt x="181" y="41"/>
                    </a:lnTo>
                    <a:lnTo>
                      <a:pt x="179" y="38"/>
                    </a:lnTo>
                    <a:lnTo>
                      <a:pt x="178" y="35"/>
                    </a:lnTo>
                    <a:lnTo>
                      <a:pt x="176" y="32"/>
                    </a:lnTo>
                    <a:lnTo>
                      <a:pt x="174" y="30"/>
                    </a:lnTo>
                    <a:lnTo>
                      <a:pt x="175" y="35"/>
                    </a:lnTo>
                    <a:lnTo>
                      <a:pt x="177" y="40"/>
                    </a:lnTo>
                    <a:lnTo>
                      <a:pt x="178" y="44"/>
                    </a:lnTo>
                    <a:lnTo>
                      <a:pt x="179" y="49"/>
                    </a:lnTo>
                    <a:lnTo>
                      <a:pt x="180" y="55"/>
                    </a:lnTo>
                    <a:lnTo>
                      <a:pt x="180" y="60"/>
                    </a:lnTo>
                    <a:lnTo>
                      <a:pt x="180" y="66"/>
                    </a:lnTo>
                    <a:lnTo>
                      <a:pt x="181" y="71"/>
                    </a:lnTo>
                    <a:lnTo>
                      <a:pt x="180" y="82"/>
                    </a:lnTo>
                    <a:lnTo>
                      <a:pt x="179" y="91"/>
                    </a:lnTo>
                    <a:lnTo>
                      <a:pt x="177" y="101"/>
                    </a:lnTo>
                    <a:lnTo>
                      <a:pt x="174" y="110"/>
                    </a:lnTo>
                    <a:lnTo>
                      <a:pt x="170" y="120"/>
                    </a:lnTo>
                    <a:lnTo>
                      <a:pt x="166" y="128"/>
                    </a:lnTo>
                    <a:lnTo>
                      <a:pt x="161" y="136"/>
                    </a:lnTo>
                    <a:lnTo>
                      <a:pt x="156" y="143"/>
                    </a:lnTo>
                    <a:lnTo>
                      <a:pt x="149" y="150"/>
                    </a:lnTo>
                    <a:lnTo>
                      <a:pt x="143" y="156"/>
                    </a:lnTo>
                    <a:lnTo>
                      <a:pt x="136" y="161"/>
                    </a:lnTo>
                    <a:lnTo>
                      <a:pt x="128" y="165"/>
                    </a:lnTo>
                    <a:lnTo>
                      <a:pt x="121" y="169"/>
                    </a:lnTo>
                    <a:lnTo>
                      <a:pt x="112" y="171"/>
                    </a:lnTo>
                    <a:lnTo>
                      <a:pt x="104" y="173"/>
                    </a:lnTo>
                    <a:lnTo>
                      <a:pt x="95" y="173"/>
                    </a:lnTo>
                    <a:lnTo>
                      <a:pt x="86" y="173"/>
                    </a:lnTo>
                    <a:lnTo>
                      <a:pt x="78" y="171"/>
                    </a:lnTo>
                    <a:lnTo>
                      <a:pt x="70" y="169"/>
                    </a:lnTo>
                    <a:lnTo>
                      <a:pt x="61" y="165"/>
                    </a:lnTo>
                    <a:lnTo>
                      <a:pt x="53" y="161"/>
                    </a:lnTo>
                    <a:lnTo>
                      <a:pt x="46" y="156"/>
                    </a:lnTo>
                    <a:lnTo>
                      <a:pt x="40" y="150"/>
                    </a:lnTo>
                    <a:lnTo>
                      <a:pt x="34" y="143"/>
                    </a:lnTo>
                    <a:lnTo>
                      <a:pt x="28" y="136"/>
                    </a:lnTo>
                    <a:lnTo>
                      <a:pt x="23" y="128"/>
                    </a:lnTo>
                    <a:lnTo>
                      <a:pt x="19" y="120"/>
                    </a:lnTo>
                    <a:lnTo>
                      <a:pt x="15" y="110"/>
                    </a:lnTo>
                    <a:lnTo>
                      <a:pt x="12" y="101"/>
                    </a:lnTo>
                    <a:lnTo>
                      <a:pt x="10" y="91"/>
                    </a:lnTo>
                    <a:lnTo>
                      <a:pt x="9" y="82"/>
                    </a:lnTo>
                    <a:lnTo>
                      <a:pt x="9" y="71"/>
                    </a:lnTo>
                    <a:lnTo>
                      <a:pt x="9" y="60"/>
                    </a:lnTo>
                    <a:lnTo>
                      <a:pt x="10" y="50"/>
                    </a:lnTo>
                    <a:lnTo>
                      <a:pt x="12" y="41"/>
                    </a:lnTo>
                    <a:lnTo>
                      <a:pt x="15" y="32"/>
                    </a:lnTo>
                    <a:lnTo>
                      <a:pt x="18" y="23"/>
                    </a:lnTo>
                    <a:lnTo>
                      <a:pt x="22" y="14"/>
                    </a:lnTo>
                    <a:lnTo>
                      <a:pt x="27" y="7"/>
                    </a:lnTo>
                    <a:lnTo>
                      <a:pt x="32" y="0"/>
                    </a:lnTo>
                    <a:lnTo>
                      <a:pt x="30" y="1"/>
                    </a:lnTo>
                    <a:lnTo>
                      <a:pt x="27" y="2"/>
                    </a:lnTo>
                    <a:lnTo>
                      <a:pt x="25" y="5"/>
                    </a:lnTo>
                    <a:lnTo>
                      <a:pt x="22" y="6"/>
                    </a:lnTo>
                    <a:lnTo>
                      <a:pt x="20" y="7"/>
                    </a:lnTo>
                    <a:lnTo>
                      <a:pt x="18" y="10"/>
                    </a:lnTo>
                    <a:lnTo>
                      <a:pt x="15" y="11"/>
                    </a:lnTo>
                    <a:lnTo>
                      <a:pt x="13" y="13"/>
                    </a:lnTo>
                    <a:lnTo>
                      <a:pt x="10" y="19"/>
                    </a:lnTo>
                    <a:lnTo>
                      <a:pt x="7" y="26"/>
                    </a:lnTo>
                    <a:lnTo>
                      <a:pt x="5" y="34"/>
                    </a:lnTo>
                    <a:lnTo>
                      <a:pt x="3" y="41"/>
                    </a:lnTo>
                    <a:lnTo>
                      <a:pt x="2" y="48"/>
                    </a:lnTo>
                    <a:lnTo>
                      <a:pt x="1" y="55"/>
                    </a:lnTo>
                    <a:lnTo>
                      <a:pt x="0" y="62"/>
                    </a:lnTo>
                    <a:lnTo>
                      <a:pt x="0" y="71"/>
                    </a:lnTo>
                    <a:lnTo>
                      <a:pt x="0" y="83"/>
                    </a:lnTo>
                    <a:lnTo>
                      <a:pt x="2" y="94"/>
                    </a:lnTo>
                    <a:lnTo>
                      <a:pt x="4" y="104"/>
                    </a:lnTo>
                    <a:lnTo>
                      <a:pt x="7" y="115"/>
                    </a:lnTo>
                    <a:lnTo>
                      <a:pt x="11" y="125"/>
                    </a:lnTo>
                    <a:lnTo>
                      <a:pt x="16" y="134"/>
                    </a:lnTo>
                    <a:lnTo>
                      <a:pt x="21" y="143"/>
                    </a:lnTo>
                    <a:lnTo>
                      <a:pt x="27" y="151"/>
                    </a:lnTo>
                    <a:lnTo>
                      <a:pt x="34" y="158"/>
                    </a:lnTo>
                    <a:lnTo>
                      <a:pt x="41" y="164"/>
                    </a:lnTo>
                    <a:lnTo>
                      <a:pt x="49" y="170"/>
                    </a:lnTo>
                    <a:lnTo>
                      <a:pt x="57" y="175"/>
                    </a:lnTo>
                    <a:lnTo>
                      <a:pt x="67" y="179"/>
                    </a:lnTo>
                    <a:lnTo>
                      <a:pt x="76" y="182"/>
                    </a:lnTo>
                    <a:lnTo>
                      <a:pt x="85" y="183"/>
                    </a:lnTo>
                    <a:lnTo>
                      <a:pt x="95" y="183"/>
                    </a:lnTo>
                    <a:lnTo>
                      <a:pt x="105" y="183"/>
                    </a:lnTo>
                    <a:lnTo>
                      <a:pt x="114" y="182"/>
                    </a:lnTo>
                    <a:lnTo>
                      <a:pt x="123" y="179"/>
                    </a:lnTo>
                    <a:lnTo>
                      <a:pt x="132" y="175"/>
                    </a:lnTo>
                    <a:lnTo>
                      <a:pt x="140" y="170"/>
                    </a:lnTo>
                    <a:lnTo>
                      <a:pt x="148" y="164"/>
                    </a:lnTo>
                    <a:lnTo>
                      <a:pt x="155" y="158"/>
                    </a:lnTo>
                    <a:lnTo>
                      <a:pt x="162" y="151"/>
                    </a:lnTo>
                    <a:lnTo>
                      <a:pt x="168" y="143"/>
                    </a:lnTo>
                    <a:lnTo>
                      <a:pt x="173" y="134"/>
                    </a:lnTo>
                    <a:lnTo>
                      <a:pt x="178" y="125"/>
                    </a:lnTo>
                    <a:lnTo>
                      <a:pt x="182" y="115"/>
                    </a:lnTo>
                    <a:lnTo>
                      <a:pt x="185" y="104"/>
                    </a:lnTo>
                    <a:lnTo>
                      <a:pt x="188" y="94"/>
                    </a:lnTo>
                    <a:lnTo>
                      <a:pt x="189" y="83"/>
                    </a:lnTo>
                    <a:lnTo>
                      <a:pt x="191" y="71"/>
                    </a:lnTo>
                    <a:close/>
                  </a:path>
                </a:pathLst>
              </a:custGeom>
              <a:solidFill>
                <a:srgbClr val="F7CDA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2" name="Freeform 85"/>
              <p:cNvSpPr/>
              <p:nvPr/>
            </p:nvSpPr>
            <p:spPr bwMode="auto">
              <a:xfrm>
                <a:off x="1143" y="2647"/>
                <a:ext cx="37" cy="30"/>
              </a:xfrm>
              <a:custGeom>
                <a:avLst/>
                <a:gdLst>
                  <a:gd name="T0" fmla="*/ 0 w 181"/>
                  <a:gd name="T1" fmla="*/ 0 h 185"/>
                  <a:gd name="T2" fmla="*/ 0 w 181"/>
                  <a:gd name="T3" fmla="*/ 0 h 185"/>
                  <a:gd name="T4" fmla="*/ 0 w 181"/>
                  <a:gd name="T5" fmla="*/ 0 h 185"/>
                  <a:gd name="T6" fmla="*/ 0 w 181"/>
                  <a:gd name="T7" fmla="*/ 0 h 185"/>
                  <a:gd name="T8" fmla="*/ 0 w 181"/>
                  <a:gd name="T9" fmla="*/ 0 h 185"/>
                  <a:gd name="T10" fmla="*/ 0 w 181"/>
                  <a:gd name="T11" fmla="*/ 0 h 185"/>
                  <a:gd name="T12" fmla="*/ 0 w 181"/>
                  <a:gd name="T13" fmla="*/ 0 h 185"/>
                  <a:gd name="T14" fmla="*/ 0 w 181"/>
                  <a:gd name="T15" fmla="*/ 0 h 185"/>
                  <a:gd name="T16" fmla="*/ 0 w 181"/>
                  <a:gd name="T17" fmla="*/ 0 h 185"/>
                  <a:gd name="T18" fmla="*/ 0 w 181"/>
                  <a:gd name="T19" fmla="*/ 0 h 185"/>
                  <a:gd name="T20" fmla="*/ 0 w 181"/>
                  <a:gd name="T21" fmla="*/ 0 h 185"/>
                  <a:gd name="T22" fmla="*/ 0 w 181"/>
                  <a:gd name="T23" fmla="*/ 0 h 185"/>
                  <a:gd name="T24" fmla="*/ 0 w 181"/>
                  <a:gd name="T25" fmla="*/ 0 h 185"/>
                  <a:gd name="T26" fmla="*/ 0 w 181"/>
                  <a:gd name="T27" fmla="*/ 0 h 185"/>
                  <a:gd name="T28" fmla="*/ 0 w 181"/>
                  <a:gd name="T29" fmla="*/ 0 h 185"/>
                  <a:gd name="T30" fmla="*/ 0 w 181"/>
                  <a:gd name="T31" fmla="*/ 0 h 185"/>
                  <a:gd name="T32" fmla="*/ 0 w 181"/>
                  <a:gd name="T33" fmla="*/ 0 h 185"/>
                  <a:gd name="T34" fmla="*/ 0 w 181"/>
                  <a:gd name="T35" fmla="*/ 0 h 185"/>
                  <a:gd name="T36" fmla="*/ 0 w 181"/>
                  <a:gd name="T37" fmla="*/ 0 h 185"/>
                  <a:gd name="T38" fmla="*/ 0 w 181"/>
                  <a:gd name="T39" fmla="*/ 0 h 185"/>
                  <a:gd name="T40" fmla="*/ 0 w 181"/>
                  <a:gd name="T41" fmla="*/ 0 h 185"/>
                  <a:gd name="T42" fmla="*/ 0 w 181"/>
                  <a:gd name="T43" fmla="*/ 0 h 185"/>
                  <a:gd name="T44" fmla="*/ 0 w 181"/>
                  <a:gd name="T45" fmla="*/ 0 h 185"/>
                  <a:gd name="T46" fmla="*/ 0 w 181"/>
                  <a:gd name="T47" fmla="*/ 0 h 185"/>
                  <a:gd name="T48" fmla="*/ 0 w 181"/>
                  <a:gd name="T49" fmla="*/ 0 h 185"/>
                  <a:gd name="T50" fmla="*/ 0 w 181"/>
                  <a:gd name="T51" fmla="*/ 0 h 185"/>
                  <a:gd name="T52" fmla="*/ 0 w 181"/>
                  <a:gd name="T53" fmla="*/ 0 h 185"/>
                  <a:gd name="T54" fmla="*/ 0 w 181"/>
                  <a:gd name="T55" fmla="*/ 0 h 185"/>
                  <a:gd name="T56" fmla="*/ 0 w 181"/>
                  <a:gd name="T57" fmla="*/ 0 h 185"/>
                  <a:gd name="T58" fmla="*/ 0 w 181"/>
                  <a:gd name="T59" fmla="*/ 0 h 185"/>
                  <a:gd name="T60" fmla="*/ 0 w 181"/>
                  <a:gd name="T61" fmla="*/ 0 h 185"/>
                  <a:gd name="T62" fmla="*/ 0 w 181"/>
                  <a:gd name="T63" fmla="*/ 0 h 185"/>
                  <a:gd name="T64" fmla="*/ 0 w 181"/>
                  <a:gd name="T65" fmla="*/ 0 h 185"/>
                  <a:gd name="T66" fmla="*/ 0 w 181"/>
                  <a:gd name="T67" fmla="*/ 0 h 185"/>
                  <a:gd name="T68" fmla="*/ 0 w 181"/>
                  <a:gd name="T69" fmla="*/ 0 h 185"/>
                  <a:gd name="T70" fmla="*/ 0 w 181"/>
                  <a:gd name="T71" fmla="*/ 0 h 185"/>
                  <a:gd name="T72" fmla="*/ 0 w 181"/>
                  <a:gd name="T73" fmla="*/ 0 h 185"/>
                  <a:gd name="T74" fmla="*/ 0 w 181"/>
                  <a:gd name="T75" fmla="*/ 0 h 185"/>
                  <a:gd name="T76" fmla="*/ 0 w 181"/>
                  <a:gd name="T77" fmla="*/ 0 h 185"/>
                  <a:gd name="T78" fmla="*/ 0 w 181"/>
                  <a:gd name="T79" fmla="*/ 0 h 185"/>
                  <a:gd name="T80" fmla="*/ 0 w 181"/>
                  <a:gd name="T81" fmla="*/ 0 h 185"/>
                  <a:gd name="T82" fmla="*/ 0 w 181"/>
                  <a:gd name="T83" fmla="*/ 0 h 185"/>
                  <a:gd name="T84" fmla="*/ 0 w 181"/>
                  <a:gd name="T85" fmla="*/ 0 h 185"/>
                  <a:gd name="T86" fmla="*/ 0 w 181"/>
                  <a:gd name="T87" fmla="*/ 0 h 185"/>
                  <a:gd name="T88" fmla="*/ 0 w 181"/>
                  <a:gd name="T89" fmla="*/ 0 h 185"/>
                  <a:gd name="T90" fmla="*/ 0 w 181"/>
                  <a:gd name="T91" fmla="*/ 0 h 185"/>
                  <a:gd name="T92" fmla="*/ 0 w 181"/>
                  <a:gd name="T93" fmla="*/ 0 h 185"/>
                  <a:gd name="T94" fmla="*/ 0 w 181"/>
                  <a:gd name="T95" fmla="*/ 0 h 185"/>
                  <a:gd name="T96" fmla="*/ 0 w 181"/>
                  <a:gd name="T97" fmla="*/ 0 h 185"/>
                  <a:gd name="T98" fmla="*/ 0 w 181"/>
                  <a:gd name="T99" fmla="*/ 0 h 185"/>
                  <a:gd name="T100" fmla="*/ 0 w 181"/>
                  <a:gd name="T101" fmla="*/ 0 h 185"/>
                  <a:gd name="T102" fmla="*/ 0 w 181"/>
                  <a:gd name="T103" fmla="*/ 0 h 185"/>
                  <a:gd name="T104" fmla="*/ 0 w 181"/>
                  <a:gd name="T105" fmla="*/ 0 h 185"/>
                  <a:gd name="T106" fmla="*/ 0 w 181"/>
                  <a:gd name="T107" fmla="*/ 0 h 185"/>
                  <a:gd name="T108" fmla="*/ 0 w 181"/>
                  <a:gd name="T109" fmla="*/ 0 h 185"/>
                  <a:gd name="T110" fmla="*/ 0 w 181"/>
                  <a:gd name="T111" fmla="*/ 0 h 1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81"/>
                  <a:gd name="T169" fmla="*/ 0 h 185"/>
                  <a:gd name="T170" fmla="*/ 181 w 181"/>
                  <a:gd name="T171" fmla="*/ 185 h 18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81" h="185">
                    <a:moveTo>
                      <a:pt x="181" y="77"/>
                    </a:moveTo>
                    <a:lnTo>
                      <a:pt x="181" y="73"/>
                    </a:lnTo>
                    <a:lnTo>
                      <a:pt x="181" y="70"/>
                    </a:lnTo>
                    <a:lnTo>
                      <a:pt x="181" y="65"/>
                    </a:lnTo>
                    <a:lnTo>
                      <a:pt x="180" y="61"/>
                    </a:lnTo>
                    <a:lnTo>
                      <a:pt x="180" y="58"/>
                    </a:lnTo>
                    <a:lnTo>
                      <a:pt x="179" y="54"/>
                    </a:lnTo>
                    <a:lnTo>
                      <a:pt x="178" y="50"/>
                    </a:lnTo>
                    <a:lnTo>
                      <a:pt x="178" y="47"/>
                    </a:lnTo>
                    <a:lnTo>
                      <a:pt x="176" y="44"/>
                    </a:lnTo>
                    <a:lnTo>
                      <a:pt x="174" y="41"/>
                    </a:lnTo>
                    <a:lnTo>
                      <a:pt x="171" y="38"/>
                    </a:lnTo>
                    <a:lnTo>
                      <a:pt x="169" y="36"/>
                    </a:lnTo>
                    <a:lnTo>
                      <a:pt x="167" y="34"/>
                    </a:lnTo>
                    <a:lnTo>
                      <a:pt x="165" y="31"/>
                    </a:lnTo>
                    <a:lnTo>
                      <a:pt x="163" y="29"/>
                    </a:lnTo>
                    <a:lnTo>
                      <a:pt x="160" y="26"/>
                    </a:lnTo>
                    <a:lnTo>
                      <a:pt x="163" y="31"/>
                    </a:lnTo>
                    <a:lnTo>
                      <a:pt x="165" y="37"/>
                    </a:lnTo>
                    <a:lnTo>
                      <a:pt x="167" y="43"/>
                    </a:lnTo>
                    <a:lnTo>
                      <a:pt x="169" y="50"/>
                    </a:lnTo>
                    <a:lnTo>
                      <a:pt x="170" y="56"/>
                    </a:lnTo>
                    <a:lnTo>
                      <a:pt x="171" y="64"/>
                    </a:lnTo>
                    <a:lnTo>
                      <a:pt x="172" y="70"/>
                    </a:lnTo>
                    <a:lnTo>
                      <a:pt x="172" y="77"/>
                    </a:lnTo>
                    <a:lnTo>
                      <a:pt x="172" y="86"/>
                    </a:lnTo>
                    <a:lnTo>
                      <a:pt x="170" y="96"/>
                    </a:lnTo>
                    <a:lnTo>
                      <a:pt x="168" y="106"/>
                    </a:lnTo>
                    <a:lnTo>
                      <a:pt x="166" y="114"/>
                    </a:lnTo>
                    <a:lnTo>
                      <a:pt x="162" y="124"/>
                    </a:lnTo>
                    <a:lnTo>
                      <a:pt x="158" y="131"/>
                    </a:lnTo>
                    <a:lnTo>
                      <a:pt x="154" y="139"/>
                    </a:lnTo>
                    <a:lnTo>
                      <a:pt x="148" y="145"/>
                    </a:lnTo>
                    <a:lnTo>
                      <a:pt x="143" y="151"/>
                    </a:lnTo>
                    <a:lnTo>
                      <a:pt x="136" y="157"/>
                    </a:lnTo>
                    <a:lnTo>
                      <a:pt x="130" y="162"/>
                    </a:lnTo>
                    <a:lnTo>
                      <a:pt x="123" y="167"/>
                    </a:lnTo>
                    <a:lnTo>
                      <a:pt x="115" y="169"/>
                    </a:lnTo>
                    <a:lnTo>
                      <a:pt x="107" y="171"/>
                    </a:lnTo>
                    <a:lnTo>
                      <a:pt x="99" y="174"/>
                    </a:lnTo>
                    <a:lnTo>
                      <a:pt x="91" y="174"/>
                    </a:lnTo>
                    <a:lnTo>
                      <a:pt x="83" y="174"/>
                    </a:lnTo>
                    <a:lnTo>
                      <a:pt x="75" y="171"/>
                    </a:lnTo>
                    <a:lnTo>
                      <a:pt x="67" y="169"/>
                    </a:lnTo>
                    <a:lnTo>
                      <a:pt x="59" y="167"/>
                    </a:lnTo>
                    <a:lnTo>
                      <a:pt x="52" y="162"/>
                    </a:lnTo>
                    <a:lnTo>
                      <a:pt x="45" y="157"/>
                    </a:lnTo>
                    <a:lnTo>
                      <a:pt x="39" y="151"/>
                    </a:lnTo>
                    <a:lnTo>
                      <a:pt x="33" y="145"/>
                    </a:lnTo>
                    <a:lnTo>
                      <a:pt x="28" y="139"/>
                    </a:lnTo>
                    <a:lnTo>
                      <a:pt x="23" y="131"/>
                    </a:lnTo>
                    <a:lnTo>
                      <a:pt x="19" y="124"/>
                    </a:lnTo>
                    <a:lnTo>
                      <a:pt x="16" y="114"/>
                    </a:lnTo>
                    <a:lnTo>
                      <a:pt x="13" y="106"/>
                    </a:lnTo>
                    <a:lnTo>
                      <a:pt x="11" y="96"/>
                    </a:lnTo>
                    <a:lnTo>
                      <a:pt x="10" y="86"/>
                    </a:lnTo>
                    <a:lnTo>
                      <a:pt x="9" y="77"/>
                    </a:lnTo>
                    <a:lnTo>
                      <a:pt x="10" y="65"/>
                    </a:lnTo>
                    <a:lnTo>
                      <a:pt x="11" y="54"/>
                    </a:lnTo>
                    <a:lnTo>
                      <a:pt x="14" y="43"/>
                    </a:lnTo>
                    <a:lnTo>
                      <a:pt x="18" y="34"/>
                    </a:lnTo>
                    <a:lnTo>
                      <a:pt x="22" y="24"/>
                    </a:lnTo>
                    <a:lnTo>
                      <a:pt x="27" y="16"/>
                    </a:lnTo>
                    <a:lnTo>
                      <a:pt x="33" y="7"/>
                    </a:lnTo>
                    <a:lnTo>
                      <a:pt x="40" y="0"/>
                    </a:lnTo>
                    <a:lnTo>
                      <a:pt x="37" y="1"/>
                    </a:lnTo>
                    <a:lnTo>
                      <a:pt x="35" y="2"/>
                    </a:lnTo>
                    <a:lnTo>
                      <a:pt x="32" y="4"/>
                    </a:lnTo>
                    <a:lnTo>
                      <a:pt x="29" y="6"/>
                    </a:lnTo>
                    <a:lnTo>
                      <a:pt x="26" y="7"/>
                    </a:lnTo>
                    <a:lnTo>
                      <a:pt x="23" y="8"/>
                    </a:lnTo>
                    <a:lnTo>
                      <a:pt x="21" y="11"/>
                    </a:lnTo>
                    <a:lnTo>
                      <a:pt x="18" y="12"/>
                    </a:lnTo>
                    <a:lnTo>
                      <a:pt x="14" y="19"/>
                    </a:lnTo>
                    <a:lnTo>
                      <a:pt x="11" y="26"/>
                    </a:lnTo>
                    <a:lnTo>
                      <a:pt x="7" y="34"/>
                    </a:lnTo>
                    <a:lnTo>
                      <a:pt x="5" y="42"/>
                    </a:lnTo>
                    <a:lnTo>
                      <a:pt x="3" y="50"/>
                    </a:lnTo>
                    <a:lnTo>
                      <a:pt x="1" y="59"/>
                    </a:lnTo>
                    <a:lnTo>
                      <a:pt x="0" y="67"/>
                    </a:lnTo>
                    <a:lnTo>
                      <a:pt x="0" y="77"/>
                    </a:lnTo>
                    <a:lnTo>
                      <a:pt x="1" y="88"/>
                    </a:lnTo>
                    <a:lnTo>
                      <a:pt x="2" y="98"/>
                    </a:lnTo>
                    <a:lnTo>
                      <a:pt x="4" y="109"/>
                    </a:lnTo>
                    <a:lnTo>
                      <a:pt x="7" y="119"/>
                    </a:lnTo>
                    <a:lnTo>
                      <a:pt x="11" y="128"/>
                    </a:lnTo>
                    <a:lnTo>
                      <a:pt x="16" y="137"/>
                    </a:lnTo>
                    <a:lnTo>
                      <a:pt x="21" y="145"/>
                    </a:lnTo>
                    <a:lnTo>
                      <a:pt x="27" y="154"/>
                    </a:lnTo>
                    <a:lnTo>
                      <a:pt x="33" y="159"/>
                    </a:lnTo>
                    <a:lnTo>
                      <a:pt x="40" y="167"/>
                    </a:lnTo>
                    <a:lnTo>
                      <a:pt x="47" y="171"/>
                    </a:lnTo>
                    <a:lnTo>
                      <a:pt x="55" y="176"/>
                    </a:lnTo>
                    <a:lnTo>
                      <a:pt x="64" y="180"/>
                    </a:lnTo>
                    <a:lnTo>
                      <a:pt x="73" y="182"/>
                    </a:lnTo>
                    <a:lnTo>
                      <a:pt x="82" y="185"/>
                    </a:lnTo>
                    <a:lnTo>
                      <a:pt x="91" y="185"/>
                    </a:lnTo>
                    <a:lnTo>
                      <a:pt x="100" y="185"/>
                    </a:lnTo>
                    <a:lnTo>
                      <a:pt x="109" y="182"/>
                    </a:lnTo>
                    <a:lnTo>
                      <a:pt x="118" y="180"/>
                    </a:lnTo>
                    <a:lnTo>
                      <a:pt x="126" y="176"/>
                    </a:lnTo>
                    <a:lnTo>
                      <a:pt x="134" y="171"/>
                    </a:lnTo>
                    <a:lnTo>
                      <a:pt x="141" y="167"/>
                    </a:lnTo>
                    <a:lnTo>
                      <a:pt x="148" y="159"/>
                    </a:lnTo>
                    <a:lnTo>
                      <a:pt x="155" y="154"/>
                    </a:lnTo>
                    <a:lnTo>
                      <a:pt x="160" y="145"/>
                    </a:lnTo>
                    <a:lnTo>
                      <a:pt x="166" y="137"/>
                    </a:lnTo>
                    <a:lnTo>
                      <a:pt x="170" y="128"/>
                    </a:lnTo>
                    <a:lnTo>
                      <a:pt x="174" y="119"/>
                    </a:lnTo>
                    <a:lnTo>
                      <a:pt x="177" y="109"/>
                    </a:lnTo>
                    <a:lnTo>
                      <a:pt x="179" y="98"/>
                    </a:lnTo>
                    <a:lnTo>
                      <a:pt x="181" y="88"/>
                    </a:lnTo>
                    <a:lnTo>
                      <a:pt x="181" y="77"/>
                    </a:lnTo>
                    <a:close/>
                  </a:path>
                </a:pathLst>
              </a:custGeom>
              <a:solidFill>
                <a:srgbClr val="F7CFA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3" name="Freeform 86"/>
              <p:cNvSpPr/>
              <p:nvPr/>
            </p:nvSpPr>
            <p:spPr bwMode="auto">
              <a:xfrm>
                <a:off x="1144" y="2646"/>
                <a:ext cx="35" cy="30"/>
              </a:xfrm>
              <a:custGeom>
                <a:avLst/>
                <a:gdLst>
                  <a:gd name="T0" fmla="*/ 0 w 172"/>
                  <a:gd name="T1" fmla="*/ 0 h 184"/>
                  <a:gd name="T2" fmla="*/ 0 w 172"/>
                  <a:gd name="T3" fmla="*/ 0 h 184"/>
                  <a:gd name="T4" fmla="*/ 0 w 172"/>
                  <a:gd name="T5" fmla="*/ 0 h 184"/>
                  <a:gd name="T6" fmla="*/ 0 w 172"/>
                  <a:gd name="T7" fmla="*/ 0 h 184"/>
                  <a:gd name="T8" fmla="*/ 0 w 172"/>
                  <a:gd name="T9" fmla="*/ 0 h 184"/>
                  <a:gd name="T10" fmla="*/ 0 w 172"/>
                  <a:gd name="T11" fmla="*/ 0 h 184"/>
                  <a:gd name="T12" fmla="*/ 0 w 172"/>
                  <a:gd name="T13" fmla="*/ 0 h 184"/>
                  <a:gd name="T14" fmla="*/ 0 w 172"/>
                  <a:gd name="T15" fmla="*/ 0 h 184"/>
                  <a:gd name="T16" fmla="*/ 0 w 172"/>
                  <a:gd name="T17" fmla="*/ 0 h 184"/>
                  <a:gd name="T18" fmla="*/ 0 w 172"/>
                  <a:gd name="T19" fmla="*/ 0 h 184"/>
                  <a:gd name="T20" fmla="*/ 0 w 172"/>
                  <a:gd name="T21" fmla="*/ 0 h 184"/>
                  <a:gd name="T22" fmla="*/ 0 w 172"/>
                  <a:gd name="T23" fmla="*/ 0 h 184"/>
                  <a:gd name="T24" fmla="*/ 0 w 172"/>
                  <a:gd name="T25" fmla="*/ 0 h 184"/>
                  <a:gd name="T26" fmla="*/ 0 w 172"/>
                  <a:gd name="T27" fmla="*/ 0 h 184"/>
                  <a:gd name="T28" fmla="*/ 0 w 172"/>
                  <a:gd name="T29" fmla="*/ 0 h 184"/>
                  <a:gd name="T30" fmla="*/ 0 w 172"/>
                  <a:gd name="T31" fmla="*/ 0 h 184"/>
                  <a:gd name="T32" fmla="*/ 0 w 172"/>
                  <a:gd name="T33" fmla="*/ 0 h 184"/>
                  <a:gd name="T34" fmla="*/ 0 w 172"/>
                  <a:gd name="T35" fmla="*/ 0 h 184"/>
                  <a:gd name="T36" fmla="*/ 0 w 172"/>
                  <a:gd name="T37" fmla="*/ 0 h 184"/>
                  <a:gd name="T38" fmla="*/ 0 w 172"/>
                  <a:gd name="T39" fmla="*/ 0 h 184"/>
                  <a:gd name="T40" fmla="*/ 0 w 172"/>
                  <a:gd name="T41" fmla="*/ 0 h 184"/>
                  <a:gd name="T42" fmla="*/ 0 w 172"/>
                  <a:gd name="T43" fmla="*/ 0 h 184"/>
                  <a:gd name="T44" fmla="*/ 0 w 172"/>
                  <a:gd name="T45" fmla="*/ 0 h 184"/>
                  <a:gd name="T46" fmla="*/ 0 w 172"/>
                  <a:gd name="T47" fmla="*/ 0 h 184"/>
                  <a:gd name="T48" fmla="*/ 0 w 172"/>
                  <a:gd name="T49" fmla="*/ 0 h 184"/>
                  <a:gd name="T50" fmla="*/ 0 w 172"/>
                  <a:gd name="T51" fmla="*/ 0 h 184"/>
                  <a:gd name="T52" fmla="*/ 0 w 172"/>
                  <a:gd name="T53" fmla="*/ 0 h 184"/>
                  <a:gd name="T54" fmla="*/ 0 w 172"/>
                  <a:gd name="T55" fmla="*/ 0 h 184"/>
                  <a:gd name="T56" fmla="*/ 0 w 172"/>
                  <a:gd name="T57" fmla="*/ 0 h 184"/>
                  <a:gd name="T58" fmla="*/ 0 w 172"/>
                  <a:gd name="T59" fmla="*/ 0 h 184"/>
                  <a:gd name="T60" fmla="*/ 0 w 172"/>
                  <a:gd name="T61" fmla="*/ 0 h 184"/>
                  <a:gd name="T62" fmla="*/ 0 w 172"/>
                  <a:gd name="T63" fmla="*/ 0 h 184"/>
                  <a:gd name="T64" fmla="*/ 0 w 172"/>
                  <a:gd name="T65" fmla="*/ 0 h 184"/>
                  <a:gd name="T66" fmla="*/ 0 w 172"/>
                  <a:gd name="T67" fmla="*/ 0 h 184"/>
                  <a:gd name="T68" fmla="*/ 0 w 172"/>
                  <a:gd name="T69" fmla="*/ 0 h 184"/>
                  <a:gd name="T70" fmla="*/ 0 w 172"/>
                  <a:gd name="T71" fmla="*/ 0 h 184"/>
                  <a:gd name="T72" fmla="*/ 0 w 172"/>
                  <a:gd name="T73" fmla="*/ 0 h 184"/>
                  <a:gd name="T74" fmla="*/ 0 w 172"/>
                  <a:gd name="T75" fmla="*/ 0 h 184"/>
                  <a:gd name="T76" fmla="*/ 0 w 172"/>
                  <a:gd name="T77" fmla="*/ 0 h 184"/>
                  <a:gd name="T78" fmla="*/ 0 w 172"/>
                  <a:gd name="T79" fmla="*/ 0 h 184"/>
                  <a:gd name="T80" fmla="*/ 0 w 172"/>
                  <a:gd name="T81" fmla="*/ 0 h 184"/>
                  <a:gd name="T82" fmla="*/ 0 w 172"/>
                  <a:gd name="T83" fmla="*/ 0 h 184"/>
                  <a:gd name="T84" fmla="*/ 0 w 172"/>
                  <a:gd name="T85" fmla="*/ 0 h 184"/>
                  <a:gd name="T86" fmla="*/ 0 w 172"/>
                  <a:gd name="T87" fmla="*/ 0 h 184"/>
                  <a:gd name="T88" fmla="*/ 0 w 172"/>
                  <a:gd name="T89" fmla="*/ 0 h 184"/>
                  <a:gd name="T90" fmla="*/ 0 w 172"/>
                  <a:gd name="T91" fmla="*/ 0 h 184"/>
                  <a:gd name="T92" fmla="*/ 0 w 172"/>
                  <a:gd name="T93" fmla="*/ 0 h 184"/>
                  <a:gd name="T94" fmla="*/ 0 w 172"/>
                  <a:gd name="T95" fmla="*/ 0 h 184"/>
                  <a:gd name="T96" fmla="*/ 0 w 172"/>
                  <a:gd name="T97" fmla="*/ 0 h 184"/>
                  <a:gd name="T98" fmla="*/ 0 w 172"/>
                  <a:gd name="T99" fmla="*/ 0 h 184"/>
                  <a:gd name="T100" fmla="*/ 0 w 172"/>
                  <a:gd name="T101" fmla="*/ 0 h 184"/>
                  <a:gd name="T102" fmla="*/ 0 w 172"/>
                  <a:gd name="T103" fmla="*/ 0 h 184"/>
                  <a:gd name="T104" fmla="*/ 0 w 172"/>
                  <a:gd name="T105" fmla="*/ 0 h 184"/>
                  <a:gd name="T106" fmla="*/ 0 w 172"/>
                  <a:gd name="T107" fmla="*/ 0 h 184"/>
                  <a:gd name="T108" fmla="*/ 0 w 172"/>
                  <a:gd name="T109" fmla="*/ 0 h 184"/>
                  <a:gd name="T110" fmla="*/ 0 w 172"/>
                  <a:gd name="T111" fmla="*/ 0 h 1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2"/>
                  <a:gd name="T169" fmla="*/ 0 h 184"/>
                  <a:gd name="T170" fmla="*/ 172 w 172"/>
                  <a:gd name="T171" fmla="*/ 184 h 18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2" h="184">
                    <a:moveTo>
                      <a:pt x="172" y="82"/>
                    </a:moveTo>
                    <a:lnTo>
                      <a:pt x="171" y="77"/>
                    </a:lnTo>
                    <a:lnTo>
                      <a:pt x="171" y="71"/>
                    </a:lnTo>
                    <a:lnTo>
                      <a:pt x="171" y="66"/>
                    </a:lnTo>
                    <a:lnTo>
                      <a:pt x="170" y="60"/>
                    </a:lnTo>
                    <a:lnTo>
                      <a:pt x="169" y="55"/>
                    </a:lnTo>
                    <a:lnTo>
                      <a:pt x="168" y="51"/>
                    </a:lnTo>
                    <a:lnTo>
                      <a:pt x="166" y="46"/>
                    </a:lnTo>
                    <a:lnTo>
                      <a:pt x="165" y="41"/>
                    </a:lnTo>
                    <a:lnTo>
                      <a:pt x="162" y="39"/>
                    </a:lnTo>
                    <a:lnTo>
                      <a:pt x="160" y="36"/>
                    </a:lnTo>
                    <a:lnTo>
                      <a:pt x="157" y="33"/>
                    </a:lnTo>
                    <a:lnTo>
                      <a:pt x="154" y="30"/>
                    </a:lnTo>
                    <a:lnTo>
                      <a:pt x="152" y="28"/>
                    </a:lnTo>
                    <a:lnTo>
                      <a:pt x="149" y="25"/>
                    </a:lnTo>
                    <a:lnTo>
                      <a:pt x="146" y="23"/>
                    </a:lnTo>
                    <a:lnTo>
                      <a:pt x="143" y="21"/>
                    </a:lnTo>
                    <a:lnTo>
                      <a:pt x="147" y="27"/>
                    </a:lnTo>
                    <a:lnTo>
                      <a:pt x="151" y="34"/>
                    </a:lnTo>
                    <a:lnTo>
                      <a:pt x="155" y="41"/>
                    </a:lnTo>
                    <a:lnTo>
                      <a:pt x="157" y="48"/>
                    </a:lnTo>
                    <a:lnTo>
                      <a:pt x="160" y="57"/>
                    </a:lnTo>
                    <a:lnTo>
                      <a:pt x="161" y="65"/>
                    </a:lnTo>
                    <a:lnTo>
                      <a:pt x="162" y="73"/>
                    </a:lnTo>
                    <a:lnTo>
                      <a:pt x="163" y="82"/>
                    </a:lnTo>
                    <a:lnTo>
                      <a:pt x="162" y="91"/>
                    </a:lnTo>
                    <a:lnTo>
                      <a:pt x="161" y="100"/>
                    </a:lnTo>
                    <a:lnTo>
                      <a:pt x="159" y="109"/>
                    </a:lnTo>
                    <a:lnTo>
                      <a:pt x="157" y="118"/>
                    </a:lnTo>
                    <a:lnTo>
                      <a:pt x="153" y="125"/>
                    </a:lnTo>
                    <a:lnTo>
                      <a:pt x="149" y="133"/>
                    </a:lnTo>
                    <a:lnTo>
                      <a:pt x="145" y="141"/>
                    </a:lnTo>
                    <a:lnTo>
                      <a:pt x="140" y="147"/>
                    </a:lnTo>
                    <a:lnTo>
                      <a:pt x="135" y="153"/>
                    </a:lnTo>
                    <a:lnTo>
                      <a:pt x="129" y="157"/>
                    </a:lnTo>
                    <a:lnTo>
                      <a:pt x="123" y="162"/>
                    </a:lnTo>
                    <a:lnTo>
                      <a:pt x="116" y="166"/>
                    </a:lnTo>
                    <a:lnTo>
                      <a:pt x="109" y="169"/>
                    </a:lnTo>
                    <a:lnTo>
                      <a:pt x="102" y="172"/>
                    </a:lnTo>
                    <a:lnTo>
                      <a:pt x="94" y="173"/>
                    </a:lnTo>
                    <a:lnTo>
                      <a:pt x="86" y="173"/>
                    </a:lnTo>
                    <a:lnTo>
                      <a:pt x="78" y="173"/>
                    </a:lnTo>
                    <a:lnTo>
                      <a:pt x="71" y="172"/>
                    </a:lnTo>
                    <a:lnTo>
                      <a:pt x="63" y="169"/>
                    </a:lnTo>
                    <a:lnTo>
                      <a:pt x="55" y="166"/>
                    </a:lnTo>
                    <a:lnTo>
                      <a:pt x="49" y="162"/>
                    </a:lnTo>
                    <a:lnTo>
                      <a:pt x="42" y="157"/>
                    </a:lnTo>
                    <a:lnTo>
                      <a:pt x="36" y="153"/>
                    </a:lnTo>
                    <a:lnTo>
                      <a:pt x="31" y="147"/>
                    </a:lnTo>
                    <a:lnTo>
                      <a:pt x="26" y="141"/>
                    </a:lnTo>
                    <a:lnTo>
                      <a:pt x="22" y="133"/>
                    </a:lnTo>
                    <a:lnTo>
                      <a:pt x="18" y="125"/>
                    </a:lnTo>
                    <a:lnTo>
                      <a:pt x="15" y="118"/>
                    </a:lnTo>
                    <a:lnTo>
                      <a:pt x="12" y="109"/>
                    </a:lnTo>
                    <a:lnTo>
                      <a:pt x="10" y="100"/>
                    </a:lnTo>
                    <a:lnTo>
                      <a:pt x="9" y="91"/>
                    </a:lnTo>
                    <a:lnTo>
                      <a:pt x="9" y="82"/>
                    </a:lnTo>
                    <a:lnTo>
                      <a:pt x="9" y="69"/>
                    </a:lnTo>
                    <a:lnTo>
                      <a:pt x="12" y="57"/>
                    </a:lnTo>
                    <a:lnTo>
                      <a:pt x="15" y="45"/>
                    </a:lnTo>
                    <a:lnTo>
                      <a:pt x="20" y="34"/>
                    </a:lnTo>
                    <a:lnTo>
                      <a:pt x="26" y="24"/>
                    </a:lnTo>
                    <a:lnTo>
                      <a:pt x="33" y="15"/>
                    </a:lnTo>
                    <a:lnTo>
                      <a:pt x="41" y="7"/>
                    </a:lnTo>
                    <a:lnTo>
                      <a:pt x="49" y="0"/>
                    </a:lnTo>
                    <a:lnTo>
                      <a:pt x="46" y="2"/>
                    </a:lnTo>
                    <a:lnTo>
                      <a:pt x="43" y="3"/>
                    </a:lnTo>
                    <a:lnTo>
                      <a:pt x="39" y="4"/>
                    </a:lnTo>
                    <a:lnTo>
                      <a:pt x="36" y="5"/>
                    </a:lnTo>
                    <a:lnTo>
                      <a:pt x="33" y="6"/>
                    </a:lnTo>
                    <a:lnTo>
                      <a:pt x="30" y="7"/>
                    </a:lnTo>
                    <a:lnTo>
                      <a:pt x="27" y="10"/>
                    </a:lnTo>
                    <a:lnTo>
                      <a:pt x="23" y="11"/>
                    </a:lnTo>
                    <a:lnTo>
                      <a:pt x="18" y="18"/>
                    </a:lnTo>
                    <a:lnTo>
                      <a:pt x="13" y="25"/>
                    </a:lnTo>
                    <a:lnTo>
                      <a:pt x="9" y="34"/>
                    </a:lnTo>
                    <a:lnTo>
                      <a:pt x="6" y="43"/>
                    </a:lnTo>
                    <a:lnTo>
                      <a:pt x="3" y="52"/>
                    </a:lnTo>
                    <a:lnTo>
                      <a:pt x="1" y="61"/>
                    </a:lnTo>
                    <a:lnTo>
                      <a:pt x="0" y="71"/>
                    </a:lnTo>
                    <a:lnTo>
                      <a:pt x="0" y="82"/>
                    </a:lnTo>
                    <a:lnTo>
                      <a:pt x="0" y="93"/>
                    </a:lnTo>
                    <a:lnTo>
                      <a:pt x="1" y="102"/>
                    </a:lnTo>
                    <a:lnTo>
                      <a:pt x="3" y="112"/>
                    </a:lnTo>
                    <a:lnTo>
                      <a:pt x="6" y="121"/>
                    </a:lnTo>
                    <a:lnTo>
                      <a:pt x="10" y="131"/>
                    </a:lnTo>
                    <a:lnTo>
                      <a:pt x="14" y="139"/>
                    </a:lnTo>
                    <a:lnTo>
                      <a:pt x="19" y="147"/>
                    </a:lnTo>
                    <a:lnTo>
                      <a:pt x="25" y="154"/>
                    </a:lnTo>
                    <a:lnTo>
                      <a:pt x="31" y="161"/>
                    </a:lnTo>
                    <a:lnTo>
                      <a:pt x="37" y="167"/>
                    </a:lnTo>
                    <a:lnTo>
                      <a:pt x="44" y="172"/>
                    </a:lnTo>
                    <a:lnTo>
                      <a:pt x="52" y="176"/>
                    </a:lnTo>
                    <a:lnTo>
                      <a:pt x="61" y="180"/>
                    </a:lnTo>
                    <a:lnTo>
                      <a:pt x="69" y="182"/>
                    </a:lnTo>
                    <a:lnTo>
                      <a:pt x="77" y="184"/>
                    </a:lnTo>
                    <a:lnTo>
                      <a:pt x="86" y="184"/>
                    </a:lnTo>
                    <a:lnTo>
                      <a:pt x="95" y="184"/>
                    </a:lnTo>
                    <a:lnTo>
                      <a:pt x="103" y="182"/>
                    </a:lnTo>
                    <a:lnTo>
                      <a:pt x="111" y="180"/>
                    </a:lnTo>
                    <a:lnTo>
                      <a:pt x="119" y="176"/>
                    </a:lnTo>
                    <a:lnTo>
                      <a:pt x="127" y="172"/>
                    </a:lnTo>
                    <a:lnTo>
                      <a:pt x="134" y="167"/>
                    </a:lnTo>
                    <a:lnTo>
                      <a:pt x="140" y="161"/>
                    </a:lnTo>
                    <a:lnTo>
                      <a:pt x="147" y="154"/>
                    </a:lnTo>
                    <a:lnTo>
                      <a:pt x="152" y="147"/>
                    </a:lnTo>
                    <a:lnTo>
                      <a:pt x="157" y="139"/>
                    </a:lnTo>
                    <a:lnTo>
                      <a:pt x="161" y="131"/>
                    </a:lnTo>
                    <a:lnTo>
                      <a:pt x="165" y="121"/>
                    </a:lnTo>
                    <a:lnTo>
                      <a:pt x="168" y="112"/>
                    </a:lnTo>
                    <a:lnTo>
                      <a:pt x="170" y="102"/>
                    </a:lnTo>
                    <a:lnTo>
                      <a:pt x="171" y="93"/>
                    </a:lnTo>
                    <a:lnTo>
                      <a:pt x="172" y="82"/>
                    </a:lnTo>
                    <a:close/>
                  </a:path>
                </a:pathLst>
              </a:custGeom>
              <a:solidFill>
                <a:srgbClr val="F7D2A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4" name="Freeform 87"/>
              <p:cNvSpPr/>
              <p:nvPr/>
            </p:nvSpPr>
            <p:spPr bwMode="auto">
              <a:xfrm>
                <a:off x="1145" y="2645"/>
                <a:ext cx="33" cy="30"/>
              </a:xfrm>
              <a:custGeom>
                <a:avLst/>
                <a:gdLst>
                  <a:gd name="T0" fmla="*/ 0 w 163"/>
                  <a:gd name="T1" fmla="*/ 0 h 181"/>
                  <a:gd name="T2" fmla="*/ 0 w 163"/>
                  <a:gd name="T3" fmla="*/ 0 h 181"/>
                  <a:gd name="T4" fmla="*/ 0 w 163"/>
                  <a:gd name="T5" fmla="*/ 0 h 181"/>
                  <a:gd name="T6" fmla="*/ 0 w 163"/>
                  <a:gd name="T7" fmla="*/ 0 h 181"/>
                  <a:gd name="T8" fmla="*/ 0 w 163"/>
                  <a:gd name="T9" fmla="*/ 0 h 181"/>
                  <a:gd name="T10" fmla="*/ 0 w 163"/>
                  <a:gd name="T11" fmla="*/ 0 h 181"/>
                  <a:gd name="T12" fmla="*/ 0 w 163"/>
                  <a:gd name="T13" fmla="*/ 0 h 181"/>
                  <a:gd name="T14" fmla="*/ 0 w 163"/>
                  <a:gd name="T15" fmla="*/ 0 h 181"/>
                  <a:gd name="T16" fmla="*/ 0 w 163"/>
                  <a:gd name="T17" fmla="*/ 0 h 181"/>
                  <a:gd name="T18" fmla="*/ 0 w 163"/>
                  <a:gd name="T19" fmla="*/ 0 h 181"/>
                  <a:gd name="T20" fmla="*/ 0 w 163"/>
                  <a:gd name="T21" fmla="*/ 0 h 181"/>
                  <a:gd name="T22" fmla="*/ 0 w 163"/>
                  <a:gd name="T23" fmla="*/ 0 h 181"/>
                  <a:gd name="T24" fmla="*/ 0 w 163"/>
                  <a:gd name="T25" fmla="*/ 0 h 181"/>
                  <a:gd name="T26" fmla="*/ 0 w 163"/>
                  <a:gd name="T27" fmla="*/ 0 h 181"/>
                  <a:gd name="T28" fmla="*/ 0 w 163"/>
                  <a:gd name="T29" fmla="*/ 0 h 181"/>
                  <a:gd name="T30" fmla="*/ 0 w 163"/>
                  <a:gd name="T31" fmla="*/ 0 h 181"/>
                  <a:gd name="T32" fmla="*/ 0 w 163"/>
                  <a:gd name="T33" fmla="*/ 0 h 181"/>
                  <a:gd name="T34" fmla="*/ 0 w 163"/>
                  <a:gd name="T35" fmla="*/ 0 h 181"/>
                  <a:gd name="T36" fmla="*/ 0 w 163"/>
                  <a:gd name="T37" fmla="*/ 0 h 181"/>
                  <a:gd name="T38" fmla="*/ 0 w 163"/>
                  <a:gd name="T39" fmla="*/ 0 h 181"/>
                  <a:gd name="T40" fmla="*/ 0 w 163"/>
                  <a:gd name="T41" fmla="*/ 0 h 181"/>
                  <a:gd name="T42" fmla="*/ 0 w 163"/>
                  <a:gd name="T43" fmla="*/ 0 h 181"/>
                  <a:gd name="T44" fmla="*/ 0 w 163"/>
                  <a:gd name="T45" fmla="*/ 0 h 181"/>
                  <a:gd name="T46" fmla="*/ 0 w 163"/>
                  <a:gd name="T47" fmla="*/ 0 h 181"/>
                  <a:gd name="T48" fmla="*/ 0 w 163"/>
                  <a:gd name="T49" fmla="*/ 0 h 181"/>
                  <a:gd name="T50" fmla="*/ 0 w 163"/>
                  <a:gd name="T51" fmla="*/ 0 h 181"/>
                  <a:gd name="T52" fmla="*/ 0 w 163"/>
                  <a:gd name="T53" fmla="*/ 0 h 181"/>
                  <a:gd name="T54" fmla="*/ 0 w 163"/>
                  <a:gd name="T55" fmla="*/ 0 h 181"/>
                  <a:gd name="T56" fmla="*/ 0 w 163"/>
                  <a:gd name="T57" fmla="*/ 0 h 181"/>
                  <a:gd name="T58" fmla="*/ 0 w 163"/>
                  <a:gd name="T59" fmla="*/ 0 h 181"/>
                  <a:gd name="T60" fmla="*/ 0 w 163"/>
                  <a:gd name="T61" fmla="*/ 0 h 181"/>
                  <a:gd name="T62" fmla="*/ 0 w 163"/>
                  <a:gd name="T63" fmla="*/ 0 h 181"/>
                  <a:gd name="T64" fmla="*/ 0 w 163"/>
                  <a:gd name="T65" fmla="*/ 0 h 181"/>
                  <a:gd name="T66" fmla="*/ 0 w 163"/>
                  <a:gd name="T67" fmla="*/ 0 h 181"/>
                  <a:gd name="T68" fmla="*/ 0 w 163"/>
                  <a:gd name="T69" fmla="*/ 0 h 181"/>
                  <a:gd name="T70" fmla="*/ 0 w 163"/>
                  <a:gd name="T71" fmla="*/ 0 h 181"/>
                  <a:gd name="T72" fmla="*/ 0 w 163"/>
                  <a:gd name="T73" fmla="*/ 0 h 181"/>
                  <a:gd name="T74" fmla="*/ 0 w 163"/>
                  <a:gd name="T75" fmla="*/ 0 h 181"/>
                  <a:gd name="T76" fmla="*/ 0 w 163"/>
                  <a:gd name="T77" fmla="*/ 0 h 181"/>
                  <a:gd name="T78" fmla="*/ 0 w 163"/>
                  <a:gd name="T79" fmla="*/ 0 h 181"/>
                  <a:gd name="T80" fmla="*/ 0 w 163"/>
                  <a:gd name="T81" fmla="*/ 0 h 181"/>
                  <a:gd name="T82" fmla="*/ 0 w 163"/>
                  <a:gd name="T83" fmla="*/ 0 h 181"/>
                  <a:gd name="T84" fmla="*/ 0 w 163"/>
                  <a:gd name="T85" fmla="*/ 0 h 181"/>
                  <a:gd name="T86" fmla="*/ 0 w 163"/>
                  <a:gd name="T87" fmla="*/ 0 h 181"/>
                  <a:gd name="T88" fmla="*/ 0 w 163"/>
                  <a:gd name="T89" fmla="*/ 0 h 181"/>
                  <a:gd name="T90" fmla="*/ 0 w 163"/>
                  <a:gd name="T91" fmla="*/ 0 h 181"/>
                  <a:gd name="T92" fmla="*/ 0 w 163"/>
                  <a:gd name="T93" fmla="*/ 0 h 181"/>
                  <a:gd name="T94" fmla="*/ 0 w 163"/>
                  <a:gd name="T95" fmla="*/ 0 h 181"/>
                  <a:gd name="T96" fmla="*/ 0 w 163"/>
                  <a:gd name="T97" fmla="*/ 0 h 181"/>
                  <a:gd name="T98" fmla="*/ 0 w 163"/>
                  <a:gd name="T99" fmla="*/ 0 h 181"/>
                  <a:gd name="T100" fmla="*/ 0 w 163"/>
                  <a:gd name="T101" fmla="*/ 0 h 181"/>
                  <a:gd name="T102" fmla="*/ 0 w 163"/>
                  <a:gd name="T103" fmla="*/ 0 h 181"/>
                  <a:gd name="T104" fmla="*/ 0 w 163"/>
                  <a:gd name="T105" fmla="*/ 0 h 181"/>
                  <a:gd name="T106" fmla="*/ 0 w 163"/>
                  <a:gd name="T107" fmla="*/ 0 h 181"/>
                  <a:gd name="T108" fmla="*/ 0 w 163"/>
                  <a:gd name="T109" fmla="*/ 0 h 181"/>
                  <a:gd name="T110" fmla="*/ 0 w 163"/>
                  <a:gd name="T111" fmla="*/ 0 h 181"/>
                  <a:gd name="T112" fmla="*/ 0 w 163"/>
                  <a:gd name="T113" fmla="*/ 0 h 181"/>
                  <a:gd name="T114" fmla="*/ 0 w 163"/>
                  <a:gd name="T115" fmla="*/ 0 h 181"/>
                  <a:gd name="T116" fmla="*/ 0 w 163"/>
                  <a:gd name="T117" fmla="*/ 0 h 181"/>
                  <a:gd name="T118" fmla="*/ 0 w 163"/>
                  <a:gd name="T119" fmla="*/ 0 h 181"/>
                  <a:gd name="T120" fmla="*/ 0 w 163"/>
                  <a:gd name="T121" fmla="*/ 0 h 181"/>
                  <a:gd name="T122" fmla="*/ 0 w 163"/>
                  <a:gd name="T123" fmla="*/ 0 h 1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3"/>
                  <a:gd name="T187" fmla="*/ 0 h 181"/>
                  <a:gd name="T188" fmla="*/ 163 w 163"/>
                  <a:gd name="T189" fmla="*/ 181 h 1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3" h="181">
                    <a:moveTo>
                      <a:pt x="163" y="84"/>
                    </a:moveTo>
                    <a:lnTo>
                      <a:pt x="163" y="77"/>
                    </a:lnTo>
                    <a:lnTo>
                      <a:pt x="162" y="71"/>
                    </a:lnTo>
                    <a:lnTo>
                      <a:pt x="161" y="63"/>
                    </a:lnTo>
                    <a:lnTo>
                      <a:pt x="160" y="57"/>
                    </a:lnTo>
                    <a:lnTo>
                      <a:pt x="158" y="50"/>
                    </a:lnTo>
                    <a:lnTo>
                      <a:pt x="156" y="44"/>
                    </a:lnTo>
                    <a:lnTo>
                      <a:pt x="154" y="38"/>
                    </a:lnTo>
                    <a:lnTo>
                      <a:pt x="151" y="33"/>
                    </a:lnTo>
                    <a:lnTo>
                      <a:pt x="149" y="31"/>
                    </a:lnTo>
                    <a:lnTo>
                      <a:pt x="147" y="30"/>
                    </a:lnTo>
                    <a:lnTo>
                      <a:pt x="145" y="27"/>
                    </a:lnTo>
                    <a:lnTo>
                      <a:pt x="143" y="26"/>
                    </a:lnTo>
                    <a:lnTo>
                      <a:pt x="141" y="24"/>
                    </a:lnTo>
                    <a:lnTo>
                      <a:pt x="139" y="23"/>
                    </a:lnTo>
                    <a:lnTo>
                      <a:pt x="137" y="21"/>
                    </a:lnTo>
                    <a:lnTo>
                      <a:pt x="135" y="19"/>
                    </a:lnTo>
                    <a:lnTo>
                      <a:pt x="133" y="18"/>
                    </a:lnTo>
                    <a:lnTo>
                      <a:pt x="132" y="18"/>
                    </a:lnTo>
                    <a:lnTo>
                      <a:pt x="130" y="17"/>
                    </a:lnTo>
                    <a:lnTo>
                      <a:pt x="128" y="15"/>
                    </a:lnTo>
                    <a:lnTo>
                      <a:pt x="127" y="14"/>
                    </a:lnTo>
                    <a:lnTo>
                      <a:pt x="125" y="13"/>
                    </a:lnTo>
                    <a:lnTo>
                      <a:pt x="123" y="13"/>
                    </a:lnTo>
                    <a:lnTo>
                      <a:pt x="122" y="12"/>
                    </a:lnTo>
                    <a:lnTo>
                      <a:pt x="129" y="18"/>
                    </a:lnTo>
                    <a:lnTo>
                      <a:pt x="135" y="25"/>
                    </a:lnTo>
                    <a:lnTo>
                      <a:pt x="140" y="33"/>
                    </a:lnTo>
                    <a:lnTo>
                      <a:pt x="145" y="42"/>
                    </a:lnTo>
                    <a:lnTo>
                      <a:pt x="149" y="51"/>
                    </a:lnTo>
                    <a:lnTo>
                      <a:pt x="152" y="62"/>
                    </a:lnTo>
                    <a:lnTo>
                      <a:pt x="153" y="73"/>
                    </a:lnTo>
                    <a:lnTo>
                      <a:pt x="154" y="84"/>
                    </a:lnTo>
                    <a:lnTo>
                      <a:pt x="154" y="92"/>
                    </a:lnTo>
                    <a:lnTo>
                      <a:pt x="153" y="101"/>
                    </a:lnTo>
                    <a:lnTo>
                      <a:pt x="151" y="109"/>
                    </a:lnTo>
                    <a:lnTo>
                      <a:pt x="148" y="117"/>
                    </a:lnTo>
                    <a:lnTo>
                      <a:pt x="145" y="125"/>
                    </a:lnTo>
                    <a:lnTo>
                      <a:pt x="142" y="132"/>
                    </a:lnTo>
                    <a:lnTo>
                      <a:pt x="138" y="139"/>
                    </a:lnTo>
                    <a:lnTo>
                      <a:pt x="133" y="145"/>
                    </a:lnTo>
                    <a:lnTo>
                      <a:pt x="128" y="151"/>
                    </a:lnTo>
                    <a:lnTo>
                      <a:pt x="122" y="156"/>
                    </a:lnTo>
                    <a:lnTo>
                      <a:pt x="116" y="159"/>
                    </a:lnTo>
                    <a:lnTo>
                      <a:pt x="110" y="163"/>
                    </a:lnTo>
                    <a:lnTo>
                      <a:pt x="103" y="166"/>
                    </a:lnTo>
                    <a:lnTo>
                      <a:pt x="97" y="169"/>
                    </a:lnTo>
                    <a:lnTo>
                      <a:pt x="89" y="170"/>
                    </a:lnTo>
                    <a:lnTo>
                      <a:pt x="82" y="170"/>
                    </a:lnTo>
                    <a:lnTo>
                      <a:pt x="75" y="170"/>
                    </a:lnTo>
                    <a:lnTo>
                      <a:pt x="68" y="169"/>
                    </a:lnTo>
                    <a:lnTo>
                      <a:pt x="61" y="166"/>
                    </a:lnTo>
                    <a:lnTo>
                      <a:pt x="54" y="163"/>
                    </a:lnTo>
                    <a:lnTo>
                      <a:pt x="47" y="159"/>
                    </a:lnTo>
                    <a:lnTo>
                      <a:pt x="41" y="156"/>
                    </a:lnTo>
                    <a:lnTo>
                      <a:pt x="35" y="151"/>
                    </a:lnTo>
                    <a:lnTo>
                      <a:pt x="30" y="145"/>
                    </a:lnTo>
                    <a:lnTo>
                      <a:pt x="26" y="139"/>
                    </a:lnTo>
                    <a:lnTo>
                      <a:pt x="21" y="132"/>
                    </a:lnTo>
                    <a:lnTo>
                      <a:pt x="18" y="125"/>
                    </a:lnTo>
                    <a:lnTo>
                      <a:pt x="15" y="117"/>
                    </a:lnTo>
                    <a:lnTo>
                      <a:pt x="12" y="109"/>
                    </a:lnTo>
                    <a:lnTo>
                      <a:pt x="11" y="101"/>
                    </a:lnTo>
                    <a:lnTo>
                      <a:pt x="10" y="92"/>
                    </a:lnTo>
                    <a:lnTo>
                      <a:pt x="9" y="84"/>
                    </a:lnTo>
                    <a:lnTo>
                      <a:pt x="9" y="77"/>
                    </a:lnTo>
                    <a:lnTo>
                      <a:pt x="10" y="68"/>
                    </a:lnTo>
                    <a:lnTo>
                      <a:pt x="12" y="61"/>
                    </a:lnTo>
                    <a:lnTo>
                      <a:pt x="13" y="55"/>
                    </a:lnTo>
                    <a:lnTo>
                      <a:pt x="18" y="42"/>
                    </a:lnTo>
                    <a:lnTo>
                      <a:pt x="25" y="30"/>
                    </a:lnTo>
                    <a:lnTo>
                      <a:pt x="33" y="19"/>
                    </a:lnTo>
                    <a:lnTo>
                      <a:pt x="43" y="11"/>
                    </a:lnTo>
                    <a:lnTo>
                      <a:pt x="48" y="7"/>
                    </a:lnTo>
                    <a:lnTo>
                      <a:pt x="54" y="5"/>
                    </a:lnTo>
                    <a:lnTo>
                      <a:pt x="60" y="1"/>
                    </a:lnTo>
                    <a:lnTo>
                      <a:pt x="66" y="0"/>
                    </a:lnTo>
                    <a:lnTo>
                      <a:pt x="62" y="0"/>
                    </a:lnTo>
                    <a:lnTo>
                      <a:pt x="57" y="1"/>
                    </a:lnTo>
                    <a:lnTo>
                      <a:pt x="52" y="1"/>
                    </a:lnTo>
                    <a:lnTo>
                      <a:pt x="48" y="2"/>
                    </a:lnTo>
                    <a:lnTo>
                      <a:pt x="44" y="4"/>
                    </a:lnTo>
                    <a:lnTo>
                      <a:pt x="39" y="5"/>
                    </a:lnTo>
                    <a:lnTo>
                      <a:pt x="35" y="6"/>
                    </a:lnTo>
                    <a:lnTo>
                      <a:pt x="31" y="7"/>
                    </a:lnTo>
                    <a:lnTo>
                      <a:pt x="24" y="14"/>
                    </a:lnTo>
                    <a:lnTo>
                      <a:pt x="18" y="23"/>
                    </a:lnTo>
                    <a:lnTo>
                      <a:pt x="13" y="31"/>
                    </a:lnTo>
                    <a:lnTo>
                      <a:pt x="9" y="41"/>
                    </a:lnTo>
                    <a:lnTo>
                      <a:pt x="5" y="50"/>
                    </a:lnTo>
                    <a:lnTo>
                      <a:pt x="2" y="61"/>
                    </a:lnTo>
                    <a:lnTo>
                      <a:pt x="1" y="72"/>
                    </a:lnTo>
                    <a:lnTo>
                      <a:pt x="0" y="84"/>
                    </a:lnTo>
                    <a:lnTo>
                      <a:pt x="1" y="93"/>
                    </a:lnTo>
                    <a:lnTo>
                      <a:pt x="2" y="103"/>
                    </a:lnTo>
                    <a:lnTo>
                      <a:pt x="4" y="113"/>
                    </a:lnTo>
                    <a:lnTo>
                      <a:pt x="7" y="121"/>
                    </a:lnTo>
                    <a:lnTo>
                      <a:pt x="10" y="131"/>
                    </a:lnTo>
                    <a:lnTo>
                      <a:pt x="14" y="138"/>
                    </a:lnTo>
                    <a:lnTo>
                      <a:pt x="19" y="146"/>
                    </a:lnTo>
                    <a:lnTo>
                      <a:pt x="24" y="152"/>
                    </a:lnTo>
                    <a:lnTo>
                      <a:pt x="30" y="158"/>
                    </a:lnTo>
                    <a:lnTo>
                      <a:pt x="36" y="164"/>
                    </a:lnTo>
                    <a:lnTo>
                      <a:pt x="43" y="169"/>
                    </a:lnTo>
                    <a:lnTo>
                      <a:pt x="50" y="174"/>
                    </a:lnTo>
                    <a:lnTo>
                      <a:pt x="58" y="176"/>
                    </a:lnTo>
                    <a:lnTo>
                      <a:pt x="66" y="178"/>
                    </a:lnTo>
                    <a:lnTo>
                      <a:pt x="74" y="181"/>
                    </a:lnTo>
                    <a:lnTo>
                      <a:pt x="82" y="181"/>
                    </a:lnTo>
                    <a:lnTo>
                      <a:pt x="90" y="181"/>
                    </a:lnTo>
                    <a:lnTo>
                      <a:pt x="98" y="178"/>
                    </a:lnTo>
                    <a:lnTo>
                      <a:pt x="106" y="176"/>
                    </a:lnTo>
                    <a:lnTo>
                      <a:pt x="114" y="174"/>
                    </a:lnTo>
                    <a:lnTo>
                      <a:pt x="121" y="169"/>
                    </a:lnTo>
                    <a:lnTo>
                      <a:pt x="127" y="164"/>
                    </a:lnTo>
                    <a:lnTo>
                      <a:pt x="134" y="158"/>
                    </a:lnTo>
                    <a:lnTo>
                      <a:pt x="139" y="152"/>
                    </a:lnTo>
                    <a:lnTo>
                      <a:pt x="145" y="146"/>
                    </a:lnTo>
                    <a:lnTo>
                      <a:pt x="149" y="138"/>
                    </a:lnTo>
                    <a:lnTo>
                      <a:pt x="153" y="131"/>
                    </a:lnTo>
                    <a:lnTo>
                      <a:pt x="157" y="121"/>
                    </a:lnTo>
                    <a:lnTo>
                      <a:pt x="159" y="113"/>
                    </a:lnTo>
                    <a:lnTo>
                      <a:pt x="161" y="103"/>
                    </a:lnTo>
                    <a:lnTo>
                      <a:pt x="163" y="93"/>
                    </a:lnTo>
                    <a:lnTo>
                      <a:pt x="163"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5" name="Freeform 88"/>
              <p:cNvSpPr>
                <a:spLocks noEditPoints="1"/>
              </p:cNvSpPr>
              <p:nvPr/>
            </p:nvSpPr>
            <p:spPr bwMode="auto">
              <a:xfrm>
                <a:off x="1146" y="2645"/>
                <a:ext cx="31" cy="29"/>
              </a:xfrm>
              <a:custGeom>
                <a:avLst/>
                <a:gdLst>
                  <a:gd name="T0" fmla="*/ 0 w 154"/>
                  <a:gd name="T1" fmla="*/ 0 h 175"/>
                  <a:gd name="T2" fmla="*/ 0 w 154"/>
                  <a:gd name="T3" fmla="*/ 0 h 175"/>
                  <a:gd name="T4" fmla="*/ 0 w 154"/>
                  <a:gd name="T5" fmla="*/ 0 h 175"/>
                  <a:gd name="T6" fmla="*/ 0 w 154"/>
                  <a:gd name="T7" fmla="*/ 0 h 175"/>
                  <a:gd name="T8" fmla="*/ 0 w 154"/>
                  <a:gd name="T9" fmla="*/ 0 h 175"/>
                  <a:gd name="T10" fmla="*/ 0 w 154"/>
                  <a:gd name="T11" fmla="*/ 0 h 175"/>
                  <a:gd name="T12" fmla="*/ 0 w 154"/>
                  <a:gd name="T13" fmla="*/ 0 h 175"/>
                  <a:gd name="T14" fmla="*/ 0 w 154"/>
                  <a:gd name="T15" fmla="*/ 0 h 175"/>
                  <a:gd name="T16" fmla="*/ 0 w 154"/>
                  <a:gd name="T17" fmla="*/ 0 h 175"/>
                  <a:gd name="T18" fmla="*/ 0 w 154"/>
                  <a:gd name="T19" fmla="*/ 0 h 175"/>
                  <a:gd name="T20" fmla="*/ 0 w 154"/>
                  <a:gd name="T21" fmla="*/ 0 h 175"/>
                  <a:gd name="T22" fmla="*/ 0 w 154"/>
                  <a:gd name="T23" fmla="*/ 0 h 175"/>
                  <a:gd name="T24" fmla="*/ 0 w 154"/>
                  <a:gd name="T25" fmla="*/ 0 h 175"/>
                  <a:gd name="T26" fmla="*/ 0 w 154"/>
                  <a:gd name="T27" fmla="*/ 0 h 175"/>
                  <a:gd name="T28" fmla="*/ 0 w 154"/>
                  <a:gd name="T29" fmla="*/ 0 h 175"/>
                  <a:gd name="T30" fmla="*/ 0 w 154"/>
                  <a:gd name="T31" fmla="*/ 0 h 175"/>
                  <a:gd name="T32" fmla="*/ 0 w 154"/>
                  <a:gd name="T33" fmla="*/ 0 h 175"/>
                  <a:gd name="T34" fmla="*/ 0 w 154"/>
                  <a:gd name="T35" fmla="*/ 0 h 175"/>
                  <a:gd name="T36" fmla="*/ 0 w 154"/>
                  <a:gd name="T37" fmla="*/ 0 h 175"/>
                  <a:gd name="T38" fmla="*/ 0 w 154"/>
                  <a:gd name="T39" fmla="*/ 0 h 175"/>
                  <a:gd name="T40" fmla="*/ 0 w 154"/>
                  <a:gd name="T41" fmla="*/ 0 h 175"/>
                  <a:gd name="T42" fmla="*/ 0 w 154"/>
                  <a:gd name="T43" fmla="*/ 0 h 175"/>
                  <a:gd name="T44" fmla="*/ 0 w 154"/>
                  <a:gd name="T45" fmla="*/ 0 h 175"/>
                  <a:gd name="T46" fmla="*/ 0 w 154"/>
                  <a:gd name="T47" fmla="*/ 0 h 175"/>
                  <a:gd name="T48" fmla="*/ 0 w 154"/>
                  <a:gd name="T49" fmla="*/ 0 h 175"/>
                  <a:gd name="T50" fmla="*/ 0 w 154"/>
                  <a:gd name="T51" fmla="*/ 0 h 175"/>
                  <a:gd name="T52" fmla="*/ 0 w 154"/>
                  <a:gd name="T53" fmla="*/ 0 h 175"/>
                  <a:gd name="T54" fmla="*/ 0 w 154"/>
                  <a:gd name="T55" fmla="*/ 0 h 175"/>
                  <a:gd name="T56" fmla="*/ 0 w 154"/>
                  <a:gd name="T57" fmla="*/ 0 h 175"/>
                  <a:gd name="T58" fmla="*/ 0 w 154"/>
                  <a:gd name="T59" fmla="*/ 0 h 175"/>
                  <a:gd name="T60" fmla="*/ 0 w 154"/>
                  <a:gd name="T61" fmla="*/ 0 h 175"/>
                  <a:gd name="T62" fmla="*/ 0 w 154"/>
                  <a:gd name="T63" fmla="*/ 0 h 175"/>
                  <a:gd name="T64" fmla="*/ 0 w 154"/>
                  <a:gd name="T65" fmla="*/ 0 h 175"/>
                  <a:gd name="T66" fmla="*/ 0 w 154"/>
                  <a:gd name="T67" fmla="*/ 0 h 175"/>
                  <a:gd name="T68" fmla="*/ 0 w 154"/>
                  <a:gd name="T69" fmla="*/ 0 h 175"/>
                  <a:gd name="T70" fmla="*/ 0 w 154"/>
                  <a:gd name="T71" fmla="*/ 0 h 175"/>
                  <a:gd name="T72" fmla="*/ 0 w 154"/>
                  <a:gd name="T73" fmla="*/ 0 h 175"/>
                  <a:gd name="T74" fmla="*/ 0 w 154"/>
                  <a:gd name="T75" fmla="*/ 0 h 175"/>
                  <a:gd name="T76" fmla="*/ 0 w 154"/>
                  <a:gd name="T77" fmla="*/ 0 h 175"/>
                  <a:gd name="T78" fmla="*/ 0 w 154"/>
                  <a:gd name="T79" fmla="*/ 0 h 175"/>
                  <a:gd name="T80" fmla="*/ 0 w 154"/>
                  <a:gd name="T81" fmla="*/ 0 h 175"/>
                  <a:gd name="T82" fmla="*/ 0 w 154"/>
                  <a:gd name="T83" fmla="*/ 0 h 175"/>
                  <a:gd name="T84" fmla="*/ 0 w 154"/>
                  <a:gd name="T85" fmla="*/ 0 h 17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4"/>
                  <a:gd name="T130" fmla="*/ 0 h 175"/>
                  <a:gd name="T131" fmla="*/ 154 w 154"/>
                  <a:gd name="T132" fmla="*/ 175 h 17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4" h="175">
                    <a:moveTo>
                      <a:pt x="154" y="84"/>
                    </a:moveTo>
                    <a:lnTo>
                      <a:pt x="153" y="75"/>
                    </a:lnTo>
                    <a:lnTo>
                      <a:pt x="152" y="67"/>
                    </a:lnTo>
                    <a:lnTo>
                      <a:pt x="151" y="59"/>
                    </a:lnTo>
                    <a:lnTo>
                      <a:pt x="148" y="50"/>
                    </a:lnTo>
                    <a:lnTo>
                      <a:pt x="146" y="43"/>
                    </a:lnTo>
                    <a:lnTo>
                      <a:pt x="142" y="36"/>
                    </a:lnTo>
                    <a:lnTo>
                      <a:pt x="138" y="29"/>
                    </a:lnTo>
                    <a:lnTo>
                      <a:pt x="134" y="23"/>
                    </a:lnTo>
                    <a:lnTo>
                      <a:pt x="133" y="21"/>
                    </a:lnTo>
                    <a:lnTo>
                      <a:pt x="132" y="21"/>
                    </a:lnTo>
                    <a:lnTo>
                      <a:pt x="131" y="20"/>
                    </a:lnTo>
                    <a:lnTo>
                      <a:pt x="130" y="20"/>
                    </a:lnTo>
                    <a:lnTo>
                      <a:pt x="130" y="19"/>
                    </a:lnTo>
                    <a:lnTo>
                      <a:pt x="119" y="13"/>
                    </a:lnTo>
                    <a:lnTo>
                      <a:pt x="108" y="8"/>
                    </a:lnTo>
                    <a:lnTo>
                      <a:pt x="97" y="4"/>
                    </a:lnTo>
                    <a:lnTo>
                      <a:pt x="86" y="1"/>
                    </a:lnTo>
                    <a:lnTo>
                      <a:pt x="75" y="0"/>
                    </a:lnTo>
                    <a:lnTo>
                      <a:pt x="64" y="0"/>
                    </a:lnTo>
                    <a:lnTo>
                      <a:pt x="52" y="1"/>
                    </a:lnTo>
                    <a:lnTo>
                      <a:pt x="40" y="2"/>
                    </a:lnTo>
                    <a:lnTo>
                      <a:pt x="32" y="9"/>
                    </a:lnTo>
                    <a:lnTo>
                      <a:pt x="24" y="17"/>
                    </a:lnTo>
                    <a:lnTo>
                      <a:pt x="17" y="26"/>
                    </a:lnTo>
                    <a:lnTo>
                      <a:pt x="11" y="36"/>
                    </a:lnTo>
                    <a:lnTo>
                      <a:pt x="6" y="47"/>
                    </a:lnTo>
                    <a:lnTo>
                      <a:pt x="3" y="59"/>
                    </a:lnTo>
                    <a:lnTo>
                      <a:pt x="0" y="71"/>
                    </a:lnTo>
                    <a:lnTo>
                      <a:pt x="0" y="84"/>
                    </a:lnTo>
                    <a:lnTo>
                      <a:pt x="0" y="93"/>
                    </a:lnTo>
                    <a:lnTo>
                      <a:pt x="1" y="102"/>
                    </a:lnTo>
                    <a:lnTo>
                      <a:pt x="3" y="111"/>
                    </a:lnTo>
                    <a:lnTo>
                      <a:pt x="6" y="120"/>
                    </a:lnTo>
                    <a:lnTo>
                      <a:pt x="9" y="127"/>
                    </a:lnTo>
                    <a:lnTo>
                      <a:pt x="13" y="135"/>
                    </a:lnTo>
                    <a:lnTo>
                      <a:pt x="17" y="143"/>
                    </a:lnTo>
                    <a:lnTo>
                      <a:pt x="22" y="149"/>
                    </a:lnTo>
                    <a:lnTo>
                      <a:pt x="27" y="155"/>
                    </a:lnTo>
                    <a:lnTo>
                      <a:pt x="33" y="159"/>
                    </a:lnTo>
                    <a:lnTo>
                      <a:pt x="40" y="164"/>
                    </a:lnTo>
                    <a:lnTo>
                      <a:pt x="46" y="168"/>
                    </a:lnTo>
                    <a:lnTo>
                      <a:pt x="54" y="171"/>
                    </a:lnTo>
                    <a:lnTo>
                      <a:pt x="62" y="174"/>
                    </a:lnTo>
                    <a:lnTo>
                      <a:pt x="69" y="175"/>
                    </a:lnTo>
                    <a:lnTo>
                      <a:pt x="77" y="175"/>
                    </a:lnTo>
                    <a:lnTo>
                      <a:pt x="85" y="175"/>
                    </a:lnTo>
                    <a:lnTo>
                      <a:pt x="93" y="174"/>
                    </a:lnTo>
                    <a:lnTo>
                      <a:pt x="100" y="171"/>
                    </a:lnTo>
                    <a:lnTo>
                      <a:pt x="107" y="168"/>
                    </a:lnTo>
                    <a:lnTo>
                      <a:pt x="114" y="164"/>
                    </a:lnTo>
                    <a:lnTo>
                      <a:pt x="120" y="159"/>
                    </a:lnTo>
                    <a:lnTo>
                      <a:pt x="126" y="155"/>
                    </a:lnTo>
                    <a:lnTo>
                      <a:pt x="131" y="149"/>
                    </a:lnTo>
                    <a:lnTo>
                      <a:pt x="136" y="143"/>
                    </a:lnTo>
                    <a:lnTo>
                      <a:pt x="140" y="135"/>
                    </a:lnTo>
                    <a:lnTo>
                      <a:pt x="144" y="127"/>
                    </a:lnTo>
                    <a:lnTo>
                      <a:pt x="148" y="120"/>
                    </a:lnTo>
                    <a:lnTo>
                      <a:pt x="150" y="111"/>
                    </a:lnTo>
                    <a:lnTo>
                      <a:pt x="152" y="102"/>
                    </a:lnTo>
                    <a:lnTo>
                      <a:pt x="153" y="93"/>
                    </a:lnTo>
                    <a:lnTo>
                      <a:pt x="154" y="84"/>
                    </a:lnTo>
                    <a:close/>
                    <a:moveTo>
                      <a:pt x="145" y="84"/>
                    </a:moveTo>
                    <a:lnTo>
                      <a:pt x="144" y="92"/>
                    </a:lnTo>
                    <a:lnTo>
                      <a:pt x="143" y="101"/>
                    </a:lnTo>
                    <a:lnTo>
                      <a:pt x="142" y="108"/>
                    </a:lnTo>
                    <a:lnTo>
                      <a:pt x="139" y="115"/>
                    </a:lnTo>
                    <a:lnTo>
                      <a:pt x="136" y="122"/>
                    </a:lnTo>
                    <a:lnTo>
                      <a:pt x="133" y="129"/>
                    </a:lnTo>
                    <a:lnTo>
                      <a:pt x="129" y="135"/>
                    </a:lnTo>
                    <a:lnTo>
                      <a:pt x="125" y="141"/>
                    </a:lnTo>
                    <a:lnTo>
                      <a:pt x="120" y="146"/>
                    </a:lnTo>
                    <a:lnTo>
                      <a:pt x="115" y="151"/>
                    </a:lnTo>
                    <a:lnTo>
                      <a:pt x="109" y="155"/>
                    </a:lnTo>
                    <a:lnTo>
                      <a:pt x="103" y="158"/>
                    </a:lnTo>
                    <a:lnTo>
                      <a:pt x="97" y="161"/>
                    </a:lnTo>
                    <a:lnTo>
                      <a:pt x="91" y="163"/>
                    </a:lnTo>
                    <a:lnTo>
                      <a:pt x="84" y="164"/>
                    </a:lnTo>
                    <a:lnTo>
                      <a:pt x="77" y="164"/>
                    </a:lnTo>
                    <a:lnTo>
                      <a:pt x="70" y="164"/>
                    </a:lnTo>
                    <a:lnTo>
                      <a:pt x="64" y="163"/>
                    </a:lnTo>
                    <a:lnTo>
                      <a:pt x="57" y="161"/>
                    </a:lnTo>
                    <a:lnTo>
                      <a:pt x="51" y="158"/>
                    </a:lnTo>
                    <a:lnTo>
                      <a:pt x="44" y="155"/>
                    </a:lnTo>
                    <a:lnTo>
                      <a:pt x="38" y="151"/>
                    </a:lnTo>
                    <a:lnTo>
                      <a:pt x="33" y="146"/>
                    </a:lnTo>
                    <a:lnTo>
                      <a:pt x="28" y="141"/>
                    </a:lnTo>
                    <a:lnTo>
                      <a:pt x="24" y="135"/>
                    </a:lnTo>
                    <a:lnTo>
                      <a:pt x="20" y="129"/>
                    </a:lnTo>
                    <a:lnTo>
                      <a:pt x="17" y="122"/>
                    </a:lnTo>
                    <a:lnTo>
                      <a:pt x="14" y="115"/>
                    </a:lnTo>
                    <a:lnTo>
                      <a:pt x="12" y="108"/>
                    </a:lnTo>
                    <a:lnTo>
                      <a:pt x="10" y="101"/>
                    </a:lnTo>
                    <a:lnTo>
                      <a:pt x="9" y="92"/>
                    </a:lnTo>
                    <a:lnTo>
                      <a:pt x="9" y="84"/>
                    </a:lnTo>
                    <a:lnTo>
                      <a:pt x="9" y="75"/>
                    </a:lnTo>
                    <a:lnTo>
                      <a:pt x="10" y="67"/>
                    </a:lnTo>
                    <a:lnTo>
                      <a:pt x="12" y="60"/>
                    </a:lnTo>
                    <a:lnTo>
                      <a:pt x="14" y="53"/>
                    </a:lnTo>
                    <a:lnTo>
                      <a:pt x="17" y="45"/>
                    </a:lnTo>
                    <a:lnTo>
                      <a:pt x="20" y="38"/>
                    </a:lnTo>
                    <a:lnTo>
                      <a:pt x="24" y="32"/>
                    </a:lnTo>
                    <a:lnTo>
                      <a:pt x="28" y="26"/>
                    </a:lnTo>
                    <a:lnTo>
                      <a:pt x="33" y="21"/>
                    </a:lnTo>
                    <a:lnTo>
                      <a:pt x="38" y="17"/>
                    </a:lnTo>
                    <a:lnTo>
                      <a:pt x="44" y="13"/>
                    </a:lnTo>
                    <a:lnTo>
                      <a:pt x="51" y="9"/>
                    </a:lnTo>
                    <a:lnTo>
                      <a:pt x="57" y="7"/>
                    </a:lnTo>
                    <a:lnTo>
                      <a:pt x="64" y="5"/>
                    </a:lnTo>
                    <a:lnTo>
                      <a:pt x="70" y="4"/>
                    </a:lnTo>
                    <a:lnTo>
                      <a:pt x="77" y="2"/>
                    </a:lnTo>
                    <a:lnTo>
                      <a:pt x="84" y="4"/>
                    </a:lnTo>
                    <a:lnTo>
                      <a:pt x="91" y="5"/>
                    </a:lnTo>
                    <a:lnTo>
                      <a:pt x="97" y="7"/>
                    </a:lnTo>
                    <a:lnTo>
                      <a:pt x="103" y="9"/>
                    </a:lnTo>
                    <a:lnTo>
                      <a:pt x="109" y="13"/>
                    </a:lnTo>
                    <a:lnTo>
                      <a:pt x="115" y="17"/>
                    </a:lnTo>
                    <a:lnTo>
                      <a:pt x="120" y="21"/>
                    </a:lnTo>
                    <a:lnTo>
                      <a:pt x="125" y="26"/>
                    </a:lnTo>
                    <a:lnTo>
                      <a:pt x="129" y="32"/>
                    </a:lnTo>
                    <a:lnTo>
                      <a:pt x="133" y="38"/>
                    </a:lnTo>
                    <a:lnTo>
                      <a:pt x="136" y="45"/>
                    </a:lnTo>
                    <a:lnTo>
                      <a:pt x="139" y="53"/>
                    </a:lnTo>
                    <a:lnTo>
                      <a:pt x="142" y="60"/>
                    </a:lnTo>
                    <a:lnTo>
                      <a:pt x="143" y="67"/>
                    </a:lnTo>
                    <a:lnTo>
                      <a:pt x="144" y="75"/>
                    </a:lnTo>
                    <a:lnTo>
                      <a:pt x="145"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6" name="Freeform 89"/>
              <p:cNvSpPr>
                <a:spLocks noEditPoints="1"/>
              </p:cNvSpPr>
              <p:nvPr/>
            </p:nvSpPr>
            <p:spPr bwMode="auto">
              <a:xfrm>
                <a:off x="1147" y="2645"/>
                <a:ext cx="29" cy="29"/>
              </a:xfrm>
              <a:custGeom>
                <a:avLst/>
                <a:gdLst>
                  <a:gd name="T0" fmla="*/ 0 w 145"/>
                  <a:gd name="T1" fmla="*/ 0 h 170"/>
                  <a:gd name="T2" fmla="*/ 0 w 145"/>
                  <a:gd name="T3" fmla="*/ 0 h 170"/>
                  <a:gd name="T4" fmla="*/ 0 w 145"/>
                  <a:gd name="T5" fmla="*/ 0 h 170"/>
                  <a:gd name="T6" fmla="*/ 0 w 145"/>
                  <a:gd name="T7" fmla="*/ 0 h 170"/>
                  <a:gd name="T8" fmla="*/ 0 w 145"/>
                  <a:gd name="T9" fmla="*/ 0 h 170"/>
                  <a:gd name="T10" fmla="*/ 0 w 145"/>
                  <a:gd name="T11" fmla="*/ 0 h 170"/>
                  <a:gd name="T12" fmla="*/ 0 w 145"/>
                  <a:gd name="T13" fmla="*/ 0 h 170"/>
                  <a:gd name="T14" fmla="*/ 0 w 145"/>
                  <a:gd name="T15" fmla="*/ 0 h 170"/>
                  <a:gd name="T16" fmla="*/ 0 w 145"/>
                  <a:gd name="T17" fmla="*/ 0 h 170"/>
                  <a:gd name="T18" fmla="*/ 0 w 145"/>
                  <a:gd name="T19" fmla="*/ 0 h 170"/>
                  <a:gd name="T20" fmla="*/ 0 w 145"/>
                  <a:gd name="T21" fmla="*/ 0 h 170"/>
                  <a:gd name="T22" fmla="*/ 0 w 145"/>
                  <a:gd name="T23" fmla="*/ 0 h 170"/>
                  <a:gd name="T24" fmla="*/ 0 w 145"/>
                  <a:gd name="T25" fmla="*/ 0 h 170"/>
                  <a:gd name="T26" fmla="*/ 0 w 145"/>
                  <a:gd name="T27" fmla="*/ 0 h 170"/>
                  <a:gd name="T28" fmla="*/ 0 w 145"/>
                  <a:gd name="T29" fmla="*/ 0 h 170"/>
                  <a:gd name="T30" fmla="*/ 0 w 145"/>
                  <a:gd name="T31" fmla="*/ 0 h 170"/>
                  <a:gd name="T32" fmla="*/ 0 w 145"/>
                  <a:gd name="T33" fmla="*/ 0 h 170"/>
                  <a:gd name="T34" fmla="*/ 0 w 145"/>
                  <a:gd name="T35" fmla="*/ 0 h 170"/>
                  <a:gd name="T36" fmla="*/ 0 w 145"/>
                  <a:gd name="T37" fmla="*/ 0 h 170"/>
                  <a:gd name="T38" fmla="*/ 0 w 145"/>
                  <a:gd name="T39" fmla="*/ 0 h 170"/>
                  <a:gd name="T40" fmla="*/ 0 w 145"/>
                  <a:gd name="T41" fmla="*/ 0 h 170"/>
                  <a:gd name="T42" fmla="*/ 0 w 145"/>
                  <a:gd name="T43" fmla="*/ 0 h 170"/>
                  <a:gd name="T44" fmla="*/ 0 w 145"/>
                  <a:gd name="T45" fmla="*/ 0 h 170"/>
                  <a:gd name="T46" fmla="*/ 0 w 145"/>
                  <a:gd name="T47" fmla="*/ 0 h 170"/>
                  <a:gd name="T48" fmla="*/ 0 w 145"/>
                  <a:gd name="T49" fmla="*/ 0 h 170"/>
                  <a:gd name="T50" fmla="*/ 0 w 145"/>
                  <a:gd name="T51" fmla="*/ 0 h 170"/>
                  <a:gd name="T52" fmla="*/ 0 w 145"/>
                  <a:gd name="T53" fmla="*/ 0 h 170"/>
                  <a:gd name="T54" fmla="*/ 0 w 145"/>
                  <a:gd name="T55" fmla="*/ 0 h 170"/>
                  <a:gd name="T56" fmla="*/ 0 w 145"/>
                  <a:gd name="T57" fmla="*/ 0 h 170"/>
                  <a:gd name="T58" fmla="*/ 0 w 145"/>
                  <a:gd name="T59" fmla="*/ 0 h 170"/>
                  <a:gd name="T60" fmla="*/ 0 w 145"/>
                  <a:gd name="T61" fmla="*/ 0 h 170"/>
                  <a:gd name="T62" fmla="*/ 0 w 145"/>
                  <a:gd name="T63" fmla="*/ 0 h 170"/>
                  <a:gd name="T64" fmla="*/ 0 w 145"/>
                  <a:gd name="T65" fmla="*/ 0 h 170"/>
                  <a:gd name="T66" fmla="*/ 0 w 145"/>
                  <a:gd name="T67" fmla="*/ 0 h 170"/>
                  <a:gd name="T68" fmla="*/ 0 w 145"/>
                  <a:gd name="T69" fmla="*/ 0 h 170"/>
                  <a:gd name="T70" fmla="*/ 0 w 145"/>
                  <a:gd name="T71" fmla="*/ 0 h 170"/>
                  <a:gd name="T72" fmla="*/ 0 w 145"/>
                  <a:gd name="T73" fmla="*/ 0 h 170"/>
                  <a:gd name="T74" fmla="*/ 0 w 145"/>
                  <a:gd name="T75" fmla="*/ 0 h 170"/>
                  <a:gd name="T76" fmla="*/ 0 w 145"/>
                  <a:gd name="T77" fmla="*/ 0 h 170"/>
                  <a:gd name="T78" fmla="*/ 0 w 145"/>
                  <a:gd name="T79" fmla="*/ 0 h 170"/>
                  <a:gd name="T80" fmla="*/ 0 w 145"/>
                  <a:gd name="T81" fmla="*/ 0 h 170"/>
                  <a:gd name="T82" fmla="*/ 0 w 145"/>
                  <a:gd name="T83" fmla="*/ 0 h 1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5"/>
                  <a:gd name="T127" fmla="*/ 0 h 170"/>
                  <a:gd name="T128" fmla="*/ 145 w 145"/>
                  <a:gd name="T129" fmla="*/ 170 h 1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5" h="170">
                    <a:moveTo>
                      <a:pt x="145" y="84"/>
                    </a:moveTo>
                    <a:lnTo>
                      <a:pt x="144" y="73"/>
                    </a:lnTo>
                    <a:lnTo>
                      <a:pt x="143" y="62"/>
                    </a:lnTo>
                    <a:lnTo>
                      <a:pt x="140" y="51"/>
                    </a:lnTo>
                    <a:lnTo>
                      <a:pt x="136" y="42"/>
                    </a:lnTo>
                    <a:lnTo>
                      <a:pt x="131" y="33"/>
                    </a:lnTo>
                    <a:lnTo>
                      <a:pt x="126" y="25"/>
                    </a:lnTo>
                    <a:lnTo>
                      <a:pt x="120" y="18"/>
                    </a:lnTo>
                    <a:lnTo>
                      <a:pt x="113" y="12"/>
                    </a:lnTo>
                    <a:lnTo>
                      <a:pt x="106" y="8"/>
                    </a:lnTo>
                    <a:lnTo>
                      <a:pt x="99" y="6"/>
                    </a:lnTo>
                    <a:lnTo>
                      <a:pt x="92" y="4"/>
                    </a:lnTo>
                    <a:lnTo>
                      <a:pt x="85" y="2"/>
                    </a:lnTo>
                    <a:lnTo>
                      <a:pt x="78" y="1"/>
                    </a:lnTo>
                    <a:lnTo>
                      <a:pt x="71" y="0"/>
                    </a:lnTo>
                    <a:lnTo>
                      <a:pt x="64" y="0"/>
                    </a:lnTo>
                    <a:lnTo>
                      <a:pt x="57" y="0"/>
                    </a:lnTo>
                    <a:lnTo>
                      <a:pt x="51" y="1"/>
                    </a:lnTo>
                    <a:lnTo>
                      <a:pt x="45" y="5"/>
                    </a:lnTo>
                    <a:lnTo>
                      <a:pt x="39" y="7"/>
                    </a:lnTo>
                    <a:lnTo>
                      <a:pt x="34" y="11"/>
                    </a:lnTo>
                    <a:lnTo>
                      <a:pt x="24" y="19"/>
                    </a:lnTo>
                    <a:lnTo>
                      <a:pt x="16" y="30"/>
                    </a:lnTo>
                    <a:lnTo>
                      <a:pt x="12" y="36"/>
                    </a:lnTo>
                    <a:lnTo>
                      <a:pt x="9" y="42"/>
                    </a:lnTo>
                    <a:lnTo>
                      <a:pt x="7" y="48"/>
                    </a:lnTo>
                    <a:lnTo>
                      <a:pt x="4" y="55"/>
                    </a:lnTo>
                    <a:lnTo>
                      <a:pt x="3" y="61"/>
                    </a:lnTo>
                    <a:lnTo>
                      <a:pt x="1" y="68"/>
                    </a:lnTo>
                    <a:lnTo>
                      <a:pt x="0" y="77"/>
                    </a:lnTo>
                    <a:lnTo>
                      <a:pt x="0" y="84"/>
                    </a:lnTo>
                    <a:lnTo>
                      <a:pt x="1" y="92"/>
                    </a:lnTo>
                    <a:lnTo>
                      <a:pt x="2" y="101"/>
                    </a:lnTo>
                    <a:lnTo>
                      <a:pt x="3" y="109"/>
                    </a:lnTo>
                    <a:lnTo>
                      <a:pt x="6" y="117"/>
                    </a:lnTo>
                    <a:lnTo>
                      <a:pt x="9" y="125"/>
                    </a:lnTo>
                    <a:lnTo>
                      <a:pt x="12" y="132"/>
                    </a:lnTo>
                    <a:lnTo>
                      <a:pt x="17" y="139"/>
                    </a:lnTo>
                    <a:lnTo>
                      <a:pt x="21" y="145"/>
                    </a:lnTo>
                    <a:lnTo>
                      <a:pt x="26" y="151"/>
                    </a:lnTo>
                    <a:lnTo>
                      <a:pt x="32" y="156"/>
                    </a:lnTo>
                    <a:lnTo>
                      <a:pt x="38" y="159"/>
                    </a:lnTo>
                    <a:lnTo>
                      <a:pt x="45" y="163"/>
                    </a:lnTo>
                    <a:lnTo>
                      <a:pt x="52" y="166"/>
                    </a:lnTo>
                    <a:lnTo>
                      <a:pt x="59" y="169"/>
                    </a:lnTo>
                    <a:lnTo>
                      <a:pt x="66" y="170"/>
                    </a:lnTo>
                    <a:lnTo>
                      <a:pt x="73" y="170"/>
                    </a:lnTo>
                    <a:lnTo>
                      <a:pt x="80" y="170"/>
                    </a:lnTo>
                    <a:lnTo>
                      <a:pt x="88" y="169"/>
                    </a:lnTo>
                    <a:lnTo>
                      <a:pt x="94" y="166"/>
                    </a:lnTo>
                    <a:lnTo>
                      <a:pt x="101" y="163"/>
                    </a:lnTo>
                    <a:lnTo>
                      <a:pt x="107" y="159"/>
                    </a:lnTo>
                    <a:lnTo>
                      <a:pt x="113" y="156"/>
                    </a:lnTo>
                    <a:lnTo>
                      <a:pt x="119" y="151"/>
                    </a:lnTo>
                    <a:lnTo>
                      <a:pt x="124" y="145"/>
                    </a:lnTo>
                    <a:lnTo>
                      <a:pt x="129" y="139"/>
                    </a:lnTo>
                    <a:lnTo>
                      <a:pt x="133" y="132"/>
                    </a:lnTo>
                    <a:lnTo>
                      <a:pt x="136" y="125"/>
                    </a:lnTo>
                    <a:lnTo>
                      <a:pt x="139" y="117"/>
                    </a:lnTo>
                    <a:lnTo>
                      <a:pt x="142" y="109"/>
                    </a:lnTo>
                    <a:lnTo>
                      <a:pt x="144" y="101"/>
                    </a:lnTo>
                    <a:lnTo>
                      <a:pt x="145" y="92"/>
                    </a:lnTo>
                    <a:lnTo>
                      <a:pt x="145" y="84"/>
                    </a:lnTo>
                    <a:close/>
                    <a:moveTo>
                      <a:pt x="136" y="84"/>
                    </a:moveTo>
                    <a:lnTo>
                      <a:pt x="136" y="91"/>
                    </a:lnTo>
                    <a:lnTo>
                      <a:pt x="135" y="99"/>
                    </a:lnTo>
                    <a:lnTo>
                      <a:pt x="133" y="107"/>
                    </a:lnTo>
                    <a:lnTo>
                      <a:pt x="131" y="113"/>
                    </a:lnTo>
                    <a:lnTo>
                      <a:pt x="128" y="120"/>
                    </a:lnTo>
                    <a:lnTo>
                      <a:pt x="125" y="126"/>
                    </a:lnTo>
                    <a:lnTo>
                      <a:pt x="122" y="132"/>
                    </a:lnTo>
                    <a:lnTo>
                      <a:pt x="118" y="138"/>
                    </a:lnTo>
                    <a:lnTo>
                      <a:pt x="113" y="143"/>
                    </a:lnTo>
                    <a:lnTo>
                      <a:pt x="108" y="146"/>
                    </a:lnTo>
                    <a:lnTo>
                      <a:pt x="103" y="150"/>
                    </a:lnTo>
                    <a:lnTo>
                      <a:pt x="98" y="153"/>
                    </a:lnTo>
                    <a:lnTo>
                      <a:pt x="92" y="156"/>
                    </a:lnTo>
                    <a:lnTo>
                      <a:pt x="86" y="158"/>
                    </a:lnTo>
                    <a:lnTo>
                      <a:pt x="80" y="159"/>
                    </a:lnTo>
                    <a:lnTo>
                      <a:pt x="73" y="159"/>
                    </a:lnTo>
                    <a:lnTo>
                      <a:pt x="67" y="159"/>
                    </a:lnTo>
                    <a:lnTo>
                      <a:pt x="60" y="158"/>
                    </a:lnTo>
                    <a:lnTo>
                      <a:pt x="54" y="156"/>
                    </a:lnTo>
                    <a:lnTo>
                      <a:pt x="49" y="153"/>
                    </a:lnTo>
                    <a:lnTo>
                      <a:pt x="42" y="150"/>
                    </a:lnTo>
                    <a:lnTo>
                      <a:pt x="37" y="146"/>
                    </a:lnTo>
                    <a:lnTo>
                      <a:pt x="32" y="143"/>
                    </a:lnTo>
                    <a:lnTo>
                      <a:pt x="28" y="138"/>
                    </a:lnTo>
                    <a:lnTo>
                      <a:pt x="24" y="132"/>
                    </a:lnTo>
                    <a:lnTo>
                      <a:pt x="20" y="126"/>
                    </a:lnTo>
                    <a:lnTo>
                      <a:pt x="17" y="120"/>
                    </a:lnTo>
                    <a:lnTo>
                      <a:pt x="14" y="113"/>
                    </a:lnTo>
                    <a:lnTo>
                      <a:pt x="12" y="107"/>
                    </a:lnTo>
                    <a:lnTo>
                      <a:pt x="10" y="99"/>
                    </a:lnTo>
                    <a:lnTo>
                      <a:pt x="9" y="91"/>
                    </a:lnTo>
                    <a:lnTo>
                      <a:pt x="9" y="84"/>
                    </a:lnTo>
                    <a:lnTo>
                      <a:pt x="9" y="77"/>
                    </a:lnTo>
                    <a:lnTo>
                      <a:pt x="10" y="68"/>
                    </a:lnTo>
                    <a:lnTo>
                      <a:pt x="12" y="61"/>
                    </a:lnTo>
                    <a:lnTo>
                      <a:pt x="14" y="54"/>
                    </a:lnTo>
                    <a:lnTo>
                      <a:pt x="17" y="48"/>
                    </a:lnTo>
                    <a:lnTo>
                      <a:pt x="20" y="42"/>
                    </a:lnTo>
                    <a:lnTo>
                      <a:pt x="24" y="36"/>
                    </a:lnTo>
                    <a:lnTo>
                      <a:pt x="28" y="30"/>
                    </a:lnTo>
                    <a:lnTo>
                      <a:pt x="32" y="25"/>
                    </a:lnTo>
                    <a:lnTo>
                      <a:pt x="37" y="21"/>
                    </a:lnTo>
                    <a:lnTo>
                      <a:pt x="42" y="18"/>
                    </a:lnTo>
                    <a:lnTo>
                      <a:pt x="49" y="14"/>
                    </a:lnTo>
                    <a:lnTo>
                      <a:pt x="54" y="12"/>
                    </a:lnTo>
                    <a:lnTo>
                      <a:pt x="60" y="9"/>
                    </a:lnTo>
                    <a:lnTo>
                      <a:pt x="67" y="8"/>
                    </a:lnTo>
                    <a:lnTo>
                      <a:pt x="73" y="8"/>
                    </a:lnTo>
                    <a:lnTo>
                      <a:pt x="80" y="8"/>
                    </a:lnTo>
                    <a:lnTo>
                      <a:pt x="86" y="9"/>
                    </a:lnTo>
                    <a:lnTo>
                      <a:pt x="92" y="12"/>
                    </a:lnTo>
                    <a:lnTo>
                      <a:pt x="98" y="14"/>
                    </a:lnTo>
                    <a:lnTo>
                      <a:pt x="103" y="18"/>
                    </a:lnTo>
                    <a:lnTo>
                      <a:pt x="108" y="21"/>
                    </a:lnTo>
                    <a:lnTo>
                      <a:pt x="113" y="25"/>
                    </a:lnTo>
                    <a:lnTo>
                      <a:pt x="118" y="30"/>
                    </a:lnTo>
                    <a:lnTo>
                      <a:pt x="122" y="36"/>
                    </a:lnTo>
                    <a:lnTo>
                      <a:pt x="125" y="42"/>
                    </a:lnTo>
                    <a:lnTo>
                      <a:pt x="128" y="48"/>
                    </a:lnTo>
                    <a:lnTo>
                      <a:pt x="131" y="54"/>
                    </a:lnTo>
                    <a:lnTo>
                      <a:pt x="133" y="61"/>
                    </a:lnTo>
                    <a:lnTo>
                      <a:pt x="135" y="68"/>
                    </a:lnTo>
                    <a:lnTo>
                      <a:pt x="136" y="77"/>
                    </a:lnTo>
                    <a:lnTo>
                      <a:pt x="136" y="84"/>
                    </a:lnTo>
                    <a:close/>
                  </a:path>
                </a:pathLst>
              </a:custGeom>
              <a:solidFill>
                <a:srgbClr val="F8D7A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7" name="Freeform 90"/>
              <p:cNvSpPr>
                <a:spLocks noEditPoints="1"/>
              </p:cNvSpPr>
              <p:nvPr/>
            </p:nvSpPr>
            <p:spPr bwMode="auto">
              <a:xfrm>
                <a:off x="1148" y="2646"/>
                <a:ext cx="27" cy="27"/>
              </a:xfrm>
              <a:custGeom>
                <a:avLst/>
                <a:gdLst>
                  <a:gd name="T0" fmla="*/ 0 w 136"/>
                  <a:gd name="T1" fmla="*/ 0 h 162"/>
                  <a:gd name="T2" fmla="*/ 0 w 136"/>
                  <a:gd name="T3" fmla="*/ 0 h 162"/>
                  <a:gd name="T4" fmla="*/ 0 w 136"/>
                  <a:gd name="T5" fmla="*/ 0 h 162"/>
                  <a:gd name="T6" fmla="*/ 0 w 136"/>
                  <a:gd name="T7" fmla="*/ 0 h 162"/>
                  <a:gd name="T8" fmla="*/ 0 w 136"/>
                  <a:gd name="T9" fmla="*/ 0 h 162"/>
                  <a:gd name="T10" fmla="*/ 0 w 136"/>
                  <a:gd name="T11" fmla="*/ 0 h 162"/>
                  <a:gd name="T12" fmla="*/ 0 w 136"/>
                  <a:gd name="T13" fmla="*/ 0 h 162"/>
                  <a:gd name="T14" fmla="*/ 0 w 136"/>
                  <a:gd name="T15" fmla="*/ 0 h 162"/>
                  <a:gd name="T16" fmla="*/ 0 w 136"/>
                  <a:gd name="T17" fmla="*/ 0 h 162"/>
                  <a:gd name="T18" fmla="*/ 0 w 136"/>
                  <a:gd name="T19" fmla="*/ 0 h 162"/>
                  <a:gd name="T20" fmla="*/ 0 w 136"/>
                  <a:gd name="T21" fmla="*/ 0 h 162"/>
                  <a:gd name="T22" fmla="*/ 0 w 136"/>
                  <a:gd name="T23" fmla="*/ 0 h 162"/>
                  <a:gd name="T24" fmla="*/ 0 w 136"/>
                  <a:gd name="T25" fmla="*/ 0 h 162"/>
                  <a:gd name="T26" fmla="*/ 0 w 136"/>
                  <a:gd name="T27" fmla="*/ 0 h 162"/>
                  <a:gd name="T28" fmla="*/ 0 w 136"/>
                  <a:gd name="T29" fmla="*/ 0 h 162"/>
                  <a:gd name="T30" fmla="*/ 0 w 136"/>
                  <a:gd name="T31" fmla="*/ 0 h 162"/>
                  <a:gd name="T32" fmla="*/ 0 w 136"/>
                  <a:gd name="T33" fmla="*/ 0 h 162"/>
                  <a:gd name="T34" fmla="*/ 0 w 136"/>
                  <a:gd name="T35" fmla="*/ 0 h 162"/>
                  <a:gd name="T36" fmla="*/ 0 w 136"/>
                  <a:gd name="T37" fmla="*/ 0 h 162"/>
                  <a:gd name="T38" fmla="*/ 0 w 136"/>
                  <a:gd name="T39" fmla="*/ 0 h 162"/>
                  <a:gd name="T40" fmla="*/ 0 w 136"/>
                  <a:gd name="T41" fmla="*/ 0 h 162"/>
                  <a:gd name="T42" fmla="*/ 0 w 136"/>
                  <a:gd name="T43" fmla="*/ 0 h 162"/>
                  <a:gd name="T44" fmla="*/ 0 w 136"/>
                  <a:gd name="T45" fmla="*/ 0 h 162"/>
                  <a:gd name="T46" fmla="*/ 0 w 136"/>
                  <a:gd name="T47" fmla="*/ 0 h 162"/>
                  <a:gd name="T48" fmla="*/ 0 w 136"/>
                  <a:gd name="T49" fmla="*/ 0 h 162"/>
                  <a:gd name="T50" fmla="*/ 0 w 136"/>
                  <a:gd name="T51" fmla="*/ 0 h 162"/>
                  <a:gd name="T52" fmla="*/ 0 w 136"/>
                  <a:gd name="T53" fmla="*/ 0 h 162"/>
                  <a:gd name="T54" fmla="*/ 0 w 136"/>
                  <a:gd name="T55" fmla="*/ 0 h 162"/>
                  <a:gd name="T56" fmla="*/ 0 w 136"/>
                  <a:gd name="T57" fmla="*/ 0 h 162"/>
                  <a:gd name="T58" fmla="*/ 0 w 136"/>
                  <a:gd name="T59" fmla="*/ 0 h 162"/>
                  <a:gd name="T60" fmla="*/ 0 w 136"/>
                  <a:gd name="T61" fmla="*/ 0 h 162"/>
                  <a:gd name="T62" fmla="*/ 0 w 136"/>
                  <a:gd name="T63" fmla="*/ 0 h 162"/>
                  <a:gd name="T64" fmla="*/ 0 w 136"/>
                  <a:gd name="T65" fmla="*/ 0 h 162"/>
                  <a:gd name="T66" fmla="*/ 0 w 136"/>
                  <a:gd name="T67" fmla="*/ 0 h 162"/>
                  <a:gd name="T68" fmla="*/ 0 w 136"/>
                  <a:gd name="T69" fmla="*/ 0 h 162"/>
                  <a:gd name="T70" fmla="*/ 0 w 136"/>
                  <a:gd name="T71" fmla="*/ 0 h 162"/>
                  <a:gd name="T72" fmla="*/ 0 w 136"/>
                  <a:gd name="T73" fmla="*/ 0 h 162"/>
                  <a:gd name="T74" fmla="*/ 0 w 136"/>
                  <a:gd name="T75" fmla="*/ 0 h 162"/>
                  <a:gd name="T76" fmla="*/ 0 w 136"/>
                  <a:gd name="T77" fmla="*/ 0 h 162"/>
                  <a:gd name="T78" fmla="*/ 0 w 136"/>
                  <a:gd name="T79" fmla="*/ 0 h 162"/>
                  <a:gd name="T80" fmla="*/ 0 w 136"/>
                  <a:gd name="T81" fmla="*/ 0 h 162"/>
                  <a:gd name="T82" fmla="*/ 0 w 136"/>
                  <a:gd name="T83" fmla="*/ 0 h 162"/>
                  <a:gd name="T84" fmla="*/ 0 w 136"/>
                  <a:gd name="T85" fmla="*/ 0 h 1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6"/>
                  <a:gd name="T130" fmla="*/ 0 h 162"/>
                  <a:gd name="T131" fmla="*/ 136 w 136"/>
                  <a:gd name="T132" fmla="*/ 162 h 1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6" h="162">
                    <a:moveTo>
                      <a:pt x="136" y="82"/>
                    </a:moveTo>
                    <a:lnTo>
                      <a:pt x="135" y="73"/>
                    </a:lnTo>
                    <a:lnTo>
                      <a:pt x="134" y="65"/>
                    </a:lnTo>
                    <a:lnTo>
                      <a:pt x="133" y="58"/>
                    </a:lnTo>
                    <a:lnTo>
                      <a:pt x="130" y="51"/>
                    </a:lnTo>
                    <a:lnTo>
                      <a:pt x="127" y="43"/>
                    </a:lnTo>
                    <a:lnTo>
                      <a:pt x="124" y="36"/>
                    </a:lnTo>
                    <a:lnTo>
                      <a:pt x="120" y="30"/>
                    </a:lnTo>
                    <a:lnTo>
                      <a:pt x="116" y="24"/>
                    </a:lnTo>
                    <a:lnTo>
                      <a:pt x="111" y="19"/>
                    </a:lnTo>
                    <a:lnTo>
                      <a:pt x="106" y="15"/>
                    </a:lnTo>
                    <a:lnTo>
                      <a:pt x="100" y="11"/>
                    </a:lnTo>
                    <a:lnTo>
                      <a:pt x="94" y="7"/>
                    </a:lnTo>
                    <a:lnTo>
                      <a:pt x="88" y="5"/>
                    </a:lnTo>
                    <a:lnTo>
                      <a:pt x="82" y="3"/>
                    </a:lnTo>
                    <a:lnTo>
                      <a:pt x="75" y="2"/>
                    </a:lnTo>
                    <a:lnTo>
                      <a:pt x="68" y="0"/>
                    </a:lnTo>
                    <a:lnTo>
                      <a:pt x="61" y="2"/>
                    </a:lnTo>
                    <a:lnTo>
                      <a:pt x="55" y="3"/>
                    </a:lnTo>
                    <a:lnTo>
                      <a:pt x="48" y="5"/>
                    </a:lnTo>
                    <a:lnTo>
                      <a:pt x="42" y="7"/>
                    </a:lnTo>
                    <a:lnTo>
                      <a:pt x="35" y="11"/>
                    </a:lnTo>
                    <a:lnTo>
                      <a:pt x="29" y="15"/>
                    </a:lnTo>
                    <a:lnTo>
                      <a:pt x="24" y="19"/>
                    </a:lnTo>
                    <a:lnTo>
                      <a:pt x="19" y="24"/>
                    </a:lnTo>
                    <a:lnTo>
                      <a:pt x="15" y="30"/>
                    </a:lnTo>
                    <a:lnTo>
                      <a:pt x="11" y="36"/>
                    </a:lnTo>
                    <a:lnTo>
                      <a:pt x="8" y="43"/>
                    </a:lnTo>
                    <a:lnTo>
                      <a:pt x="5" y="51"/>
                    </a:lnTo>
                    <a:lnTo>
                      <a:pt x="3" y="58"/>
                    </a:lnTo>
                    <a:lnTo>
                      <a:pt x="1" y="65"/>
                    </a:lnTo>
                    <a:lnTo>
                      <a:pt x="0" y="73"/>
                    </a:lnTo>
                    <a:lnTo>
                      <a:pt x="0" y="82"/>
                    </a:lnTo>
                    <a:lnTo>
                      <a:pt x="0" y="90"/>
                    </a:lnTo>
                    <a:lnTo>
                      <a:pt x="1" y="99"/>
                    </a:lnTo>
                    <a:lnTo>
                      <a:pt x="3" y="106"/>
                    </a:lnTo>
                    <a:lnTo>
                      <a:pt x="5" y="113"/>
                    </a:lnTo>
                    <a:lnTo>
                      <a:pt x="8" y="120"/>
                    </a:lnTo>
                    <a:lnTo>
                      <a:pt x="11" y="127"/>
                    </a:lnTo>
                    <a:lnTo>
                      <a:pt x="15" y="133"/>
                    </a:lnTo>
                    <a:lnTo>
                      <a:pt x="19" y="139"/>
                    </a:lnTo>
                    <a:lnTo>
                      <a:pt x="24" y="144"/>
                    </a:lnTo>
                    <a:lnTo>
                      <a:pt x="29" y="149"/>
                    </a:lnTo>
                    <a:lnTo>
                      <a:pt x="35" y="153"/>
                    </a:lnTo>
                    <a:lnTo>
                      <a:pt x="42" y="156"/>
                    </a:lnTo>
                    <a:lnTo>
                      <a:pt x="48" y="159"/>
                    </a:lnTo>
                    <a:lnTo>
                      <a:pt x="55" y="161"/>
                    </a:lnTo>
                    <a:lnTo>
                      <a:pt x="61" y="162"/>
                    </a:lnTo>
                    <a:lnTo>
                      <a:pt x="68" y="162"/>
                    </a:lnTo>
                    <a:lnTo>
                      <a:pt x="75" y="162"/>
                    </a:lnTo>
                    <a:lnTo>
                      <a:pt x="82" y="161"/>
                    </a:lnTo>
                    <a:lnTo>
                      <a:pt x="88" y="159"/>
                    </a:lnTo>
                    <a:lnTo>
                      <a:pt x="94" y="156"/>
                    </a:lnTo>
                    <a:lnTo>
                      <a:pt x="100" y="153"/>
                    </a:lnTo>
                    <a:lnTo>
                      <a:pt x="106" y="149"/>
                    </a:lnTo>
                    <a:lnTo>
                      <a:pt x="111" y="144"/>
                    </a:lnTo>
                    <a:lnTo>
                      <a:pt x="116" y="139"/>
                    </a:lnTo>
                    <a:lnTo>
                      <a:pt x="120" y="133"/>
                    </a:lnTo>
                    <a:lnTo>
                      <a:pt x="124" y="127"/>
                    </a:lnTo>
                    <a:lnTo>
                      <a:pt x="127" y="120"/>
                    </a:lnTo>
                    <a:lnTo>
                      <a:pt x="130" y="113"/>
                    </a:lnTo>
                    <a:lnTo>
                      <a:pt x="133" y="106"/>
                    </a:lnTo>
                    <a:lnTo>
                      <a:pt x="134" y="99"/>
                    </a:lnTo>
                    <a:lnTo>
                      <a:pt x="135" y="90"/>
                    </a:lnTo>
                    <a:lnTo>
                      <a:pt x="136" y="82"/>
                    </a:lnTo>
                    <a:close/>
                    <a:moveTo>
                      <a:pt x="127" y="82"/>
                    </a:moveTo>
                    <a:lnTo>
                      <a:pt x="126" y="89"/>
                    </a:lnTo>
                    <a:lnTo>
                      <a:pt x="125" y="96"/>
                    </a:lnTo>
                    <a:lnTo>
                      <a:pt x="124" y="102"/>
                    </a:lnTo>
                    <a:lnTo>
                      <a:pt x="122" y="109"/>
                    </a:lnTo>
                    <a:lnTo>
                      <a:pt x="120" y="115"/>
                    </a:lnTo>
                    <a:lnTo>
                      <a:pt x="117" y="121"/>
                    </a:lnTo>
                    <a:lnTo>
                      <a:pt x="113" y="126"/>
                    </a:lnTo>
                    <a:lnTo>
                      <a:pt x="109" y="131"/>
                    </a:lnTo>
                    <a:lnTo>
                      <a:pt x="105" y="136"/>
                    </a:lnTo>
                    <a:lnTo>
                      <a:pt x="101" y="141"/>
                    </a:lnTo>
                    <a:lnTo>
                      <a:pt x="96" y="143"/>
                    </a:lnTo>
                    <a:lnTo>
                      <a:pt x="91" y="147"/>
                    </a:lnTo>
                    <a:lnTo>
                      <a:pt x="85" y="149"/>
                    </a:lnTo>
                    <a:lnTo>
                      <a:pt x="80" y="150"/>
                    </a:lnTo>
                    <a:lnTo>
                      <a:pt x="74" y="151"/>
                    </a:lnTo>
                    <a:lnTo>
                      <a:pt x="68" y="151"/>
                    </a:lnTo>
                    <a:lnTo>
                      <a:pt x="62" y="151"/>
                    </a:lnTo>
                    <a:lnTo>
                      <a:pt x="56" y="150"/>
                    </a:lnTo>
                    <a:lnTo>
                      <a:pt x="51" y="149"/>
                    </a:lnTo>
                    <a:lnTo>
                      <a:pt x="45" y="147"/>
                    </a:lnTo>
                    <a:lnTo>
                      <a:pt x="40" y="143"/>
                    </a:lnTo>
                    <a:lnTo>
                      <a:pt x="34" y="141"/>
                    </a:lnTo>
                    <a:lnTo>
                      <a:pt x="30" y="136"/>
                    </a:lnTo>
                    <a:lnTo>
                      <a:pt x="26" y="131"/>
                    </a:lnTo>
                    <a:lnTo>
                      <a:pt x="22" y="126"/>
                    </a:lnTo>
                    <a:lnTo>
                      <a:pt x="19" y="121"/>
                    </a:lnTo>
                    <a:lnTo>
                      <a:pt x="16" y="115"/>
                    </a:lnTo>
                    <a:lnTo>
                      <a:pt x="13" y="109"/>
                    </a:lnTo>
                    <a:lnTo>
                      <a:pt x="11" y="102"/>
                    </a:lnTo>
                    <a:lnTo>
                      <a:pt x="10" y="96"/>
                    </a:lnTo>
                    <a:lnTo>
                      <a:pt x="9" y="89"/>
                    </a:lnTo>
                    <a:lnTo>
                      <a:pt x="9" y="82"/>
                    </a:lnTo>
                    <a:lnTo>
                      <a:pt x="9" y="75"/>
                    </a:lnTo>
                    <a:lnTo>
                      <a:pt x="10" y="67"/>
                    </a:lnTo>
                    <a:lnTo>
                      <a:pt x="11" y="61"/>
                    </a:lnTo>
                    <a:lnTo>
                      <a:pt x="13" y="54"/>
                    </a:lnTo>
                    <a:lnTo>
                      <a:pt x="16" y="48"/>
                    </a:lnTo>
                    <a:lnTo>
                      <a:pt x="19" y="42"/>
                    </a:lnTo>
                    <a:lnTo>
                      <a:pt x="22" y="37"/>
                    </a:lnTo>
                    <a:lnTo>
                      <a:pt x="26" y="33"/>
                    </a:lnTo>
                    <a:lnTo>
                      <a:pt x="30" y="28"/>
                    </a:lnTo>
                    <a:lnTo>
                      <a:pt x="34" y="23"/>
                    </a:lnTo>
                    <a:lnTo>
                      <a:pt x="40" y="21"/>
                    </a:lnTo>
                    <a:lnTo>
                      <a:pt x="45" y="17"/>
                    </a:lnTo>
                    <a:lnTo>
                      <a:pt x="51" y="15"/>
                    </a:lnTo>
                    <a:lnTo>
                      <a:pt x="56" y="13"/>
                    </a:lnTo>
                    <a:lnTo>
                      <a:pt x="62" y="12"/>
                    </a:lnTo>
                    <a:lnTo>
                      <a:pt x="68" y="11"/>
                    </a:lnTo>
                    <a:lnTo>
                      <a:pt x="74" y="12"/>
                    </a:lnTo>
                    <a:lnTo>
                      <a:pt x="80" y="13"/>
                    </a:lnTo>
                    <a:lnTo>
                      <a:pt x="85" y="15"/>
                    </a:lnTo>
                    <a:lnTo>
                      <a:pt x="91" y="17"/>
                    </a:lnTo>
                    <a:lnTo>
                      <a:pt x="96" y="21"/>
                    </a:lnTo>
                    <a:lnTo>
                      <a:pt x="101" y="23"/>
                    </a:lnTo>
                    <a:lnTo>
                      <a:pt x="105" y="28"/>
                    </a:lnTo>
                    <a:lnTo>
                      <a:pt x="109" y="33"/>
                    </a:lnTo>
                    <a:lnTo>
                      <a:pt x="113" y="37"/>
                    </a:lnTo>
                    <a:lnTo>
                      <a:pt x="117" y="42"/>
                    </a:lnTo>
                    <a:lnTo>
                      <a:pt x="120" y="48"/>
                    </a:lnTo>
                    <a:lnTo>
                      <a:pt x="122" y="54"/>
                    </a:lnTo>
                    <a:lnTo>
                      <a:pt x="124" y="61"/>
                    </a:lnTo>
                    <a:lnTo>
                      <a:pt x="125" y="67"/>
                    </a:lnTo>
                    <a:lnTo>
                      <a:pt x="126" y="75"/>
                    </a:lnTo>
                    <a:lnTo>
                      <a:pt x="127" y="82"/>
                    </a:lnTo>
                    <a:close/>
                  </a:path>
                </a:pathLst>
              </a:custGeom>
              <a:solidFill>
                <a:srgbClr val="F9DAB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8" name="Freeform 91"/>
              <p:cNvSpPr>
                <a:spLocks noEditPoints="1"/>
              </p:cNvSpPr>
              <p:nvPr/>
            </p:nvSpPr>
            <p:spPr bwMode="auto">
              <a:xfrm>
                <a:off x="1149" y="2647"/>
                <a:ext cx="25" cy="25"/>
              </a:xfrm>
              <a:custGeom>
                <a:avLst/>
                <a:gdLst>
                  <a:gd name="T0" fmla="*/ 0 w 127"/>
                  <a:gd name="T1" fmla="*/ 0 h 151"/>
                  <a:gd name="T2" fmla="*/ 0 w 127"/>
                  <a:gd name="T3" fmla="*/ 0 h 151"/>
                  <a:gd name="T4" fmla="*/ 0 w 127"/>
                  <a:gd name="T5" fmla="*/ 0 h 151"/>
                  <a:gd name="T6" fmla="*/ 0 w 127"/>
                  <a:gd name="T7" fmla="*/ 0 h 151"/>
                  <a:gd name="T8" fmla="*/ 0 w 127"/>
                  <a:gd name="T9" fmla="*/ 0 h 151"/>
                  <a:gd name="T10" fmla="*/ 0 w 127"/>
                  <a:gd name="T11" fmla="*/ 0 h 151"/>
                  <a:gd name="T12" fmla="*/ 0 w 127"/>
                  <a:gd name="T13" fmla="*/ 0 h 151"/>
                  <a:gd name="T14" fmla="*/ 0 w 127"/>
                  <a:gd name="T15" fmla="*/ 0 h 151"/>
                  <a:gd name="T16" fmla="*/ 0 w 127"/>
                  <a:gd name="T17" fmla="*/ 0 h 151"/>
                  <a:gd name="T18" fmla="*/ 0 w 127"/>
                  <a:gd name="T19" fmla="*/ 0 h 151"/>
                  <a:gd name="T20" fmla="*/ 0 w 127"/>
                  <a:gd name="T21" fmla="*/ 0 h 151"/>
                  <a:gd name="T22" fmla="*/ 0 w 127"/>
                  <a:gd name="T23" fmla="*/ 0 h 151"/>
                  <a:gd name="T24" fmla="*/ 0 w 127"/>
                  <a:gd name="T25" fmla="*/ 0 h 151"/>
                  <a:gd name="T26" fmla="*/ 0 w 127"/>
                  <a:gd name="T27" fmla="*/ 0 h 151"/>
                  <a:gd name="T28" fmla="*/ 0 w 127"/>
                  <a:gd name="T29" fmla="*/ 0 h 151"/>
                  <a:gd name="T30" fmla="*/ 0 w 127"/>
                  <a:gd name="T31" fmla="*/ 0 h 151"/>
                  <a:gd name="T32" fmla="*/ 0 w 127"/>
                  <a:gd name="T33" fmla="*/ 0 h 151"/>
                  <a:gd name="T34" fmla="*/ 0 w 127"/>
                  <a:gd name="T35" fmla="*/ 0 h 151"/>
                  <a:gd name="T36" fmla="*/ 0 w 127"/>
                  <a:gd name="T37" fmla="*/ 0 h 151"/>
                  <a:gd name="T38" fmla="*/ 0 w 127"/>
                  <a:gd name="T39" fmla="*/ 0 h 151"/>
                  <a:gd name="T40" fmla="*/ 0 w 127"/>
                  <a:gd name="T41" fmla="*/ 0 h 151"/>
                  <a:gd name="T42" fmla="*/ 0 w 127"/>
                  <a:gd name="T43" fmla="*/ 0 h 151"/>
                  <a:gd name="T44" fmla="*/ 0 w 127"/>
                  <a:gd name="T45" fmla="*/ 0 h 151"/>
                  <a:gd name="T46" fmla="*/ 0 w 127"/>
                  <a:gd name="T47" fmla="*/ 0 h 151"/>
                  <a:gd name="T48" fmla="*/ 0 w 127"/>
                  <a:gd name="T49" fmla="*/ 0 h 151"/>
                  <a:gd name="T50" fmla="*/ 0 w 127"/>
                  <a:gd name="T51" fmla="*/ 0 h 151"/>
                  <a:gd name="T52" fmla="*/ 0 w 127"/>
                  <a:gd name="T53" fmla="*/ 0 h 151"/>
                  <a:gd name="T54" fmla="*/ 0 w 127"/>
                  <a:gd name="T55" fmla="*/ 0 h 151"/>
                  <a:gd name="T56" fmla="*/ 0 w 127"/>
                  <a:gd name="T57" fmla="*/ 0 h 151"/>
                  <a:gd name="T58" fmla="*/ 0 w 127"/>
                  <a:gd name="T59" fmla="*/ 0 h 151"/>
                  <a:gd name="T60" fmla="*/ 0 w 127"/>
                  <a:gd name="T61" fmla="*/ 0 h 151"/>
                  <a:gd name="T62" fmla="*/ 0 w 127"/>
                  <a:gd name="T63" fmla="*/ 0 h 151"/>
                  <a:gd name="T64" fmla="*/ 0 w 127"/>
                  <a:gd name="T65" fmla="*/ 0 h 151"/>
                  <a:gd name="T66" fmla="*/ 0 w 127"/>
                  <a:gd name="T67" fmla="*/ 0 h 151"/>
                  <a:gd name="T68" fmla="*/ 0 w 127"/>
                  <a:gd name="T69" fmla="*/ 0 h 151"/>
                  <a:gd name="T70" fmla="*/ 0 w 127"/>
                  <a:gd name="T71" fmla="*/ 0 h 151"/>
                  <a:gd name="T72" fmla="*/ 0 w 127"/>
                  <a:gd name="T73" fmla="*/ 0 h 151"/>
                  <a:gd name="T74" fmla="*/ 0 w 127"/>
                  <a:gd name="T75" fmla="*/ 0 h 151"/>
                  <a:gd name="T76" fmla="*/ 0 w 127"/>
                  <a:gd name="T77" fmla="*/ 0 h 151"/>
                  <a:gd name="T78" fmla="*/ 0 w 127"/>
                  <a:gd name="T79" fmla="*/ 0 h 151"/>
                  <a:gd name="T80" fmla="*/ 0 w 127"/>
                  <a:gd name="T81" fmla="*/ 0 h 151"/>
                  <a:gd name="T82" fmla="*/ 0 w 127"/>
                  <a:gd name="T83" fmla="*/ 0 h 151"/>
                  <a:gd name="T84" fmla="*/ 0 w 127"/>
                  <a:gd name="T85" fmla="*/ 0 h 151"/>
                  <a:gd name="T86" fmla="*/ 0 w 127"/>
                  <a:gd name="T87" fmla="*/ 0 h 151"/>
                  <a:gd name="T88" fmla="*/ 0 w 127"/>
                  <a:gd name="T89" fmla="*/ 0 h 151"/>
                  <a:gd name="T90" fmla="*/ 0 w 127"/>
                  <a:gd name="T91" fmla="*/ 0 h 151"/>
                  <a:gd name="T92" fmla="*/ 0 w 127"/>
                  <a:gd name="T93" fmla="*/ 0 h 151"/>
                  <a:gd name="T94" fmla="*/ 0 w 127"/>
                  <a:gd name="T95" fmla="*/ 0 h 151"/>
                  <a:gd name="T96" fmla="*/ 0 w 127"/>
                  <a:gd name="T97" fmla="*/ 0 h 151"/>
                  <a:gd name="T98" fmla="*/ 0 w 127"/>
                  <a:gd name="T99" fmla="*/ 0 h 151"/>
                  <a:gd name="T100" fmla="*/ 0 w 127"/>
                  <a:gd name="T101" fmla="*/ 0 h 151"/>
                  <a:gd name="T102" fmla="*/ 0 w 127"/>
                  <a:gd name="T103" fmla="*/ 0 h 151"/>
                  <a:gd name="T104" fmla="*/ 0 w 127"/>
                  <a:gd name="T105" fmla="*/ 0 h 151"/>
                  <a:gd name="T106" fmla="*/ 0 w 127"/>
                  <a:gd name="T107" fmla="*/ 0 h 151"/>
                  <a:gd name="T108" fmla="*/ 0 w 127"/>
                  <a:gd name="T109" fmla="*/ 0 h 151"/>
                  <a:gd name="T110" fmla="*/ 0 w 127"/>
                  <a:gd name="T111" fmla="*/ 0 h 151"/>
                  <a:gd name="T112" fmla="*/ 0 w 127"/>
                  <a:gd name="T113" fmla="*/ 0 h 151"/>
                  <a:gd name="T114" fmla="*/ 0 w 127"/>
                  <a:gd name="T115" fmla="*/ 0 h 151"/>
                  <a:gd name="T116" fmla="*/ 0 w 127"/>
                  <a:gd name="T117" fmla="*/ 0 h 1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7"/>
                  <a:gd name="T178" fmla="*/ 0 h 151"/>
                  <a:gd name="T179" fmla="*/ 127 w 127"/>
                  <a:gd name="T180" fmla="*/ 151 h 1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7" h="151">
                    <a:moveTo>
                      <a:pt x="127" y="76"/>
                    </a:moveTo>
                    <a:lnTo>
                      <a:pt x="127" y="69"/>
                    </a:lnTo>
                    <a:lnTo>
                      <a:pt x="126" y="60"/>
                    </a:lnTo>
                    <a:lnTo>
                      <a:pt x="124" y="53"/>
                    </a:lnTo>
                    <a:lnTo>
                      <a:pt x="122" y="46"/>
                    </a:lnTo>
                    <a:lnTo>
                      <a:pt x="119" y="40"/>
                    </a:lnTo>
                    <a:lnTo>
                      <a:pt x="116" y="34"/>
                    </a:lnTo>
                    <a:lnTo>
                      <a:pt x="113" y="28"/>
                    </a:lnTo>
                    <a:lnTo>
                      <a:pt x="109" y="22"/>
                    </a:lnTo>
                    <a:lnTo>
                      <a:pt x="104" y="17"/>
                    </a:lnTo>
                    <a:lnTo>
                      <a:pt x="99" y="13"/>
                    </a:lnTo>
                    <a:lnTo>
                      <a:pt x="94" y="10"/>
                    </a:lnTo>
                    <a:lnTo>
                      <a:pt x="89" y="6"/>
                    </a:lnTo>
                    <a:lnTo>
                      <a:pt x="83" y="4"/>
                    </a:lnTo>
                    <a:lnTo>
                      <a:pt x="77" y="1"/>
                    </a:lnTo>
                    <a:lnTo>
                      <a:pt x="71" y="0"/>
                    </a:lnTo>
                    <a:lnTo>
                      <a:pt x="64" y="0"/>
                    </a:lnTo>
                    <a:lnTo>
                      <a:pt x="58" y="0"/>
                    </a:lnTo>
                    <a:lnTo>
                      <a:pt x="51" y="1"/>
                    </a:lnTo>
                    <a:lnTo>
                      <a:pt x="45" y="4"/>
                    </a:lnTo>
                    <a:lnTo>
                      <a:pt x="40" y="6"/>
                    </a:lnTo>
                    <a:lnTo>
                      <a:pt x="33" y="10"/>
                    </a:lnTo>
                    <a:lnTo>
                      <a:pt x="28" y="13"/>
                    </a:lnTo>
                    <a:lnTo>
                      <a:pt x="23" y="17"/>
                    </a:lnTo>
                    <a:lnTo>
                      <a:pt x="19" y="22"/>
                    </a:lnTo>
                    <a:lnTo>
                      <a:pt x="15" y="28"/>
                    </a:lnTo>
                    <a:lnTo>
                      <a:pt x="11" y="34"/>
                    </a:lnTo>
                    <a:lnTo>
                      <a:pt x="8" y="40"/>
                    </a:lnTo>
                    <a:lnTo>
                      <a:pt x="5" y="46"/>
                    </a:lnTo>
                    <a:lnTo>
                      <a:pt x="3" y="53"/>
                    </a:lnTo>
                    <a:lnTo>
                      <a:pt x="1" y="60"/>
                    </a:lnTo>
                    <a:lnTo>
                      <a:pt x="0" y="69"/>
                    </a:lnTo>
                    <a:lnTo>
                      <a:pt x="0" y="76"/>
                    </a:lnTo>
                    <a:lnTo>
                      <a:pt x="0" y="83"/>
                    </a:lnTo>
                    <a:lnTo>
                      <a:pt x="1" y="91"/>
                    </a:lnTo>
                    <a:lnTo>
                      <a:pt x="3" y="99"/>
                    </a:lnTo>
                    <a:lnTo>
                      <a:pt x="5" y="105"/>
                    </a:lnTo>
                    <a:lnTo>
                      <a:pt x="8" y="112"/>
                    </a:lnTo>
                    <a:lnTo>
                      <a:pt x="11" y="118"/>
                    </a:lnTo>
                    <a:lnTo>
                      <a:pt x="15" y="124"/>
                    </a:lnTo>
                    <a:lnTo>
                      <a:pt x="19" y="130"/>
                    </a:lnTo>
                    <a:lnTo>
                      <a:pt x="23" y="135"/>
                    </a:lnTo>
                    <a:lnTo>
                      <a:pt x="28" y="138"/>
                    </a:lnTo>
                    <a:lnTo>
                      <a:pt x="33" y="142"/>
                    </a:lnTo>
                    <a:lnTo>
                      <a:pt x="40" y="145"/>
                    </a:lnTo>
                    <a:lnTo>
                      <a:pt x="45" y="148"/>
                    </a:lnTo>
                    <a:lnTo>
                      <a:pt x="51" y="150"/>
                    </a:lnTo>
                    <a:lnTo>
                      <a:pt x="58" y="151"/>
                    </a:lnTo>
                    <a:lnTo>
                      <a:pt x="64" y="151"/>
                    </a:lnTo>
                    <a:lnTo>
                      <a:pt x="71" y="151"/>
                    </a:lnTo>
                    <a:lnTo>
                      <a:pt x="77" y="150"/>
                    </a:lnTo>
                    <a:lnTo>
                      <a:pt x="83" y="148"/>
                    </a:lnTo>
                    <a:lnTo>
                      <a:pt x="89" y="145"/>
                    </a:lnTo>
                    <a:lnTo>
                      <a:pt x="94" y="142"/>
                    </a:lnTo>
                    <a:lnTo>
                      <a:pt x="99" y="138"/>
                    </a:lnTo>
                    <a:lnTo>
                      <a:pt x="104" y="135"/>
                    </a:lnTo>
                    <a:lnTo>
                      <a:pt x="109" y="130"/>
                    </a:lnTo>
                    <a:lnTo>
                      <a:pt x="113" y="124"/>
                    </a:lnTo>
                    <a:lnTo>
                      <a:pt x="116" y="118"/>
                    </a:lnTo>
                    <a:lnTo>
                      <a:pt x="119" y="112"/>
                    </a:lnTo>
                    <a:lnTo>
                      <a:pt x="122" y="105"/>
                    </a:lnTo>
                    <a:lnTo>
                      <a:pt x="124" y="99"/>
                    </a:lnTo>
                    <a:lnTo>
                      <a:pt x="126" y="91"/>
                    </a:lnTo>
                    <a:lnTo>
                      <a:pt x="127" y="83"/>
                    </a:lnTo>
                    <a:lnTo>
                      <a:pt x="127" y="76"/>
                    </a:lnTo>
                    <a:close/>
                    <a:moveTo>
                      <a:pt x="118" y="76"/>
                    </a:moveTo>
                    <a:lnTo>
                      <a:pt x="118" y="82"/>
                    </a:lnTo>
                    <a:lnTo>
                      <a:pt x="117" y="89"/>
                    </a:lnTo>
                    <a:lnTo>
                      <a:pt x="116" y="95"/>
                    </a:lnTo>
                    <a:lnTo>
                      <a:pt x="114" y="101"/>
                    </a:lnTo>
                    <a:lnTo>
                      <a:pt x="109" y="112"/>
                    </a:lnTo>
                    <a:lnTo>
                      <a:pt x="102" y="121"/>
                    </a:lnTo>
                    <a:lnTo>
                      <a:pt x="94" y="130"/>
                    </a:lnTo>
                    <a:lnTo>
                      <a:pt x="85" y="136"/>
                    </a:lnTo>
                    <a:lnTo>
                      <a:pt x="80" y="138"/>
                    </a:lnTo>
                    <a:lnTo>
                      <a:pt x="75" y="139"/>
                    </a:lnTo>
                    <a:lnTo>
                      <a:pt x="70" y="141"/>
                    </a:lnTo>
                    <a:lnTo>
                      <a:pt x="64" y="141"/>
                    </a:lnTo>
                    <a:lnTo>
                      <a:pt x="59" y="141"/>
                    </a:lnTo>
                    <a:lnTo>
                      <a:pt x="53" y="139"/>
                    </a:lnTo>
                    <a:lnTo>
                      <a:pt x="48" y="138"/>
                    </a:lnTo>
                    <a:lnTo>
                      <a:pt x="43" y="136"/>
                    </a:lnTo>
                    <a:lnTo>
                      <a:pt x="38" y="132"/>
                    </a:lnTo>
                    <a:lnTo>
                      <a:pt x="33" y="130"/>
                    </a:lnTo>
                    <a:lnTo>
                      <a:pt x="29" y="126"/>
                    </a:lnTo>
                    <a:lnTo>
                      <a:pt x="25" y="121"/>
                    </a:lnTo>
                    <a:lnTo>
                      <a:pt x="21" y="117"/>
                    </a:lnTo>
                    <a:lnTo>
                      <a:pt x="18" y="112"/>
                    </a:lnTo>
                    <a:lnTo>
                      <a:pt x="16" y="107"/>
                    </a:lnTo>
                    <a:lnTo>
                      <a:pt x="13" y="101"/>
                    </a:lnTo>
                    <a:lnTo>
                      <a:pt x="12" y="95"/>
                    </a:lnTo>
                    <a:lnTo>
                      <a:pt x="10" y="89"/>
                    </a:lnTo>
                    <a:lnTo>
                      <a:pt x="9" y="82"/>
                    </a:lnTo>
                    <a:lnTo>
                      <a:pt x="9" y="76"/>
                    </a:lnTo>
                    <a:lnTo>
                      <a:pt x="9" y="69"/>
                    </a:lnTo>
                    <a:lnTo>
                      <a:pt x="10" y="63"/>
                    </a:lnTo>
                    <a:lnTo>
                      <a:pt x="12" y="57"/>
                    </a:lnTo>
                    <a:lnTo>
                      <a:pt x="13" y="51"/>
                    </a:lnTo>
                    <a:lnTo>
                      <a:pt x="18" y="40"/>
                    </a:lnTo>
                    <a:lnTo>
                      <a:pt x="25" y="30"/>
                    </a:lnTo>
                    <a:lnTo>
                      <a:pt x="33" y="22"/>
                    </a:lnTo>
                    <a:lnTo>
                      <a:pt x="43" y="16"/>
                    </a:lnTo>
                    <a:lnTo>
                      <a:pt x="48" y="13"/>
                    </a:lnTo>
                    <a:lnTo>
                      <a:pt x="53" y="12"/>
                    </a:lnTo>
                    <a:lnTo>
                      <a:pt x="59" y="11"/>
                    </a:lnTo>
                    <a:lnTo>
                      <a:pt x="64" y="11"/>
                    </a:lnTo>
                    <a:lnTo>
                      <a:pt x="70" y="11"/>
                    </a:lnTo>
                    <a:lnTo>
                      <a:pt x="75" y="12"/>
                    </a:lnTo>
                    <a:lnTo>
                      <a:pt x="80" y="13"/>
                    </a:lnTo>
                    <a:lnTo>
                      <a:pt x="85" y="16"/>
                    </a:lnTo>
                    <a:lnTo>
                      <a:pt x="94" y="22"/>
                    </a:lnTo>
                    <a:lnTo>
                      <a:pt x="102" y="30"/>
                    </a:lnTo>
                    <a:lnTo>
                      <a:pt x="109" y="40"/>
                    </a:lnTo>
                    <a:lnTo>
                      <a:pt x="114" y="51"/>
                    </a:lnTo>
                    <a:lnTo>
                      <a:pt x="116" y="57"/>
                    </a:lnTo>
                    <a:lnTo>
                      <a:pt x="117" y="63"/>
                    </a:lnTo>
                    <a:lnTo>
                      <a:pt x="118" y="69"/>
                    </a:lnTo>
                    <a:lnTo>
                      <a:pt x="118" y="76"/>
                    </a:lnTo>
                    <a:close/>
                  </a:path>
                </a:pathLst>
              </a:custGeom>
              <a:solidFill>
                <a:srgbClr val="F9DDB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49" name="Freeform 92"/>
              <p:cNvSpPr>
                <a:spLocks noEditPoints="1"/>
              </p:cNvSpPr>
              <p:nvPr/>
            </p:nvSpPr>
            <p:spPr bwMode="auto">
              <a:xfrm>
                <a:off x="1150" y="2648"/>
                <a:ext cx="23" cy="23"/>
              </a:xfrm>
              <a:custGeom>
                <a:avLst/>
                <a:gdLst>
                  <a:gd name="T0" fmla="*/ 0 w 118"/>
                  <a:gd name="T1" fmla="*/ 0 h 140"/>
                  <a:gd name="T2" fmla="*/ 0 w 118"/>
                  <a:gd name="T3" fmla="*/ 0 h 140"/>
                  <a:gd name="T4" fmla="*/ 0 w 118"/>
                  <a:gd name="T5" fmla="*/ 0 h 140"/>
                  <a:gd name="T6" fmla="*/ 0 w 118"/>
                  <a:gd name="T7" fmla="*/ 0 h 140"/>
                  <a:gd name="T8" fmla="*/ 0 w 118"/>
                  <a:gd name="T9" fmla="*/ 0 h 140"/>
                  <a:gd name="T10" fmla="*/ 0 w 118"/>
                  <a:gd name="T11" fmla="*/ 0 h 140"/>
                  <a:gd name="T12" fmla="*/ 0 w 118"/>
                  <a:gd name="T13" fmla="*/ 0 h 140"/>
                  <a:gd name="T14" fmla="*/ 0 w 118"/>
                  <a:gd name="T15" fmla="*/ 0 h 140"/>
                  <a:gd name="T16" fmla="*/ 0 w 118"/>
                  <a:gd name="T17" fmla="*/ 0 h 140"/>
                  <a:gd name="T18" fmla="*/ 0 w 118"/>
                  <a:gd name="T19" fmla="*/ 0 h 140"/>
                  <a:gd name="T20" fmla="*/ 0 w 118"/>
                  <a:gd name="T21" fmla="*/ 0 h 140"/>
                  <a:gd name="T22" fmla="*/ 0 w 118"/>
                  <a:gd name="T23" fmla="*/ 0 h 140"/>
                  <a:gd name="T24" fmla="*/ 0 w 118"/>
                  <a:gd name="T25" fmla="*/ 0 h 140"/>
                  <a:gd name="T26" fmla="*/ 0 w 118"/>
                  <a:gd name="T27" fmla="*/ 0 h 140"/>
                  <a:gd name="T28" fmla="*/ 0 w 118"/>
                  <a:gd name="T29" fmla="*/ 0 h 140"/>
                  <a:gd name="T30" fmla="*/ 0 w 118"/>
                  <a:gd name="T31" fmla="*/ 0 h 140"/>
                  <a:gd name="T32" fmla="*/ 0 w 118"/>
                  <a:gd name="T33" fmla="*/ 0 h 140"/>
                  <a:gd name="T34" fmla="*/ 0 w 118"/>
                  <a:gd name="T35" fmla="*/ 0 h 140"/>
                  <a:gd name="T36" fmla="*/ 0 w 118"/>
                  <a:gd name="T37" fmla="*/ 0 h 140"/>
                  <a:gd name="T38" fmla="*/ 0 w 118"/>
                  <a:gd name="T39" fmla="*/ 0 h 140"/>
                  <a:gd name="T40" fmla="*/ 0 w 118"/>
                  <a:gd name="T41" fmla="*/ 0 h 140"/>
                  <a:gd name="T42" fmla="*/ 0 w 118"/>
                  <a:gd name="T43" fmla="*/ 0 h 140"/>
                  <a:gd name="T44" fmla="*/ 0 w 118"/>
                  <a:gd name="T45" fmla="*/ 0 h 140"/>
                  <a:gd name="T46" fmla="*/ 0 w 118"/>
                  <a:gd name="T47" fmla="*/ 0 h 140"/>
                  <a:gd name="T48" fmla="*/ 0 w 118"/>
                  <a:gd name="T49" fmla="*/ 0 h 140"/>
                  <a:gd name="T50" fmla="*/ 0 w 118"/>
                  <a:gd name="T51" fmla="*/ 0 h 140"/>
                  <a:gd name="T52" fmla="*/ 0 w 118"/>
                  <a:gd name="T53" fmla="*/ 0 h 140"/>
                  <a:gd name="T54" fmla="*/ 0 w 118"/>
                  <a:gd name="T55" fmla="*/ 0 h 140"/>
                  <a:gd name="T56" fmla="*/ 0 w 118"/>
                  <a:gd name="T57" fmla="*/ 0 h 140"/>
                  <a:gd name="T58" fmla="*/ 0 w 118"/>
                  <a:gd name="T59" fmla="*/ 0 h 140"/>
                  <a:gd name="T60" fmla="*/ 0 w 118"/>
                  <a:gd name="T61" fmla="*/ 0 h 140"/>
                  <a:gd name="T62" fmla="*/ 0 w 118"/>
                  <a:gd name="T63" fmla="*/ 0 h 140"/>
                  <a:gd name="T64" fmla="*/ 0 w 118"/>
                  <a:gd name="T65" fmla="*/ 0 h 140"/>
                  <a:gd name="T66" fmla="*/ 0 w 118"/>
                  <a:gd name="T67" fmla="*/ 0 h 140"/>
                  <a:gd name="T68" fmla="*/ 0 w 118"/>
                  <a:gd name="T69" fmla="*/ 0 h 140"/>
                  <a:gd name="T70" fmla="*/ 0 w 118"/>
                  <a:gd name="T71" fmla="*/ 0 h 140"/>
                  <a:gd name="T72" fmla="*/ 0 w 118"/>
                  <a:gd name="T73" fmla="*/ 0 h 140"/>
                  <a:gd name="T74" fmla="*/ 0 w 118"/>
                  <a:gd name="T75" fmla="*/ 0 h 140"/>
                  <a:gd name="T76" fmla="*/ 0 w 118"/>
                  <a:gd name="T77" fmla="*/ 0 h 140"/>
                  <a:gd name="T78" fmla="*/ 0 w 118"/>
                  <a:gd name="T79" fmla="*/ 0 h 140"/>
                  <a:gd name="T80" fmla="*/ 0 w 118"/>
                  <a:gd name="T81" fmla="*/ 0 h 140"/>
                  <a:gd name="T82" fmla="*/ 0 w 118"/>
                  <a:gd name="T83" fmla="*/ 0 h 140"/>
                  <a:gd name="T84" fmla="*/ 0 w 118"/>
                  <a:gd name="T85" fmla="*/ 0 h 140"/>
                  <a:gd name="T86" fmla="*/ 0 w 118"/>
                  <a:gd name="T87" fmla="*/ 0 h 140"/>
                  <a:gd name="T88" fmla="*/ 0 w 118"/>
                  <a:gd name="T89" fmla="*/ 0 h 140"/>
                  <a:gd name="T90" fmla="*/ 0 w 118"/>
                  <a:gd name="T91" fmla="*/ 0 h 140"/>
                  <a:gd name="T92" fmla="*/ 0 w 118"/>
                  <a:gd name="T93" fmla="*/ 0 h 140"/>
                  <a:gd name="T94" fmla="*/ 0 w 118"/>
                  <a:gd name="T95" fmla="*/ 0 h 140"/>
                  <a:gd name="T96" fmla="*/ 0 w 118"/>
                  <a:gd name="T97" fmla="*/ 0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8"/>
                  <a:gd name="T148" fmla="*/ 0 h 140"/>
                  <a:gd name="T149" fmla="*/ 118 w 118"/>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8" h="140">
                    <a:moveTo>
                      <a:pt x="118" y="71"/>
                    </a:moveTo>
                    <a:lnTo>
                      <a:pt x="117" y="64"/>
                    </a:lnTo>
                    <a:lnTo>
                      <a:pt x="116" y="56"/>
                    </a:lnTo>
                    <a:lnTo>
                      <a:pt x="115" y="50"/>
                    </a:lnTo>
                    <a:lnTo>
                      <a:pt x="113" y="43"/>
                    </a:lnTo>
                    <a:lnTo>
                      <a:pt x="110" y="37"/>
                    </a:lnTo>
                    <a:lnTo>
                      <a:pt x="108" y="31"/>
                    </a:lnTo>
                    <a:lnTo>
                      <a:pt x="104" y="26"/>
                    </a:lnTo>
                    <a:lnTo>
                      <a:pt x="100" y="22"/>
                    </a:lnTo>
                    <a:lnTo>
                      <a:pt x="96" y="17"/>
                    </a:lnTo>
                    <a:lnTo>
                      <a:pt x="92" y="12"/>
                    </a:lnTo>
                    <a:lnTo>
                      <a:pt x="87" y="10"/>
                    </a:lnTo>
                    <a:lnTo>
                      <a:pt x="82" y="6"/>
                    </a:lnTo>
                    <a:lnTo>
                      <a:pt x="76" y="4"/>
                    </a:lnTo>
                    <a:lnTo>
                      <a:pt x="71" y="2"/>
                    </a:lnTo>
                    <a:lnTo>
                      <a:pt x="65" y="1"/>
                    </a:lnTo>
                    <a:lnTo>
                      <a:pt x="59" y="0"/>
                    </a:lnTo>
                    <a:lnTo>
                      <a:pt x="53" y="1"/>
                    </a:lnTo>
                    <a:lnTo>
                      <a:pt x="47" y="2"/>
                    </a:lnTo>
                    <a:lnTo>
                      <a:pt x="42" y="4"/>
                    </a:lnTo>
                    <a:lnTo>
                      <a:pt x="36" y="6"/>
                    </a:lnTo>
                    <a:lnTo>
                      <a:pt x="31" y="10"/>
                    </a:lnTo>
                    <a:lnTo>
                      <a:pt x="25" y="12"/>
                    </a:lnTo>
                    <a:lnTo>
                      <a:pt x="21" y="17"/>
                    </a:lnTo>
                    <a:lnTo>
                      <a:pt x="17" y="22"/>
                    </a:lnTo>
                    <a:lnTo>
                      <a:pt x="13" y="26"/>
                    </a:lnTo>
                    <a:lnTo>
                      <a:pt x="10" y="31"/>
                    </a:lnTo>
                    <a:lnTo>
                      <a:pt x="7" y="37"/>
                    </a:lnTo>
                    <a:lnTo>
                      <a:pt x="4" y="43"/>
                    </a:lnTo>
                    <a:lnTo>
                      <a:pt x="2" y="50"/>
                    </a:lnTo>
                    <a:lnTo>
                      <a:pt x="1" y="56"/>
                    </a:lnTo>
                    <a:lnTo>
                      <a:pt x="0" y="64"/>
                    </a:lnTo>
                    <a:lnTo>
                      <a:pt x="0" y="71"/>
                    </a:lnTo>
                    <a:lnTo>
                      <a:pt x="0" y="78"/>
                    </a:lnTo>
                    <a:lnTo>
                      <a:pt x="1" y="85"/>
                    </a:lnTo>
                    <a:lnTo>
                      <a:pt x="2" y="91"/>
                    </a:lnTo>
                    <a:lnTo>
                      <a:pt x="4" y="98"/>
                    </a:lnTo>
                    <a:lnTo>
                      <a:pt x="7" y="104"/>
                    </a:lnTo>
                    <a:lnTo>
                      <a:pt x="10" y="110"/>
                    </a:lnTo>
                    <a:lnTo>
                      <a:pt x="13" y="115"/>
                    </a:lnTo>
                    <a:lnTo>
                      <a:pt x="17" y="120"/>
                    </a:lnTo>
                    <a:lnTo>
                      <a:pt x="21" y="125"/>
                    </a:lnTo>
                    <a:lnTo>
                      <a:pt x="25" y="128"/>
                    </a:lnTo>
                    <a:lnTo>
                      <a:pt x="31" y="132"/>
                    </a:lnTo>
                    <a:lnTo>
                      <a:pt x="36" y="136"/>
                    </a:lnTo>
                    <a:lnTo>
                      <a:pt x="42" y="138"/>
                    </a:lnTo>
                    <a:lnTo>
                      <a:pt x="47" y="139"/>
                    </a:lnTo>
                    <a:lnTo>
                      <a:pt x="53" y="140"/>
                    </a:lnTo>
                    <a:lnTo>
                      <a:pt x="59" y="140"/>
                    </a:lnTo>
                    <a:lnTo>
                      <a:pt x="65" y="140"/>
                    </a:lnTo>
                    <a:lnTo>
                      <a:pt x="71" y="139"/>
                    </a:lnTo>
                    <a:lnTo>
                      <a:pt x="76" y="138"/>
                    </a:lnTo>
                    <a:lnTo>
                      <a:pt x="82" y="136"/>
                    </a:lnTo>
                    <a:lnTo>
                      <a:pt x="87" y="132"/>
                    </a:lnTo>
                    <a:lnTo>
                      <a:pt x="92" y="128"/>
                    </a:lnTo>
                    <a:lnTo>
                      <a:pt x="96" y="125"/>
                    </a:lnTo>
                    <a:lnTo>
                      <a:pt x="100" y="120"/>
                    </a:lnTo>
                    <a:lnTo>
                      <a:pt x="104" y="115"/>
                    </a:lnTo>
                    <a:lnTo>
                      <a:pt x="108" y="110"/>
                    </a:lnTo>
                    <a:lnTo>
                      <a:pt x="110" y="104"/>
                    </a:lnTo>
                    <a:lnTo>
                      <a:pt x="113" y="98"/>
                    </a:lnTo>
                    <a:lnTo>
                      <a:pt x="115" y="91"/>
                    </a:lnTo>
                    <a:lnTo>
                      <a:pt x="116" y="85"/>
                    </a:lnTo>
                    <a:lnTo>
                      <a:pt x="117" y="78"/>
                    </a:lnTo>
                    <a:lnTo>
                      <a:pt x="118" y="71"/>
                    </a:lnTo>
                    <a:close/>
                    <a:moveTo>
                      <a:pt x="109" y="71"/>
                    </a:moveTo>
                    <a:lnTo>
                      <a:pt x="108" y="83"/>
                    </a:lnTo>
                    <a:lnTo>
                      <a:pt x="105" y="94"/>
                    </a:lnTo>
                    <a:lnTo>
                      <a:pt x="100" y="104"/>
                    </a:lnTo>
                    <a:lnTo>
                      <a:pt x="94" y="113"/>
                    </a:lnTo>
                    <a:lnTo>
                      <a:pt x="87" y="120"/>
                    </a:lnTo>
                    <a:lnTo>
                      <a:pt x="78" y="126"/>
                    </a:lnTo>
                    <a:lnTo>
                      <a:pt x="69" y="128"/>
                    </a:lnTo>
                    <a:lnTo>
                      <a:pt x="59" y="130"/>
                    </a:lnTo>
                    <a:lnTo>
                      <a:pt x="49" y="128"/>
                    </a:lnTo>
                    <a:lnTo>
                      <a:pt x="40" y="126"/>
                    </a:lnTo>
                    <a:lnTo>
                      <a:pt x="31" y="120"/>
                    </a:lnTo>
                    <a:lnTo>
                      <a:pt x="23" y="113"/>
                    </a:lnTo>
                    <a:lnTo>
                      <a:pt x="17" y="104"/>
                    </a:lnTo>
                    <a:lnTo>
                      <a:pt x="13" y="94"/>
                    </a:lnTo>
                    <a:lnTo>
                      <a:pt x="10" y="83"/>
                    </a:lnTo>
                    <a:lnTo>
                      <a:pt x="9" y="71"/>
                    </a:lnTo>
                    <a:lnTo>
                      <a:pt x="10" y="59"/>
                    </a:lnTo>
                    <a:lnTo>
                      <a:pt x="13" y="48"/>
                    </a:lnTo>
                    <a:lnTo>
                      <a:pt x="17" y="37"/>
                    </a:lnTo>
                    <a:lnTo>
                      <a:pt x="23" y="29"/>
                    </a:lnTo>
                    <a:lnTo>
                      <a:pt x="31" y="22"/>
                    </a:lnTo>
                    <a:lnTo>
                      <a:pt x="40" y="16"/>
                    </a:lnTo>
                    <a:lnTo>
                      <a:pt x="49" y="12"/>
                    </a:lnTo>
                    <a:lnTo>
                      <a:pt x="59" y="11"/>
                    </a:lnTo>
                    <a:lnTo>
                      <a:pt x="69" y="12"/>
                    </a:lnTo>
                    <a:lnTo>
                      <a:pt x="78" y="16"/>
                    </a:lnTo>
                    <a:lnTo>
                      <a:pt x="87" y="22"/>
                    </a:lnTo>
                    <a:lnTo>
                      <a:pt x="94" y="29"/>
                    </a:lnTo>
                    <a:lnTo>
                      <a:pt x="100" y="37"/>
                    </a:lnTo>
                    <a:lnTo>
                      <a:pt x="105" y="48"/>
                    </a:lnTo>
                    <a:lnTo>
                      <a:pt x="108" y="59"/>
                    </a:lnTo>
                    <a:lnTo>
                      <a:pt x="109" y="71"/>
                    </a:lnTo>
                    <a:close/>
                  </a:path>
                </a:pathLst>
              </a:custGeom>
              <a:solidFill>
                <a:srgbClr val="F9E0B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0" name="Freeform 93"/>
              <p:cNvSpPr>
                <a:spLocks noEditPoints="1"/>
              </p:cNvSpPr>
              <p:nvPr/>
            </p:nvSpPr>
            <p:spPr bwMode="auto">
              <a:xfrm>
                <a:off x="1151" y="2649"/>
                <a:ext cx="21" cy="21"/>
              </a:xfrm>
              <a:custGeom>
                <a:avLst/>
                <a:gdLst>
                  <a:gd name="T0" fmla="*/ 0 w 109"/>
                  <a:gd name="T1" fmla="*/ 0 h 130"/>
                  <a:gd name="T2" fmla="*/ 0 w 109"/>
                  <a:gd name="T3" fmla="*/ 0 h 130"/>
                  <a:gd name="T4" fmla="*/ 0 w 109"/>
                  <a:gd name="T5" fmla="*/ 0 h 130"/>
                  <a:gd name="T6" fmla="*/ 0 w 109"/>
                  <a:gd name="T7" fmla="*/ 0 h 130"/>
                  <a:gd name="T8" fmla="*/ 0 w 109"/>
                  <a:gd name="T9" fmla="*/ 0 h 130"/>
                  <a:gd name="T10" fmla="*/ 0 w 109"/>
                  <a:gd name="T11" fmla="*/ 0 h 130"/>
                  <a:gd name="T12" fmla="*/ 0 w 109"/>
                  <a:gd name="T13" fmla="*/ 0 h 130"/>
                  <a:gd name="T14" fmla="*/ 0 w 109"/>
                  <a:gd name="T15" fmla="*/ 0 h 130"/>
                  <a:gd name="T16" fmla="*/ 0 w 109"/>
                  <a:gd name="T17" fmla="*/ 0 h 130"/>
                  <a:gd name="T18" fmla="*/ 0 w 109"/>
                  <a:gd name="T19" fmla="*/ 0 h 130"/>
                  <a:gd name="T20" fmla="*/ 0 w 109"/>
                  <a:gd name="T21" fmla="*/ 0 h 130"/>
                  <a:gd name="T22" fmla="*/ 0 w 109"/>
                  <a:gd name="T23" fmla="*/ 0 h 130"/>
                  <a:gd name="T24" fmla="*/ 0 w 109"/>
                  <a:gd name="T25" fmla="*/ 0 h 130"/>
                  <a:gd name="T26" fmla="*/ 0 w 109"/>
                  <a:gd name="T27" fmla="*/ 0 h 130"/>
                  <a:gd name="T28" fmla="*/ 0 w 109"/>
                  <a:gd name="T29" fmla="*/ 0 h 130"/>
                  <a:gd name="T30" fmla="*/ 0 w 109"/>
                  <a:gd name="T31" fmla="*/ 0 h 130"/>
                  <a:gd name="T32" fmla="*/ 0 w 109"/>
                  <a:gd name="T33" fmla="*/ 0 h 130"/>
                  <a:gd name="T34" fmla="*/ 0 w 109"/>
                  <a:gd name="T35" fmla="*/ 0 h 130"/>
                  <a:gd name="T36" fmla="*/ 0 w 109"/>
                  <a:gd name="T37" fmla="*/ 0 h 130"/>
                  <a:gd name="T38" fmla="*/ 0 w 109"/>
                  <a:gd name="T39" fmla="*/ 0 h 130"/>
                  <a:gd name="T40" fmla="*/ 0 w 109"/>
                  <a:gd name="T41" fmla="*/ 0 h 130"/>
                  <a:gd name="T42" fmla="*/ 0 w 109"/>
                  <a:gd name="T43" fmla="*/ 0 h 130"/>
                  <a:gd name="T44" fmla="*/ 0 w 109"/>
                  <a:gd name="T45" fmla="*/ 0 h 130"/>
                  <a:gd name="T46" fmla="*/ 0 w 109"/>
                  <a:gd name="T47" fmla="*/ 0 h 130"/>
                  <a:gd name="T48" fmla="*/ 0 w 109"/>
                  <a:gd name="T49" fmla="*/ 0 h 130"/>
                  <a:gd name="T50" fmla="*/ 0 w 109"/>
                  <a:gd name="T51" fmla="*/ 0 h 130"/>
                  <a:gd name="T52" fmla="*/ 0 w 109"/>
                  <a:gd name="T53" fmla="*/ 0 h 130"/>
                  <a:gd name="T54" fmla="*/ 0 w 109"/>
                  <a:gd name="T55" fmla="*/ 0 h 130"/>
                  <a:gd name="T56" fmla="*/ 0 w 109"/>
                  <a:gd name="T57" fmla="*/ 0 h 130"/>
                  <a:gd name="T58" fmla="*/ 0 w 109"/>
                  <a:gd name="T59" fmla="*/ 0 h 130"/>
                  <a:gd name="T60" fmla="*/ 0 w 109"/>
                  <a:gd name="T61" fmla="*/ 0 h 130"/>
                  <a:gd name="T62" fmla="*/ 0 w 109"/>
                  <a:gd name="T63" fmla="*/ 0 h 130"/>
                  <a:gd name="T64" fmla="*/ 0 w 109"/>
                  <a:gd name="T65" fmla="*/ 0 h 130"/>
                  <a:gd name="T66" fmla="*/ 0 w 109"/>
                  <a:gd name="T67" fmla="*/ 0 h 130"/>
                  <a:gd name="T68" fmla="*/ 0 w 109"/>
                  <a:gd name="T69" fmla="*/ 0 h 130"/>
                  <a:gd name="T70" fmla="*/ 0 w 109"/>
                  <a:gd name="T71" fmla="*/ 0 h 130"/>
                  <a:gd name="T72" fmla="*/ 0 w 109"/>
                  <a:gd name="T73" fmla="*/ 0 h 130"/>
                  <a:gd name="T74" fmla="*/ 0 w 109"/>
                  <a:gd name="T75" fmla="*/ 0 h 130"/>
                  <a:gd name="T76" fmla="*/ 0 w 109"/>
                  <a:gd name="T77" fmla="*/ 0 h 130"/>
                  <a:gd name="T78" fmla="*/ 0 w 109"/>
                  <a:gd name="T79" fmla="*/ 0 h 130"/>
                  <a:gd name="T80" fmla="*/ 0 w 109"/>
                  <a:gd name="T81" fmla="*/ 0 h 130"/>
                  <a:gd name="T82" fmla="*/ 0 w 109"/>
                  <a:gd name="T83" fmla="*/ 0 h 130"/>
                  <a:gd name="T84" fmla="*/ 0 w 109"/>
                  <a:gd name="T85" fmla="*/ 0 h 13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30"/>
                  <a:gd name="T131" fmla="*/ 109 w 109"/>
                  <a:gd name="T132" fmla="*/ 130 h 13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30">
                    <a:moveTo>
                      <a:pt x="109" y="65"/>
                    </a:moveTo>
                    <a:lnTo>
                      <a:pt x="109" y="58"/>
                    </a:lnTo>
                    <a:lnTo>
                      <a:pt x="108" y="52"/>
                    </a:lnTo>
                    <a:lnTo>
                      <a:pt x="107" y="46"/>
                    </a:lnTo>
                    <a:lnTo>
                      <a:pt x="105" y="40"/>
                    </a:lnTo>
                    <a:lnTo>
                      <a:pt x="100" y="29"/>
                    </a:lnTo>
                    <a:lnTo>
                      <a:pt x="93" y="19"/>
                    </a:lnTo>
                    <a:lnTo>
                      <a:pt x="85" y="11"/>
                    </a:lnTo>
                    <a:lnTo>
                      <a:pt x="76" y="5"/>
                    </a:lnTo>
                    <a:lnTo>
                      <a:pt x="71" y="2"/>
                    </a:lnTo>
                    <a:lnTo>
                      <a:pt x="66" y="1"/>
                    </a:lnTo>
                    <a:lnTo>
                      <a:pt x="61" y="0"/>
                    </a:lnTo>
                    <a:lnTo>
                      <a:pt x="55" y="0"/>
                    </a:lnTo>
                    <a:lnTo>
                      <a:pt x="50" y="0"/>
                    </a:lnTo>
                    <a:lnTo>
                      <a:pt x="44" y="1"/>
                    </a:lnTo>
                    <a:lnTo>
                      <a:pt x="39" y="2"/>
                    </a:lnTo>
                    <a:lnTo>
                      <a:pt x="34" y="5"/>
                    </a:lnTo>
                    <a:lnTo>
                      <a:pt x="24" y="11"/>
                    </a:lnTo>
                    <a:lnTo>
                      <a:pt x="16" y="19"/>
                    </a:lnTo>
                    <a:lnTo>
                      <a:pt x="9" y="29"/>
                    </a:lnTo>
                    <a:lnTo>
                      <a:pt x="4" y="40"/>
                    </a:lnTo>
                    <a:lnTo>
                      <a:pt x="3" y="46"/>
                    </a:lnTo>
                    <a:lnTo>
                      <a:pt x="1" y="52"/>
                    </a:lnTo>
                    <a:lnTo>
                      <a:pt x="0" y="58"/>
                    </a:lnTo>
                    <a:lnTo>
                      <a:pt x="0" y="65"/>
                    </a:lnTo>
                    <a:lnTo>
                      <a:pt x="0" y="71"/>
                    </a:lnTo>
                    <a:lnTo>
                      <a:pt x="1" y="78"/>
                    </a:lnTo>
                    <a:lnTo>
                      <a:pt x="3" y="84"/>
                    </a:lnTo>
                    <a:lnTo>
                      <a:pt x="4" y="90"/>
                    </a:lnTo>
                    <a:lnTo>
                      <a:pt x="7" y="96"/>
                    </a:lnTo>
                    <a:lnTo>
                      <a:pt x="9" y="101"/>
                    </a:lnTo>
                    <a:lnTo>
                      <a:pt x="12" y="106"/>
                    </a:lnTo>
                    <a:lnTo>
                      <a:pt x="16" y="110"/>
                    </a:lnTo>
                    <a:lnTo>
                      <a:pt x="20" y="115"/>
                    </a:lnTo>
                    <a:lnTo>
                      <a:pt x="24" y="119"/>
                    </a:lnTo>
                    <a:lnTo>
                      <a:pt x="29" y="121"/>
                    </a:lnTo>
                    <a:lnTo>
                      <a:pt x="34" y="125"/>
                    </a:lnTo>
                    <a:lnTo>
                      <a:pt x="39" y="127"/>
                    </a:lnTo>
                    <a:lnTo>
                      <a:pt x="44" y="128"/>
                    </a:lnTo>
                    <a:lnTo>
                      <a:pt x="50" y="130"/>
                    </a:lnTo>
                    <a:lnTo>
                      <a:pt x="55" y="130"/>
                    </a:lnTo>
                    <a:lnTo>
                      <a:pt x="61" y="130"/>
                    </a:lnTo>
                    <a:lnTo>
                      <a:pt x="66" y="128"/>
                    </a:lnTo>
                    <a:lnTo>
                      <a:pt x="71" y="127"/>
                    </a:lnTo>
                    <a:lnTo>
                      <a:pt x="76" y="125"/>
                    </a:lnTo>
                    <a:lnTo>
                      <a:pt x="85" y="119"/>
                    </a:lnTo>
                    <a:lnTo>
                      <a:pt x="93" y="110"/>
                    </a:lnTo>
                    <a:lnTo>
                      <a:pt x="100" y="101"/>
                    </a:lnTo>
                    <a:lnTo>
                      <a:pt x="105" y="90"/>
                    </a:lnTo>
                    <a:lnTo>
                      <a:pt x="107" y="84"/>
                    </a:lnTo>
                    <a:lnTo>
                      <a:pt x="108" y="78"/>
                    </a:lnTo>
                    <a:lnTo>
                      <a:pt x="109" y="71"/>
                    </a:lnTo>
                    <a:lnTo>
                      <a:pt x="109" y="65"/>
                    </a:lnTo>
                    <a:close/>
                    <a:moveTo>
                      <a:pt x="100" y="65"/>
                    </a:moveTo>
                    <a:lnTo>
                      <a:pt x="99" y="76"/>
                    </a:lnTo>
                    <a:lnTo>
                      <a:pt x="97" y="85"/>
                    </a:lnTo>
                    <a:lnTo>
                      <a:pt x="92" y="95"/>
                    </a:lnTo>
                    <a:lnTo>
                      <a:pt x="87" y="103"/>
                    </a:lnTo>
                    <a:lnTo>
                      <a:pt x="80" y="109"/>
                    </a:lnTo>
                    <a:lnTo>
                      <a:pt x="73" y="114"/>
                    </a:lnTo>
                    <a:lnTo>
                      <a:pt x="64" y="118"/>
                    </a:lnTo>
                    <a:lnTo>
                      <a:pt x="55" y="119"/>
                    </a:lnTo>
                    <a:lnTo>
                      <a:pt x="46" y="118"/>
                    </a:lnTo>
                    <a:lnTo>
                      <a:pt x="38" y="114"/>
                    </a:lnTo>
                    <a:lnTo>
                      <a:pt x="30" y="109"/>
                    </a:lnTo>
                    <a:lnTo>
                      <a:pt x="22" y="103"/>
                    </a:lnTo>
                    <a:lnTo>
                      <a:pt x="17" y="95"/>
                    </a:lnTo>
                    <a:lnTo>
                      <a:pt x="13" y="85"/>
                    </a:lnTo>
                    <a:lnTo>
                      <a:pt x="10" y="76"/>
                    </a:lnTo>
                    <a:lnTo>
                      <a:pt x="9" y="65"/>
                    </a:lnTo>
                    <a:lnTo>
                      <a:pt x="10" y="54"/>
                    </a:lnTo>
                    <a:lnTo>
                      <a:pt x="13" y="43"/>
                    </a:lnTo>
                    <a:lnTo>
                      <a:pt x="17" y="35"/>
                    </a:lnTo>
                    <a:lnTo>
                      <a:pt x="22" y="26"/>
                    </a:lnTo>
                    <a:lnTo>
                      <a:pt x="30" y="20"/>
                    </a:lnTo>
                    <a:lnTo>
                      <a:pt x="38" y="16"/>
                    </a:lnTo>
                    <a:lnTo>
                      <a:pt x="46" y="12"/>
                    </a:lnTo>
                    <a:lnTo>
                      <a:pt x="55" y="11"/>
                    </a:lnTo>
                    <a:lnTo>
                      <a:pt x="64" y="12"/>
                    </a:lnTo>
                    <a:lnTo>
                      <a:pt x="73" y="16"/>
                    </a:lnTo>
                    <a:lnTo>
                      <a:pt x="80" y="20"/>
                    </a:lnTo>
                    <a:lnTo>
                      <a:pt x="87" y="26"/>
                    </a:lnTo>
                    <a:lnTo>
                      <a:pt x="92" y="35"/>
                    </a:lnTo>
                    <a:lnTo>
                      <a:pt x="97" y="43"/>
                    </a:lnTo>
                    <a:lnTo>
                      <a:pt x="99" y="54"/>
                    </a:lnTo>
                    <a:lnTo>
                      <a:pt x="100" y="65"/>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1" name="Freeform 94"/>
              <p:cNvSpPr>
                <a:spLocks noEditPoints="1"/>
              </p:cNvSpPr>
              <p:nvPr/>
            </p:nvSpPr>
            <p:spPr bwMode="auto">
              <a:xfrm>
                <a:off x="1152" y="2649"/>
                <a:ext cx="20" cy="20"/>
              </a:xfrm>
              <a:custGeom>
                <a:avLst/>
                <a:gdLst>
                  <a:gd name="T0" fmla="*/ 0 w 100"/>
                  <a:gd name="T1" fmla="*/ 0 h 119"/>
                  <a:gd name="T2" fmla="*/ 0 w 100"/>
                  <a:gd name="T3" fmla="*/ 0 h 119"/>
                  <a:gd name="T4" fmla="*/ 0 w 100"/>
                  <a:gd name="T5" fmla="*/ 0 h 119"/>
                  <a:gd name="T6" fmla="*/ 0 w 100"/>
                  <a:gd name="T7" fmla="*/ 0 h 119"/>
                  <a:gd name="T8" fmla="*/ 0 w 100"/>
                  <a:gd name="T9" fmla="*/ 0 h 119"/>
                  <a:gd name="T10" fmla="*/ 0 w 100"/>
                  <a:gd name="T11" fmla="*/ 0 h 119"/>
                  <a:gd name="T12" fmla="*/ 0 w 100"/>
                  <a:gd name="T13" fmla="*/ 0 h 119"/>
                  <a:gd name="T14" fmla="*/ 0 w 100"/>
                  <a:gd name="T15" fmla="*/ 0 h 119"/>
                  <a:gd name="T16" fmla="*/ 0 w 100"/>
                  <a:gd name="T17" fmla="*/ 0 h 119"/>
                  <a:gd name="T18" fmla="*/ 0 w 100"/>
                  <a:gd name="T19" fmla="*/ 0 h 119"/>
                  <a:gd name="T20" fmla="*/ 0 w 100"/>
                  <a:gd name="T21" fmla="*/ 0 h 119"/>
                  <a:gd name="T22" fmla="*/ 0 w 100"/>
                  <a:gd name="T23" fmla="*/ 0 h 119"/>
                  <a:gd name="T24" fmla="*/ 0 w 100"/>
                  <a:gd name="T25" fmla="*/ 0 h 119"/>
                  <a:gd name="T26" fmla="*/ 0 w 100"/>
                  <a:gd name="T27" fmla="*/ 0 h 119"/>
                  <a:gd name="T28" fmla="*/ 0 w 100"/>
                  <a:gd name="T29" fmla="*/ 0 h 119"/>
                  <a:gd name="T30" fmla="*/ 0 w 100"/>
                  <a:gd name="T31" fmla="*/ 0 h 119"/>
                  <a:gd name="T32" fmla="*/ 0 w 100"/>
                  <a:gd name="T33" fmla="*/ 0 h 119"/>
                  <a:gd name="T34" fmla="*/ 0 w 100"/>
                  <a:gd name="T35" fmla="*/ 0 h 119"/>
                  <a:gd name="T36" fmla="*/ 0 w 100"/>
                  <a:gd name="T37" fmla="*/ 0 h 119"/>
                  <a:gd name="T38" fmla="*/ 0 w 100"/>
                  <a:gd name="T39" fmla="*/ 0 h 119"/>
                  <a:gd name="T40" fmla="*/ 0 w 100"/>
                  <a:gd name="T41" fmla="*/ 0 h 119"/>
                  <a:gd name="T42" fmla="*/ 0 w 100"/>
                  <a:gd name="T43" fmla="*/ 0 h 119"/>
                  <a:gd name="T44" fmla="*/ 0 w 100"/>
                  <a:gd name="T45" fmla="*/ 0 h 119"/>
                  <a:gd name="T46" fmla="*/ 0 w 100"/>
                  <a:gd name="T47" fmla="*/ 0 h 119"/>
                  <a:gd name="T48" fmla="*/ 0 w 100"/>
                  <a:gd name="T49" fmla="*/ 0 h 119"/>
                  <a:gd name="T50" fmla="*/ 0 w 100"/>
                  <a:gd name="T51" fmla="*/ 0 h 119"/>
                  <a:gd name="T52" fmla="*/ 0 w 100"/>
                  <a:gd name="T53" fmla="*/ 0 h 119"/>
                  <a:gd name="T54" fmla="*/ 0 w 100"/>
                  <a:gd name="T55" fmla="*/ 0 h 119"/>
                  <a:gd name="T56" fmla="*/ 0 w 100"/>
                  <a:gd name="T57" fmla="*/ 0 h 119"/>
                  <a:gd name="T58" fmla="*/ 0 w 100"/>
                  <a:gd name="T59" fmla="*/ 0 h 119"/>
                  <a:gd name="T60" fmla="*/ 0 w 100"/>
                  <a:gd name="T61" fmla="*/ 0 h 119"/>
                  <a:gd name="T62" fmla="*/ 0 w 100"/>
                  <a:gd name="T63" fmla="*/ 0 h 119"/>
                  <a:gd name="T64" fmla="*/ 0 w 100"/>
                  <a:gd name="T65" fmla="*/ 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0"/>
                  <a:gd name="T100" fmla="*/ 0 h 119"/>
                  <a:gd name="T101" fmla="*/ 100 w 100"/>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0" h="119">
                    <a:moveTo>
                      <a:pt x="100" y="60"/>
                    </a:moveTo>
                    <a:lnTo>
                      <a:pt x="99" y="48"/>
                    </a:lnTo>
                    <a:lnTo>
                      <a:pt x="96" y="37"/>
                    </a:lnTo>
                    <a:lnTo>
                      <a:pt x="91" y="26"/>
                    </a:lnTo>
                    <a:lnTo>
                      <a:pt x="85" y="18"/>
                    </a:lnTo>
                    <a:lnTo>
                      <a:pt x="78" y="11"/>
                    </a:lnTo>
                    <a:lnTo>
                      <a:pt x="69" y="5"/>
                    </a:lnTo>
                    <a:lnTo>
                      <a:pt x="60" y="1"/>
                    </a:lnTo>
                    <a:lnTo>
                      <a:pt x="50" y="0"/>
                    </a:lnTo>
                    <a:lnTo>
                      <a:pt x="40" y="1"/>
                    </a:lnTo>
                    <a:lnTo>
                      <a:pt x="31" y="5"/>
                    </a:lnTo>
                    <a:lnTo>
                      <a:pt x="22" y="11"/>
                    </a:lnTo>
                    <a:lnTo>
                      <a:pt x="14" y="18"/>
                    </a:lnTo>
                    <a:lnTo>
                      <a:pt x="8" y="26"/>
                    </a:lnTo>
                    <a:lnTo>
                      <a:pt x="4" y="37"/>
                    </a:lnTo>
                    <a:lnTo>
                      <a:pt x="1" y="48"/>
                    </a:lnTo>
                    <a:lnTo>
                      <a:pt x="0" y="60"/>
                    </a:lnTo>
                    <a:lnTo>
                      <a:pt x="1" y="72"/>
                    </a:lnTo>
                    <a:lnTo>
                      <a:pt x="4" y="83"/>
                    </a:lnTo>
                    <a:lnTo>
                      <a:pt x="8" y="93"/>
                    </a:lnTo>
                    <a:lnTo>
                      <a:pt x="14" y="102"/>
                    </a:lnTo>
                    <a:lnTo>
                      <a:pt x="22" y="109"/>
                    </a:lnTo>
                    <a:lnTo>
                      <a:pt x="31" y="115"/>
                    </a:lnTo>
                    <a:lnTo>
                      <a:pt x="40" y="117"/>
                    </a:lnTo>
                    <a:lnTo>
                      <a:pt x="50" y="119"/>
                    </a:lnTo>
                    <a:lnTo>
                      <a:pt x="60" y="117"/>
                    </a:lnTo>
                    <a:lnTo>
                      <a:pt x="69" y="115"/>
                    </a:lnTo>
                    <a:lnTo>
                      <a:pt x="78" y="109"/>
                    </a:lnTo>
                    <a:lnTo>
                      <a:pt x="85" y="102"/>
                    </a:lnTo>
                    <a:lnTo>
                      <a:pt x="91" y="93"/>
                    </a:lnTo>
                    <a:lnTo>
                      <a:pt x="96" y="83"/>
                    </a:lnTo>
                    <a:lnTo>
                      <a:pt x="99" y="72"/>
                    </a:lnTo>
                    <a:lnTo>
                      <a:pt x="100" y="60"/>
                    </a:lnTo>
                    <a:close/>
                    <a:moveTo>
                      <a:pt x="91" y="60"/>
                    </a:moveTo>
                    <a:lnTo>
                      <a:pt x="90" y="69"/>
                    </a:lnTo>
                    <a:lnTo>
                      <a:pt x="87" y="79"/>
                    </a:lnTo>
                    <a:lnTo>
                      <a:pt x="84" y="87"/>
                    </a:lnTo>
                    <a:lnTo>
                      <a:pt x="79" y="95"/>
                    </a:lnTo>
                    <a:lnTo>
                      <a:pt x="73" y="101"/>
                    </a:lnTo>
                    <a:lnTo>
                      <a:pt x="66" y="104"/>
                    </a:lnTo>
                    <a:lnTo>
                      <a:pt x="58" y="108"/>
                    </a:lnTo>
                    <a:lnTo>
                      <a:pt x="50" y="108"/>
                    </a:lnTo>
                    <a:lnTo>
                      <a:pt x="42" y="108"/>
                    </a:lnTo>
                    <a:lnTo>
                      <a:pt x="34" y="104"/>
                    </a:lnTo>
                    <a:lnTo>
                      <a:pt x="27" y="101"/>
                    </a:lnTo>
                    <a:lnTo>
                      <a:pt x="20" y="95"/>
                    </a:lnTo>
                    <a:lnTo>
                      <a:pt x="16" y="87"/>
                    </a:lnTo>
                    <a:lnTo>
                      <a:pt x="12" y="79"/>
                    </a:lnTo>
                    <a:lnTo>
                      <a:pt x="9" y="69"/>
                    </a:lnTo>
                    <a:lnTo>
                      <a:pt x="9" y="60"/>
                    </a:lnTo>
                    <a:lnTo>
                      <a:pt x="9" y="50"/>
                    </a:lnTo>
                    <a:lnTo>
                      <a:pt x="12" y="41"/>
                    </a:lnTo>
                    <a:lnTo>
                      <a:pt x="16" y="32"/>
                    </a:lnTo>
                    <a:lnTo>
                      <a:pt x="20" y="25"/>
                    </a:lnTo>
                    <a:lnTo>
                      <a:pt x="27" y="19"/>
                    </a:lnTo>
                    <a:lnTo>
                      <a:pt x="34" y="15"/>
                    </a:lnTo>
                    <a:lnTo>
                      <a:pt x="42" y="12"/>
                    </a:lnTo>
                    <a:lnTo>
                      <a:pt x="50" y="11"/>
                    </a:lnTo>
                    <a:lnTo>
                      <a:pt x="58" y="12"/>
                    </a:lnTo>
                    <a:lnTo>
                      <a:pt x="66" y="15"/>
                    </a:lnTo>
                    <a:lnTo>
                      <a:pt x="73" y="19"/>
                    </a:lnTo>
                    <a:lnTo>
                      <a:pt x="79" y="25"/>
                    </a:lnTo>
                    <a:lnTo>
                      <a:pt x="84" y="32"/>
                    </a:lnTo>
                    <a:lnTo>
                      <a:pt x="87" y="41"/>
                    </a:lnTo>
                    <a:lnTo>
                      <a:pt x="90" y="50"/>
                    </a:lnTo>
                    <a:lnTo>
                      <a:pt x="91" y="60"/>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2" name="Freeform 95"/>
              <p:cNvSpPr>
                <a:spLocks noEditPoints="1"/>
              </p:cNvSpPr>
              <p:nvPr/>
            </p:nvSpPr>
            <p:spPr bwMode="auto">
              <a:xfrm>
                <a:off x="1152" y="2650"/>
                <a:ext cx="19" cy="18"/>
              </a:xfrm>
              <a:custGeom>
                <a:avLst/>
                <a:gdLst>
                  <a:gd name="T0" fmla="*/ 0 w 91"/>
                  <a:gd name="T1" fmla="*/ 0 h 108"/>
                  <a:gd name="T2" fmla="*/ 0 w 91"/>
                  <a:gd name="T3" fmla="*/ 0 h 108"/>
                  <a:gd name="T4" fmla="*/ 0 w 91"/>
                  <a:gd name="T5" fmla="*/ 0 h 108"/>
                  <a:gd name="T6" fmla="*/ 0 w 91"/>
                  <a:gd name="T7" fmla="*/ 0 h 108"/>
                  <a:gd name="T8" fmla="*/ 0 w 91"/>
                  <a:gd name="T9" fmla="*/ 0 h 108"/>
                  <a:gd name="T10" fmla="*/ 0 w 91"/>
                  <a:gd name="T11" fmla="*/ 0 h 108"/>
                  <a:gd name="T12" fmla="*/ 0 w 91"/>
                  <a:gd name="T13" fmla="*/ 0 h 108"/>
                  <a:gd name="T14" fmla="*/ 0 w 91"/>
                  <a:gd name="T15" fmla="*/ 0 h 108"/>
                  <a:gd name="T16" fmla="*/ 0 w 91"/>
                  <a:gd name="T17" fmla="*/ 0 h 108"/>
                  <a:gd name="T18" fmla="*/ 0 w 91"/>
                  <a:gd name="T19" fmla="*/ 0 h 108"/>
                  <a:gd name="T20" fmla="*/ 0 w 91"/>
                  <a:gd name="T21" fmla="*/ 0 h 108"/>
                  <a:gd name="T22" fmla="*/ 0 w 91"/>
                  <a:gd name="T23" fmla="*/ 0 h 108"/>
                  <a:gd name="T24" fmla="*/ 0 w 91"/>
                  <a:gd name="T25" fmla="*/ 0 h 108"/>
                  <a:gd name="T26" fmla="*/ 0 w 91"/>
                  <a:gd name="T27" fmla="*/ 0 h 108"/>
                  <a:gd name="T28" fmla="*/ 0 w 91"/>
                  <a:gd name="T29" fmla="*/ 0 h 108"/>
                  <a:gd name="T30" fmla="*/ 0 w 91"/>
                  <a:gd name="T31" fmla="*/ 0 h 108"/>
                  <a:gd name="T32" fmla="*/ 0 w 91"/>
                  <a:gd name="T33" fmla="*/ 0 h 108"/>
                  <a:gd name="T34" fmla="*/ 0 w 91"/>
                  <a:gd name="T35" fmla="*/ 0 h 108"/>
                  <a:gd name="T36" fmla="*/ 0 w 91"/>
                  <a:gd name="T37" fmla="*/ 0 h 108"/>
                  <a:gd name="T38" fmla="*/ 0 w 91"/>
                  <a:gd name="T39" fmla="*/ 0 h 108"/>
                  <a:gd name="T40" fmla="*/ 0 w 91"/>
                  <a:gd name="T41" fmla="*/ 0 h 108"/>
                  <a:gd name="T42" fmla="*/ 0 w 91"/>
                  <a:gd name="T43" fmla="*/ 0 h 108"/>
                  <a:gd name="T44" fmla="*/ 0 w 91"/>
                  <a:gd name="T45" fmla="*/ 0 h 108"/>
                  <a:gd name="T46" fmla="*/ 0 w 91"/>
                  <a:gd name="T47" fmla="*/ 0 h 108"/>
                  <a:gd name="T48" fmla="*/ 0 w 91"/>
                  <a:gd name="T49" fmla="*/ 0 h 108"/>
                  <a:gd name="T50" fmla="*/ 0 w 91"/>
                  <a:gd name="T51" fmla="*/ 0 h 108"/>
                  <a:gd name="T52" fmla="*/ 0 w 91"/>
                  <a:gd name="T53" fmla="*/ 0 h 108"/>
                  <a:gd name="T54" fmla="*/ 0 w 91"/>
                  <a:gd name="T55" fmla="*/ 0 h 108"/>
                  <a:gd name="T56" fmla="*/ 0 w 91"/>
                  <a:gd name="T57" fmla="*/ 0 h 108"/>
                  <a:gd name="T58" fmla="*/ 0 w 91"/>
                  <a:gd name="T59" fmla="*/ 0 h 108"/>
                  <a:gd name="T60" fmla="*/ 0 w 91"/>
                  <a:gd name="T61" fmla="*/ 0 h 108"/>
                  <a:gd name="T62" fmla="*/ 0 w 91"/>
                  <a:gd name="T63" fmla="*/ 0 h 108"/>
                  <a:gd name="T64" fmla="*/ 0 w 91"/>
                  <a:gd name="T65" fmla="*/ 0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
                  <a:gd name="T100" fmla="*/ 0 h 108"/>
                  <a:gd name="T101" fmla="*/ 91 w 91"/>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 h="108">
                    <a:moveTo>
                      <a:pt x="91" y="54"/>
                    </a:moveTo>
                    <a:lnTo>
                      <a:pt x="90" y="43"/>
                    </a:lnTo>
                    <a:lnTo>
                      <a:pt x="88" y="32"/>
                    </a:lnTo>
                    <a:lnTo>
                      <a:pt x="83" y="24"/>
                    </a:lnTo>
                    <a:lnTo>
                      <a:pt x="78" y="15"/>
                    </a:lnTo>
                    <a:lnTo>
                      <a:pt x="71" y="9"/>
                    </a:lnTo>
                    <a:lnTo>
                      <a:pt x="64" y="3"/>
                    </a:lnTo>
                    <a:lnTo>
                      <a:pt x="55" y="1"/>
                    </a:lnTo>
                    <a:lnTo>
                      <a:pt x="46" y="0"/>
                    </a:lnTo>
                    <a:lnTo>
                      <a:pt x="37" y="1"/>
                    </a:lnTo>
                    <a:lnTo>
                      <a:pt x="29" y="3"/>
                    </a:lnTo>
                    <a:lnTo>
                      <a:pt x="21" y="9"/>
                    </a:lnTo>
                    <a:lnTo>
                      <a:pt x="13" y="15"/>
                    </a:lnTo>
                    <a:lnTo>
                      <a:pt x="8" y="24"/>
                    </a:lnTo>
                    <a:lnTo>
                      <a:pt x="4" y="32"/>
                    </a:lnTo>
                    <a:lnTo>
                      <a:pt x="1" y="43"/>
                    </a:lnTo>
                    <a:lnTo>
                      <a:pt x="0" y="54"/>
                    </a:lnTo>
                    <a:lnTo>
                      <a:pt x="1" y="65"/>
                    </a:lnTo>
                    <a:lnTo>
                      <a:pt x="4" y="74"/>
                    </a:lnTo>
                    <a:lnTo>
                      <a:pt x="8" y="84"/>
                    </a:lnTo>
                    <a:lnTo>
                      <a:pt x="13" y="92"/>
                    </a:lnTo>
                    <a:lnTo>
                      <a:pt x="21" y="98"/>
                    </a:lnTo>
                    <a:lnTo>
                      <a:pt x="29" y="103"/>
                    </a:lnTo>
                    <a:lnTo>
                      <a:pt x="37" y="107"/>
                    </a:lnTo>
                    <a:lnTo>
                      <a:pt x="46" y="108"/>
                    </a:lnTo>
                    <a:lnTo>
                      <a:pt x="55" y="107"/>
                    </a:lnTo>
                    <a:lnTo>
                      <a:pt x="64" y="103"/>
                    </a:lnTo>
                    <a:lnTo>
                      <a:pt x="71" y="98"/>
                    </a:lnTo>
                    <a:lnTo>
                      <a:pt x="78" y="92"/>
                    </a:lnTo>
                    <a:lnTo>
                      <a:pt x="83" y="84"/>
                    </a:lnTo>
                    <a:lnTo>
                      <a:pt x="88" y="74"/>
                    </a:lnTo>
                    <a:lnTo>
                      <a:pt x="90" y="65"/>
                    </a:lnTo>
                    <a:lnTo>
                      <a:pt x="91" y="54"/>
                    </a:lnTo>
                    <a:close/>
                    <a:moveTo>
                      <a:pt x="82" y="54"/>
                    </a:moveTo>
                    <a:lnTo>
                      <a:pt x="81" y="62"/>
                    </a:lnTo>
                    <a:lnTo>
                      <a:pt x="79" y="71"/>
                    </a:lnTo>
                    <a:lnTo>
                      <a:pt x="76" y="78"/>
                    </a:lnTo>
                    <a:lnTo>
                      <a:pt x="72" y="84"/>
                    </a:lnTo>
                    <a:lnTo>
                      <a:pt x="66" y="90"/>
                    </a:lnTo>
                    <a:lnTo>
                      <a:pt x="60" y="93"/>
                    </a:lnTo>
                    <a:lnTo>
                      <a:pt x="53" y="96"/>
                    </a:lnTo>
                    <a:lnTo>
                      <a:pt x="46" y="97"/>
                    </a:lnTo>
                    <a:lnTo>
                      <a:pt x="39" y="96"/>
                    </a:lnTo>
                    <a:lnTo>
                      <a:pt x="32" y="93"/>
                    </a:lnTo>
                    <a:lnTo>
                      <a:pt x="26" y="90"/>
                    </a:lnTo>
                    <a:lnTo>
                      <a:pt x="21" y="84"/>
                    </a:lnTo>
                    <a:lnTo>
                      <a:pt x="15" y="78"/>
                    </a:lnTo>
                    <a:lnTo>
                      <a:pt x="12" y="71"/>
                    </a:lnTo>
                    <a:lnTo>
                      <a:pt x="10" y="62"/>
                    </a:lnTo>
                    <a:lnTo>
                      <a:pt x="9" y="54"/>
                    </a:lnTo>
                    <a:lnTo>
                      <a:pt x="10" y="45"/>
                    </a:lnTo>
                    <a:lnTo>
                      <a:pt x="12" y="37"/>
                    </a:lnTo>
                    <a:lnTo>
                      <a:pt x="15" y="30"/>
                    </a:lnTo>
                    <a:lnTo>
                      <a:pt x="21" y="24"/>
                    </a:lnTo>
                    <a:lnTo>
                      <a:pt x="26" y="18"/>
                    </a:lnTo>
                    <a:lnTo>
                      <a:pt x="32" y="14"/>
                    </a:lnTo>
                    <a:lnTo>
                      <a:pt x="39" y="12"/>
                    </a:lnTo>
                    <a:lnTo>
                      <a:pt x="46" y="11"/>
                    </a:lnTo>
                    <a:lnTo>
                      <a:pt x="53" y="12"/>
                    </a:lnTo>
                    <a:lnTo>
                      <a:pt x="60" y="14"/>
                    </a:lnTo>
                    <a:lnTo>
                      <a:pt x="66" y="18"/>
                    </a:lnTo>
                    <a:lnTo>
                      <a:pt x="72" y="24"/>
                    </a:lnTo>
                    <a:lnTo>
                      <a:pt x="76" y="30"/>
                    </a:lnTo>
                    <a:lnTo>
                      <a:pt x="79" y="37"/>
                    </a:lnTo>
                    <a:lnTo>
                      <a:pt x="81" y="45"/>
                    </a:lnTo>
                    <a:lnTo>
                      <a:pt x="82" y="54"/>
                    </a:lnTo>
                    <a:close/>
                  </a:path>
                </a:pathLst>
              </a:custGeom>
              <a:solidFill>
                <a:srgbClr val="FAE6B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3" name="Freeform 96"/>
              <p:cNvSpPr>
                <a:spLocks noEditPoints="1"/>
              </p:cNvSpPr>
              <p:nvPr/>
            </p:nvSpPr>
            <p:spPr bwMode="auto">
              <a:xfrm>
                <a:off x="1153" y="2651"/>
                <a:ext cx="17" cy="16"/>
              </a:xfrm>
              <a:custGeom>
                <a:avLst/>
                <a:gdLst>
                  <a:gd name="T0" fmla="*/ 0 w 82"/>
                  <a:gd name="T1" fmla="*/ 0 h 97"/>
                  <a:gd name="T2" fmla="*/ 0 w 82"/>
                  <a:gd name="T3" fmla="*/ 0 h 97"/>
                  <a:gd name="T4" fmla="*/ 0 w 82"/>
                  <a:gd name="T5" fmla="*/ 0 h 97"/>
                  <a:gd name="T6" fmla="*/ 0 w 82"/>
                  <a:gd name="T7" fmla="*/ 0 h 97"/>
                  <a:gd name="T8" fmla="*/ 0 w 82"/>
                  <a:gd name="T9" fmla="*/ 0 h 97"/>
                  <a:gd name="T10" fmla="*/ 0 w 82"/>
                  <a:gd name="T11" fmla="*/ 0 h 97"/>
                  <a:gd name="T12" fmla="*/ 0 w 82"/>
                  <a:gd name="T13" fmla="*/ 0 h 97"/>
                  <a:gd name="T14" fmla="*/ 0 w 82"/>
                  <a:gd name="T15" fmla="*/ 0 h 97"/>
                  <a:gd name="T16" fmla="*/ 0 w 82"/>
                  <a:gd name="T17" fmla="*/ 0 h 97"/>
                  <a:gd name="T18" fmla="*/ 0 w 82"/>
                  <a:gd name="T19" fmla="*/ 0 h 97"/>
                  <a:gd name="T20" fmla="*/ 0 w 82"/>
                  <a:gd name="T21" fmla="*/ 0 h 97"/>
                  <a:gd name="T22" fmla="*/ 0 w 82"/>
                  <a:gd name="T23" fmla="*/ 0 h 97"/>
                  <a:gd name="T24" fmla="*/ 0 w 82"/>
                  <a:gd name="T25" fmla="*/ 0 h 97"/>
                  <a:gd name="T26" fmla="*/ 0 w 82"/>
                  <a:gd name="T27" fmla="*/ 0 h 97"/>
                  <a:gd name="T28" fmla="*/ 0 w 82"/>
                  <a:gd name="T29" fmla="*/ 0 h 97"/>
                  <a:gd name="T30" fmla="*/ 0 w 82"/>
                  <a:gd name="T31" fmla="*/ 0 h 97"/>
                  <a:gd name="T32" fmla="*/ 0 w 82"/>
                  <a:gd name="T33" fmla="*/ 0 h 97"/>
                  <a:gd name="T34" fmla="*/ 0 w 82"/>
                  <a:gd name="T35" fmla="*/ 0 h 97"/>
                  <a:gd name="T36" fmla="*/ 0 w 82"/>
                  <a:gd name="T37" fmla="*/ 0 h 97"/>
                  <a:gd name="T38" fmla="*/ 0 w 82"/>
                  <a:gd name="T39" fmla="*/ 0 h 97"/>
                  <a:gd name="T40" fmla="*/ 0 w 82"/>
                  <a:gd name="T41" fmla="*/ 0 h 97"/>
                  <a:gd name="T42" fmla="*/ 0 w 82"/>
                  <a:gd name="T43" fmla="*/ 0 h 97"/>
                  <a:gd name="T44" fmla="*/ 0 w 82"/>
                  <a:gd name="T45" fmla="*/ 0 h 97"/>
                  <a:gd name="T46" fmla="*/ 0 w 82"/>
                  <a:gd name="T47" fmla="*/ 0 h 97"/>
                  <a:gd name="T48" fmla="*/ 0 w 82"/>
                  <a:gd name="T49" fmla="*/ 0 h 97"/>
                  <a:gd name="T50" fmla="*/ 0 w 82"/>
                  <a:gd name="T51" fmla="*/ 0 h 97"/>
                  <a:gd name="T52" fmla="*/ 0 w 82"/>
                  <a:gd name="T53" fmla="*/ 0 h 97"/>
                  <a:gd name="T54" fmla="*/ 0 w 82"/>
                  <a:gd name="T55" fmla="*/ 0 h 97"/>
                  <a:gd name="T56" fmla="*/ 0 w 82"/>
                  <a:gd name="T57" fmla="*/ 0 h 97"/>
                  <a:gd name="T58" fmla="*/ 0 w 82"/>
                  <a:gd name="T59" fmla="*/ 0 h 97"/>
                  <a:gd name="T60" fmla="*/ 0 w 82"/>
                  <a:gd name="T61" fmla="*/ 0 h 97"/>
                  <a:gd name="T62" fmla="*/ 0 w 82"/>
                  <a:gd name="T63" fmla="*/ 0 h 97"/>
                  <a:gd name="T64" fmla="*/ 0 w 82"/>
                  <a:gd name="T65" fmla="*/ 0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2"/>
                  <a:gd name="T100" fmla="*/ 0 h 97"/>
                  <a:gd name="T101" fmla="*/ 82 w 82"/>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2" h="97">
                    <a:moveTo>
                      <a:pt x="82" y="49"/>
                    </a:moveTo>
                    <a:lnTo>
                      <a:pt x="81" y="39"/>
                    </a:lnTo>
                    <a:lnTo>
                      <a:pt x="78" y="30"/>
                    </a:lnTo>
                    <a:lnTo>
                      <a:pt x="75" y="21"/>
                    </a:lnTo>
                    <a:lnTo>
                      <a:pt x="70" y="14"/>
                    </a:lnTo>
                    <a:lnTo>
                      <a:pt x="64" y="8"/>
                    </a:lnTo>
                    <a:lnTo>
                      <a:pt x="57" y="4"/>
                    </a:lnTo>
                    <a:lnTo>
                      <a:pt x="49" y="1"/>
                    </a:lnTo>
                    <a:lnTo>
                      <a:pt x="41" y="0"/>
                    </a:lnTo>
                    <a:lnTo>
                      <a:pt x="33" y="1"/>
                    </a:lnTo>
                    <a:lnTo>
                      <a:pt x="25" y="4"/>
                    </a:lnTo>
                    <a:lnTo>
                      <a:pt x="18" y="8"/>
                    </a:lnTo>
                    <a:lnTo>
                      <a:pt x="11" y="14"/>
                    </a:lnTo>
                    <a:lnTo>
                      <a:pt x="7" y="21"/>
                    </a:lnTo>
                    <a:lnTo>
                      <a:pt x="3" y="30"/>
                    </a:lnTo>
                    <a:lnTo>
                      <a:pt x="0" y="39"/>
                    </a:lnTo>
                    <a:lnTo>
                      <a:pt x="0" y="49"/>
                    </a:lnTo>
                    <a:lnTo>
                      <a:pt x="0" y="58"/>
                    </a:lnTo>
                    <a:lnTo>
                      <a:pt x="3" y="68"/>
                    </a:lnTo>
                    <a:lnTo>
                      <a:pt x="7" y="76"/>
                    </a:lnTo>
                    <a:lnTo>
                      <a:pt x="11" y="84"/>
                    </a:lnTo>
                    <a:lnTo>
                      <a:pt x="18" y="90"/>
                    </a:lnTo>
                    <a:lnTo>
                      <a:pt x="25" y="93"/>
                    </a:lnTo>
                    <a:lnTo>
                      <a:pt x="33" y="97"/>
                    </a:lnTo>
                    <a:lnTo>
                      <a:pt x="41" y="97"/>
                    </a:lnTo>
                    <a:lnTo>
                      <a:pt x="49" y="97"/>
                    </a:lnTo>
                    <a:lnTo>
                      <a:pt x="57" y="93"/>
                    </a:lnTo>
                    <a:lnTo>
                      <a:pt x="64" y="90"/>
                    </a:lnTo>
                    <a:lnTo>
                      <a:pt x="70" y="84"/>
                    </a:lnTo>
                    <a:lnTo>
                      <a:pt x="75" y="76"/>
                    </a:lnTo>
                    <a:lnTo>
                      <a:pt x="78" y="68"/>
                    </a:lnTo>
                    <a:lnTo>
                      <a:pt x="81" y="58"/>
                    </a:lnTo>
                    <a:lnTo>
                      <a:pt x="82" y="49"/>
                    </a:lnTo>
                    <a:close/>
                    <a:moveTo>
                      <a:pt x="73" y="49"/>
                    </a:moveTo>
                    <a:lnTo>
                      <a:pt x="72" y="56"/>
                    </a:lnTo>
                    <a:lnTo>
                      <a:pt x="70" y="63"/>
                    </a:lnTo>
                    <a:lnTo>
                      <a:pt x="67" y="70"/>
                    </a:lnTo>
                    <a:lnTo>
                      <a:pt x="63" y="75"/>
                    </a:lnTo>
                    <a:lnTo>
                      <a:pt x="59" y="80"/>
                    </a:lnTo>
                    <a:lnTo>
                      <a:pt x="53" y="84"/>
                    </a:lnTo>
                    <a:lnTo>
                      <a:pt x="47" y="86"/>
                    </a:lnTo>
                    <a:lnTo>
                      <a:pt x="41" y="86"/>
                    </a:lnTo>
                    <a:lnTo>
                      <a:pt x="35" y="86"/>
                    </a:lnTo>
                    <a:lnTo>
                      <a:pt x="29" y="84"/>
                    </a:lnTo>
                    <a:lnTo>
                      <a:pt x="24" y="80"/>
                    </a:lnTo>
                    <a:lnTo>
                      <a:pt x="19" y="75"/>
                    </a:lnTo>
                    <a:lnTo>
                      <a:pt x="15" y="70"/>
                    </a:lnTo>
                    <a:lnTo>
                      <a:pt x="11" y="63"/>
                    </a:lnTo>
                    <a:lnTo>
                      <a:pt x="9" y="56"/>
                    </a:lnTo>
                    <a:lnTo>
                      <a:pt x="9" y="49"/>
                    </a:lnTo>
                    <a:lnTo>
                      <a:pt x="9" y="42"/>
                    </a:lnTo>
                    <a:lnTo>
                      <a:pt x="11" y="34"/>
                    </a:lnTo>
                    <a:lnTo>
                      <a:pt x="15" y="27"/>
                    </a:lnTo>
                    <a:lnTo>
                      <a:pt x="19" y="22"/>
                    </a:lnTo>
                    <a:lnTo>
                      <a:pt x="24" y="18"/>
                    </a:lnTo>
                    <a:lnTo>
                      <a:pt x="29" y="14"/>
                    </a:lnTo>
                    <a:lnTo>
                      <a:pt x="35" y="12"/>
                    </a:lnTo>
                    <a:lnTo>
                      <a:pt x="41" y="10"/>
                    </a:lnTo>
                    <a:lnTo>
                      <a:pt x="47" y="12"/>
                    </a:lnTo>
                    <a:lnTo>
                      <a:pt x="53" y="14"/>
                    </a:lnTo>
                    <a:lnTo>
                      <a:pt x="59" y="18"/>
                    </a:lnTo>
                    <a:lnTo>
                      <a:pt x="63" y="22"/>
                    </a:lnTo>
                    <a:lnTo>
                      <a:pt x="67" y="27"/>
                    </a:lnTo>
                    <a:lnTo>
                      <a:pt x="70" y="34"/>
                    </a:lnTo>
                    <a:lnTo>
                      <a:pt x="72" y="42"/>
                    </a:lnTo>
                    <a:lnTo>
                      <a:pt x="73" y="49"/>
                    </a:lnTo>
                    <a:close/>
                  </a:path>
                </a:pathLst>
              </a:custGeom>
              <a:solidFill>
                <a:srgbClr val="FBE9B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4" name="Freeform 97"/>
              <p:cNvSpPr>
                <a:spLocks noEditPoints="1"/>
              </p:cNvSpPr>
              <p:nvPr/>
            </p:nvSpPr>
            <p:spPr bwMode="auto">
              <a:xfrm>
                <a:off x="1154" y="2652"/>
                <a:ext cx="15" cy="14"/>
              </a:xfrm>
              <a:custGeom>
                <a:avLst/>
                <a:gdLst>
                  <a:gd name="T0" fmla="*/ 0 w 73"/>
                  <a:gd name="T1" fmla="*/ 0 h 86"/>
                  <a:gd name="T2" fmla="*/ 0 w 73"/>
                  <a:gd name="T3" fmla="*/ 0 h 86"/>
                  <a:gd name="T4" fmla="*/ 0 w 73"/>
                  <a:gd name="T5" fmla="*/ 0 h 86"/>
                  <a:gd name="T6" fmla="*/ 0 w 73"/>
                  <a:gd name="T7" fmla="*/ 0 h 86"/>
                  <a:gd name="T8" fmla="*/ 0 w 73"/>
                  <a:gd name="T9" fmla="*/ 0 h 86"/>
                  <a:gd name="T10" fmla="*/ 0 w 73"/>
                  <a:gd name="T11" fmla="*/ 0 h 86"/>
                  <a:gd name="T12" fmla="*/ 0 w 73"/>
                  <a:gd name="T13" fmla="*/ 0 h 86"/>
                  <a:gd name="T14" fmla="*/ 0 w 73"/>
                  <a:gd name="T15" fmla="*/ 0 h 86"/>
                  <a:gd name="T16" fmla="*/ 0 w 73"/>
                  <a:gd name="T17" fmla="*/ 0 h 86"/>
                  <a:gd name="T18" fmla="*/ 0 w 73"/>
                  <a:gd name="T19" fmla="*/ 0 h 86"/>
                  <a:gd name="T20" fmla="*/ 0 w 73"/>
                  <a:gd name="T21" fmla="*/ 0 h 86"/>
                  <a:gd name="T22" fmla="*/ 0 w 73"/>
                  <a:gd name="T23" fmla="*/ 0 h 86"/>
                  <a:gd name="T24" fmla="*/ 0 w 73"/>
                  <a:gd name="T25" fmla="*/ 0 h 86"/>
                  <a:gd name="T26" fmla="*/ 0 w 73"/>
                  <a:gd name="T27" fmla="*/ 0 h 86"/>
                  <a:gd name="T28" fmla="*/ 0 w 73"/>
                  <a:gd name="T29" fmla="*/ 0 h 86"/>
                  <a:gd name="T30" fmla="*/ 0 w 73"/>
                  <a:gd name="T31" fmla="*/ 0 h 86"/>
                  <a:gd name="T32" fmla="*/ 0 w 73"/>
                  <a:gd name="T33" fmla="*/ 0 h 86"/>
                  <a:gd name="T34" fmla="*/ 0 w 73"/>
                  <a:gd name="T35" fmla="*/ 0 h 86"/>
                  <a:gd name="T36" fmla="*/ 0 w 73"/>
                  <a:gd name="T37" fmla="*/ 0 h 86"/>
                  <a:gd name="T38" fmla="*/ 0 w 73"/>
                  <a:gd name="T39" fmla="*/ 0 h 86"/>
                  <a:gd name="T40" fmla="*/ 0 w 73"/>
                  <a:gd name="T41" fmla="*/ 0 h 86"/>
                  <a:gd name="T42" fmla="*/ 0 w 73"/>
                  <a:gd name="T43" fmla="*/ 0 h 86"/>
                  <a:gd name="T44" fmla="*/ 0 w 73"/>
                  <a:gd name="T45" fmla="*/ 0 h 86"/>
                  <a:gd name="T46" fmla="*/ 0 w 73"/>
                  <a:gd name="T47" fmla="*/ 0 h 86"/>
                  <a:gd name="T48" fmla="*/ 0 w 73"/>
                  <a:gd name="T49" fmla="*/ 0 h 86"/>
                  <a:gd name="T50" fmla="*/ 0 w 73"/>
                  <a:gd name="T51" fmla="*/ 0 h 86"/>
                  <a:gd name="T52" fmla="*/ 0 w 73"/>
                  <a:gd name="T53" fmla="*/ 0 h 86"/>
                  <a:gd name="T54" fmla="*/ 0 w 73"/>
                  <a:gd name="T55" fmla="*/ 0 h 86"/>
                  <a:gd name="T56" fmla="*/ 0 w 73"/>
                  <a:gd name="T57" fmla="*/ 0 h 86"/>
                  <a:gd name="T58" fmla="*/ 0 w 73"/>
                  <a:gd name="T59" fmla="*/ 0 h 86"/>
                  <a:gd name="T60" fmla="*/ 0 w 73"/>
                  <a:gd name="T61" fmla="*/ 0 h 86"/>
                  <a:gd name="T62" fmla="*/ 0 w 73"/>
                  <a:gd name="T63" fmla="*/ 0 h 86"/>
                  <a:gd name="T64" fmla="*/ 0 w 73"/>
                  <a:gd name="T65" fmla="*/ 0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3"/>
                  <a:gd name="T100" fmla="*/ 0 h 86"/>
                  <a:gd name="T101" fmla="*/ 73 w 7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3" h="86">
                    <a:moveTo>
                      <a:pt x="73" y="43"/>
                    </a:moveTo>
                    <a:lnTo>
                      <a:pt x="72" y="34"/>
                    </a:lnTo>
                    <a:lnTo>
                      <a:pt x="70" y="26"/>
                    </a:lnTo>
                    <a:lnTo>
                      <a:pt x="67" y="19"/>
                    </a:lnTo>
                    <a:lnTo>
                      <a:pt x="63" y="13"/>
                    </a:lnTo>
                    <a:lnTo>
                      <a:pt x="57" y="7"/>
                    </a:lnTo>
                    <a:lnTo>
                      <a:pt x="51" y="3"/>
                    </a:lnTo>
                    <a:lnTo>
                      <a:pt x="44" y="1"/>
                    </a:lnTo>
                    <a:lnTo>
                      <a:pt x="37" y="0"/>
                    </a:lnTo>
                    <a:lnTo>
                      <a:pt x="30" y="1"/>
                    </a:lnTo>
                    <a:lnTo>
                      <a:pt x="23" y="3"/>
                    </a:lnTo>
                    <a:lnTo>
                      <a:pt x="17" y="7"/>
                    </a:lnTo>
                    <a:lnTo>
                      <a:pt x="12" y="13"/>
                    </a:lnTo>
                    <a:lnTo>
                      <a:pt x="6" y="19"/>
                    </a:lnTo>
                    <a:lnTo>
                      <a:pt x="3" y="26"/>
                    </a:lnTo>
                    <a:lnTo>
                      <a:pt x="1" y="34"/>
                    </a:lnTo>
                    <a:lnTo>
                      <a:pt x="0" y="43"/>
                    </a:lnTo>
                    <a:lnTo>
                      <a:pt x="1" y="51"/>
                    </a:lnTo>
                    <a:lnTo>
                      <a:pt x="3" y="60"/>
                    </a:lnTo>
                    <a:lnTo>
                      <a:pt x="6" y="67"/>
                    </a:lnTo>
                    <a:lnTo>
                      <a:pt x="12" y="73"/>
                    </a:lnTo>
                    <a:lnTo>
                      <a:pt x="17" y="79"/>
                    </a:lnTo>
                    <a:lnTo>
                      <a:pt x="23" y="82"/>
                    </a:lnTo>
                    <a:lnTo>
                      <a:pt x="30" y="85"/>
                    </a:lnTo>
                    <a:lnTo>
                      <a:pt x="37" y="86"/>
                    </a:lnTo>
                    <a:lnTo>
                      <a:pt x="44" y="85"/>
                    </a:lnTo>
                    <a:lnTo>
                      <a:pt x="51" y="82"/>
                    </a:lnTo>
                    <a:lnTo>
                      <a:pt x="57" y="79"/>
                    </a:lnTo>
                    <a:lnTo>
                      <a:pt x="63" y="73"/>
                    </a:lnTo>
                    <a:lnTo>
                      <a:pt x="67" y="67"/>
                    </a:lnTo>
                    <a:lnTo>
                      <a:pt x="70" y="60"/>
                    </a:lnTo>
                    <a:lnTo>
                      <a:pt x="72" y="51"/>
                    </a:lnTo>
                    <a:lnTo>
                      <a:pt x="73" y="43"/>
                    </a:lnTo>
                    <a:close/>
                    <a:moveTo>
                      <a:pt x="64" y="43"/>
                    </a:moveTo>
                    <a:lnTo>
                      <a:pt x="64" y="49"/>
                    </a:lnTo>
                    <a:lnTo>
                      <a:pt x="62" y="55"/>
                    </a:lnTo>
                    <a:lnTo>
                      <a:pt x="59" y="61"/>
                    </a:lnTo>
                    <a:lnTo>
                      <a:pt x="56" y="66"/>
                    </a:lnTo>
                    <a:lnTo>
                      <a:pt x="52" y="69"/>
                    </a:lnTo>
                    <a:lnTo>
                      <a:pt x="48" y="73"/>
                    </a:lnTo>
                    <a:lnTo>
                      <a:pt x="43" y="74"/>
                    </a:lnTo>
                    <a:lnTo>
                      <a:pt x="37" y="75"/>
                    </a:lnTo>
                    <a:lnTo>
                      <a:pt x="32" y="74"/>
                    </a:lnTo>
                    <a:lnTo>
                      <a:pt x="27" y="73"/>
                    </a:lnTo>
                    <a:lnTo>
                      <a:pt x="22" y="69"/>
                    </a:lnTo>
                    <a:lnTo>
                      <a:pt x="18" y="66"/>
                    </a:lnTo>
                    <a:lnTo>
                      <a:pt x="15" y="61"/>
                    </a:lnTo>
                    <a:lnTo>
                      <a:pt x="12" y="55"/>
                    </a:lnTo>
                    <a:lnTo>
                      <a:pt x="11" y="49"/>
                    </a:lnTo>
                    <a:lnTo>
                      <a:pt x="10" y="43"/>
                    </a:lnTo>
                    <a:lnTo>
                      <a:pt x="11" y="37"/>
                    </a:lnTo>
                    <a:lnTo>
                      <a:pt x="12" y="30"/>
                    </a:lnTo>
                    <a:lnTo>
                      <a:pt x="15" y="25"/>
                    </a:lnTo>
                    <a:lnTo>
                      <a:pt x="18" y="20"/>
                    </a:lnTo>
                    <a:lnTo>
                      <a:pt x="22" y="16"/>
                    </a:lnTo>
                    <a:lnTo>
                      <a:pt x="27" y="13"/>
                    </a:lnTo>
                    <a:lnTo>
                      <a:pt x="32" y="12"/>
                    </a:lnTo>
                    <a:lnTo>
                      <a:pt x="37" y="10"/>
                    </a:lnTo>
                    <a:lnTo>
                      <a:pt x="43" y="12"/>
                    </a:lnTo>
                    <a:lnTo>
                      <a:pt x="48" y="13"/>
                    </a:lnTo>
                    <a:lnTo>
                      <a:pt x="52" y="16"/>
                    </a:lnTo>
                    <a:lnTo>
                      <a:pt x="56" y="20"/>
                    </a:lnTo>
                    <a:lnTo>
                      <a:pt x="59" y="25"/>
                    </a:lnTo>
                    <a:lnTo>
                      <a:pt x="62" y="30"/>
                    </a:lnTo>
                    <a:lnTo>
                      <a:pt x="64" y="37"/>
                    </a:lnTo>
                    <a:lnTo>
                      <a:pt x="64" y="43"/>
                    </a:lnTo>
                    <a:close/>
                  </a:path>
                </a:pathLst>
              </a:custGeom>
              <a:solidFill>
                <a:srgbClr val="FBEC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5" name="Freeform 98"/>
              <p:cNvSpPr>
                <a:spLocks noEditPoints="1"/>
              </p:cNvSpPr>
              <p:nvPr/>
            </p:nvSpPr>
            <p:spPr bwMode="auto">
              <a:xfrm>
                <a:off x="1155" y="2653"/>
                <a:ext cx="13" cy="12"/>
              </a:xfrm>
              <a:custGeom>
                <a:avLst/>
                <a:gdLst>
                  <a:gd name="T0" fmla="*/ 0 w 64"/>
                  <a:gd name="T1" fmla="*/ 0 h 76"/>
                  <a:gd name="T2" fmla="*/ 0 w 64"/>
                  <a:gd name="T3" fmla="*/ 0 h 76"/>
                  <a:gd name="T4" fmla="*/ 0 w 64"/>
                  <a:gd name="T5" fmla="*/ 0 h 76"/>
                  <a:gd name="T6" fmla="*/ 0 w 64"/>
                  <a:gd name="T7" fmla="*/ 0 h 76"/>
                  <a:gd name="T8" fmla="*/ 0 w 64"/>
                  <a:gd name="T9" fmla="*/ 0 h 76"/>
                  <a:gd name="T10" fmla="*/ 0 w 64"/>
                  <a:gd name="T11" fmla="*/ 0 h 76"/>
                  <a:gd name="T12" fmla="*/ 0 w 64"/>
                  <a:gd name="T13" fmla="*/ 0 h 76"/>
                  <a:gd name="T14" fmla="*/ 0 w 64"/>
                  <a:gd name="T15" fmla="*/ 0 h 76"/>
                  <a:gd name="T16" fmla="*/ 0 w 64"/>
                  <a:gd name="T17" fmla="*/ 0 h 76"/>
                  <a:gd name="T18" fmla="*/ 0 w 64"/>
                  <a:gd name="T19" fmla="*/ 0 h 76"/>
                  <a:gd name="T20" fmla="*/ 0 w 64"/>
                  <a:gd name="T21" fmla="*/ 0 h 76"/>
                  <a:gd name="T22" fmla="*/ 0 w 64"/>
                  <a:gd name="T23" fmla="*/ 0 h 76"/>
                  <a:gd name="T24" fmla="*/ 0 w 64"/>
                  <a:gd name="T25" fmla="*/ 0 h 76"/>
                  <a:gd name="T26" fmla="*/ 0 w 64"/>
                  <a:gd name="T27" fmla="*/ 0 h 76"/>
                  <a:gd name="T28" fmla="*/ 0 w 64"/>
                  <a:gd name="T29" fmla="*/ 0 h 76"/>
                  <a:gd name="T30" fmla="*/ 0 w 64"/>
                  <a:gd name="T31" fmla="*/ 0 h 76"/>
                  <a:gd name="T32" fmla="*/ 0 w 64"/>
                  <a:gd name="T33" fmla="*/ 0 h 76"/>
                  <a:gd name="T34" fmla="*/ 0 w 64"/>
                  <a:gd name="T35" fmla="*/ 0 h 76"/>
                  <a:gd name="T36" fmla="*/ 0 w 64"/>
                  <a:gd name="T37" fmla="*/ 0 h 76"/>
                  <a:gd name="T38" fmla="*/ 0 w 64"/>
                  <a:gd name="T39" fmla="*/ 0 h 76"/>
                  <a:gd name="T40" fmla="*/ 0 w 64"/>
                  <a:gd name="T41" fmla="*/ 0 h 76"/>
                  <a:gd name="T42" fmla="*/ 0 w 64"/>
                  <a:gd name="T43" fmla="*/ 0 h 76"/>
                  <a:gd name="T44" fmla="*/ 0 w 64"/>
                  <a:gd name="T45" fmla="*/ 0 h 76"/>
                  <a:gd name="T46" fmla="*/ 0 w 64"/>
                  <a:gd name="T47" fmla="*/ 0 h 76"/>
                  <a:gd name="T48" fmla="*/ 0 w 64"/>
                  <a:gd name="T49" fmla="*/ 0 h 76"/>
                  <a:gd name="T50" fmla="*/ 0 w 64"/>
                  <a:gd name="T51" fmla="*/ 0 h 76"/>
                  <a:gd name="T52" fmla="*/ 0 w 64"/>
                  <a:gd name="T53" fmla="*/ 0 h 76"/>
                  <a:gd name="T54" fmla="*/ 0 w 64"/>
                  <a:gd name="T55" fmla="*/ 0 h 76"/>
                  <a:gd name="T56" fmla="*/ 0 w 64"/>
                  <a:gd name="T57" fmla="*/ 0 h 76"/>
                  <a:gd name="T58" fmla="*/ 0 w 64"/>
                  <a:gd name="T59" fmla="*/ 0 h 76"/>
                  <a:gd name="T60" fmla="*/ 0 w 64"/>
                  <a:gd name="T61" fmla="*/ 0 h 76"/>
                  <a:gd name="T62" fmla="*/ 0 w 64"/>
                  <a:gd name="T63" fmla="*/ 0 h 76"/>
                  <a:gd name="T64" fmla="*/ 0 w 64"/>
                  <a:gd name="T65" fmla="*/ 0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76"/>
                  <a:gd name="T101" fmla="*/ 64 w 64"/>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76">
                    <a:moveTo>
                      <a:pt x="64" y="39"/>
                    </a:moveTo>
                    <a:lnTo>
                      <a:pt x="63" y="32"/>
                    </a:lnTo>
                    <a:lnTo>
                      <a:pt x="61" y="24"/>
                    </a:lnTo>
                    <a:lnTo>
                      <a:pt x="58" y="17"/>
                    </a:lnTo>
                    <a:lnTo>
                      <a:pt x="54" y="12"/>
                    </a:lnTo>
                    <a:lnTo>
                      <a:pt x="50" y="8"/>
                    </a:lnTo>
                    <a:lnTo>
                      <a:pt x="44" y="4"/>
                    </a:lnTo>
                    <a:lnTo>
                      <a:pt x="38" y="2"/>
                    </a:lnTo>
                    <a:lnTo>
                      <a:pt x="32" y="0"/>
                    </a:lnTo>
                    <a:lnTo>
                      <a:pt x="26" y="2"/>
                    </a:lnTo>
                    <a:lnTo>
                      <a:pt x="20" y="4"/>
                    </a:lnTo>
                    <a:lnTo>
                      <a:pt x="15" y="8"/>
                    </a:lnTo>
                    <a:lnTo>
                      <a:pt x="10" y="12"/>
                    </a:lnTo>
                    <a:lnTo>
                      <a:pt x="6" y="17"/>
                    </a:lnTo>
                    <a:lnTo>
                      <a:pt x="2" y="24"/>
                    </a:lnTo>
                    <a:lnTo>
                      <a:pt x="0" y="32"/>
                    </a:lnTo>
                    <a:lnTo>
                      <a:pt x="0" y="39"/>
                    </a:lnTo>
                    <a:lnTo>
                      <a:pt x="0" y="46"/>
                    </a:lnTo>
                    <a:lnTo>
                      <a:pt x="2" y="53"/>
                    </a:lnTo>
                    <a:lnTo>
                      <a:pt x="6" y="60"/>
                    </a:lnTo>
                    <a:lnTo>
                      <a:pt x="10" y="65"/>
                    </a:lnTo>
                    <a:lnTo>
                      <a:pt x="15" y="70"/>
                    </a:lnTo>
                    <a:lnTo>
                      <a:pt x="20" y="74"/>
                    </a:lnTo>
                    <a:lnTo>
                      <a:pt x="26" y="76"/>
                    </a:lnTo>
                    <a:lnTo>
                      <a:pt x="32" y="76"/>
                    </a:lnTo>
                    <a:lnTo>
                      <a:pt x="38" y="76"/>
                    </a:lnTo>
                    <a:lnTo>
                      <a:pt x="44" y="74"/>
                    </a:lnTo>
                    <a:lnTo>
                      <a:pt x="50" y="70"/>
                    </a:lnTo>
                    <a:lnTo>
                      <a:pt x="54" y="65"/>
                    </a:lnTo>
                    <a:lnTo>
                      <a:pt x="58" y="60"/>
                    </a:lnTo>
                    <a:lnTo>
                      <a:pt x="61" y="53"/>
                    </a:lnTo>
                    <a:lnTo>
                      <a:pt x="63" y="46"/>
                    </a:lnTo>
                    <a:lnTo>
                      <a:pt x="64" y="39"/>
                    </a:lnTo>
                    <a:close/>
                    <a:moveTo>
                      <a:pt x="55" y="39"/>
                    </a:moveTo>
                    <a:lnTo>
                      <a:pt x="54" y="45"/>
                    </a:lnTo>
                    <a:lnTo>
                      <a:pt x="53" y="50"/>
                    </a:lnTo>
                    <a:lnTo>
                      <a:pt x="51" y="54"/>
                    </a:lnTo>
                    <a:lnTo>
                      <a:pt x="48" y="58"/>
                    </a:lnTo>
                    <a:lnTo>
                      <a:pt x="45" y="62"/>
                    </a:lnTo>
                    <a:lnTo>
                      <a:pt x="41" y="64"/>
                    </a:lnTo>
                    <a:lnTo>
                      <a:pt x="37" y="65"/>
                    </a:lnTo>
                    <a:lnTo>
                      <a:pt x="32" y="65"/>
                    </a:lnTo>
                    <a:lnTo>
                      <a:pt x="28" y="65"/>
                    </a:lnTo>
                    <a:lnTo>
                      <a:pt x="23" y="64"/>
                    </a:lnTo>
                    <a:lnTo>
                      <a:pt x="20" y="62"/>
                    </a:lnTo>
                    <a:lnTo>
                      <a:pt x="16" y="58"/>
                    </a:lnTo>
                    <a:lnTo>
                      <a:pt x="13" y="54"/>
                    </a:lnTo>
                    <a:lnTo>
                      <a:pt x="11" y="50"/>
                    </a:lnTo>
                    <a:lnTo>
                      <a:pt x="10" y="45"/>
                    </a:lnTo>
                    <a:lnTo>
                      <a:pt x="10" y="39"/>
                    </a:lnTo>
                    <a:lnTo>
                      <a:pt x="10" y="33"/>
                    </a:lnTo>
                    <a:lnTo>
                      <a:pt x="11" y="28"/>
                    </a:lnTo>
                    <a:lnTo>
                      <a:pt x="13" y="23"/>
                    </a:lnTo>
                    <a:lnTo>
                      <a:pt x="16" y="20"/>
                    </a:lnTo>
                    <a:lnTo>
                      <a:pt x="20" y="16"/>
                    </a:lnTo>
                    <a:lnTo>
                      <a:pt x="23" y="14"/>
                    </a:lnTo>
                    <a:lnTo>
                      <a:pt x="28" y="12"/>
                    </a:lnTo>
                    <a:lnTo>
                      <a:pt x="32" y="11"/>
                    </a:lnTo>
                    <a:lnTo>
                      <a:pt x="37" y="12"/>
                    </a:lnTo>
                    <a:lnTo>
                      <a:pt x="41" y="14"/>
                    </a:lnTo>
                    <a:lnTo>
                      <a:pt x="45" y="16"/>
                    </a:lnTo>
                    <a:lnTo>
                      <a:pt x="48" y="20"/>
                    </a:lnTo>
                    <a:lnTo>
                      <a:pt x="51" y="23"/>
                    </a:lnTo>
                    <a:lnTo>
                      <a:pt x="53" y="28"/>
                    </a:lnTo>
                    <a:lnTo>
                      <a:pt x="54" y="33"/>
                    </a:lnTo>
                    <a:lnTo>
                      <a:pt x="55" y="39"/>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6" name="Freeform 99"/>
              <p:cNvSpPr>
                <a:spLocks noEditPoints="1"/>
              </p:cNvSpPr>
              <p:nvPr/>
            </p:nvSpPr>
            <p:spPr bwMode="auto">
              <a:xfrm>
                <a:off x="1156" y="2654"/>
                <a:ext cx="11" cy="11"/>
              </a:xfrm>
              <a:custGeom>
                <a:avLst/>
                <a:gdLst>
                  <a:gd name="T0" fmla="*/ 0 w 54"/>
                  <a:gd name="T1" fmla="*/ 0 h 65"/>
                  <a:gd name="T2" fmla="*/ 0 w 54"/>
                  <a:gd name="T3" fmla="*/ 0 h 65"/>
                  <a:gd name="T4" fmla="*/ 0 w 54"/>
                  <a:gd name="T5" fmla="*/ 0 h 65"/>
                  <a:gd name="T6" fmla="*/ 0 w 54"/>
                  <a:gd name="T7" fmla="*/ 0 h 65"/>
                  <a:gd name="T8" fmla="*/ 0 w 54"/>
                  <a:gd name="T9" fmla="*/ 0 h 65"/>
                  <a:gd name="T10" fmla="*/ 0 w 54"/>
                  <a:gd name="T11" fmla="*/ 0 h 65"/>
                  <a:gd name="T12" fmla="*/ 0 w 54"/>
                  <a:gd name="T13" fmla="*/ 0 h 65"/>
                  <a:gd name="T14" fmla="*/ 0 w 54"/>
                  <a:gd name="T15" fmla="*/ 0 h 65"/>
                  <a:gd name="T16" fmla="*/ 0 w 54"/>
                  <a:gd name="T17" fmla="*/ 0 h 65"/>
                  <a:gd name="T18" fmla="*/ 0 w 54"/>
                  <a:gd name="T19" fmla="*/ 0 h 65"/>
                  <a:gd name="T20" fmla="*/ 0 w 54"/>
                  <a:gd name="T21" fmla="*/ 0 h 65"/>
                  <a:gd name="T22" fmla="*/ 0 w 54"/>
                  <a:gd name="T23" fmla="*/ 0 h 65"/>
                  <a:gd name="T24" fmla="*/ 0 w 54"/>
                  <a:gd name="T25" fmla="*/ 0 h 65"/>
                  <a:gd name="T26" fmla="*/ 0 w 54"/>
                  <a:gd name="T27" fmla="*/ 0 h 65"/>
                  <a:gd name="T28" fmla="*/ 0 w 54"/>
                  <a:gd name="T29" fmla="*/ 0 h 65"/>
                  <a:gd name="T30" fmla="*/ 0 w 54"/>
                  <a:gd name="T31" fmla="*/ 0 h 65"/>
                  <a:gd name="T32" fmla="*/ 0 w 54"/>
                  <a:gd name="T33" fmla="*/ 0 h 65"/>
                  <a:gd name="T34" fmla="*/ 0 w 54"/>
                  <a:gd name="T35" fmla="*/ 0 h 65"/>
                  <a:gd name="T36" fmla="*/ 0 w 54"/>
                  <a:gd name="T37" fmla="*/ 0 h 65"/>
                  <a:gd name="T38" fmla="*/ 0 w 54"/>
                  <a:gd name="T39" fmla="*/ 0 h 65"/>
                  <a:gd name="T40" fmla="*/ 0 w 54"/>
                  <a:gd name="T41" fmla="*/ 0 h 65"/>
                  <a:gd name="T42" fmla="*/ 0 w 54"/>
                  <a:gd name="T43" fmla="*/ 0 h 65"/>
                  <a:gd name="T44" fmla="*/ 0 w 54"/>
                  <a:gd name="T45" fmla="*/ 0 h 65"/>
                  <a:gd name="T46" fmla="*/ 0 w 54"/>
                  <a:gd name="T47" fmla="*/ 0 h 65"/>
                  <a:gd name="T48" fmla="*/ 0 w 54"/>
                  <a:gd name="T49" fmla="*/ 0 h 65"/>
                  <a:gd name="T50" fmla="*/ 0 w 54"/>
                  <a:gd name="T51" fmla="*/ 0 h 65"/>
                  <a:gd name="T52" fmla="*/ 0 w 54"/>
                  <a:gd name="T53" fmla="*/ 0 h 65"/>
                  <a:gd name="T54" fmla="*/ 0 w 54"/>
                  <a:gd name="T55" fmla="*/ 0 h 65"/>
                  <a:gd name="T56" fmla="*/ 0 w 54"/>
                  <a:gd name="T57" fmla="*/ 0 h 65"/>
                  <a:gd name="T58" fmla="*/ 0 w 54"/>
                  <a:gd name="T59" fmla="*/ 0 h 65"/>
                  <a:gd name="T60" fmla="*/ 0 w 54"/>
                  <a:gd name="T61" fmla="*/ 0 h 65"/>
                  <a:gd name="T62" fmla="*/ 0 w 54"/>
                  <a:gd name="T63" fmla="*/ 0 h 65"/>
                  <a:gd name="T64" fmla="*/ 0 w 54"/>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4"/>
                  <a:gd name="T100" fmla="*/ 0 h 65"/>
                  <a:gd name="T101" fmla="*/ 54 w 5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4" h="65">
                    <a:moveTo>
                      <a:pt x="54" y="33"/>
                    </a:moveTo>
                    <a:lnTo>
                      <a:pt x="54" y="27"/>
                    </a:lnTo>
                    <a:lnTo>
                      <a:pt x="52" y="20"/>
                    </a:lnTo>
                    <a:lnTo>
                      <a:pt x="49" y="15"/>
                    </a:lnTo>
                    <a:lnTo>
                      <a:pt x="46" y="10"/>
                    </a:lnTo>
                    <a:lnTo>
                      <a:pt x="42" y="6"/>
                    </a:lnTo>
                    <a:lnTo>
                      <a:pt x="38" y="3"/>
                    </a:lnTo>
                    <a:lnTo>
                      <a:pt x="33" y="2"/>
                    </a:lnTo>
                    <a:lnTo>
                      <a:pt x="27" y="0"/>
                    </a:lnTo>
                    <a:lnTo>
                      <a:pt x="22" y="2"/>
                    </a:lnTo>
                    <a:lnTo>
                      <a:pt x="17" y="3"/>
                    </a:lnTo>
                    <a:lnTo>
                      <a:pt x="12" y="6"/>
                    </a:lnTo>
                    <a:lnTo>
                      <a:pt x="8" y="10"/>
                    </a:lnTo>
                    <a:lnTo>
                      <a:pt x="5" y="15"/>
                    </a:lnTo>
                    <a:lnTo>
                      <a:pt x="2" y="20"/>
                    </a:lnTo>
                    <a:lnTo>
                      <a:pt x="1" y="27"/>
                    </a:lnTo>
                    <a:lnTo>
                      <a:pt x="0" y="33"/>
                    </a:lnTo>
                    <a:lnTo>
                      <a:pt x="1" y="39"/>
                    </a:lnTo>
                    <a:lnTo>
                      <a:pt x="2" y="45"/>
                    </a:lnTo>
                    <a:lnTo>
                      <a:pt x="5" y="51"/>
                    </a:lnTo>
                    <a:lnTo>
                      <a:pt x="8" y="56"/>
                    </a:lnTo>
                    <a:lnTo>
                      <a:pt x="12" y="59"/>
                    </a:lnTo>
                    <a:lnTo>
                      <a:pt x="17" y="63"/>
                    </a:lnTo>
                    <a:lnTo>
                      <a:pt x="22" y="64"/>
                    </a:lnTo>
                    <a:lnTo>
                      <a:pt x="27" y="65"/>
                    </a:lnTo>
                    <a:lnTo>
                      <a:pt x="33" y="64"/>
                    </a:lnTo>
                    <a:lnTo>
                      <a:pt x="38" y="63"/>
                    </a:lnTo>
                    <a:lnTo>
                      <a:pt x="42" y="59"/>
                    </a:lnTo>
                    <a:lnTo>
                      <a:pt x="46" y="56"/>
                    </a:lnTo>
                    <a:lnTo>
                      <a:pt x="49" y="51"/>
                    </a:lnTo>
                    <a:lnTo>
                      <a:pt x="52" y="45"/>
                    </a:lnTo>
                    <a:lnTo>
                      <a:pt x="54" y="39"/>
                    </a:lnTo>
                    <a:lnTo>
                      <a:pt x="54" y="33"/>
                    </a:lnTo>
                    <a:close/>
                    <a:moveTo>
                      <a:pt x="45" y="33"/>
                    </a:moveTo>
                    <a:lnTo>
                      <a:pt x="45" y="38"/>
                    </a:lnTo>
                    <a:lnTo>
                      <a:pt x="44" y="41"/>
                    </a:lnTo>
                    <a:lnTo>
                      <a:pt x="42" y="45"/>
                    </a:lnTo>
                    <a:lnTo>
                      <a:pt x="40" y="48"/>
                    </a:lnTo>
                    <a:lnTo>
                      <a:pt x="37" y="51"/>
                    </a:lnTo>
                    <a:lnTo>
                      <a:pt x="34" y="53"/>
                    </a:lnTo>
                    <a:lnTo>
                      <a:pt x="31" y="54"/>
                    </a:lnTo>
                    <a:lnTo>
                      <a:pt x="27" y="54"/>
                    </a:lnTo>
                    <a:lnTo>
                      <a:pt x="23" y="54"/>
                    </a:lnTo>
                    <a:lnTo>
                      <a:pt x="20" y="53"/>
                    </a:lnTo>
                    <a:lnTo>
                      <a:pt x="17" y="51"/>
                    </a:lnTo>
                    <a:lnTo>
                      <a:pt x="14" y="48"/>
                    </a:lnTo>
                    <a:lnTo>
                      <a:pt x="12" y="45"/>
                    </a:lnTo>
                    <a:lnTo>
                      <a:pt x="11" y="41"/>
                    </a:lnTo>
                    <a:lnTo>
                      <a:pt x="9" y="38"/>
                    </a:lnTo>
                    <a:lnTo>
                      <a:pt x="9" y="33"/>
                    </a:lnTo>
                    <a:lnTo>
                      <a:pt x="9" y="28"/>
                    </a:lnTo>
                    <a:lnTo>
                      <a:pt x="11" y="24"/>
                    </a:lnTo>
                    <a:lnTo>
                      <a:pt x="12" y="21"/>
                    </a:lnTo>
                    <a:lnTo>
                      <a:pt x="14" y="17"/>
                    </a:lnTo>
                    <a:lnTo>
                      <a:pt x="17" y="15"/>
                    </a:lnTo>
                    <a:lnTo>
                      <a:pt x="20" y="12"/>
                    </a:lnTo>
                    <a:lnTo>
                      <a:pt x="23" y="11"/>
                    </a:lnTo>
                    <a:lnTo>
                      <a:pt x="27" y="11"/>
                    </a:lnTo>
                    <a:lnTo>
                      <a:pt x="31" y="11"/>
                    </a:lnTo>
                    <a:lnTo>
                      <a:pt x="34" y="12"/>
                    </a:lnTo>
                    <a:lnTo>
                      <a:pt x="37" y="15"/>
                    </a:lnTo>
                    <a:lnTo>
                      <a:pt x="40" y="17"/>
                    </a:lnTo>
                    <a:lnTo>
                      <a:pt x="42" y="21"/>
                    </a:lnTo>
                    <a:lnTo>
                      <a:pt x="44" y="24"/>
                    </a:lnTo>
                    <a:lnTo>
                      <a:pt x="45" y="28"/>
                    </a:lnTo>
                    <a:lnTo>
                      <a:pt x="45" y="33"/>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7" name="Freeform 100"/>
              <p:cNvSpPr>
                <a:spLocks noEditPoints="1"/>
              </p:cNvSpPr>
              <p:nvPr/>
            </p:nvSpPr>
            <p:spPr bwMode="auto">
              <a:xfrm>
                <a:off x="1157" y="2655"/>
                <a:ext cx="9" cy="9"/>
              </a:xfrm>
              <a:custGeom>
                <a:avLst/>
                <a:gdLst>
                  <a:gd name="T0" fmla="*/ 0 w 45"/>
                  <a:gd name="T1" fmla="*/ 0 h 54"/>
                  <a:gd name="T2" fmla="*/ 0 w 45"/>
                  <a:gd name="T3" fmla="*/ 0 h 54"/>
                  <a:gd name="T4" fmla="*/ 0 w 45"/>
                  <a:gd name="T5" fmla="*/ 0 h 54"/>
                  <a:gd name="T6" fmla="*/ 0 w 45"/>
                  <a:gd name="T7" fmla="*/ 0 h 54"/>
                  <a:gd name="T8" fmla="*/ 0 w 45"/>
                  <a:gd name="T9" fmla="*/ 0 h 54"/>
                  <a:gd name="T10" fmla="*/ 0 w 45"/>
                  <a:gd name="T11" fmla="*/ 0 h 54"/>
                  <a:gd name="T12" fmla="*/ 0 w 45"/>
                  <a:gd name="T13" fmla="*/ 0 h 54"/>
                  <a:gd name="T14" fmla="*/ 0 w 45"/>
                  <a:gd name="T15" fmla="*/ 0 h 54"/>
                  <a:gd name="T16" fmla="*/ 0 w 45"/>
                  <a:gd name="T17" fmla="*/ 0 h 54"/>
                  <a:gd name="T18" fmla="*/ 0 w 45"/>
                  <a:gd name="T19" fmla="*/ 0 h 54"/>
                  <a:gd name="T20" fmla="*/ 0 w 45"/>
                  <a:gd name="T21" fmla="*/ 0 h 54"/>
                  <a:gd name="T22" fmla="*/ 0 w 45"/>
                  <a:gd name="T23" fmla="*/ 0 h 54"/>
                  <a:gd name="T24" fmla="*/ 0 w 45"/>
                  <a:gd name="T25" fmla="*/ 0 h 54"/>
                  <a:gd name="T26" fmla="*/ 0 w 45"/>
                  <a:gd name="T27" fmla="*/ 0 h 54"/>
                  <a:gd name="T28" fmla="*/ 0 w 45"/>
                  <a:gd name="T29" fmla="*/ 0 h 54"/>
                  <a:gd name="T30" fmla="*/ 0 w 45"/>
                  <a:gd name="T31" fmla="*/ 0 h 54"/>
                  <a:gd name="T32" fmla="*/ 0 w 45"/>
                  <a:gd name="T33" fmla="*/ 0 h 54"/>
                  <a:gd name="T34" fmla="*/ 0 w 45"/>
                  <a:gd name="T35" fmla="*/ 0 h 54"/>
                  <a:gd name="T36" fmla="*/ 0 w 45"/>
                  <a:gd name="T37" fmla="*/ 0 h 54"/>
                  <a:gd name="T38" fmla="*/ 0 w 45"/>
                  <a:gd name="T39" fmla="*/ 0 h 54"/>
                  <a:gd name="T40" fmla="*/ 0 w 45"/>
                  <a:gd name="T41" fmla="*/ 0 h 54"/>
                  <a:gd name="T42" fmla="*/ 0 w 45"/>
                  <a:gd name="T43" fmla="*/ 0 h 54"/>
                  <a:gd name="T44" fmla="*/ 0 w 45"/>
                  <a:gd name="T45" fmla="*/ 0 h 54"/>
                  <a:gd name="T46" fmla="*/ 0 w 45"/>
                  <a:gd name="T47" fmla="*/ 0 h 54"/>
                  <a:gd name="T48" fmla="*/ 0 w 45"/>
                  <a:gd name="T49" fmla="*/ 0 h 54"/>
                  <a:gd name="T50" fmla="*/ 0 w 45"/>
                  <a:gd name="T51" fmla="*/ 0 h 54"/>
                  <a:gd name="T52" fmla="*/ 0 w 45"/>
                  <a:gd name="T53" fmla="*/ 0 h 54"/>
                  <a:gd name="T54" fmla="*/ 0 w 45"/>
                  <a:gd name="T55" fmla="*/ 0 h 54"/>
                  <a:gd name="T56" fmla="*/ 0 w 45"/>
                  <a:gd name="T57" fmla="*/ 0 h 54"/>
                  <a:gd name="T58" fmla="*/ 0 w 45"/>
                  <a:gd name="T59" fmla="*/ 0 h 54"/>
                  <a:gd name="T60" fmla="*/ 0 w 45"/>
                  <a:gd name="T61" fmla="*/ 0 h 54"/>
                  <a:gd name="T62" fmla="*/ 0 w 45"/>
                  <a:gd name="T63" fmla="*/ 0 h 54"/>
                  <a:gd name="T64" fmla="*/ 0 w 45"/>
                  <a:gd name="T65" fmla="*/ 0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54"/>
                  <a:gd name="T101" fmla="*/ 45 w 45"/>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54">
                    <a:moveTo>
                      <a:pt x="45" y="28"/>
                    </a:moveTo>
                    <a:lnTo>
                      <a:pt x="44" y="22"/>
                    </a:lnTo>
                    <a:lnTo>
                      <a:pt x="43" y="17"/>
                    </a:lnTo>
                    <a:lnTo>
                      <a:pt x="41" y="12"/>
                    </a:lnTo>
                    <a:lnTo>
                      <a:pt x="38" y="9"/>
                    </a:lnTo>
                    <a:lnTo>
                      <a:pt x="35" y="5"/>
                    </a:lnTo>
                    <a:lnTo>
                      <a:pt x="31" y="3"/>
                    </a:lnTo>
                    <a:lnTo>
                      <a:pt x="27" y="1"/>
                    </a:lnTo>
                    <a:lnTo>
                      <a:pt x="22" y="0"/>
                    </a:lnTo>
                    <a:lnTo>
                      <a:pt x="18" y="1"/>
                    </a:lnTo>
                    <a:lnTo>
                      <a:pt x="13" y="3"/>
                    </a:lnTo>
                    <a:lnTo>
                      <a:pt x="10" y="5"/>
                    </a:lnTo>
                    <a:lnTo>
                      <a:pt x="6" y="9"/>
                    </a:lnTo>
                    <a:lnTo>
                      <a:pt x="3" y="12"/>
                    </a:lnTo>
                    <a:lnTo>
                      <a:pt x="1" y="17"/>
                    </a:lnTo>
                    <a:lnTo>
                      <a:pt x="0" y="22"/>
                    </a:lnTo>
                    <a:lnTo>
                      <a:pt x="0" y="28"/>
                    </a:lnTo>
                    <a:lnTo>
                      <a:pt x="0" y="34"/>
                    </a:lnTo>
                    <a:lnTo>
                      <a:pt x="1" y="39"/>
                    </a:lnTo>
                    <a:lnTo>
                      <a:pt x="3" y="43"/>
                    </a:lnTo>
                    <a:lnTo>
                      <a:pt x="6" y="47"/>
                    </a:lnTo>
                    <a:lnTo>
                      <a:pt x="10" y="51"/>
                    </a:lnTo>
                    <a:lnTo>
                      <a:pt x="13" y="53"/>
                    </a:lnTo>
                    <a:lnTo>
                      <a:pt x="18" y="54"/>
                    </a:lnTo>
                    <a:lnTo>
                      <a:pt x="22" y="54"/>
                    </a:lnTo>
                    <a:lnTo>
                      <a:pt x="27" y="54"/>
                    </a:lnTo>
                    <a:lnTo>
                      <a:pt x="31" y="53"/>
                    </a:lnTo>
                    <a:lnTo>
                      <a:pt x="35" y="51"/>
                    </a:lnTo>
                    <a:lnTo>
                      <a:pt x="38" y="47"/>
                    </a:lnTo>
                    <a:lnTo>
                      <a:pt x="41" y="43"/>
                    </a:lnTo>
                    <a:lnTo>
                      <a:pt x="43" y="39"/>
                    </a:lnTo>
                    <a:lnTo>
                      <a:pt x="44" y="34"/>
                    </a:lnTo>
                    <a:lnTo>
                      <a:pt x="45" y="28"/>
                    </a:lnTo>
                    <a:close/>
                    <a:moveTo>
                      <a:pt x="36" y="28"/>
                    </a:moveTo>
                    <a:lnTo>
                      <a:pt x="35" y="31"/>
                    </a:lnTo>
                    <a:lnTo>
                      <a:pt x="35" y="34"/>
                    </a:lnTo>
                    <a:lnTo>
                      <a:pt x="33" y="37"/>
                    </a:lnTo>
                    <a:lnTo>
                      <a:pt x="32" y="40"/>
                    </a:lnTo>
                    <a:lnTo>
                      <a:pt x="30" y="41"/>
                    </a:lnTo>
                    <a:lnTo>
                      <a:pt x="27" y="42"/>
                    </a:lnTo>
                    <a:lnTo>
                      <a:pt x="25" y="43"/>
                    </a:lnTo>
                    <a:lnTo>
                      <a:pt x="22" y="43"/>
                    </a:lnTo>
                    <a:lnTo>
                      <a:pt x="19" y="43"/>
                    </a:lnTo>
                    <a:lnTo>
                      <a:pt x="17" y="42"/>
                    </a:lnTo>
                    <a:lnTo>
                      <a:pt x="15" y="41"/>
                    </a:lnTo>
                    <a:lnTo>
                      <a:pt x="13" y="40"/>
                    </a:lnTo>
                    <a:lnTo>
                      <a:pt x="11" y="37"/>
                    </a:lnTo>
                    <a:lnTo>
                      <a:pt x="10" y="34"/>
                    </a:lnTo>
                    <a:lnTo>
                      <a:pt x="9" y="31"/>
                    </a:lnTo>
                    <a:lnTo>
                      <a:pt x="9" y="28"/>
                    </a:lnTo>
                    <a:lnTo>
                      <a:pt x="9" y="24"/>
                    </a:lnTo>
                    <a:lnTo>
                      <a:pt x="10" y="22"/>
                    </a:lnTo>
                    <a:lnTo>
                      <a:pt x="11" y="18"/>
                    </a:lnTo>
                    <a:lnTo>
                      <a:pt x="13" y="16"/>
                    </a:lnTo>
                    <a:lnTo>
                      <a:pt x="15" y="15"/>
                    </a:lnTo>
                    <a:lnTo>
                      <a:pt x="17" y="13"/>
                    </a:lnTo>
                    <a:lnTo>
                      <a:pt x="19" y="12"/>
                    </a:lnTo>
                    <a:lnTo>
                      <a:pt x="22" y="11"/>
                    </a:lnTo>
                    <a:lnTo>
                      <a:pt x="25" y="12"/>
                    </a:lnTo>
                    <a:lnTo>
                      <a:pt x="27" y="13"/>
                    </a:lnTo>
                    <a:lnTo>
                      <a:pt x="30" y="15"/>
                    </a:lnTo>
                    <a:lnTo>
                      <a:pt x="32" y="16"/>
                    </a:lnTo>
                    <a:lnTo>
                      <a:pt x="33" y="18"/>
                    </a:lnTo>
                    <a:lnTo>
                      <a:pt x="35" y="22"/>
                    </a:lnTo>
                    <a:lnTo>
                      <a:pt x="35" y="24"/>
                    </a:lnTo>
                    <a:lnTo>
                      <a:pt x="36" y="28"/>
                    </a:lnTo>
                    <a:close/>
                  </a:path>
                </a:pathLst>
              </a:custGeom>
              <a:solidFill>
                <a:srgbClr val="FCF2C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8" name="Freeform 101"/>
              <p:cNvSpPr>
                <a:spLocks noEditPoints="1"/>
              </p:cNvSpPr>
              <p:nvPr/>
            </p:nvSpPr>
            <p:spPr bwMode="auto">
              <a:xfrm>
                <a:off x="1158" y="2656"/>
                <a:ext cx="7" cy="7"/>
              </a:xfrm>
              <a:custGeom>
                <a:avLst/>
                <a:gdLst>
                  <a:gd name="T0" fmla="*/ 0 w 36"/>
                  <a:gd name="T1" fmla="*/ 0 h 43"/>
                  <a:gd name="T2" fmla="*/ 0 w 36"/>
                  <a:gd name="T3" fmla="*/ 0 h 43"/>
                  <a:gd name="T4" fmla="*/ 0 w 36"/>
                  <a:gd name="T5" fmla="*/ 0 h 43"/>
                  <a:gd name="T6" fmla="*/ 0 w 36"/>
                  <a:gd name="T7" fmla="*/ 0 h 43"/>
                  <a:gd name="T8" fmla="*/ 0 w 36"/>
                  <a:gd name="T9" fmla="*/ 0 h 43"/>
                  <a:gd name="T10" fmla="*/ 0 w 36"/>
                  <a:gd name="T11" fmla="*/ 0 h 43"/>
                  <a:gd name="T12" fmla="*/ 0 w 36"/>
                  <a:gd name="T13" fmla="*/ 0 h 43"/>
                  <a:gd name="T14" fmla="*/ 0 w 36"/>
                  <a:gd name="T15" fmla="*/ 0 h 43"/>
                  <a:gd name="T16" fmla="*/ 0 w 36"/>
                  <a:gd name="T17" fmla="*/ 0 h 43"/>
                  <a:gd name="T18" fmla="*/ 0 w 36"/>
                  <a:gd name="T19" fmla="*/ 0 h 43"/>
                  <a:gd name="T20" fmla="*/ 0 w 36"/>
                  <a:gd name="T21" fmla="*/ 0 h 43"/>
                  <a:gd name="T22" fmla="*/ 0 w 36"/>
                  <a:gd name="T23" fmla="*/ 0 h 43"/>
                  <a:gd name="T24" fmla="*/ 0 w 36"/>
                  <a:gd name="T25" fmla="*/ 0 h 43"/>
                  <a:gd name="T26" fmla="*/ 0 w 36"/>
                  <a:gd name="T27" fmla="*/ 0 h 43"/>
                  <a:gd name="T28" fmla="*/ 0 w 36"/>
                  <a:gd name="T29" fmla="*/ 0 h 43"/>
                  <a:gd name="T30" fmla="*/ 0 w 36"/>
                  <a:gd name="T31" fmla="*/ 0 h 43"/>
                  <a:gd name="T32" fmla="*/ 0 w 36"/>
                  <a:gd name="T33" fmla="*/ 0 h 43"/>
                  <a:gd name="T34" fmla="*/ 0 w 36"/>
                  <a:gd name="T35" fmla="*/ 0 h 43"/>
                  <a:gd name="T36" fmla="*/ 0 w 36"/>
                  <a:gd name="T37" fmla="*/ 0 h 43"/>
                  <a:gd name="T38" fmla="*/ 0 w 36"/>
                  <a:gd name="T39" fmla="*/ 0 h 43"/>
                  <a:gd name="T40" fmla="*/ 0 w 36"/>
                  <a:gd name="T41" fmla="*/ 0 h 43"/>
                  <a:gd name="T42" fmla="*/ 0 w 36"/>
                  <a:gd name="T43" fmla="*/ 0 h 43"/>
                  <a:gd name="T44" fmla="*/ 0 w 36"/>
                  <a:gd name="T45" fmla="*/ 0 h 43"/>
                  <a:gd name="T46" fmla="*/ 0 w 36"/>
                  <a:gd name="T47" fmla="*/ 0 h 43"/>
                  <a:gd name="T48" fmla="*/ 0 w 36"/>
                  <a:gd name="T49" fmla="*/ 0 h 43"/>
                  <a:gd name="T50" fmla="*/ 0 w 36"/>
                  <a:gd name="T51" fmla="*/ 0 h 43"/>
                  <a:gd name="T52" fmla="*/ 0 w 36"/>
                  <a:gd name="T53" fmla="*/ 0 h 43"/>
                  <a:gd name="T54" fmla="*/ 0 w 36"/>
                  <a:gd name="T55" fmla="*/ 0 h 43"/>
                  <a:gd name="T56" fmla="*/ 0 w 36"/>
                  <a:gd name="T57" fmla="*/ 0 h 43"/>
                  <a:gd name="T58" fmla="*/ 0 w 36"/>
                  <a:gd name="T59" fmla="*/ 0 h 43"/>
                  <a:gd name="T60" fmla="*/ 0 w 36"/>
                  <a:gd name="T61" fmla="*/ 0 h 43"/>
                  <a:gd name="T62" fmla="*/ 0 w 36"/>
                  <a:gd name="T63" fmla="*/ 0 h 43"/>
                  <a:gd name="T64" fmla="*/ 0 w 36"/>
                  <a:gd name="T65" fmla="*/ 0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3"/>
                  <a:gd name="T101" fmla="*/ 36 w 36"/>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3">
                    <a:moveTo>
                      <a:pt x="36" y="22"/>
                    </a:moveTo>
                    <a:lnTo>
                      <a:pt x="36" y="17"/>
                    </a:lnTo>
                    <a:lnTo>
                      <a:pt x="35" y="13"/>
                    </a:lnTo>
                    <a:lnTo>
                      <a:pt x="33" y="10"/>
                    </a:lnTo>
                    <a:lnTo>
                      <a:pt x="31" y="6"/>
                    </a:lnTo>
                    <a:lnTo>
                      <a:pt x="28" y="4"/>
                    </a:lnTo>
                    <a:lnTo>
                      <a:pt x="25" y="1"/>
                    </a:lnTo>
                    <a:lnTo>
                      <a:pt x="22" y="0"/>
                    </a:lnTo>
                    <a:lnTo>
                      <a:pt x="18" y="0"/>
                    </a:lnTo>
                    <a:lnTo>
                      <a:pt x="14" y="0"/>
                    </a:lnTo>
                    <a:lnTo>
                      <a:pt x="11" y="1"/>
                    </a:lnTo>
                    <a:lnTo>
                      <a:pt x="8" y="4"/>
                    </a:lnTo>
                    <a:lnTo>
                      <a:pt x="5" y="6"/>
                    </a:lnTo>
                    <a:lnTo>
                      <a:pt x="3" y="10"/>
                    </a:lnTo>
                    <a:lnTo>
                      <a:pt x="2" y="13"/>
                    </a:lnTo>
                    <a:lnTo>
                      <a:pt x="0" y="17"/>
                    </a:lnTo>
                    <a:lnTo>
                      <a:pt x="0" y="22"/>
                    </a:lnTo>
                    <a:lnTo>
                      <a:pt x="0" y="27"/>
                    </a:lnTo>
                    <a:lnTo>
                      <a:pt x="2" y="30"/>
                    </a:lnTo>
                    <a:lnTo>
                      <a:pt x="3" y="34"/>
                    </a:lnTo>
                    <a:lnTo>
                      <a:pt x="5" y="37"/>
                    </a:lnTo>
                    <a:lnTo>
                      <a:pt x="8" y="40"/>
                    </a:lnTo>
                    <a:lnTo>
                      <a:pt x="11" y="42"/>
                    </a:lnTo>
                    <a:lnTo>
                      <a:pt x="14" y="43"/>
                    </a:lnTo>
                    <a:lnTo>
                      <a:pt x="18" y="43"/>
                    </a:lnTo>
                    <a:lnTo>
                      <a:pt x="22" y="43"/>
                    </a:lnTo>
                    <a:lnTo>
                      <a:pt x="25" y="42"/>
                    </a:lnTo>
                    <a:lnTo>
                      <a:pt x="28" y="40"/>
                    </a:lnTo>
                    <a:lnTo>
                      <a:pt x="31" y="37"/>
                    </a:lnTo>
                    <a:lnTo>
                      <a:pt x="33" y="34"/>
                    </a:lnTo>
                    <a:lnTo>
                      <a:pt x="35" y="30"/>
                    </a:lnTo>
                    <a:lnTo>
                      <a:pt x="36" y="27"/>
                    </a:lnTo>
                    <a:lnTo>
                      <a:pt x="36" y="22"/>
                    </a:lnTo>
                    <a:close/>
                    <a:moveTo>
                      <a:pt x="27" y="22"/>
                    </a:moveTo>
                    <a:lnTo>
                      <a:pt x="27" y="24"/>
                    </a:lnTo>
                    <a:lnTo>
                      <a:pt x="26" y="25"/>
                    </a:lnTo>
                    <a:lnTo>
                      <a:pt x="26" y="28"/>
                    </a:lnTo>
                    <a:lnTo>
                      <a:pt x="24" y="29"/>
                    </a:lnTo>
                    <a:lnTo>
                      <a:pt x="23" y="30"/>
                    </a:lnTo>
                    <a:lnTo>
                      <a:pt x="22" y="31"/>
                    </a:lnTo>
                    <a:lnTo>
                      <a:pt x="20" y="33"/>
                    </a:lnTo>
                    <a:lnTo>
                      <a:pt x="18" y="33"/>
                    </a:lnTo>
                    <a:lnTo>
                      <a:pt x="16" y="33"/>
                    </a:lnTo>
                    <a:lnTo>
                      <a:pt x="15" y="31"/>
                    </a:lnTo>
                    <a:lnTo>
                      <a:pt x="13" y="30"/>
                    </a:lnTo>
                    <a:lnTo>
                      <a:pt x="12" y="29"/>
                    </a:lnTo>
                    <a:lnTo>
                      <a:pt x="11" y="28"/>
                    </a:lnTo>
                    <a:lnTo>
                      <a:pt x="10" y="25"/>
                    </a:lnTo>
                    <a:lnTo>
                      <a:pt x="9" y="24"/>
                    </a:lnTo>
                    <a:lnTo>
                      <a:pt x="9" y="22"/>
                    </a:lnTo>
                    <a:lnTo>
                      <a:pt x="9" y="19"/>
                    </a:lnTo>
                    <a:lnTo>
                      <a:pt x="10" y="17"/>
                    </a:lnTo>
                    <a:lnTo>
                      <a:pt x="11" y="16"/>
                    </a:lnTo>
                    <a:lnTo>
                      <a:pt x="12" y="15"/>
                    </a:lnTo>
                    <a:lnTo>
                      <a:pt x="13" y="13"/>
                    </a:lnTo>
                    <a:lnTo>
                      <a:pt x="15" y="12"/>
                    </a:lnTo>
                    <a:lnTo>
                      <a:pt x="16" y="11"/>
                    </a:lnTo>
                    <a:lnTo>
                      <a:pt x="18" y="11"/>
                    </a:lnTo>
                    <a:lnTo>
                      <a:pt x="20" y="11"/>
                    </a:lnTo>
                    <a:lnTo>
                      <a:pt x="22" y="12"/>
                    </a:lnTo>
                    <a:lnTo>
                      <a:pt x="23" y="13"/>
                    </a:lnTo>
                    <a:lnTo>
                      <a:pt x="24" y="15"/>
                    </a:lnTo>
                    <a:lnTo>
                      <a:pt x="26" y="16"/>
                    </a:lnTo>
                    <a:lnTo>
                      <a:pt x="26" y="17"/>
                    </a:lnTo>
                    <a:lnTo>
                      <a:pt x="27" y="19"/>
                    </a:lnTo>
                    <a:lnTo>
                      <a:pt x="27" y="22"/>
                    </a:lnTo>
                    <a:close/>
                  </a:path>
                </a:pathLst>
              </a:custGeom>
              <a:solidFill>
                <a:srgbClr val="FDF4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59" name="Freeform 102"/>
              <p:cNvSpPr/>
              <p:nvPr/>
            </p:nvSpPr>
            <p:spPr bwMode="auto">
              <a:xfrm>
                <a:off x="1159" y="2657"/>
                <a:ext cx="5" cy="5"/>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w 27"/>
                  <a:gd name="T13" fmla="*/ 0 h 32"/>
                  <a:gd name="T14" fmla="*/ 0 w 27"/>
                  <a:gd name="T15" fmla="*/ 0 h 32"/>
                  <a:gd name="T16" fmla="*/ 0 w 27"/>
                  <a:gd name="T17" fmla="*/ 0 h 32"/>
                  <a:gd name="T18" fmla="*/ 0 w 27"/>
                  <a:gd name="T19" fmla="*/ 0 h 32"/>
                  <a:gd name="T20" fmla="*/ 0 w 27"/>
                  <a:gd name="T21" fmla="*/ 0 h 32"/>
                  <a:gd name="T22" fmla="*/ 0 w 27"/>
                  <a:gd name="T23" fmla="*/ 0 h 32"/>
                  <a:gd name="T24" fmla="*/ 0 w 27"/>
                  <a:gd name="T25" fmla="*/ 0 h 32"/>
                  <a:gd name="T26" fmla="*/ 0 w 27"/>
                  <a:gd name="T27" fmla="*/ 0 h 32"/>
                  <a:gd name="T28" fmla="*/ 0 w 27"/>
                  <a:gd name="T29" fmla="*/ 0 h 32"/>
                  <a:gd name="T30" fmla="*/ 0 w 27"/>
                  <a:gd name="T31" fmla="*/ 0 h 32"/>
                  <a:gd name="T32" fmla="*/ 0 w 27"/>
                  <a:gd name="T33" fmla="*/ 0 h 32"/>
                  <a:gd name="T34" fmla="*/ 0 w 27"/>
                  <a:gd name="T35" fmla="*/ 0 h 32"/>
                  <a:gd name="T36" fmla="*/ 0 w 27"/>
                  <a:gd name="T37" fmla="*/ 0 h 32"/>
                  <a:gd name="T38" fmla="*/ 0 w 27"/>
                  <a:gd name="T39" fmla="*/ 0 h 32"/>
                  <a:gd name="T40" fmla="*/ 0 w 27"/>
                  <a:gd name="T41" fmla="*/ 0 h 32"/>
                  <a:gd name="T42" fmla="*/ 0 w 27"/>
                  <a:gd name="T43" fmla="*/ 0 h 32"/>
                  <a:gd name="T44" fmla="*/ 0 w 27"/>
                  <a:gd name="T45" fmla="*/ 0 h 32"/>
                  <a:gd name="T46" fmla="*/ 0 w 27"/>
                  <a:gd name="T47" fmla="*/ 0 h 32"/>
                  <a:gd name="T48" fmla="*/ 0 w 27"/>
                  <a:gd name="T49" fmla="*/ 0 h 32"/>
                  <a:gd name="T50" fmla="*/ 0 w 27"/>
                  <a:gd name="T51" fmla="*/ 0 h 32"/>
                  <a:gd name="T52" fmla="*/ 0 w 27"/>
                  <a:gd name="T53" fmla="*/ 0 h 32"/>
                  <a:gd name="T54" fmla="*/ 0 w 27"/>
                  <a:gd name="T55" fmla="*/ 0 h 32"/>
                  <a:gd name="T56" fmla="*/ 0 w 27"/>
                  <a:gd name="T57" fmla="*/ 0 h 32"/>
                  <a:gd name="T58" fmla="*/ 0 w 27"/>
                  <a:gd name="T59" fmla="*/ 0 h 32"/>
                  <a:gd name="T60" fmla="*/ 0 w 27"/>
                  <a:gd name="T61" fmla="*/ 0 h 32"/>
                  <a:gd name="T62" fmla="*/ 0 w 27"/>
                  <a:gd name="T63" fmla="*/ 0 h 32"/>
                  <a:gd name="T64" fmla="*/ 0 w 27"/>
                  <a:gd name="T65" fmla="*/ 0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
                  <a:gd name="T100" fmla="*/ 0 h 32"/>
                  <a:gd name="T101" fmla="*/ 27 w 27"/>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 h="32">
                    <a:moveTo>
                      <a:pt x="27" y="17"/>
                    </a:moveTo>
                    <a:lnTo>
                      <a:pt x="26" y="13"/>
                    </a:lnTo>
                    <a:lnTo>
                      <a:pt x="26" y="11"/>
                    </a:lnTo>
                    <a:lnTo>
                      <a:pt x="24" y="7"/>
                    </a:lnTo>
                    <a:lnTo>
                      <a:pt x="23" y="5"/>
                    </a:lnTo>
                    <a:lnTo>
                      <a:pt x="21" y="4"/>
                    </a:lnTo>
                    <a:lnTo>
                      <a:pt x="18" y="2"/>
                    </a:lnTo>
                    <a:lnTo>
                      <a:pt x="16" y="1"/>
                    </a:lnTo>
                    <a:lnTo>
                      <a:pt x="13" y="0"/>
                    </a:lnTo>
                    <a:lnTo>
                      <a:pt x="10" y="1"/>
                    </a:lnTo>
                    <a:lnTo>
                      <a:pt x="8" y="2"/>
                    </a:lnTo>
                    <a:lnTo>
                      <a:pt x="6" y="4"/>
                    </a:lnTo>
                    <a:lnTo>
                      <a:pt x="4" y="5"/>
                    </a:lnTo>
                    <a:lnTo>
                      <a:pt x="2" y="7"/>
                    </a:lnTo>
                    <a:lnTo>
                      <a:pt x="1" y="11"/>
                    </a:lnTo>
                    <a:lnTo>
                      <a:pt x="0" y="13"/>
                    </a:lnTo>
                    <a:lnTo>
                      <a:pt x="0" y="17"/>
                    </a:lnTo>
                    <a:lnTo>
                      <a:pt x="0" y="20"/>
                    </a:lnTo>
                    <a:lnTo>
                      <a:pt x="1" y="23"/>
                    </a:lnTo>
                    <a:lnTo>
                      <a:pt x="2" y="26"/>
                    </a:lnTo>
                    <a:lnTo>
                      <a:pt x="4" y="29"/>
                    </a:lnTo>
                    <a:lnTo>
                      <a:pt x="6" y="30"/>
                    </a:lnTo>
                    <a:lnTo>
                      <a:pt x="8" y="31"/>
                    </a:lnTo>
                    <a:lnTo>
                      <a:pt x="10" y="32"/>
                    </a:lnTo>
                    <a:lnTo>
                      <a:pt x="13" y="32"/>
                    </a:lnTo>
                    <a:lnTo>
                      <a:pt x="16" y="32"/>
                    </a:lnTo>
                    <a:lnTo>
                      <a:pt x="18" y="31"/>
                    </a:lnTo>
                    <a:lnTo>
                      <a:pt x="21" y="30"/>
                    </a:lnTo>
                    <a:lnTo>
                      <a:pt x="23" y="29"/>
                    </a:lnTo>
                    <a:lnTo>
                      <a:pt x="24" y="26"/>
                    </a:lnTo>
                    <a:lnTo>
                      <a:pt x="26" y="23"/>
                    </a:lnTo>
                    <a:lnTo>
                      <a:pt x="26" y="20"/>
                    </a:lnTo>
                    <a:lnTo>
                      <a:pt x="27" y="17"/>
                    </a:lnTo>
                    <a:close/>
                  </a:path>
                </a:pathLst>
              </a:custGeom>
              <a:solidFill>
                <a:srgbClr val="FDF8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0" name="Freeform 103"/>
              <p:cNvSpPr/>
              <p:nvPr/>
            </p:nvSpPr>
            <p:spPr bwMode="auto">
              <a:xfrm>
                <a:off x="1160" y="2658"/>
                <a:ext cx="3" cy="3"/>
              </a:xfrm>
              <a:custGeom>
                <a:avLst/>
                <a:gdLst>
                  <a:gd name="T0" fmla="*/ 0 w 18"/>
                  <a:gd name="T1" fmla="*/ 0 h 22"/>
                  <a:gd name="T2" fmla="*/ 0 w 18"/>
                  <a:gd name="T3" fmla="*/ 0 h 22"/>
                  <a:gd name="T4" fmla="*/ 0 w 18"/>
                  <a:gd name="T5" fmla="*/ 0 h 22"/>
                  <a:gd name="T6" fmla="*/ 0 w 18"/>
                  <a:gd name="T7" fmla="*/ 0 h 22"/>
                  <a:gd name="T8" fmla="*/ 0 w 18"/>
                  <a:gd name="T9" fmla="*/ 0 h 22"/>
                  <a:gd name="T10" fmla="*/ 0 w 18"/>
                  <a:gd name="T11" fmla="*/ 0 h 22"/>
                  <a:gd name="T12" fmla="*/ 0 w 18"/>
                  <a:gd name="T13" fmla="*/ 0 h 22"/>
                  <a:gd name="T14" fmla="*/ 0 w 18"/>
                  <a:gd name="T15" fmla="*/ 0 h 22"/>
                  <a:gd name="T16" fmla="*/ 0 w 18"/>
                  <a:gd name="T17" fmla="*/ 0 h 22"/>
                  <a:gd name="T18" fmla="*/ 0 w 18"/>
                  <a:gd name="T19" fmla="*/ 0 h 22"/>
                  <a:gd name="T20" fmla="*/ 0 w 18"/>
                  <a:gd name="T21" fmla="*/ 0 h 22"/>
                  <a:gd name="T22" fmla="*/ 0 w 18"/>
                  <a:gd name="T23" fmla="*/ 0 h 22"/>
                  <a:gd name="T24" fmla="*/ 0 w 18"/>
                  <a:gd name="T25" fmla="*/ 0 h 22"/>
                  <a:gd name="T26" fmla="*/ 0 w 18"/>
                  <a:gd name="T27" fmla="*/ 0 h 22"/>
                  <a:gd name="T28" fmla="*/ 0 w 18"/>
                  <a:gd name="T29" fmla="*/ 0 h 22"/>
                  <a:gd name="T30" fmla="*/ 0 w 18"/>
                  <a:gd name="T31" fmla="*/ 0 h 22"/>
                  <a:gd name="T32" fmla="*/ 0 w 18"/>
                  <a:gd name="T33" fmla="*/ 0 h 22"/>
                  <a:gd name="T34" fmla="*/ 0 w 18"/>
                  <a:gd name="T35" fmla="*/ 0 h 22"/>
                  <a:gd name="T36" fmla="*/ 0 w 18"/>
                  <a:gd name="T37" fmla="*/ 0 h 22"/>
                  <a:gd name="T38" fmla="*/ 0 w 18"/>
                  <a:gd name="T39" fmla="*/ 0 h 22"/>
                  <a:gd name="T40" fmla="*/ 0 w 18"/>
                  <a:gd name="T41" fmla="*/ 0 h 22"/>
                  <a:gd name="T42" fmla="*/ 0 w 18"/>
                  <a:gd name="T43" fmla="*/ 0 h 22"/>
                  <a:gd name="T44" fmla="*/ 0 w 18"/>
                  <a:gd name="T45" fmla="*/ 0 h 22"/>
                  <a:gd name="T46" fmla="*/ 0 w 18"/>
                  <a:gd name="T47" fmla="*/ 0 h 22"/>
                  <a:gd name="T48" fmla="*/ 0 w 18"/>
                  <a:gd name="T49" fmla="*/ 0 h 22"/>
                  <a:gd name="T50" fmla="*/ 0 w 18"/>
                  <a:gd name="T51" fmla="*/ 0 h 22"/>
                  <a:gd name="T52" fmla="*/ 0 w 18"/>
                  <a:gd name="T53" fmla="*/ 0 h 22"/>
                  <a:gd name="T54" fmla="*/ 0 w 18"/>
                  <a:gd name="T55" fmla="*/ 0 h 22"/>
                  <a:gd name="T56" fmla="*/ 0 w 18"/>
                  <a:gd name="T57" fmla="*/ 0 h 22"/>
                  <a:gd name="T58" fmla="*/ 0 w 18"/>
                  <a:gd name="T59" fmla="*/ 0 h 22"/>
                  <a:gd name="T60" fmla="*/ 0 w 18"/>
                  <a:gd name="T61" fmla="*/ 0 h 22"/>
                  <a:gd name="T62" fmla="*/ 0 w 18"/>
                  <a:gd name="T63" fmla="*/ 0 h 22"/>
                  <a:gd name="T64" fmla="*/ 0 w 18"/>
                  <a:gd name="T65" fmla="*/ 0 h 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
                  <a:gd name="T100" fmla="*/ 0 h 22"/>
                  <a:gd name="T101" fmla="*/ 18 w 18"/>
                  <a:gd name="T102" fmla="*/ 22 h 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 h="22">
                    <a:moveTo>
                      <a:pt x="18" y="11"/>
                    </a:moveTo>
                    <a:lnTo>
                      <a:pt x="18" y="8"/>
                    </a:lnTo>
                    <a:lnTo>
                      <a:pt x="17" y="6"/>
                    </a:lnTo>
                    <a:lnTo>
                      <a:pt x="17" y="5"/>
                    </a:lnTo>
                    <a:lnTo>
                      <a:pt x="15" y="4"/>
                    </a:lnTo>
                    <a:lnTo>
                      <a:pt x="14" y="2"/>
                    </a:lnTo>
                    <a:lnTo>
                      <a:pt x="13" y="1"/>
                    </a:lnTo>
                    <a:lnTo>
                      <a:pt x="11" y="0"/>
                    </a:lnTo>
                    <a:lnTo>
                      <a:pt x="9" y="0"/>
                    </a:lnTo>
                    <a:lnTo>
                      <a:pt x="7" y="0"/>
                    </a:lnTo>
                    <a:lnTo>
                      <a:pt x="6" y="1"/>
                    </a:lnTo>
                    <a:lnTo>
                      <a:pt x="4" y="2"/>
                    </a:lnTo>
                    <a:lnTo>
                      <a:pt x="3" y="4"/>
                    </a:lnTo>
                    <a:lnTo>
                      <a:pt x="2" y="5"/>
                    </a:lnTo>
                    <a:lnTo>
                      <a:pt x="1" y="6"/>
                    </a:lnTo>
                    <a:lnTo>
                      <a:pt x="0" y="8"/>
                    </a:lnTo>
                    <a:lnTo>
                      <a:pt x="0" y="11"/>
                    </a:lnTo>
                    <a:lnTo>
                      <a:pt x="0" y="13"/>
                    </a:lnTo>
                    <a:lnTo>
                      <a:pt x="1" y="14"/>
                    </a:lnTo>
                    <a:lnTo>
                      <a:pt x="2" y="17"/>
                    </a:lnTo>
                    <a:lnTo>
                      <a:pt x="3" y="18"/>
                    </a:lnTo>
                    <a:lnTo>
                      <a:pt x="4" y="19"/>
                    </a:lnTo>
                    <a:lnTo>
                      <a:pt x="6" y="20"/>
                    </a:lnTo>
                    <a:lnTo>
                      <a:pt x="7" y="22"/>
                    </a:lnTo>
                    <a:lnTo>
                      <a:pt x="9" y="22"/>
                    </a:lnTo>
                    <a:lnTo>
                      <a:pt x="11" y="22"/>
                    </a:lnTo>
                    <a:lnTo>
                      <a:pt x="13" y="20"/>
                    </a:lnTo>
                    <a:lnTo>
                      <a:pt x="14" y="19"/>
                    </a:lnTo>
                    <a:lnTo>
                      <a:pt x="15" y="18"/>
                    </a:lnTo>
                    <a:lnTo>
                      <a:pt x="17" y="17"/>
                    </a:lnTo>
                    <a:lnTo>
                      <a:pt x="17" y="14"/>
                    </a:lnTo>
                    <a:lnTo>
                      <a:pt x="18" y="13"/>
                    </a:lnTo>
                    <a:lnTo>
                      <a:pt x="18" y="11"/>
                    </a:lnTo>
                    <a:close/>
                  </a:path>
                </a:pathLst>
              </a:custGeom>
              <a:solidFill>
                <a:srgbClr val="FDFA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1" name="Freeform 104"/>
              <p:cNvSpPr/>
              <p:nvPr/>
            </p:nvSpPr>
            <p:spPr bwMode="auto">
              <a:xfrm>
                <a:off x="1161" y="2658"/>
                <a:ext cx="2" cy="2"/>
              </a:xfrm>
              <a:custGeom>
                <a:avLst/>
                <a:gdLst>
                  <a:gd name="T0" fmla="*/ 0 w 9"/>
                  <a:gd name="T1" fmla="*/ 0 h 11"/>
                  <a:gd name="T2" fmla="*/ 0 w 9"/>
                  <a:gd name="T3" fmla="*/ 0 h 11"/>
                  <a:gd name="T4" fmla="*/ 0 w 9"/>
                  <a:gd name="T5" fmla="*/ 0 h 11"/>
                  <a:gd name="T6" fmla="*/ 0 w 9"/>
                  <a:gd name="T7" fmla="*/ 0 h 11"/>
                  <a:gd name="T8" fmla="*/ 0 w 9"/>
                  <a:gd name="T9" fmla="*/ 0 h 11"/>
                  <a:gd name="T10" fmla="*/ 0 w 9"/>
                  <a:gd name="T11" fmla="*/ 0 h 11"/>
                  <a:gd name="T12" fmla="*/ 0 w 9"/>
                  <a:gd name="T13" fmla="*/ 0 h 11"/>
                  <a:gd name="T14" fmla="*/ 0 w 9"/>
                  <a:gd name="T15" fmla="*/ 0 h 11"/>
                  <a:gd name="T16" fmla="*/ 0 w 9"/>
                  <a:gd name="T17" fmla="*/ 0 h 11"/>
                  <a:gd name="T18" fmla="*/ 0 w 9"/>
                  <a:gd name="T19" fmla="*/ 0 h 11"/>
                  <a:gd name="T20" fmla="*/ 0 w 9"/>
                  <a:gd name="T21" fmla="*/ 0 h 11"/>
                  <a:gd name="T22" fmla="*/ 0 w 9"/>
                  <a:gd name="T23" fmla="*/ 0 h 11"/>
                  <a:gd name="T24" fmla="*/ 0 w 9"/>
                  <a:gd name="T25" fmla="*/ 0 h 11"/>
                  <a:gd name="T26" fmla="*/ 0 w 9"/>
                  <a:gd name="T27" fmla="*/ 0 h 11"/>
                  <a:gd name="T28" fmla="*/ 0 w 9"/>
                  <a:gd name="T29" fmla="*/ 0 h 11"/>
                  <a:gd name="T30" fmla="*/ 0 w 9"/>
                  <a:gd name="T31" fmla="*/ 0 h 11"/>
                  <a:gd name="T32" fmla="*/ 0 w 9"/>
                  <a:gd name="T33" fmla="*/ 0 h 11"/>
                  <a:gd name="T34" fmla="*/ 0 w 9"/>
                  <a:gd name="T35" fmla="*/ 0 h 11"/>
                  <a:gd name="T36" fmla="*/ 0 w 9"/>
                  <a:gd name="T37" fmla="*/ 0 h 11"/>
                  <a:gd name="T38" fmla="*/ 0 w 9"/>
                  <a:gd name="T39" fmla="*/ 0 h 11"/>
                  <a:gd name="T40" fmla="*/ 0 w 9"/>
                  <a:gd name="T41" fmla="*/ 0 h 11"/>
                  <a:gd name="T42" fmla="*/ 0 w 9"/>
                  <a:gd name="T43" fmla="*/ 0 h 11"/>
                  <a:gd name="T44" fmla="*/ 0 w 9"/>
                  <a:gd name="T45" fmla="*/ 0 h 11"/>
                  <a:gd name="T46" fmla="*/ 0 w 9"/>
                  <a:gd name="T47" fmla="*/ 0 h 11"/>
                  <a:gd name="T48" fmla="*/ 0 w 9"/>
                  <a:gd name="T49" fmla="*/ 0 h 11"/>
                  <a:gd name="T50" fmla="*/ 0 w 9"/>
                  <a:gd name="T51" fmla="*/ 0 h 11"/>
                  <a:gd name="T52" fmla="*/ 0 w 9"/>
                  <a:gd name="T53" fmla="*/ 0 h 11"/>
                  <a:gd name="T54" fmla="*/ 0 w 9"/>
                  <a:gd name="T55" fmla="*/ 0 h 11"/>
                  <a:gd name="T56" fmla="*/ 0 w 9"/>
                  <a:gd name="T57" fmla="*/ 0 h 11"/>
                  <a:gd name="T58" fmla="*/ 0 w 9"/>
                  <a:gd name="T59" fmla="*/ 0 h 11"/>
                  <a:gd name="T60" fmla="*/ 0 w 9"/>
                  <a:gd name="T61" fmla="*/ 0 h 11"/>
                  <a:gd name="T62" fmla="*/ 0 w 9"/>
                  <a:gd name="T63" fmla="*/ 0 h 11"/>
                  <a:gd name="T64" fmla="*/ 0 w 9"/>
                  <a:gd name="T65" fmla="*/ 0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11"/>
                  <a:gd name="T101" fmla="*/ 9 w 9"/>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11">
                    <a:moveTo>
                      <a:pt x="9" y="6"/>
                    </a:moveTo>
                    <a:lnTo>
                      <a:pt x="9" y="5"/>
                    </a:lnTo>
                    <a:lnTo>
                      <a:pt x="8" y="3"/>
                    </a:lnTo>
                    <a:lnTo>
                      <a:pt x="8" y="2"/>
                    </a:lnTo>
                    <a:lnTo>
                      <a:pt x="7" y="2"/>
                    </a:lnTo>
                    <a:lnTo>
                      <a:pt x="7" y="1"/>
                    </a:lnTo>
                    <a:lnTo>
                      <a:pt x="6" y="1"/>
                    </a:lnTo>
                    <a:lnTo>
                      <a:pt x="5" y="1"/>
                    </a:lnTo>
                    <a:lnTo>
                      <a:pt x="4" y="0"/>
                    </a:lnTo>
                    <a:lnTo>
                      <a:pt x="3" y="1"/>
                    </a:lnTo>
                    <a:lnTo>
                      <a:pt x="2" y="1"/>
                    </a:lnTo>
                    <a:lnTo>
                      <a:pt x="1" y="2"/>
                    </a:lnTo>
                    <a:lnTo>
                      <a:pt x="0" y="2"/>
                    </a:lnTo>
                    <a:lnTo>
                      <a:pt x="0" y="3"/>
                    </a:lnTo>
                    <a:lnTo>
                      <a:pt x="0" y="5"/>
                    </a:lnTo>
                    <a:lnTo>
                      <a:pt x="0" y="6"/>
                    </a:lnTo>
                    <a:lnTo>
                      <a:pt x="0" y="7"/>
                    </a:lnTo>
                    <a:lnTo>
                      <a:pt x="0" y="8"/>
                    </a:lnTo>
                    <a:lnTo>
                      <a:pt x="1" y="9"/>
                    </a:lnTo>
                    <a:lnTo>
                      <a:pt x="2" y="11"/>
                    </a:lnTo>
                    <a:lnTo>
                      <a:pt x="3" y="11"/>
                    </a:lnTo>
                    <a:lnTo>
                      <a:pt x="4" y="11"/>
                    </a:lnTo>
                    <a:lnTo>
                      <a:pt x="5" y="11"/>
                    </a:lnTo>
                    <a:lnTo>
                      <a:pt x="6" y="11"/>
                    </a:lnTo>
                    <a:lnTo>
                      <a:pt x="7" y="11"/>
                    </a:lnTo>
                    <a:lnTo>
                      <a:pt x="7" y="9"/>
                    </a:lnTo>
                    <a:lnTo>
                      <a:pt x="8" y="8"/>
                    </a:lnTo>
                    <a:lnTo>
                      <a:pt x="9" y="7"/>
                    </a:lnTo>
                    <a:lnTo>
                      <a:pt x="9" y="6"/>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2" name="Freeform 105"/>
              <p:cNvSpPr/>
              <p:nvPr/>
            </p:nvSpPr>
            <p:spPr bwMode="auto">
              <a:xfrm>
                <a:off x="1043" y="2596"/>
                <a:ext cx="44" cy="47"/>
              </a:xfrm>
              <a:custGeom>
                <a:avLst/>
                <a:gdLst>
                  <a:gd name="T0" fmla="*/ 0 w 220"/>
                  <a:gd name="T1" fmla="*/ 0 h 284"/>
                  <a:gd name="T2" fmla="*/ 0 w 220"/>
                  <a:gd name="T3" fmla="*/ 0 h 284"/>
                  <a:gd name="T4" fmla="*/ 0 w 220"/>
                  <a:gd name="T5" fmla="*/ 0 h 284"/>
                  <a:gd name="T6" fmla="*/ 0 w 220"/>
                  <a:gd name="T7" fmla="*/ 0 h 284"/>
                  <a:gd name="T8" fmla="*/ 0 w 220"/>
                  <a:gd name="T9" fmla="*/ 0 h 284"/>
                  <a:gd name="T10" fmla="*/ 0 w 220"/>
                  <a:gd name="T11" fmla="*/ 0 h 284"/>
                  <a:gd name="T12" fmla="*/ 0 60000 65536"/>
                  <a:gd name="T13" fmla="*/ 0 60000 65536"/>
                  <a:gd name="T14" fmla="*/ 0 60000 65536"/>
                  <a:gd name="T15" fmla="*/ 0 60000 65536"/>
                  <a:gd name="T16" fmla="*/ 0 60000 65536"/>
                  <a:gd name="T17" fmla="*/ 0 60000 65536"/>
                  <a:gd name="T18" fmla="*/ 0 w 220"/>
                  <a:gd name="T19" fmla="*/ 0 h 284"/>
                  <a:gd name="T20" fmla="*/ 220 w 220"/>
                  <a:gd name="T21" fmla="*/ 284 h 284"/>
                </a:gdLst>
                <a:ahLst/>
                <a:cxnLst>
                  <a:cxn ang="T12">
                    <a:pos x="T0" y="T1"/>
                  </a:cxn>
                  <a:cxn ang="T13">
                    <a:pos x="T2" y="T3"/>
                  </a:cxn>
                  <a:cxn ang="T14">
                    <a:pos x="T4" y="T5"/>
                  </a:cxn>
                  <a:cxn ang="T15">
                    <a:pos x="T6" y="T7"/>
                  </a:cxn>
                  <a:cxn ang="T16">
                    <a:pos x="T8" y="T9"/>
                  </a:cxn>
                  <a:cxn ang="T17">
                    <a:pos x="T10" y="T11"/>
                  </a:cxn>
                </a:cxnLst>
                <a:rect l="T18" t="T19" r="T20" b="T21"/>
                <a:pathLst>
                  <a:path w="220" h="284">
                    <a:moveTo>
                      <a:pt x="185" y="0"/>
                    </a:moveTo>
                    <a:lnTo>
                      <a:pt x="0" y="48"/>
                    </a:lnTo>
                    <a:lnTo>
                      <a:pt x="58" y="260"/>
                    </a:lnTo>
                    <a:lnTo>
                      <a:pt x="94" y="284"/>
                    </a:lnTo>
                    <a:lnTo>
                      <a:pt x="220" y="23"/>
                    </a:lnTo>
                    <a:lnTo>
                      <a:pt x="185" y="0"/>
                    </a:lnTo>
                    <a:close/>
                  </a:path>
                </a:pathLst>
              </a:custGeom>
              <a:solidFill>
                <a:srgbClr val="C2C2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3" name="Freeform 106"/>
              <p:cNvSpPr/>
              <p:nvPr/>
            </p:nvSpPr>
            <p:spPr bwMode="auto">
              <a:xfrm>
                <a:off x="1043" y="2596"/>
                <a:ext cx="44" cy="26"/>
              </a:xfrm>
              <a:custGeom>
                <a:avLst/>
                <a:gdLst>
                  <a:gd name="T0" fmla="*/ 0 w 222"/>
                  <a:gd name="T1" fmla="*/ 0 h 157"/>
                  <a:gd name="T2" fmla="*/ 0 w 222"/>
                  <a:gd name="T3" fmla="*/ 0 h 157"/>
                  <a:gd name="T4" fmla="*/ 0 w 222"/>
                  <a:gd name="T5" fmla="*/ 0 h 157"/>
                  <a:gd name="T6" fmla="*/ 0 w 222"/>
                  <a:gd name="T7" fmla="*/ 0 h 157"/>
                  <a:gd name="T8" fmla="*/ 0 w 222"/>
                  <a:gd name="T9" fmla="*/ 0 h 157"/>
                  <a:gd name="T10" fmla="*/ 0 60000 65536"/>
                  <a:gd name="T11" fmla="*/ 0 60000 65536"/>
                  <a:gd name="T12" fmla="*/ 0 60000 65536"/>
                  <a:gd name="T13" fmla="*/ 0 60000 65536"/>
                  <a:gd name="T14" fmla="*/ 0 60000 65536"/>
                  <a:gd name="T15" fmla="*/ 0 w 222"/>
                  <a:gd name="T16" fmla="*/ 0 h 157"/>
                  <a:gd name="T17" fmla="*/ 222 w 222"/>
                  <a:gd name="T18" fmla="*/ 157 h 157"/>
                </a:gdLst>
                <a:ahLst/>
                <a:cxnLst>
                  <a:cxn ang="T10">
                    <a:pos x="T0" y="T1"/>
                  </a:cxn>
                  <a:cxn ang="T11">
                    <a:pos x="T2" y="T3"/>
                  </a:cxn>
                  <a:cxn ang="T12">
                    <a:pos x="T4" y="T5"/>
                  </a:cxn>
                  <a:cxn ang="T13">
                    <a:pos x="T6" y="T7"/>
                  </a:cxn>
                  <a:cxn ang="T14">
                    <a:pos x="T8" y="T9"/>
                  </a:cxn>
                </a:cxnLst>
                <a:rect l="T15" t="T16" r="T17" b="T18"/>
                <a:pathLst>
                  <a:path w="222" h="157">
                    <a:moveTo>
                      <a:pt x="186" y="0"/>
                    </a:moveTo>
                    <a:lnTo>
                      <a:pt x="0" y="48"/>
                    </a:lnTo>
                    <a:lnTo>
                      <a:pt x="157" y="157"/>
                    </a:lnTo>
                    <a:lnTo>
                      <a:pt x="222" y="24"/>
                    </a:lnTo>
                    <a:lnTo>
                      <a:pt x="186" y="0"/>
                    </a:lnTo>
                    <a:close/>
                  </a:path>
                </a:pathLst>
              </a:custGeom>
              <a:solidFill>
                <a:srgbClr val="EBECE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4" name="Freeform 107"/>
              <p:cNvSpPr/>
              <p:nvPr/>
            </p:nvSpPr>
            <p:spPr bwMode="auto">
              <a:xfrm>
                <a:off x="1043" y="2601"/>
                <a:ext cx="13" cy="15"/>
              </a:xfrm>
              <a:custGeom>
                <a:avLst/>
                <a:gdLst>
                  <a:gd name="T0" fmla="*/ 0 w 63"/>
                  <a:gd name="T1" fmla="*/ 0 h 89"/>
                  <a:gd name="T2" fmla="*/ 0 w 63"/>
                  <a:gd name="T3" fmla="*/ 0 h 89"/>
                  <a:gd name="T4" fmla="*/ 0 w 63"/>
                  <a:gd name="T5" fmla="*/ 0 h 89"/>
                  <a:gd name="T6" fmla="*/ 0 w 63"/>
                  <a:gd name="T7" fmla="*/ 0 h 89"/>
                  <a:gd name="T8" fmla="*/ 0 60000 65536"/>
                  <a:gd name="T9" fmla="*/ 0 60000 65536"/>
                  <a:gd name="T10" fmla="*/ 0 60000 65536"/>
                  <a:gd name="T11" fmla="*/ 0 60000 65536"/>
                  <a:gd name="T12" fmla="*/ 0 w 63"/>
                  <a:gd name="T13" fmla="*/ 0 h 89"/>
                  <a:gd name="T14" fmla="*/ 63 w 63"/>
                  <a:gd name="T15" fmla="*/ 89 h 89"/>
                </a:gdLst>
                <a:ahLst/>
                <a:cxnLst>
                  <a:cxn ang="T8">
                    <a:pos x="T0" y="T1"/>
                  </a:cxn>
                  <a:cxn ang="T9">
                    <a:pos x="T2" y="T3"/>
                  </a:cxn>
                  <a:cxn ang="T10">
                    <a:pos x="T4" y="T5"/>
                  </a:cxn>
                  <a:cxn ang="T11">
                    <a:pos x="T6" y="T7"/>
                  </a:cxn>
                </a:cxnLst>
                <a:rect l="T12" t="T13" r="T14" b="T15"/>
                <a:pathLst>
                  <a:path w="63" h="89">
                    <a:moveTo>
                      <a:pt x="63" y="0"/>
                    </a:moveTo>
                    <a:lnTo>
                      <a:pt x="0" y="16"/>
                    </a:lnTo>
                    <a:lnTo>
                      <a:pt x="20" y="89"/>
                    </a:lnTo>
                    <a:lnTo>
                      <a:pt x="63" y="0"/>
                    </a:lnTo>
                    <a:close/>
                  </a:path>
                </a:pathLst>
              </a:custGeom>
              <a:solidFill>
                <a:srgbClr val="A9A9A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5" name="Freeform 108"/>
              <p:cNvSpPr/>
              <p:nvPr/>
            </p:nvSpPr>
            <p:spPr bwMode="auto">
              <a:xfrm>
                <a:off x="1043" y="2601"/>
                <a:ext cx="13" cy="8"/>
              </a:xfrm>
              <a:custGeom>
                <a:avLst/>
                <a:gdLst>
                  <a:gd name="T0" fmla="*/ 0 w 63"/>
                  <a:gd name="T1" fmla="*/ 0 h 46"/>
                  <a:gd name="T2" fmla="*/ 0 w 63"/>
                  <a:gd name="T3" fmla="*/ 0 h 46"/>
                  <a:gd name="T4" fmla="*/ 0 w 63"/>
                  <a:gd name="T5" fmla="*/ 0 h 46"/>
                  <a:gd name="T6" fmla="*/ 0 w 63"/>
                  <a:gd name="T7" fmla="*/ 0 h 46"/>
                  <a:gd name="T8" fmla="*/ 0 60000 65536"/>
                  <a:gd name="T9" fmla="*/ 0 60000 65536"/>
                  <a:gd name="T10" fmla="*/ 0 60000 65536"/>
                  <a:gd name="T11" fmla="*/ 0 60000 65536"/>
                  <a:gd name="T12" fmla="*/ 0 w 63"/>
                  <a:gd name="T13" fmla="*/ 0 h 46"/>
                  <a:gd name="T14" fmla="*/ 63 w 63"/>
                  <a:gd name="T15" fmla="*/ 46 h 46"/>
                </a:gdLst>
                <a:ahLst/>
                <a:cxnLst>
                  <a:cxn ang="T8">
                    <a:pos x="T0" y="T1"/>
                  </a:cxn>
                  <a:cxn ang="T9">
                    <a:pos x="T2" y="T3"/>
                  </a:cxn>
                  <a:cxn ang="T10">
                    <a:pos x="T4" y="T5"/>
                  </a:cxn>
                  <a:cxn ang="T11">
                    <a:pos x="T6" y="T7"/>
                  </a:cxn>
                </a:cxnLst>
                <a:rect l="T12" t="T13" r="T14" b="T15"/>
                <a:pathLst>
                  <a:path w="63" h="46">
                    <a:moveTo>
                      <a:pt x="63" y="0"/>
                    </a:moveTo>
                    <a:lnTo>
                      <a:pt x="0" y="16"/>
                    </a:lnTo>
                    <a:lnTo>
                      <a:pt x="41" y="46"/>
                    </a:lnTo>
                    <a:lnTo>
                      <a:pt x="63" y="0"/>
                    </a:lnTo>
                    <a:close/>
                  </a:path>
                </a:pathLst>
              </a:custGeom>
              <a:solidFill>
                <a:srgbClr val="DEDDD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6" name="Freeform 109"/>
              <p:cNvSpPr/>
              <p:nvPr/>
            </p:nvSpPr>
            <p:spPr bwMode="auto">
              <a:xfrm>
                <a:off x="1078" y="2596"/>
                <a:ext cx="93" cy="63"/>
              </a:xfrm>
              <a:custGeom>
                <a:avLst/>
                <a:gdLst>
                  <a:gd name="T0" fmla="*/ 0 w 463"/>
                  <a:gd name="T1" fmla="*/ 0 h 376"/>
                  <a:gd name="T2" fmla="*/ 0 w 463"/>
                  <a:gd name="T3" fmla="*/ 0 h 376"/>
                  <a:gd name="T4" fmla="*/ 0 w 463"/>
                  <a:gd name="T5" fmla="*/ 0 h 376"/>
                  <a:gd name="T6" fmla="*/ 0 w 463"/>
                  <a:gd name="T7" fmla="*/ 0 h 376"/>
                  <a:gd name="T8" fmla="*/ 0 w 463"/>
                  <a:gd name="T9" fmla="*/ 0 h 376"/>
                  <a:gd name="T10" fmla="*/ 0 60000 65536"/>
                  <a:gd name="T11" fmla="*/ 0 60000 65536"/>
                  <a:gd name="T12" fmla="*/ 0 60000 65536"/>
                  <a:gd name="T13" fmla="*/ 0 60000 65536"/>
                  <a:gd name="T14" fmla="*/ 0 60000 65536"/>
                  <a:gd name="T15" fmla="*/ 0 w 463"/>
                  <a:gd name="T16" fmla="*/ 0 h 376"/>
                  <a:gd name="T17" fmla="*/ 463 w 463"/>
                  <a:gd name="T18" fmla="*/ 376 h 376"/>
                </a:gdLst>
                <a:ahLst/>
                <a:cxnLst>
                  <a:cxn ang="T10">
                    <a:pos x="T0" y="T1"/>
                  </a:cxn>
                  <a:cxn ang="T11">
                    <a:pos x="T2" y="T3"/>
                  </a:cxn>
                  <a:cxn ang="T12">
                    <a:pos x="T4" y="T5"/>
                  </a:cxn>
                  <a:cxn ang="T13">
                    <a:pos x="T6" y="T7"/>
                  </a:cxn>
                  <a:cxn ang="T14">
                    <a:pos x="T8" y="T9"/>
                  </a:cxn>
                </a:cxnLst>
                <a:rect l="T15" t="T16" r="T17" b="T18"/>
                <a:pathLst>
                  <a:path w="463" h="376">
                    <a:moveTo>
                      <a:pt x="8" y="0"/>
                    </a:moveTo>
                    <a:lnTo>
                      <a:pt x="0" y="79"/>
                    </a:lnTo>
                    <a:lnTo>
                      <a:pt x="432" y="376"/>
                    </a:lnTo>
                    <a:lnTo>
                      <a:pt x="463" y="311"/>
                    </a:lnTo>
                    <a:lnTo>
                      <a:pt x="8" y="0"/>
                    </a:lnTo>
                    <a:close/>
                  </a:path>
                </a:pathLst>
              </a:custGeom>
              <a:solidFill>
                <a:srgbClr val="B5DC7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7" name="Freeform 110"/>
              <p:cNvSpPr/>
              <p:nvPr/>
            </p:nvSpPr>
            <p:spPr bwMode="auto">
              <a:xfrm>
                <a:off x="1067" y="2607"/>
                <a:ext cx="100" cy="72"/>
              </a:xfrm>
              <a:custGeom>
                <a:avLst/>
                <a:gdLst>
                  <a:gd name="T0" fmla="*/ 0 w 501"/>
                  <a:gd name="T1" fmla="*/ 0 h 430"/>
                  <a:gd name="T2" fmla="*/ 0 w 501"/>
                  <a:gd name="T3" fmla="*/ 0 h 430"/>
                  <a:gd name="T4" fmla="*/ 0 w 501"/>
                  <a:gd name="T5" fmla="*/ 0 h 430"/>
                  <a:gd name="T6" fmla="*/ 0 w 501"/>
                  <a:gd name="T7" fmla="*/ 0 h 430"/>
                  <a:gd name="T8" fmla="*/ 0 w 501"/>
                  <a:gd name="T9" fmla="*/ 0 h 430"/>
                  <a:gd name="T10" fmla="*/ 0 w 501"/>
                  <a:gd name="T11" fmla="*/ 0 h 430"/>
                  <a:gd name="T12" fmla="*/ 0 60000 65536"/>
                  <a:gd name="T13" fmla="*/ 0 60000 65536"/>
                  <a:gd name="T14" fmla="*/ 0 60000 65536"/>
                  <a:gd name="T15" fmla="*/ 0 60000 65536"/>
                  <a:gd name="T16" fmla="*/ 0 60000 65536"/>
                  <a:gd name="T17" fmla="*/ 0 60000 65536"/>
                  <a:gd name="T18" fmla="*/ 0 w 501"/>
                  <a:gd name="T19" fmla="*/ 0 h 430"/>
                  <a:gd name="T20" fmla="*/ 501 w 501"/>
                  <a:gd name="T21" fmla="*/ 430 h 430"/>
                </a:gdLst>
                <a:ahLst/>
                <a:cxnLst>
                  <a:cxn ang="T12">
                    <a:pos x="T0" y="T1"/>
                  </a:cxn>
                  <a:cxn ang="T13">
                    <a:pos x="T2" y="T3"/>
                  </a:cxn>
                  <a:cxn ang="T14">
                    <a:pos x="T4" y="T5"/>
                  </a:cxn>
                  <a:cxn ang="T15">
                    <a:pos x="T6" y="T7"/>
                  </a:cxn>
                  <a:cxn ang="T16">
                    <a:pos x="T8" y="T9"/>
                  </a:cxn>
                  <a:cxn ang="T17">
                    <a:pos x="T10" y="T11"/>
                  </a:cxn>
                </a:cxnLst>
                <a:rect l="T18" t="T19" r="T20" b="T21"/>
                <a:pathLst>
                  <a:path w="501" h="430">
                    <a:moveTo>
                      <a:pt x="69" y="0"/>
                    </a:moveTo>
                    <a:lnTo>
                      <a:pt x="14" y="52"/>
                    </a:lnTo>
                    <a:lnTo>
                      <a:pt x="0" y="131"/>
                    </a:lnTo>
                    <a:lnTo>
                      <a:pt x="436" y="430"/>
                    </a:lnTo>
                    <a:lnTo>
                      <a:pt x="501" y="297"/>
                    </a:lnTo>
                    <a:lnTo>
                      <a:pt x="69" y="0"/>
                    </a:lnTo>
                    <a:close/>
                  </a:path>
                </a:pathLst>
              </a:custGeom>
              <a:solidFill>
                <a:srgbClr val="8DC63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8" name="Freeform 111"/>
              <p:cNvSpPr/>
              <p:nvPr/>
            </p:nvSpPr>
            <p:spPr bwMode="auto">
              <a:xfrm>
                <a:off x="1055" y="2630"/>
                <a:ext cx="97" cy="61"/>
              </a:xfrm>
              <a:custGeom>
                <a:avLst/>
                <a:gdLst>
                  <a:gd name="T0" fmla="*/ 0 w 487"/>
                  <a:gd name="T1" fmla="*/ 0 h 367"/>
                  <a:gd name="T2" fmla="*/ 0 w 487"/>
                  <a:gd name="T3" fmla="*/ 0 h 367"/>
                  <a:gd name="T4" fmla="*/ 0 w 487"/>
                  <a:gd name="T5" fmla="*/ 0 h 367"/>
                  <a:gd name="T6" fmla="*/ 0 w 487"/>
                  <a:gd name="T7" fmla="*/ 0 h 367"/>
                  <a:gd name="T8" fmla="*/ 0 w 487"/>
                  <a:gd name="T9" fmla="*/ 0 h 367"/>
                  <a:gd name="T10" fmla="*/ 0 60000 65536"/>
                  <a:gd name="T11" fmla="*/ 0 60000 65536"/>
                  <a:gd name="T12" fmla="*/ 0 60000 65536"/>
                  <a:gd name="T13" fmla="*/ 0 60000 65536"/>
                  <a:gd name="T14" fmla="*/ 0 60000 65536"/>
                  <a:gd name="T15" fmla="*/ 0 w 487"/>
                  <a:gd name="T16" fmla="*/ 0 h 367"/>
                  <a:gd name="T17" fmla="*/ 487 w 487"/>
                  <a:gd name="T18" fmla="*/ 367 h 367"/>
                </a:gdLst>
                <a:ahLst/>
                <a:cxnLst>
                  <a:cxn ang="T10">
                    <a:pos x="T0" y="T1"/>
                  </a:cxn>
                  <a:cxn ang="T11">
                    <a:pos x="T2" y="T3"/>
                  </a:cxn>
                  <a:cxn ang="T12">
                    <a:pos x="T4" y="T5"/>
                  </a:cxn>
                  <a:cxn ang="T13">
                    <a:pos x="T6" y="T7"/>
                  </a:cxn>
                  <a:cxn ang="T14">
                    <a:pos x="T8" y="T9"/>
                  </a:cxn>
                </a:cxnLst>
                <a:rect l="T15" t="T16" r="T17" b="T18"/>
                <a:pathLst>
                  <a:path w="487" h="367">
                    <a:moveTo>
                      <a:pt x="51" y="0"/>
                    </a:moveTo>
                    <a:lnTo>
                      <a:pt x="0" y="55"/>
                    </a:lnTo>
                    <a:lnTo>
                      <a:pt x="455" y="367"/>
                    </a:lnTo>
                    <a:lnTo>
                      <a:pt x="487" y="301"/>
                    </a:lnTo>
                    <a:lnTo>
                      <a:pt x="51" y="0"/>
                    </a:lnTo>
                    <a:close/>
                  </a:path>
                </a:pathLst>
              </a:custGeom>
              <a:solidFill>
                <a:srgbClr val="6EAE3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69" name="Freeform 112"/>
              <p:cNvSpPr/>
              <p:nvPr/>
            </p:nvSpPr>
            <p:spPr bwMode="auto">
              <a:xfrm>
                <a:off x="1143" y="2647"/>
                <a:ext cx="30" cy="45"/>
              </a:xfrm>
              <a:custGeom>
                <a:avLst/>
                <a:gdLst>
                  <a:gd name="T0" fmla="*/ 0 w 147"/>
                  <a:gd name="T1" fmla="*/ 0 h 276"/>
                  <a:gd name="T2" fmla="*/ 0 w 147"/>
                  <a:gd name="T3" fmla="*/ 0 h 276"/>
                  <a:gd name="T4" fmla="*/ 0 w 147"/>
                  <a:gd name="T5" fmla="*/ 0 h 276"/>
                  <a:gd name="T6" fmla="*/ 0 w 147"/>
                  <a:gd name="T7" fmla="*/ 0 h 276"/>
                  <a:gd name="T8" fmla="*/ 0 w 147"/>
                  <a:gd name="T9" fmla="*/ 0 h 276"/>
                  <a:gd name="T10" fmla="*/ 0 60000 65536"/>
                  <a:gd name="T11" fmla="*/ 0 60000 65536"/>
                  <a:gd name="T12" fmla="*/ 0 60000 65536"/>
                  <a:gd name="T13" fmla="*/ 0 60000 65536"/>
                  <a:gd name="T14" fmla="*/ 0 60000 65536"/>
                  <a:gd name="T15" fmla="*/ 0 w 147"/>
                  <a:gd name="T16" fmla="*/ 0 h 276"/>
                  <a:gd name="T17" fmla="*/ 147 w 147"/>
                  <a:gd name="T18" fmla="*/ 276 h 276"/>
                </a:gdLst>
                <a:ahLst/>
                <a:cxnLst>
                  <a:cxn ang="T10">
                    <a:pos x="T0" y="T1"/>
                  </a:cxn>
                  <a:cxn ang="T11">
                    <a:pos x="T2" y="T3"/>
                  </a:cxn>
                  <a:cxn ang="T12">
                    <a:pos x="T4" y="T5"/>
                  </a:cxn>
                  <a:cxn ang="T13">
                    <a:pos x="T6" y="T7"/>
                  </a:cxn>
                  <a:cxn ang="T14">
                    <a:pos x="T8" y="T9"/>
                  </a:cxn>
                </a:cxnLst>
                <a:rect l="T15" t="T16" r="T17" b="T18"/>
                <a:pathLst>
                  <a:path w="147" h="276">
                    <a:moveTo>
                      <a:pt x="127" y="0"/>
                    </a:moveTo>
                    <a:lnTo>
                      <a:pt x="147" y="14"/>
                    </a:lnTo>
                    <a:lnTo>
                      <a:pt x="20" y="276"/>
                    </a:lnTo>
                    <a:lnTo>
                      <a:pt x="0" y="263"/>
                    </a:lnTo>
                    <a:lnTo>
                      <a:pt x="127" y="0"/>
                    </a:lnTo>
                    <a:close/>
                  </a:path>
                </a:pathLst>
              </a:custGeom>
              <a:solidFill>
                <a:srgbClr val="C2C16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70" name="Freeform 113"/>
              <p:cNvSpPr/>
              <p:nvPr/>
            </p:nvSpPr>
            <p:spPr bwMode="auto">
              <a:xfrm>
                <a:off x="1152" y="2645"/>
                <a:ext cx="23" cy="34"/>
              </a:xfrm>
              <a:custGeom>
                <a:avLst/>
                <a:gdLst>
                  <a:gd name="T0" fmla="*/ 0 w 114"/>
                  <a:gd name="T1" fmla="*/ 0 h 209"/>
                  <a:gd name="T2" fmla="*/ 0 w 114"/>
                  <a:gd name="T3" fmla="*/ 0 h 209"/>
                  <a:gd name="T4" fmla="*/ 0 w 114"/>
                  <a:gd name="T5" fmla="*/ 0 h 209"/>
                  <a:gd name="T6" fmla="*/ 0 w 114"/>
                  <a:gd name="T7" fmla="*/ 0 h 209"/>
                  <a:gd name="T8" fmla="*/ 0 w 114"/>
                  <a:gd name="T9" fmla="*/ 0 h 209"/>
                  <a:gd name="T10" fmla="*/ 0 60000 65536"/>
                  <a:gd name="T11" fmla="*/ 0 60000 65536"/>
                  <a:gd name="T12" fmla="*/ 0 60000 65536"/>
                  <a:gd name="T13" fmla="*/ 0 60000 65536"/>
                  <a:gd name="T14" fmla="*/ 0 60000 65536"/>
                  <a:gd name="T15" fmla="*/ 0 w 114"/>
                  <a:gd name="T16" fmla="*/ 0 h 209"/>
                  <a:gd name="T17" fmla="*/ 114 w 114"/>
                  <a:gd name="T18" fmla="*/ 209 h 209"/>
                </a:gdLst>
                <a:ahLst/>
                <a:cxnLst>
                  <a:cxn ang="T10">
                    <a:pos x="T0" y="T1"/>
                  </a:cxn>
                  <a:cxn ang="T11">
                    <a:pos x="T2" y="T3"/>
                  </a:cxn>
                  <a:cxn ang="T12">
                    <a:pos x="T4" y="T5"/>
                  </a:cxn>
                  <a:cxn ang="T13">
                    <a:pos x="T6" y="T7"/>
                  </a:cxn>
                  <a:cxn ang="T14">
                    <a:pos x="T8" y="T9"/>
                  </a:cxn>
                </a:cxnLst>
                <a:rect l="T15" t="T16" r="T17" b="T18"/>
                <a:pathLst>
                  <a:path w="114" h="209">
                    <a:moveTo>
                      <a:pt x="94" y="0"/>
                    </a:moveTo>
                    <a:lnTo>
                      <a:pt x="114" y="14"/>
                    </a:lnTo>
                    <a:lnTo>
                      <a:pt x="20" y="209"/>
                    </a:lnTo>
                    <a:lnTo>
                      <a:pt x="0" y="195"/>
                    </a:lnTo>
                    <a:lnTo>
                      <a:pt x="94" y="0"/>
                    </a:lnTo>
                    <a:close/>
                  </a:path>
                </a:pathLst>
              </a:custGeom>
              <a:solidFill>
                <a:srgbClr val="FDFC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8971" name="Freeform 114"/>
              <p:cNvSpPr/>
              <p:nvPr/>
            </p:nvSpPr>
            <p:spPr bwMode="auto">
              <a:xfrm>
                <a:off x="1162" y="2647"/>
                <a:ext cx="11" cy="13"/>
              </a:xfrm>
              <a:custGeom>
                <a:avLst/>
                <a:gdLst>
                  <a:gd name="T0" fmla="*/ 0 w 51"/>
                  <a:gd name="T1" fmla="*/ 0 h 78"/>
                  <a:gd name="T2" fmla="*/ 0 w 51"/>
                  <a:gd name="T3" fmla="*/ 0 h 78"/>
                  <a:gd name="T4" fmla="*/ 0 w 51"/>
                  <a:gd name="T5" fmla="*/ 0 h 78"/>
                  <a:gd name="T6" fmla="*/ 0 w 51"/>
                  <a:gd name="T7" fmla="*/ 0 h 78"/>
                  <a:gd name="T8" fmla="*/ 0 w 51"/>
                  <a:gd name="T9" fmla="*/ 0 h 78"/>
                  <a:gd name="T10" fmla="*/ 0 60000 65536"/>
                  <a:gd name="T11" fmla="*/ 0 60000 65536"/>
                  <a:gd name="T12" fmla="*/ 0 60000 65536"/>
                  <a:gd name="T13" fmla="*/ 0 60000 65536"/>
                  <a:gd name="T14" fmla="*/ 0 60000 65536"/>
                  <a:gd name="T15" fmla="*/ 0 w 51"/>
                  <a:gd name="T16" fmla="*/ 0 h 78"/>
                  <a:gd name="T17" fmla="*/ 51 w 51"/>
                  <a:gd name="T18" fmla="*/ 78 h 78"/>
                </a:gdLst>
                <a:ahLst/>
                <a:cxnLst>
                  <a:cxn ang="T10">
                    <a:pos x="T0" y="T1"/>
                  </a:cxn>
                  <a:cxn ang="T11">
                    <a:pos x="T2" y="T3"/>
                  </a:cxn>
                  <a:cxn ang="T12">
                    <a:pos x="T4" y="T5"/>
                  </a:cxn>
                  <a:cxn ang="T13">
                    <a:pos x="T6" y="T7"/>
                  </a:cxn>
                  <a:cxn ang="T14">
                    <a:pos x="T8" y="T9"/>
                  </a:cxn>
                </a:cxnLst>
                <a:rect l="T15" t="T16" r="T17" b="T18"/>
                <a:pathLst>
                  <a:path w="51" h="78">
                    <a:moveTo>
                      <a:pt x="31" y="0"/>
                    </a:moveTo>
                    <a:lnTo>
                      <a:pt x="51" y="14"/>
                    </a:lnTo>
                    <a:lnTo>
                      <a:pt x="21" y="78"/>
                    </a:lnTo>
                    <a:lnTo>
                      <a:pt x="0" y="65"/>
                    </a:lnTo>
                    <a:lnTo>
                      <a:pt x="31" y="0"/>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grpSp>
      </p:grpSp>
      <p:sp>
        <p:nvSpPr>
          <p:cNvPr id="58" name="Rectangle 3"/>
          <p:cNvSpPr txBox="1">
            <a:spLocks noChangeArrowheads="1"/>
          </p:cNvSpPr>
          <p:nvPr/>
        </p:nvSpPr>
        <p:spPr bwMode="auto">
          <a:xfrm>
            <a:off x="1108074" y="2163763"/>
            <a:ext cx="7064376" cy="3846512"/>
          </a:xfrm>
          <a:prstGeom prst="rect">
            <a:avLst/>
          </a:prstGeom>
          <a:noFill/>
          <a:ln w="9525">
            <a:noFill/>
            <a:miter lim="800000"/>
          </a:ln>
        </p:spPr>
        <p:txBody>
          <a:bodyPr/>
          <a:lstStyle/>
          <a:p>
            <a:pPr marL="342900" indent="-342900" eaLnBrk="1" hangingPunct="1">
              <a:lnSpc>
                <a:spcPct val="150000"/>
              </a:lnSpc>
              <a:spcBef>
                <a:spcPct val="20000"/>
              </a:spcBef>
            </a:pPr>
            <a:r>
              <a:rPr lang="en-US" altLang="zh-CN" b="0" dirty="0" smtClean="0">
                <a:solidFill>
                  <a:srgbClr val="FF0000"/>
                </a:solidFill>
                <a:latin typeface="楷体" panose="02010609060101010101" pitchFamily="49" charset="-122"/>
                <a:ea typeface="楷体" panose="02010609060101010101" pitchFamily="49" charset="-122"/>
              </a:rPr>
              <a:t>1.</a:t>
            </a:r>
            <a:r>
              <a:rPr lang="zh-CN" altLang="en-US" b="0" dirty="0" smtClean="0">
                <a:solidFill>
                  <a:srgbClr val="FF0000"/>
                </a:solidFill>
                <a:latin typeface="楷体" panose="02010609060101010101" pitchFamily="49" charset="-122"/>
                <a:ea typeface="楷体" panose="02010609060101010101" pitchFamily="49" charset="-122"/>
              </a:rPr>
              <a:t>小组时间是不是等同于区域时间吗？</a:t>
            </a:r>
            <a:endParaRPr lang="en-US" altLang="zh-CN" b="0" dirty="0" smtClean="0">
              <a:solidFill>
                <a:srgbClr val="FF0000"/>
              </a:solidFill>
              <a:latin typeface="楷体" panose="02010609060101010101" pitchFamily="49" charset="-122"/>
              <a:ea typeface="楷体" panose="02010609060101010101" pitchFamily="49" charset="-122"/>
            </a:endParaRPr>
          </a:p>
          <a:p>
            <a:pPr marL="342900" indent="-342900" eaLnBrk="1" hangingPunct="1">
              <a:lnSpc>
                <a:spcPct val="150000"/>
              </a:lnSpc>
              <a:spcBef>
                <a:spcPct val="20000"/>
              </a:spcBef>
            </a:pPr>
            <a:r>
              <a:rPr lang="zh-CN" altLang="en-US" sz="1200" b="0" dirty="0" smtClean="0">
                <a:solidFill>
                  <a:schemeClr val="tx1"/>
                </a:solidFill>
                <a:latin typeface="楷体" pitchFamily="49" charset="-122"/>
                <a:ea typeface="楷体" pitchFamily="49" charset="-122"/>
              </a:rPr>
              <a:t>（小组的时间是例行活动中的一段时间，通常是一个成人带</a:t>
            </a:r>
            <a:r>
              <a:rPr lang="en-US" altLang="zh-CN" sz="1200" b="0" dirty="0" smtClean="0">
                <a:solidFill>
                  <a:schemeClr val="tx1"/>
                </a:solidFill>
                <a:latin typeface="楷体" pitchFamily="49" charset="-122"/>
                <a:ea typeface="楷体" pitchFamily="49" charset="-122"/>
              </a:rPr>
              <a:t>5~10</a:t>
            </a:r>
            <a:r>
              <a:rPr lang="zh-CN" altLang="en-US" sz="1200" b="0" dirty="0" smtClean="0">
                <a:solidFill>
                  <a:schemeClr val="tx1"/>
                </a:solidFill>
                <a:latin typeface="楷体" pitchFamily="49" charset="-122"/>
                <a:ea typeface="楷体" pitchFamily="49" charset="-122"/>
              </a:rPr>
              <a:t>个孩子，在固定的时间与地点完成人为孩子选择的材料。在小组时间里，孩子试验探索解决问题，或以自己的方式用材料建造东西。孩子工作时，成人以延伸孩子的想法，观察他们的游戏或倾听他们的谈话来表示支持。）</a:t>
            </a:r>
          </a:p>
          <a:p>
            <a:pPr marL="342900" indent="-342900" eaLnBrk="1" hangingPunct="1">
              <a:lnSpc>
                <a:spcPct val="150000"/>
              </a:lnSpc>
              <a:spcBef>
                <a:spcPct val="20000"/>
              </a:spcBef>
            </a:pPr>
            <a:r>
              <a:rPr lang="en-US" altLang="zh-CN" b="0" dirty="0" smtClean="0">
                <a:solidFill>
                  <a:srgbClr val="FF0000"/>
                </a:solidFill>
                <a:latin typeface="楷体" panose="02010609060101010101" pitchFamily="49" charset="-122"/>
                <a:ea typeface="楷体" panose="02010609060101010101" pitchFamily="49" charset="-122"/>
              </a:rPr>
              <a:t>2.</a:t>
            </a:r>
            <a:r>
              <a:rPr lang="zh-CN" altLang="en-US" b="0" dirty="0" smtClean="0">
                <a:solidFill>
                  <a:srgbClr val="FF0000"/>
                </a:solidFill>
                <a:latin typeface="楷体" panose="02010609060101010101" pitchFamily="49" charset="-122"/>
                <a:ea typeface="楷体" panose="02010609060101010101" pitchFamily="49" charset="-122"/>
              </a:rPr>
              <a:t>要准备补充材料</a:t>
            </a:r>
            <a:r>
              <a:rPr lang="zh-CN" altLang="en-US" sz="1200" b="0" dirty="0" smtClean="0">
                <a:solidFill>
                  <a:schemeClr val="tx1"/>
                </a:solidFill>
                <a:latin typeface="楷体" panose="02010609060101010101" pitchFamily="49" charset="-122"/>
                <a:ea typeface="楷体" panose="02010609060101010101" pitchFamily="49" charset="-122"/>
              </a:rPr>
              <a:t>（除了麦克笔，还有哪些材料？）</a:t>
            </a:r>
            <a:endParaRPr lang="zh-CN" altLang="en-US" sz="1200" b="0" dirty="0">
              <a:solidFill>
                <a:schemeClr val="tx1"/>
              </a:solidFill>
              <a:latin typeface="楷体" panose="02010609060101010101" pitchFamily="49" charset="-122"/>
              <a:ea typeface="楷体" panose="02010609060101010101" pitchFamily="49" charset="-122"/>
            </a:endParaRPr>
          </a:p>
          <a:p>
            <a:pPr marL="342900" indent="-342900" eaLnBrk="1" hangingPunct="1">
              <a:lnSpc>
                <a:spcPct val="150000"/>
              </a:lnSpc>
              <a:spcBef>
                <a:spcPct val="20000"/>
              </a:spcBef>
            </a:pPr>
            <a:r>
              <a:rPr lang="en-US" altLang="zh-CN" b="0" dirty="0" smtClean="0">
                <a:solidFill>
                  <a:srgbClr val="FF0000"/>
                </a:solidFill>
                <a:latin typeface="楷体" panose="02010609060101010101" pitchFamily="49" charset="-122"/>
                <a:ea typeface="楷体" panose="02010609060101010101" pitchFamily="49" charset="-122"/>
              </a:rPr>
              <a:t>3.</a:t>
            </a:r>
            <a:r>
              <a:rPr lang="zh-CN" altLang="en-US" b="0" dirty="0" smtClean="0">
                <a:solidFill>
                  <a:srgbClr val="FF0000"/>
                </a:solidFill>
                <a:latin typeface="楷体" panose="02010609060101010101" pitchFamily="49" charset="-122"/>
                <a:ea typeface="楷体" panose="02010609060101010101" pitchFamily="49" charset="-122"/>
              </a:rPr>
              <a:t> 特殊的小组时间是不是等同于混龄、混班</a:t>
            </a:r>
            <a:endParaRPr lang="en-US" altLang="zh-CN" b="0" dirty="0" smtClean="0">
              <a:solidFill>
                <a:srgbClr val="FF0000"/>
              </a:solidFill>
              <a:latin typeface="楷体" panose="02010609060101010101" pitchFamily="49" charset="-122"/>
              <a:ea typeface="楷体" panose="02010609060101010101" pitchFamily="49" charset="-122"/>
            </a:endParaRPr>
          </a:p>
          <a:p>
            <a:pPr marL="342900" indent="-342900" eaLnBrk="1" hangingPunct="1">
              <a:lnSpc>
                <a:spcPct val="150000"/>
              </a:lnSpc>
              <a:spcBef>
                <a:spcPct val="20000"/>
              </a:spcBef>
            </a:pPr>
            <a:r>
              <a:rPr lang="zh-CN" altLang="en-US" sz="1200" b="0" dirty="0" smtClean="0">
                <a:solidFill>
                  <a:schemeClr val="tx1"/>
                </a:solidFill>
                <a:latin typeface="楷体" panose="02010609060101010101" pitchFamily="49" charset="-122"/>
                <a:ea typeface="楷体" panose="02010609060101010101" pitchFamily="49" charset="-122"/>
              </a:rPr>
              <a:t>  （</a:t>
            </a:r>
            <a:r>
              <a:rPr lang="zh-CN" altLang="en-US" sz="1200" dirty="0" smtClean="0">
                <a:solidFill>
                  <a:schemeClr val="tx1"/>
                </a:solidFill>
              </a:rPr>
              <a:t>计划特殊的小组时间时。考虑整年的时段性，孩子待在同一个小组的时间长度，以及他们对你提供的材料有多少经验？</a:t>
            </a:r>
            <a:r>
              <a:rPr lang="zh-CN" altLang="en-US" sz="1200" b="0" dirty="0" smtClean="0">
                <a:solidFill>
                  <a:schemeClr val="tx1"/>
                </a:solidFill>
                <a:latin typeface="楷体" panose="02010609060101010101" pitchFamily="49" charset="-122"/>
                <a:ea typeface="楷体" panose="02010609060101010101" pitchFamily="49" charset="-122"/>
              </a:rPr>
              <a:t>）</a:t>
            </a:r>
            <a:r>
              <a:rPr lang="zh-CN" altLang="en-US" dirty="0" smtClean="0">
                <a:solidFill>
                  <a:schemeClr val="tx1"/>
                </a:solidFill>
              </a:rPr>
              <a:t/>
            </a:r>
            <a:br>
              <a:rPr lang="zh-CN" altLang="en-US" dirty="0" smtClean="0">
                <a:solidFill>
                  <a:schemeClr val="tx1"/>
                </a:solidFill>
              </a:rPr>
            </a:br>
            <a:endParaRPr lang="zh-CN" altLang="en-US" dirty="0" smtClean="0">
              <a:solidFill>
                <a:schemeClr val="tx1"/>
              </a:solidFill>
            </a:endParaRPr>
          </a:p>
          <a:p>
            <a:pPr marL="342900" indent="-342900" eaLnBrk="1" hangingPunct="1">
              <a:lnSpc>
                <a:spcPct val="150000"/>
              </a:lnSpc>
              <a:spcBef>
                <a:spcPct val="20000"/>
              </a:spcBef>
            </a:pPr>
            <a:endParaRPr lang="zh-CN" altLang="en-US" b="0" dirty="0" smtClean="0">
              <a:solidFill>
                <a:srgbClr val="FF0000"/>
              </a:solidFill>
              <a:latin typeface="楷体" panose="02010609060101010101" pitchFamily="49" charset="-122"/>
              <a:ea typeface="楷体" panose="02010609060101010101" pitchFamily="49" charset="-122"/>
            </a:endParaRPr>
          </a:p>
          <a:p>
            <a:pPr marL="342900" indent="-342900" eaLnBrk="1" hangingPunct="1">
              <a:lnSpc>
                <a:spcPct val="150000"/>
              </a:lnSpc>
              <a:spcBef>
                <a:spcPct val="20000"/>
              </a:spcBef>
            </a:pPr>
            <a:endParaRPr lang="zh-CN" altLang="en-US" b="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8">
                                            <p:txEl>
                                              <p:pRg st="0" end="0"/>
                                            </p:txEl>
                                          </p:spTgt>
                                        </p:tgtEl>
                                        <p:attrNameLst>
                                          <p:attrName>style.visibility</p:attrName>
                                        </p:attrNameLst>
                                      </p:cBhvr>
                                      <p:to>
                                        <p:strVal val="visible"/>
                                      </p:to>
                                    </p:set>
                                    <p:anim calcmode="lin" valueType="num">
                                      <p:cBhvr>
                                        <p:cTn id="7" dur="500" fill="hold"/>
                                        <p:tgtEl>
                                          <p:spTgt spid="5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8">
                                            <p:txEl>
                                              <p:pRg st="1" end="1"/>
                                            </p:txEl>
                                          </p:spTgt>
                                        </p:tgtEl>
                                        <p:attrNameLst>
                                          <p:attrName>style.visibility</p:attrName>
                                        </p:attrNameLst>
                                      </p:cBhvr>
                                      <p:to>
                                        <p:strVal val="visible"/>
                                      </p:to>
                                    </p:set>
                                    <p:anim calcmode="lin" valueType="num">
                                      <p:cBhvr>
                                        <p:cTn id="16" dur="500" fill="hold"/>
                                        <p:tgtEl>
                                          <p:spTgt spid="58">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8">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58">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8">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58">
                                            <p:txEl>
                                              <p:pRg st="2" end="2"/>
                                            </p:txEl>
                                          </p:spTgt>
                                        </p:tgtEl>
                                        <p:attrNameLst>
                                          <p:attrName>style.visibility</p:attrName>
                                        </p:attrNameLst>
                                      </p:cBhvr>
                                      <p:to>
                                        <p:strVal val="visible"/>
                                      </p:to>
                                    </p:set>
                                    <p:anim calcmode="lin" valueType="num">
                                      <p:cBhvr>
                                        <p:cTn id="25" dur="500" fill="hold"/>
                                        <p:tgtEl>
                                          <p:spTgt spid="58">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8">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58">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8">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8">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58">
                                            <p:txEl>
                                              <p:pRg st="3" end="3"/>
                                            </p:txEl>
                                          </p:spTgt>
                                        </p:tgtEl>
                                        <p:attrNameLst>
                                          <p:attrName>style.visibility</p:attrName>
                                        </p:attrNameLst>
                                      </p:cBhvr>
                                      <p:to>
                                        <p:strVal val="visible"/>
                                      </p:to>
                                    </p:set>
                                    <p:anim calcmode="lin" valueType="num">
                                      <p:cBhvr>
                                        <p:cTn id="34" dur="500" fill="hold"/>
                                        <p:tgtEl>
                                          <p:spTgt spid="58">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58">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58">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58">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58">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58">
                                            <p:txEl>
                                              <p:pRg st="4" end="4"/>
                                            </p:txEl>
                                          </p:spTgt>
                                        </p:tgtEl>
                                        <p:attrNameLst>
                                          <p:attrName>style.visibility</p:attrName>
                                        </p:attrNameLst>
                                      </p:cBhvr>
                                      <p:to>
                                        <p:strVal val="visible"/>
                                      </p:to>
                                    </p:set>
                                    <p:anim calcmode="lin" valueType="num">
                                      <p:cBhvr>
                                        <p:cTn id="43" dur="500" fill="hold"/>
                                        <p:tgtEl>
                                          <p:spTgt spid="58">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58">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58">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58">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5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59"/>
          <p:cNvGrpSpPr/>
          <p:nvPr/>
        </p:nvGrpSpPr>
        <p:grpSpPr bwMode="auto">
          <a:xfrm>
            <a:off x="1069975" y="1276350"/>
            <a:ext cx="2565400" cy="658813"/>
            <a:chOff x="1728" y="2033"/>
            <a:chExt cx="3024" cy="415"/>
          </a:xfrm>
        </p:grpSpPr>
        <p:sp>
          <p:nvSpPr>
            <p:cNvPr id="34820" name="Line 60"/>
            <p:cNvSpPr>
              <a:spLocks noChangeShapeType="1"/>
            </p:cNvSpPr>
            <p:nvPr/>
          </p:nvSpPr>
          <p:spPr bwMode="auto">
            <a:xfrm>
              <a:off x="1728" y="2400"/>
              <a:ext cx="3024" cy="0"/>
            </a:xfrm>
            <a:prstGeom prst="line">
              <a:avLst/>
            </a:prstGeom>
            <a:noFill/>
            <a:ln w="25400">
              <a:solidFill>
                <a:srgbClr val="C0C0C0"/>
              </a:solidFill>
              <a:prstDash val="sysDot"/>
              <a:round/>
              <a:tailEnd type="oval" w="med" len="med"/>
            </a:ln>
          </p:spPr>
          <p:txBody>
            <a:bodyPr wrap="none" anchor="ctr"/>
            <a:lstStyle/>
            <a:p>
              <a:endParaRPr lang="zh-CN" altLang="en-US">
                <a:latin typeface="楷体" panose="02010609060101010101" pitchFamily="49" charset="-122"/>
                <a:ea typeface="楷体" panose="02010609060101010101" pitchFamily="49" charset="-122"/>
              </a:endParaRPr>
            </a:p>
          </p:txBody>
        </p:sp>
        <p:sp>
          <p:nvSpPr>
            <p:cNvPr id="34821" name="Text Box 61"/>
            <p:cNvSpPr txBox="1">
              <a:spLocks noChangeArrowheads="1"/>
            </p:cNvSpPr>
            <p:nvPr/>
          </p:nvSpPr>
          <p:spPr bwMode="auto">
            <a:xfrm>
              <a:off x="2121" y="2033"/>
              <a:ext cx="1856" cy="407"/>
            </a:xfrm>
            <a:prstGeom prst="rect">
              <a:avLst/>
            </a:prstGeom>
            <a:noFill/>
            <a:ln w="9525" algn="ctr">
              <a:noFill/>
              <a:miter lim="800000"/>
            </a:ln>
          </p:spPr>
          <p:txBody>
            <a:bodyPr wrap="none">
              <a:spAutoFit/>
            </a:bodyPr>
            <a:lstStyle/>
            <a:p>
              <a:pPr eaLnBrk="1" hangingPunct="1"/>
              <a:r>
                <a:rPr lang="zh-CN" altLang="en-US" sz="3600" dirty="0" smtClean="0">
                  <a:solidFill>
                    <a:schemeClr val="tx1"/>
                  </a:solidFill>
                  <a:latin typeface="楷体" panose="02010609060101010101" pitchFamily="49" charset="-122"/>
                  <a:ea typeface="楷体" panose="02010609060101010101" pitchFamily="49" charset="-122"/>
                </a:rPr>
                <a:t>不懂的</a:t>
              </a:r>
              <a:endParaRPr lang="en-US" altLang="zh-CN" sz="3600" dirty="0">
                <a:solidFill>
                  <a:schemeClr val="tx1"/>
                </a:solidFill>
                <a:latin typeface="楷体" panose="02010609060101010101" pitchFamily="49" charset="-122"/>
                <a:ea typeface="楷体" panose="02010609060101010101" pitchFamily="49" charset="-122"/>
              </a:endParaRPr>
            </a:p>
          </p:txBody>
        </p:sp>
        <p:grpSp>
          <p:nvGrpSpPr>
            <p:cNvPr id="34822" name="Group 62"/>
            <p:cNvGrpSpPr/>
            <p:nvPr/>
          </p:nvGrpSpPr>
          <p:grpSpPr bwMode="auto">
            <a:xfrm rot="-4423226">
              <a:off x="1668" y="2108"/>
              <a:ext cx="400" cy="280"/>
              <a:chOff x="1043" y="2596"/>
              <a:chExt cx="142" cy="99"/>
            </a:xfrm>
          </p:grpSpPr>
          <p:sp>
            <p:nvSpPr>
              <p:cNvPr id="34823" name="Freeform 63"/>
              <p:cNvSpPr/>
              <p:nvPr/>
            </p:nvSpPr>
            <p:spPr bwMode="auto">
              <a:xfrm>
                <a:off x="1149" y="2693"/>
                <a:ext cx="12" cy="2"/>
              </a:xfrm>
              <a:custGeom>
                <a:avLst/>
                <a:gdLst>
                  <a:gd name="T0" fmla="*/ 0 w 63"/>
                  <a:gd name="T1" fmla="*/ 0 h 14"/>
                  <a:gd name="T2" fmla="*/ 0 w 63"/>
                  <a:gd name="T3" fmla="*/ 0 h 14"/>
                  <a:gd name="T4" fmla="*/ 0 w 63"/>
                  <a:gd name="T5" fmla="*/ 0 h 14"/>
                  <a:gd name="T6" fmla="*/ 0 w 63"/>
                  <a:gd name="T7" fmla="*/ 0 h 14"/>
                  <a:gd name="T8" fmla="*/ 0 w 63"/>
                  <a:gd name="T9" fmla="*/ 0 h 14"/>
                  <a:gd name="T10" fmla="*/ 0 w 63"/>
                  <a:gd name="T11" fmla="*/ 0 h 14"/>
                  <a:gd name="T12" fmla="*/ 0 w 63"/>
                  <a:gd name="T13" fmla="*/ 0 h 14"/>
                  <a:gd name="T14" fmla="*/ 0 w 63"/>
                  <a:gd name="T15" fmla="*/ 0 h 14"/>
                  <a:gd name="T16" fmla="*/ 0 w 63"/>
                  <a:gd name="T17" fmla="*/ 0 h 14"/>
                  <a:gd name="T18" fmla="*/ 0 w 63"/>
                  <a:gd name="T19" fmla="*/ 0 h 14"/>
                  <a:gd name="T20" fmla="*/ 0 w 63"/>
                  <a:gd name="T21" fmla="*/ 0 h 14"/>
                  <a:gd name="T22" fmla="*/ 0 w 63"/>
                  <a:gd name="T23" fmla="*/ 0 h 14"/>
                  <a:gd name="T24" fmla="*/ 0 w 63"/>
                  <a:gd name="T25" fmla="*/ 0 h 14"/>
                  <a:gd name="T26" fmla="*/ 0 w 63"/>
                  <a:gd name="T27" fmla="*/ 0 h 14"/>
                  <a:gd name="T28" fmla="*/ 0 w 63"/>
                  <a:gd name="T29" fmla="*/ 0 h 14"/>
                  <a:gd name="T30" fmla="*/ 0 w 63"/>
                  <a:gd name="T31" fmla="*/ 0 h 14"/>
                  <a:gd name="T32" fmla="*/ 0 w 63"/>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
                  <a:gd name="T52" fmla="*/ 0 h 14"/>
                  <a:gd name="T53" fmla="*/ 63 w 63"/>
                  <a:gd name="T54" fmla="*/ 14 h 1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 h="14">
                    <a:moveTo>
                      <a:pt x="63" y="14"/>
                    </a:moveTo>
                    <a:lnTo>
                      <a:pt x="55" y="14"/>
                    </a:lnTo>
                    <a:lnTo>
                      <a:pt x="48" y="14"/>
                    </a:lnTo>
                    <a:lnTo>
                      <a:pt x="40" y="14"/>
                    </a:lnTo>
                    <a:lnTo>
                      <a:pt x="31" y="11"/>
                    </a:lnTo>
                    <a:lnTo>
                      <a:pt x="23" y="10"/>
                    </a:lnTo>
                    <a:lnTo>
                      <a:pt x="16" y="8"/>
                    </a:lnTo>
                    <a:lnTo>
                      <a:pt x="8" y="4"/>
                    </a:lnTo>
                    <a:lnTo>
                      <a:pt x="0" y="0"/>
                    </a:lnTo>
                    <a:lnTo>
                      <a:pt x="8" y="3"/>
                    </a:lnTo>
                    <a:lnTo>
                      <a:pt x="15" y="6"/>
                    </a:lnTo>
                    <a:lnTo>
                      <a:pt x="23" y="8"/>
                    </a:lnTo>
                    <a:lnTo>
                      <a:pt x="30" y="10"/>
                    </a:lnTo>
                    <a:lnTo>
                      <a:pt x="39" y="11"/>
                    </a:lnTo>
                    <a:lnTo>
                      <a:pt x="47" y="12"/>
                    </a:lnTo>
                    <a:lnTo>
                      <a:pt x="55" y="14"/>
                    </a:lnTo>
                    <a:lnTo>
                      <a:pt x="63" y="14"/>
                    </a:lnTo>
                    <a:close/>
                  </a:path>
                </a:pathLst>
              </a:custGeom>
              <a:solidFill>
                <a:srgbClr val="F0A7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4" name="Freeform 64"/>
              <p:cNvSpPr/>
              <p:nvPr/>
            </p:nvSpPr>
            <p:spPr bwMode="auto">
              <a:xfrm>
                <a:off x="1143" y="2689"/>
                <a:ext cx="26" cy="6"/>
              </a:xfrm>
              <a:custGeom>
                <a:avLst/>
                <a:gdLst>
                  <a:gd name="T0" fmla="*/ 0 w 129"/>
                  <a:gd name="T1" fmla="*/ 0 h 38"/>
                  <a:gd name="T2" fmla="*/ 0 w 129"/>
                  <a:gd name="T3" fmla="*/ 0 h 38"/>
                  <a:gd name="T4" fmla="*/ 0 w 129"/>
                  <a:gd name="T5" fmla="*/ 0 h 38"/>
                  <a:gd name="T6" fmla="*/ 0 w 129"/>
                  <a:gd name="T7" fmla="*/ 0 h 38"/>
                  <a:gd name="T8" fmla="*/ 0 w 129"/>
                  <a:gd name="T9" fmla="*/ 0 h 38"/>
                  <a:gd name="T10" fmla="*/ 0 w 129"/>
                  <a:gd name="T11" fmla="*/ 0 h 38"/>
                  <a:gd name="T12" fmla="*/ 0 w 129"/>
                  <a:gd name="T13" fmla="*/ 0 h 38"/>
                  <a:gd name="T14" fmla="*/ 0 w 129"/>
                  <a:gd name="T15" fmla="*/ 0 h 38"/>
                  <a:gd name="T16" fmla="*/ 0 w 129"/>
                  <a:gd name="T17" fmla="*/ 0 h 38"/>
                  <a:gd name="T18" fmla="*/ 0 w 129"/>
                  <a:gd name="T19" fmla="*/ 0 h 38"/>
                  <a:gd name="T20" fmla="*/ 0 w 129"/>
                  <a:gd name="T21" fmla="*/ 0 h 38"/>
                  <a:gd name="T22" fmla="*/ 0 w 129"/>
                  <a:gd name="T23" fmla="*/ 0 h 38"/>
                  <a:gd name="T24" fmla="*/ 0 w 129"/>
                  <a:gd name="T25" fmla="*/ 0 h 38"/>
                  <a:gd name="T26" fmla="*/ 0 w 129"/>
                  <a:gd name="T27" fmla="*/ 0 h 38"/>
                  <a:gd name="T28" fmla="*/ 0 w 129"/>
                  <a:gd name="T29" fmla="*/ 0 h 38"/>
                  <a:gd name="T30" fmla="*/ 0 w 129"/>
                  <a:gd name="T31" fmla="*/ 0 h 38"/>
                  <a:gd name="T32" fmla="*/ 0 w 129"/>
                  <a:gd name="T33" fmla="*/ 0 h 38"/>
                  <a:gd name="T34" fmla="*/ 0 w 129"/>
                  <a:gd name="T35" fmla="*/ 0 h 38"/>
                  <a:gd name="T36" fmla="*/ 0 w 129"/>
                  <a:gd name="T37" fmla="*/ 0 h 38"/>
                  <a:gd name="T38" fmla="*/ 0 w 129"/>
                  <a:gd name="T39" fmla="*/ 0 h 38"/>
                  <a:gd name="T40" fmla="*/ 0 w 129"/>
                  <a:gd name="T41" fmla="*/ 0 h 38"/>
                  <a:gd name="T42" fmla="*/ 0 w 129"/>
                  <a:gd name="T43" fmla="*/ 0 h 38"/>
                  <a:gd name="T44" fmla="*/ 0 w 129"/>
                  <a:gd name="T45" fmla="*/ 0 h 38"/>
                  <a:gd name="T46" fmla="*/ 0 w 129"/>
                  <a:gd name="T47" fmla="*/ 0 h 38"/>
                  <a:gd name="T48" fmla="*/ 0 w 129"/>
                  <a:gd name="T49" fmla="*/ 0 h 38"/>
                  <a:gd name="T50" fmla="*/ 0 w 129"/>
                  <a:gd name="T51" fmla="*/ 0 h 38"/>
                  <a:gd name="T52" fmla="*/ 0 w 129"/>
                  <a:gd name="T53" fmla="*/ 0 h 38"/>
                  <a:gd name="T54" fmla="*/ 0 w 129"/>
                  <a:gd name="T55" fmla="*/ 0 h 38"/>
                  <a:gd name="T56" fmla="*/ 0 w 129"/>
                  <a:gd name="T57" fmla="*/ 0 h 38"/>
                  <a:gd name="T58" fmla="*/ 0 w 129"/>
                  <a:gd name="T59" fmla="*/ 0 h 38"/>
                  <a:gd name="T60" fmla="*/ 0 w 129"/>
                  <a:gd name="T61" fmla="*/ 0 h 38"/>
                  <a:gd name="T62" fmla="*/ 0 w 129"/>
                  <a:gd name="T63" fmla="*/ 0 h 38"/>
                  <a:gd name="T64" fmla="*/ 0 w 129"/>
                  <a:gd name="T65" fmla="*/ 0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9"/>
                  <a:gd name="T100" fmla="*/ 0 h 38"/>
                  <a:gd name="T101" fmla="*/ 129 w 129"/>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9" h="38">
                    <a:moveTo>
                      <a:pt x="129" y="28"/>
                    </a:moveTo>
                    <a:lnTo>
                      <a:pt x="116" y="33"/>
                    </a:lnTo>
                    <a:lnTo>
                      <a:pt x="102" y="36"/>
                    </a:lnTo>
                    <a:lnTo>
                      <a:pt x="89" y="38"/>
                    </a:lnTo>
                    <a:lnTo>
                      <a:pt x="75" y="38"/>
                    </a:lnTo>
                    <a:lnTo>
                      <a:pt x="60" y="35"/>
                    </a:lnTo>
                    <a:lnTo>
                      <a:pt x="47" y="32"/>
                    </a:lnTo>
                    <a:lnTo>
                      <a:pt x="33" y="26"/>
                    </a:lnTo>
                    <a:lnTo>
                      <a:pt x="20" y="18"/>
                    </a:lnTo>
                    <a:lnTo>
                      <a:pt x="18" y="16"/>
                    </a:lnTo>
                    <a:lnTo>
                      <a:pt x="15" y="14"/>
                    </a:lnTo>
                    <a:lnTo>
                      <a:pt x="12" y="11"/>
                    </a:lnTo>
                    <a:lnTo>
                      <a:pt x="10" y="10"/>
                    </a:lnTo>
                    <a:lnTo>
                      <a:pt x="7" y="8"/>
                    </a:lnTo>
                    <a:lnTo>
                      <a:pt x="5" y="5"/>
                    </a:lnTo>
                    <a:lnTo>
                      <a:pt x="2" y="3"/>
                    </a:lnTo>
                    <a:lnTo>
                      <a:pt x="0" y="0"/>
                    </a:lnTo>
                    <a:lnTo>
                      <a:pt x="10" y="8"/>
                    </a:lnTo>
                    <a:lnTo>
                      <a:pt x="21" y="14"/>
                    </a:lnTo>
                    <a:lnTo>
                      <a:pt x="32" y="20"/>
                    </a:lnTo>
                    <a:lnTo>
                      <a:pt x="44" y="23"/>
                    </a:lnTo>
                    <a:lnTo>
                      <a:pt x="56" y="27"/>
                    </a:lnTo>
                    <a:lnTo>
                      <a:pt x="69" y="30"/>
                    </a:lnTo>
                    <a:lnTo>
                      <a:pt x="81" y="32"/>
                    </a:lnTo>
                    <a:lnTo>
                      <a:pt x="94" y="33"/>
                    </a:lnTo>
                    <a:lnTo>
                      <a:pt x="99" y="32"/>
                    </a:lnTo>
                    <a:lnTo>
                      <a:pt x="103" y="32"/>
                    </a:lnTo>
                    <a:lnTo>
                      <a:pt x="107" y="32"/>
                    </a:lnTo>
                    <a:lnTo>
                      <a:pt x="112" y="32"/>
                    </a:lnTo>
                    <a:lnTo>
                      <a:pt x="116" y="30"/>
                    </a:lnTo>
                    <a:lnTo>
                      <a:pt x="120" y="30"/>
                    </a:lnTo>
                    <a:lnTo>
                      <a:pt x="124" y="29"/>
                    </a:lnTo>
                    <a:lnTo>
                      <a:pt x="129" y="28"/>
                    </a:lnTo>
                    <a:close/>
                  </a:path>
                </a:pathLst>
              </a:custGeom>
              <a:solidFill>
                <a:srgbClr val="F1AA8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5" name="Freeform 65"/>
              <p:cNvSpPr/>
              <p:nvPr/>
            </p:nvSpPr>
            <p:spPr bwMode="auto">
              <a:xfrm>
                <a:off x="1140" y="2685"/>
                <a:ext cx="33" cy="10"/>
              </a:xfrm>
              <a:custGeom>
                <a:avLst/>
                <a:gdLst>
                  <a:gd name="T0" fmla="*/ 0 w 166"/>
                  <a:gd name="T1" fmla="*/ 0 h 59"/>
                  <a:gd name="T2" fmla="*/ 0 w 166"/>
                  <a:gd name="T3" fmla="*/ 0 h 59"/>
                  <a:gd name="T4" fmla="*/ 0 w 166"/>
                  <a:gd name="T5" fmla="*/ 0 h 59"/>
                  <a:gd name="T6" fmla="*/ 0 w 166"/>
                  <a:gd name="T7" fmla="*/ 0 h 59"/>
                  <a:gd name="T8" fmla="*/ 0 w 166"/>
                  <a:gd name="T9" fmla="*/ 0 h 59"/>
                  <a:gd name="T10" fmla="*/ 0 w 166"/>
                  <a:gd name="T11" fmla="*/ 0 h 59"/>
                  <a:gd name="T12" fmla="*/ 0 w 166"/>
                  <a:gd name="T13" fmla="*/ 0 h 59"/>
                  <a:gd name="T14" fmla="*/ 0 w 166"/>
                  <a:gd name="T15" fmla="*/ 0 h 59"/>
                  <a:gd name="T16" fmla="*/ 0 w 166"/>
                  <a:gd name="T17" fmla="*/ 0 h 59"/>
                  <a:gd name="T18" fmla="*/ 0 w 166"/>
                  <a:gd name="T19" fmla="*/ 0 h 59"/>
                  <a:gd name="T20" fmla="*/ 0 w 166"/>
                  <a:gd name="T21" fmla="*/ 0 h 59"/>
                  <a:gd name="T22" fmla="*/ 0 w 166"/>
                  <a:gd name="T23" fmla="*/ 0 h 59"/>
                  <a:gd name="T24" fmla="*/ 0 w 166"/>
                  <a:gd name="T25" fmla="*/ 0 h 59"/>
                  <a:gd name="T26" fmla="*/ 0 w 166"/>
                  <a:gd name="T27" fmla="*/ 0 h 59"/>
                  <a:gd name="T28" fmla="*/ 0 w 166"/>
                  <a:gd name="T29" fmla="*/ 0 h 59"/>
                  <a:gd name="T30" fmla="*/ 0 w 166"/>
                  <a:gd name="T31" fmla="*/ 0 h 59"/>
                  <a:gd name="T32" fmla="*/ 0 w 166"/>
                  <a:gd name="T33" fmla="*/ 0 h 59"/>
                  <a:gd name="T34" fmla="*/ 0 w 166"/>
                  <a:gd name="T35" fmla="*/ 0 h 59"/>
                  <a:gd name="T36" fmla="*/ 0 w 166"/>
                  <a:gd name="T37" fmla="*/ 0 h 59"/>
                  <a:gd name="T38" fmla="*/ 0 w 166"/>
                  <a:gd name="T39" fmla="*/ 0 h 59"/>
                  <a:gd name="T40" fmla="*/ 0 w 166"/>
                  <a:gd name="T41" fmla="*/ 0 h 59"/>
                  <a:gd name="T42" fmla="*/ 0 w 166"/>
                  <a:gd name="T43" fmla="*/ 0 h 59"/>
                  <a:gd name="T44" fmla="*/ 0 w 166"/>
                  <a:gd name="T45" fmla="*/ 0 h 59"/>
                  <a:gd name="T46" fmla="*/ 0 w 166"/>
                  <a:gd name="T47" fmla="*/ 0 h 59"/>
                  <a:gd name="T48" fmla="*/ 0 w 166"/>
                  <a:gd name="T49" fmla="*/ 0 h 59"/>
                  <a:gd name="T50" fmla="*/ 0 w 166"/>
                  <a:gd name="T51" fmla="*/ 0 h 59"/>
                  <a:gd name="T52" fmla="*/ 0 w 166"/>
                  <a:gd name="T53" fmla="*/ 0 h 59"/>
                  <a:gd name="T54" fmla="*/ 0 w 166"/>
                  <a:gd name="T55" fmla="*/ 0 h 59"/>
                  <a:gd name="T56" fmla="*/ 0 w 166"/>
                  <a:gd name="T57" fmla="*/ 0 h 59"/>
                  <a:gd name="T58" fmla="*/ 0 w 166"/>
                  <a:gd name="T59" fmla="*/ 0 h 59"/>
                  <a:gd name="T60" fmla="*/ 0 w 166"/>
                  <a:gd name="T61" fmla="*/ 0 h 59"/>
                  <a:gd name="T62" fmla="*/ 0 w 166"/>
                  <a:gd name="T63" fmla="*/ 0 h 59"/>
                  <a:gd name="T64" fmla="*/ 0 w 166"/>
                  <a:gd name="T65" fmla="*/ 0 h 59"/>
                  <a:gd name="T66" fmla="*/ 0 w 166"/>
                  <a:gd name="T67" fmla="*/ 0 h 59"/>
                  <a:gd name="T68" fmla="*/ 0 w 166"/>
                  <a:gd name="T69" fmla="*/ 0 h 59"/>
                  <a:gd name="T70" fmla="*/ 0 w 166"/>
                  <a:gd name="T71" fmla="*/ 0 h 59"/>
                  <a:gd name="T72" fmla="*/ 0 w 166"/>
                  <a:gd name="T73" fmla="*/ 0 h 59"/>
                  <a:gd name="T74" fmla="*/ 0 w 166"/>
                  <a:gd name="T75" fmla="*/ 0 h 59"/>
                  <a:gd name="T76" fmla="*/ 0 w 166"/>
                  <a:gd name="T77" fmla="*/ 0 h 59"/>
                  <a:gd name="T78" fmla="*/ 0 w 166"/>
                  <a:gd name="T79" fmla="*/ 0 h 59"/>
                  <a:gd name="T80" fmla="*/ 0 w 166"/>
                  <a:gd name="T81" fmla="*/ 0 h 59"/>
                  <a:gd name="T82" fmla="*/ 0 w 166"/>
                  <a:gd name="T83" fmla="*/ 0 h 59"/>
                  <a:gd name="T84" fmla="*/ 0 w 166"/>
                  <a:gd name="T85" fmla="*/ 0 h 59"/>
                  <a:gd name="T86" fmla="*/ 0 w 166"/>
                  <a:gd name="T87" fmla="*/ 0 h 59"/>
                  <a:gd name="T88" fmla="*/ 0 w 166"/>
                  <a:gd name="T89" fmla="*/ 0 h 59"/>
                  <a:gd name="T90" fmla="*/ 0 w 166"/>
                  <a:gd name="T91" fmla="*/ 0 h 59"/>
                  <a:gd name="T92" fmla="*/ 0 w 166"/>
                  <a:gd name="T93" fmla="*/ 0 h 59"/>
                  <a:gd name="T94" fmla="*/ 0 w 166"/>
                  <a:gd name="T95" fmla="*/ 0 h 59"/>
                  <a:gd name="T96" fmla="*/ 0 w 166"/>
                  <a:gd name="T97" fmla="*/ 0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6"/>
                  <a:gd name="T148" fmla="*/ 0 h 59"/>
                  <a:gd name="T149" fmla="*/ 166 w 166"/>
                  <a:gd name="T150" fmla="*/ 59 h 5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6" h="59">
                    <a:moveTo>
                      <a:pt x="47" y="45"/>
                    </a:moveTo>
                    <a:lnTo>
                      <a:pt x="54" y="48"/>
                    </a:lnTo>
                    <a:lnTo>
                      <a:pt x="61" y="51"/>
                    </a:lnTo>
                    <a:lnTo>
                      <a:pt x="69" y="53"/>
                    </a:lnTo>
                    <a:lnTo>
                      <a:pt x="76" y="55"/>
                    </a:lnTo>
                    <a:lnTo>
                      <a:pt x="85" y="56"/>
                    </a:lnTo>
                    <a:lnTo>
                      <a:pt x="93" y="57"/>
                    </a:lnTo>
                    <a:lnTo>
                      <a:pt x="101" y="59"/>
                    </a:lnTo>
                    <a:lnTo>
                      <a:pt x="109" y="59"/>
                    </a:lnTo>
                    <a:lnTo>
                      <a:pt x="117" y="57"/>
                    </a:lnTo>
                    <a:lnTo>
                      <a:pt x="124" y="56"/>
                    </a:lnTo>
                    <a:lnTo>
                      <a:pt x="131" y="54"/>
                    </a:lnTo>
                    <a:lnTo>
                      <a:pt x="139" y="51"/>
                    </a:lnTo>
                    <a:lnTo>
                      <a:pt x="146" y="49"/>
                    </a:lnTo>
                    <a:lnTo>
                      <a:pt x="153" y="45"/>
                    </a:lnTo>
                    <a:lnTo>
                      <a:pt x="159" y="41"/>
                    </a:lnTo>
                    <a:lnTo>
                      <a:pt x="166" y="37"/>
                    </a:lnTo>
                    <a:lnTo>
                      <a:pt x="159" y="39"/>
                    </a:lnTo>
                    <a:lnTo>
                      <a:pt x="152" y="42"/>
                    </a:lnTo>
                    <a:lnTo>
                      <a:pt x="146" y="43"/>
                    </a:lnTo>
                    <a:lnTo>
                      <a:pt x="139" y="45"/>
                    </a:lnTo>
                    <a:lnTo>
                      <a:pt x="132" y="47"/>
                    </a:lnTo>
                    <a:lnTo>
                      <a:pt x="125" y="47"/>
                    </a:lnTo>
                    <a:lnTo>
                      <a:pt x="117" y="48"/>
                    </a:lnTo>
                    <a:lnTo>
                      <a:pt x="110" y="48"/>
                    </a:lnTo>
                    <a:lnTo>
                      <a:pt x="95" y="47"/>
                    </a:lnTo>
                    <a:lnTo>
                      <a:pt x="79" y="44"/>
                    </a:lnTo>
                    <a:lnTo>
                      <a:pt x="64" y="41"/>
                    </a:lnTo>
                    <a:lnTo>
                      <a:pt x="50" y="36"/>
                    </a:lnTo>
                    <a:lnTo>
                      <a:pt x="36" y="29"/>
                    </a:lnTo>
                    <a:lnTo>
                      <a:pt x="24" y="20"/>
                    </a:lnTo>
                    <a:lnTo>
                      <a:pt x="11" y="11"/>
                    </a:lnTo>
                    <a:lnTo>
                      <a:pt x="0" y="0"/>
                    </a:lnTo>
                    <a:lnTo>
                      <a:pt x="4" y="6"/>
                    </a:lnTo>
                    <a:lnTo>
                      <a:pt x="8" y="12"/>
                    </a:lnTo>
                    <a:lnTo>
                      <a:pt x="12" y="17"/>
                    </a:lnTo>
                    <a:lnTo>
                      <a:pt x="16" y="21"/>
                    </a:lnTo>
                    <a:lnTo>
                      <a:pt x="21" y="26"/>
                    </a:lnTo>
                    <a:lnTo>
                      <a:pt x="26" y="31"/>
                    </a:lnTo>
                    <a:lnTo>
                      <a:pt x="31" y="35"/>
                    </a:lnTo>
                    <a:lnTo>
                      <a:pt x="36" y="39"/>
                    </a:lnTo>
                    <a:lnTo>
                      <a:pt x="38" y="39"/>
                    </a:lnTo>
                    <a:lnTo>
                      <a:pt x="39" y="41"/>
                    </a:lnTo>
                    <a:lnTo>
                      <a:pt x="40" y="42"/>
                    </a:lnTo>
                    <a:lnTo>
                      <a:pt x="41" y="42"/>
                    </a:lnTo>
                    <a:lnTo>
                      <a:pt x="43" y="43"/>
                    </a:lnTo>
                    <a:lnTo>
                      <a:pt x="44" y="44"/>
                    </a:lnTo>
                    <a:lnTo>
                      <a:pt x="45" y="44"/>
                    </a:lnTo>
                    <a:lnTo>
                      <a:pt x="47" y="45"/>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6" name="Freeform 66"/>
              <p:cNvSpPr/>
              <p:nvPr/>
            </p:nvSpPr>
            <p:spPr bwMode="auto">
              <a:xfrm>
                <a:off x="1138" y="2682"/>
                <a:ext cx="38" cy="12"/>
              </a:xfrm>
              <a:custGeom>
                <a:avLst/>
                <a:gdLst>
                  <a:gd name="T0" fmla="*/ 0 w 191"/>
                  <a:gd name="T1" fmla="*/ 0 h 72"/>
                  <a:gd name="T2" fmla="*/ 0 w 191"/>
                  <a:gd name="T3" fmla="*/ 0 h 72"/>
                  <a:gd name="T4" fmla="*/ 0 w 191"/>
                  <a:gd name="T5" fmla="*/ 0 h 72"/>
                  <a:gd name="T6" fmla="*/ 0 w 191"/>
                  <a:gd name="T7" fmla="*/ 0 h 72"/>
                  <a:gd name="T8" fmla="*/ 0 w 191"/>
                  <a:gd name="T9" fmla="*/ 0 h 72"/>
                  <a:gd name="T10" fmla="*/ 0 w 191"/>
                  <a:gd name="T11" fmla="*/ 0 h 72"/>
                  <a:gd name="T12" fmla="*/ 0 w 191"/>
                  <a:gd name="T13" fmla="*/ 0 h 72"/>
                  <a:gd name="T14" fmla="*/ 0 w 191"/>
                  <a:gd name="T15" fmla="*/ 0 h 72"/>
                  <a:gd name="T16" fmla="*/ 0 w 191"/>
                  <a:gd name="T17" fmla="*/ 0 h 72"/>
                  <a:gd name="T18" fmla="*/ 0 w 191"/>
                  <a:gd name="T19" fmla="*/ 0 h 72"/>
                  <a:gd name="T20" fmla="*/ 0 w 191"/>
                  <a:gd name="T21" fmla="*/ 0 h 72"/>
                  <a:gd name="T22" fmla="*/ 0 w 191"/>
                  <a:gd name="T23" fmla="*/ 0 h 72"/>
                  <a:gd name="T24" fmla="*/ 0 w 191"/>
                  <a:gd name="T25" fmla="*/ 0 h 72"/>
                  <a:gd name="T26" fmla="*/ 0 w 191"/>
                  <a:gd name="T27" fmla="*/ 0 h 72"/>
                  <a:gd name="T28" fmla="*/ 0 w 191"/>
                  <a:gd name="T29" fmla="*/ 0 h 72"/>
                  <a:gd name="T30" fmla="*/ 0 w 191"/>
                  <a:gd name="T31" fmla="*/ 0 h 72"/>
                  <a:gd name="T32" fmla="*/ 0 w 191"/>
                  <a:gd name="T33" fmla="*/ 0 h 72"/>
                  <a:gd name="T34" fmla="*/ 0 w 191"/>
                  <a:gd name="T35" fmla="*/ 0 h 72"/>
                  <a:gd name="T36" fmla="*/ 0 w 191"/>
                  <a:gd name="T37" fmla="*/ 0 h 72"/>
                  <a:gd name="T38" fmla="*/ 0 w 191"/>
                  <a:gd name="T39" fmla="*/ 0 h 72"/>
                  <a:gd name="T40" fmla="*/ 0 w 191"/>
                  <a:gd name="T41" fmla="*/ 0 h 72"/>
                  <a:gd name="T42" fmla="*/ 0 w 191"/>
                  <a:gd name="T43" fmla="*/ 0 h 72"/>
                  <a:gd name="T44" fmla="*/ 0 w 191"/>
                  <a:gd name="T45" fmla="*/ 0 h 72"/>
                  <a:gd name="T46" fmla="*/ 0 w 191"/>
                  <a:gd name="T47" fmla="*/ 0 h 72"/>
                  <a:gd name="T48" fmla="*/ 0 w 191"/>
                  <a:gd name="T49" fmla="*/ 0 h 72"/>
                  <a:gd name="T50" fmla="*/ 0 w 191"/>
                  <a:gd name="T51" fmla="*/ 0 h 72"/>
                  <a:gd name="T52" fmla="*/ 0 w 191"/>
                  <a:gd name="T53" fmla="*/ 0 h 72"/>
                  <a:gd name="T54" fmla="*/ 0 w 191"/>
                  <a:gd name="T55" fmla="*/ 0 h 72"/>
                  <a:gd name="T56" fmla="*/ 0 w 191"/>
                  <a:gd name="T57" fmla="*/ 0 h 72"/>
                  <a:gd name="T58" fmla="*/ 0 w 191"/>
                  <a:gd name="T59" fmla="*/ 0 h 72"/>
                  <a:gd name="T60" fmla="*/ 0 w 191"/>
                  <a:gd name="T61" fmla="*/ 0 h 72"/>
                  <a:gd name="T62" fmla="*/ 0 w 191"/>
                  <a:gd name="T63" fmla="*/ 0 h 72"/>
                  <a:gd name="T64" fmla="*/ 0 w 191"/>
                  <a:gd name="T65" fmla="*/ 0 h 72"/>
                  <a:gd name="T66" fmla="*/ 0 w 191"/>
                  <a:gd name="T67" fmla="*/ 0 h 72"/>
                  <a:gd name="T68" fmla="*/ 0 w 191"/>
                  <a:gd name="T69" fmla="*/ 0 h 72"/>
                  <a:gd name="T70" fmla="*/ 0 w 191"/>
                  <a:gd name="T71" fmla="*/ 0 h 72"/>
                  <a:gd name="T72" fmla="*/ 0 w 191"/>
                  <a:gd name="T73" fmla="*/ 0 h 72"/>
                  <a:gd name="T74" fmla="*/ 0 w 191"/>
                  <a:gd name="T75" fmla="*/ 0 h 72"/>
                  <a:gd name="T76" fmla="*/ 0 w 191"/>
                  <a:gd name="T77" fmla="*/ 0 h 72"/>
                  <a:gd name="T78" fmla="*/ 0 w 191"/>
                  <a:gd name="T79" fmla="*/ 0 h 72"/>
                  <a:gd name="T80" fmla="*/ 0 w 191"/>
                  <a:gd name="T81" fmla="*/ 0 h 72"/>
                  <a:gd name="T82" fmla="*/ 0 w 191"/>
                  <a:gd name="T83" fmla="*/ 0 h 72"/>
                  <a:gd name="T84" fmla="*/ 0 w 191"/>
                  <a:gd name="T85" fmla="*/ 0 h 72"/>
                  <a:gd name="T86" fmla="*/ 0 w 191"/>
                  <a:gd name="T87" fmla="*/ 0 h 72"/>
                  <a:gd name="T88" fmla="*/ 0 w 191"/>
                  <a:gd name="T89" fmla="*/ 0 h 72"/>
                  <a:gd name="T90" fmla="*/ 0 w 191"/>
                  <a:gd name="T91" fmla="*/ 0 h 72"/>
                  <a:gd name="T92" fmla="*/ 0 w 191"/>
                  <a:gd name="T93" fmla="*/ 0 h 72"/>
                  <a:gd name="T94" fmla="*/ 0 w 191"/>
                  <a:gd name="T95" fmla="*/ 0 h 72"/>
                  <a:gd name="T96" fmla="*/ 0 w 191"/>
                  <a:gd name="T97" fmla="*/ 0 h 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1"/>
                  <a:gd name="T148" fmla="*/ 0 h 72"/>
                  <a:gd name="T149" fmla="*/ 191 w 191"/>
                  <a:gd name="T150" fmla="*/ 72 h 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1" h="72">
                    <a:moveTo>
                      <a:pt x="26" y="39"/>
                    </a:moveTo>
                    <a:lnTo>
                      <a:pt x="36" y="47"/>
                    </a:lnTo>
                    <a:lnTo>
                      <a:pt x="47" y="53"/>
                    </a:lnTo>
                    <a:lnTo>
                      <a:pt x="58" y="59"/>
                    </a:lnTo>
                    <a:lnTo>
                      <a:pt x="70" y="62"/>
                    </a:lnTo>
                    <a:lnTo>
                      <a:pt x="82" y="66"/>
                    </a:lnTo>
                    <a:lnTo>
                      <a:pt x="95" y="69"/>
                    </a:lnTo>
                    <a:lnTo>
                      <a:pt x="107" y="71"/>
                    </a:lnTo>
                    <a:lnTo>
                      <a:pt x="120" y="72"/>
                    </a:lnTo>
                    <a:lnTo>
                      <a:pt x="125" y="71"/>
                    </a:lnTo>
                    <a:lnTo>
                      <a:pt x="129" y="71"/>
                    </a:lnTo>
                    <a:lnTo>
                      <a:pt x="133" y="71"/>
                    </a:lnTo>
                    <a:lnTo>
                      <a:pt x="138" y="71"/>
                    </a:lnTo>
                    <a:lnTo>
                      <a:pt x="142" y="69"/>
                    </a:lnTo>
                    <a:lnTo>
                      <a:pt x="146" y="69"/>
                    </a:lnTo>
                    <a:lnTo>
                      <a:pt x="150" y="68"/>
                    </a:lnTo>
                    <a:lnTo>
                      <a:pt x="155" y="67"/>
                    </a:lnTo>
                    <a:lnTo>
                      <a:pt x="160" y="65"/>
                    </a:lnTo>
                    <a:lnTo>
                      <a:pt x="164" y="62"/>
                    </a:lnTo>
                    <a:lnTo>
                      <a:pt x="169" y="60"/>
                    </a:lnTo>
                    <a:lnTo>
                      <a:pt x="174" y="56"/>
                    </a:lnTo>
                    <a:lnTo>
                      <a:pt x="178" y="53"/>
                    </a:lnTo>
                    <a:lnTo>
                      <a:pt x="183" y="49"/>
                    </a:lnTo>
                    <a:lnTo>
                      <a:pt x="187" y="45"/>
                    </a:lnTo>
                    <a:lnTo>
                      <a:pt x="191" y="42"/>
                    </a:lnTo>
                    <a:lnTo>
                      <a:pt x="183" y="45"/>
                    </a:lnTo>
                    <a:lnTo>
                      <a:pt x="175" y="49"/>
                    </a:lnTo>
                    <a:lnTo>
                      <a:pt x="166" y="53"/>
                    </a:lnTo>
                    <a:lnTo>
                      <a:pt x="157" y="55"/>
                    </a:lnTo>
                    <a:lnTo>
                      <a:pt x="148" y="57"/>
                    </a:lnTo>
                    <a:lnTo>
                      <a:pt x="139" y="59"/>
                    </a:lnTo>
                    <a:lnTo>
                      <a:pt x="130" y="60"/>
                    </a:lnTo>
                    <a:lnTo>
                      <a:pt x="120" y="60"/>
                    </a:lnTo>
                    <a:lnTo>
                      <a:pt x="103" y="60"/>
                    </a:lnTo>
                    <a:lnTo>
                      <a:pt x="85" y="56"/>
                    </a:lnTo>
                    <a:lnTo>
                      <a:pt x="69" y="51"/>
                    </a:lnTo>
                    <a:lnTo>
                      <a:pt x="53" y="44"/>
                    </a:lnTo>
                    <a:lnTo>
                      <a:pt x="38" y="36"/>
                    </a:lnTo>
                    <a:lnTo>
                      <a:pt x="24" y="25"/>
                    </a:lnTo>
                    <a:lnTo>
                      <a:pt x="12" y="13"/>
                    </a:lnTo>
                    <a:lnTo>
                      <a:pt x="0" y="0"/>
                    </a:lnTo>
                    <a:lnTo>
                      <a:pt x="2" y="5"/>
                    </a:lnTo>
                    <a:lnTo>
                      <a:pt x="5" y="11"/>
                    </a:lnTo>
                    <a:lnTo>
                      <a:pt x="8" y="15"/>
                    </a:lnTo>
                    <a:lnTo>
                      <a:pt x="11" y="20"/>
                    </a:lnTo>
                    <a:lnTo>
                      <a:pt x="15" y="25"/>
                    </a:lnTo>
                    <a:lnTo>
                      <a:pt x="18" y="30"/>
                    </a:lnTo>
                    <a:lnTo>
                      <a:pt x="22" y="35"/>
                    </a:lnTo>
                    <a:lnTo>
                      <a:pt x="26" y="39"/>
                    </a:lnTo>
                    <a:close/>
                  </a:path>
                </a:pathLst>
              </a:custGeom>
              <a:solidFill>
                <a:srgbClr val="F1AB8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7" name="Freeform 67"/>
              <p:cNvSpPr/>
              <p:nvPr/>
            </p:nvSpPr>
            <p:spPr bwMode="auto">
              <a:xfrm>
                <a:off x="1136" y="2679"/>
                <a:ext cx="42" cy="14"/>
              </a:xfrm>
              <a:custGeom>
                <a:avLst/>
                <a:gdLst>
                  <a:gd name="T0" fmla="*/ 0 w 210"/>
                  <a:gd name="T1" fmla="*/ 0 h 84"/>
                  <a:gd name="T2" fmla="*/ 0 w 210"/>
                  <a:gd name="T3" fmla="*/ 0 h 84"/>
                  <a:gd name="T4" fmla="*/ 0 w 210"/>
                  <a:gd name="T5" fmla="*/ 0 h 84"/>
                  <a:gd name="T6" fmla="*/ 0 w 210"/>
                  <a:gd name="T7" fmla="*/ 0 h 84"/>
                  <a:gd name="T8" fmla="*/ 0 w 210"/>
                  <a:gd name="T9" fmla="*/ 0 h 84"/>
                  <a:gd name="T10" fmla="*/ 0 w 210"/>
                  <a:gd name="T11" fmla="*/ 0 h 84"/>
                  <a:gd name="T12" fmla="*/ 0 w 210"/>
                  <a:gd name="T13" fmla="*/ 0 h 84"/>
                  <a:gd name="T14" fmla="*/ 0 w 210"/>
                  <a:gd name="T15" fmla="*/ 0 h 84"/>
                  <a:gd name="T16" fmla="*/ 0 w 210"/>
                  <a:gd name="T17" fmla="*/ 0 h 84"/>
                  <a:gd name="T18" fmla="*/ 0 w 210"/>
                  <a:gd name="T19" fmla="*/ 0 h 84"/>
                  <a:gd name="T20" fmla="*/ 0 w 210"/>
                  <a:gd name="T21" fmla="*/ 0 h 84"/>
                  <a:gd name="T22" fmla="*/ 0 w 210"/>
                  <a:gd name="T23" fmla="*/ 0 h 84"/>
                  <a:gd name="T24" fmla="*/ 0 w 210"/>
                  <a:gd name="T25" fmla="*/ 0 h 84"/>
                  <a:gd name="T26" fmla="*/ 0 w 210"/>
                  <a:gd name="T27" fmla="*/ 0 h 84"/>
                  <a:gd name="T28" fmla="*/ 0 w 210"/>
                  <a:gd name="T29" fmla="*/ 0 h 84"/>
                  <a:gd name="T30" fmla="*/ 0 w 210"/>
                  <a:gd name="T31" fmla="*/ 0 h 84"/>
                  <a:gd name="T32" fmla="*/ 0 w 210"/>
                  <a:gd name="T33" fmla="*/ 0 h 84"/>
                  <a:gd name="T34" fmla="*/ 0 w 210"/>
                  <a:gd name="T35" fmla="*/ 0 h 84"/>
                  <a:gd name="T36" fmla="*/ 0 w 210"/>
                  <a:gd name="T37" fmla="*/ 0 h 84"/>
                  <a:gd name="T38" fmla="*/ 0 w 210"/>
                  <a:gd name="T39" fmla="*/ 0 h 84"/>
                  <a:gd name="T40" fmla="*/ 0 w 210"/>
                  <a:gd name="T41" fmla="*/ 0 h 84"/>
                  <a:gd name="T42" fmla="*/ 0 w 210"/>
                  <a:gd name="T43" fmla="*/ 0 h 84"/>
                  <a:gd name="T44" fmla="*/ 0 w 210"/>
                  <a:gd name="T45" fmla="*/ 0 h 84"/>
                  <a:gd name="T46" fmla="*/ 0 w 210"/>
                  <a:gd name="T47" fmla="*/ 0 h 84"/>
                  <a:gd name="T48" fmla="*/ 0 w 210"/>
                  <a:gd name="T49" fmla="*/ 0 h 84"/>
                  <a:gd name="T50" fmla="*/ 0 w 210"/>
                  <a:gd name="T51" fmla="*/ 0 h 84"/>
                  <a:gd name="T52" fmla="*/ 0 w 210"/>
                  <a:gd name="T53" fmla="*/ 0 h 84"/>
                  <a:gd name="T54" fmla="*/ 0 w 210"/>
                  <a:gd name="T55" fmla="*/ 0 h 84"/>
                  <a:gd name="T56" fmla="*/ 0 w 210"/>
                  <a:gd name="T57" fmla="*/ 0 h 84"/>
                  <a:gd name="T58" fmla="*/ 0 w 210"/>
                  <a:gd name="T59" fmla="*/ 0 h 84"/>
                  <a:gd name="T60" fmla="*/ 0 w 210"/>
                  <a:gd name="T61" fmla="*/ 0 h 84"/>
                  <a:gd name="T62" fmla="*/ 0 w 210"/>
                  <a:gd name="T63" fmla="*/ 0 h 84"/>
                  <a:gd name="T64" fmla="*/ 0 w 210"/>
                  <a:gd name="T65" fmla="*/ 0 h 84"/>
                  <a:gd name="T66" fmla="*/ 0 w 210"/>
                  <a:gd name="T67" fmla="*/ 0 h 84"/>
                  <a:gd name="T68" fmla="*/ 0 w 210"/>
                  <a:gd name="T69" fmla="*/ 0 h 84"/>
                  <a:gd name="T70" fmla="*/ 0 w 210"/>
                  <a:gd name="T71" fmla="*/ 0 h 84"/>
                  <a:gd name="T72" fmla="*/ 0 w 210"/>
                  <a:gd name="T73" fmla="*/ 0 h 84"/>
                  <a:gd name="T74" fmla="*/ 0 w 210"/>
                  <a:gd name="T75" fmla="*/ 0 h 84"/>
                  <a:gd name="T76" fmla="*/ 0 w 210"/>
                  <a:gd name="T77" fmla="*/ 0 h 84"/>
                  <a:gd name="T78" fmla="*/ 0 w 210"/>
                  <a:gd name="T79" fmla="*/ 0 h 84"/>
                  <a:gd name="T80" fmla="*/ 0 w 210"/>
                  <a:gd name="T81" fmla="*/ 0 h 84"/>
                  <a:gd name="T82" fmla="*/ 0 w 210"/>
                  <a:gd name="T83" fmla="*/ 0 h 84"/>
                  <a:gd name="T84" fmla="*/ 0 w 210"/>
                  <a:gd name="T85" fmla="*/ 0 h 84"/>
                  <a:gd name="T86" fmla="*/ 0 w 210"/>
                  <a:gd name="T87" fmla="*/ 0 h 84"/>
                  <a:gd name="T88" fmla="*/ 0 w 210"/>
                  <a:gd name="T89" fmla="*/ 0 h 84"/>
                  <a:gd name="T90" fmla="*/ 0 w 210"/>
                  <a:gd name="T91" fmla="*/ 0 h 84"/>
                  <a:gd name="T92" fmla="*/ 0 w 210"/>
                  <a:gd name="T93" fmla="*/ 0 h 84"/>
                  <a:gd name="T94" fmla="*/ 0 w 210"/>
                  <a:gd name="T95" fmla="*/ 0 h 84"/>
                  <a:gd name="T96" fmla="*/ 0 w 210"/>
                  <a:gd name="T97" fmla="*/ 0 h 84"/>
                  <a:gd name="T98" fmla="*/ 0 w 210"/>
                  <a:gd name="T99" fmla="*/ 0 h 84"/>
                  <a:gd name="T100" fmla="*/ 0 w 210"/>
                  <a:gd name="T101" fmla="*/ 0 h 84"/>
                  <a:gd name="T102" fmla="*/ 0 w 210"/>
                  <a:gd name="T103" fmla="*/ 0 h 84"/>
                  <a:gd name="T104" fmla="*/ 0 w 210"/>
                  <a:gd name="T105" fmla="*/ 0 h 8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0"/>
                  <a:gd name="T160" fmla="*/ 0 h 84"/>
                  <a:gd name="T161" fmla="*/ 210 w 210"/>
                  <a:gd name="T162" fmla="*/ 84 h 8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0" h="84">
                    <a:moveTo>
                      <a:pt x="17" y="36"/>
                    </a:moveTo>
                    <a:lnTo>
                      <a:pt x="28" y="47"/>
                    </a:lnTo>
                    <a:lnTo>
                      <a:pt x="41" y="56"/>
                    </a:lnTo>
                    <a:lnTo>
                      <a:pt x="53" y="65"/>
                    </a:lnTo>
                    <a:lnTo>
                      <a:pt x="67" y="71"/>
                    </a:lnTo>
                    <a:lnTo>
                      <a:pt x="81" y="77"/>
                    </a:lnTo>
                    <a:lnTo>
                      <a:pt x="96" y="80"/>
                    </a:lnTo>
                    <a:lnTo>
                      <a:pt x="112" y="83"/>
                    </a:lnTo>
                    <a:lnTo>
                      <a:pt x="127" y="84"/>
                    </a:lnTo>
                    <a:lnTo>
                      <a:pt x="134" y="84"/>
                    </a:lnTo>
                    <a:lnTo>
                      <a:pt x="142" y="83"/>
                    </a:lnTo>
                    <a:lnTo>
                      <a:pt x="149" y="83"/>
                    </a:lnTo>
                    <a:lnTo>
                      <a:pt x="156" y="81"/>
                    </a:lnTo>
                    <a:lnTo>
                      <a:pt x="163" y="79"/>
                    </a:lnTo>
                    <a:lnTo>
                      <a:pt x="170" y="78"/>
                    </a:lnTo>
                    <a:lnTo>
                      <a:pt x="176" y="75"/>
                    </a:lnTo>
                    <a:lnTo>
                      <a:pt x="183" y="73"/>
                    </a:lnTo>
                    <a:lnTo>
                      <a:pt x="187" y="69"/>
                    </a:lnTo>
                    <a:lnTo>
                      <a:pt x="190" y="67"/>
                    </a:lnTo>
                    <a:lnTo>
                      <a:pt x="194" y="63"/>
                    </a:lnTo>
                    <a:lnTo>
                      <a:pt x="197" y="61"/>
                    </a:lnTo>
                    <a:lnTo>
                      <a:pt x="200" y="57"/>
                    </a:lnTo>
                    <a:lnTo>
                      <a:pt x="204" y="54"/>
                    </a:lnTo>
                    <a:lnTo>
                      <a:pt x="207" y="50"/>
                    </a:lnTo>
                    <a:lnTo>
                      <a:pt x="210" y="45"/>
                    </a:lnTo>
                    <a:lnTo>
                      <a:pt x="201" y="51"/>
                    </a:lnTo>
                    <a:lnTo>
                      <a:pt x="191" y="57"/>
                    </a:lnTo>
                    <a:lnTo>
                      <a:pt x="181" y="62"/>
                    </a:lnTo>
                    <a:lnTo>
                      <a:pt x="171" y="66"/>
                    </a:lnTo>
                    <a:lnTo>
                      <a:pt x="160" y="69"/>
                    </a:lnTo>
                    <a:lnTo>
                      <a:pt x="149" y="71"/>
                    </a:lnTo>
                    <a:lnTo>
                      <a:pt x="138" y="73"/>
                    </a:lnTo>
                    <a:lnTo>
                      <a:pt x="127" y="73"/>
                    </a:lnTo>
                    <a:lnTo>
                      <a:pt x="118" y="73"/>
                    </a:lnTo>
                    <a:lnTo>
                      <a:pt x="108" y="72"/>
                    </a:lnTo>
                    <a:lnTo>
                      <a:pt x="99" y="71"/>
                    </a:lnTo>
                    <a:lnTo>
                      <a:pt x="89" y="68"/>
                    </a:lnTo>
                    <a:lnTo>
                      <a:pt x="80" y="65"/>
                    </a:lnTo>
                    <a:lnTo>
                      <a:pt x="71" y="62"/>
                    </a:lnTo>
                    <a:lnTo>
                      <a:pt x="63" y="57"/>
                    </a:lnTo>
                    <a:lnTo>
                      <a:pt x="55" y="54"/>
                    </a:lnTo>
                    <a:lnTo>
                      <a:pt x="39" y="43"/>
                    </a:lnTo>
                    <a:lnTo>
                      <a:pt x="25" y="30"/>
                    </a:lnTo>
                    <a:lnTo>
                      <a:pt x="12" y="17"/>
                    </a:lnTo>
                    <a:lnTo>
                      <a:pt x="0" y="0"/>
                    </a:lnTo>
                    <a:lnTo>
                      <a:pt x="1" y="5"/>
                    </a:lnTo>
                    <a:lnTo>
                      <a:pt x="3" y="9"/>
                    </a:lnTo>
                    <a:lnTo>
                      <a:pt x="5" y="14"/>
                    </a:lnTo>
                    <a:lnTo>
                      <a:pt x="7" y="19"/>
                    </a:lnTo>
                    <a:lnTo>
                      <a:pt x="9" y="24"/>
                    </a:lnTo>
                    <a:lnTo>
                      <a:pt x="12" y="27"/>
                    </a:lnTo>
                    <a:lnTo>
                      <a:pt x="14" y="32"/>
                    </a:lnTo>
                    <a:lnTo>
                      <a:pt x="17" y="36"/>
                    </a:lnTo>
                    <a:close/>
                  </a:path>
                </a:pathLst>
              </a:custGeom>
              <a:solidFill>
                <a:srgbClr val="F1AD8F"/>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8" name="Freeform 68"/>
              <p:cNvSpPr/>
              <p:nvPr/>
            </p:nvSpPr>
            <p:spPr bwMode="auto">
              <a:xfrm>
                <a:off x="1135" y="2677"/>
                <a:ext cx="45" cy="15"/>
              </a:xfrm>
              <a:custGeom>
                <a:avLst/>
                <a:gdLst>
                  <a:gd name="T0" fmla="*/ 0 w 224"/>
                  <a:gd name="T1" fmla="*/ 0 h 95"/>
                  <a:gd name="T2" fmla="*/ 0 w 224"/>
                  <a:gd name="T3" fmla="*/ 0 h 95"/>
                  <a:gd name="T4" fmla="*/ 0 w 224"/>
                  <a:gd name="T5" fmla="*/ 0 h 95"/>
                  <a:gd name="T6" fmla="*/ 0 w 224"/>
                  <a:gd name="T7" fmla="*/ 0 h 95"/>
                  <a:gd name="T8" fmla="*/ 0 w 224"/>
                  <a:gd name="T9" fmla="*/ 0 h 95"/>
                  <a:gd name="T10" fmla="*/ 0 w 224"/>
                  <a:gd name="T11" fmla="*/ 0 h 95"/>
                  <a:gd name="T12" fmla="*/ 0 w 224"/>
                  <a:gd name="T13" fmla="*/ 0 h 95"/>
                  <a:gd name="T14" fmla="*/ 0 w 224"/>
                  <a:gd name="T15" fmla="*/ 0 h 95"/>
                  <a:gd name="T16" fmla="*/ 0 w 224"/>
                  <a:gd name="T17" fmla="*/ 0 h 95"/>
                  <a:gd name="T18" fmla="*/ 0 w 224"/>
                  <a:gd name="T19" fmla="*/ 0 h 95"/>
                  <a:gd name="T20" fmla="*/ 0 w 224"/>
                  <a:gd name="T21" fmla="*/ 0 h 95"/>
                  <a:gd name="T22" fmla="*/ 0 w 224"/>
                  <a:gd name="T23" fmla="*/ 0 h 95"/>
                  <a:gd name="T24" fmla="*/ 0 w 224"/>
                  <a:gd name="T25" fmla="*/ 0 h 95"/>
                  <a:gd name="T26" fmla="*/ 0 w 224"/>
                  <a:gd name="T27" fmla="*/ 0 h 95"/>
                  <a:gd name="T28" fmla="*/ 0 w 224"/>
                  <a:gd name="T29" fmla="*/ 0 h 95"/>
                  <a:gd name="T30" fmla="*/ 0 w 224"/>
                  <a:gd name="T31" fmla="*/ 0 h 95"/>
                  <a:gd name="T32" fmla="*/ 0 w 224"/>
                  <a:gd name="T33" fmla="*/ 0 h 95"/>
                  <a:gd name="T34" fmla="*/ 0 w 224"/>
                  <a:gd name="T35" fmla="*/ 0 h 95"/>
                  <a:gd name="T36" fmla="*/ 0 w 224"/>
                  <a:gd name="T37" fmla="*/ 0 h 95"/>
                  <a:gd name="T38" fmla="*/ 0 w 224"/>
                  <a:gd name="T39" fmla="*/ 0 h 95"/>
                  <a:gd name="T40" fmla="*/ 0 w 224"/>
                  <a:gd name="T41" fmla="*/ 0 h 95"/>
                  <a:gd name="T42" fmla="*/ 0 w 224"/>
                  <a:gd name="T43" fmla="*/ 0 h 95"/>
                  <a:gd name="T44" fmla="*/ 0 w 224"/>
                  <a:gd name="T45" fmla="*/ 0 h 95"/>
                  <a:gd name="T46" fmla="*/ 0 w 224"/>
                  <a:gd name="T47" fmla="*/ 0 h 95"/>
                  <a:gd name="T48" fmla="*/ 0 w 224"/>
                  <a:gd name="T49" fmla="*/ 0 h 95"/>
                  <a:gd name="T50" fmla="*/ 0 w 224"/>
                  <a:gd name="T51" fmla="*/ 0 h 95"/>
                  <a:gd name="T52" fmla="*/ 0 w 224"/>
                  <a:gd name="T53" fmla="*/ 0 h 95"/>
                  <a:gd name="T54" fmla="*/ 0 w 224"/>
                  <a:gd name="T55" fmla="*/ 0 h 95"/>
                  <a:gd name="T56" fmla="*/ 0 w 224"/>
                  <a:gd name="T57" fmla="*/ 0 h 95"/>
                  <a:gd name="T58" fmla="*/ 0 w 224"/>
                  <a:gd name="T59" fmla="*/ 0 h 95"/>
                  <a:gd name="T60" fmla="*/ 0 w 224"/>
                  <a:gd name="T61" fmla="*/ 0 h 95"/>
                  <a:gd name="T62" fmla="*/ 0 w 224"/>
                  <a:gd name="T63" fmla="*/ 0 h 95"/>
                  <a:gd name="T64" fmla="*/ 0 w 224"/>
                  <a:gd name="T65" fmla="*/ 0 h 95"/>
                  <a:gd name="T66" fmla="*/ 0 w 224"/>
                  <a:gd name="T67" fmla="*/ 0 h 95"/>
                  <a:gd name="T68" fmla="*/ 0 w 224"/>
                  <a:gd name="T69" fmla="*/ 0 h 95"/>
                  <a:gd name="T70" fmla="*/ 0 w 224"/>
                  <a:gd name="T71" fmla="*/ 0 h 95"/>
                  <a:gd name="T72" fmla="*/ 0 w 224"/>
                  <a:gd name="T73" fmla="*/ 0 h 95"/>
                  <a:gd name="T74" fmla="*/ 0 w 224"/>
                  <a:gd name="T75" fmla="*/ 0 h 95"/>
                  <a:gd name="T76" fmla="*/ 0 w 224"/>
                  <a:gd name="T77" fmla="*/ 0 h 95"/>
                  <a:gd name="T78" fmla="*/ 0 w 224"/>
                  <a:gd name="T79" fmla="*/ 0 h 95"/>
                  <a:gd name="T80" fmla="*/ 0 w 224"/>
                  <a:gd name="T81" fmla="*/ 0 h 95"/>
                  <a:gd name="T82" fmla="*/ 0 w 224"/>
                  <a:gd name="T83" fmla="*/ 0 h 95"/>
                  <a:gd name="T84" fmla="*/ 0 w 224"/>
                  <a:gd name="T85" fmla="*/ 0 h 95"/>
                  <a:gd name="T86" fmla="*/ 0 w 224"/>
                  <a:gd name="T87" fmla="*/ 0 h 95"/>
                  <a:gd name="T88" fmla="*/ 0 w 224"/>
                  <a:gd name="T89" fmla="*/ 0 h 95"/>
                  <a:gd name="T90" fmla="*/ 0 w 224"/>
                  <a:gd name="T91" fmla="*/ 0 h 95"/>
                  <a:gd name="T92" fmla="*/ 0 w 224"/>
                  <a:gd name="T93" fmla="*/ 0 h 95"/>
                  <a:gd name="T94" fmla="*/ 0 w 224"/>
                  <a:gd name="T95" fmla="*/ 0 h 95"/>
                  <a:gd name="T96" fmla="*/ 0 w 224"/>
                  <a:gd name="T97" fmla="*/ 0 h 95"/>
                  <a:gd name="T98" fmla="*/ 0 w 224"/>
                  <a:gd name="T99" fmla="*/ 0 h 95"/>
                  <a:gd name="T100" fmla="*/ 0 w 224"/>
                  <a:gd name="T101" fmla="*/ 0 h 95"/>
                  <a:gd name="T102" fmla="*/ 0 w 224"/>
                  <a:gd name="T103" fmla="*/ 0 h 95"/>
                  <a:gd name="T104" fmla="*/ 0 w 224"/>
                  <a:gd name="T105" fmla="*/ 0 h 95"/>
                  <a:gd name="T106" fmla="*/ 0 w 224"/>
                  <a:gd name="T107" fmla="*/ 0 h 95"/>
                  <a:gd name="T108" fmla="*/ 0 w 224"/>
                  <a:gd name="T109" fmla="*/ 0 h 95"/>
                  <a:gd name="T110" fmla="*/ 0 w 224"/>
                  <a:gd name="T111" fmla="*/ 0 h 95"/>
                  <a:gd name="T112" fmla="*/ 0 w 224"/>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4"/>
                  <a:gd name="T172" fmla="*/ 0 h 95"/>
                  <a:gd name="T173" fmla="*/ 224 w 224"/>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4" h="95">
                    <a:moveTo>
                      <a:pt x="12" y="35"/>
                    </a:moveTo>
                    <a:lnTo>
                      <a:pt x="24" y="48"/>
                    </a:lnTo>
                    <a:lnTo>
                      <a:pt x="37" y="60"/>
                    </a:lnTo>
                    <a:lnTo>
                      <a:pt x="50" y="71"/>
                    </a:lnTo>
                    <a:lnTo>
                      <a:pt x="65" y="79"/>
                    </a:lnTo>
                    <a:lnTo>
                      <a:pt x="81" y="86"/>
                    </a:lnTo>
                    <a:lnTo>
                      <a:pt x="97" y="91"/>
                    </a:lnTo>
                    <a:lnTo>
                      <a:pt x="115" y="95"/>
                    </a:lnTo>
                    <a:lnTo>
                      <a:pt x="132" y="95"/>
                    </a:lnTo>
                    <a:lnTo>
                      <a:pt x="142" y="95"/>
                    </a:lnTo>
                    <a:lnTo>
                      <a:pt x="151" y="94"/>
                    </a:lnTo>
                    <a:lnTo>
                      <a:pt x="160" y="92"/>
                    </a:lnTo>
                    <a:lnTo>
                      <a:pt x="169" y="90"/>
                    </a:lnTo>
                    <a:lnTo>
                      <a:pt x="178" y="88"/>
                    </a:lnTo>
                    <a:lnTo>
                      <a:pt x="187" y="84"/>
                    </a:lnTo>
                    <a:lnTo>
                      <a:pt x="195" y="80"/>
                    </a:lnTo>
                    <a:lnTo>
                      <a:pt x="203" y="77"/>
                    </a:lnTo>
                    <a:lnTo>
                      <a:pt x="206" y="73"/>
                    </a:lnTo>
                    <a:lnTo>
                      <a:pt x="209" y="70"/>
                    </a:lnTo>
                    <a:lnTo>
                      <a:pt x="212" y="67"/>
                    </a:lnTo>
                    <a:lnTo>
                      <a:pt x="214" y="64"/>
                    </a:lnTo>
                    <a:lnTo>
                      <a:pt x="217" y="60"/>
                    </a:lnTo>
                    <a:lnTo>
                      <a:pt x="219" y="56"/>
                    </a:lnTo>
                    <a:lnTo>
                      <a:pt x="222" y="53"/>
                    </a:lnTo>
                    <a:lnTo>
                      <a:pt x="224" y="49"/>
                    </a:lnTo>
                    <a:lnTo>
                      <a:pt x="214" y="56"/>
                    </a:lnTo>
                    <a:lnTo>
                      <a:pt x="204" y="64"/>
                    </a:lnTo>
                    <a:lnTo>
                      <a:pt x="193" y="70"/>
                    </a:lnTo>
                    <a:lnTo>
                      <a:pt x="181" y="76"/>
                    </a:lnTo>
                    <a:lnTo>
                      <a:pt x="170" y="79"/>
                    </a:lnTo>
                    <a:lnTo>
                      <a:pt x="157" y="82"/>
                    </a:lnTo>
                    <a:lnTo>
                      <a:pt x="145" y="84"/>
                    </a:lnTo>
                    <a:lnTo>
                      <a:pt x="132" y="84"/>
                    </a:lnTo>
                    <a:lnTo>
                      <a:pt x="122" y="84"/>
                    </a:lnTo>
                    <a:lnTo>
                      <a:pt x="112" y="83"/>
                    </a:lnTo>
                    <a:lnTo>
                      <a:pt x="101" y="82"/>
                    </a:lnTo>
                    <a:lnTo>
                      <a:pt x="92" y="78"/>
                    </a:lnTo>
                    <a:lnTo>
                      <a:pt x="82" y="76"/>
                    </a:lnTo>
                    <a:lnTo>
                      <a:pt x="73" y="71"/>
                    </a:lnTo>
                    <a:lnTo>
                      <a:pt x="64" y="67"/>
                    </a:lnTo>
                    <a:lnTo>
                      <a:pt x="56" y="61"/>
                    </a:lnTo>
                    <a:lnTo>
                      <a:pt x="47" y="55"/>
                    </a:lnTo>
                    <a:lnTo>
                      <a:pt x="40" y="49"/>
                    </a:lnTo>
                    <a:lnTo>
                      <a:pt x="32" y="42"/>
                    </a:lnTo>
                    <a:lnTo>
                      <a:pt x="25" y="35"/>
                    </a:lnTo>
                    <a:lnTo>
                      <a:pt x="18" y="28"/>
                    </a:lnTo>
                    <a:lnTo>
                      <a:pt x="12" y="19"/>
                    </a:lnTo>
                    <a:lnTo>
                      <a:pt x="6" y="10"/>
                    </a:lnTo>
                    <a:lnTo>
                      <a:pt x="0" y="0"/>
                    </a:lnTo>
                    <a:lnTo>
                      <a:pt x="1" y="5"/>
                    </a:lnTo>
                    <a:lnTo>
                      <a:pt x="2" y="10"/>
                    </a:lnTo>
                    <a:lnTo>
                      <a:pt x="4" y="13"/>
                    </a:lnTo>
                    <a:lnTo>
                      <a:pt x="5" y="18"/>
                    </a:lnTo>
                    <a:lnTo>
                      <a:pt x="7" y="23"/>
                    </a:lnTo>
                    <a:lnTo>
                      <a:pt x="8" y="26"/>
                    </a:lnTo>
                    <a:lnTo>
                      <a:pt x="10" y="30"/>
                    </a:lnTo>
                    <a:lnTo>
                      <a:pt x="12" y="35"/>
                    </a:lnTo>
                    <a:close/>
                  </a:path>
                </a:pathLst>
              </a:custGeom>
              <a:solidFill>
                <a:srgbClr val="F2AF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29" name="Freeform 69"/>
              <p:cNvSpPr/>
              <p:nvPr/>
            </p:nvSpPr>
            <p:spPr bwMode="auto">
              <a:xfrm>
                <a:off x="1135" y="2674"/>
                <a:ext cx="47" cy="18"/>
              </a:xfrm>
              <a:custGeom>
                <a:avLst/>
                <a:gdLst>
                  <a:gd name="T0" fmla="*/ 0 w 235"/>
                  <a:gd name="T1" fmla="*/ 0 h 106"/>
                  <a:gd name="T2" fmla="*/ 0 w 235"/>
                  <a:gd name="T3" fmla="*/ 0 h 106"/>
                  <a:gd name="T4" fmla="*/ 0 w 235"/>
                  <a:gd name="T5" fmla="*/ 0 h 106"/>
                  <a:gd name="T6" fmla="*/ 0 w 235"/>
                  <a:gd name="T7" fmla="*/ 0 h 106"/>
                  <a:gd name="T8" fmla="*/ 0 w 235"/>
                  <a:gd name="T9" fmla="*/ 0 h 106"/>
                  <a:gd name="T10" fmla="*/ 0 w 235"/>
                  <a:gd name="T11" fmla="*/ 0 h 106"/>
                  <a:gd name="T12" fmla="*/ 0 w 235"/>
                  <a:gd name="T13" fmla="*/ 0 h 106"/>
                  <a:gd name="T14" fmla="*/ 0 w 235"/>
                  <a:gd name="T15" fmla="*/ 0 h 106"/>
                  <a:gd name="T16" fmla="*/ 0 w 235"/>
                  <a:gd name="T17" fmla="*/ 0 h 106"/>
                  <a:gd name="T18" fmla="*/ 0 w 235"/>
                  <a:gd name="T19" fmla="*/ 0 h 106"/>
                  <a:gd name="T20" fmla="*/ 0 w 235"/>
                  <a:gd name="T21" fmla="*/ 0 h 106"/>
                  <a:gd name="T22" fmla="*/ 0 w 235"/>
                  <a:gd name="T23" fmla="*/ 0 h 106"/>
                  <a:gd name="T24" fmla="*/ 0 w 235"/>
                  <a:gd name="T25" fmla="*/ 0 h 106"/>
                  <a:gd name="T26" fmla="*/ 0 w 235"/>
                  <a:gd name="T27" fmla="*/ 0 h 106"/>
                  <a:gd name="T28" fmla="*/ 0 w 235"/>
                  <a:gd name="T29" fmla="*/ 0 h 106"/>
                  <a:gd name="T30" fmla="*/ 0 w 235"/>
                  <a:gd name="T31" fmla="*/ 0 h 106"/>
                  <a:gd name="T32" fmla="*/ 0 w 235"/>
                  <a:gd name="T33" fmla="*/ 0 h 106"/>
                  <a:gd name="T34" fmla="*/ 0 w 235"/>
                  <a:gd name="T35" fmla="*/ 0 h 106"/>
                  <a:gd name="T36" fmla="*/ 0 w 235"/>
                  <a:gd name="T37" fmla="*/ 0 h 106"/>
                  <a:gd name="T38" fmla="*/ 0 w 235"/>
                  <a:gd name="T39" fmla="*/ 0 h 106"/>
                  <a:gd name="T40" fmla="*/ 0 w 235"/>
                  <a:gd name="T41" fmla="*/ 0 h 106"/>
                  <a:gd name="T42" fmla="*/ 0 w 235"/>
                  <a:gd name="T43" fmla="*/ 0 h 106"/>
                  <a:gd name="T44" fmla="*/ 0 w 235"/>
                  <a:gd name="T45" fmla="*/ 0 h 106"/>
                  <a:gd name="T46" fmla="*/ 0 w 235"/>
                  <a:gd name="T47" fmla="*/ 0 h 106"/>
                  <a:gd name="T48" fmla="*/ 0 w 235"/>
                  <a:gd name="T49" fmla="*/ 0 h 106"/>
                  <a:gd name="T50" fmla="*/ 0 w 235"/>
                  <a:gd name="T51" fmla="*/ 0 h 106"/>
                  <a:gd name="T52" fmla="*/ 0 w 235"/>
                  <a:gd name="T53" fmla="*/ 0 h 106"/>
                  <a:gd name="T54" fmla="*/ 0 w 235"/>
                  <a:gd name="T55" fmla="*/ 0 h 106"/>
                  <a:gd name="T56" fmla="*/ 0 w 235"/>
                  <a:gd name="T57" fmla="*/ 0 h 106"/>
                  <a:gd name="T58" fmla="*/ 0 w 235"/>
                  <a:gd name="T59" fmla="*/ 0 h 106"/>
                  <a:gd name="T60" fmla="*/ 0 w 235"/>
                  <a:gd name="T61" fmla="*/ 0 h 106"/>
                  <a:gd name="T62" fmla="*/ 0 w 235"/>
                  <a:gd name="T63" fmla="*/ 0 h 106"/>
                  <a:gd name="T64" fmla="*/ 0 w 235"/>
                  <a:gd name="T65" fmla="*/ 0 h 106"/>
                  <a:gd name="T66" fmla="*/ 0 w 235"/>
                  <a:gd name="T67" fmla="*/ 0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5"/>
                  <a:gd name="T103" fmla="*/ 0 h 106"/>
                  <a:gd name="T104" fmla="*/ 235 w 235"/>
                  <a:gd name="T105" fmla="*/ 106 h 1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5" h="106">
                    <a:moveTo>
                      <a:pt x="8" y="33"/>
                    </a:moveTo>
                    <a:lnTo>
                      <a:pt x="20" y="50"/>
                    </a:lnTo>
                    <a:lnTo>
                      <a:pt x="33" y="63"/>
                    </a:lnTo>
                    <a:lnTo>
                      <a:pt x="47" y="76"/>
                    </a:lnTo>
                    <a:lnTo>
                      <a:pt x="63" y="87"/>
                    </a:lnTo>
                    <a:lnTo>
                      <a:pt x="71" y="90"/>
                    </a:lnTo>
                    <a:lnTo>
                      <a:pt x="79" y="95"/>
                    </a:lnTo>
                    <a:lnTo>
                      <a:pt x="88" y="98"/>
                    </a:lnTo>
                    <a:lnTo>
                      <a:pt x="97" y="101"/>
                    </a:lnTo>
                    <a:lnTo>
                      <a:pt x="107" y="104"/>
                    </a:lnTo>
                    <a:lnTo>
                      <a:pt x="116" y="105"/>
                    </a:lnTo>
                    <a:lnTo>
                      <a:pt x="126" y="106"/>
                    </a:lnTo>
                    <a:lnTo>
                      <a:pt x="135" y="106"/>
                    </a:lnTo>
                    <a:lnTo>
                      <a:pt x="146" y="106"/>
                    </a:lnTo>
                    <a:lnTo>
                      <a:pt x="157" y="104"/>
                    </a:lnTo>
                    <a:lnTo>
                      <a:pt x="168" y="102"/>
                    </a:lnTo>
                    <a:lnTo>
                      <a:pt x="179" y="99"/>
                    </a:lnTo>
                    <a:lnTo>
                      <a:pt x="189" y="95"/>
                    </a:lnTo>
                    <a:lnTo>
                      <a:pt x="199" y="90"/>
                    </a:lnTo>
                    <a:lnTo>
                      <a:pt x="209" y="84"/>
                    </a:lnTo>
                    <a:lnTo>
                      <a:pt x="218" y="78"/>
                    </a:lnTo>
                    <a:lnTo>
                      <a:pt x="220" y="76"/>
                    </a:lnTo>
                    <a:lnTo>
                      <a:pt x="222" y="72"/>
                    </a:lnTo>
                    <a:lnTo>
                      <a:pt x="224" y="70"/>
                    </a:lnTo>
                    <a:lnTo>
                      <a:pt x="226" y="66"/>
                    </a:lnTo>
                    <a:lnTo>
                      <a:pt x="228" y="63"/>
                    </a:lnTo>
                    <a:lnTo>
                      <a:pt x="231" y="59"/>
                    </a:lnTo>
                    <a:lnTo>
                      <a:pt x="233" y="57"/>
                    </a:lnTo>
                    <a:lnTo>
                      <a:pt x="235" y="53"/>
                    </a:lnTo>
                    <a:lnTo>
                      <a:pt x="235" y="52"/>
                    </a:lnTo>
                    <a:lnTo>
                      <a:pt x="235" y="51"/>
                    </a:lnTo>
                    <a:lnTo>
                      <a:pt x="224" y="62"/>
                    </a:lnTo>
                    <a:lnTo>
                      <a:pt x="213" y="70"/>
                    </a:lnTo>
                    <a:lnTo>
                      <a:pt x="201" y="77"/>
                    </a:lnTo>
                    <a:lnTo>
                      <a:pt x="189" y="83"/>
                    </a:lnTo>
                    <a:lnTo>
                      <a:pt x="176" y="88"/>
                    </a:lnTo>
                    <a:lnTo>
                      <a:pt x="163" y="92"/>
                    </a:lnTo>
                    <a:lnTo>
                      <a:pt x="149" y="94"/>
                    </a:lnTo>
                    <a:lnTo>
                      <a:pt x="135" y="95"/>
                    </a:lnTo>
                    <a:lnTo>
                      <a:pt x="124" y="95"/>
                    </a:lnTo>
                    <a:lnTo>
                      <a:pt x="114" y="94"/>
                    </a:lnTo>
                    <a:lnTo>
                      <a:pt x="103" y="92"/>
                    </a:lnTo>
                    <a:lnTo>
                      <a:pt x="93" y="88"/>
                    </a:lnTo>
                    <a:lnTo>
                      <a:pt x="83" y="84"/>
                    </a:lnTo>
                    <a:lnTo>
                      <a:pt x="73" y="80"/>
                    </a:lnTo>
                    <a:lnTo>
                      <a:pt x="64" y="75"/>
                    </a:lnTo>
                    <a:lnTo>
                      <a:pt x="55" y="69"/>
                    </a:lnTo>
                    <a:lnTo>
                      <a:pt x="47" y="63"/>
                    </a:lnTo>
                    <a:lnTo>
                      <a:pt x="39" y="56"/>
                    </a:lnTo>
                    <a:lnTo>
                      <a:pt x="31" y="47"/>
                    </a:lnTo>
                    <a:lnTo>
                      <a:pt x="24" y="39"/>
                    </a:lnTo>
                    <a:lnTo>
                      <a:pt x="17" y="30"/>
                    </a:lnTo>
                    <a:lnTo>
                      <a:pt x="11" y="21"/>
                    </a:lnTo>
                    <a:lnTo>
                      <a:pt x="6" y="11"/>
                    </a:lnTo>
                    <a:lnTo>
                      <a:pt x="0" y="0"/>
                    </a:lnTo>
                    <a:lnTo>
                      <a:pt x="1" y="5"/>
                    </a:lnTo>
                    <a:lnTo>
                      <a:pt x="2" y="9"/>
                    </a:lnTo>
                    <a:lnTo>
                      <a:pt x="2" y="14"/>
                    </a:lnTo>
                    <a:lnTo>
                      <a:pt x="3" y="17"/>
                    </a:lnTo>
                    <a:lnTo>
                      <a:pt x="4" y="21"/>
                    </a:lnTo>
                    <a:lnTo>
                      <a:pt x="5" y="26"/>
                    </a:lnTo>
                    <a:lnTo>
                      <a:pt x="7" y="29"/>
                    </a:lnTo>
                    <a:lnTo>
                      <a:pt x="8" y="33"/>
                    </a:lnTo>
                    <a:close/>
                  </a:path>
                </a:pathLst>
              </a:custGeom>
              <a:solidFill>
                <a:srgbClr val="F2B19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0" name="Freeform 70"/>
              <p:cNvSpPr/>
              <p:nvPr/>
            </p:nvSpPr>
            <p:spPr bwMode="auto">
              <a:xfrm>
                <a:off x="1134" y="2672"/>
                <a:ext cx="49" cy="19"/>
              </a:xfrm>
              <a:custGeom>
                <a:avLst/>
                <a:gdLst>
                  <a:gd name="T0" fmla="*/ 0 w 242"/>
                  <a:gd name="T1" fmla="*/ 0 h 114"/>
                  <a:gd name="T2" fmla="*/ 0 w 242"/>
                  <a:gd name="T3" fmla="*/ 0 h 114"/>
                  <a:gd name="T4" fmla="*/ 0 w 242"/>
                  <a:gd name="T5" fmla="*/ 0 h 114"/>
                  <a:gd name="T6" fmla="*/ 0 w 242"/>
                  <a:gd name="T7" fmla="*/ 0 h 114"/>
                  <a:gd name="T8" fmla="*/ 0 w 242"/>
                  <a:gd name="T9" fmla="*/ 0 h 114"/>
                  <a:gd name="T10" fmla="*/ 0 w 242"/>
                  <a:gd name="T11" fmla="*/ 0 h 114"/>
                  <a:gd name="T12" fmla="*/ 0 w 242"/>
                  <a:gd name="T13" fmla="*/ 0 h 114"/>
                  <a:gd name="T14" fmla="*/ 0 w 242"/>
                  <a:gd name="T15" fmla="*/ 0 h 114"/>
                  <a:gd name="T16" fmla="*/ 0 w 242"/>
                  <a:gd name="T17" fmla="*/ 0 h 114"/>
                  <a:gd name="T18" fmla="*/ 0 w 242"/>
                  <a:gd name="T19" fmla="*/ 0 h 114"/>
                  <a:gd name="T20" fmla="*/ 0 w 242"/>
                  <a:gd name="T21" fmla="*/ 0 h 114"/>
                  <a:gd name="T22" fmla="*/ 0 w 242"/>
                  <a:gd name="T23" fmla="*/ 0 h 114"/>
                  <a:gd name="T24" fmla="*/ 0 w 242"/>
                  <a:gd name="T25" fmla="*/ 0 h 114"/>
                  <a:gd name="T26" fmla="*/ 0 w 242"/>
                  <a:gd name="T27" fmla="*/ 0 h 114"/>
                  <a:gd name="T28" fmla="*/ 0 w 242"/>
                  <a:gd name="T29" fmla="*/ 0 h 114"/>
                  <a:gd name="T30" fmla="*/ 0 w 242"/>
                  <a:gd name="T31" fmla="*/ 0 h 114"/>
                  <a:gd name="T32" fmla="*/ 0 w 242"/>
                  <a:gd name="T33" fmla="*/ 0 h 114"/>
                  <a:gd name="T34" fmla="*/ 0 w 242"/>
                  <a:gd name="T35" fmla="*/ 0 h 114"/>
                  <a:gd name="T36" fmla="*/ 0 w 242"/>
                  <a:gd name="T37" fmla="*/ 0 h 114"/>
                  <a:gd name="T38" fmla="*/ 0 w 242"/>
                  <a:gd name="T39" fmla="*/ 0 h 114"/>
                  <a:gd name="T40" fmla="*/ 0 w 242"/>
                  <a:gd name="T41" fmla="*/ 0 h 114"/>
                  <a:gd name="T42" fmla="*/ 0 w 242"/>
                  <a:gd name="T43" fmla="*/ 0 h 114"/>
                  <a:gd name="T44" fmla="*/ 0 w 242"/>
                  <a:gd name="T45" fmla="*/ 0 h 114"/>
                  <a:gd name="T46" fmla="*/ 0 w 242"/>
                  <a:gd name="T47" fmla="*/ 0 h 114"/>
                  <a:gd name="T48" fmla="*/ 0 w 242"/>
                  <a:gd name="T49" fmla="*/ 0 h 114"/>
                  <a:gd name="T50" fmla="*/ 0 w 242"/>
                  <a:gd name="T51" fmla="*/ 0 h 114"/>
                  <a:gd name="T52" fmla="*/ 0 w 242"/>
                  <a:gd name="T53" fmla="*/ 0 h 114"/>
                  <a:gd name="T54" fmla="*/ 0 w 242"/>
                  <a:gd name="T55" fmla="*/ 0 h 114"/>
                  <a:gd name="T56" fmla="*/ 0 w 242"/>
                  <a:gd name="T57" fmla="*/ 0 h 114"/>
                  <a:gd name="T58" fmla="*/ 0 w 242"/>
                  <a:gd name="T59" fmla="*/ 0 h 114"/>
                  <a:gd name="T60" fmla="*/ 0 w 242"/>
                  <a:gd name="T61" fmla="*/ 0 h 114"/>
                  <a:gd name="T62" fmla="*/ 0 w 242"/>
                  <a:gd name="T63" fmla="*/ 0 h 114"/>
                  <a:gd name="T64" fmla="*/ 0 w 242"/>
                  <a:gd name="T65" fmla="*/ 0 h 114"/>
                  <a:gd name="T66" fmla="*/ 0 w 242"/>
                  <a:gd name="T67" fmla="*/ 0 h 114"/>
                  <a:gd name="T68" fmla="*/ 0 w 242"/>
                  <a:gd name="T69" fmla="*/ 0 h 114"/>
                  <a:gd name="T70" fmla="*/ 0 w 242"/>
                  <a:gd name="T71" fmla="*/ 0 h 11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114"/>
                  <a:gd name="T110" fmla="*/ 242 w 242"/>
                  <a:gd name="T111" fmla="*/ 114 h 11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114">
                    <a:moveTo>
                      <a:pt x="4" y="30"/>
                    </a:moveTo>
                    <a:lnTo>
                      <a:pt x="10" y="40"/>
                    </a:lnTo>
                    <a:lnTo>
                      <a:pt x="16" y="49"/>
                    </a:lnTo>
                    <a:lnTo>
                      <a:pt x="22" y="58"/>
                    </a:lnTo>
                    <a:lnTo>
                      <a:pt x="29" y="65"/>
                    </a:lnTo>
                    <a:lnTo>
                      <a:pt x="36" y="72"/>
                    </a:lnTo>
                    <a:lnTo>
                      <a:pt x="44" y="79"/>
                    </a:lnTo>
                    <a:lnTo>
                      <a:pt x="51" y="85"/>
                    </a:lnTo>
                    <a:lnTo>
                      <a:pt x="60" y="91"/>
                    </a:lnTo>
                    <a:lnTo>
                      <a:pt x="68" y="97"/>
                    </a:lnTo>
                    <a:lnTo>
                      <a:pt x="77" y="101"/>
                    </a:lnTo>
                    <a:lnTo>
                      <a:pt x="86" y="106"/>
                    </a:lnTo>
                    <a:lnTo>
                      <a:pt x="96" y="108"/>
                    </a:lnTo>
                    <a:lnTo>
                      <a:pt x="105" y="112"/>
                    </a:lnTo>
                    <a:lnTo>
                      <a:pt x="116" y="113"/>
                    </a:lnTo>
                    <a:lnTo>
                      <a:pt x="126" y="114"/>
                    </a:lnTo>
                    <a:lnTo>
                      <a:pt x="136" y="114"/>
                    </a:lnTo>
                    <a:lnTo>
                      <a:pt x="149" y="114"/>
                    </a:lnTo>
                    <a:lnTo>
                      <a:pt x="161" y="112"/>
                    </a:lnTo>
                    <a:lnTo>
                      <a:pt x="174" y="109"/>
                    </a:lnTo>
                    <a:lnTo>
                      <a:pt x="185" y="106"/>
                    </a:lnTo>
                    <a:lnTo>
                      <a:pt x="197" y="100"/>
                    </a:lnTo>
                    <a:lnTo>
                      <a:pt x="208" y="94"/>
                    </a:lnTo>
                    <a:lnTo>
                      <a:pt x="218" y="86"/>
                    </a:lnTo>
                    <a:lnTo>
                      <a:pt x="228" y="79"/>
                    </a:lnTo>
                    <a:lnTo>
                      <a:pt x="229" y="78"/>
                    </a:lnTo>
                    <a:lnTo>
                      <a:pt x="230" y="76"/>
                    </a:lnTo>
                    <a:lnTo>
                      <a:pt x="232" y="74"/>
                    </a:lnTo>
                    <a:lnTo>
                      <a:pt x="232" y="73"/>
                    </a:lnTo>
                    <a:lnTo>
                      <a:pt x="233" y="72"/>
                    </a:lnTo>
                    <a:lnTo>
                      <a:pt x="234" y="70"/>
                    </a:lnTo>
                    <a:lnTo>
                      <a:pt x="235" y="68"/>
                    </a:lnTo>
                    <a:lnTo>
                      <a:pt x="236" y="67"/>
                    </a:lnTo>
                    <a:lnTo>
                      <a:pt x="237" y="65"/>
                    </a:lnTo>
                    <a:lnTo>
                      <a:pt x="237" y="64"/>
                    </a:lnTo>
                    <a:lnTo>
                      <a:pt x="238" y="61"/>
                    </a:lnTo>
                    <a:lnTo>
                      <a:pt x="239" y="59"/>
                    </a:lnTo>
                    <a:lnTo>
                      <a:pt x="240" y="58"/>
                    </a:lnTo>
                    <a:lnTo>
                      <a:pt x="241" y="55"/>
                    </a:lnTo>
                    <a:lnTo>
                      <a:pt x="241" y="54"/>
                    </a:lnTo>
                    <a:lnTo>
                      <a:pt x="242" y="52"/>
                    </a:lnTo>
                    <a:lnTo>
                      <a:pt x="230" y="64"/>
                    </a:lnTo>
                    <a:lnTo>
                      <a:pt x="219" y="73"/>
                    </a:lnTo>
                    <a:lnTo>
                      <a:pt x="207" y="83"/>
                    </a:lnTo>
                    <a:lnTo>
                      <a:pt x="194" y="90"/>
                    </a:lnTo>
                    <a:lnTo>
                      <a:pt x="180" y="96"/>
                    </a:lnTo>
                    <a:lnTo>
                      <a:pt x="166" y="100"/>
                    </a:lnTo>
                    <a:lnTo>
                      <a:pt x="151" y="103"/>
                    </a:lnTo>
                    <a:lnTo>
                      <a:pt x="136" y="103"/>
                    </a:lnTo>
                    <a:lnTo>
                      <a:pt x="125" y="103"/>
                    </a:lnTo>
                    <a:lnTo>
                      <a:pt x="114" y="102"/>
                    </a:lnTo>
                    <a:lnTo>
                      <a:pt x="102" y="100"/>
                    </a:lnTo>
                    <a:lnTo>
                      <a:pt x="92" y="96"/>
                    </a:lnTo>
                    <a:lnTo>
                      <a:pt x="82" y="92"/>
                    </a:lnTo>
                    <a:lnTo>
                      <a:pt x="72" y="88"/>
                    </a:lnTo>
                    <a:lnTo>
                      <a:pt x="63" y="82"/>
                    </a:lnTo>
                    <a:lnTo>
                      <a:pt x="54" y="74"/>
                    </a:lnTo>
                    <a:lnTo>
                      <a:pt x="45" y="67"/>
                    </a:lnTo>
                    <a:lnTo>
                      <a:pt x="37" y="60"/>
                    </a:lnTo>
                    <a:lnTo>
                      <a:pt x="30" y="52"/>
                    </a:lnTo>
                    <a:lnTo>
                      <a:pt x="23" y="42"/>
                    </a:lnTo>
                    <a:lnTo>
                      <a:pt x="16" y="32"/>
                    </a:lnTo>
                    <a:lnTo>
                      <a:pt x="10" y="22"/>
                    </a:lnTo>
                    <a:lnTo>
                      <a:pt x="5" y="11"/>
                    </a:lnTo>
                    <a:lnTo>
                      <a:pt x="0" y="0"/>
                    </a:lnTo>
                    <a:lnTo>
                      <a:pt x="0" y="4"/>
                    </a:lnTo>
                    <a:lnTo>
                      <a:pt x="1" y="7"/>
                    </a:lnTo>
                    <a:lnTo>
                      <a:pt x="1" y="11"/>
                    </a:lnTo>
                    <a:lnTo>
                      <a:pt x="1" y="16"/>
                    </a:lnTo>
                    <a:lnTo>
                      <a:pt x="2" y="19"/>
                    </a:lnTo>
                    <a:lnTo>
                      <a:pt x="3" y="23"/>
                    </a:lnTo>
                    <a:lnTo>
                      <a:pt x="3" y="26"/>
                    </a:lnTo>
                    <a:lnTo>
                      <a:pt x="4" y="30"/>
                    </a:lnTo>
                    <a:close/>
                  </a:path>
                </a:pathLst>
              </a:custGeom>
              <a:solidFill>
                <a:srgbClr val="F2B49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1" name="Freeform 71"/>
              <p:cNvSpPr/>
              <p:nvPr/>
            </p:nvSpPr>
            <p:spPr bwMode="auto">
              <a:xfrm>
                <a:off x="1134" y="2669"/>
                <a:ext cx="50" cy="21"/>
              </a:xfrm>
              <a:custGeom>
                <a:avLst/>
                <a:gdLst>
                  <a:gd name="T0" fmla="*/ 0 w 246"/>
                  <a:gd name="T1" fmla="*/ 0 h 123"/>
                  <a:gd name="T2" fmla="*/ 0 w 246"/>
                  <a:gd name="T3" fmla="*/ 0 h 123"/>
                  <a:gd name="T4" fmla="*/ 0 w 246"/>
                  <a:gd name="T5" fmla="*/ 0 h 123"/>
                  <a:gd name="T6" fmla="*/ 0 w 246"/>
                  <a:gd name="T7" fmla="*/ 0 h 123"/>
                  <a:gd name="T8" fmla="*/ 0 w 246"/>
                  <a:gd name="T9" fmla="*/ 0 h 123"/>
                  <a:gd name="T10" fmla="*/ 0 w 246"/>
                  <a:gd name="T11" fmla="*/ 0 h 123"/>
                  <a:gd name="T12" fmla="*/ 0 w 246"/>
                  <a:gd name="T13" fmla="*/ 0 h 123"/>
                  <a:gd name="T14" fmla="*/ 0 w 246"/>
                  <a:gd name="T15" fmla="*/ 0 h 123"/>
                  <a:gd name="T16" fmla="*/ 0 w 246"/>
                  <a:gd name="T17" fmla="*/ 0 h 123"/>
                  <a:gd name="T18" fmla="*/ 0 w 246"/>
                  <a:gd name="T19" fmla="*/ 0 h 123"/>
                  <a:gd name="T20" fmla="*/ 0 w 246"/>
                  <a:gd name="T21" fmla="*/ 0 h 123"/>
                  <a:gd name="T22" fmla="*/ 0 w 246"/>
                  <a:gd name="T23" fmla="*/ 0 h 123"/>
                  <a:gd name="T24" fmla="*/ 0 w 246"/>
                  <a:gd name="T25" fmla="*/ 0 h 123"/>
                  <a:gd name="T26" fmla="*/ 0 w 246"/>
                  <a:gd name="T27" fmla="*/ 0 h 123"/>
                  <a:gd name="T28" fmla="*/ 0 w 246"/>
                  <a:gd name="T29" fmla="*/ 0 h 123"/>
                  <a:gd name="T30" fmla="*/ 0 w 246"/>
                  <a:gd name="T31" fmla="*/ 0 h 123"/>
                  <a:gd name="T32" fmla="*/ 0 w 246"/>
                  <a:gd name="T33" fmla="*/ 0 h 123"/>
                  <a:gd name="T34" fmla="*/ 0 w 246"/>
                  <a:gd name="T35" fmla="*/ 0 h 123"/>
                  <a:gd name="T36" fmla="*/ 0 w 246"/>
                  <a:gd name="T37" fmla="*/ 0 h 123"/>
                  <a:gd name="T38" fmla="*/ 0 w 246"/>
                  <a:gd name="T39" fmla="*/ 0 h 123"/>
                  <a:gd name="T40" fmla="*/ 0 w 246"/>
                  <a:gd name="T41" fmla="*/ 0 h 123"/>
                  <a:gd name="T42" fmla="*/ 0 w 246"/>
                  <a:gd name="T43" fmla="*/ 0 h 123"/>
                  <a:gd name="T44" fmla="*/ 0 w 246"/>
                  <a:gd name="T45" fmla="*/ 0 h 123"/>
                  <a:gd name="T46" fmla="*/ 0 w 246"/>
                  <a:gd name="T47" fmla="*/ 0 h 123"/>
                  <a:gd name="T48" fmla="*/ 0 w 246"/>
                  <a:gd name="T49" fmla="*/ 0 h 123"/>
                  <a:gd name="T50" fmla="*/ 0 w 246"/>
                  <a:gd name="T51" fmla="*/ 0 h 123"/>
                  <a:gd name="T52" fmla="*/ 0 w 246"/>
                  <a:gd name="T53" fmla="*/ 0 h 123"/>
                  <a:gd name="T54" fmla="*/ 0 w 246"/>
                  <a:gd name="T55" fmla="*/ 0 h 123"/>
                  <a:gd name="T56" fmla="*/ 0 w 246"/>
                  <a:gd name="T57" fmla="*/ 0 h 123"/>
                  <a:gd name="T58" fmla="*/ 0 w 246"/>
                  <a:gd name="T59" fmla="*/ 0 h 123"/>
                  <a:gd name="T60" fmla="*/ 0 w 246"/>
                  <a:gd name="T61" fmla="*/ 0 h 123"/>
                  <a:gd name="T62" fmla="*/ 0 w 246"/>
                  <a:gd name="T63" fmla="*/ 0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6"/>
                  <a:gd name="T97" fmla="*/ 0 h 123"/>
                  <a:gd name="T98" fmla="*/ 246 w 246"/>
                  <a:gd name="T99" fmla="*/ 123 h 12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6" h="123">
                    <a:moveTo>
                      <a:pt x="1" y="28"/>
                    </a:moveTo>
                    <a:lnTo>
                      <a:pt x="7" y="39"/>
                    </a:lnTo>
                    <a:lnTo>
                      <a:pt x="12" y="49"/>
                    </a:lnTo>
                    <a:lnTo>
                      <a:pt x="18" y="58"/>
                    </a:lnTo>
                    <a:lnTo>
                      <a:pt x="25" y="67"/>
                    </a:lnTo>
                    <a:lnTo>
                      <a:pt x="32" y="75"/>
                    </a:lnTo>
                    <a:lnTo>
                      <a:pt x="40" y="84"/>
                    </a:lnTo>
                    <a:lnTo>
                      <a:pt x="48" y="91"/>
                    </a:lnTo>
                    <a:lnTo>
                      <a:pt x="56" y="97"/>
                    </a:lnTo>
                    <a:lnTo>
                      <a:pt x="65" y="103"/>
                    </a:lnTo>
                    <a:lnTo>
                      <a:pt x="74" y="108"/>
                    </a:lnTo>
                    <a:lnTo>
                      <a:pt x="84" y="112"/>
                    </a:lnTo>
                    <a:lnTo>
                      <a:pt x="94" y="116"/>
                    </a:lnTo>
                    <a:lnTo>
                      <a:pt x="104" y="120"/>
                    </a:lnTo>
                    <a:lnTo>
                      <a:pt x="115" y="122"/>
                    </a:lnTo>
                    <a:lnTo>
                      <a:pt x="125" y="123"/>
                    </a:lnTo>
                    <a:lnTo>
                      <a:pt x="136" y="123"/>
                    </a:lnTo>
                    <a:lnTo>
                      <a:pt x="150" y="122"/>
                    </a:lnTo>
                    <a:lnTo>
                      <a:pt x="164" y="120"/>
                    </a:lnTo>
                    <a:lnTo>
                      <a:pt x="177" y="116"/>
                    </a:lnTo>
                    <a:lnTo>
                      <a:pt x="190" y="111"/>
                    </a:lnTo>
                    <a:lnTo>
                      <a:pt x="202" y="105"/>
                    </a:lnTo>
                    <a:lnTo>
                      <a:pt x="214" y="98"/>
                    </a:lnTo>
                    <a:lnTo>
                      <a:pt x="225" y="90"/>
                    </a:lnTo>
                    <a:lnTo>
                      <a:pt x="236" y="79"/>
                    </a:lnTo>
                    <a:lnTo>
                      <a:pt x="238" y="76"/>
                    </a:lnTo>
                    <a:lnTo>
                      <a:pt x="239" y="73"/>
                    </a:lnTo>
                    <a:lnTo>
                      <a:pt x="241" y="69"/>
                    </a:lnTo>
                    <a:lnTo>
                      <a:pt x="242" y="66"/>
                    </a:lnTo>
                    <a:lnTo>
                      <a:pt x="243" y="62"/>
                    </a:lnTo>
                    <a:lnTo>
                      <a:pt x="244" y="60"/>
                    </a:lnTo>
                    <a:lnTo>
                      <a:pt x="245" y="56"/>
                    </a:lnTo>
                    <a:lnTo>
                      <a:pt x="246" y="52"/>
                    </a:lnTo>
                    <a:lnTo>
                      <a:pt x="236" y="66"/>
                    </a:lnTo>
                    <a:lnTo>
                      <a:pt x="223" y="78"/>
                    </a:lnTo>
                    <a:lnTo>
                      <a:pt x="211" y="87"/>
                    </a:lnTo>
                    <a:lnTo>
                      <a:pt x="197" y="96"/>
                    </a:lnTo>
                    <a:lnTo>
                      <a:pt x="183" y="103"/>
                    </a:lnTo>
                    <a:lnTo>
                      <a:pt x="168" y="108"/>
                    </a:lnTo>
                    <a:lnTo>
                      <a:pt x="152" y="111"/>
                    </a:lnTo>
                    <a:lnTo>
                      <a:pt x="136" y="112"/>
                    </a:lnTo>
                    <a:lnTo>
                      <a:pt x="125" y="112"/>
                    </a:lnTo>
                    <a:lnTo>
                      <a:pt x="113" y="110"/>
                    </a:lnTo>
                    <a:lnTo>
                      <a:pt x="101" y="108"/>
                    </a:lnTo>
                    <a:lnTo>
                      <a:pt x="91" y="104"/>
                    </a:lnTo>
                    <a:lnTo>
                      <a:pt x="80" y="99"/>
                    </a:lnTo>
                    <a:lnTo>
                      <a:pt x="70" y="94"/>
                    </a:lnTo>
                    <a:lnTo>
                      <a:pt x="61" y="87"/>
                    </a:lnTo>
                    <a:lnTo>
                      <a:pt x="52" y="80"/>
                    </a:lnTo>
                    <a:lnTo>
                      <a:pt x="43" y="73"/>
                    </a:lnTo>
                    <a:lnTo>
                      <a:pt x="35" y="64"/>
                    </a:lnTo>
                    <a:lnTo>
                      <a:pt x="28" y="55"/>
                    </a:lnTo>
                    <a:lnTo>
                      <a:pt x="21" y="45"/>
                    </a:lnTo>
                    <a:lnTo>
                      <a:pt x="15" y="34"/>
                    </a:lnTo>
                    <a:lnTo>
                      <a:pt x="9" y="22"/>
                    </a:lnTo>
                    <a:lnTo>
                      <a:pt x="4" y="12"/>
                    </a:lnTo>
                    <a:lnTo>
                      <a:pt x="0" y="0"/>
                    </a:lnTo>
                    <a:lnTo>
                      <a:pt x="0" y="3"/>
                    </a:lnTo>
                    <a:lnTo>
                      <a:pt x="0" y="7"/>
                    </a:lnTo>
                    <a:lnTo>
                      <a:pt x="0" y="11"/>
                    </a:lnTo>
                    <a:lnTo>
                      <a:pt x="0" y="14"/>
                    </a:lnTo>
                    <a:lnTo>
                      <a:pt x="0" y="18"/>
                    </a:lnTo>
                    <a:lnTo>
                      <a:pt x="1" y="21"/>
                    </a:lnTo>
                    <a:lnTo>
                      <a:pt x="1" y="25"/>
                    </a:lnTo>
                    <a:lnTo>
                      <a:pt x="1" y="28"/>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2" name="Freeform 72"/>
              <p:cNvSpPr/>
              <p:nvPr/>
            </p:nvSpPr>
            <p:spPr bwMode="auto">
              <a:xfrm>
                <a:off x="1134" y="2667"/>
                <a:ext cx="50" cy="22"/>
              </a:xfrm>
              <a:custGeom>
                <a:avLst/>
                <a:gdLst>
                  <a:gd name="T0" fmla="*/ 0 w 249"/>
                  <a:gd name="T1" fmla="*/ 0 h 132"/>
                  <a:gd name="T2" fmla="*/ 0 w 249"/>
                  <a:gd name="T3" fmla="*/ 0 h 132"/>
                  <a:gd name="T4" fmla="*/ 0 w 249"/>
                  <a:gd name="T5" fmla="*/ 0 h 132"/>
                  <a:gd name="T6" fmla="*/ 0 w 249"/>
                  <a:gd name="T7" fmla="*/ 0 h 132"/>
                  <a:gd name="T8" fmla="*/ 0 w 249"/>
                  <a:gd name="T9" fmla="*/ 0 h 132"/>
                  <a:gd name="T10" fmla="*/ 0 w 249"/>
                  <a:gd name="T11" fmla="*/ 0 h 132"/>
                  <a:gd name="T12" fmla="*/ 0 w 249"/>
                  <a:gd name="T13" fmla="*/ 0 h 132"/>
                  <a:gd name="T14" fmla="*/ 0 w 249"/>
                  <a:gd name="T15" fmla="*/ 0 h 132"/>
                  <a:gd name="T16" fmla="*/ 0 w 249"/>
                  <a:gd name="T17" fmla="*/ 0 h 132"/>
                  <a:gd name="T18" fmla="*/ 0 w 249"/>
                  <a:gd name="T19" fmla="*/ 0 h 132"/>
                  <a:gd name="T20" fmla="*/ 0 w 249"/>
                  <a:gd name="T21" fmla="*/ 0 h 132"/>
                  <a:gd name="T22" fmla="*/ 0 w 249"/>
                  <a:gd name="T23" fmla="*/ 0 h 132"/>
                  <a:gd name="T24" fmla="*/ 0 w 249"/>
                  <a:gd name="T25" fmla="*/ 0 h 132"/>
                  <a:gd name="T26" fmla="*/ 0 w 249"/>
                  <a:gd name="T27" fmla="*/ 0 h 132"/>
                  <a:gd name="T28" fmla="*/ 0 w 249"/>
                  <a:gd name="T29" fmla="*/ 0 h 132"/>
                  <a:gd name="T30" fmla="*/ 0 w 249"/>
                  <a:gd name="T31" fmla="*/ 0 h 132"/>
                  <a:gd name="T32" fmla="*/ 0 w 249"/>
                  <a:gd name="T33" fmla="*/ 0 h 132"/>
                  <a:gd name="T34" fmla="*/ 0 w 249"/>
                  <a:gd name="T35" fmla="*/ 0 h 132"/>
                  <a:gd name="T36" fmla="*/ 0 w 249"/>
                  <a:gd name="T37" fmla="*/ 0 h 132"/>
                  <a:gd name="T38" fmla="*/ 0 w 249"/>
                  <a:gd name="T39" fmla="*/ 0 h 132"/>
                  <a:gd name="T40" fmla="*/ 0 w 249"/>
                  <a:gd name="T41" fmla="*/ 0 h 132"/>
                  <a:gd name="T42" fmla="*/ 0 w 249"/>
                  <a:gd name="T43" fmla="*/ 0 h 132"/>
                  <a:gd name="T44" fmla="*/ 0 w 249"/>
                  <a:gd name="T45" fmla="*/ 0 h 132"/>
                  <a:gd name="T46" fmla="*/ 0 w 249"/>
                  <a:gd name="T47" fmla="*/ 0 h 132"/>
                  <a:gd name="T48" fmla="*/ 0 w 249"/>
                  <a:gd name="T49" fmla="*/ 0 h 132"/>
                  <a:gd name="T50" fmla="*/ 0 w 249"/>
                  <a:gd name="T51" fmla="*/ 0 h 132"/>
                  <a:gd name="T52" fmla="*/ 0 w 249"/>
                  <a:gd name="T53" fmla="*/ 0 h 132"/>
                  <a:gd name="T54" fmla="*/ 0 w 249"/>
                  <a:gd name="T55" fmla="*/ 0 h 132"/>
                  <a:gd name="T56" fmla="*/ 0 w 249"/>
                  <a:gd name="T57" fmla="*/ 0 h 132"/>
                  <a:gd name="T58" fmla="*/ 0 w 249"/>
                  <a:gd name="T59" fmla="*/ 0 h 132"/>
                  <a:gd name="T60" fmla="*/ 0 w 249"/>
                  <a:gd name="T61" fmla="*/ 0 h 132"/>
                  <a:gd name="T62" fmla="*/ 0 w 249"/>
                  <a:gd name="T63" fmla="*/ 0 h 132"/>
                  <a:gd name="T64" fmla="*/ 0 w 249"/>
                  <a:gd name="T65" fmla="*/ 0 h 1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9"/>
                  <a:gd name="T100" fmla="*/ 0 h 132"/>
                  <a:gd name="T101" fmla="*/ 249 w 249"/>
                  <a:gd name="T102" fmla="*/ 132 h 1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9" h="132">
                    <a:moveTo>
                      <a:pt x="0" y="29"/>
                    </a:moveTo>
                    <a:lnTo>
                      <a:pt x="5" y="40"/>
                    </a:lnTo>
                    <a:lnTo>
                      <a:pt x="10" y="51"/>
                    </a:lnTo>
                    <a:lnTo>
                      <a:pt x="16" y="61"/>
                    </a:lnTo>
                    <a:lnTo>
                      <a:pt x="23" y="71"/>
                    </a:lnTo>
                    <a:lnTo>
                      <a:pt x="30" y="79"/>
                    </a:lnTo>
                    <a:lnTo>
                      <a:pt x="37" y="89"/>
                    </a:lnTo>
                    <a:lnTo>
                      <a:pt x="45" y="96"/>
                    </a:lnTo>
                    <a:lnTo>
                      <a:pt x="54" y="103"/>
                    </a:lnTo>
                    <a:lnTo>
                      <a:pt x="63" y="111"/>
                    </a:lnTo>
                    <a:lnTo>
                      <a:pt x="72" y="117"/>
                    </a:lnTo>
                    <a:lnTo>
                      <a:pt x="82" y="121"/>
                    </a:lnTo>
                    <a:lnTo>
                      <a:pt x="92" y="125"/>
                    </a:lnTo>
                    <a:lnTo>
                      <a:pt x="102" y="129"/>
                    </a:lnTo>
                    <a:lnTo>
                      <a:pt x="114" y="131"/>
                    </a:lnTo>
                    <a:lnTo>
                      <a:pt x="125" y="132"/>
                    </a:lnTo>
                    <a:lnTo>
                      <a:pt x="136" y="132"/>
                    </a:lnTo>
                    <a:lnTo>
                      <a:pt x="151" y="132"/>
                    </a:lnTo>
                    <a:lnTo>
                      <a:pt x="166" y="129"/>
                    </a:lnTo>
                    <a:lnTo>
                      <a:pt x="180" y="125"/>
                    </a:lnTo>
                    <a:lnTo>
                      <a:pt x="194" y="119"/>
                    </a:lnTo>
                    <a:lnTo>
                      <a:pt x="207" y="112"/>
                    </a:lnTo>
                    <a:lnTo>
                      <a:pt x="219" y="102"/>
                    </a:lnTo>
                    <a:lnTo>
                      <a:pt x="230" y="93"/>
                    </a:lnTo>
                    <a:lnTo>
                      <a:pt x="242" y="81"/>
                    </a:lnTo>
                    <a:lnTo>
                      <a:pt x="243" y="77"/>
                    </a:lnTo>
                    <a:lnTo>
                      <a:pt x="244" y="75"/>
                    </a:lnTo>
                    <a:lnTo>
                      <a:pt x="245" y="71"/>
                    </a:lnTo>
                    <a:lnTo>
                      <a:pt x="246" y="67"/>
                    </a:lnTo>
                    <a:lnTo>
                      <a:pt x="247" y="64"/>
                    </a:lnTo>
                    <a:lnTo>
                      <a:pt x="248" y="60"/>
                    </a:lnTo>
                    <a:lnTo>
                      <a:pt x="249" y="58"/>
                    </a:lnTo>
                    <a:lnTo>
                      <a:pt x="249" y="54"/>
                    </a:lnTo>
                    <a:lnTo>
                      <a:pt x="239" y="69"/>
                    </a:lnTo>
                    <a:lnTo>
                      <a:pt x="227" y="82"/>
                    </a:lnTo>
                    <a:lnTo>
                      <a:pt x="214" y="94"/>
                    </a:lnTo>
                    <a:lnTo>
                      <a:pt x="200" y="103"/>
                    </a:lnTo>
                    <a:lnTo>
                      <a:pt x="185" y="112"/>
                    </a:lnTo>
                    <a:lnTo>
                      <a:pt x="169" y="117"/>
                    </a:lnTo>
                    <a:lnTo>
                      <a:pt x="161" y="119"/>
                    </a:lnTo>
                    <a:lnTo>
                      <a:pt x="153" y="120"/>
                    </a:lnTo>
                    <a:lnTo>
                      <a:pt x="145" y="121"/>
                    </a:lnTo>
                    <a:lnTo>
                      <a:pt x="136" y="121"/>
                    </a:lnTo>
                    <a:lnTo>
                      <a:pt x="124" y="121"/>
                    </a:lnTo>
                    <a:lnTo>
                      <a:pt x="113" y="120"/>
                    </a:lnTo>
                    <a:lnTo>
                      <a:pt x="100" y="117"/>
                    </a:lnTo>
                    <a:lnTo>
                      <a:pt x="90" y="113"/>
                    </a:lnTo>
                    <a:lnTo>
                      <a:pt x="79" y="108"/>
                    </a:lnTo>
                    <a:lnTo>
                      <a:pt x="69" y="102"/>
                    </a:lnTo>
                    <a:lnTo>
                      <a:pt x="59" y="95"/>
                    </a:lnTo>
                    <a:lnTo>
                      <a:pt x="50" y="88"/>
                    </a:lnTo>
                    <a:lnTo>
                      <a:pt x="42" y="79"/>
                    </a:lnTo>
                    <a:lnTo>
                      <a:pt x="34" y="70"/>
                    </a:lnTo>
                    <a:lnTo>
                      <a:pt x="27" y="60"/>
                    </a:lnTo>
                    <a:lnTo>
                      <a:pt x="20" y="49"/>
                    </a:lnTo>
                    <a:lnTo>
                      <a:pt x="14" y="37"/>
                    </a:lnTo>
                    <a:lnTo>
                      <a:pt x="9" y="26"/>
                    </a:lnTo>
                    <a:lnTo>
                      <a:pt x="5" y="14"/>
                    </a:lnTo>
                    <a:lnTo>
                      <a:pt x="1" y="0"/>
                    </a:lnTo>
                    <a:lnTo>
                      <a:pt x="1" y="4"/>
                    </a:lnTo>
                    <a:lnTo>
                      <a:pt x="0" y="8"/>
                    </a:lnTo>
                    <a:lnTo>
                      <a:pt x="0" y="11"/>
                    </a:lnTo>
                    <a:lnTo>
                      <a:pt x="0" y="15"/>
                    </a:lnTo>
                    <a:lnTo>
                      <a:pt x="0" y="18"/>
                    </a:lnTo>
                    <a:lnTo>
                      <a:pt x="0" y="22"/>
                    </a:lnTo>
                    <a:lnTo>
                      <a:pt x="0" y="26"/>
                    </a:lnTo>
                    <a:lnTo>
                      <a:pt x="0" y="29"/>
                    </a:lnTo>
                    <a:close/>
                  </a:path>
                </a:pathLst>
              </a:custGeom>
              <a:solidFill>
                <a:srgbClr val="F3B69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3" name="Freeform 73"/>
              <p:cNvSpPr/>
              <p:nvPr/>
            </p:nvSpPr>
            <p:spPr bwMode="auto">
              <a:xfrm>
                <a:off x="1134" y="2665"/>
                <a:ext cx="51" cy="23"/>
              </a:xfrm>
              <a:custGeom>
                <a:avLst/>
                <a:gdLst>
                  <a:gd name="T0" fmla="*/ 0 w 251"/>
                  <a:gd name="T1" fmla="*/ 0 h 140"/>
                  <a:gd name="T2" fmla="*/ 0 w 251"/>
                  <a:gd name="T3" fmla="*/ 0 h 140"/>
                  <a:gd name="T4" fmla="*/ 0 w 251"/>
                  <a:gd name="T5" fmla="*/ 0 h 140"/>
                  <a:gd name="T6" fmla="*/ 0 w 251"/>
                  <a:gd name="T7" fmla="*/ 0 h 140"/>
                  <a:gd name="T8" fmla="*/ 0 w 251"/>
                  <a:gd name="T9" fmla="*/ 0 h 140"/>
                  <a:gd name="T10" fmla="*/ 0 w 251"/>
                  <a:gd name="T11" fmla="*/ 0 h 140"/>
                  <a:gd name="T12" fmla="*/ 0 w 251"/>
                  <a:gd name="T13" fmla="*/ 0 h 140"/>
                  <a:gd name="T14" fmla="*/ 0 w 251"/>
                  <a:gd name="T15" fmla="*/ 0 h 140"/>
                  <a:gd name="T16" fmla="*/ 0 w 251"/>
                  <a:gd name="T17" fmla="*/ 0 h 140"/>
                  <a:gd name="T18" fmla="*/ 0 w 251"/>
                  <a:gd name="T19" fmla="*/ 0 h 140"/>
                  <a:gd name="T20" fmla="*/ 0 w 251"/>
                  <a:gd name="T21" fmla="*/ 0 h 140"/>
                  <a:gd name="T22" fmla="*/ 0 w 251"/>
                  <a:gd name="T23" fmla="*/ 0 h 140"/>
                  <a:gd name="T24" fmla="*/ 0 w 251"/>
                  <a:gd name="T25" fmla="*/ 0 h 140"/>
                  <a:gd name="T26" fmla="*/ 0 w 251"/>
                  <a:gd name="T27" fmla="*/ 0 h 140"/>
                  <a:gd name="T28" fmla="*/ 0 w 251"/>
                  <a:gd name="T29" fmla="*/ 0 h 140"/>
                  <a:gd name="T30" fmla="*/ 0 w 251"/>
                  <a:gd name="T31" fmla="*/ 0 h 140"/>
                  <a:gd name="T32" fmla="*/ 0 w 251"/>
                  <a:gd name="T33" fmla="*/ 0 h 140"/>
                  <a:gd name="T34" fmla="*/ 0 w 251"/>
                  <a:gd name="T35" fmla="*/ 0 h 140"/>
                  <a:gd name="T36" fmla="*/ 0 w 251"/>
                  <a:gd name="T37" fmla="*/ 0 h 140"/>
                  <a:gd name="T38" fmla="*/ 0 w 251"/>
                  <a:gd name="T39" fmla="*/ 0 h 140"/>
                  <a:gd name="T40" fmla="*/ 0 w 251"/>
                  <a:gd name="T41" fmla="*/ 0 h 140"/>
                  <a:gd name="T42" fmla="*/ 0 w 251"/>
                  <a:gd name="T43" fmla="*/ 0 h 140"/>
                  <a:gd name="T44" fmla="*/ 0 w 251"/>
                  <a:gd name="T45" fmla="*/ 0 h 140"/>
                  <a:gd name="T46" fmla="*/ 0 w 251"/>
                  <a:gd name="T47" fmla="*/ 0 h 140"/>
                  <a:gd name="T48" fmla="*/ 0 w 251"/>
                  <a:gd name="T49" fmla="*/ 0 h 140"/>
                  <a:gd name="T50" fmla="*/ 0 w 251"/>
                  <a:gd name="T51" fmla="*/ 0 h 140"/>
                  <a:gd name="T52" fmla="*/ 0 w 251"/>
                  <a:gd name="T53" fmla="*/ 0 h 140"/>
                  <a:gd name="T54" fmla="*/ 0 w 251"/>
                  <a:gd name="T55" fmla="*/ 0 h 140"/>
                  <a:gd name="T56" fmla="*/ 0 w 251"/>
                  <a:gd name="T57" fmla="*/ 0 h 140"/>
                  <a:gd name="T58" fmla="*/ 0 w 251"/>
                  <a:gd name="T59" fmla="*/ 0 h 140"/>
                  <a:gd name="T60" fmla="*/ 0 w 251"/>
                  <a:gd name="T61" fmla="*/ 0 h 140"/>
                  <a:gd name="T62" fmla="*/ 0 w 251"/>
                  <a:gd name="T63" fmla="*/ 0 h 140"/>
                  <a:gd name="T64" fmla="*/ 0 w 251"/>
                  <a:gd name="T65" fmla="*/ 0 h 140"/>
                  <a:gd name="T66" fmla="*/ 0 w 251"/>
                  <a:gd name="T67" fmla="*/ 0 h 140"/>
                  <a:gd name="T68" fmla="*/ 0 w 251"/>
                  <a:gd name="T69" fmla="*/ 0 h 140"/>
                  <a:gd name="T70" fmla="*/ 0 w 251"/>
                  <a:gd name="T71" fmla="*/ 0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51"/>
                  <a:gd name="T109" fmla="*/ 0 h 140"/>
                  <a:gd name="T110" fmla="*/ 251 w 251"/>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51" h="140">
                    <a:moveTo>
                      <a:pt x="0" y="28"/>
                    </a:moveTo>
                    <a:lnTo>
                      <a:pt x="4" y="40"/>
                    </a:lnTo>
                    <a:lnTo>
                      <a:pt x="9" y="50"/>
                    </a:lnTo>
                    <a:lnTo>
                      <a:pt x="15" y="62"/>
                    </a:lnTo>
                    <a:lnTo>
                      <a:pt x="21" y="73"/>
                    </a:lnTo>
                    <a:lnTo>
                      <a:pt x="28" y="83"/>
                    </a:lnTo>
                    <a:lnTo>
                      <a:pt x="35" y="92"/>
                    </a:lnTo>
                    <a:lnTo>
                      <a:pt x="43" y="101"/>
                    </a:lnTo>
                    <a:lnTo>
                      <a:pt x="52" y="108"/>
                    </a:lnTo>
                    <a:lnTo>
                      <a:pt x="61" y="115"/>
                    </a:lnTo>
                    <a:lnTo>
                      <a:pt x="70" y="122"/>
                    </a:lnTo>
                    <a:lnTo>
                      <a:pt x="80" y="127"/>
                    </a:lnTo>
                    <a:lnTo>
                      <a:pt x="91" y="132"/>
                    </a:lnTo>
                    <a:lnTo>
                      <a:pt x="101" y="136"/>
                    </a:lnTo>
                    <a:lnTo>
                      <a:pt x="113" y="138"/>
                    </a:lnTo>
                    <a:lnTo>
                      <a:pt x="125" y="140"/>
                    </a:lnTo>
                    <a:lnTo>
                      <a:pt x="136" y="140"/>
                    </a:lnTo>
                    <a:lnTo>
                      <a:pt x="152" y="139"/>
                    </a:lnTo>
                    <a:lnTo>
                      <a:pt x="168" y="136"/>
                    </a:lnTo>
                    <a:lnTo>
                      <a:pt x="183" y="131"/>
                    </a:lnTo>
                    <a:lnTo>
                      <a:pt x="197" y="124"/>
                    </a:lnTo>
                    <a:lnTo>
                      <a:pt x="211" y="115"/>
                    </a:lnTo>
                    <a:lnTo>
                      <a:pt x="223" y="106"/>
                    </a:lnTo>
                    <a:lnTo>
                      <a:pt x="236" y="94"/>
                    </a:lnTo>
                    <a:lnTo>
                      <a:pt x="246" y="80"/>
                    </a:lnTo>
                    <a:lnTo>
                      <a:pt x="247" y="77"/>
                    </a:lnTo>
                    <a:lnTo>
                      <a:pt x="248" y="73"/>
                    </a:lnTo>
                    <a:lnTo>
                      <a:pt x="249" y="71"/>
                    </a:lnTo>
                    <a:lnTo>
                      <a:pt x="249" y="67"/>
                    </a:lnTo>
                    <a:lnTo>
                      <a:pt x="250" y="64"/>
                    </a:lnTo>
                    <a:lnTo>
                      <a:pt x="250" y="61"/>
                    </a:lnTo>
                    <a:lnTo>
                      <a:pt x="251" y="58"/>
                    </a:lnTo>
                    <a:lnTo>
                      <a:pt x="251" y="54"/>
                    </a:lnTo>
                    <a:lnTo>
                      <a:pt x="247" y="62"/>
                    </a:lnTo>
                    <a:lnTo>
                      <a:pt x="241" y="71"/>
                    </a:lnTo>
                    <a:lnTo>
                      <a:pt x="236" y="78"/>
                    </a:lnTo>
                    <a:lnTo>
                      <a:pt x="229" y="85"/>
                    </a:lnTo>
                    <a:lnTo>
                      <a:pt x="223" y="91"/>
                    </a:lnTo>
                    <a:lnTo>
                      <a:pt x="216" y="98"/>
                    </a:lnTo>
                    <a:lnTo>
                      <a:pt x="209" y="103"/>
                    </a:lnTo>
                    <a:lnTo>
                      <a:pt x="202" y="109"/>
                    </a:lnTo>
                    <a:lnTo>
                      <a:pt x="195" y="114"/>
                    </a:lnTo>
                    <a:lnTo>
                      <a:pt x="187" y="118"/>
                    </a:lnTo>
                    <a:lnTo>
                      <a:pt x="179" y="121"/>
                    </a:lnTo>
                    <a:lnTo>
                      <a:pt x="171" y="124"/>
                    </a:lnTo>
                    <a:lnTo>
                      <a:pt x="162" y="126"/>
                    </a:lnTo>
                    <a:lnTo>
                      <a:pt x="154" y="128"/>
                    </a:lnTo>
                    <a:lnTo>
                      <a:pt x="145" y="130"/>
                    </a:lnTo>
                    <a:lnTo>
                      <a:pt x="136" y="130"/>
                    </a:lnTo>
                    <a:lnTo>
                      <a:pt x="124" y="128"/>
                    </a:lnTo>
                    <a:lnTo>
                      <a:pt x="112" y="127"/>
                    </a:lnTo>
                    <a:lnTo>
                      <a:pt x="100" y="124"/>
                    </a:lnTo>
                    <a:lnTo>
                      <a:pt x="89" y="120"/>
                    </a:lnTo>
                    <a:lnTo>
                      <a:pt x="78" y="114"/>
                    </a:lnTo>
                    <a:lnTo>
                      <a:pt x="68" y="108"/>
                    </a:lnTo>
                    <a:lnTo>
                      <a:pt x="58" y="101"/>
                    </a:lnTo>
                    <a:lnTo>
                      <a:pt x="49" y="92"/>
                    </a:lnTo>
                    <a:lnTo>
                      <a:pt x="41" y="84"/>
                    </a:lnTo>
                    <a:lnTo>
                      <a:pt x="33" y="73"/>
                    </a:lnTo>
                    <a:lnTo>
                      <a:pt x="26" y="62"/>
                    </a:lnTo>
                    <a:lnTo>
                      <a:pt x="20" y="52"/>
                    </a:lnTo>
                    <a:lnTo>
                      <a:pt x="14" y="40"/>
                    </a:lnTo>
                    <a:lnTo>
                      <a:pt x="10" y="27"/>
                    </a:lnTo>
                    <a:lnTo>
                      <a:pt x="6" y="15"/>
                    </a:lnTo>
                    <a:lnTo>
                      <a:pt x="3" y="0"/>
                    </a:lnTo>
                    <a:lnTo>
                      <a:pt x="2" y="4"/>
                    </a:lnTo>
                    <a:lnTo>
                      <a:pt x="2" y="7"/>
                    </a:lnTo>
                    <a:lnTo>
                      <a:pt x="1" y="11"/>
                    </a:lnTo>
                    <a:lnTo>
                      <a:pt x="1" y="13"/>
                    </a:lnTo>
                    <a:lnTo>
                      <a:pt x="1" y="17"/>
                    </a:lnTo>
                    <a:lnTo>
                      <a:pt x="0" y="21"/>
                    </a:lnTo>
                    <a:lnTo>
                      <a:pt x="0" y="24"/>
                    </a:lnTo>
                    <a:lnTo>
                      <a:pt x="0" y="28"/>
                    </a:lnTo>
                    <a:close/>
                  </a:path>
                </a:pathLst>
              </a:custGeom>
              <a:solidFill>
                <a:srgbClr val="F3B89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4" name="Freeform 74"/>
              <p:cNvSpPr/>
              <p:nvPr/>
            </p:nvSpPr>
            <p:spPr bwMode="auto">
              <a:xfrm>
                <a:off x="1135" y="2663"/>
                <a:ext cx="50" cy="24"/>
              </a:xfrm>
              <a:custGeom>
                <a:avLst/>
                <a:gdLst>
                  <a:gd name="T0" fmla="*/ 0 w 251"/>
                  <a:gd name="T1" fmla="*/ 0 h 146"/>
                  <a:gd name="T2" fmla="*/ 0 w 251"/>
                  <a:gd name="T3" fmla="*/ 0 h 146"/>
                  <a:gd name="T4" fmla="*/ 0 w 251"/>
                  <a:gd name="T5" fmla="*/ 0 h 146"/>
                  <a:gd name="T6" fmla="*/ 0 w 251"/>
                  <a:gd name="T7" fmla="*/ 0 h 146"/>
                  <a:gd name="T8" fmla="*/ 0 w 251"/>
                  <a:gd name="T9" fmla="*/ 0 h 146"/>
                  <a:gd name="T10" fmla="*/ 0 w 251"/>
                  <a:gd name="T11" fmla="*/ 0 h 146"/>
                  <a:gd name="T12" fmla="*/ 0 w 251"/>
                  <a:gd name="T13" fmla="*/ 0 h 146"/>
                  <a:gd name="T14" fmla="*/ 0 w 251"/>
                  <a:gd name="T15" fmla="*/ 0 h 146"/>
                  <a:gd name="T16" fmla="*/ 0 w 251"/>
                  <a:gd name="T17" fmla="*/ 0 h 146"/>
                  <a:gd name="T18" fmla="*/ 0 w 251"/>
                  <a:gd name="T19" fmla="*/ 0 h 146"/>
                  <a:gd name="T20" fmla="*/ 0 w 251"/>
                  <a:gd name="T21" fmla="*/ 0 h 146"/>
                  <a:gd name="T22" fmla="*/ 0 w 251"/>
                  <a:gd name="T23" fmla="*/ 0 h 146"/>
                  <a:gd name="T24" fmla="*/ 0 w 251"/>
                  <a:gd name="T25" fmla="*/ 0 h 146"/>
                  <a:gd name="T26" fmla="*/ 0 w 251"/>
                  <a:gd name="T27" fmla="*/ 0 h 146"/>
                  <a:gd name="T28" fmla="*/ 0 w 251"/>
                  <a:gd name="T29" fmla="*/ 0 h 146"/>
                  <a:gd name="T30" fmla="*/ 0 w 251"/>
                  <a:gd name="T31" fmla="*/ 0 h 146"/>
                  <a:gd name="T32" fmla="*/ 0 w 251"/>
                  <a:gd name="T33" fmla="*/ 0 h 146"/>
                  <a:gd name="T34" fmla="*/ 0 w 251"/>
                  <a:gd name="T35" fmla="*/ 0 h 146"/>
                  <a:gd name="T36" fmla="*/ 0 w 251"/>
                  <a:gd name="T37" fmla="*/ 0 h 146"/>
                  <a:gd name="T38" fmla="*/ 0 w 251"/>
                  <a:gd name="T39" fmla="*/ 0 h 146"/>
                  <a:gd name="T40" fmla="*/ 0 w 251"/>
                  <a:gd name="T41" fmla="*/ 0 h 146"/>
                  <a:gd name="T42" fmla="*/ 0 w 251"/>
                  <a:gd name="T43" fmla="*/ 0 h 146"/>
                  <a:gd name="T44" fmla="*/ 0 w 251"/>
                  <a:gd name="T45" fmla="*/ 0 h 146"/>
                  <a:gd name="T46" fmla="*/ 0 w 251"/>
                  <a:gd name="T47" fmla="*/ 0 h 146"/>
                  <a:gd name="T48" fmla="*/ 0 w 251"/>
                  <a:gd name="T49" fmla="*/ 0 h 146"/>
                  <a:gd name="T50" fmla="*/ 0 w 251"/>
                  <a:gd name="T51" fmla="*/ 0 h 146"/>
                  <a:gd name="T52" fmla="*/ 0 w 251"/>
                  <a:gd name="T53" fmla="*/ 0 h 146"/>
                  <a:gd name="T54" fmla="*/ 0 w 251"/>
                  <a:gd name="T55" fmla="*/ 0 h 146"/>
                  <a:gd name="T56" fmla="*/ 0 w 251"/>
                  <a:gd name="T57" fmla="*/ 0 h 146"/>
                  <a:gd name="T58" fmla="*/ 0 w 251"/>
                  <a:gd name="T59" fmla="*/ 0 h 146"/>
                  <a:gd name="T60" fmla="*/ 0 w 251"/>
                  <a:gd name="T61" fmla="*/ 0 h 146"/>
                  <a:gd name="T62" fmla="*/ 0 w 251"/>
                  <a:gd name="T63" fmla="*/ 0 h 146"/>
                  <a:gd name="T64" fmla="*/ 0 w 251"/>
                  <a:gd name="T65" fmla="*/ 0 h 146"/>
                  <a:gd name="T66" fmla="*/ 0 w 251"/>
                  <a:gd name="T67" fmla="*/ 0 h 146"/>
                  <a:gd name="T68" fmla="*/ 0 w 251"/>
                  <a:gd name="T69" fmla="*/ 0 h 146"/>
                  <a:gd name="T70" fmla="*/ 0 w 251"/>
                  <a:gd name="T71" fmla="*/ 0 h 146"/>
                  <a:gd name="T72" fmla="*/ 0 w 251"/>
                  <a:gd name="T73" fmla="*/ 0 h 14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1"/>
                  <a:gd name="T112" fmla="*/ 0 h 146"/>
                  <a:gd name="T113" fmla="*/ 251 w 251"/>
                  <a:gd name="T114" fmla="*/ 146 h 14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1" h="146">
                    <a:moveTo>
                      <a:pt x="0" y="25"/>
                    </a:moveTo>
                    <a:lnTo>
                      <a:pt x="4" y="39"/>
                    </a:lnTo>
                    <a:lnTo>
                      <a:pt x="8" y="51"/>
                    </a:lnTo>
                    <a:lnTo>
                      <a:pt x="13" y="62"/>
                    </a:lnTo>
                    <a:lnTo>
                      <a:pt x="19" y="74"/>
                    </a:lnTo>
                    <a:lnTo>
                      <a:pt x="26" y="85"/>
                    </a:lnTo>
                    <a:lnTo>
                      <a:pt x="33" y="95"/>
                    </a:lnTo>
                    <a:lnTo>
                      <a:pt x="41" y="104"/>
                    </a:lnTo>
                    <a:lnTo>
                      <a:pt x="49" y="113"/>
                    </a:lnTo>
                    <a:lnTo>
                      <a:pt x="58" y="120"/>
                    </a:lnTo>
                    <a:lnTo>
                      <a:pt x="68" y="127"/>
                    </a:lnTo>
                    <a:lnTo>
                      <a:pt x="78" y="133"/>
                    </a:lnTo>
                    <a:lnTo>
                      <a:pt x="89" y="138"/>
                    </a:lnTo>
                    <a:lnTo>
                      <a:pt x="99" y="142"/>
                    </a:lnTo>
                    <a:lnTo>
                      <a:pt x="112" y="145"/>
                    </a:lnTo>
                    <a:lnTo>
                      <a:pt x="123" y="146"/>
                    </a:lnTo>
                    <a:lnTo>
                      <a:pt x="135" y="146"/>
                    </a:lnTo>
                    <a:lnTo>
                      <a:pt x="144" y="146"/>
                    </a:lnTo>
                    <a:lnTo>
                      <a:pt x="152" y="145"/>
                    </a:lnTo>
                    <a:lnTo>
                      <a:pt x="160" y="144"/>
                    </a:lnTo>
                    <a:lnTo>
                      <a:pt x="168" y="142"/>
                    </a:lnTo>
                    <a:lnTo>
                      <a:pt x="184" y="137"/>
                    </a:lnTo>
                    <a:lnTo>
                      <a:pt x="199" y="128"/>
                    </a:lnTo>
                    <a:lnTo>
                      <a:pt x="213" y="119"/>
                    </a:lnTo>
                    <a:lnTo>
                      <a:pt x="226" y="107"/>
                    </a:lnTo>
                    <a:lnTo>
                      <a:pt x="238" y="94"/>
                    </a:lnTo>
                    <a:lnTo>
                      <a:pt x="248" y="79"/>
                    </a:lnTo>
                    <a:lnTo>
                      <a:pt x="249" y="76"/>
                    </a:lnTo>
                    <a:lnTo>
                      <a:pt x="249" y="72"/>
                    </a:lnTo>
                    <a:lnTo>
                      <a:pt x="250" y="70"/>
                    </a:lnTo>
                    <a:lnTo>
                      <a:pt x="250" y="66"/>
                    </a:lnTo>
                    <a:lnTo>
                      <a:pt x="251" y="62"/>
                    </a:lnTo>
                    <a:lnTo>
                      <a:pt x="251" y="60"/>
                    </a:lnTo>
                    <a:lnTo>
                      <a:pt x="251" y="57"/>
                    </a:lnTo>
                    <a:lnTo>
                      <a:pt x="251" y="53"/>
                    </a:lnTo>
                    <a:lnTo>
                      <a:pt x="247" y="62"/>
                    </a:lnTo>
                    <a:lnTo>
                      <a:pt x="242" y="71"/>
                    </a:lnTo>
                    <a:lnTo>
                      <a:pt x="237" y="79"/>
                    </a:lnTo>
                    <a:lnTo>
                      <a:pt x="231" y="86"/>
                    </a:lnTo>
                    <a:lnTo>
                      <a:pt x="224" y="95"/>
                    </a:lnTo>
                    <a:lnTo>
                      <a:pt x="217" y="101"/>
                    </a:lnTo>
                    <a:lnTo>
                      <a:pt x="210" y="108"/>
                    </a:lnTo>
                    <a:lnTo>
                      <a:pt x="203" y="113"/>
                    </a:lnTo>
                    <a:lnTo>
                      <a:pt x="196" y="119"/>
                    </a:lnTo>
                    <a:lnTo>
                      <a:pt x="188" y="122"/>
                    </a:lnTo>
                    <a:lnTo>
                      <a:pt x="179" y="127"/>
                    </a:lnTo>
                    <a:lnTo>
                      <a:pt x="171" y="130"/>
                    </a:lnTo>
                    <a:lnTo>
                      <a:pt x="162" y="133"/>
                    </a:lnTo>
                    <a:lnTo>
                      <a:pt x="153" y="134"/>
                    </a:lnTo>
                    <a:lnTo>
                      <a:pt x="144" y="136"/>
                    </a:lnTo>
                    <a:lnTo>
                      <a:pt x="135" y="136"/>
                    </a:lnTo>
                    <a:lnTo>
                      <a:pt x="123" y="136"/>
                    </a:lnTo>
                    <a:lnTo>
                      <a:pt x="111" y="133"/>
                    </a:lnTo>
                    <a:lnTo>
                      <a:pt x="98" y="130"/>
                    </a:lnTo>
                    <a:lnTo>
                      <a:pt x="87" y="126"/>
                    </a:lnTo>
                    <a:lnTo>
                      <a:pt x="76" y="120"/>
                    </a:lnTo>
                    <a:lnTo>
                      <a:pt x="66" y="113"/>
                    </a:lnTo>
                    <a:lnTo>
                      <a:pt x="57" y="106"/>
                    </a:lnTo>
                    <a:lnTo>
                      <a:pt x="48" y="97"/>
                    </a:lnTo>
                    <a:lnTo>
                      <a:pt x="39" y="88"/>
                    </a:lnTo>
                    <a:lnTo>
                      <a:pt x="32" y="77"/>
                    </a:lnTo>
                    <a:lnTo>
                      <a:pt x="25" y="66"/>
                    </a:lnTo>
                    <a:lnTo>
                      <a:pt x="19" y="54"/>
                    </a:lnTo>
                    <a:lnTo>
                      <a:pt x="14" y="41"/>
                    </a:lnTo>
                    <a:lnTo>
                      <a:pt x="10" y="28"/>
                    </a:lnTo>
                    <a:lnTo>
                      <a:pt x="7" y="15"/>
                    </a:lnTo>
                    <a:lnTo>
                      <a:pt x="5" y="0"/>
                    </a:lnTo>
                    <a:lnTo>
                      <a:pt x="4" y="3"/>
                    </a:lnTo>
                    <a:lnTo>
                      <a:pt x="3" y="6"/>
                    </a:lnTo>
                    <a:lnTo>
                      <a:pt x="3" y="10"/>
                    </a:lnTo>
                    <a:lnTo>
                      <a:pt x="2" y="12"/>
                    </a:lnTo>
                    <a:lnTo>
                      <a:pt x="1" y="16"/>
                    </a:lnTo>
                    <a:lnTo>
                      <a:pt x="1" y="19"/>
                    </a:lnTo>
                    <a:lnTo>
                      <a:pt x="0" y="22"/>
                    </a:lnTo>
                    <a:lnTo>
                      <a:pt x="0" y="25"/>
                    </a:lnTo>
                    <a:close/>
                  </a:path>
                </a:pathLst>
              </a:custGeom>
              <a:solidFill>
                <a:srgbClr val="F3BA9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5" name="Freeform 75"/>
              <p:cNvSpPr/>
              <p:nvPr/>
            </p:nvSpPr>
            <p:spPr bwMode="auto">
              <a:xfrm>
                <a:off x="1135" y="2661"/>
                <a:ext cx="50" cy="25"/>
              </a:xfrm>
              <a:custGeom>
                <a:avLst/>
                <a:gdLst>
                  <a:gd name="T0" fmla="*/ 0 w 249"/>
                  <a:gd name="T1" fmla="*/ 0 h 154"/>
                  <a:gd name="T2" fmla="*/ 0 w 249"/>
                  <a:gd name="T3" fmla="*/ 0 h 154"/>
                  <a:gd name="T4" fmla="*/ 0 w 249"/>
                  <a:gd name="T5" fmla="*/ 0 h 154"/>
                  <a:gd name="T6" fmla="*/ 0 w 249"/>
                  <a:gd name="T7" fmla="*/ 0 h 154"/>
                  <a:gd name="T8" fmla="*/ 0 w 249"/>
                  <a:gd name="T9" fmla="*/ 0 h 154"/>
                  <a:gd name="T10" fmla="*/ 0 w 249"/>
                  <a:gd name="T11" fmla="*/ 0 h 154"/>
                  <a:gd name="T12" fmla="*/ 0 w 249"/>
                  <a:gd name="T13" fmla="*/ 0 h 154"/>
                  <a:gd name="T14" fmla="*/ 0 w 249"/>
                  <a:gd name="T15" fmla="*/ 0 h 154"/>
                  <a:gd name="T16" fmla="*/ 0 w 249"/>
                  <a:gd name="T17" fmla="*/ 0 h 154"/>
                  <a:gd name="T18" fmla="*/ 0 w 249"/>
                  <a:gd name="T19" fmla="*/ 0 h 154"/>
                  <a:gd name="T20" fmla="*/ 0 w 249"/>
                  <a:gd name="T21" fmla="*/ 0 h 154"/>
                  <a:gd name="T22" fmla="*/ 0 w 249"/>
                  <a:gd name="T23" fmla="*/ 0 h 154"/>
                  <a:gd name="T24" fmla="*/ 0 w 249"/>
                  <a:gd name="T25" fmla="*/ 0 h 154"/>
                  <a:gd name="T26" fmla="*/ 0 w 249"/>
                  <a:gd name="T27" fmla="*/ 0 h 154"/>
                  <a:gd name="T28" fmla="*/ 0 w 249"/>
                  <a:gd name="T29" fmla="*/ 0 h 154"/>
                  <a:gd name="T30" fmla="*/ 0 w 249"/>
                  <a:gd name="T31" fmla="*/ 0 h 154"/>
                  <a:gd name="T32" fmla="*/ 0 w 249"/>
                  <a:gd name="T33" fmla="*/ 0 h 154"/>
                  <a:gd name="T34" fmla="*/ 0 w 249"/>
                  <a:gd name="T35" fmla="*/ 0 h 154"/>
                  <a:gd name="T36" fmla="*/ 0 w 249"/>
                  <a:gd name="T37" fmla="*/ 0 h 154"/>
                  <a:gd name="T38" fmla="*/ 0 w 249"/>
                  <a:gd name="T39" fmla="*/ 0 h 154"/>
                  <a:gd name="T40" fmla="*/ 0 w 249"/>
                  <a:gd name="T41" fmla="*/ 0 h 154"/>
                  <a:gd name="T42" fmla="*/ 0 w 249"/>
                  <a:gd name="T43" fmla="*/ 0 h 154"/>
                  <a:gd name="T44" fmla="*/ 0 w 249"/>
                  <a:gd name="T45" fmla="*/ 0 h 154"/>
                  <a:gd name="T46" fmla="*/ 0 w 249"/>
                  <a:gd name="T47" fmla="*/ 0 h 154"/>
                  <a:gd name="T48" fmla="*/ 0 w 249"/>
                  <a:gd name="T49" fmla="*/ 0 h 154"/>
                  <a:gd name="T50" fmla="*/ 0 w 249"/>
                  <a:gd name="T51" fmla="*/ 0 h 154"/>
                  <a:gd name="T52" fmla="*/ 0 w 249"/>
                  <a:gd name="T53" fmla="*/ 0 h 154"/>
                  <a:gd name="T54" fmla="*/ 0 w 249"/>
                  <a:gd name="T55" fmla="*/ 0 h 154"/>
                  <a:gd name="T56" fmla="*/ 0 w 249"/>
                  <a:gd name="T57" fmla="*/ 0 h 154"/>
                  <a:gd name="T58" fmla="*/ 0 w 249"/>
                  <a:gd name="T59" fmla="*/ 0 h 154"/>
                  <a:gd name="T60" fmla="*/ 0 w 249"/>
                  <a:gd name="T61" fmla="*/ 0 h 154"/>
                  <a:gd name="T62" fmla="*/ 0 w 249"/>
                  <a:gd name="T63" fmla="*/ 0 h 154"/>
                  <a:gd name="T64" fmla="*/ 0 w 249"/>
                  <a:gd name="T65" fmla="*/ 0 h 154"/>
                  <a:gd name="T66" fmla="*/ 0 w 249"/>
                  <a:gd name="T67" fmla="*/ 0 h 154"/>
                  <a:gd name="T68" fmla="*/ 0 w 249"/>
                  <a:gd name="T69" fmla="*/ 0 h 154"/>
                  <a:gd name="T70" fmla="*/ 0 w 249"/>
                  <a:gd name="T71" fmla="*/ 0 h 154"/>
                  <a:gd name="T72" fmla="*/ 0 w 249"/>
                  <a:gd name="T73" fmla="*/ 0 h 154"/>
                  <a:gd name="T74" fmla="*/ 0 w 249"/>
                  <a:gd name="T75" fmla="*/ 0 h 154"/>
                  <a:gd name="T76" fmla="*/ 0 w 249"/>
                  <a:gd name="T77" fmla="*/ 0 h 154"/>
                  <a:gd name="T78" fmla="*/ 0 w 249"/>
                  <a:gd name="T79" fmla="*/ 0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9"/>
                  <a:gd name="T121" fmla="*/ 0 h 154"/>
                  <a:gd name="T122" fmla="*/ 249 w 249"/>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9" h="154">
                    <a:moveTo>
                      <a:pt x="0" y="24"/>
                    </a:moveTo>
                    <a:lnTo>
                      <a:pt x="3" y="39"/>
                    </a:lnTo>
                    <a:lnTo>
                      <a:pt x="7" y="51"/>
                    </a:lnTo>
                    <a:lnTo>
                      <a:pt x="11" y="64"/>
                    </a:lnTo>
                    <a:lnTo>
                      <a:pt x="17" y="76"/>
                    </a:lnTo>
                    <a:lnTo>
                      <a:pt x="23" y="86"/>
                    </a:lnTo>
                    <a:lnTo>
                      <a:pt x="30" y="97"/>
                    </a:lnTo>
                    <a:lnTo>
                      <a:pt x="38" y="108"/>
                    </a:lnTo>
                    <a:lnTo>
                      <a:pt x="46" y="116"/>
                    </a:lnTo>
                    <a:lnTo>
                      <a:pt x="55" y="125"/>
                    </a:lnTo>
                    <a:lnTo>
                      <a:pt x="65" y="132"/>
                    </a:lnTo>
                    <a:lnTo>
                      <a:pt x="75" y="138"/>
                    </a:lnTo>
                    <a:lnTo>
                      <a:pt x="86" y="144"/>
                    </a:lnTo>
                    <a:lnTo>
                      <a:pt x="97" y="148"/>
                    </a:lnTo>
                    <a:lnTo>
                      <a:pt x="109" y="151"/>
                    </a:lnTo>
                    <a:lnTo>
                      <a:pt x="121" y="152"/>
                    </a:lnTo>
                    <a:lnTo>
                      <a:pt x="133" y="154"/>
                    </a:lnTo>
                    <a:lnTo>
                      <a:pt x="142" y="154"/>
                    </a:lnTo>
                    <a:lnTo>
                      <a:pt x="151" y="152"/>
                    </a:lnTo>
                    <a:lnTo>
                      <a:pt x="159" y="150"/>
                    </a:lnTo>
                    <a:lnTo>
                      <a:pt x="168" y="148"/>
                    </a:lnTo>
                    <a:lnTo>
                      <a:pt x="176" y="145"/>
                    </a:lnTo>
                    <a:lnTo>
                      <a:pt x="184" y="142"/>
                    </a:lnTo>
                    <a:lnTo>
                      <a:pt x="192" y="138"/>
                    </a:lnTo>
                    <a:lnTo>
                      <a:pt x="199" y="133"/>
                    </a:lnTo>
                    <a:lnTo>
                      <a:pt x="206" y="127"/>
                    </a:lnTo>
                    <a:lnTo>
                      <a:pt x="213" y="122"/>
                    </a:lnTo>
                    <a:lnTo>
                      <a:pt x="220" y="115"/>
                    </a:lnTo>
                    <a:lnTo>
                      <a:pt x="226" y="109"/>
                    </a:lnTo>
                    <a:lnTo>
                      <a:pt x="233" y="102"/>
                    </a:lnTo>
                    <a:lnTo>
                      <a:pt x="238" y="95"/>
                    </a:lnTo>
                    <a:lnTo>
                      <a:pt x="244" y="86"/>
                    </a:lnTo>
                    <a:lnTo>
                      <a:pt x="248" y="78"/>
                    </a:lnTo>
                    <a:lnTo>
                      <a:pt x="249" y="74"/>
                    </a:lnTo>
                    <a:lnTo>
                      <a:pt x="249" y="72"/>
                    </a:lnTo>
                    <a:lnTo>
                      <a:pt x="249" y="69"/>
                    </a:lnTo>
                    <a:lnTo>
                      <a:pt x="249" y="65"/>
                    </a:lnTo>
                    <a:lnTo>
                      <a:pt x="249" y="63"/>
                    </a:lnTo>
                    <a:lnTo>
                      <a:pt x="249" y="59"/>
                    </a:lnTo>
                    <a:lnTo>
                      <a:pt x="249" y="57"/>
                    </a:lnTo>
                    <a:lnTo>
                      <a:pt x="249" y="53"/>
                    </a:lnTo>
                    <a:lnTo>
                      <a:pt x="245" y="63"/>
                    </a:lnTo>
                    <a:lnTo>
                      <a:pt x="241" y="72"/>
                    </a:lnTo>
                    <a:lnTo>
                      <a:pt x="236" y="80"/>
                    </a:lnTo>
                    <a:lnTo>
                      <a:pt x="230" y="89"/>
                    </a:lnTo>
                    <a:lnTo>
                      <a:pt x="223" y="97"/>
                    </a:lnTo>
                    <a:lnTo>
                      <a:pt x="217" y="104"/>
                    </a:lnTo>
                    <a:lnTo>
                      <a:pt x="210" y="112"/>
                    </a:lnTo>
                    <a:lnTo>
                      <a:pt x="203" y="118"/>
                    </a:lnTo>
                    <a:lnTo>
                      <a:pt x="195" y="124"/>
                    </a:lnTo>
                    <a:lnTo>
                      <a:pt x="187" y="128"/>
                    </a:lnTo>
                    <a:lnTo>
                      <a:pt x="179" y="133"/>
                    </a:lnTo>
                    <a:lnTo>
                      <a:pt x="170" y="136"/>
                    </a:lnTo>
                    <a:lnTo>
                      <a:pt x="161" y="139"/>
                    </a:lnTo>
                    <a:lnTo>
                      <a:pt x="152" y="142"/>
                    </a:lnTo>
                    <a:lnTo>
                      <a:pt x="143" y="143"/>
                    </a:lnTo>
                    <a:lnTo>
                      <a:pt x="133" y="143"/>
                    </a:lnTo>
                    <a:lnTo>
                      <a:pt x="121" y="142"/>
                    </a:lnTo>
                    <a:lnTo>
                      <a:pt x="109" y="140"/>
                    </a:lnTo>
                    <a:lnTo>
                      <a:pt x="96" y="137"/>
                    </a:lnTo>
                    <a:lnTo>
                      <a:pt x="85" y="132"/>
                    </a:lnTo>
                    <a:lnTo>
                      <a:pt x="74" y="126"/>
                    </a:lnTo>
                    <a:lnTo>
                      <a:pt x="64" y="119"/>
                    </a:lnTo>
                    <a:lnTo>
                      <a:pt x="54" y="110"/>
                    </a:lnTo>
                    <a:lnTo>
                      <a:pt x="45" y="101"/>
                    </a:lnTo>
                    <a:lnTo>
                      <a:pt x="37" y="91"/>
                    </a:lnTo>
                    <a:lnTo>
                      <a:pt x="30" y="80"/>
                    </a:lnTo>
                    <a:lnTo>
                      <a:pt x="24" y="69"/>
                    </a:lnTo>
                    <a:lnTo>
                      <a:pt x="18" y="57"/>
                    </a:lnTo>
                    <a:lnTo>
                      <a:pt x="14" y="43"/>
                    </a:lnTo>
                    <a:lnTo>
                      <a:pt x="10" y="29"/>
                    </a:lnTo>
                    <a:lnTo>
                      <a:pt x="8" y="15"/>
                    </a:lnTo>
                    <a:lnTo>
                      <a:pt x="6" y="0"/>
                    </a:lnTo>
                    <a:lnTo>
                      <a:pt x="5" y="3"/>
                    </a:lnTo>
                    <a:lnTo>
                      <a:pt x="4" y="6"/>
                    </a:lnTo>
                    <a:lnTo>
                      <a:pt x="4" y="9"/>
                    </a:lnTo>
                    <a:lnTo>
                      <a:pt x="3" y="12"/>
                    </a:lnTo>
                    <a:lnTo>
                      <a:pt x="2" y="16"/>
                    </a:lnTo>
                    <a:lnTo>
                      <a:pt x="1" y="18"/>
                    </a:lnTo>
                    <a:lnTo>
                      <a:pt x="1" y="22"/>
                    </a:lnTo>
                    <a:lnTo>
                      <a:pt x="0" y="24"/>
                    </a:lnTo>
                    <a:close/>
                  </a:path>
                </a:pathLst>
              </a:custGeom>
              <a:solidFill>
                <a:srgbClr val="F4BD9A"/>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6" name="Freeform 76"/>
              <p:cNvSpPr/>
              <p:nvPr/>
            </p:nvSpPr>
            <p:spPr bwMode="auto">
              <a:xfrm>
                <a:off x="1136" y="2659"/>
                <a:ext cx="49" cy="26"/>
              </a:xfrm>
              <a:custGeom>
                <a:avLst/>
                <a:gdLst>
                  <a:gd name="T0" fmla="*/ 0 w 246"/>
                  <a:gd name="T1" fmla="*/ 0 h 159"/>
                  <a:gd name="T2" fmla="*/ 0 w 246"/>
                  <a:gd name="T3" fmla="*/ 0 h 159"/>
                  <a:gd name="T4" fmla="*/ 0 w 246"/>
                  <a:gd name="T5" fmla="*/ 0 h 159"/>
                  <a:gd name="T6" fmla="*/ 0 w 246"/>
                  <a:gd name="T7" fmla="*/ 0 h 159"/>
                  <a:gd name="T8" fmla="*/ 0 w 246"/>
                  <a:gd name="T9" fmla="*/ 0 h 159"/>
                  <a:gd name="T10" fmla="*/ 0 w 246"/>
                  <a:gd name="T11" fmla="*/ 0 h 159"/>
                  <a:gd name="T12" fmla="*/ 0 w 246"/>
                  <a:gd name="T13" fmla="*/ 0 h 159"/>
                  <a:gd name="T14" fmla="*/ 0 w 246"/>
                  <a:gd name="T15" fmla="*/ 0 h 159"/>
                  <a:gd name="T16" fmla="*/ 0 w 246"/>
                  <a:gd name="T17" fmla="*/ 0 h 159"/>
                  <a:gd name="T18" fmla="*/ 0 w 246"/>
                  <a:gd name="T19" fmla="*/ 0 h 159"/>
                  <a:gd name="T20" fmla="*/ 0 w 246"/>
                  <a:gd name="T21" fmla="*/ 0 h 159"/>
                  <a:gd name="T22" fmla="*/ 0 w 246"/>
                  <a:gd name="T23" fmla="*/ 0 h 159"/>
                  <a:gd name="T24" fmla="*/ 0 w 246"/>
                  <a:gd name="T25" fmla="*/ 0 h 159"/>
                  <a:gd name="T26" fmla="*/ 0 w 246"/>
                  <a:gd name="T27" fmla="*/ 0 h 159"/>
                  <a:gd name="T28" fmla="*/ 0 w 246"/>
                  <a:gd name="T29" fmla="*/ 0 h 159"/>
                  <a:gd name="T30" fmla="*/ 0 w 246"/>
                  <a:gd name="T31" fmla="*/ 0 h 159"/>
                  <a:gd name="T32" fmla="*/ 0 w 246"/>
                  <a:gd name="T33" fmla="*/ 0 h 159"/>
                  <a:gd name="T34" fmla="*/ 0 w 246"/>
                  <a:gd name="T35" fmla="*/ 0 h 159"/>
                  <a:gd name="T36" fmla="*/ 0 w 246"/>
                  <a:gd name="T37" fmla="*/ 0 h 159"/>
                  <a:gd name="T38" fmla="*/ 0 w 246"/>
                  <a:gd name="T39" fmla="*/ 0 h 159"/>
                  <a:gd name="T40" fmla="*/ 0 w 246"/>
                  <a:gd name="T41" fmla="*/ 0 h 159"/>
                  <a:gd name="T42" fmla="*/ 0 w 246"/>
                  <a:gd name="T43" fmla="*/ 0 h 159"/>
                  <a:gd name="T44" fmla="*/ 0 w 246"/>
                  <a:gd name="T45" fmla="*/ 0 h 159"/>
                  <a:gd name="T46" fmla="*/ 0 w 246"/>
                  <a:gd name="T47" fmla="*/ 0 h 159"/>
                  <a:gd name="T48" fmla="*/ 0 w 246"/>
                  <a:gd name="T49" fmla="*/ 0 h 159"/>
                  <a:gd name="T50" fmla="*/ 0 w 246"/>
                  <a:gd name="T51" fmla="*/ 0 h 159"/>
                  <a:gd name="T52" fmla="*/ 0 w 246"/>
                  <a:gd name="T53" fmla="*/ 0 h 159"/>
                  <a:gd name="T54" fmla="*/ 0 w 246"/>
                  <a:gd name="T55" fmla="*/ 0 h 159"/>
                  <a:gd name="T56" fmla="*/ 0 w 246"/>
                  <a:gd name="T57" fmla="*/ 0 h 159"/>
                  <a:gd name="T58" fmla="*/ 0 w 246"/>
                  <a:gd name="T59" fmla="*/ 0 h 159"/>
                  <a:gd name="T60" fmla="*/ 0 w 246"/>
                  <a:gd name="T61" fmla="*/ 0 h 159"/>
                  <a:gd name="T62" fmla="*/ 0 w 246"/>
                  <a:gd name="T63" fmla="*/ 0 h 159"/>
                  <a:gd name="T64" fmla="*/ 0 w 246"/>
                  <a:gd name="T65" fmla="*/ 0 h 159"/>
                  <a:gd name="T66" fmla="*/ 0 w 246"/>
                  <a:gd name="T67" fmla="*/ 0 h 159"/>
                  <a:gd name="T68" fmla="*/ 0 w 246"/>
                  <a:gd name="T69" fmla="*/ 0 h 159"/>
                  <a:gd name="T70" fmla="*/ 0 w 246"/>
                  <a:gd name="T71" fmla="*/ 0 h 159"/>
                  <a:gd name="T72" fmla="*/ 0 w 246"/>
                  <a:gd name="T73" fmla="*/ 0 h 159"/>
                  <a:gd name="T74" fmla="*/ 0 w 246"/>
                  <a:gd name="T75" fmla="*/ 0 h 159"/>
                  <a:gd name="T76" fmla="*/ 0 w 246"/>
                  <a:gd name="T77" fmla="*/ 0 h 159"/>
                  <a:gd name="T78" fmla="*/ 0 w 246"/>
                  <a:gd name="T79" fmla="*/ 0 h 159"/>
                  <a:gd name="T80" fmla="*/ 0 w 246"/>
                  <a:gd name="T81" fmla="*/ 0 h 159"/>
                  <a:gd name="T82" fmla="*/ 0 w 246"/>
                  <a:gd name="T83" fmla="*/ 0 h 159"/>
                  <a:gd name="T84" fmla="*/ 0 w 246"/>
                  <a:gd name="T85" fmla="*/ 0 h 159"/>
                  <a:gd name="T86" fmla="*/ 0 w 246"/>
                  <a:gd name="T87" fmla="*/ 0 h 1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6"/>
                  <a:gd name="T133" fmla="*/ 0 h 159"/>
                  <a:gd name="T134" fmla="*/ 246 w 246"/>
                  <a:gd name="T135" fmla="*/ 159 h 1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6" h="159">
                    <a:moveTo>
                      <a:pt x="0" y="23"/>
                    </a:moveTo>
                    <a:lnTo>
                      <a:pt x="2" y="38"/>
                    </a:lnTo>
                    <a:lnTo>
                      <a:pt x="5" y="51"/>
                    </a:lnTo>
                    <a:lnTo>
                      <a:pt x="9" y="64"/>
                    </a:lnTo>
                    <a:lnTo>
                      <a:pt x="14" y="77"/>
                    </a:lnTo>
                    <a:lnTo>
                      <a:pt x="20" y="89"/>
                    </a:lnTo>
                    <a:lnTo>
                      <a:pt x="27" y="100"/>
                    </a:lnTo>
                    <a:lnTo>
                      <a:pt x="34" y="111"/>
                    </a:lnTo>
                    <a:lnTo>
                      <a:pt x="43" y="120"/>
                    </a:lnTo>
                    <a:lnTo>
                      <a:pt x="52" y="129"/>
                    </a:lnTo>
                    <a:lnTo>
                      <a:pt x="61" y="136"/>
                    </a:lnTo>
                    <a:lnTo>
                      <a:pt x="71" y="143"/>
                    </a:lnTo>
                    <a:lnTo>
                      <a:pt x="82" y="149"/>
                    </a:lnTo>
                    <a:lnTo>
                      <a:pt x="93" y="153"/>
                    </a:lnTo>
                    <a:lnTo>
                      <a:pt x="106" y="156"/>
                    </a:lnTo>
                    <a:lnTo>
                      <a:pt x="118" y="159"/>
                    </a:lnTo>
                    <a:lnTo>
                      <a:pt x="130" y="159"/>
                    </a:lnTo>
                    <a:lnTo>
                      <a:pt x="139" y="159"/>
                    </a:lnTo>
                    <a:lnTo>
                      <a:pt x="148" y="157"/>
                    </a:lnTo>
                    <a:lnTo>
                      <a:pt x="157" y="156"/>
                    </a:lnTo>
                    <a:lnTo>
                      <a:pt x="166" y="153"/>
                    </a:lnTo>
                    <a:lnTo>
                      <a:pt x="174" y="150"/>
                    </a:lnTo>
                    <a:lnTo>
                      <a:pt x="183" y="145"/>
                    </a:lnTo>
                    <a:lnTo>
                      <a:pt x="191" y="142"/>
                    </a:lnTo>
                    <a:lnTo>
                      <a:pt x="198" y="136"/>
                    </a:lnTo>
                    <a:lnTo>
                      <a:pt x="205" y="131"/>
                    </a:lnTo>
                    <a:lnTo>
                      <a:pt x="212" y="124"/>
                    </a:lnTo>
                    <a:lnTo>
                      <a:pt x="219" y="118"/>
                    </a:lnTo>
                    <a:lnTo>
                      <a:pt x="226" y="111"/>
                    </a:lnTo>
                    <a:lnTo>
                      <a:pt x="232" y="102"/>
                    </a:lnTo>
                    <a:lnTo>
                      <a:pt x="237" y="94"/>
                    </a:lnTo>
                    <a:lnTo>
                      <a:pt x="242" y="85"/>
                    </a:lnTo>
                    <a:lnTo>
                      <a:pt x="246" y="76"/>
                    </a:lnTo>
                    <a:lnTo>
                      <a:pt x="246" y="74"/>
                    </a:lnTo>
                    <a:lnTo>
                      <a:pt x="246" y="70"/>
                    </a:lnTo>
                    <a:lnTo>
                      <a:pt x="246" y="68"/>
                    </a:lnTo>
                    <a:lnTo>
                      <a:pt x="246" y="64"/>
                    </a:lnTo>
                    <a:lnTo>
                      <a:pt x="246" y="60"/>
                    </a:lnTo>
                    <a:lnTo>
                      <a:pt x="246" y="58"/>
                    </a:lnTo>
                    <a:lnTo>
                      <a:pt x="246" y="54"/>
                    </a:lnTo>
                    <a:lnTo>
                      <a:pt x="246" y="52"/>
                    </a:lnTo>
                    <a:lnTo>
                      <a:pt x="242" y="62"/>
                    </a:lnTo>
                    <a:lnTo>
                      <a:pt x="238" y="72"/>
                    </a:lnTo>
                    <a:lnTo>
                      <a:pt x="233" y="82"/>
                    </a:lnTo>
                    <a:lnTo>
                      <a:pt x="228" y="90"/>
                    </a:lnTo>
                    <a:lnTo>
                      <a:pt x="221" y="99"/>
                    </a:lnTo>
                    <a:lnTo>
                      <a:pt x="215" y="107"/>
                    </a:lnTo>
                    <a:lnTo>
                      <a:pt x="208" y="114"/>
                    </a:lnTo>
                    <a:lnTo>
                      <a:pt x="201" y="121"/>
                    </a:lnTo>
                    <a:lnTo>
                      <a:pt x="193" y="127"/>
                    </a:lnTo>
                    <a:lnTo>
                      <a:pt x="185" y="132"/>
                    </a:lnTo>
                    <a:lnTo>
                      <a:pt x="177" y="137"/>
                    </a:lnTo>
                    <a:lnTo>
                      <a:pt x="168" y="142"/>
                    </a:lnTo>
                    <a:lnTo>
                      <a:pt x="159" y="144"/>
                    </a:lnTo>
                    <a:lnTo>
                      <a:pt x="149" y="147"/>
                    </a:lnTo>
                    <a:lnTo>
                      <a:pt x="140" y="148"/>
                    </a:lnTo>
                    <a:lnTo>
                      <a:pt x="130" y="148"/>
                    </a:lnTo>
                    <a:lnTo>
                      <a:pt x="118" y="148"/>
                    </a:lnTo>
                    <a:lnTo>
                      <a:pt x="106" y="145"/>
                    </a:lnTo>
                    <a:lnTo>
                      <a:pt x="93" y="142"/>
                    </a:lnTo>
                    <a:lnTo>
                      <a:pt x="82" y="137"/>
                    </a:lnTo>
                    <a:lnTo>
                      <a:pt x="71" y="131"/>
                    </a:lnTo>
                    <a:lnTo>
                      <a:pt x="61" y="124"/>
                    </a:lnTo>
                    <a:lnTo>
                      <a:pt x="52" y="115"/>
                    </a:lnTo>
                    <a:lnTo>
                      <a:pt x="43" y="106"/>
                    </a:lnTo>
                    <a:lnTo>
                      <a:pt x="35" y="95"/>
                    </a:lnTo>
                    <a:lnTo>
                      <a:pt x="28" y="84"/>
                    </a:lnTo>
                    <a:lnTo>
                      <a:pt x="22" y="72"/>
                    </a:lnTo>
                    <a:lnTo>
                      <a:pt x="17" y="59"/>
                    </a:lnTo>
                    <a:lnTo>
                      <a:pt x="13" y="46"/>
                    </a:lnTo>
                    <a:lnTo>
                      <a:pt x="10" y="32"/>
                    </a:lnTo>
                    <a:lnTo>
                      <a:pt x="8" y="17"/>
                    </a:lnTo>
                    <a:lnTo>
                      <a:pt x="8" y="3"/>
                    </a:lnTo>
                    <a:lnTo>
                      <a:pt x="8" y="2"/>
                    </a:lnTo>
                    <a:lnTo>
                      <a:pt x="8" y="0"/>
                    </a:lnTo>
                    <a:lnTo>
                      <a:pt x="7" y="3"/>
                    </a:lnTo>
                    <a:lnTo>
                      <a:pt x="5" y="5"/>
                    </a:lnTo>
                    <a:lnTo>
                      <a:pt x="4" y="9"/>
                    </a:lnTo>
                    <a:lnTo>
                      <a:pt x="3" y="11"/>
                    </a:lnTo>
                    <a:lnTo>
                      <a:pt x="2" y="14"/>
                    </a:lnTo>
                    <a:lnTo>
                      <a:pt x="1" y="17"/>
                    </a:lnTo>
                    <a:lnTo>
                      <a:pt x="1" y="20"/>
                    </a:lnTo>
                    <a:lnTo>
                      <a:pt x="0" y="23"/>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7" name="Freeform 77"/>
              <p:cNvSpPr/>
              <p:nvPr/>
            </p:nvSpPr>
            <p:spPr bwMode="auto">
              <a:xfrm>
                <a:off x="1136" y="2657"/>
                <a:ext cx="49" cy="27"/>
              </a:xfrm>
              <a:custGeom>
                <a:avLst/>
                <a:gdLst>
                  <a:gd name="T0" fmla="*/ 0 w 243"/>
                  <a:gd name="T1" fmla="*/ 0 h 164"/>
                  <a:gd name="T2" fmla="*/ 0 w 243"/>
                  <a:gd name="T3" fmla="*/ 0 h 164"/>
                  <a:gd name="T4" fmla="*/ 0 w 243"/>
                  <a:gd name="T5" fmla="*/ 0 h 164"/>
                  <a:gd name="T6" fmla="*/ 0 w 243"/>
                  <a:gd name="T7" fmla="*/ 0 h 164"/>
                  <a:gd name="T8" fmla="*/ 0 w 243"/>
                  <a:gd name="T9" fmla="*/ 0 h 164"/>
                  <a:gd name="T10" fmla="*/ 0 w 243"/>
                  <a:gd name="T11" fmla="*/ 0 h 164"/>
                  <a:gd name="T12" fmla="*/ 0 w 243"/>
                  <a:gd name="T13" fmla="*/ 0 h 164"/>
                  <a:gd name="T14" fmla="*/ 0 w 243"/>
                  <a:gd name="T15" fmla="*/ 0 h 164"/>
                  <a:gd name="T16" fmla="*/ 0 w 243"/>
                  <a:gd name="T17" fmla="*/ 0 h 164"/>
                  <a:gd name="T18" fmla="*/ 0 w 243"/>
                  <a:gd name="T19" fmla="*/ 0 h 164"/>
                  <a:gd name="T20" fmla="*/ 0 w 243"/>
                  <a:gd name="T21" fmla="*/ 0 h 164"/>
                  <a:gd name="T22" fmla="*/ 0 w 243"/>
                  <a:gd name="T23" fmla="*/ 0 h 164"/>
                  <a:gd name="T24" fmla="*/ 0 w 243"/>
                  <a:gd name="T25" fmla="*/ 0 h 164"/>
                  <a:gd name="T26" fmla="*/ 0 w 243"/>
                  <a:gd name="T27" fmla="*/ 0 h 164"/>
                  <a:gd name="T28" fmla="*/ 0 w 243"/>
                  <a:gd name="T29" fmla="*/ 0 h 164"/>
                  <a:gd name="T30" fmla="*/ 0 w 243"/>
                  <a:gd name="T31" fmla="*/ 0 h 164"/>
                  <a:gd name="T32" fmla="*/ 0 w 243"/>
                  <a:gd name="T33" fmla="*/ 0 h 164"/>
                  <a:gd name="T34" fmla="*/ 0 w 243"/>
                  <a:gd name="T35" fmla="*/ 0 h 164"/>
                  <a:gd name="T36" fmla="*/ 0 w 243"/>
                  <a:gd name="T37" fmla="*/ 0 h 164"/>
                  <a:gd name="T38" fmla="*/ 0 w 243"/>
                  <a:gd name="T39" fmla="*/ 0 h 164"/>
                  <a:gd name="T40" fmla="*/ 0 w 243"/>
                  <a:gd name="T41" fmla="*/ 0 h 164"/>
                  <a:gd name="T42" fmla="*/ 0 w 243"/>
                  <a:gd name="T43" fmla="*/ 0 h 164"/>
                  <a:gd name="T44" fmla="*/ 0 w 243"/>
                  <a:gd name="T45" fmla="*/ 0 h 164"/>
                  <a:gd name="T46" fmla="*/ 0 w 243"/>
                  <a:gd name="T47" fmla="*/ 0 h 164"/>
                  <a:gd name="T48" fmla="*/ 0 w 243"/>
                  <a:gd name="T49" fmla="*/ 0 h 164"/>
                  <a:gd name="T50" fmla="*/ 0 w 243"/>
                  <a:gd name="T51" fmla="*/ 0 h 164"/>
                  <a:gd name="T52" fmla="*/ 0 w 243"/>
                  <a:gd name="T53" fmla="*/ 0 h 164"/>
                  <a:gd name="T54" fmla="*/ 0 w 243"/>
                  <a:gd name="T55" fmla="*/ 0 h 164"/>
                  <a:gd name="T56" fmla="*/ 0 w 243"/>
                  <a:gd name="T57" fmla="*/ 0 h 164"/>
                  <a:gd name="T58" fmla="*/ 0 w 243"/>
                  <a:gd name="T59" fmla="*/ 0 h 164"/>
                  <a:gd name="T60" fmla="*/ 0 w 243"/>
                  <a:gd name="T61" fmla="*/ 0 h 164"/>
                  <a:gd name="T62" fmla="*/ 0 w 243"/>
                  <a:gd name="T63" fmla="*/ 0 h 164"/>
                  <a:gd name="T64" fmla="*/ 0 w 243"/>
                  <a:gd name="T65" fmla="*/ 0 h 164"/>
                  <a:gd name="T66" fmla="*/ 0 w 243"/>
                  <a:gd name="T67" fmla="*/ 0 h 164"/>
                  <a:gd name="T68" fmla="*/ 0 w 243"/>
                  <a:gd name="T69" fmla="*/ 0 h 164"/>
                  <a:gd name="T70" fmla="*/ 0 w 243"/>
                  <a:gd name="T71" fmla="*/ 0 h 164"/>
                  <a:gd name="T72" fmla="*/ 0 w 243"/>
                  <a:gd name="T73" fmla="*/ 0 h 164"/>
                  <a:gd name="T74" fmla="*/ 0 w 243"/>
                  <a:gd name="T75" fmla="*/ 0 h 164"/>
                  <a:gd name="T76" fmla="*/ 0 w 243"/>
                  <a:gd name="T77" fmla="*/ 0 h 164"/>
                  <a:gd name="T78" fmla="*/ 0 w 243"/>
                  <a:gd name="T79" fmla="*/ 0 h 164"/>
                  <a:gd name="T80" fmla="*/ 0 w 243"/>
                  <a:gd name="T81" fmla="*/ 0 h 164"/>
                  <a:gd name="T82" fmla="*/ 0 w 243"/>
                  <a:gd name="T83" fmla="*/ 0 h 164"/>
                  <a:gd name="T84" fmla="*/ 0 w 243"/>
                  <a:gd name="T85" fmla="*/ 0 h 164"/>
                  <a:gd name="T86" fmla="*/ 0 w 243"/>
                  <a:gd name="T87" fmla="*/ 0 h 164"/>
                  <a:gd name="T88" fmla="*/ 0 w 243"/>
                  <a:gd name="T89" fmla="*/ 0 h 164"/>
                  <a:gd name="T90" fmla="*/ 0 w 243"/>
                  <a:gd name="T91" fmla="*/ 0 h 164"/>
                  <a:gd name="T92" fmla="*/ 0 w 243"/>
                  <a:gd name="T93" fmla="*/ 0 h 164"/>
                  <a:gd name="T94" fmla="*/ 0 w 243"/>
                  <a:gd name="T95" fmla="*/ 0 h 1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3"/>
                  <a:gd name="T145" fmla="*/ 0 h 164"/>
                  <a:gd name="T146" fmla="*/ 243 w 243"/>
                  <a:gd name="T147" fmla="*/ 164 h 1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3" h="164">
                    <a:moveTo>
                      <a:pt x="0" y="21"/>
                    </a:moveTo>
                    <a:lnTo>
                      <a:pt x="2" y="36"/>
                    </a:lnTo>
                    <a:lnTo>
                      <a:pt x="4" y="50"/>
                    </a:lnTo>
                    <a:lnTo>
                      <a:pt x="8" y="64"/>
                    </a:lnTo>
                    <a:lnTo>
                      <a:pt x="12" y="78"/>
                    </a:lnTo>
                    <a:lnTo>
                      <a:pt x="18" y="90"/>
                    </a:lnTo>
                    <a:lnTo>
                      <a:pt x="24" y="101"/>
                    </a:lnTo>
                    <a:lnTo>
                      <a:pt x="31" y="112"/>
                    </a:lnTo>
                    <a:lnTo>
                      <a:pt x="39" y="122"/>
                    </a:lnTo>
                    <a:lnTo>
                      <a:pt x="48" y="131"/>
                    </a:lnTo>
                    <a:lnTo>
                      <a:pt x="58" y="140"/>
                    </a:lnTo>
                    <a:lnTo>
                      <a:pt x="68" y="147"/>
                    </a:lnTo>
                    <a:lnTo>
                      <a:pt x="79" y="153"/>
                    </a:lnTo>
                    <a:lnTo>
                      <a:pt x="90" y="158"/>
                    </a:lnTo>
                    <a:lnTo>
                      <a:pt x="103" y="161"/>
                    </a:lnTo>
                    <a:lnTo>
                      <a:pt x="115" y="163"/>
                    </a:lnTo>
                    <a:lnTo>
                      <a:pt x="127" y="164"/>
                    </a:lnTo>
                    <a:lnTo>
                      <a:pt x="137" y="164"/>
                    </a:lnTo>
                    <a:lnTo>
                      <a:pt x="146" y="163"/>
                    </a:lnTo>
                    <a:lnTo>
                      <a:pt x="155" y="160"/>
                    </a:lnTo>
                    <a:lnTo>
                      <a:pt x="164" y="157"/>
                    </a:lnTo>
                    <a:lnTo>
                      <a:pt x="173" y="154"/>
                    </a:lnTo>
                    <a:lnTo>
                      <a:pt x="181" y="149"/>
                    </a:lnTo>
                    <a:lnTo>
                      <a:pt x="189" y="145"/>
                    </a:lnTo>
                    <a:lnTo>
                      <a:pt x="197" y="139"/>
                    </a:lnTo>
                    <a:lnTo>
                      <a:pt x="204" y="133"/>
                    </a:lnTo>
                    <a:lnTo>
                      <a:pt x="211" y="125"/>
                    </a:lnTo>
                    <a:lnTo>
                      <a:pt x="217" y="118"/>
                    </a:lnTo>
                    <a:lnTo>
                      <a:pt x="224" y="110"/>
                    </a:lnTo>
                    <a:lnTo>
                      <a:pt x="230" y="101"/>
                    </a:lnTo>
                    <a:lnTo>
                      <a:pt x="235" y="93"/>
                    </a:lnTo>
                    <a:lnTo>
                      <a:pt x="239" y="84"/>
                    </a:lnTo>
                    <a:lnTo>
                      <a:pt x="243" y="74"/>
                    </a:lnTo>
                    <a:lnTo>
                      <a:pt x="243" y="70"/>
                    </a:lnTo>
                    <a:lnTo>
                      <a:pt x="243" y="68"/>
                    </a:lnTo>
                    <a:lnTo>
                      <a:pt x="243" y="64"/>
                    </a:lnTo>
                    <a:lnTo>
                      <a:pt x="243" y="62"/>
                    </a:lnTo>
                    <a:lnTo>
                      <a:pt x="242" y="58"/>
                    </a:lnTo>
                    <a:lnTo>
                      <a:pt x="242" y="56"/>
                    </a:lnTo>
                    <a:lnTo>
                      <a:pt x="241" y="52"/>
                    </a:lnTo>
                    <a:lnTo>
                      <a:pt x="241" y="50"/>
                    </a:lnTo>
                    <a:lnTo>
                      <a:pt x="238" y="61"/>
                    </a:lnTo>
                    <a:lnTo>
                      <a:pt x="234" y="72"/>
                    </a:lnTo>
                    <a:lnTo>
                      <a:pt x="230" y="81"/>
                    </a:lnTo>
                    <a:lnTo>
                      <a:pt x="225" y="91"/>
                    </a:lnTo>
                    <a:lnTo>
                      <a:pt x="219" y="100"/>
                    </a:lnTo>
                    <a:lnTo>
                      <a:pt x="213" y="109"/>
                    </a:lnTo>
                    <a:lnTo>
                      <a:pt x="206" y="116"/>
                    </a:lnTo>
                    <a:lnTo>
                      <a:pt x="199" y="123"/>
                    </a:lnTo>
                    <a:lnTo>
                      <a:pt x="191" y="130"/>
                    </a:lnTo>
                    <a:lnTo>
                      <a:pt x="183" y="136"/>
                    </a:lnTo>
                    <a:lnTo>
                      <a:pt x="174" y="141"/>
                    </a:lnTo>
                    <a:lnTo>
                      <a:pt x="166" y="146"/>
                    </a:lnTo>
                    <a:lnTo>
                      <a:pt x="156" y="148"/>
                    </a:lnTo>
                    <a:lnTo>
                      <a:pt x="147" y="151"/>
                    </a:lnTo>
                    <a:lnTo>
                      <a:pt x="137" y="153"/>
                    </a:lnTo>
                    <a:lnTo>
                      <a:pt x="127" y="153"/>
                    </a:lnTo>
                    <a:lnTo>
                      <a:pt x="115" y="152"/>
                    </a:lnTo>
                    <a:lnTo>
                      <a:pt x="104" y="151"/>
                    </a:lnTo>
                    <a:lnTo>
                      <a:pt x="91" y="147"/>
                    </a:lnTo>
                    <a:lnTo>
                      <a:pt x="81" y="142"/>
                    </a:lnTo>
                    <a:lnTo>
                      <a:pt x="70" y="136"/>
                    </a:lnTo>
                    <a:lnTo>
                      <a:pt x="61" y="129"/>
                    </a:lnTo>
                    <a:lnTo>
                      <a:pt x="52" y="121"/>
                    </a:lnTo>
                    <a:lnTo>
                      <a:pt x="43" y="112"/>
                    </a:lnTo>
                    <a:lnTo>
                      <a:pt x="36" y="101"/>
                    </a:lnTo>
                    <a:lnTo>
                      <a:pt x="29" y="91"/>
                    </a:lnTo>
                    <a:lnTo>
                      <a:pt x="23" y="80"/>
                    </a:lnTo>
                    <a:lnTo>
                      <a:pt x="18" y="68"/>
                    </a:lnTo>
                    <a:lnTo>
                      <a:pt x="14" y="55"/>
                    </a:lnTo>
                    <a:lnTo>
                      <a:pt x="12" y="42"/>
                    </a:lnTo>
                    <a:lnTo>
                      <a:pt x="10" y="27"/>
                    </a:lnTo>
                    <a:lnTo>
                      <a:pt x="9" y="13"/>
                    </a:lnTo>
                    <a:lnTo>
                      <a:pt x="9" y="12"/>
                    </a:lnTo>
                    <a:lnTo>
                      <a:pt x="9" y="9"/>
                    </a:lnTo>
                    <a:lnTo>
                      <a:pt x="9" y="8"/>
                    </a:lnTo>
                    <a:lnTo>
                      <a:pt x="9" y="6"/>
                    </a:lnTo>
                    <a:lnTo>
                      <a:pt x="9" y="4"/>
                    </a:lnTo>
                    <a:lnTo>
                      <a:pt x="9" y="3"/>
                    </a:lnTo>
                    <a:lnTo>
                      <a:pt x="10" y="1"/>
                    </a:lnTo>
                    <a:lnTo>
                      <a:pt x="10" y="0"/>
                    </a:lnTo>
                    <a:lnTo>
                      <a:pt x="9" y="0"/>
                    </a:lnTo>
                    <a:lnTo>
                      <a:pt x="9" y="1"/>
                    </a:lnTo>
                    <a:lnTo>
                      <a:pt x="8" y="2"/>
                    </a:lnTo>
                    <a:lnTo>
                      <a:pt x="8" y="3"/>
                    </a:lnTo>
                    <a:lnTo>
                      <a:pt x="7" y="6"/>
                    </a:lnTo>
                    <a:lnTo>
                      <a:pt x="6" y="8"/>
                    </a:lnTo>
                    <a:lnTo>
                      <a:pt x="5" y="10"/>
                    </a:lnTo>
                    <a:lnTo>
                      <a:pt x="4" y="13"/>
                    </a:lnTo>
                    <a:lnTo>
                      <a:pt x="3" y="14"/>
                    </a:lnTo>
                    <a:lnTo>
                      <a:pt x="2" y="16"/>
                    </a:lnTo>
                    <a:lnTo>
                      <a:pt x="1" y="19"/>
                    </a:lnTo>
                    <a:lnTo>
                      <a:pt x="0" y="21"/>
                    </a:lnTo>
                    <a:close/>
                  </a:path>
                </a:pathLst>
              </a:custGeom>
              <a:solidFill>
                <a:srgbClr val="F4BF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8" name="Freeform 78"/>
              <p:cNvSpPr/>
              <p:nvPr/>
            </p:nvSpPr>
            <p:spPr bwMode="auto">
              <a:xfrm>
                <a:off x="1137" y="2655"/>
                <a:ext cx="48" cy="28"/>
              </a:xfrm>
              <a:custGeom>
                <a:avLst/>
                <a:gdLst>
                  <a:gd name="T0" fmla="*/ 0 w 238"/>
                  <a:gd name="T1" fmla="*/ 0 h 169"/>
                  <a:gd name="T2" fmla="*/ 0 w 238"/>
                  <a:gd name="T3" fmla="*/ 0 h 169"/>
                  <a:gd name="T4" fmla="*/ 0 w 238"/>
                  <a:gd name="T5" fmla="*/ 0 h 169"/>
                  <a:gd name="T6" fmla="*/ 0 w 238"/>
                  <a:gd name="T7" fmla="*/ 0 h 169"/>
                  <a:gd name="T8" fmla="*/ 0 w 238"/>
                  <a:gd name="T9" fmla="*/ 0 h 169"/>
                  <a:gd name="T10" fmla="*/ 0 w 238"/>
                  <a:gd name="T11" fmla="*/ 0 h 169"/>
                  <a:gd name="T12" fmla="*/ 0 w 238"/>
                  <a:gd name="T13" fmla="*/ 0 h 169"/>
                  <a:gd name="T14" fmla="*/ 0 w 238"/>
                  <a:gd name="T15" fmla="*/ 0 h 169"/>
                  <a:gd name="T16" fmla="*/ 0 w 238"/>
                  <a:gd name="T17" fmla="*/ 0 h 169"/>
                  <a:gd name="T18" fmla="*/ 0 w 238"/>
                  <a:gd name="T19" fmla="*/ 0 h 169"/>
                  <a:gd name="T20" fmla="*/ 0 w 238"/>
                  <a:gd name="T21" fmla="*/ 0 h 169"/>
                  <a:gd name="T22" fmla="*/ 0 w 238"/>
                  <a:gd name="T23" fmla="*/ 0 h 169"/>
                  <a:gd name="T24" fmla="*/ 0 w 238"/>
                  <a:gd name="T25" fmla="*/ 0 h 169"/>
                  <a:gd name="T26" fmla="*/ 0 w 238"/>
                  <a:gd name="T27" fmla="*/ 0 h 169"/>
                  <a:gd name="T28" fmla="*/ 0 w 238"/>
                  <a:gd name="T29" fmla="*/ 0 h 169"/>
                  <a:gd name="T30" fmla="*/ 0 w 238"/>
                  <a:gd name="T31" fmla="*/ 0 h 169"/>
                  <a:gd name="T32" fmla="*/ 0 w 238"/>
                  <a:gd name="T33" fmla="*/ 0 h 169"/>
                  <a:gd name="T34" fmla="*/ 0 w 238"/>
                  <a:gd name="T35" fmla="*/ 0 h 169"/>
                  <a:gd name="T36" fmla="*/ 0 w 238"/>
                  <a:gd name="T37" fmla="*/ 0 h 169"/>
                  <a:gd name="T38" fmla="*/ 0 w 238"/>
                  <a:gd name="T39" fmla="*/ 0 h 169"/>
                  <a:gd name="T40" fmla="*/ 0 w 238"/>
                  <a:gd name="T41" fmla="*/ 0 h 169"/>
                  <a:gd name="T42" fmla="*/ 0 w 238"/>
                  <a:gd name="T43" fmla="*/ 0 h 169"/>
                  <a:gd name="T44" fmla="*/ 0 w 238"/>
                  <a:gd name="T45" fmla="*/ 0 h 169"/>
                  <a:gd name="T46" fmla="*/ 0 w 238"/>
                  <a:gd name="T47" fmla="*/ 0 h 169"/>
                  <a:gd name="T48" fmla="*/ 0 w 238"/>
                  <a:gd name="T49" fmla="*/ 0 h 169"/>
                  <a:gd name="T50" fmla="*/ 0 w 238"/>
                  <a:gd name="T51" fmla="*/ 0 h 169"/>
                  <a:gd name="T52" fmla="*/ 0 w 238"/>
                  <a:gd name="T53" fmla="*/ 0 h 169"/>
                  <a:gd name="T54" fmla="*/ 0 w 238"/>
                  <a:gd name="T55" fmla="*/ 0 h 169"/>
                  <a:gd name="T56" fmla="*/ 0 w 238"/>
                  <a:gd name="T57" fmla="*/ 0 h 169"/>
                  <a:gd name="T58" fmla="*/ 0 w 238"/>
                  <a:gd name="T59" fmla="*/ 0 h 169"/>
                  <a:gd name="T60" fmla="*/ 0 w 238"/>
                  <a:gd name="T61" fmla="*/ 0 h 169"/>
                  <a:gd name="T62" fmla="*/ 0 w 238"/>
                  <a:gd name="T63" fmla="*/ 0 h 169"/>
                  <a:gd name="T64" fmla="*/ 0 w 238"/>
                  <a:gd name="T65" fmla="*/ 0 h 169"/>
                  <a:gd name="T66" fmla="*/ 0 w 238"/>
                  <a:gd name="T67" fmla="*/ 0 h 169"/>
                  <a:gd name="T68" fmla="*/ 0 w 238"/>
                  <a:gd name="T69" fmla="*/ 0 h 169"/>
                  <a:gd name="T70" fmla="*/ 0 w 238"/>
                  <a:gd name="T71" fmla="*/ 0 h 169"/>
                  <a:gd name="T72" fmla="*/ 0 w 238"/>
                  <a:gd name="T73" fmla="*/ 0 h 169"/>
                  <a:gd name="T74" fmla="*/ 0 w 238"/>
                  <a:gd name="T75" fmla="*/ 0 h 169"/>
                  <a:gd name="T76" fmla="*/ 0 w 238"/>
                  <a:gd name="T77" fmla="*/ 0 h 169"/>
                  <a:gd name="T78" fmla="*/ 0 w 238"/>
                  <a:gd name="T79" fmla="*/ 0 h 169"/>
                  <a:gd name="T80" fmla="*/ 0 w 238"/>
                  <a:gd name="T81" fmla="*/ 0 h 169"/>
                  <a:gd name="T82" fmla="*/ 0 w 238"/>
                  <a:gd name="T83" fmla="*/ 0 h 169"/>
                  <a:gd name="T84" fmla="*/ 0 w 238"/>
                  <a:gd name="T85" fmla="*/ 0 h 169"/>
                  <a:gd name="T86" fmla="*/ 0 w 238"/>
                  <a:gd name="T87" fmla="*/ 0 h 169"/>
                  <a:gd name="T88" fmla="*/ 0 w 238"/>
                  <a:gd name="T89" fmla="*/ 0 h 169"/>
                  <a:gd name="T90" fmla="*/ 0 w 238"/>
                  <a:gd name="T91" fmla="*/ 0 h 169"/>
                  <a:gd name="T92" fmla="*/ 0 w 238"/>
                  <a:gd name="T93" fmla="*/ 0 h 169"/>
                  <a:gd name="T94" fmla="*/ 0 w 238"/>
                  <a:gd name="T95" fmla="*/ 0 h 169"/>
                  <a:gd name="T96" fmla="*/ 0 w 238"/>
                  <a:gd name="T97" fmla="*/ 0 h 169"/>
                  <a:gd name="T98" fmla="*/ 0 w 238"/>
                  <a:gd name="T99" fmla="*/ 0 h 169"/>
                  <a:gd name="T100" fmla="*/ 0 w 238"/>
                  <a:gd name="T101" fmla="*/ 0 h 169"/>
                  <a:gd name="T102" fmla="*/ 0 w 238"/>
                  <a:gd name="T103" fmla="*/ 0 h 16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8"/>
                  <a:gd name="T157" fmla="*/ 0 h 169"/>
                  <a:gd name="T158" fmla="*/ 238 w 238"/>
                  <a:gd name="T159" fmla="*/ 169 h 16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8" h="169">
                    <a:moveTo>
                      <a:pt x="0" y="21"/>
                    </a:moveTo>
                    <a:lnTo>
                      <a:pt x="0" y="21"/>
                    </a:lnTo>
                    <a:lnTo>
                      <a:pt x="0" y="23"/>
                    </a:lnTo>
                    <a:lnTo>
                      <a:pt x="0" y="24"/>
                    </a:lnTo>
                    <a:lnTo>
                      <a:pt x="0" y="38"/>
                    </a:lnTo>
                    <a:lnTo>
                      <a:pt x="2" y="53"/>
                    </a:lnTo>
                    <a:lnTo>
                      <a:pt x="5" y="67"/>
                    </a:lnTo>
                    <a:lnTo>
                      <a:pt x="9" y="80"/>
                    </a:lnTo>
                    <a:lnTo>
                      <a:pt x="14" y="93"/>
                    </a:lnTo>
                    <a:lnTo>
                      <a:pt x="20" y="105"/>
                    </a:lnTo>
                    <a:lnTo>
                      <a:pt x="27" y="116"/>
                    </a:lnTo>
                    <a:lnTo>
                      <a:pt x="35" y="127"/>
                    </a:lnTo>
                    <a:lnTo>
                      <a:pt x="44" y="136"/>
                    </a:lnTo>
                    <a:lnTo>
                      <a:pt x="53" y="145"/>
                    </a:lnTo>
                    <a:lnTo>
                      <a:pt x="63" y="152"/>
                    </a:lnTo>
                    <a:lnTo>
                      <a:pt x="74" y="158"/>
                    </a:lnTo>
                    <a:lnTo>
                      <a:pt x="85" y="163"/>
                    </a:lnTo>
                    <a:lnTo>
                      <a:pt x="98" y="166"/>
                    </a:lnTo>
                    <a:lnTo>
                      <a:pt x="110" y="169"/>
                    </a:lnTo>
                    <a:lnTo>
                      <a:pt x="122" y="169"/>
                    </a:lnTo>
                    <a:lnTo>
                      <a:pt x="132" y="169"/>
                    </a:lnTo>
                    <a:lnTo>
                      <a:pt x="141" y="168"/>
                    </a:lnTo>
                    <a:lnTo>
                      <a:pt x="151" y="165"/>
                    </a:lnTo>
                    <a:lnTo>
                      <a:pt x="160" y="162"/>
                    </a:lnTo>
                    <a:lnTo>
                      <a:pt x="169" y="158"/>
                    </a:lnTo>
                    <a:lnTo>
                      <a:pt x="177" y="153"/>
                    </a:lnTo>
                    <a:lnTo>
                      <a:pt x="185" y="148"/>
                    </a:lnTo>
                    <a:lnTo>
                      <a:pt x="193" y="142"/>
                    </a:lnTo>
                    <a:lnTo>
                      <a:pt x="200" y="135"/>
                    </a:lnTo>
                    <a:lnTo>
                      <a:pt x="207" y="128"/>
                    </a:lnTo>
                    <a:lnTo>
                      <a:pt x="213" y="120"/>
                    </a:lnTo>
                    <a:lnTo>
                      <a:pt x="220" y="111"/>
                    </a:lnTo>
                    <a:lnTo>
                      <a:pt x="225" y="103"/>
                    </a:lnTo>
                    <a:lnTo>
                      <a:pt x="230" y="93"/>
                    </a:lnTo>
                    <a:lnTo>
                      <a:pt x="234" y="83"/>
                    </a:lnTo>
                    <a:lnTo>
                      <a:pt x="238" y="73"/>
                    </a:lnTo>
                    <a:lnTo>
                      <a:pt x="237" y="69"/>
                    </a:lnTo>
                    <a:lnTo>
                      <a:pt x="237" y="67"/>
                    </a:lnTo>
                    <a:lnTo>
                      <a:pt x="236" y="63"/>
                    </a:lnTo>
                    <a:lnTo>
                      <a:pt x="236" y="61"/>
                    </a:lnTo>
                    <a:lnTo>
                      <a:pt x="235" y="57"/>
                    </a:lnTo>
                    <a:lnTo>
                      <a:pt x="235" y="55"/>
                    </a:lnTo>
                    <a:lnTo>
                      <a:pt x="234" y="51"/>
                    </a:lnTo>
                    <a:lnTo>
                      <a:pt x="234" y="49"/>
                    </a:lnTo>
                    <a:lnTo>
                      <a:pt x="231" y="61"/>
                    </a:lnTo>
                    <a:lnTo>
                      <a:pt x="228" y="72"/>
                    </a:lnTo>
                    <a:lnTo>
                      <a:pt x="224" y="83"/>
                    </a:lnTo>
                    <a:lnTo>
                      <a:pt x="220" y="92"/>
                    </a:lnTo>
                    <a:lnTo>
                      <a:pt x="214" y="102"/>
                    </a:lnTo>
                    <a:lnTo>
                      <a:pt x="208" y="111"/>
                    </a:lnTo>
                    <a:lnTo>
                      <a:pt x="201" y="120"/>
                    </a:lnTo>
                    <a:lnTo>
                      <a:pt x="194" y="127"/>
                    </a:lnTo>
                    <a:lnTo>
                      <a:pt x="187" y="134"/>
                    </a:lnTo>
                    <a:lnTo>
                      <a:pt x="179" y="140"/>
                    </a:lnTo>
                    <a:lnTo>
                      <a:pt x="170" y="146"/>
                    </a:lnTo>
                    <a:lnTo>
                      <a:pt x="161" y="151"/>
                    </a:lnTo>
                    <a:lnTo>
                      <a:pt x="152" y="154"/>
                    </a:lnTo>
                    <a:lnTo>
                      <a:pt x="142" y="157"/>
                    </a:lnTo>
                    <a:lnTo>
                      <a:pt x="132" y="158"/>
                    </a:lnTo>
                    <a:lnTo>
                      <a:pt x="122" y="158"/>
                    </a:lnTo>
                    <a:lnTo>
                      <a:pt x="111" y="158"/>
                    </a:lnTo>
                    <a:lnTo>
                      <a:pt x="99" y="156"/>
                    </a:lnTo>
                    <a:lnTo>
                      <a:pt x="88" y="152"/>
                    </a:lnTo>
                    <a:lnTo>
                      <a:pt x="77" y="148"/>
                    </a:lnTo>
                    <a:lnTo>
                      <a:pt x="67" y="142"/>
                    </a:lnTo>
                    <a:lnTo>
                      <a:pt x="58" y="135"/>
                    </a:lnTo>
                    <a:lnTo>
                      <a:pt x="50" y="128"/>
                    </a:lnTo>
                    <a:lnTo>
                      <a:pt x="42" y="120"/>
                    </a:lnTo>
                    <a:lnTo>
                      <a:pt x="34" y="110"/>
                    </a:lnTo>
                    <a:lnTo>
                      <a:pt x="28" y="99"/>
                    </a:lnTo>
                    <a:lnTo>
                      <a:pt x="22" y="89"/>
                    </a:lnTo>
                    <a:lnTo>
                      <a:pt x="18" y="77"/>
                    </a:lnTo>
                    <a:lnTo>
                      <a:pt x="14" y="63"/>
                    </a:lnTo>
                    <a:lnTo>
                      <a:pt x="11" y="51"/>
                    </a:lnTo>
                    <a:lnTo>
                      <a:pt x="9" y="37"/>
                    </a:lnTo>
                    <a:lnTo>
                      <a:pt x="9" y="24"/>
                    </a:lnTo>
                    <a:lnTo>
                      <a:pt x="9" y="20"/>
                    </a:lnTo>
                    <a:lnTo>
                      <a:pt x="9" y="18"/>
                    </a:lnTo>
                    <a:lnTo>
                      <a:pt x="9" y="15"/>
                    </a:lnTo>
                    <a:lnTo>
                      <a:pt x="9" y="12"/>
                    </a:lnTo>
                    <a:lnTo>
                      <a:pt x="9" y="9"/>
                    </a:lnTo>
                    <a:lnTo>
                      <a:pt x="10" y="6"/>
                    </a:lnTo>
                    <a:lnTo>
                      <a:pt x="10" y="3"/>
                    </a:lnTo>
                    <a:lnTo>
                      <a:pt x="10" y="0"/>
                    </a:lnTo>
                    <a:lnTo>
                      <a:pt x="9" y="2"/>
                    </a:lnTo>
                    <a:lnTo>
                      <a:pt x="8" y="3"/>
                    </a:lnTo>
                    <a:lnTo>
                      <a:pt x="7" y="6"/>
                    </a:lnTo>
                    <a:lnTo>
                      <a:pt x="6" y="7"/>
                    </a:lnTo>
                    <a:lnTo>
                      <a:pt x="5" y="9"/>
                    </a:lnTo>
                    <a:lnTo>
                      <a:pt x="4" y="11"/>
                    </a:lnTo>
                    <a:lnTo>
                      <a:pt x="3" y="13"/>
                    </a:lnTo>
                    <a:lnTo>
                      <a:pt x="3" y="14"/>
                    </a:lnTo>
                    <a:lnTo>
                      <a:pt x="2" y="15"/>
                    </a:lnTo>
                    <a:lnTo>
                      <a:pt x="2" y="17"/>
                    </a:lnTo>
                    <a:lnTo>
                      <a:pt x="1" y="17"/>
                    </a:lnTo>
                    <a:lnTo>
                      <a:pt x="1" y="18"/>
                    </a:lnTo>
                    <a:lnTo>
                      <a:pt x="1" y="19"/>
                    </a:lnTo>
                    <a:lnTo>
                      <a:pt x="0" y="19"/>
                    </a:lnTo>
                    <a:lnTo>
                      <a:pt x="0" y="20"/>
                    </a:lnTo>
                    <a:lnTo>
                      <a:pt x="0" y="21"/>
                    </a:lnTo>
                    <a:close/>
                  </a:path>
                </a:pathLst>
              </a:custGeom>
              <a:solidFill>
                <a:srgbClr val="F5C19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39" name="Freeform 79"/>
              <p:cNvSpPr/>
              <p:nvPr/>
            </p:nvSpPr>
            <p:spPr bwMode="auto">
              <a:xfrm>
                <a:off x="1138" y="2654"/>
                <a:ext cx="46" cy="29"/>
              </a:xfrm>
              <a:custGeom>
                <a:avLst/>
                <a:gdLst>
                  <a:gd name="T0" fmla="*/ 0 w 232"/>
                  <a:gd name="T1" fmla="*/ 0 h 174"/>
                  <a:gd name="T2" fmla="*/ 0 w 232"/>
                  <a:gd name="T3" fmla="*/ 0 h 174"/>
                  <a:gd name="T4" fmla="*/ 0 w 232"/>
                  <a:gd name="T5" fmla="*/ 0 h 174"/>
                  <a:gd name="T6" fmla="*/ 0 w 232"/>
                  <a:gd name="T7" fmla="*/ 0 h 174"/>
                  <a:gd name="T8" fmla="*/ 0 w 232"/>
                  <a:gd name="T9" fmla="*/ 0 h 174"/>
                  <a:gd name="T10" fmla="*/ 0 w 232"/>
                  <a:gd name="T11" fmla="*/ 0 h 174"/>
                  <a:gd name="T12" fmla="*/ 0 w 232"/>
                  <a:gd name="T13" fmla="*/ 0 h 174"/>
                  <a:gd name="T14" fmla="*/ 0 w 232"/>
                  <a:gd name="T15" fmla="*/ 0 h 174"/>
                  <a:gd name="T16" fmla="*/ 0 w 232"/>
                  <a:gd name="T17" fmla="*/ 0 h 174"/>
                  <a:gd name="T18" fmla="*/ 0 w 232"/>
                  <a:gd name="T19" fmla="*/ 0 h 174"/>
                  <a:gd name="T20" fmla="*/ 0 w 232"/>
                  <a:gd name="T21" fmla="*/ 0 h 174"/>
                  <a:gd name="T22" fmla="*/ 0 w 232"/>
                  <a:gd name="T23" fmla="*/ 0 h 174"/>
                  <a:gd name="T24" fmla="*/ 0 w 232"/>
                  <a:gd name="T25" fmla="*/ 0 h 174"/>
                  <a:gd name="T26" fmla="*/ 0 w 232"/>
                  <a:gd name="T27" fmla="*/ 0 h 174"/>
                  <a:gd name="T28" fmla="*/ 0 w 232"/>
                  <a:gd name="T29" fmla="*/ 0 h 174"/>
                  <a:gd name="T30" fmla="*/ 0 w 232"/>
                  <a:gd name="T31" fmla="*/ 0 h 174"/>
                  <a:gd name="T32" fmla="*/ 0 w 232"/>
                  <a:gd name="T33" fmla="*/ 0 h 174"/>
                  <a:gd name="T34" fmla="*/ 0 w 232"/>
                  <a:gd name="T35" fmla="*/ 0 h 174"/>
                  <a:gd name="T36" fmla="*/ 0 w 232"/>
                  <a:gd name="T37" fmla="*/ 0 h 174"/>
                  <a:gd name="T38" fmla="*/ 0 w 232"/>
                  <a:gd name="T39" fmla="*/ 0 h 174"/>
                  <a:gd name="T40" fmla="*/ 0 w 232"/>
                  <a:gd name="T41" fmla="*/ 0 h 174"/>
                  <a:gd name="T42" fmla="*/ 0 w 232"/>
                  <a:gd name="T43" fmla="*/ 0 h 174"/>
                  <a:gd name="T44" fmla="*/ 0 w 232"/>
                  <a:gd name="T45" fmla="*/ 0 h 174"/>
                  <a:gd name="T46" fmla="*/ 0 w 232"/>
                  <a:gd name="T47" fmla="*/ 0 h 174"/>
                  <a:gd name="T48" fmla="*/ 0 w 232"/>
                  <a:gd name="T49" fmla="*/ 0 h 174"/>
                  <a:gd name="T50" fmla="*/ 0 w 232"/>
                  <a:gd name="T51" fmla="*/ 0 h 174"/>
                  <a:gd name="T52" fmla="*/ 0 w 232"/>
                  <a:gd name="T53" fmla="*/ 0 h 174"/>
                  <a:gd name="T54" fmla="*/ 0 w 232"/>
                  <a:gd name="T55" fmla="*/ 0 h 174"/>
                  <a:gd name="T56" fmla="*/ 0 w 232"/>
                  <a:gd name="T57" fmla="*/ 0 h 174"/>
                  <a:gd name="T58" fmla="*/ 0 w 232"/>
                  <a:gd name="T59" fmla="*/ 0 h 174"/>
                  <a:gd name="T60" fmla="*/ 0 w 232"/>
                  <a:gd name="T61" fmla="*/ 0 h 174"/>
                  <a:gd name="T62" fmla="*/ 0 w 232"/>
                  <a:gd name="T63" fmla="*/ 0 h 174"/>
                  <a:gd name="T64" fmla="*/ 0 w 232"/>
                  <a:gd name="T65" fmla="*/ 0 h 174"/>
                  <a:gd name="T66" fmla="*/ 0 w 232"/>
                  <a:gd name="T67" fmla="*/ 0 h 174"/>
                  <a:gd name="T68" fmla="*/ 0 w 232"/>
                  <a:gd name="T69" fmla="*/ 0 h 174"/>
                  <a:gd name="T70" fmla="*/ 0 w 232"/>
                  <a:gd name="T71" fmla="*/ 0 h 174"/>
                  <a:gd name="T72" fmla="*/ 0 w 232"/>
                  <a:gd name="T73" fmla="*/ 0 h 174"/>
                  <a:gd name="T74" fmla="*/ 0 w 232"/>
                  <a:gd name="T75" fmla="*/ 0 h 174"/>
                  <a:gd name="T76" fmla="*/ 0 w 232"/>
                  <a:gd name="T77" fmla="*/ 0 h 174"/>
                  <a:gd name="T78" fmla="*/ 0 w 232"/>
                  <a:gd name="T79" fmla="*/ 0 h 174"/>
                  <a:gd name="T80" fmla="*/ 0 w 232"/>
                  <a:gd name="T81" fmla="*/ 0 h 174"/>
                  <a:gd name="T82" fmla="*/ 0 w 232"/>
                  <a:gd name="T83" fmla="*/ 0 h 174"/>
                  <a:gd name="T84" fmla="*/ 0 w 232"/>
                  <a:gd name="T85" fmla="*/ 0 h 174"/>
                  <a:gd name="T86" fmla="*/ 0 w 232"/>
                  <a:gd name="T87" fmla="*/ 0 h 174"/>
                  <a:gd name="T88" fmla="*/ 0 w 232"/>
                  <a:gd name="T89" fmla="*/ 0 h 174"/>
                  <a:gd name="T90" fmla="*/ 0 w 232"/>
                  <a:gd name="T91" fmla="*/ 0 h 174"/>
                  <a:gd name="T92" fmla="*/ 0 w 232"/>
                  <a:gd name="T93" fmla="*/ 0 h 174"/>
                  <a:gd name="T94" fmla="*/ 0 w 232"/>
                  <a:gd name="T95" fmla="*/ 0 h 17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2"/>
                  <a:gd name="T145" fmla="*/ 0 h 174"/>
                  <a:gd name="T146" fmla="*/ 232 w 232"/>
                  <a:gd name="T147" fmla="*/ 174 h 17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2" h="174">
                    <a:moveTo>
                      <a:pt x="1" y="21"/>
                    </a:moveTo>
                    <a:lnTo>
                      <a:pt x="1" y="22"/>
                    </a:lnTo>
                    <a:lnTo>
                      <a:pt x="0" y="24"/>
                    </a:lnTo>
                    <a:lnTo>
                      <a:pt x="0" y="25"/>
                    </a:lnTo>
                    <a:lnTo>
                      <a:pt x="0" y="27"/>
                    </a:lnTo>
                    <a:lnTo>
                      <a:pt x="0" y="29"/>
                    </a:lnTo>
                    <a:lnTo>
                      <a:pt x="0" y="30"/>
                    </a:lnTo>
                    <a:lnTo>
                      <a:pt x="0" y="33"/>
                    </a:lnTo>
                    <a:lnTo>
                      <a:pt x="0" y="34"/>
                    </a:lnTo>
                    <a:lnTo>
                      <a:pt x="1" y="48"/>
                    </a:lnTo>
                    <a:lnTo>
                      <a:pt x="3" y="63"/>
                    </a:lnTo>
                    <a:lnTo>
                      <a:pt x="5" y="76"/>
                    </a:lnTo>
                    <a:lnTo>
                      <a:pt x="9" y="89"/>
                    </a:lnTo>
                    <a:lnTo>
                      <a:pt x="14" y="101"/>
                    </a:lnTo>
                    <a:lnTo>
                      <a:pt x="20" y="112"/>
                    </a:lnTo>
                    <a:lnTo>
                      <a:pt x="27" y="122"/>
                    </a:lnTo>
                    <a:lnTo>
                      <a:pt x="34" y="133"/>
                    </a:lnTo>
                    <a:lnTo>
                      <a:pt x="43" y="142"/>
                    </a:lnTo>
                    <a:lnTo>
                      <a:pt x="52" y="150"/>
                    </a:lnTo>
                    <a:lnTo>
                      <a:pt x="61" y="157"/>
                    </a:lnTo>
                    <a:lnTo>
                      <a:pt x="72" y="163"/>
                    </a:lnTo>
                    <a:lnTo>
                      <a:pt x="82" y="168"/>
                    </a:lnTo>
                    <a:lnTo>
                      <a:pt x="95" y="172"/>
                    </a:lnTo>
                    <a:lnTo>
                      <a:pt x="106" y="173"/>
                    </a:lnTo>
                    <a:lnTo>
                      <a:pt x="118" y="174"/>
                    </a:lnTo>
                    <a:lnTo>
                      <a:pt x="128" y="174"/>
                    </a:lnTo>
                    <a:lnTo>
                      <a:pt x="138" y="172"/>
                    </a:lnTo>
                    <a:lnTo>
                      <a:pt x="147" y="169"/>
                    </a:lnTo>
                    <a:lnTo>
                      <a:pt x="157" y="167"/>
                    </a:lnTo>
                    <a:lnTo>
                      <a:pt x="165" y="162"/>
                    </a:lnTo>
                    <a:lnTo>
                      <a:pt x="174" y="157"/>
                    </a:lnTo>
                    <a:lnTo>
                      <a:pt x="182" y="151"/>
                    </a:lnTo>
                    <a:lnTo>
                      <a:pt x="190" y="145"/>
                    </a:lnTo>
                    <a:lnTo>
                      <a:pt x="197" y="137"/>
                    </a:lnTo>
                    <a:lnTo>
                      <a:pt x="204" y="130"/>
                    </a:lnTo>
                    <a:lnTo>
                      <a:pt x="210" y="121"/>
                    </a:lnTo>
                    <a:lnTo>
                      <a:pt x="216" y="112"/>
                    </a:lnTo>
                    <a:lnTo>
                      <a:pt x="221" y="102"/>
                    </a:lnTo>
                    <a:lnTo>
                      <a:pt x="225" y="93"/>
                    </a:lnTo>
                    <a:lnTo>
                      <a:pt x="229" y="82"/>
                    </a:lnTo>
                    <a:lnTo>
                      <a:pt x="232" y="71"/>
                    </a:lnTo>
                    <a:lnTo>
                      <a:pt x="231" y="67"/>
                    </a:lnTo>
                    <a:lnTo>
                      <a:pt x="231" y="65"/>
                    </a:lnTo>
                    <a:lnTo>
                      <a:pt x="230" y="61"/>
                    </a:lnTo>
                    <a:lnTo>
                      <a:pt x="230" y="59"/>
                    </a:lnTo>
                    <a:lnTo>
                      <a:pt x="229" y="55"/>
                    </a:lnTo>
                    <a:lnTo>
                      <a:pt x="228" y="53"/>
                    </a:lnTo>
                    <a:lnTo>
                      <a:pt x="227" y="51"/>
                    </a:lnTo>
                    <a:lnTo>
                      <a:pt x="226" y="47"/>
                    </a:lnTo>
                    <a:lnTo>
                      <a:pt x="225" y="59"/>
                    </a:lnTo>
                    <a:lnTo>
                      <a:pt x="223" y="71"/>
                    </a:lnTo>
                    <a:lnTo>
                      <a:pt x="219" y="82"/>
                    </a:lnTo>
                    <a:lnTo>
                      <a:pt x="215" y="93"/>
                    </a:lnTo>
                    <a:lnTo>
                      <a:pt x="209" y="103"/>
                    </a:lnTo>
                    <a:lnTo>
                      <a:pt x="204" y="113"/>
                    </a:lnTo>
                    <a:lnTo>
                      <a:pt x="197" y="121"/>
                    </a:lnTo>
                    <a:lnTo>
                      <a:pt x="191" y="130"/>
                    </a:lnTo>
                    <a:lnTo>
                      <a:pt x="183" y="137"/>
                    </a:lnTo>
                    <a:lnTo>
                      <a:pt x="175" y="144"/>
                    </a:lnTo>
                    <a:lnTo>
                      <a:pt x="167" y="149"/>
                    </a:lnTo>
                    <a:lnTo>
                      <a:pt x="158" y="155"/>
                    </a:lnTo>
                    <a:lnTo>
                      <a:pt x="148" y="158"/>
                    </a:lnTo>
                    <a:lnTo>
                      <a:pt x="139" y="161"/>
                    </a:lnTo>
                    <a:lnTo>
                      <a:pt x="128" y="162"/>
                    </a:lnTo>
                    <a:lnTo>
                      <a:pt x="118" y="163"/>
                    </a:lnTo>
                    <a:lnTo>
                      <a:pt x="107" y="162"/>
                    </a:lnTo>
                    <a:lnTo>
                      <a:pt x="96" y="161"/>
                    </a:lnTo>
                    <a:lnTo>
                      <a:pt x="85" y="157"/>
                    </a:lnTo>
                    <a:lnTo>
                      <a:pt x="75" y="152"/>
                    </a:lnTo>
                    <a:lnTo>
                      <a:pt x="66" y="148"/>
                    </a:lnTo>
                    <a:lnTo>
                      <a:pt x="57" y="142"/>
                    </a:lnTo>
                    <a:lnTo>
                      <a:pt x="48" y="133"/>
                    </a:lnTo>
                    <a:lnTo>
                      <a:pt x="41" y="125"/>
                    </a:lnTo>
                    <a:lnTo>
                      <a:pt x="34" y="116"/>
                    </a:lnTo>
                    <a:lnTo>
                      <a:pt x="28" y="106"/>
                    </a:lnTo>
                    <a:lnTo>
                      <a:pt x="22" y="95"/>
                    </a:lnTo>
                    <a:lnTo>
                      <a:pt x="18" y="84"/>
                    </a:lnTo>
                    <a:lnTo>
                      <a:pt x="14" y="72"/>
                    </a:lnTo>
                    <a:lnTo>
                      <a:pt x="11" y="60"/>
                    </a:lnTo>
                    <a:lnTo>
                      <a:pt x="10" y="47"/>
                    </a:lnTo>
                    <a:lnTo>
                      <a:pt x="9" y="34"/>
                    </a:lnTo>
                    <a:lnTo>
                      <a:pt x="9" y="29"/>
                    </a:lnTo>
                    <a:lnTo>
                      <a:pt x="9" y="25"/>
                    </a:lnTo>
                    <a:lnTo>
                      <a:pt x="10" y="21"/>
                    </a:lnTo>
                    <a:lnTo>
                      <a:pt x="10" y="17"/>
                    </a:lnTo>
                    <a:lnTo>
                      <a:pt x="11" y="13"/>
                    </a:lnTo>
                    <a:lnTo>
                      <a:pt x="11" y="9"/>
                    </a:lnTo>
                    <a:lnTo>
                      <a:pt x="12" y="5"/>
                    </a:lnTo>
                    <a:lnTo>
                      <a:pt x="13" y="0"/>
                    </a:lnTo>
                    <a:lnTo>
                      <a:pt x="11" y="3"/>
                    </a:lnTo>
                    <a:lnTo>
                      <a:pt x="10" y="5"/>
                    </a:lnTo>
                    <a:lnTo>
                      <a:pt x="8" y="7"/>
                    </a:lnTo>
                    <a:lnTo>
                      <a:pt x="6" y="10"/>
                    </a:lnTo>
                    <a:lnTo>
                      <a:pt x="5" y="12"/>
                    </a:lnTo>
                    <a:lnTo>
                      <a:pt x="4" y="15"/>
                    </a:lnTo>
                    <a:lnTo>
                      <a:pt x="2" y="18"/>
                    </a:lnTo>
                    <a:lnTo>
                      <a:pt x="1" y="21"/>
                    </a:lnTo>
                    <a:close/>
                  </a:path>
                </a:pathLst>
              </a:custGeom>
              <a:solidFill>
                <a:srgbClr val="F5C39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0" name="Freeform 80"/>
              <p:cNvSpPr/>
              <p:nvPr/>
            </p:nvSpPr>
            <p:spPr bwMode="auto">
              <a:xfrm>
                <a:off x="1139" y="2652"/>
                <a:ext cx="45" cy="30"/>
              </a:xfrm>
              <a:custGeom>
                <a:avLst/>
                <a:gdLst>
                  <a:gd name="T0" fmla="*/ 0 w 225"/>
                  <a:gd name="T1" fmla="*/ 0 h 176"/>
                  <a:gd name="T2" fmla="*/ 0 w 225"/>
                  <a:gd name="T3" fmla="*/ 0 h 176"/>
                  <a:gd name="T4" fmla="*/ 0 w 225"/>
                  <a:gd name="T5" fmla="*/ 0 h 176"/>
                  <a:gd name="T6" fmla="*/ 0 w 225"/>
                  <a:gd name="T7" fmla="*/ 0 h 176"/>
                  <a:gd name="T8" fmla="*/ 0 w 225"/>
                  <a:gd name="T9" fmla="*/ 0 h 176"/>
                  <a:gd name="T10" fmla="*/ 0 w 225"/>
                  <a:gd name="T11" fmla="*/ 0 h 176"/>
                  <a:gd name="T12" fmla="*/ 0 w 225"/>
                  <a:gd name="T13" fmla="*/ 0 h 176"/>
                  <a:gd name="T14" fmla="*/ 0 w 225"/>
                  <a:gd name="T15" fmla="*/ 0 h 176"/>
                  <a:gd name="T16" fmla="*/ 0 w 225"/>
                  <a:gd name="T17" fmla="*/ 0 h 176"/>
                  <a:gd name="T18" fmla="*/ 0 w 225"/>
                  <a:gd name="T19" fmla="*/ 0 h 176"/>
                  <a:gd name="T20" fmla="*/ 0 w 225"/>
                  <a:gd name="T21" fmla="*/ 0 h 176"/>
                  <a:gd name="T22" fmla="*/ 0 w 225"/>
                  <a:gd name="T23" fmla="*/ 0 h 176"/>
                  <a:gd name="T24" fmla="*/ 0 w 225"/>
                  <a:gd name="T25" fmla="*/ 0 h 176"/>
                  <a:gd name="T26" fmla="*/ 0 w 225"/>
                  <a:gd name="T27" fmla="*/ 0 h 176"/>
                  <a:gd name="T28" fmla="*/ 0 w 225"/>
                  <a:gd name="T29" fmla="*/ 0 h 176"/>
                  <a:gd name="T30" fmla="*/ 0 w 225"/>
                  <a:gd name="T31" fmla="*/ 0 h 176"/>
                  <a:gd name="T32" fmla="*/ 0 w 225"/>
                  <a:gd name="T33" fmla="*/ 0 h 176"/>
                  <a:gd name="T34" fmla="*/ 0 w 225"/>
                  <a:gd name="T35" fmla="*/ 0 h 176"/>
                  <a:gd name="T36" fmla="*/ 0 w 225"/>
                  <a:gd name="T37" fmla="*/ 0 h 176"/>
                  <a:gd name="T38" fmla="*/ 0 w 225"/>
                  <a:gd name="T39" fmla="*/ 0 h 176"/>
                  <a:gd name="T40" fmla="*/ 0 w 225"/>
                  <a:gd name="T41" fmla="*/ 0 h 176"/>
                  <a:gd name="T42" fmla="*/ 0 w 225"/>
                  <a:gd name="T43" fmla="*/ 0 h 176"/>
                  <a:gd name="T44" fmla="*/ 0 w 225"/>
                  <a:gd name="T45" fmla="*/ 0 h 176"/>
                  <a:gd name="T46" fmla="*/ 0 w 225"/>
                  <a:gd name="T47" fmla="*/ 0 h 176"/>
                  <a:gd name="T48" fmla="*/ 0 w 225"/>
                  <a:gd name="T49" fmla="*/ 0 h 176"/>
                  <a:gd name="T50" fmla="*/ 0 w 225"/>
                  <a:gd name="T51" fmla="*/ 0 h 176"/>
                  <a:gd name="T52" fmla="*/ 0 w 225"/>
                  <a:gd name="T53" fmla="*/ 0 h 176"/>
                  <a:gd name="T54" fmla="*/ 0 w 225"/>
                  <a:gd name="T55" fmla="*/ 0 h 176"/>
                  <a:gd name="T56" fmla="*/ 0 w 225"/>
                  <a:gd name="T57" fmla="*/ 0 h 176"/>
                  <a:gd name="T58" fmla="*/ 0 w 225"/>
                  <a:gd name="T59" fmla="*/ 0 h 176"/>
                  <a:gd name="T60" fmla="*/ 0 w 225"/>
                  <a:gd name="T61" fmla="*/ 0 h 176"/>
                  <a:gd name="T62" fmla="*/ 0 w 225"/>
                  <a:gd name="T63" fmla="*/ 0 h 176"/>
                  <a:gd name="T64" fmla="*/ 0 w 225"/>
                  <a:gd name="T65" fmla="*/ 0 h 176"/>
                  <a:gd name="T66" fmla="*/ 0 w 225"/>
                  <a:gd name="T67" fmla="*/ 0 h 176"/>
                  <a:gd name="T68" fmla="*/ 0 w 225"/>
                  <a:gd name="T69" fmla="*/ 0 h 176"/>
                  <a:gd name="T70" fmla="*/ 0 w 225"/>
                  <a:gd name="T71" fmla="*/ 0 h 176"/>
                  <a:gd name="T72" fmla="*/ 0 w 225"/>
                  <a:gd name="T73" fmla="*/ 0 h 176"/>
                  <a:gd name="T74" fmla="*/ 0 w 225"/>
                  <a:gd name="T75" fmla="*/ 0 h 176"/>
                  <a:gd name="T76" fmla="*/ 0 w 225"/>
                  <a:gd name="T77" fmla="*/ 0 h 176"/>
                  <a:gd name="T78" fmla="*/ 0 w 225"/>
                  <a:gd name="T79" fmla="*/ 0 h 176"/>
                  <a:gd name="T80" fmla="*/ 0 w 225"/>
                  <a:gd name="T81" fmla="*/ 0 h 176"/>
                  <a:gd name="T82" fmla="*/ 0 w 225"/>
                  <a:gd name="T83" fmla="*/ 0 h 176"/>
                  <a:gd name="T84" fmla="*/ 0 w 225"/>
                  <a:gd name="T85" fmla="*/ 0 h 176"/>
                  <a:gd name="T86" fmla="*/ 0 w 225"/>
                  <a:gd name="T87" fmla="*/ 0 h 176"/>
                  <a:gd name="T88" fmla="*/ 0 w 225"/>
                  <a:gd name="T89" fmla="*/ 0 h 176"/>
                  <a:gd name="T90" fmla="*/ 0 w 225"/>
                  <a:gd name="T91" fmla="*/ 0 h 176"/>
                  <a:gd name="T92" fmla="*/ 0 w 225"/>
                  <a:gd name="T93" fmla="*/ 0 h 176"/>
                  <a:gd name="T94" fmla="*/ 0 w 225"/>
                  <a:gd name="T95" fmla="*/ 0 h 1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5"/>
                  <a:gd name="T145" fmla="*/ 0 h 176"/>
                  <a:gd name="T146" fmla="*/ 225 w 225"/>
                  <a:gd name="T147" fmla="*/ 176 h 1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5" h="176">
                    <a:moveTo>
                      <a:pt x="1" y="18"/>
                    </a:moveTo>
                    <a:lnTo>
                      <a:pt x="1" y="21"/>
                    </a:lnTo>
                    <a:lnTo>
                      <a:pt x="1" y="24"/>
                    </a:lnTo>
                    <a:lnTo>
                      <a:pt x="0" y="27"/>
                    </a:lnTo>
                    <a:lnTo>
                      <a:pt x="0" y="30"/>
                    </a:lnTo>
                    <a:lnTo>
                      <a:pt x="0" y="33"/>
                    </a:lnTo>
                    <a:lnTo>
                      <a:pt x="0" y="36"/>
                    </a:lnTo>
                    <a:lnTo>
                      <a:pt x="0" y="38"/>
                    </a:lnTo>
                    <a:lnTo>
                      <a:pt x="0" y="42"/>
                    </a:lnTo>
                    <a:lnTo>
                      <a:pt x="0" y="55"/>
                    </a:lnTo>
                    <a:lnTo>
                      <a:pt x="2" y="69"/>
                    </a:lnTo>
                    <a:lnTo>
                      <a:pt x="5" y="81"/>
                    </a:lnTo>
                    <a:lnTo>
                      <a:pt x="9" y="95"/>
                    </a:lnTo>
                    <a:lnTo>
                      <a:pt x="13" y="107"/>
                    </a:lnTo>
                    <a:lnTo>
                      <a:pt x="19" y="117"/>
                    </a:lnTo>
                    <a:lnTo>
                      <a:pt x="25" y="128"/>
                    </a:lnTo>
                    <a:lnTo>
                      <a:pt x="33" y="138"/>
                    </a:lnTo>
                    <a:lnTo>
                      <a:pt x="41" y="146"/>
                    </a:lnTo>
                    <a:lnTo>
                      <a:pt x="49" y="153"/>
                    </a:lnTo>
                    <a:lnTo>
                      <a:pt x="59" y="160"/>
                    </a:lnTo>
                    <a:lnTo>
                      <a:pt x="68" y="166"/>
                    </a:lnTo>
                    <a:lnTo>
                      <a:pt x="79" y="170"/>
                    </a:lnTo>
                    <a:lnTo>
                      <a:pt x="90" y="174"/>
                    </a:lnTo>
                    <a:lnTo>
                      <a:pt x="102" y="176"/>
                    </a:lnTo>
                    <a:lnTo>
                      <a:pt x="113" y="176"/>
                    </a:lnTo>
                    <a:lnTo>
                      <a:pt x="123" y="176"/>
                    </a:lnTo>
                    <a:lnTo>
                      <a:pt x="133" y="175"/>
                    </a:lnTo>
                    <a:lnTo>
                      <a:pt x="143" y="172"/>
                    </a:lnTo>
                    <a:lnTo>
                      <a:pt x="152" y="169"/>
                    </a:lnTo>
                    <a:lnTo>
                      <a:pt x="161" y="164"/>
                    </a:lnTo>
                    <a:lnTo>
                      <a:pt x="170" y="158"/>
                    </a:lnTo>
                    <a:lnTo>
                      <a:pt x="178" y="152"/>
                    </a:lnTo>
                    <a:lnTo>
                      <a:pt x="185" y="145"/>
                    </a:lnTo>
                    <a:lnTo>
                      <a:pt x="192" y="138"/>
                    </a:lnTo>
                    <a:lnTo>
                      <a:pt x="199" y="129"/>
                    </a:lnTo>
                    <a:lnTo>
                      <a:pt x="205" y="120"/>
                    </a:lnTo>
                    <a:lnTo>
                      <a:pt x="211" y="110"/>
                    </a:lnTo>
                    <a:lnTo>
                      <a:pt x="215" y="101"/>
                    </a:lnTo>
                    <a:lnTo>
                      <a:pt x="219" y="90"/>
                    </a:lnTo>
                    <a:lnTo>
                      <a:pt x="222" y="79"/>
                    </a:lnTo>
                    <a:lnTo>
                      <a:pt x="225" y="67"/>
                    </a:lnTo>
                    <a:lnTo>
                      <a:pt x="224" y="63"/>
                    </a:lnTo>
                    <a:lnTo>
                      <a:pt x="223" y="61"/>
                    </a:lnTo>
                    <a:lnTo>
                      <a:pt x="222" y="59"/>
                    </a:lnTo>
                    <a:lnTo>
                      <a:pt x="221" y="55"/>
                    </a:lnTo>
                    <a:lnTo>
                      <a:pt x="221" y="53"/>
                    </a:lnTo>
                    <a:lnTo>
                      <a:pt x="220" y="49"/>
                    </a:lnTo>
                    <a:lnTo>
                      <a:pt x="219" y="47"/>
                    </a:lnTo>
                    <a:lnTo>
                      <a:pt x="218" y="44"/>
                    </a:lnTo>
                    <a:lnTo>
                      <a:pt x="217" y="56"/>
                    </a:lnTo>
                    <a:lnTo>
                      <a:pt x="215" y="68"/>
                    </a:lnTo>
                    <a:lnTo>
                      <a:pt x="212" y="80"/>
                    </a:lnTo>
                    <a:lnTo>
                      <a:pt x="209" y="91"/>
                    </a:lnTo>
                    <a:lnTo>
                      <a:pt x="203" y="102"/>
                    </a:lnTo>
                    <a:lnTo>
                      <a:pt x="198" y="113"/>
                    </a:lnTo>
                    <a:lnTo>
                      <a:pt x="192" y="122"/>
                    </a:lnTo>
                    <a:lnTo>
                      <a:pt x="186" y="130"/>
                    </a:lnTo>
                    <a:lnTo>
                      <a:pt x="178" y="138"/>
                    </a:lnTo>
                    <a:lnTo>
                      <a:pt x="170" y="145"/>
                    </a:lnTo>
                    <a:lnTo>
                      <a:pt x="162" y="151"/>
                    </a:lnTo>
                    <a:lnTo>
                      <a:pt x="153" y="157"/>
                    </a:lnTo>
                    <a:lnTo>
                      <a:pt x="144" y="160"/>
                    </a:lnTo>
                    <a:lnTo>
                      <a:pt x="134" y="163"/>
                    </a:lnTo>
                    <a:lnTo>
                      <a:pt x="124" y="165"/>
                    </a:lnTo>
                    <a:lnTo>
                      <a:pt x="113" y="165"/>
                    </a:lnTo>
                    <a:lnTo>
                      <a:pt x="103" y="165"/>
                    </a:lnTo>
                    <a:lnTo>
                      <a:pt x="92" y="163"/>
                    </a:lnTo>
                    <a:lnTo>
                      <a:pt x="81" y="160"/>
                    </a:lnTo>
                    <a:lnTo>
                      <a:pt x="72" y="156"/>
                    </a:lnTo>
                    <a:lnTo>
                      <a:pt x="63" y="151"/>
                    </a:lnTo>
                    <a:lnTo>
                      <a:pt x="54" y="145"/>
                    </a:lnTo>
                    <a:lnTo>
                      <a:pt x="46" y="138"/>
                    </a:lnTo>
                    <a:lnTo>
                      <a:pt x="39" y="129"/>
                    </a:lnTo>
                    <a:lnTo>
                      <a:pt x="32" y="121"/>
                    </a:lnTo>
                    <a:lnTo>
                      <a:pt x="26" y="111"/>
                    </a:lnTo>
                    <a:lnTo>
                      <a:pt x="21" y="101"/>
                    </a:lnTo>
                    <a:lnTo>
                      <a:pt x="17" y="90"/>
                    </a:lnTo>
                    <a:lnTo>
                      <a:pt x="13" y="79"/>
                    </a:lnTo>
                    <a:lnTo>
                      <a:pt x="11" y="67"/>
                    </a:lnTo>
                    <a:lnTo>
                      <a:pt x="9" y="55"/>
                    </a:lnTo>
                    <a:lnTo>
                      <a:pt x="9" y="42"/>
                    </a:lnTo>
                    <a:lnTo>
                      <a:pt x="9" y="36"/>
                    </a:lnTo>
                    <a:lnTo>
                      <a:pt x="9" y="31"/>
                    </a:lnTo>
                    <a:lnTo>
                      <a:pt x="10" y="25"/>
                    </a:lnTo>
                    <a:lnTo>
                      <a:pt x="10" y="20"/>
                    </a:lnTo>
                    <a:lnTo>
                      <a:pt x="11" y="15"/>
                    </a:lnTo>
                    <a:lnTo>
                      <a:pt x="12" y="9"/>
                    </a:lnTo>
                    <a:lnTo>
                      <a:pt x="13" y="5"/>
                    </a:lnTo>
                    <a:lnTo>
                      <a:pt x="15" y="0"/>
                    </a:lnTo>
                    <a:lnTo>
                      <a:pt x="13" y="2"/>
                    </a:lnTo>
                    <a:lnTo>
                      <a:pt x="11" y="5"/>
                    </a:lnTo>
                    <a:lnTo>
                      <a:pt x="9" y="7"/>
                    </a:lnTo>
                    <a:lnTo>
                      <a:pt x="8" y="8"/>
                    </a:lnTo>
                    <a:lnTo>
                      <a:pt x="6" y="11"/>
                    </a:lnTo>
                    <a:lnTo>
                      <a:pt x="5" y="13"/>
                    </a:lnTo>
                    <a:lnTo>
                      <a:pt x="3" y="15"/>
                    </a:lnTo>
                    <a:lnTo>
                      <a:pt x="1" y="18"/>
                    </a:lnTo>
                    <a:close/>
                  </a:path>
                </a:pathLst>
              </a:custGeom>
              <a:solidFill>
                <a:srgbClr val="F5C6A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1" name="Freeform 81"/>
              <p:cNvSpPr/>
              <p:nvPr/>
            </p:nvSpPr>
            <p:spPr bwMode="auto">
              <a:xfrm>
                <a:off x="1140" y="2651"/>
                <a:ext cx="43" cy="30"/>
              </a:xfrm>
              <a:custGeom>
                <a:avLst/>
                <a:gdLst>
                  <a:gd name="T0" fmla="*/ 0 w 217"/>
                  <a:gd name="T1" fmla="*/ 0 h 180"/>
                  <a:gd name="T2" fmla="*/ 0 w 217"/>
                  <a:gd name="T3" fmla="*/ 0 h 180"/>
                  <a:gd name="T4" fmla="*/ 0 w 217"/>
                  <a:gd name="T5" fmla="*/ 0 h 180"/>
                  <a:gd name="T6" fmla="*/ 0 w 217"/>
                  <a:gd name="T7" fmla="*/ 0 h 180"/>
                  <a:gd name="T8" fmla="*/ 0 w 217"/>
                  <a:gd name="T9" fmla="*/ 0 h 180"/>
                  <a:gd name="T10" fmla="*/ 0 w 217"/>
                  <a:gd name="T11" fmla="*/ 0 h 180"/>
                  <a:gd name="T12" fmla="*/ 0 w 217"/>
                  <a:gd name="T13" fmla="*/ 0 h 180"/>
                  <a:gd name="T14" fmla="*/ 0 w 217"/>
                  <a:gd name="T15" fmla="*/ 0 h 180"/>
                  <a:gd name="T16" fmla="*/ 0 w 217"/>
                  <a:gd name="T17" fmla="*/ 0 h 180"/>
                  <a:gd name="T18" fmla="*/ 0 w 217"/>
                  <a:gd name="T19" fmla="*/ 0 h 180"/>
                  <a:gd name="T20" fmla="*/ 0 w 217"/>
                  <a:gd name="T21" fmla="*/ 0 h 180"/>
                  <a:gd name="T22" fmla="*/ 0 w 217"/>
                  <a:gd name="T23" fmla="*/ 0 h 180"/>
                  <a:gd name="T24" fmla="*/ 0 w 217"/>
                  <a:gd name="T25" fmla="*/ 0 h 180"/>
                  <a:gd name="T26" fmla="*/ 0 w 217"/>
                  <a:gd name="T27" fmla="*/ 0 h 180"/>
                  <a:gd name="T28" fmla="*/ 0 w 217"/>
                  <a:gd name="T29" fmla="*/ 0 h 180"/>
                  <a:gd name="T30" fmla="*/ 0 w 217"/>
                  <a:gd name="T31" fmla="*/ 0 h 180"/>
                  <a:gd name="T32" fmla="*/ 0 w 217"/>
                  <a:gd name="T33" fmla="*/ 0 h 180"/>
                  <a:gd name="T34" fmla="*/ 0 w 217"/>
                  <a:gd name="T35" fmla="*/ 0 h 180"/>
                  <a:gd name="T36" fmla="*/ 0 w 217"/>
                  <a:gd name="T37" fmla="*/ 0 h 180"/>
                  <a:gd name="T38" fmla="*/ 0 w 217"/>
                  <a:gd name="T39" fmla="*/ 0 h 180"/>
                  <a:gd name="T40" fmla="*/ 0 w 217"/>
                  <a:gd name="T41" fmla="*/ 0 h 180"/>
                  <a:gd name="T42" fmla="*/ 0 w 217"/>
                  <a:gd name="T43" fmla="*/ 0 h 180"/>
                  <a:gd name="T44" fmla="*/ 0 w 217"/>
                  <a:gd name="T45" fmla="*/ 0 h 180"/>
                  <a:gd name="T46" fmla="*/ 0 w 217"/>
                  <a:gd name="T47" fmla="*/ 0 h 180"/>
                  <a:gd name="T48" fmla="*/ 0 w 217"/>
                  <a:gd name="T49" fmla="*/ 0 h 180"/>
                  <a:gd name="T50" fmla="*/ 0 w 217"/>
                  <a:gd name="T51" fmla="*/ 0 h 180"/>
                  <a:gd name="T52" fmla="*/ 0 w 217"/>
                  <a:gd name="T53" fmla="*/ 0 h 180"/>
                  <a:gd name="T54" fmla="*/ 0 w 217"/>
                  <a:gd name="T55" fmla="*/ 0 h 180"/>
                  <a:gd name="T56" fmla="*/ 0 w 217"/>
                  <a:gd name="T57" fmla="*/ 0 h 180"/>
                  <a:gd name="T58" fmla="*/ 0 w 217"/>
                  <a:gd name="T59" fmla="*/ 0 h 180"/>
                  <a:gd name="T60" fmla="*/ 0 w 217"/>
                  <a:gd name="T61" fmla="*/ 0 h 180"/>
                  <a:gd name="T62" fmla="*/ 0 w 217"/>
                  <a:gd name="T63" fmla="*/ 0 h 180"/>
                  <a:gd name="T64" fmla="*/ 0 w 217"/>
                  <a:gd name="T65" fmla="*/ 0 h 180"/>
                  <a:gd name="T66" fmla="*/ 0 w 217"/>
                  <a:gd name="T67" fmla="*/ 0 h 180"/>
                  <a:gd name="T68" fmla="*/ 0 w 217"/>
                  <a:gd name="T69" fmla="*/ 0 h 180"/>
                  <a:gd name="T70" fmla="*/ 0 w 217"/>
                  <a:gd name="T71" fmla="*/ 0 h 180"/>
                  <a:gd name="T72" fmla="*/ 0 w 217"/>
                  <a:gd name="T73" fmla="*/ 0 h 180"/>
                  <a:gd name="T74" fmla="*/ 0 w 217"/>
                  <a:gd name="T75" fmla="*/ 0 h 180"/>
                  <a:gd name="T76" fmla="*/ 0 w 217"/>
                  <a:gd name="T77" fmla="*/ 0 h 180"/>
                  <a:gd name="T78" fmla="*/ 0 w 217"/>
                  <a:gd name="T79" fmla="*/ 0 h 180"/>
                  <a:gd name="T80" fmla="*/ 0 w 217"/>
                  <a:gd name="T81" fmla="*/ 0 h 180"/>
                  <a:gd name="T82" fmla="*/ 0 w 217"/>
                  <a:gd name="T83" fmla="*/ 0 h 180"/>
                  <a:gd name="T84" fmla="*/ 0 w 217"/>
                  <a:gd name="T85" fmla="*/ 0 h 180"/>
                  <a:gd name="T86" fmla="*/ 0 w 217"/>
                  <a:gd name="T87" fmla="*/ 0 h 180"/>
                  <a:gd name="T88" fmla="*/ 0 w 217"/>
                  <a:gd name="T89" fmla="*/ 0 h 180"/>
                  <a:gd name="T90" fmla="*/ 0 w 217"/>
                  <a:gd name="T91" fmla="*/ 0 h 180"/>
                  <a:gd name="T92" fmla="*/ 0 w 217"/>
                  <a:gd name="T93" fmla="*/ 0 h 180"/>
                  <a:gd name="T94" fmla="*/ 0 w 217"/>
                  <a:gd name="T95" fmla="*/ 0 h 180"/>
                  <a:gd name="T96" fmla="*/ 0 w 217"/>
                  <a:gd name="T97" fmla="*/ 0 h 180"/>
                  <a:gd name="T98" fmla="*/ 0 w 217"/>
                  <a:gd name="T99" fmla="*/ 0 h 180"/>
                  <a:gd name="T100" fmla="*/ 0 w 217"/>
                  <a:gd name="T101" fmla="*/ 0 h 180"/>
                  <a:gd name="T102" fmla="*/ 0 w 217"/>
                  <a:gd name="T103" fmla="*/ 0 h 1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7"/>
                  <a:gd name="T157" fmla="*/ 0 h 180"/>
                  <a:gd name="T158" fmla="*/ 217 w 217"/>
                  <a:gd name="T159" fmla="*/ 180 h 1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7" h="180">
                    <a:moveTo>
                      <a:pt x="4" y="18"/>
                    </a:moveTo>
                    <a:lnTo>
                      <a:pt x="3" y="22"/>
                    </a:lnTo>
                    <a:lnTo>
                      <a:pt x="2" y="26"/>
                    </a:lnTo>
                    <a:lnTo>
                      <a:pt x="2" y="30"/>
                    </a:lnTo>
                    <a:lnTo>
                      <a:pt x="1" y="34"/>
                    </a:lnTo>
                    <a:lnTo>
                      <a:pt x="1" y="38"/>
                    </a:lnTo>
                    <a:lnTo>
                      <a:pt x="0" y="42"/>
                    </a:lnTo>
                    <a:lnTo>
                      <a:pt x="0" y="46"/>
                    </a:lnTo>
                    <a:lnTo>
                      <a:pt x="0" y="51"/>
                    </a:lnTo>
                    <a:lnTo>
                      <a:pt x="1" y="64"/>
                    </a:lnTo>
                    <a:lnTo>
                      <a:pt x="2" y="77"/>
                    </a:lnTo>
                    <a:lnTo>
                      <a:pt x="5" y="89"/>
                    </a:lnTo>
                    <a:lnTo>
                      <a:pt x="9" y="101"/>
                    </a:lnTo>
                    <a:lnTo>
                      <a:pt x="13" y="112"/>
                    </a:lnTo>
                    <a:lnTo>
                      <a:pt x="19" y="123"/>
                    </a:lnTo>
                    <a:lnTo>
                      <a:pt x="25" y="133"/>
                    </a:lnTo>
                    <a:lnTo>
                      <a:pt x="32" y="142"/>
                    </a:lnTo>
                    <a:lnTo>
                      <a:pt x="39" y="150"/>
                    </a:lnTo>
                    <a:lnTo>
                      <a:pt x="48" y="159"/>
                    </a:lnTo>
                    <a:lnTo>
                      <a:pt x="57" y="165"/>
                    </a:lnTo>
                    <a:lnTo>
                      <a:pt x="66" y="171"/>
                    </a:lnTo>
                    <a:lnTo>
                      <a:pt x="76" y="174"/>
                    </a:lnTo>
                    <a:lnTo>
                      <a:pt x="87" y="178"/>
                    </a:lnTo>
                    <a:lnTo>
                      <a:pt x="98" y="179"/>
                    </a:lnTo>
                    <a:lnTo>
                      <a:pt x="109" y="180"/>
                    </a:lnTo>
                    <a:lnTo>
                      <a:pt x="119" y="179"/>
                    </a:lnTo>
                    <a:lnTo>
                      <a:pt x="130" y="178"/>
                    </a:lnTo>
                    <a:lnTo>
                      <a:pt x="139" y="175"/>
                    </a:lnTo>
                    <a:lnTo>
                      <a:pt x="149" y="172"/>
                    </a:lnTo>
                    <a:lnTo>
                      <a:pt x="158" y="167"/>
                    </a:lnTo>
                    <a:lnTo>
                      <a:pt x="166" y="161"/>
                    </a:lnTo>
                    <a:lnTo>
                      <a:pt x="174" y="154"/>
                    </a:lnTo>
                    <a:lnTo>
                      <a:pt x="182" y="147"/>
                    </a:lnTo>
                    <a:lnTo>
                      <a:pt x="188" y="138"/>
                    </a:lnTo>
                    <a:lnTo>
                      <a:pt x="195" y="130"/>
                    </a:lnTo>
                    <a:lnTo>
                      <a:pt x="200" y="120"/>
                    </a:lnTo>
                    <a:lnTo>
                      <a:pt x="206" y="110"/>
                    </a:lnTo>
                    <a:lnTo>
                      <a:pt x="210" y="99"/>
                    </a:lnTo>
                    <a:lnTo>
                      <a:pt x="214" y="88"/>
                    </a:lnTo>
                    <a:lnTo>
                      <a:pt x="216" y="76"/>
                    </a:lnTo>
                    <a:lnTo>
                      <a:pt x="217" y="64"/>
                    </a:lnTo>
                    <a:lnTo>
                      <a:pt x="217" y="62"/>
                    </a:lnTo>
                    <a:lnTo>
                      <a:pt x="216" y="58"/>
                    </a:lnTo>
                    <a:lnTo>
                      <a:pt x="215" y="56"/>
                    </a:lnTo>
                    <a:lnTo>
                      <a:pt x="214" y="53"/>
                    </a:lnTo>
                    <a:lnTo>
                      <a:pt x="212" y="50"/>
                    </a:lnTo>
                    <a:lnTo>
                      <a:pt x="211" y="47"/>
                    </a:lnTo>
                    <a:lnTo>
                      <a:pt x="210" y="45"/>
                    </a:lnTo>
                    <a:lnTo>
                      <a:pt x="209" y="42"/>
                    </a:lnTo>
                    <a:lnTo>
                      <a:pt x="209" y="44"/>
                    </a:lnTo>
                    <a:lnTo>
                      <a:pt x="209" y="45"/>
                    </a:lnTo>
                    <a:lnTo>
                      <a:pt x="209" y="46"/>
                    </a:lnTo>
                    <a:lnTo>
                      <a:pt x="209" y="47"/>
                    </a:lnTo>
                    <a:lnTo>
                      <a:pt x="209" y="48"/>
                    </a:lnTo>
                    <a:lnTo>
                      <a:pt x="209" y="50"/>
                    </a:lnTo>
                    <a:lnTo>
                      <a:pt x="209" y="51"/>
                    </a:lnTo>
                    <a:lnTo>
                      <a:pt x="209" y="63"/>
                    </a:lnTo>
                    <a:lnTo>
                      <a:pt x="207" y="75"/>
                    </a:lnTo>
                    <a:lnTo>
                      <a:pt x="205" y="86"/>
                    </a:lnTo>
                    <a:lnTo>
                      <a:pt x="200" y="98"/>
                    </a:lnTo>
                    <a:lnTo>
                      <a:pt x="196" y="107"/>
                    </a:lnTo>
                    <a:lnTo>
                      <a:pt x="191" y="117"/>
                    </a:lnTo>
                    <a:lnTo>
                      <a:pt x="185" y="126"/>
                    </a:lnTo>
                    <a:lnTo>
                      <a:pt x="179" y="135"/>
                    </a:lnTo>
                    <a:lnTo>
                      <a:pt x="172" y="142"/>
                    </a:lnTo>
                    <a:lnTo>
                      <a:pt x="164" y="149"/>
                    </a:lnTo>
                    <a:lnTo>
                      <a:pt x="156" y="155"/>
                    </a:lnTo>
                    <a:lnTo>
                      <a:pt x="148" y="160"/>
                    </a:lnTo>
                    <a:lnTo>
                      <a:pt x="139" y="165"/>
                    </a:lnTo>
                    <a:lnTo>
                      <a:pt x="129" y="167"/>
                    </a:lnTo>
                    <a:lnTo>
                      <a:pt x="119" y="168"/>
                    </a:lnTo>
                    <a:lnTo>
                      <a:pt x="109" y="169"/>
                    </a:lnTo>
                    <a:lnTo>
                      <a:pt x="99" y="168"/>
                    </a:lnTo>
                    <a:lnTo>
                      <a:pt x="89" y="167"/>
                    </a:lnTo>
                    <a:lnTo>
                      <a:pt x="79" y="165"/>
                    </a:lnTo>
                    <a:lnTo>
                      <a:pt x="70" y="160"/>
                    </a:lnTo>
                    <a:lnTo>
                      <a:pt x="61" y="155"/>
                    </a:lnTo>
                    <a:lnTo>
                      <a:pt x="53" y="149"/>
                    </a:lnTo>
                    <a:lnTo>
                      <a:pt x="45" y="142"/>
                    </a:lnTo>
                    <a:lnTo>
                      <a:pt x="38" y="135"/>
                    </a:lnTo>
                    <a:lnTo>
                      <a:pt x="32" y="126"/>
                    </a:lnTo>
                    <a:lnTo>
                      <a:pt x="26" y="117"/>
                    </a:lnTo>
                    <a:lnTo>
                      <a:pt x="21" y="107"/>
                    </a:lnTo>
                    <a:lnTo>
                      <a:pt x="17" y="98"/>
                    </a:lnTo>
                    <a:lnTo>
                      <a:pt x="14" y="86"/>
                    </a:lnTo>
                    <a:lnTo>
                      <a:pt x="11" y="75"/>
                    </a:lnTo>
                    <a:lnTo>
                      <a:pt x="10" y="63"/>
                    </a:lnTo>
                    <a:lnTo>
                      <a:pt x="9" y="51"/>
                    </a:lnTo>
                    <a:lnTo>
                      <a:pt x="9" y="44"/>
                    </a:lnTo>
                    <a:lnTo>
                      <a:pt x="10" y="38"/>
                    </a:lnTo>
                    <a:lnTo>
                      <a:pt x="11" y="32"/>
                    </a:lnTo>
                    <a:lnTo>
                      <a:pt x="12" y="24"/>
                    </a:lnTo>
                    <a:lnTo>
                      <a:pt x="13" y="18"/>
                    </a:lnTo>
                    <a:lnTo>
                      <a:pt x="14" y="12"/>
                    </a:lnTo>
                    <a:lnTo>
                      <a:pt x="16" y="6"/>
                    </a:lnTo>
                    <a:lnTo>
                      <a:pt x="18" y="0"/>
                    </a:lnTo>
                    <a:lnTo>
                      <a:pt x="16" y="3"/>
                    </a:lnTo>
                    <a:lnTo>
                      <a:pt x="15" y="5"/>
                    </a:lnTo>
                    <a:lnTo>
                      <a:pt x="13" y="6"/>
                    </a:lnTo>
                    <a:lnTo>
                      <a:pt x="11" y="9"/>
                    </a:lnTo>
                    <a:lnTo>
                      <a:pt x="9" y="11"/>
                    </a:lnTo>
                    <a:lnTo>
                      <a:pt x="7" y="14"/>
                    </a:lnTo>
                    <a:lnTo>
                      <a:pt x="5" y="16"/>
                    </a:lnTo>
                    <a:lnTo>
                      <a:pt x="4" y="18"/>
                    </a:lnTo>
                    <a:close/>
                  </a:path>
                </a:pathLst>
              </a:custGeom>
              <a:solidFill>
                <a:srgbClr val="F6C9A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2" name="Freeform 82"/>
              <p:cNvSpPr/>
              <p:nvPr/>
            </p:nvSpPr>
            <p:spPr bwMode="auto">
              <a:xfrm>
                <a:off x="1141" y="2650"/>
                <a:ext cx="42" cy="30"/>
              </a:xfrm>
              <a:custGeom>
                <a:avLst/>
                <a:gdLst>
                  <a:gd name="T0" fmla="*/ 0 w 209"/>
                  <a:gd name="T1" fmla="*/ 0 h 181"/>
                  <a:gd name="T2" fmla="*/ 0 w 209"/>
                  <a:gd name="T3" fmla="*/ 0 h 181"/>
                  <a:gd name="T4" fmla="*/ 0 w 209"/>
                  <a:gd name="T5" fmla="*/ 0 h 181"/>
                  <a:gd name="T6" fmla="*/ 0 w 209"/>
                  <a:gd name="T7" fmla="*/ 0 h 181"/>
                  <a:gd name="T8" fmla="*/ 0 w 209"/>
                  <a:gd name="T9" fmla="*/ 0 h 181"/>
                  <a:gd name="T10" fmla="*/ 0 w 209"/>
                  <a:gd name="T11" fmla="*/ 0 h 181"/>
                  <a:gd name="T12" fmla="*/ 0 w 209"/>
                  <a:gd name="T13" fmla="*/ 0 h 181"/>
                  <a:gd name="T14" fmla="*/ 0 w 209"/>
                  <a:gd name="T15" fmla="*/ 0 h 181"/>
                  <a:gd name="T16" fmla="*/ 0 w 209"/>
                  <a:gd name="T17" fmla="*/ 0 h 181"/>
                  <a:gd name="T18" fmla="*/ 0 w 209"/>
                  <a:gd name="T19" fmla="*/ 0 h 181"/>
                  <a:gd name="T20" fmla="*/ 0 w 209"/>
                  <a:gd name="T21" fmla="*/ 0 h 181"/>
                  <a:gd name="T22" fmla="*/ 0 w 209"/>
                  <a:gd name="T23" fmla="*/ 0 h 181"/>
                  <a:gd name="T24" fmla="*/ 0 w 209"/>
                  <a:gd name="T25" fmla="*/ 0 h 181"/>
                  <a:gd name="T26" fmla="*/ 0 w 209"/>
                  <a:gd name="T27" fmla="*/ 0 h 181"/>
                  <a:gd name="T28" fmla="*/ 0 w 209"/>
                  <a:gd name="T29" fmla="*/ 0 h 181"/>
                  <a:gd name="T30" fmla="*/ 0 w 209"/>
                  <a:gd name="T31" fmla="*/ 0 h 181"/>
                  <a:gd name="T32" fmla="*/ 0 w 209"/>
                  <a:gd name="T33" fmla="*/ 0 h 181"/>
                  <a:gd name="T34" fmla="*/ 0 w 209"/>
                  <a:gd name="T35" fmla="*/ 0 h 181"/>
                  <a:gd name="T36" fmla="*/ 0 w 209"/>
                  <a:gd name="T37" fmla="*/ 0 h 181"/>
                  <a:gd name="T38" fmla="*/ 0 w 209"/>
                  <a:gd name="T39" fmla="*/ 0 h 181"/>
                  <a:gd name="T40" fmla="*/ 0 w 209"/>
                  <a:gd name="T41" fmla="*/ 0 h 181"/>
                  <a:gd name="T42" fmla="*/ 0 w 209"/>
                  <a:gd name="T43" fmla="*/ 0 h 181"/>
                  <a:gd name="T44" fmla="*/ 0 w 209"/>
                  <a:gd name="T45" fmla="*/ 0 h 181"/>
                  <a:gd name="T46" fmla="*/ 0 w 209"/>
                  <a:gd name="T47" fmla="*/ 0 h 181"/>
                  <a:gd name="T48" fmla="*/ 0 w 209"/>
                  <a:gd name="T49" fmla="*/ 0 h 181"/>
                  <a:gd name="T50" fmla="*/ 0 w 209"/>
                  <a:gd name="T51" fmla="*/ 0 h 181"/>
                  <a:gd name="T52" fmla="*/ 0 w 209"/>
                  <a:gd name="T53" fmla="*/ 0 h 181"/>
                  <a:gd name="T54" fmla="*/ 0 w 209"/>
                  <a:gd name="T55" fmla="*/ 0 h 181"/>
                  <a:gd name="T56" fmla="*/ 0 w 209"/>
                  <a:gd name="T57" fmla="*/ 0 h 181"/>
                  <a:gd name="T58" fmla="*/ 0 w 209"/>
                  <a:gd name="T59" fmla="*/ 0 h 181"/>
                  <a:gd name="T60" fmla="*/ 0 w 209"/>
                  <a:gd name="T61" fmla="*/ 0 h 181"/>
                  <a:gd name="T62" fmla="*/ 0 w 209"/>
                  <a:gd name="T63" fmla="*/ 0 h 181"/>
                  <a:gd name="T64" fmla="*/ 0 w 209"/>
                  <a:gd name="T65" fmla="*/ 0 h 181"/>
                  <a:gd name="T66" fmla="*/ 0 w 209"/>
                  <a:gd name="T67" fmla="*/ 0 h 181"/>
                  <a:gd name="T68" fmla="*/ 0 w 209"/>
                  <a:gd name="T69" fmla="*/ 0 h 181"/>
                  <a:gd name="T70" fmla="*/ 0 w 209"/>
                  <a:gd name="T71" fmla="*/ 0 h 181"/>
                  <a:gd name="T72" fmla="*/ 0 w 209"/>
                  <a:gd name="T73" fmla="*/ 0 h 181"/>
                  <a:gd name="T74" fmla="*/ 0 w 209"/>
                  <a:gd name="T75" fmla="*/ 0 h 181"/>
                  <a:gd name="T76" fmla="*/ 0 w 209"/>
                  <a:gd name="T77" fmla="*/ 0 h 181"/>
                  <a:gd name="T78" fmla="*/ 0 w 209"/>
                  <a:gd name="T79" fmla="*/ 0 h 181"/>
                  <a:gd name="T80" fmla="*/ 0 w 209"/>
                  <a:gd name="T81" fmla="*/ 0 h 181"/>
                  <a:gd name="T82" fmla="*/ 0 w 209"/>
                  <a:gd name="T83" fmla="*/ 0 h 181"/>
                  <a:gd name="T84" fmla="*/ 0 w 209"/>
                  <a:gd name="T85" fmla="*/ 0 h 181"/>
                  <a:gd name="T86" fmla="*/ 0 w 209"/>
                  <a:gd name="T87" fmla="*/ 0 h 181"/>
                  <a:gd name="T88" fmla="*/ 0 w 209"/>
                  <a:gd name="T89" fmla="*/ 0 h 181"/>
                  <a:gd name="T90" fmla="*/ 0 w 209"/>
                  <a:gd name="T91" fmla="*/ 0 h 181"/>
                  <a:gd name="T92" fmla="*/ 0 w 209"/>
                  <a:gd name="T93" fmla="*/ 0 h 181"/>
                  <a:gd name="T94" fmla="*/ 0 w 209"/>
                  <a:gd name="T95" fmla="*/ 0 h 181"/>
                  <a:gd name="T96" fmla="*/ 0 w 209"/>
                  <a:gd name="T97" fmla="*/ 0 h 181"/>
                  <a:gd name="T98" fmla="*/ 0 w 209"/>
                  <a:gd name="T99" fmla="*/ 0 h 181"/>
                  <a:gd name="T100" fmla="*/ 0 w 209"/>
                  <a:gd name="T101" fmla="*/ 0 h 181"/>
                  <a:gd name="T102" fmla="*/ 0 w 209"/>
                  <a:gd name="T103" fmla="*/ 0 h 18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9"/>
                  <a:gd name="T157" fmla="*/ 0 h 181"/>
                  <a:gd name="T158" fmla="*/ 209 w 209"/>
                  <a:gd name="T159" fmla="*/ 181 h 18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9" h="181">
                    <a:moveTo>
                      <a:pt x="6" y="16"/>
                    </a:moveTo>
                    <a:lnTo>
                      <a:pt x="4" y="21"/>
                    </a:lnTo>
                    <a:lnTo>
                      <a:pt x="3" y="25"/>
                    </a:lnTo>
                    <a:lnTo>
                      <a:pt x="2" y="31"/>
                    </a:lnTo>
                    <a:lnTo>
                      <a:pt x="1" y="36"/>
                    </a:lnTo>
                    <a:lnTo>
                      <a:pt x="1" y="41"/>
                    </a:lnTo>
                    <a:lnTo>
                      <a:pt x="0" y="47"/>
                    </a:lnTo>
                    <a:lnTo>
                      <a:pt x="0" y="52"/>
                    </a:lnTo>
                    <a:lnTo>
                      <a:pt x="0" y="58"/>
                    </a:lnTo>
                    <a:lnTo>
                      <a:pt x="0" y="71"/>
                    </a:lnTo>
                    <a:lnTo>
                      <a:pt x="2" y="83"/>
                    </a:lnTo>
                    <a:lnTo>
                      <a:pt x="4" y="95"/>
                    </a:lnTo>
                    <a:lnTo>
                      <a:pt x="8" y="106"/>
                    </a:lnTo>
                    <a:lnTo>
                      <a:pt x="12" y="117"/>
                    </a:lnTo>
                    <a:lnTo>
                      <a:pt x="17" y="127"/>
                    </a:lnTo>
                    <a:lnTo>
                      <a:pt x="23" y="137"/>
                    </a:lnTo>
                    <a:lnTo>
                      <a:pt x="30" y="145"/>
                    </a:lnTo>
                    <a:lnTo>
                      <a:pt x="37" y="154"/>
                    </a:lnTo>
                    <a:lnTo>
                      <a:pt x="45" y="161"/>
                    </a:lnTo>
                    <a:lnTo>
                      <a:pt x="54" y="167"/>
                    </a:lnTo>
                    <a:lnTo>
                      <a:pt x="63" y="172"/>
                    </a:lnTo>
                    <a:lnTo>
                      <a:pt x="72" y="176"/>
                    </a:lnTo>
                    <a:lnTo>
                      <a:pt x="83" y="179"/>
                    </a:lnTo>
                    <a:lnTo>
                      <a:pt x="94" y="181"/>
                    </a:lnTo>
                    <a:lnTo>
                      <a:pt x="104" y="181"/>
                    </a:lnTo>
                    <a:lnTo>
                      <a:pt x="115" y="181"/>
                    </a:lnTo>
                    <a:lnTo>
                      <a:pt x="125" y="179"/>
                    </a:lnTo>
                    <a:lnTo>
                      <a:pt x="135" y="176"/>
                    </a:lnTo>
                    <a:lnTo>
                      <a:pt x="144" y="173"/>
                    </a:lnTo>
                    <a:lnTo>
                      <a:pt x="153" y="167"/>
                    </a:lnTo>
                    <a:lnTo>
                      <a:pt x="161" y="161"/>
                    </a:lnTo>
                    <a:lnTo>
                      <a:pt x="169" y="154"/>
                    </a:lnTo>
                    <a:lnTo>
                      <a:pt x="177" y="146"/>
                    </a:lnTo>
                    <a:lnTo>
                      <a:pt x="183" y="138"/>
                    </a:lnTo>
                    <a:lnTo>
                      <a:pt x="189" y="129"/>
                    </a:lnTo>
                    <a:lnTo>
                      <a:pt x="194" y="118"/>
                    </a:lnTo>
                    <a:lnTo>
                      <a:pt x="200" y="107"/>
                    </a:lnTo>
                    <a:lnTo>
                      <a:pt x="203" y="96"/>
                    </a:lnTo>
                    <a:lnTo>
                      <a:pt x="206" y="84"/>
                    </a:lnTo>
                    <a:lnTo>
                      <a:pt x="208" y="72"/>
                    </a:lnTo>
                    <a:lnTo>
                      <a:pt x="209" y="60"/>
                    </a:lnTo>
                    <a:lnTo>
                      <a:pt x="207" y="57"/>
                    </a:lnTo>
                    <a:lnTo>
                      <a:pt x="206" y="54"/>
                    </a:lnTo>
                    <a:lnTo>
                      <a:pt x="205" y="52"/>
                    </a:lnTo>
                    <a:lnTo>
                      <a:pt x="204" y="49"/>
                    </a:lnTo>
                    <a:lnTo>
                      <a:pt x="202" y="46"/>
                    </a:lnTo>
                    <a:lnTo>
                      <a:pt x="201" y="43"/>
                    </a:lnTo>
                    <a:lnTo>
                      <a:pt x="200" y="41"/>
                    </a:lnTo>
                    <a:lnTo>
                      <a:pt x="197" y="39"/>
                    </a:lnTo>
                    <a:lnTo>
                      <a:pt x="197" y="41"/>
                    </a:lnTo>
                    <a:lnTo>
                      <a:pt x="198" y="43"/>
                    </a:lnTo>
                    <a:lnTo>
                      <a:pt x="198" y="46"/>
                    </a:lnTo>
                    <a:lnTo>
                      <a:pt x="198" y="48"/>
                    </a:lnTo>
                    <a:lnTo>
                      <a:pt x="198" y="51"/>
                    </a:lnTo>
                    <a:lnTo>
                      <a:pt x="198" y="53"/>
                    </a:lnTo>
                    <a:lnTo>
                      <a:pt x="200" y="55"/>
                    </a:lnTo>
                    <a:lnTo>
                      <a:pt x="200" y="58"/>
                    </a:lnTo>
                    <a:lnTo>
                      <a:pt x="198" y="70"/>
                    </a:lnTo>
                    <a:lnTo>
                      <a:pt x="197" y="81"/>
                    </a:lnTo>
                    <a:lnTo>
                      <a:pt x="194" y="91"/>
                    </a:lnTo>
                    <a:lnTo>
                      <a:pt x="191" y="102"/>
                    </a:lnTo>
                    <a:lnTo>
                      <a:pt x="187" y="112"/>
                    </a:lnTo>
                    <a:lnTo>
                      <a:pt x="182" y="121"/>
                    </a:lnTo>
                    <a:lnTo>
                      <a:pt x="177" y="130"/>
                    </a:lnTo>
                    <a:lnTo>
                      <a:pt x="171" y="138"/>
                    </a:lnTo>
                    <a:lnTo>
                      <a:pt x="164" y="145"/>
                    </a:lnTo>
                    <a:lnTo>
                      <a:pt x="157" y="151"/>
                    </a:lnTo>
                    <a:lnTo>
                      <a:pt x="149" y="157"/>
                    </a:lnTo>
                    <a:lnTo>
                      <a:pt x="141" y="162"/>
                    </a:lnTo>
                    <a:lnTo>
                      <a:pt x="132" y="166"/>
                    </a:lnTo>
                    <a:lnTo>
                      <a:pt x="123" y="169"/>
                    </a:lnTo>
                    <a:lnTo>
                      <a:pt x="114" y="170"/>
                    </a:lnTo>
                    <a:lnTo>
                      <a:pt x="104" y="170"/>
                    </a:lnTo>
                    <a:lnTo>
                      <a:pt x="94" y="170"/>
                    </a:lnTo>
                    <a:lnTo>
                      <a:pt x="85" y="169"/>
                    </a:lnTo>
                    <a:lnTo>
                      <a:pt x="76" y="166"/>
                    </a:lnTo>
                    <a:lnTo>
                      <a:pt x="66" y="162"/>
                    </a:lnTo>
                    <a:lnTo>
                      <a:pt x="58" y="157"/>
                    </a:lnTo>
                    <a:lnTo>
                      <a:pt x="50" y="151"/>
                    </a:lnTo>
                    <a:lnTo>
                      <a:pt x="43" y="145"/>
                    </a:lnTo>
                    <a:lnTo>
                      <a:pt x="36" y="138"/>
                    </a:lnTo>
                    <a:lnTo>
                      <a:pt x="30" y="130"/>
                    </a:lnTo>
                    <a:lnTo>
                      <a:pt x="25" y="121"/>
                    </a:lnTo>
                    <a:lnTo>
                      <a:pt x="20" y="112"/>
                    </a:lnTo>
                    <a:lnTo>
                      <a:pt x="16" y="102"/>
                    </a:lnTo>
                    <a:lnTo>
                      <a:pt x="13" y="91"/>
                    </a:lnTo>
                    <a:lnTo>
                      <a:pt x="11" y="81"/>
                    </a:lnTo>
                    <a:lnTo>
                      <a:pt x="9" y="70"/>
                    </a:lnTo>
                    <a:lnTo>
                      <a:pt x="9" y="58"/>
                    </a:lnTo>
                    <a:lnTo>
                      <a:pt x="9" y="49"/>
                    </a:lnTo>
                    <a:lnTo>
                      <a:pt x="10" y="42"/>
                    </a:lnTo>
                    <a:lnTo>
                      <a:pt x="11" y="35"/>
                    </a:lnTo>
                    <a:lnTo>
                      <a:pt x="12" y="28"/>
                    </a:lnTo>
                    <a:lnTo>
                      <a:pt x="14" y="21"/>
                    </a:lnTo>
                    <a:lnTo>
                      <a:pt x="16" y="13"/>
                    </a:lnTo>
                    <a:lnTo>
                      <a:pt x="19" y="6"/>
                    </a:lnTo>
                    <a:lnTo>
                      <a:pt x="22" y="0"/>
                    </a:lnTo>
                    <a:lnTo>
                      <a:pt x="20" y="1"/>
                    </a:lnTo>
                    <a:lnTo>
                      <a:pt x="18" y="4"/>
                    </a:lnTo>
                    <a:lnTo>
                      <a:pt x="16" y="6"/>
                    </a:lnTo>
                    <a:lnTo>
                      <a:pt x="14" y="7"/>
                    </a:lnTo>
                    <a:lnTo>
                      <a:pt x="12" y="10"/>
                    </a:lnTo>
                    <a:lnTo>
                      <a:pt x="10" y="12"/>
                    </a:lnTo>
                    <a:lnTo>
                      <a:pt x="8" y="13"/>
                    </a:lnTo>
                    <a:lnTo>
                      <a:pt x="6" y="16"/>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3" name="Freeform 83"/>
              <p:cNvSpPr/>
              <p:nvPr/>
            </p:nvSpPr>
            <p:spPr bwMode="auto">
              <a:xfrm>
                <a:off x="1142" y="2649"/>
                <a:ext cx="40" cy="30"/>
              </a:xfrm>
              <a:custGeom>
                <a:avLst/>
                <a:gdLst>
                  <a:gd name="T0" fmla="*/ 0 w 200"/>
                  <a:gd name="T1" fmla="*/ 0 h 183"/>
                  <a:gd name="T2" fmla="*/ 0 w 200"/>
                  <a:gd name="T3" fmla="*/ 0 h 183"/>
                  <a:gd name="T4" fmla="*/ 0 w 200"/>
                  <a:gd name="T5" fmla="*/ 0 h 183"/>
                  <a:gd name="T6" fmla="*/ 0 w 200"/>
                  <a:gd name="T7" fmla="*/ 0 h 183"/>
                  <a:gd name="T8" fmla="*/ 0 w 200"/>
                  <a:gd name="T9" fmla="*/ 0 h 183"/>
                  <a:gd name="T10" fmla="*/ 0 w 200"/>
                  <a:gd name="T11" fmla="*/ 0 h 183"/>
                  <a:gd name="T12" fmla="*/ 0 w 200"/>
                  <a:gd name="T13" fmla="*/ 0 h 183"/>
                  <a:gd name="T14" fmla="*/ 0 w 200"/>
                  <a:gd name="T15" fmla="*/ 0 h 183"/>
                  <a:gd name="T16" fmla="*/ 0 w 200"/>
                  <a:gd name="T17" fmla="*/ 0 h 183"/>
                  <a:gd name="T18" fmla="*/ 0 w 200"/>
                  <a:gd name="T19" fmla="*/ 0 h 183"/>
                  <a:gd name="T20" fmla="*/ 0 w 200"/>
                  <a:gd name="T21" fmla="*/ 0 h 183"/>
                  <a:gd name="T22" fmla="*/ 0 w 200"/>
                  <a:gd name="T23" fmla="*/ 0 h 183"/>
                  <a:gd name="T24" fmla="*/ 0 w 200"/>
                  <a:gd name="T25" fmla="*/ 0 h 183"/>
                  <a:gd name="T26" fmla="*/ 0 w 200"/>
                  <a:gd name="T27" fmla="*/ 0 h 183"/>
                  <a:gd name="T28" fmla="*/ 0 w 200"/>
                  <a:gd name="T29" fmla="*/ 0 h 183"/>
                  <a:gd name="T30" fmla="*/ 0 w 200"/>
                  <a:gd name="T31" fmla="*/ 0 h 183"/>
                  <a:gd name="T32" fmla="*/ 0 w 200"/>
                  <a:gd name="T33" fmla="*/ 0 h 183"/>
                  <a:gd name="T34" fmla="*/ 0 w 200"/>
                  <a:gd name="T35" fmla="*/ 0 h 183"/>
                  <a:gd name="T36" fmla="*/ 0 w 200"/>
                  <a:gd name="T37" fmla="*/ 0 h 183"/>
                  <a:gd name="T38" fmla="*/ 0 w 200"/>
                  <a:gd name="T39" fmla="*/ 0 h 183"/>
                  <a:gd name="T40" fmla="*/ 0 w 200"/>
                  <a:gd name="T41" fmla="*/ 0 h 183"/>
                  <a:gd name="T42" fmla="*/ 0 w 200"/>
                  <a:gd name="T43" fmla="*/ 0 h 183"/>
                  <a:gd name="T44" fmla="*/ 0 w 200"/>
                  <a:gd name="T45" fmla="*/ 0 h 183"/>
                  <a:gd name="T46" fmla="*/ 0 w 200"/>
                  <a:gd name="T47" fmla="*/ 0 h 183"/>
                  <a:gd name="T48" fmla="*/ 0 w 200"/>
                  <a:gd name="T49" fmla="*/ 0 h 183"/>
                  <a:gd name="T50" fmla="*/ 0 w 200"/>
                  <a:gd name="T51" fmla="*/ 0 h 183"/>
                  <a:gd name="T52" fmla="*/ 0 w 200"/>
                  <a:gd name="T53" fmla="*/ 0 h 183"/>
                  <a:gd name="T54" fmla="*/ 0 w 200"/>
                  <a:gd name="T55" fmla="*/ 0 h 183"/>
                  <a:gd name="T56" fmla="*/ 0 w 200"/>
                  <a:gd name="T57" fmla="*/ 0 h 183"/>
                  <a:gd name="T58" fmla="*/ 0 w 200"/>
                  <a:gd name="T59" fmla="*/ 0 h 183"/>
                  <a:gd name="T60" fmla="*/ 0 w 200"/>
                  <a:gd name="T61" fmla="*/ 0 h 183"/>
                  <a:gd name="T62" fmla="*/ 0 w 200"/>
                  <a:gd name="T63" fmla="*/ 0 h 183"/>
                  <a:gd name="T64" fmla="*/ 0 w 200"/>
                  <a:gd name="T65" fmla="*/ 0 h 183"/>
                  <a:gd name="T66" fmla="*/ 0 w 200"/>
                  <a:gd name="T67" fmla="*/ 0 h 183"/>
                  <a:gd name="T68" fmla="*/ 0 w 200"/>
                  <a:gd name="T69" fmla="*/ 0 h 183"/>
                  <a:gd name="T70" fmla="*/ 0 w 200"/>
                  <a:gd name="T71" fmla="*/ 0 h 183"/>
                  <a:gd name="T72" fmla="*/ 0 w 200"/>
                  <a:gd name="T73" fmla="*/ 0 h 183"/>
                  <a:gd name="T74" fmla="*/ 0 w 200"/>
                  <a:gd name="T75" fmla="*/ 0 h 183"/>
                  <a:gd name="T76" fmla="*/ 0 w 200"/>
                  <a:gd name="T77" fmla="*/ 0 h 183"/>
                  <a:gd name="T78" fmla="*/ 0 w 200"/>
                  <a:gd name="T79" fmla="*/ 0 h 183"/>
                  <a:gd name="T80" fmla="*/ 0 w 200"/>
                  <a:gd name="T81" fmla="*/ 0 h 183"/>
                  <a:gd name="T82" fmla="*/ 0 w 200"/>
                  <a:gd name="T83" fmla="*/ 0 h 183"/>
                  <a:gd name="T84" fmla="*/ 0 w 200"/>
                  <a:gd name="T85" fmla="*/ 0 h 183"/>
                  <a:gd name="T86" fmla="*/ 0 w 200"/>
                  <a:gd name="T87" fmla="*/ 0 h 183"/>
                  <a:gd name="T88" fmla="*/ 0 w 200"/>
                  <a:gd name="T89" fmla="*/ 0 h 183"/>
                  <a:gd name="T90" fmla="*/ 0 w 200"/>
                  <a:gd name="T91" fmla="*/ 0 h 183"/>
                  <a:gd name="T92" fmla="*/ 0 w 200"/>
                  <a:gd name="T93" fmla="*/ 0 h 183"/>
                  <a:gd name="T94" fmla="*/ 0 w 200"/>
                  <a:gd name="T95" fmla="*/ 0 h 183"/>
                  <a:gd name="T96" fmla="*/ 0 w 200"/>
                  <a:gd name="T97" fmla="*/ 0 h 183"/>
                  <a:gd name="T98" fmla="*/ 0 w 200"/>
                  <a:gd name="T99" fmla="*/ 0 h 183"/>
                  <a:gd name="T100" fmla="*/ 0 w 200"/>
                  <a:gd name="T101" fmla="*/ 0 h 183"/>
                  <a:gd name="T102" fmla="*/ 0 w 200"/>
                  <a:gd name="T103" fmla="*/ 0 h 183"/>
                  <a:gd name="T104" fmla="*/ 0 w 200"/>
                  <a:gd name="T105" fmla="*/ 0 h 183"/>
                  <a:gd name="T106" fmla="*/ 0 w 200"/>
                  <a:gd name="T107" fmla="*/ 0 h 183"/>
                  <a:gd name="T108" fmla="*/ 0 w 200"/>
                  <a:gd name="T109" fmla="*/ 0 h 183"/>
                  <a:gd name="T110" fmla="*/ 0 w 200"/>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
                  <a:gd name="T169" fmla="*/ 0 h 183"/>
                  <a:gd name="T170" fmla="*/ 200 w 200"/>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 h="183">
                    <a:moveTo>
                      <a:pt x="200" y="65"/>
                    </a:moveTo>
                    <a:lnTo>
                      <a:pt x="200" y="64"/>
                    </a:lnTo>
                    <a:lnTo>
                      <a:pt x="200" y="62"/>
                    </a:lnTo>
                    <a:lnTo>
                      <a:pt x="200" y="61"/>
                    </a:lnTo>
                    <a:lnTo>
                      <a:pt x="200" y="60"/>
                    </a:lnTo>
                    <a:lnTo>
                      <a:pt x="200" y="59"/>
                    </a:lnTo>
                    <a:lnTo>
                      <a:pt x="200" y="58"/>
                    </a:lnTo>
                    <a:lnTo>
                      <a:pt x="200" y="56"/>
                    </a:lnTo>
                    <a:lnTo>
                      <a:pt x="198" y="53"/>
                    </a:lnTo>
                    <a:lnTo>
                      <a:pt x="197" y="50"/>
                    </a:lnTo>
                    <a:lnTo>
                      <a:pt x="196" y="48"/>
                    </a:lnTo>
                    <a:lnTo>
                      <a:pt x="193" y="46"/>
                    </a:lnTo>
                    <a:lnTo>
                      <a:pt x="192" y="42"/>
                    </a:lnTo>
                    <a:lnTo>
                      <a:pt x="190" y="40"/>
                    </a:lnTo>
                    <a:lnTo>
                      <a:pt x="188" y="37"/>
                    </a:lnTo>
                    <a:lnTo>
                      <a:pt x="187" y="35"/>
                    </a:lnTo>
                    <a:lnTo>
                      <a:pt x="187" y="38"/>
                    </a:lnTo>
                    <a:lnTo>
                      <a:pt x="188" y="42"/>
                    </a:lnTo>
                    <a:lnTo>
                      <a:pt x="189" y="46"/>
                    </a:lnTo>
                    <a:lnTo>
                      <a:pt x="189" y="49"/>
                    </a:lnTo>
                    <a:lnTo>
                      <a:pt x="190" y="53"/>
                    </a:lnTo>
                    <a:lnTo>
                      <a:pt x="190" y="58"/>
                    </a:lnTo>
                    <a:lnTo>
                      <a:pt x="190" y="61"/>
                    </a:lnTo>
                    <a:lnTo>
                      <a:pt x="190" y="65"/>
                    </a:lnTo>
                    <a:lnTo>
                      <a:pt x="190" y="76"/>
                    </a:lnTo>
                    <a:lnTo>
                      <a:pt x="188" y="86"/>
                    </a:lnTo>
                    <a:lnTo>
                      <a:pt x="186" y="97"/>
                    </a:lnTo>
                    <a:lnTo>
                      <a:pt x="183" y="107"/>
                    </a:lnTo>
                    <a:lnTo>
                      <a:pt x="179" y="116"/>
                    </a:lnTo>
                    <a:lnTo>
                      <a:pt x="175" y="125"/>
                    </a:lnTo>
                    <a:lnTo>
                      <a:pt x="169" y="133"/>
                    </a:lnTo>
                    <a:lnTo>
                      <a:pt x="164" y="142"/>
                    </a:lnTo>
                    <a:lnTo>
                      <a:pt x="157" y="147"/>
                    </a:lnTo>
                    <a:lnTo>
                      <a:pt x="150" y="155"/>
                    </a:lnTo>
                    <a:lnTo>
                      <a:pt x="143" y="159"/>
                    </a:lnTo>
                    <a:lnTo>
                      <a:pt x="135" y="164"/>
                    </a:lnTo>
                    <a:lnTo>
                      <a:pt x="127" y="168"/>
                    </a:lnTo>
                    <a:lnTo>
                      <a:pt x="118" y="170"/>
                    </a:lnTo>
                    <a:lnTo>
                      <a:pt x="109" y="173"/>
                    </a:lnTo>
                    <a:lnTo>
                      <a:pt x="100" y="173"/>
                    </a:lnTo>
                    <a:lnTo>
                      <a:pt x="91" y="173"/>
                    </a:lnTo>
                    <a:lnTo>
                      <a:pt x="82" y="170"/>
                    </a:lnTo>
                    <a:lnTo>
                      <a:pt x="73" y="168"/>
                    </a:lnTo>
                    <a:lnTo>
                      <a:pt x="64" y="164"/>
                    </a:lnTo>
                    <a:lnTo>
                      <a:pt x="56" y="159"/>
                    </a:lnTo>
                    <a:lnTo>
                      <a:pt x="49" y="155"/>
                    </a:lnTo>
                    <a:lnTo>
                      <a:pt x="42" y="147"/>
                    </a:lnTo>
                    <a:lnTo>
                      <a:pt x="36" y="142"/>
                    </a:lnTo>
                    <a:lnTo>
                      <a:pt x="30" y="133"/>
                    </a:lnTo>
                    <a:lnTo>
                      <a:pt x="25" y="125"/>
                    </a:lnTo>
                    <a:lnTo>
                      <a:pt x="20" y="116"/>
                    </a:lnTo>
                    <a:lnTo>
                      <a:pt x="16" y="107"/>
                    </a:lnTo>
                    <a:lnTo>
                      <a:pt x="13" y="97"/>
                    </a:lnTo>
                    <a:lnTo>
                      <a:pt x="11" y="86"/>
                    </a:lnTo>
                    <a:lnTo>
                      <a:pt x="10" y="76"/>
                    </a:lnTo>
                    <a:lnTo>
                      <a:pt x="9" y="65"/>
                    </a:lnTo>
                    <a:lnTo>
                      <a:pt x="9" y="55"/>
                    </a:lnTo>
                    <a:lnTo>
                      <a:pt x="10" y="47"/>
                    </a:lnTo>
                    <a:lnTo>
                      <a:pt x="12" y="38"/>
                    </a:lnTo>
                    <a:lnTo>
                      <a:pt x="14" y="30"/>
                    </a:lnTo>
                    <a:lnTo>
                      <a:pt x="16" y="22"/>
                    </a:lnTo>
                    <a:lnTo>
                      <a:pt x="20" y="14"/>
                    </a:lnTo>
                    <a:lnTo>
                      <a:pt x="23" y="7"/>
                    </a:lnTo>
                    <a:lnTo>
                      <a:pt x="27" y="0"/>
                    </a:lnTo>
                    <a:lnTo>
                      <a:pt x="25" y="1"/>
                    </a:lnTo>
                    <a:lnTo>
                      <a:pt x="22" y="4"/>
                    </a:lnTo>
                    <a:lnTo>
                      <a:pt x="20" y="5"/>
                    </a:lnTo>
                    <a:lnTo>
                      <a:pt x="18" y="7"/>
                    </a:lnTo>
                    <a:lnTo>
                      <a:pt x="16" y="8"/>
                    </a:lnTo>
                    <a:lnTo>
                      <a:pt x="14" y="11"/>
                    </a:lnTo>
                    <a:lnTo>
                      <a:pt x="11" y="13"/>
                    </a:lnTo>
                    <a:lnTo>
                      <a:pt x="9" y="14"/>
                    </a:lnTo>
                    <a:lnTo>
                      <a:pt x="7" y="20"/>
                    </a:lnTo>
                    <a:lnTo>
                      <a:pt x="5" y="26"/>
                    </a:lnTo>
                    <a:lnTo>
                      <a:pt x="4" y="32"/>
                    </a:lnTo>
                    <a:lnTo>
                      <a:pt x="3" y="38"/>
                    </a:lnTo>
                    <a:lnTo>
                      <a:pt x="2" y="46"/>
                    </a:lnTo>
                    <a:lnTo>
                      <a:pt x="1" y="52"/>
                    </a:lnTo>
                    <a:lnTo>
                      <a:pt x="0" y="58"/>
                    </a:lnTo>
                    <a:lnTo>
                      <a:pt x="0" y="65"/>
                    </a:lnTo>
                    <a:lnTo>
                      <a:pt x="1" y="77"/>
                    </a:lnTo>
                    <a:lnTo>
                      <a:pt x="2" y="89"/>
                    </a:lnTo>
                    <a:lnTo>
                      <a:pt x="5" y="100"/>
                    </a:lnTo>
                    <a:lnTo>
                      <a:pt x="8" y="112"/>
                    </a:lnTo>
                    <a:lnTo>
                      <a:pt x="12" y="121"/>
                    </a:lnTo>
                    <a:lnTo>
                      <a:pt x="17" y="131"/>
                    </a:lnTo>
                    <a:lnTo>
                      <a:pt x="23" y="140"/>
                    </a:lnTo>
                    <a:lnTo>
                      <a:pt x="29" y="149"/>
                    </a:lnTo>
                    <a:lnTo>
                      <a:pt x="36" y="156"/>
                    </a:lnTo>
                    <a:lnTo>
                      <a:pt x="44" y="163"/>
                    </a:lnTo>
                    <a:lnTo>
                      <a:pt x="52" y="169"/>
                    </a:lnTo>
                    <a:lnTo>
                      <a:pt x="61" y="174"/>
                    </a:lnTo>
                    <a:lnTo>
                      <a:pt x="70" y="179"/>
                    </a:lnTo>
                    <a:lnTo>
                      <a:pt x="80" y="181"/>
                    </a:lnTo>
                    <a:lnTo>
                      <a:pt x="90" y="182"/>
                    </a:lnTo>
                    <a:lnTo>
                      <a:pt x="100" y="183"/>
                    </a:lnTo>
                    <a:lnTo>
                      <a:pt x="110" y="182"/>
                    </a:lnTo>
                    <a:lnTo>
                      <a:pt x="120" y="181"/>
                    </a:lnTo>
                    <a:lnTo>
                      <a:pt x="130" y="179"/>
                    </a:lnTo>
                    <a:lnTo>
                      <a:pt x="139" y="174"/>
                    </a:lnTo>
                    <a:lnTo>
                      <a:pt x="147" y="169"/>
                    </a:lnTo>
                    <a:lnTo>
                      <a:pt x="155" y="163"/>
                    </a:lnTo>
                    <a:lnTo>
                      <a:pt x="163" y="156"/>
                    </a:lnTo>
                    <a:lnTo>
                      <a:pt x="170" y="149"/>
                    </a:lnTo>
                    <a:lnTo>
                      <a:pt x="176" y="140"/>
                    </a:lnTo>
                    <a:lnTo>
                      <a:pt x="182" y="131"/>
                    </a:lnTo>
                    <a:lnTo>
                      <a:pt x="187" y="121"/>
                    </a:lnTo>
                    <a:lnTo>
                      <a:pt x="191" y="112"/>
                    </a:lnTo>
                    <a:lnTo>
                      <a:pt x="196" y="100"/>
                    </a:lnTo>
                    <a:lnTo>
                      <a:pt x="198" y="89"/>
                    </a:lnTo>
                    <a:lnTo>
                      <a:pt x="200" y="77"/>
                    </a:lnTo>
                    <a:lnTo>
                      <a:pt x="200" y="65"/>
                    </a:lnTo>
                    <a:close/>
                  </a:path>
                </a:pathLst>
              </a:custGeom>
              <a:solidFill>
                <a:srgbClr val="F6CBA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4" name="Freeform 84"/>
              <p:cNvSpPr/>
              <p:nvPr/>
            </p:nvSpPr>
            <p:spPr bwMode="auto">
              <a:xfrm>
                <a:off x="1143" y="2648"/>
                <a:ext cx="38" cy="30"/>
              </a:xfrm>
              <a:custGeom>
                <a:avLst/>
                <a:gdLst>
                  <a:gd name="T0" fmla="*/ 0 w 191"/>
                  <a:gd name="T1" fmla="*/ 0 h 183"/>
                  <a:gd name="T2" fmla="*/ 0 w 191"/>
                  <a:gd name="T3" fmla="*/ 0 h 183"/>
                  <a:gd name="T4" fmla="*/ 0 w 191"/>
                  <a:gd name="T5" fmla="*/ 0 h 183"/>
                  <a:gd name="T6" fmla="*/ 0 w 191"/>
                  <a:gd name="T7" fmla="*/ 0 h 183"/>
                  <a:gd name="T8" fmla="*/ 0 w 191"/>
                  <a:gd name="T9" fmla="*/ 0 h 183"/>
                  <a:gd name="T10" fmla="*/ 0 w 191"/>
                  <a:gd name="T11" fmla="*/ 0 h 183"/>
                  <a:gd name="T12" fmla="*/ 0 w 191"/>
                  <a:gd name="T13" fmla="*/ 0 h 183"/>
                  <a:gd name="T14" fmla="*/ 0 w 191"/>
                  <a:gd name="T15" fmla="*/ 0 h 183"/>
                  <a:gd name="T16" fmla="*/ 0 w 191"/>
                  <a:gd name="T17" fmla="*/ 0 h 183"/>
                  <a:gd name="T18" fmla="*/ 0 w 191"/>
                  <a:gd name="T19" fmla="*/ 0 h 183"/>
                  <a:gd name="T20" fmla="*/ 0 w 191"/>
                  <a:gd name="T21" fmla="*/ 0 h 183"/>
                  <a:gd name="T22" fmla="*/ 0 w 191"/>
                  <a:gd name="T23" fmla="*/ 0 h 183"/>
                  <a:gd name="T24" fmla="*/ 0 w 191"/>
                  <a:gd name="T25" fmla="*/ 0 h 183"/>
                  <a:gd name="T26" fmla="*/ 0 w 191"/>
                  <a:gd name="T27" fmla="*/ 0 h 183"/>
                  <a:gd name="T28" fmla="*/ 0 w 191"/>
                  <a:gd name="T29" fmla="*/ 0 h 183"/>
                  <a:gd name="T30" fmla="*/ 0 w 191"/>
                  <a:gd name="T31" fmla="*/ 0 h 183"/>
                  <a:gd name="T32" fmla="*/ 0 w 191"/>
                  <a:gd name="T33" fmla="*/ 0 h 183"/>
                  <a:gd name="T34" fmla="*/ 0 w 191"/>
                  <a:gd name="T35" fmla="*/ 0 h 183"/>
                  <a:gd name="T36" fmla="*/ 0 w 191"/>
                  <a:gd name="T37" fmla="*/ 0 h 183"/>
                  <a:gd name="T38" fmla="*/ 0 w 191"/>
                  <a:gd name="T39" fmla="*/ 0 h 183"/>
                  <a:gd name="T40" fmla="*/ 0 w 191"/>
                  <a:gd name="T41" fmla="*/ 0 h 183"/>
                  <a:gd name="T42" fmla="*/ 0 w 191"/>
                  <a:gd name="T43" fmla="*/ 0 h 183"/>
                  <a:gd name="T44" fmla="*/ 0 w 191"/>
                  <a:gd name="T45" fmla="*/ 0 h 183"/>
                  <a:gd name="T46" fmla="*/ 0 w 191"/>
                  <a:gd name="T47" fmla="*/ 0 h 183"/>
                  <a:gd name="T48" fmla="*/ 0 w 191"/>
                  <a:gd name="T49" fmla="*/ 0 h 183"/>
                  <a:gd name="T50" fmla="*/ 0 w 191"/>
                  <a:gd name="T51" fmla="*/ 0 h 183"/>
                  <a:gd name="T52" fmla="*/ 0 w 191"/>
                  <a:gd name="T53" fmla="*/ 0 h 183"/>
                  <a:gd name="T54" fmla="*/ 0 w 191"/>
                  <a:gd name="T55" fmla="*/ 0 h 183"/>
                  <a:gd name="T56" fmla="*/ 0 w 191"/>
                  <a:gd name="T57" fmla="*/ 0 h 183"/>
                  <a:gd name="T58" fmla="*/ 0 w 191"/>
                  <a:gd name="T59" fmla="*/ 0 h 183"/>
                  <a:gd name="T60" fmla="*/ 0 w 191"/>
                  <a:gd name="T61" fmla="*/ 0 h 183"/>
                  <a:gd name="T62" fmla="*/ 0 w 191"/>
                  <a:gd name="T63" fmla="*/ 0 h 183"/>
                  <a:gd name="T64" fmla="*/ 0 w 191"/>
                  <a:gd name="T65" fmla="*/ 0 h 183"/>
                  <a:gd name="T66" fmla="*/ 0 w 191"/>
                  <a:gd name="T67" fmla="*/ 0 h 183"/>
                  <a:gd name="T68" fmla="*/ 0 w 191"/>
                  <a:gd name="T69" fmla="*/ 0 h 183"/>
                  <a:gd name="T70" fmla="*/ 0 w 191"/>
                  <a:gd name="T71" fmla="*/ 0 h 183"/>
                  <a:gd name="T72" fmla="*/ 0 w 191"/>
                  <a:gd name="T73" fmla="*/ 0 h 183"/>
                  <a:gd name="T74" fmla="*/ 0 w 191"/>
                  <a:gd name="T75" fmla="*/ 0 h 183"/>
                  <a:gd name="T76" fmla="*/ 0 w 191"/>
                  <a:gd name="T77" fmla="*/ 0 h 183"/>
                  <a:gd name="T78" fmla="*/ 0 w 191"/>
                  <a:gd name="T79" fmla="*/ 0 h 183"/>
                  <a:gd name="T80" fmla="*/ 0 w 191"/>
                  <a:gd name="T81" fmla="*/ 0 h 183"/>
                  <a:gd name="T82" fmla="*/ 0 w 191"/>
                  <a:gd name="T83" fmla="*/ 0 h 183"/>
                  <a:gd name="T84" fmla="*/ 0 w 191"/>
                  <a:gd name="T85" fmla="*/ 0 h 183"/>
                  <a:gd name="T86" fmla="*/ 0 w 191"/>
                  <a:gd name="T87" fmla="*/ 0 h 183"/>
                  <a:gd name="T88" fmla="*/ 0 w 191"/>
                  <a:gd name="T89" fmla="*/ 0 h 183"/>
                  <a:gd name="T90" fmla="*/ 0 w 191"/>
                  <a:gd name="T91" fmla="*/ 0 h 183"/>
                  <a:gd name="T92" fmla="*/ 0 w 191"/>
                  <a:gd name="T93" fmla="*/ 0 h 183"/>
                  <a:gd name="T94" fmla="*/ 0 w 191"/>
                  <a:gd name="T95" fmla="*/ 0 h 183"/>
                  <a:gd name="T96" fmla="*/ 0 w 191"/>
                  <a:gd name="T97" fmla="*/ 0 h 183"/>
                  <a:gd name="T98" fmla="*/ 0 w 191"/>
                  <a:gd name="T99" fmla="*/ 0 h 183"/>
                  <a:gd name="T100" fmla="*/ 0 w 191"/>
                  <a:gd name="T101" fmla="*/ 0 h 183"/>
                  <a:gd name="T102" fmla="*/ 0 w 191"/>
                  <a:gd name="T103" fmla="*/ 0 h 183"/>
                  <a:gd name="T104" fmla="*/ 0 w 191"/>
                  <a:gd name="T105" fmla="*/ 0 h 183"/>
                  <a:gd name="T106" fmla="*/ 0 w 191"/>
                  <a:gd name="T107" fmla="*/ 0 h 183"/>
                  <a:gd name="T108" fmla="*/ 0 w 191"/>
                  <a:gd name="T109" fmla="*/ 0 h 183"/>
                  <a:gd name="T110" fmla="*/ 0 w 191"/>
                  <a:gd name="T111" fmla="*/ 0 h 18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1"/>
                  <a:gd name="T169" fmla="*/ 0 h 183"/>
                  <a:gd name="T170" fmla="*/ 191 w 191"/>
                  <a:gd name="T171" fmla="*/ 183 h 18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1" h="183">
                    <a:moveTo>
                      <a:pt x="191" y="71"/>
                    </a:moveTo>
                    <a:lnTo>
                      <a:pt x="191" y="68"/>
                    </a:lnTo>
                    <a:lnTo>
                      <a:pt x="189" y="66"/>
                    </a:lnTo>
                    <a:lnTo>
                      <a:pt x="189" y="64"/>
                    </a:lnTo>
                    <a:lnTo>
                      <a:pt x="189" y="61"/>
                    </a:lnTo>
                    <a:lnTo>
                      <a:pt x="189" y="59"/>
                    </a:lnTo>
                    <a:lnTo>
                      <a:pt x="189" y="56"/>
                    </a:lnTo>
                    <a:lnTo>
                      <a:pt x="188" y="54"/>
                    </a:lnTo>
                    <a:lnTo>
                      <a:pt x="188" y="52"/>
                    </a:lnTo>
                    <a:lnTo>
                      <a:pt x="187" y="48"/>
                    </a:lnTo>
                    <a:lnTo>
                      <a:pt x="185" y="46"/>
                    </a:lnTo>
                    <a:lnTo>
                      <a:pt x="183" y="43"/>
                    </a:lnTo>
                    <a:lnTo>
                      <a:pt x="181" y="41"/>
                    </a:lnTo>
                    <a:lnTo>
                      <a:pt x="179" y="38"/>
                    </a:lnTo>
                    <a:lnTo>
                      <a:pt x="178" y="35"/>
                    </a:lnTo>
                    <a:lnTo>
                      <a:pt x="176" y="32"/>
                    </a:lnTo>
                    <a:lnTo>
                      <a:pt x="174" y="30"/>
                    </a:lnTo>
                    <a:lnTo>
                      <a:pt x="175" y="35"/>
                    </a:lnTo>
                    <a:lnTo>
                      <a:pt x="177" y="40"/>
                    </a:lnTo>
                    <a:lnTo>
                      <a:pt x="178" y="44"/>
                    </a:lnTo>
                    <a:lnTo>
                      <a:pt x="179" y="49"/>
                    </a:lnTo>
                    <a:lnTo>
                      <a:pt x="180" y="55"/>
                    </a:lnTo>
                    <a:lnTo>
                      <a:pt x="180" y="60"/>
                    </a:lnTo>
                    <a:lnTo>
                      <a:pt x="180" y="66"/>
                    </a:lnTo>
                    <a:lnTo>
                      <a:pt x="181" y="71"/>
                    </a:lnTo>
                    <a:lnTo>
                      <a:pt x="180" y="82"/>
                    </a:lnTo>
                    <a:lnTo>
                      <a:pt x="179" y="91"/>
                    </a:lnTo>
                    <a:lnTo>
                      <a:pt x="177" y="101"/>
                    </a:lnTo>
                    <a:lnTo>
                      <a:pt x="174" y="110"/>
                    </a:lnTo>
                    <a:lnTo>
                      <a:pt x="170" y="120"/>
                    </a:lnTo>
                    <a:lnTo>
                      <a:pt x="166" y="128"/>
                    </a:lnTo>
                    <a:lnTo>
                      <a:pt x="161" y="136"/>
                    </a:lnTo>
                    <a:lnTo>
                      <a:pt x="156" y="143"/>
                    </a:lnTo>
                    <a:lnTo>
                      <a:pt x="149" y="150"/>
                    </a:lnTo>
                    <a:lnTo>
                      <a:pt x="143" y="156"/>
                    </a:lnTo>
                    <a:lnTo>
                      <a:pt x="136" y="161"/>
                    </a:lnTo>
                    <a:lnTo>
                      <a:pt x="128" y="165"/>
                    </a:lnTo>
                    <a:lnTo>
                      <a:pt x="121" y="169"/>
                    </a:lnTo>
                    <a:lnTo>
                      <a:pt x="112" y="171"/>
                    </a:lnTo>
                    <a:lnTo>
                      <a:pt x="104" y="173"/>
                    </a:lnTo>
                    <a:lnTo>
                      <a:pt x="95" y="173"/>
                    </a:lnTo>
                    <a:lnTo>
                      <a:pt x="86" y="173"/>
                    </a:lnTo>
                    <a:lnTo>
                      <a:pt x="78" y="171"/>
                    </a:lnTo>
                    <a:lnTo>
                      <a:pt x="70" y="169"/>
                    </a:lnTo>
                    <a:lnTo>
                      <a:pt x="61" y="165"/>
                    </a:lnTo>
                    <a:lnTo>
                      <a:pt x="53" y="161"/>
                    </a:lnTo>
                    <a:lnTo>
                      <a:pt x="46" y="156"/>
                    </a:lnTo>
                    <a:lnTo>
                      <a:pt x="40" y="150"/>
                    </a:lnTo>
                    <a:lnTo>
                      <a:pt x="34" y="143"/>
                    </a:lnTo>
                    <a:lnTo>
                      <a:pt x="28" y="136"/>
                    </a:lnTo>
                    <a:lnTo>
                      <a:pt x="23" y="128"/>
                    </a:lnTo>
                    <a:lnTo>
                      <a:pt x="19" y="120"/>
                    </a:lnTo>
                    <a:lnTo>
                      <a:pt x="15" y="110"/>
                    </a:lnTo>
                    <a:lnTo>
                      <a:pt x="12" y="101"/>
                    </a:lnTo>
                    <a:lnTo>
                      <a:pt x="10" y="91"/>
                    </a:lnTo>
                    <a:lnTo>
                      <a:pt x="9" y="82"/>
                    </a:lnTo>
                    <a:lnTo>
                      <a:pt x="9" y="71"/>
                    </a:lnTo>
                    <a:lnTo>
                      <a:pt x="9" y="60"/>
                    </a:lnTo>
                    <a:lnTo>
                      <a:pt x="10" y="50"/>
                    </a:lnTo>
                    <a:lnTo>
                      <a:pt x="12" y="41"/>
                    </a:lnTo>
                    <a:lnTo>
                      <a:pt x="15" y="32"/>
                    </a:lnTo>
                    <a:lnTo>
                      <a:pt x="18" y="23"/>
                    </a:lnTo>
                    <a:lnTo>
                      <a:pt x="22" y="14"/>
                    </a:lnTo>
                    <a:lnTo>
                      <a:pt x="27" y="7"/>
                    </a:lnTo>
                    <a:lnTo>
                      <a:pt x="32" y="0"/>
                    </a:lnTo>
                    <a:lnTo>
                      <a:pt x="30" y="1"/>
                    </a:lnTo>
                    <a:lnTo>
                      <a:pt x="27" y="2"/>
                    </a:lnTo>
                    <a:lnTo>
                      <a:pt x="25" y="5"/>
                    </a:lnTo>
                    <a:lnTo>
                      <a:pt x="22" y="6"/>
                    </a:lnTo>
                    <a:lnTo>
                      <a:pt x="20" y="7"/>
                    </a:lnTo>
                    <a:lnTo>
                      <a:pt x="18" y="10"/>
                    </a:lnTo>
                    <a:lnTo>
                      <a:pt x="15" y="11"/>
                    </a:lnTo>
                    <a:lnTo>
                      <a:pt x="13" y="13"/>
                    </a:lnTo>
                    <a:lnTo>
                      <a:pt x="10" y="19"/>
                    </a:lnTo>
                    <a:lnTo>
                      <a:pt x="7" y="26"/>
                    </a:lnTo>
                    <a:lnTo>
                      <a:pt x="5" y="34"/>
                    </a:lnTo>
                    <a:lnTo>
                      <a:pt x="3" y="41"/>
                    </a:lnTo>
                    <a:lnTo>
                      <a:pt x="2" y="48"/>
                    </a:lnTo>
                    <a:lnTo>
                      <a:pt x="1" y="55"/>
                    </a:lnTo>
                    <a:lnTo>
                      <a:pt x="0" y="62"/>
                    </a:lnTo>
                    <a:lnTo>
                      <a:pt x="0" y="71"/>
                    </a:lnTo>
                    <a:lnTo>
                      <a:pt x="0" y="83"/>
                    </a:lnTo>
                    <a:lnTo>
                      <a:pt x="2" y="94"/>
                    </a:lnTo>
                    <a:lnTo>
                      <a:pt x="4" y="104"/>
                    </a:lnTo>
                    <a:lnTo>
                      <a:pt x="7" y="115"/>
                    </a:lnTo>
                    <a:lnTo>
                      <a:pt x="11" y="125"/>
                    </a:lnTo>
                    <a:lnTo>
                      <a:pt x="16" y="134"/>
                    </a:lnTo>
                    <a:lnTo>
                      <a:pt x="21" y="143"/>
                    </a:lnTo>
                    <a:lnTo>
                      <a:pt x="27" y="151"/>
                    </a:lnTo>
                    <a:lnTo>
                      <a:pt x="34" y="158"/>
                    </a:lnTo>
                    <a:lnTo>
                      <a:pt x="41" y="164"/>
                    </a:lnTo>
                    <a:lnTo>
                      <a:pt x="49" y="170"/>
                    </a:lnTo>
                    <a:lnTo>
                      <a:pt x="57" y="175"/>
                    </a:lnTo>
                    <a:lnTo>
                      <a:pt x="67" y="179"/>
                    </a:lnTo>
                    <a:lnTo>
                      <a:pt x="76" y="182"/>
                    </a:lnTo>
                    <a:lnTo>
                      <a:pt x="85" y="183"/>
                    </a:lnTo>
                    <a:lnTo>
                      <a:pt x="95" y="183"/>
                    </a:lnTo>
                    <a:lnTo>
                      <a:pt x="105" y="183"/>
                    </a:lnTo>
                    <a:lnTo>
                      <a:pt x="114" y="182"/>
                    </a:lnTo>
                    <a:lnTo>
                      <a:pt x="123" y="179"/>
                    </a:lnTo>
                    <a:lnTo>
                      <a:pt x="132" y="175"/>
                    </a:lnTo>
                    <a:lnTo>
                      <a:pt x="140" y="170"/>
                    </a:lnTo>
                    <a:lnTo>
                      <a:pt x="148" y="164"/>
                    </a:lnTo>
                    <a:lnTo>
                      <a:pt x="155" y="158"/>
                    </a:lnTo>
                    <a:lnTo>
                      <a:pt x="162" y="151"/>
                    </a:lnTo>
                    <a:lnTo>
                      <a:pt x="168" y="143"/>
                    </a:lnTo>
                    <a:lnTo>
                      <a:pt x="173" y="134"/>
                    </a:lnTo>
                    <a:lnTo>
                      <a:pt x="178" y="125"/>
                    </a:lnTo>
                    <a:lnTo>
                      <a:pt x="182" y="115"/>
                    </a:lnTo>
                    <a:lnTo>
                      <a:pt x="185" y="104"/>
                    </a:lnTo>
                    <a:lnTo>
                      <a:pt x="188" y="94"/>
                    </a:lnTo>
                    <a:lnTo>
                      <a:pt x="189" y="83"/>
                    </a:lnTo>
                    <a:lnTo>
                      <a:pt x="191" y="71"/>
                    </a:lnTo>
                    <a:close/>
                  </a:path>
                </a:pathLst>
              </a:custGeom>
              <a:solidFill>
                <a:srgbClr val="F7CDA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5" name="Freeform 85"/>
              <p:cNvSpPr/>
              <p:nvPr/>
            </p:nvSpPr>
            <p:spPr bwMode="auto">
              <a:xfrm>
                <a:off x="1143" y="2647"/>
                <a:ext cx="37" cy="30"/>
              </a:xfrm>
              <a:custGeom>
                <a:avLst/>
                <a:gdLst>
                  <a:gd name="T0" fmla="*/ 0 w 181"/>
                  <a:gd name="T1" fmla="*/ 0 h 185"/>
                  <a:gd name="T2" fmla="*/ 0 w 181"/>
                  <a:gd name="T3" fmla="*/ 0 h 185"/>
                  <a:gd name="T4" fmla="*/ 0 w 181"/>
                  <a:gd name="T5" fmla="*/ 0 h 185"/>
                  <a:gd name="T6" fmla="*/ 0 w 181"/>
                  <a:gd name="T7" fmla="*/ 0 h 185"/>
                  <a:gd name="T8" fmla="*/ 0 w 181"/>
                  <a:gd name="T9" fmla="*/ 0 h 185"/>
                  <a:gd name="T10" fmla="*/ 0 w 181"/>
                  <a:gd name="T11" fmla="*/ 0 h 185"/>
                  <a:gd name="T12" fmla="*/ 0 w 181"/>
                  <a:gd name="T13" fmla="*/ 0 h 185"/>
                  <a:gd name="T14" fmla="*/ 0 w 181"/>
                  <a:gd name="T15" fmla="*/ 0 h 185"/>
                  <a:gd name="T16" fmla="*/ 0 w 181"/>
                  <a:gd name="T17" fmla="*/ 0 h 185"/>
                  <a:gd name="T18" fmla="*/ 0 w 181"/>
                  <a:gd name="T19" fmla="*/ 0 h 185"/>
                  <a:gd name="T20" fmla="*/ 0 w 181"/>
                  <a:gd name="T21" fmla="*/ 0 h 185"/>
                  <a:gd name="T22" fmla="*/ 0 w 181"/>
                  <a:gd name="T23" fmla="*/ 0 h 185"/>
                  <a:gd name="T24" fmla="*/ 0 w 181"/>
                  <a:gd name="T25" fmla="*/ 0 h 185"/>
                  <a:gd name="T26" fmla="*/ 0 w 181"/>
                  <a:gd name="T27" fmla="*/ 0 h 185"/>
                  <a:gd name="T28" fmla="*/ 0 w 181"/>
                  <a:gd name="T29" fmla="*/ 0 h 185"/>
                  <a:gd name="T30" fmla="*/ 0 w 181"/>
                  <a:gd name="T31" fmla="*/ 0 h 185"/>
                  <a:gd name="T32" fmla="*/ 0 w 181"/>
                  <a:gd name="T33" fmla="*/ 0 h 185"/>
                  <a:gd name="T34" fmla="*/ 0 w 181"/>
                  <a:gd name="T35" fmla="*/ 0 h 185"/>
                  <a:gd name="T36" fmla="*/ 0 w 181"/>
                  <a:gd name="T37" fmla="*/ 0 h 185"/>
                  <a:gd name="T38" fmla="*/ 0 w 181"/>
                  <a:gd name="T39" fmla="*/ 0 h 185"/>
                  <a:gd name="T40" fmla="*/ 0 w 181"/>
                  <a:gd name="T41" fmla="*/ 0 h 185"/>
                  <a:gd name="T42" fmla="*/ 0 w 181"/>
                  <a:gd name="T43" fmla="*/ 0 h 185"/>
                  <a:gd name="T44" fmla="*/ 0 w 181"/>
                  <a:gd name="T45" fmla="*/ 0 h 185"/>
                  <a:gd name="T46" fmla="*/ 0 w 181"/>
                  <a:gd name="T47" fmla="*/ 0 h 185"/>
                  <a:gd name="T48" fmla="*/ 0 w 181"/>
                  <a:gd name="T49" fmla="*/ 0 h 185"/>
                  <a:gd name="T50" fmla="*/ 0 w 181"/>
                  <a:gd name="T51" fmla="*/ 0 h 185"/>
                  <a:gd name="T52" fmla="*/ 0 w 181"/>
                  <a:gd name="T53" fmla="*/ 0 h 185"/>
                  <a:gd name="T54" fmla="*/ 0 w 181"/>
                  <a:gd name="T55" fmla="*/ 0 h 185"/>
                  <a:gd name="T56" fmla="*/ 0 w 181"/>
                  <a:gd name="T57" fmla="*/ 0 h 185"/>
                  <a:gd name="T58" fmla="*/ 0 w 181"/>
                  <a:gd name="T59" fmla="*/ 0 h 185"/>
                  <a:gd name="T60" fmla="*/ 0 w 181"/>
                  <a:gd name="T61" fmla="*/ 0 h 185"/>
                  <a:gd name="T62" fmla="*/ 0 w 181"/>
                  <a:gd name="T63" fmla="*/ 0 h 185"/>
                  <a:gd name="T64" fmla="*/ 0 w 181"/>
                  <a:gd name="T65" fmla="*/ 0 h 185"/>
                  <a:gd name="T66" fmla="*/ 0 w 181"/>
                  <a:gd name="T67" fmla="*/ 0 h 185"/>
                  <a:gd name="T68" fmla="*/ 0 w 181"/>
                  <a:gd name="T69" fmla="*/ 0 h 185"/>
                  <a:gd name="T70" fmla="*/ 0 w 181"/>
                  <a:gd name="T71" fmla="*/ 0 h 185"/>
                  <a:gd name="T72" fmla="*/ 0 w 181"/>
                  <a:gd name="T73" fmla="*/ 0 h 185"/>
                  <a:gd name="T74" fmla="*/ 0 w 181"/>
                  <a:gd name="T75" fmla="*/ 0 h 185"/>
                  <a:gd name="T76" fmla="*/ 0 w 181"/>
                  <a:gd name="T77" fmla="*/ 0 h 185"/>
                  <a:gd name="T78" fmla="*/ 0 w 181"/>
                  <a:gd name="T79" fmla="*/ 0 h 185"/>
                  <a:gd name="T80" fmla="*/ 0 w 181"/>
                  <a:gd name="T81" fmla="*/ 0 h 185"/>
                  <a:gd name="T82" fmla="*/ 0 w 181"/>
                  <a:gd name="T83" fmla="*/ 0 h 185"/>
                  <a:gd name="T84" fmla="*/ 0 w 181"/>
                  <a:gd name="T85" fmla="*/ 0 h 185"/>
                  <a:gd name="T86" fmla="*/ 0 w 181"/>
                  <a:gd name="T87" fmla="*/ 0 h 185"/>
                  <a:gd name="T88" fmla="*/ 0 w 181"/>
                  <a:gd name="T89" fmla="*/ 0 h 185"/>
                  <a:gd name="T90" fmla="*/ 0 w 181"/>
                  <a:gd name="T91" fmla="*/ 0 h 185"/>
                  <a:gd name="T92" fmla="*/ 0 w 181"/>
                  <a:gd name="T93" fmla="*/ 0 h 185"/>
                  <a:gd name="T94" fmla="*/ 0 w 181"/>
                  <a:gd name="T95" fmla="*/ 0 h 185"/>
                  <a:gd name="T96" fmla="*/ 0 w 181"/>
                  <a:gd name="T97" fmla="*/ 0 h 185"/>
                  <a:gd name="T98" fmla="*/ 0 w 181"/>
                  <a:gd name="T99" fmla="*/ 0 h 185"/>
                  <a:gd name="T100" fmla="*/ 0 w 181"/>
                  <a:gd name="T101" fmla="*/ 0 h 185"/>
                  <a:gd name="T102" fmla="*/ 0 w 181"/>
                  <a:gd name="T103" fmla="*/ 0 h 185"/>
                  <a:gd name="T104" fmla="*/ 0 w 181"/>
                  <a:gd name="T105" fmla="*/ 0 h 185"/>
                  <a:gd name="T106" fmla="*/ 0 w 181"/>
                  <a:gd name="T107" fmla="*/ 0 h 185"/>
                  <a:gd name="T108" fmla="*/ 0 w 181"/>
                  <a:gd name="T109" fmla="*/ 0 h 185"/>
                  <a:gd name="T110" fmla="*/ 0 w 181"/>
                  <a:gd name="T111" fmla="*/ 0 h 1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81"/>
                  <a:gd name="T169" fmla="*/ 0 h 185"/>
                  <a:gd name="T170" fmla="*/ 181 w 181"/>
                  <a:gd name="T171" fmla="*/ 185 h 18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81" h="185">
                    <a:moveTo>
                      <a:pt x="181" y="77"/>
                    </a:moveTo>
                    <a:lnTo>
                      <a:pt x="181" y="73"/>
                    </a:lnTo>
                    <a:lnTo>
                      <a:pt x="181" y="70"/>
                    </a:lnTo>
                    <a:lnTo>
                      <a:pt x="181" y="65"/>
                    </a:lnTo>
                    <a:lnTo>
                      <a:pt x="180" y="61"/>
                    </a:lnTo>
                    <a:lnTo>
                      <a:pt x="180" y="58"/>
                    </a:lnTo>
                    <a:lnTo>
                      <a:pt x="179" y="54"/>
                    </a:lnTo>
                    <a:lnTo>
                      <a:pt x="178" y="50"/>
                    </a:lnTo>
                    <a:lnTo>
                      <a:pt x="178" y="47"/>
                    </a:lnTo>
                    <a:lnTo>
                      <a:pt x="176" y="44"/>
                    </a:lnTo>
                    <a:lnTo>
                      <a:pt x="174" y="41"/>
                    </a:lnTo>
                    <a:lnTo>
                      <a:pt x="171" y="38"/>
                    </a:lnTo>
                    <a:lnTo>
                      <a:pt x="169" y="36"/>
                    </a:lnTo>
                    <a:lnTo>
                      <a:pt x="167" y="34"/>
                    </a:lnTo>
                    <a:lnTo>
                      <a:pt x="165" y="31"/>
                    </a:lnTo>
                    <a:lnTo>
                      <a:pt x="163" y="29"/>
                    </a:lnTo>
                    <a:lnTo>
                      <a:pt x="160" y="26"/>
                    </a:lnTo>
                    <a:lnTo>
                      <a:pt x="163" y="31"/>
                    </a:lnTo>
                    <a:lnTo>
                      <a:pt x="165" y="37"/>
                    </a:lnTo>
                    <a:lnTo>
                      <a:pt x="167" y="43"/>
                    </a:lnTo>
                    <a:lnTo>
                      <a:pt x="169" y="50"/>
                    </a:lnTo>
                    <a:lnTo>
                      <a:pt x="170" y="56"/>
                    </a:lnTo>
                    <a:lnTo>
                      <a:pt x="171" y="64"/>
                    </a:lnTo>
                    <a:lnTo>
                      <a:pt x="172" y="70"/>
                    </a:lnTo>
                    <a:lnTo>
                      <a:pt x="172" y="77"/>
                    </a:lnTo>
                    <a:lnTo>
                      <a:pt x="172" y="86"/>
                    </a:lnTo>
                    <a:lnTo>
                      <a:pt x="170" y="96"/>
                    </a:lnTo>
                    <a:lnTo>
                      <a:pt x="168" y="106"/>
                    </a:lnTo>
                    <a:lnTo>
                      <a:pt x="166" y="114"/>
                    </a:lnTo>
                    <a:lnTo>
                      <a:pt x="162" y="124"/>
                    </a:lnTo>
                    <a:lnTo>
                      <a:pt x="158" y="131"/>
                    </a:lnTo>
                    <a:lnTo>
                      <a:pt x="154" y="139"/>
                    </a:lnTo>
                    <a:lnTo>
                      <a:pt x="148" y="145"/>
                    </a:lnTo>
                    <a:lnTo>
                      <a:pt x="143" y="151"/>
                    </a:lnTo>
                    <a:lnTo>
                      <a:pt x="136" y="157"/>
                    </a:lnTo>
                    <a:lnTo>
                      <a:pt x="130" y="162"/>
                    </a:lnTo>
                    <a:lnTo>
                      <a:pt x="123" y="167"/>
                    </a:lnTo>
                    <a:lnTo>
                      <a:pt x="115" y="169"/>
                    </a:lnTo>
                    <a:lnTo>
                      <a:pt x="107" y="171"/>
                    </a:lnTo>
                    <a:lnTo>
                      <a:pt x="99" y="174"/>
                    </a:lnTo>
                    <a:lnTo>
                      <a:pt x="91" y="174"/>
                    </a:lnTo>
                    <a:lnTo>
                      <a:pt x="83" y="174"/>
                    </a:lnTo>
                    <a:lnTo>
                      <a:pt x="75" y="171"/>
                    </a:lnTo>
                    <a:lnTo>
                      <a:pt x="67" y="169"/>
                    </a:lnTo>
                    <a:lnTo>
                      <a:pt x="59" y="167"/>
                    </a:lnTo>
                    <a:lnTo>
                      <a:pt x="52" y="162"/>
                    </a:lnTo>
                    <a:lnTo>
                      <a:pt x="45" y="157"/>
                    </a:lnTo>
                    <a:lnTo>
                      <a:pt x="39" y="151"/>
                    </a:lnTo>
                    <a:lnTo>
                      <a:pt x="33" y="145"/>
                    </a:lnTo>
                    <a:lnTo>
                      <a:pt x="28" y="139"/>
                    </a:lnTo>
                    <a:lnTo>
                      <a:pt x="23" y="131"/>
                    </a:lnTo>
                    <a:lnTo>
                      <a:pt x="19" y="124"/>
                    </a:lnTo>
                    <a:lnTo>
                      <a:pt x="16" y="114"/>
                    </a:lnTo>
                    <a:lnTo>
                      <a:pt x="13" y="106"/>
                    </a:lnTo>
                    <a:lnTo>
                      <a:pt x="11" y="96"/>
                    </a:lnTo>
                    <a:lnTo>
                      <a:pt x="10" y="86"/>
                    </a:lnTo>
                    <a:lnTo>
                      <a:pt x="9" y="77"/>
                    </a:lnTo>
                    <a:lnTo>
                      <a:pt x="10" y="65"/>
                    </a:lnTo>
                    <a:lnTo>
                      <a:pt x="11" y="54"/>
                    </a:lnTo>
                    <a:lnTo>
                      <a:pt x="14" y="43"/>
                    </a:lnTo>
                    <a:lnTo>
                      <a:pt x="18" y="34"/>
                    </a:lnTo>
                    <a:lnTo>
                      <a:pt x="22" y="24"/>
                    </a:lnTo>
                    <a:lnTo>
                      <a:pt x="27" y="16"/>
                    </a:lnTo>
                    <a:lnTo>
                      <a:pt x="33" y="7"/>
                    </a:lnTo>
                    <a:lnTo>
                      <a:pt x="40" y="0"/>
                    </a:lnTo>
                    <a:lnTo>
                      <a:pt x="37" y="1"/>
                    </a:lnTo>
                    <a:lnTo>
                      <a:pt x="35" y="2"/>
                    </a:lnTo>
                    <a:lnTo>
                      <a:pt x="32" y="4"/>
                    </a:lnTo>
                    <a:lnTo>
                      <a:pt x="29" y="6"/>
                    </a:lnTo>
                    <a:lnTo>
                      <a:pt x="26" y="7"/>
                    </a:lnTo>
                    <a:lnTo>
                      <a:pt x="23" y="8"/>
                    </a:lnTo>
                    <a:lnTo>
                      <a:pt x="21" y="11"/>
                    </a:lnTo>
                    <a:lnTo>
                      <a:pt x="18" y="12"/>
                    </a:lnTo>
                    <a:lnTo>
                      <a:pt x="14" y="19"/>
                    </a:lnTo>
                    <a:lnTo>
                      <a:pt x="11" y="26"/>
                    </a:lnTo>
                    <a:lnTo>
                      <a:pt x="7" y="34"/>
                    </a:lnTo>
                    <a:lnTo>
                      <a:pt x="5" y="42"/>
                    </a:lnTo>
                    <a:lnTo>
                      <a:pt x="3" y="50"/>
                    </a:lnTo>
                    <a:lnTo>
                      <a:pt x="1" y="59"/>
                    </a:lnTo>
                    <a:lnTo>
                      <a:pt x="0" y="67"/>
                    </a:lnTo>
                    <a:lnTo>
                      <a:pt x="0" y="77"/>
                    </a:lnTo>
                    <a:lnTo>
                      <a:pt x="1" y="88"/>
                    </a:lnTo>
                    <a:lnTo>
                      <a:pt x="2" y="98"/>
                    </a:lnTo>
                    <a:lnTo>
                      <a:pt x="4" y="109"/>
                    </a:lnTo>
                    <a:lnTo>
                      <a:pt x="7" y="119"/>
                    </a:lnTo>
                    <a:lnTo>
                      <a:pt x="11" y="128"/>
                    </a:lnTo>
                    <a:lnTo>
                      <a:pt x="16" y="137"/>
                    </a:lnTo>
                    <a:lnTo>
                      <a:pt x="21" y="145"/>
                    </a:lnTo>
                    <a:lnTo>
                      <a:pt x="27" y="154"/>
                    </a:lnTo>
                    <a:lnTo>
                      <a:pt x="33" y="159"/>
                    </a:lnTo>
                    <a:lnTo>
                      <a:pt x="40" y="167"/>
                    </a:lnTo>
                    <a:lnTo>
                      <a:pt x="47" y="171"/>
                    </a:lnTo>
                    <a:lnTo>
                      <a:pt x="55" y="176"/>
                    </a:lnTo>
                    <a:lnTo>
                      <a:pt x="64" y="180"/>
                    </a:lnTo>
                    <a:lnTo>
                      <a:pt x="73" y="182"/>
                    </a:lnTo>
                    <a:lnTo>
                      <a:pt x="82" y="185"/>
                    </a:lnTo>
                    <a:lnTo>
                      <a:pt x="91" y="185"/>
                    </a:lnTo>
                    <a:lnTo>
                      <a:pt x="100" y="185"/>
                    </a:lnTo>
                    <a:lnTo>
                      <a:pt x="109" y="182"/>
                    </a:lnTo>
                    <a:lnTo>
                      <a:pt x="118" y="180"/>
                    </a:lnTo>
                    <a:lnTo>
                      <a:pt x="126" y="176"/>
                    </a:lnTo>
                    <a:lnTo>
                      <a:pt x="134" y="171"/>
                    </a:lnTo>
                    <a:lnTo>
                      <a:pt x="141" y="167"/>
                    </a:lnTo>
                    <a:lnTo>
                      <a:pt x="148" y="159"/>
                    </a:lnTo>
                    <a:lnTo>
                      <a:pt x="155" y="154"/>
                    </a:lnTo>
                    <a:lnTo>
                      <a:pt x="160" y="145"/>
                    </a:lnTo>
                    <a:lnTo>
                      <a:pt x="166" y="137"/>
                    </a:lnTo>
                    <a:lnTo>
                      <a:pt x="170" y="128"/>
                    </a:lnTo>
                    <a:lnTo>
                      <a:pt x="174" y="119"/>
                    </a:lnTo>
                    <a:lnTo>
                      <a:pt x="177" y="109"/>
                    </a:lnTo>
                    <a:lnTo>
                      <a:pt x="179" y="98"/>
                    </a:lnTo>
                    <a:lnTo>
                      <a:pt x="181" y="88"/>
                    </a:lnTo>
                    <a:lnTo>
                      <a:pt x="181" y="77"/>
                    </a:lnTo>
                    <a:close/>
                  </a:path>
                </a:pathLst>
              </a:custGeom>
              <a:solidFill>
                <a:srgbClr val="F7CFA7"/>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6" name="Freeform 86"/>
              <p:cNvSpPr/>
              <p:nvPr/>
            </p:nvSpPr>
            <p:spPr bwMode="auto">
              <a:xfrm>
                <a:off x="1144" y="2646"/>
                <a:ext cx="35" cy="30"/>
              </a:xfrm>
              <a:custGeom>
                <a:avLst/>
                <a:gdLst>
                  <a:gd name="T0" fmla="*/ 0 w 172"/>
                  <a:gd name="T1" fmla="*/ 0 h 184"/>
                  <a:gd name="T2" fmla="*/ 0 w 172"/>
                  <a:gd name="T3" fmla="*/ 0 h 184"/>
                  <a:gd name="T4" fmla="*/ 0 w 172"/>
                  <a:gd name="T5" fmla="*/ 0 h 184"/>
                  <a:gd name="T6" fmla="*/ 0 w 172"/>
                  <a:gd name="T7" fmla="*/ 0 h 184"/>
                  <a:gd name="T8" fmla="*/ 0 w 172"/>
                  <a:gd name="T9" fmla="*/ 0 h 184"/>
                  <a:gd name="T10" fmla="*/ 0 w 172"/>
                  <a:gd name="T11" fmla="*/ 0 h 184"/>
                  <a:gd name="T12" fmla="*/ 0 w 172"/>
                  <a:gd name="T13" fmla="*/ 0 h 184"/>
                  <a:gd name="T14" fmla="*/ 0 w 172"/>
                  <a:gd name="T15" fmla="*/ 0 h 184"/>
                  <a:gd name="T16" fmla="*/ 0 w 172"/>
                  <a:gd name="T17" fmla="*/ 0 h 184"/>
                  <a:gd name="T18" fmla="*/ 0 w 172"/>
                  <a:gd name="T19" fmla="*/ 0 h 184"/>
                  <a:gd name="T20" fmla="*/ 0 w 172"/>
                  <a:gd name="T21" fmla="*/ 0 h 184"/>
                  <a:gd name="T22" fmla="*/ 0 w 172"/>
                  <a:gd name="T23" fmla="*/ 0 h 184"/>
                  <a:gd name="T24" fmla="*/ 0 w 172"/>
                  <a:gd name="T25" fmla="*/ 0 h 184"/>
                  <a:gd name="T26" fmla="*/ 0 w 172"/>
                  <a:gd name="T27" fmla="*/ 0 h 184"/>
                  <a:gd name="T28" fmla="*/ 0 w 172"/>
                  <a:gd name="T29" fmla="*/ 0 h 184"/>
                  <a:gd name="T30" fmla="*/ 0 w 172"/>
                  <a:gd name="T31" fmla="*/ 0 h 184"/>
                  <a:gd name="T32" fmla="*/ 0 w 172"/>
                  <a:gd name="T33" fmla="*/ 0 h 184"/>
                  <a:gd name="T34" fmla="*/ 0 w 172"/>
                  <a:gd name="T35" fmla="*/ 0 h 184"/>
                  <a:gd name="T36" fmla="*/ 0 w 172"/>
                  <a:gd name="T37" fmla="*/ 0 h 184"/>
                  <a:gd name="T38" fmla="*/ 0 w 172"/>
                  <a:gd name="T39" fmla="*/ 0 h 184"/>
                  <a:gd name="T40" fmla="*/ 0 w 172"/>
                  <a:gd name="T41" fmla="*/ 0 h 184"/>
                  <a:gd name="T42" fmla="*/ 0 w 172"/>
                  <a:gd name="T43" fmla="*/ 0 h 184"/>
                  <a:gd name="T44" fmla="*/ 0 w 172"/>
                  <a:gd name="T45" fmla="*/ 0 h 184"/>
                  <a:gd name="T46" fmla="*/ 0 w 172"/>
                  <a:gd name="T47" fmla="*/ 0 h 184"/>
                  <a:gd name="T48" fmla="*/ 0 w 172"/>
                  <a:gd name="T49" fmla="*/ 0 h 184"/>
                  <a:gd name="T50" fmla="*/ 0 w 172"/>
                  <a:gd name="T51" fmla="*/ 0 h 184"/>
                  <a:gd name="T52" fmla="*/ 0 w 172"/>
                  <a:gd name="T53" fmla="*/ 0 h 184"/>
                  <a:gd name="T54" fmla="*/ 0 w 172"/>
                  <a:gd name="T55" fmla="*/ 0 h 184"/>
                  <a:gd name="T56" fmla="*/ 0 w 172"/>
                  <a:gd name="T57" fmla="*/ 0 h 184"/>
                  <a:gd name="T58" fmla="*/ 0 w 172"/>
                  <a:gd name="T59" fmla="*/ 0 h 184"/>
                  <a:gd name="T60" fmla="*/ 0 w 172"/>
                  <a:gd name="T61" fmla="*/ 0 h 184"/>
                  <a:gd name="T62" fmla="*/ 0 w 172"/>
                  <a:gd name="T63" fmla="*/ 0 h 184"/>
                  <a:gd name="T64" fmla="*/ 0 w 172"/>
                  <a:gd name="T65" fmla="*/ 0 h 184"/>
                  <a:gd name="T66" fmla="*/ 0 w 172"/>
                  <a:gd name="T67" fmla="*/ 0 h 184"/>
                  <a:gd name="T68" fmla="*/ 0 w 172"/>
                  <a:gd name="T69" fmla="*/ 0 h 184"/>
                  <a:gd name="T70" fmla="*/ 0 w 172"/>
                  <a:gd name="T71" fmla="*/ 0 h 184"/>
                  <a:gd name="T72" fmla="*/ 0 w 172"/>
                  <a:gd name="T73" fmla="*/ 0 h 184"/>
                  <a:gd name="T74" fmla="*/ 0 w 172"/>
                  <a:gd name="T75" fmla="*/ 0 h 184"/>
                  <a:gd name="T76" fmla="*/ 0 w 172"/>
                  <a:gd name="T77" fmla="*/ 0 h 184"/>
                  <a:gd name="T78" fmla="*/ 0 w 172"/>
                  <a:gd name="T79" fmla="*/ 0 h 184"/>
                  <a:gd name="T80" fmla="*/ 0 w 172"/>
                  <a:gd name="T81" fmla="*/ 0 h 184"/>
                  <a:gd name="T82" fmla="*/ 0 w 172"/>
                  <a:gd name="T83" fmla="*/ 0 h 184"/>
                  <a:gd name="T84" fmla="*/ 0 w 172"/>
                  <a:gd name="T85" fmla="*/ 0 h 184"/>
                  <a:gd name="T86" fmla="*/ 0 w 172"/>
                  <a:gd name="T87" fmla="*/ 0 h 184"/>
                  <a:gd name="T88" fmla="*/ 0 w 172"/>
                  <a:gd name="T89" fmla="*/ 0 h 184"/>
                  <a:gd name="T90" fmla="*/ 0 w 172"/>
                  <a:gd name="T91" fmla="*/ 0 h 184"/>
                  <a:gd name="T92" fmla="*/ 0 w 172"/>
                  <a:gd name="T93" fmla="*/ 0 h 184"/>
                  <a:gd name="T94" fmla="*/ 0 w 172"/>
                  <a:gd name="T95" fmla="*/ 0 h 184"/>
                  <a:gd name="T96" fmla="*/ 0 w 172"/>
                  <a:gd name="T97" fmla="*/ 0 h 184"/>
                  <a:gd name="T98" fmla="*/ 0 w 172"/>
                  <a:gd name="T99" fmla="*/ 0 h 184"/>
                  <a:gd name="T100" fmla="*/ 0 w 172"/>
                  <a:gd name="T101" fmla="*/ 0 h 184"/>
                  <a:gd name="T102" fmla="*/ 0 w 172"/>
                  <a:gd name="T103" fmla="*/ 0 h 184"/>
                  <a:gd name="T104" fmla="*/ 0 w 172"/>
                  <a:gd name="T105" fmla="*/ 0 h 184"/>
                  <a:gd name="T106" fmla="*/ 0 w 172"/>
                  <a:gd name="T107" fmla="*/ 0 h 184"/>
                  <a:gd name="T108" fmla="*/ 0 w 172"/>
                  <a:gd name="T109" fmla="*/ 0 h 184"/>
                  <a:gd name="T110" fmla="*/ 0 w 172"/>
                  <a:gd name="T111" fmla="*/ 0 h 1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2"/>
                  <a:gd name="T169" fmla="*/ 0 h 184"/>
                  <a:gd name="T170" fmla="*/ 172 w 172"/>
                  <a:gd name="T171" fmla="*/ 184 h 18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2" h="184">
                    <a:moveTo>
                      <a:pt x="172" y="82"/>
                    </a:moveTo>
                    <a:lnTo>
                      <a:pt x="171" y="77"/>
                    </a:lnTo>
                    <a:lnTo>
                      <a:pt x="171" y="71"/>
                    </a:lnTo>
                    <a:lnTo>
                      <a:pt x="171" y="66"/>
                    </a:lnTo>
                    <a:lnTo>
                      <a:pt x="170" y="60"/>
                    </a:lnTo>
                    <a:lnTo>
                      <a:pt x="169" y="55"/>
                    </a:lnTo>
                    <a:lnTo>
                      <a:pt x="168" y="51"/>
                    </a:lnTo>
                    <a:lnTo>
                      <a:pt x="166" y="46"/>
                    </a:lnTo>
                    <a:lnTo>
                      <a:pt x="165" y="41"/>
                    </a:lnTo>
                    <a:lnTo>
                      <a:pt x="162" y="39"/>
                    </a:lnTo>
                    <a:lnTo>
                      <a:pt x="160" y="36"/>
                    </a:lnTo>
                    <a:lnTo>
                      <a:pt x="157" y="33"/>
                    </a:lnTo>
                    <a:lnTo>
                      <a:pt x="154" y="30"/>
                    </a:lnTo>
                    <a:lnTo>
                      <a:pt x="152" y="28"/>
                    </a:lnTo>
                    <a:lnTo>
                      <a:pt x="149" y="25"/>
                    </a:lnTo>
                    <a:lnTo>
                      <a:pt x="146" y="23"/>
                    </a:lnTo>
                    <a:lnTo>
                      <a:pt x="143" y="21"/>
                    </a:lnTo>
                    <a:lnTo>
                      <a:pt x="147" y="27"/>
                    </a:lnTo>
                    <a:lnTo>
                      <a:pt x="151" y="34"/>
                    </a:lnTo>
                    <a:lnTo>
                      <a:pt x="155" y="41"/>
                    </a:lnTo>
                    <a:lnTo>
                      <a:pt x="157" y="48"/>
                    </a:lnTo>
                    <a:lnTo>
                      <a:pt x="160" y="57"/>
                    </a:lnTo>
                    <a:lnTo>
                      <a:pt x="161" y="65"/>
                    </a:lnTo>
                    <a:lnTo>
                      <a:pt x="162" y="73"/>
                    </a:lnTo>
                    <a:lnTo>
                      <a:pt x="163" y="82"/>
                    </a:lnTo>
                    <a:lnTo>
                      <a:pt x="162" y="91"/>
                    </a:lnTo>
                    <a:lnTo>
                      <a:pt x="161" y="100"/>
                    </a:lnTo>
                    <a:lnTo>
                      <a:pt x="159" y="109"/>
                    </a:lnTo>
                    <a:lnTo>
                      <a:pt x="157" y="118"/>
                    </a:lnTo>
                    <a:lnTo>
                      <a:pt x="153" y="125"/>
                    </a:lnTo>
                    <a:lnTo>
                      <a:pt x="149" y="133"/>
                    </a:lnTo>
                    <a:lnTo>
                      <a:pt x="145" y="141"/>
                    </a:lnTo>
                    <a:lnTo>
                      <a:pt x="140" y="147"/>
                    </a:lnTo>
                    <a:lnTo>
                      <a:pt x="135" y="153"/>
                    </a:lnTo>
                    <a:lnTo>
                      <a:pt x="129" y="157"/>
                    </a:lnTo>
                    <a:lnTo>
                      <a:pt x="123" y="162"/>
                    </a:lnTo>
                    <a:lnTo>
                      <a:pt x="116" y="166"/>
                    </a:lnTo>
                    <a:lnTo>
                      <a:pt x="109" y="169"/>
                    </a:lnTo>
                    <a:lnTo>
                      <a:pt x="102" y="172"/>
                    </a:lnTo>
                    <a:lnTo>
                      <a:pt x="94" y="173"/>
                    </a:lnTo>
                    <a:lnTo>
                      <a:pt x="86" y="173"/>
                    </a:lnTo>
                    <a:lnTo>
                      <a:pt x="78" y="173"/>
                    </a:lnTo>
                    <a:lnTo>
                      <a:pt x="71" y="172"/>
                    </a:lnTo>
                    <a:lnTo>
                      <a:pt x="63" y="169"/>
                    </a:lnTo>
                    <a:lnTo>
                      <a:pt x="55" y="166"/>
                    </a:lnTo>
                    <a:lnTo>
                      <a:pt x="49" y="162"/>
                    </a:lnTo>
                    <a:lnTo>
                      <a:pt x="42" y="157"/>
                    </a:lnTo>
                    <a:lnTo>
                      <a:pt x="36" y="153"/>
                    </a:lnTo>
                    <a:lnTo>
                      <a:pt x="31" y="147"/>
                    </a:lnTo>
                    <a:lnTo>
                      <a:pt x="26" y="141"/>
                    </a:lnTo>
                    <a:lnTo>
                      <a:pt x="22" y="133"/>
                    </a:lnTo>
                    <a:lnTo>
                      <a:pt x="18" y="125"/>
                    </a:lnTo>
                    <a:lnTo>
                      <a:pt x="15" y="118"/>
                    </a:lnTo>
                    <a:lnTo>
                      <a:pt x="12" y="109"/>
                    </a:lnTo>
                    <a:lnTo>
                      <a:pt x="10" y="100"/>
                    </a:lnTo>
                    <a:lnTo>
                      <a:pt x="9" y="91"/>
                    </a:lnTo>
                    <a:lnTo>
                      <a:pt x="9" y="82"/>
                    </a:lnTo>
                    <a:lnTo>
                      <a:pt x="9" y="69"/>
                    </a:lnTo>
                    <a:lnTo>
                      <a:pt x="12" y="57"/>
                    </a:lnTo>
                    <a:lnTo>
                      <a:pt x="15" y="45"/>
                    </a:lnTo>
                    <a:lnTo>
                      <a:pt x="20" y="34"/>
                    </a:lnTo>
                    <a:lnTo>
                      <a:pt x="26" y="24"/>
                    </a:lnTo>
                    <a:lnTo>
                      <a:pt x="33" y="15"/>
                    </a:lnTo>
                    <a:lnTo>
                      <a:pt x="41" y="7"/>
                    </a:lnTo>
                    <a:lnTo>
                      <a:pt x="49" y="0"/>
                    </a:lnTo>
                    <a:lnTo>
                      <a:pt x="46" y="2"/>
                    </a:lnTo>
                    <a:lnTo>
                      <a:pt x="43" y="3"/>
                    </a:lnTo>
                    <a:lnTo>
                      <a:pt x="39" y="4"/>
                    </a:lnTo>
                    <a:lnTo>
                      <a:pt x="36" y="5"/>
                    </a:lnTo>
                    <a:lnTo>
                      <a:pt x="33" y="6"/>
                    </a:lnTo>
                    <a:lnTo>
                      <a:pt x="30" y="7"/>
                    </a:lnTo>
                    <a:lnTo>
                      <a:pt x="27" y="10"/>
                    </a:lnTo>
                    <a:lnTo>
                      <a:pt x="23" y="11"/>
                    </a:lnTo>
                    <a:lnTo>
                      <a:pt x="18" y="18"/>
                    </a:lnTo>
                    <a:lnTo>
                      <a:pt x="13" y="25"/>
                    </a:lnTo>
                    <a:lnTo>
                      <a:pt x="9" y="34"/>
                    </a:lnTo>
                    <a:lnTo>
                      <a:pt x="6" y="43"/>
                    </a:lnTo>
                    <a:lnTo>
                      <a:pt x="3" y="52"/>
                    </a:lnTo>
                    <a:lnTo>
                      <a:pt x="1" y="61"/>
                    </a:lnTo>
                    <a:lnTo>
                      <a:pt x="0" y="71"/>
                    </a:lnTo>
                    <a:lnTo>
                      <a:pt x="0" y="82"/>
                    </a:lnTo>
                    <a:lnTo>
                      <a:pt x="0" y="93"/>
                    </a:lnTo>
                    <a:lnTo>
                      <a:pt x="1" y="102"/>
                    </a:lnTo>
                    <a:lnTo>
                      <a:pt x="3" y="112"/>
                    </a:lnTo>
                    <a:lnTo>
                      <a:pt x="6" y="121"/>
                    </a:lnTo>
                    <a:lnTo>
                      <a:pt x="10" y="131"/>
                    </a:lnTo>
                    <a:lnTo>
                      <a:pt x="14" y="139"/>
                    </a:lnTo>
                    <a:lnTo>
                      <a:pt x="19" y="147"/>
                    </a:lnTo>
                    <a:lnTo>
                      <a:pt x="25" y="154"/>
                    </a:lnTo>
                    <a:lnTo>
                      <a:pt x="31" y="161"/>
                    </a:lnTo>
                    <a:lnTo>
                      <a:pt x="37" y="167"/>
                    </a:lnTo>
                    <a:lnTo>
                      <a:pt x="44" y="172"/>
                    </a:lnTo>
                    <a:lnTo>
                      <a:pt x="52" y="176"/>
                    </a:lnTo>
                    <a:lnTo>
                      <a:pt x="61" y="180"/>
                    </a:lnTo>
                    <a:lnTo>
                      <a:pt x="69" y="182"/>
                    </a:lnTo>
                    <a:lnTo>
                      <a:pt x="77" y="184"/>
                    </a:lnTo>
                    <a:lnTo>
                      <a:pt x="86" y="184"/>
                    </a:lnTo>
                    <a:lnTo>
                      <a:pt x="95" y="184"/>
                    </a:lnTo>
                    <a:lnTo>
                      <a:pt x="103" y="182"/>
                    </a:lnTo>
                    <a:lnTo>
                      <a:pt x="111" y="180"/>
                    </a:lnTo>
                    <a:lnTo>
                      <a:pt x="119" y="176"/>
                    </a:lnTo>
                    <a:lnTo>
                      <a:pt x="127" y="172"/>
                    </a:lnTo>
                    <a:lnTo>
                      <a:pt x="134" y="167"/>
                    </a:lnTo>
                    <a:lnTo>
                      <a:pt x="140" y="161"/>
                    </a:lnTo>
                    <a:lnTo>
                      <a:pt x="147" y="154"/>
                    </a:lnTo>
                    <a:lnTo>
                      <a:pt x="152" y="147"/>
                    </a:lnTo>
                    <a:lnTo>
                      <a:pt x="157" y="139"/>
                    </a:lnTo>
                    <a:lnTo>
                      <a:pt x="161" y="131"/>
                    </a:lnTo>
                    <a:lnTo>
                      <a:pt x="165" y="121"/>
                    </a:lnTo>
                    <a:lnTo>
                      <a:pt x="168" y="112"/>
                    </a:lnTo>
                    <a:lnTo>
                      <a:pt x="170" y="102"/>
                    </a:lnTo>
                    <a:lnTo>
                      <a:pt x="171" y="93"/>
                    </a:lnTo>
                    <a:lnTo>
                      <a:pt x="172" y="82"/>
                    </a:lnTo>
                    <a:close/>
                  </a:path>
                </a:pathLst>
              </a:custGeom>
              <a:solidFill>
                <a:srgbClr val="F7D2A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7" name="Freeform 87"/>
              <p:cNvSpPr/>
              <p:nvPr/>
            </p:nvSpPr>
            <p:spPr bwMode="auto">
              <a:xfrm>
                <a:off x="1145" y="2645"/>
                <a:ext cx="33" cy="30"/>
              </a:xfrm>
              <a:custGeom>
                <a:avLst/>
                <a:gdLst>
                  <a:gd name="T0" fmla="*/ 0 w 163"/>
                  <a:gd name="T1" fmla="*/ 0 h 181"/>
                  <a:gd name="T2" fmla="*/ 0 w 163"/>
                  <a:gd name="T3" fmla="*/ 0 h 181"/>
                  <a:gd name="T4" fmla="*/ 0 w 163"/>
                  <a:gd name="T5" fmla="*/ 0 h 181"/>
                  <a:gd name="T6" fmla="*/ 0 w 163"/>
                  <a:gd name="T7" fmla="*/ 0 h 181"/>
                  <a:gd name="T8" fmla="*/ 0 w 163"/>
                  <a:gd name="T9" fmla="*/ 0 h 181"/>
                  <a:gd name="T10" fmla="*/ 0 w 163"/>
                  <a:gd name="T11" fmla="*/ 0 h 181"/>
                  <a:gd name="T12" fmla="*/ 0 w 163"/>
                  <a:gd name="T13" fmla="*/ 0 h 181"/>
                  <a:gd name="T14" fmla="*/ 0 w 163"/>
                  <a:gd name="T15" fmla="*/ 0 h 181"/>
                  <a:gd name="T16" fmla="*/ 0 w 163"/>
                  <a:gd name="T17" fmla="*/ 0 h 181"/>
                  <a:gd name="T18" fmla="*/ 0 w 163"/>
                  <a:gd name="T19" fmla="*/ 0 h 181"/>
                  <a:gd name="T20" fmla="*/ 0 w 163"/>
                  <a:gd name="T21" fmla="*/ 0 h 181"/>
                  <a:gd name="T22" fmla="*/ 0 w 163"/>
                  <a:gd name="T23" fmla="*/ 0 h 181"/>
                  <a:gd name="T24" fmla="*/ 0 w 163"/>
                  <a:gd name="T25" fmla="*/ 0 h 181"/>
                  <a:gd name="T26" fmla="*/ 0 w 163"/>
                  <a:gd name="T27" fmla="*/ 0 h 181"/>
                  <a:gd name="T28" fmla="*/ 0 w 163"/>
                  <a:gd name="T29" fmla="*/ 0 h 181"/>
                  <a:gd name="T30" fmla="*/ 0 w 163"/>
                  <a:gd name="T31" fmla="*/ 0 h 181"/>
                  <a:gd name="T32" fmla="*/ 0 w 163"/>
                  <a:gd name="T33" fmla="*/ 0 h 181"/>
                  <a:gd name="T34" fmla="*/ 0 w 163"/>
                  <a:gd name="T35" fmla="*/ 0 h 181"/>
                  <a:gd name="T36" fmla="*/ 0 w 163"/>
                  <a:gd name="T37" fmla="*/ 0 h 181"/>
                  <a:gd name="T38" fmla="*/ 0 w 163"/>
                  <a:gd name="T39" fmla="*/ 0 h 181"/>
                  <a:gd name="T40" fmla="*/ 0 w 163"/>
                  <a:gd name="T41" fmla="*/ 0 h 181"/>
                  <a:gd name="T42" fmla="*/ 0 w 163"/>
                  <a:gd name="T43" fmla="*/ 0 h 181"/>
                  <a:gd name="T44" fmla="*/ 0 w 163"/>
                  <a:gd name="T45" fmla="*/ 0 h 181"/>
                  <a:gd name="T46" fmla="*/ 0 w 163"/>
                  <a:gd name="T47" fmla="*/ 0 h 181"/>
                  <a:gd name="T48" fmla="*/ 0 w 163"/>
                  <a:gd name="T49" fmla="*/ 0 h 181"/>
                  <a:gd name="T50" fmla="*/ 0 w 163"/>
                  <a:gd name="T51" fmla="*/ 0 h 181"/>
                  <a:gd name="T52" fmla="*/ 0 w 163"/>
                  <a:gd name="T53" fmla="*/ 0 h 181"/>
                  <a:gd name="T54" fmla="*/ 0 w 163"/>
                  <a:gd name="T55" fmla="*/ 0 h 181"/>
                  <a:gd name="T56" fmla="*/ 0 w 163"/>
                  <a:gd name="T57" fmla="*/ 0 h 181"/>
                  <a:gd name="T58" fmla="*/ 0 w 163"/>
                  <a:gd name="T59" fmla="*/ 0 h 181"/>
                  <a:gd name="T60" fmla="*/ 0 w 163"/>
                  <a:gd name="T61" fmla="*/ 0 h 181"/>
                  <a:gd name="T62" fmla="*/ 0 w 163"/>
                  <a:gd name="T63" fmla="*/ 0 h 181"/>
                  <a:gd name="T64" fmla="*/ 0 w 163"/>
                  <a:gd name="T65" fmla="*/ 0 h 181"/>
                  <a:gd name="T66" fmla="*/ 0 w 163"/>
                  <a:gd name="T67" fmla="*/ 0 h 181"/>
                  <a:gd name="T68" fmla="*/ 0 w 163"/>
                  <a:gd name="T69" fmla="*/ 0 h 181"/>
                  <a:gd name="T70" fmla="*/ 0 w 163"/>
                  <a:gd name="T71" fmla="*/ 0 h 181"/>
                  <a:gd name="T72" fmla="*/ 0 w 163"/>
                  <a:gd name="T73" fmla="*/ 0 h 181"/>
                  <a:gd name="T74" fmla="*/ 0 w 163"/>
                  <a:gd name="T75" fmla="*/ 0 h 181"/>
                  <a:gd name="T76" fmla="*/ 0 w 163"/>
                  <a:gd name="T77" fmla="*/ 0 h 181"/>
                  <a:gd name="T78" fmla="*/ 0 w 163"/>
                  <a:gd name="T79" fmla="*/ 0 h 181"/>
                  <a:gd name="T80" fmla="*/ 0 w 163"/>
                  <a:gd name="T81" fmla="*/ 0 h 181"/>
                  <a:gd name="T82" fmla="*/ 0 w 163"/>
                  <a:gd name="T83" fmla="*/ 0 h 181"/>
                  <a:gd name="T84" fmla="*/ 0 w 163"/>
                  <a:gd name="T85" fmla="*/ 0 h 181"/>
                  <a:gd name="T86" fmla="*/ 0 w 163"/>
                  <a:gd name="T87" fmla="*/ 0 h 181"/>
                  <a:gd name="T88" fmla="*/ 0 w 163"/>
                  <a:gd name="T89" fmla="*/ 0 h 181"/>
                  <a:gd name="T90" fmla="*/ 0 w 163"/>
                  <a:gd name="T91" fmla="*/ 0 h 181"/>
                  <a:gd name="T92" fmla="*/ 0 w 163"/>
                  <a:gd name="T93" fmla="*/ 0 h 181"/>
                  <a:gd name="T94" fmla="*/ 0 w 163"/>
                  <a:gd name="T95" fmla="*/ 0 h 181"/>
                  <a:gd name="T96" fmla="*/ 0 w 163"/>
                  <a:gd name="T97" fmla="*/ 0 h 181"/>
                  <a:gd name="T98" fmla="*/ 0 w 163"/>
                  <a:gd name="T99" fmla="*/ 0 h 181"/>
                  <a:gd name="T100" fmla="*/ 0 w 163"/>
                  <a:gd name="T101" fmla="*/ 0 h 181"/>
                  <a:gd name="T102" fmla="*/ 0 w 163"/>
                  <a:gd name="T103" fmla="*/ 0 h 181"/>
                  <a:gd name="T104" fmla="*/ 0 w 163"/>
                  <a:gd name="T105" fmla="*/ 0 h 181"/>
                  <a:gd name="T106" fmla="*/ 0 w 163"/>
                  <a:gd name="T107" fmla="*/ 0 h 181"/>
                  <a:gd name="T108" fmla="*/ 0 w 163"/>
                  <a:gd name="T109" fmla="*/ 0 h 181"/>
                  <a:gd name="T110" fmla="*/ 0 w 163"/>
                  <a:gd name="T111" fmla="*/ 0 h 181"/>
                  <a:gd name="T112" fmla="*/ 0 w 163"/>
                  <a:gd name="T113" fmla="*/ 0 h 181"/>
                  <a:gd name="T114" fmla="*/ 0 w 163"/>
                  <a:gd name="T115" fmla="*/ 0 h 181"/>
                  <a:gd name="T116" fmla="*/ 0 w 163"/>
                  <a:gd name="T117" fmla="*/ 0 h 181"/>
                  <a:gd name="T118" fmla="*/ 0 w 163"/>
                  <a:gd name="T119" fmla="*/ 0 h 181"/>
                  <a:gd name="T120" fmla="*/ 0 w 163"/>
                  <a:gd name="T121" fmla="*/ 0 h 181"/>
                  <a:gd name="T122" fmla="*/ 0 w 163"/>
                  <a:gd name="T123" fmla="*/ 0 h 1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3"/>
                  <a:gd name="T187" fmla="*/ 0 h 181"/>
                  <a:gd name="T188" fmla="*/ 163 w 163"/>
                  <a:gd name="T189" fmla="*/ 181 h 1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3" h="181">
                    <a:moveTo>
                      <a:pt x="163" y="84"/>
                    </a:moveTo>
                    <a:lnTo>
                      <a:pt x="163" y="77"/>
                    </a:lnTo>
                    <a:lnTo>
                      <a:pt x="162" y="71"/>
                    </a:lnTo>
                    <a:lnTo>
                      <a:pt x="161" y="63"/>
                    </a:lnTo>
                    <a:lnTo>
                      <a:pt x="160" y="57"/>
                    </a:lnTo>
                    <a:lnTo>
                      <a:pt x="158" y="50"/>
                    </a:lnTo>
                    <a:lnTo>
                      <a:pt x="156" y="44"/>
                    </a:lnTo>
                    <a:lnTo>
                      <a:pt x="154" y="38"/>
                    </a:lnTo>
                    <a:lnTo>
                      <a:pt x="151" y="33"/>
                    </a:lnTo>
                    <a:lnTo>
                      <a:pt x="149" y="31"/>
                    </a:lnTo>
                    <a:lnTo>
                      <a:pt x="147" y="30"/>
                    </a:lnTo>
                    <a:lnTo>
                      <a:pt x="145" y="27"/>
                    </a:lnTo>
                    <a:lnTo>
                      <a:pt x="143" y="26"/>
                    </a:lnTo>
                    <a:lnTo>
                      <a:pt x="141" y="24"/>
                    </a:lnTo>
                    <a:lnTo>
                      <a:pt x="139" y="23"/>
                    </a:lnTo>
                    <a:lnTo>
                      <a:pt x="137" y="21"/>
                    </a:lnTo>
                    <a:lnTo>
                      <a:pt x="135" y="19"/>
                    </a:lnTo>
                    <a:lnTo>
                      <a:pt x="133" y="18"/>
                    </a:lnTo>
                    <a:lnTo>
                      <a:pt x="132" y="18"/>
                    </a:lnTo>
                    <a:lnTo>
                      <a:pt x="130" y="17"/>
                    </a:lnTo>
                    <a:lnTo>
                      <a:pt x="128" y="15"/>
                    </a:lnTo>
                    <a:lnTo>
                      <a:pt x="127" y="14"/>
                    </a:lnTo>
                    <a:lnTo>
                      <a:pt x="125" y="13"/>
                    </a:lnTo>
                    <a:lnTo>
                      <a:pt x="123" y="13"/>
                    </a:lnTo>
                    <a:lnTo>
                      <a:pt x="122" y="12"/>
                    </a:lnTo>
                    <a:lnTo>
                      <a:pt x="129" y="18"/>
                    </a:lnTo>
                    <a:lnTo>
                      <a:pt x="135" y="25"/>
                    </a:lnTo>
                    <a:lnTo>
                      <a:pt x="140" y="33"/>
                    </a:lnTo>
                    <a:lnTo>
                      <a:pt x="145" y="42"/>
                    </a:lnTo>
                    <a:lnTo>
                      <a:pt x="149" y="51"/>
                    </a:lnTo>
                    <a:lnTo>
                      <a:pt x="152" y="62"/>
                    </a:lnTo>
                    <a:lnTo>
                      <a:pt x="153" y="73"/>
                    </a:lnTo>
                    <a:lnTo>
                      <a:pt x="154" y="84"/>
                    </a:lnTo>
                    <a:lnTo>
                      <a:pt x="154" y="92"/>
                    </a:lnTo>
                    <a:lnTo>
                      <a:pt x="153" y="101"/>
                    </a:lnTo>
                    <a:lnTo>
                      <a:pt x="151" y="109"/>
                    </a:lnTo>
                    <a:lnTo>
                      <a:pt x="148" y="117"/>
                    </a:lnTo>
                    <a:lnTo>
                      <a:pt x="145" y="125"/>
                    </a:lnTo>
                    <a:lnTo>
                      <a:pt x="142" y="132"/>
                    </a:lnTo>
                    <a:lnTo>
                      <a:pt x="138" y="139"/>
                    </a:lnTo>
                    <a:lnTo>
                      <a:pt x="133" y="145"/>
                    </a:lnTo>
                    <a:lnTo>
                      <a:pt x="128" y="151"/>
                    </a:lnTo>
                    <a:lnTo>
                      <a:pt x="122" y="156"/>
                    </a:lnTo>
                    <a:lnTo>
                      <a:pt x="116" y="159"/>
                    </a:lnTo>
                    <a:lnTo>
                      <a:pt x="110" y="163"/>
                    </a:lnTo>
                    <a:lnTo>
                      <a:pt x="103" y="166"/>
                    </a:lnTo>
                    <a:lnTo>
                      <a:pt x="97" y="169"/>
                    </a:lnTo>
                    <a:lnTo>
                      <a:pt x="89" y="170"/>
                    </a:lnTo>
                    <a:lnTo>
                      <a:pt x="82" y="170"/>
                    </a:lnTo>
                    <a:lnTo>
                      <a:pt x="75" y="170"/>
                    </a:lnTo>
                    <a:lnTo>
                      <a:pt x="68" y="169"/>
                    </a:lnTo>
                    <a:lnTo>
                      <a:pt x="61" y="166"/>
                    </a:lnTo>
                    <a:lnTo>
                      <a:pt x="54" y="163"/>
                    </a:lnTo>
                    <a:lnTo>
                      <a:pt x="47" y="159"/>
                    </a:lnTo>
                    <a:lnTo>
                      <a:pt x="41" y="156"/>
                    </a:lnTo>
                    <a:lnTo>
                      <a:pt x="35" y="151"/>
                    </a:lnTo>
                    <a:lnTo>
                      <a:pt x="30" y="145"/>
                    </a:lnTo>
                    <a:lnTo>
                      <a:pt x="26" y="139"/>
                    </a:lnTo>
                    <a:lnTo>
                      <a:pt x="21" y="132"/>
                    </a:lnTo>
                    <a:lnTo>
                      <a:pt x="18" y="125"/>
                    </a:lnTo>
                    <a:lnTo>
                      <a:pt x="15" y="117"/>
                    </a:lnTo>
                    <a:lnTo>
                      <a:pt x="12" y="109"/>
                    </a:lnTo>
                    <a:lnTo>
                      <a:pt x="11" y="101"/>
                    </a:lnTo>
                    <a:lnTo>
                      <a:pt x="10" y="92"/>
                    </a:lnTo>
                    <a:lnTo>
                      <a:pt x="9" y="84"/>
                    </a:lnTo>
                    <a:lnTo>
                      <a:pt x="9" y="77"/>
                    </a:lnTo>
                    <a:lnTo>
                      <a:pt x="10" y="68"/>
                    </a:lnTo>
                    <a:lnTo>
                      <a:pt x="12" y="61"/>
                    </a:lnTo>
                    <a:lnTo>
                      <a:pt x="13" y="55"/>
                    </a:lnTo>
                    <a:lnTo>
                      <a:pt x="18" y="42"/>
                    </a:lnTo>
                    <a:lnTo>
                      <a:pt x="25" y="30"/>
                    </a:lnTo>
                    <a:lnTo>
                      <a:pt x="33" y="19"/>
                    </a:lnTo>
                    <a:lnTo>
                      <a:pt x="43" y="11"/>
                    </a:lnTo>
                    <a:lnTo>
                      <a:pt x="48" y="7"/>
                    </a:lnTo>
                    <a:lnTo>
                      <a:pt x="54" y="5"/>
                    </a:lnTo>
                    <a:lnTo>
                      <a:pt x="60" y="1"/>
                    </a:lnTo>
                    <a:lnTo>
                      <a:pt x="66" y="0"/>
                    </a:lnTo>
                    <a:lnTo>
                      <a:pt x="62" y="0"/>
                    </a:lnTo>
                    <a:lnTo>
                      <a:pt x="57" y="1"/>
                    </a:lnTo>
                    <a:lnTo>
                      <a:pt x="52" y="1"/>
                    </a:lnTo>
                    <a:lnTo>
                      <a:pt x="48" y="2"/>
                    </a:lnTo>
                    <a:lnTo>
                      <a:pt x="44" y="4"/>
                    </a:lnTo>
                    <a:lnTo>
                      <a:pt x="39" y="5"/>
                    </a:lnTo>
                    <a:lnTo>
                      <a:pt x="35" y="6"/>
                    </a:lnTo>
                    <a:lnTo>
                      <a:pt x="31" y="7"/>
                    </a:lnTo>
                    <a:lnTo>
                      <a:pt x="24" y="14"/>
                    </a:lnTo>
                    <a:lnTo>
                      <a:pt x="18" y="23"/>
                    </a:lnTo>
                    <a:lnTo>
                      <a:pt x="13" y="31"/>
                    </a:lnTo>
                    <a:lnTo>
                      <a:pt x="9" y="41"/>
                    </a:lnTo>
                    <a:lnTo>
                      <a:pt x="5" y="50"/>
                    </a:lnTo>
                    <a:lnTo>
                      <a:pt x="2" y="61"/>
                    </a:lnTo>
                    <a:lnTo>
                      <a:pt x="1" y="72"/>
                    </a:lnTo>
                    <a:lnTo>
                      <a:pt x="0" y="84"/>
                    </a:lnTo>
                    <a:lnTo>
                      <a:pt x="1" y="93"/>
                    </a:lnTo>
                    <a:lnTo>
                      <a:pt x="2" y="103"/>
                    </a:lnTo>
                    <a:lnTo>
                      <a:pt x="4" y="113"/>
                    </a:lnTo>
                    <a:lnTo>
                      <a:pt x="7" y="121"/>
                    </a:lnTo>
                    <a:lnTo>
                      <a:pt x="10" y="131"/>
                    </a:lnTo>
                    <a:lnTo>
                      <a:pt x="14" y="138"/>
                    </a:lnTo>
                    <a:lnTo>
                      <a:pt x="19" y="146"/>
                    </a:lnTo>
                    <a:lnTo>
                      <a:pt x="24" y="152"/>
                    </a:lnTo>
                    <a:lnTo>
                      <a:pt x="30" y="158"/>
                    </a:lnTo>
                    <a:lnTo>
                      <a:pt x="36" y="164"/>
                    </a:lnTo>
                    <a:lnTo>
                      <a:pt x="43" y="169"/>
                    </a:lnTo>
                    <a:lnTo>
                      <a:pt x="50" y="174"/>
                    </a:lnTo>
                    <a:lnTo>
                      <a:pt x="58" y="176"/>
                    </a:lnTo>
                    <a:lnTo>
                      <a:pt x="66" y="178"/>
                    </a:lnTo>
                    <a:lnTo>
                      <a:pt x="74" y="181"/>
                    </a:lnTo>
                    <a:lnTo>
                      <a:pt x="82" y="181"/>
                    </a:lnTo>
                    <a:lnTo>
                      <a:pt x="90" y="181"/>
                    </a:lnTo>
                    <a:lnTo>
                      <a:pt x="98" y="178"/>
                    </a:lnTo>
                    <a:lnTo>
                      <a:pt x="106" y="176"/>
                    </a:lnTo>
                    <a:lnTo>
                      <a:pt x="114" y="174"/>
                    </a:lnTo>
                    <a:lnTo>
                      <a:pt x="121" y="169"/>
                    </a:lnTo>
                    <a:lnTo>
                      <a:pt x="127" y="164"/>
                    </a:lnTo>
                    <a:lnTo>
                      <a:pt x="134" y="158"/>
                    </a:lnTo>
                    <a:lnTo>
                      <a:pt x="139" y="152"/>
                    </a:lnTo>
                    <a:lnTo>
                      <a:pt x="145" y="146"/>
                    </a:lnTo>
                    <a:lnTo>
                      <a:pt x="149" y="138"/>
                    </a:lnTo>
                    <a:lnTo>
                      <a:pt x="153" y="131"/>
                    </a:lnTo>
                    <a:lnTo>
                      <a:pt x="157" y="121"/>
                    </a:lnTo>
                    <a:lnTo>
                      <a:pt x="159" y="113"/>
                    </a:lnTo>
                    <a:lnTo>
                      <a:pt x="161" y="103"/>
                    </a:lnTo>
                    <a:lnTo>
                      <a:pt x="163" y="93"/>
                    </a:lnTo>
                    <a:lnTo>
                      <a:pt x="163"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8" name="Freeform 88"/>
              <p:cNvSpPr>
                <a:spLocks noEditPoints="1"/>
              </p:cNvSpPr>
              <p:nvPr/>
            </p:nvSpPr>
            <p:spPr bwMode="auto">
              <a:xfrm>
                <a:off x="1146" y="2645"/>
                <a:ext cx="31" cy="29"/>
              </a:xfrm>
              <a:custGeom>
                <a:avLst/>
                <a:gdLst>
                  <a:gd name="T0" fmla="*/ 0 w 154"/>
                  <a:gd name="T1" fmla="*/ 0 h 175"/>
                  <a:gd name="T2" fmla="*/ 0 w 154"/>
                  <a:gd name="T3" fmla="*/ 0 h 175"/>
                  <a:gd name="T4" fmla="*/ 0 w 154"/>
                  <a:gd name="T5" fmla="*/ 0 h 175"/>
                  <a:gd name="T6" fmla="*/ 0 w 154"/>
                  <a:gd name="T7" fmla="*/ 0 h 175"/>
                  <a:gd name="T8" fmla="*/ 0 w 154"/>
                  <a:gd name="T9" fmla="*/ 0 h 175"/>
                  <a:gd name="T10" fmla="*/ 0 w 154"/>
                  <a:gd name="T11" fmla="*/ 0 h 175"/>
                  <a:gd name="T12" fmla="*/ 0 w 154"/>
                  <a:gd name="T13" fmla="*/ 0 h 175"/>
                  <a:gd name="T14" fmla="*/ 0 w 154"/>
                  <a:gd name="T15" fmla="*/ 0 h 175"/>
                  <a:gd name="T16" fmla="*/ 0 w 154"/>
                  <a:gd name="T17" fmla="*/ 0 h 175"/>
                  <a:gd name="T18" fmla="*/ 0 w 154"/>
                  <a:gd name="T19" fmla="*/ 0 h 175"/>
                  <a:gd name="T20" fmla="*/ 0 w 154"/>
                  <a:gd name="T21" fmla="*/ 0 h 175"/>
                  <a:gd name="T22" fmla="*/ 0 w 154"/>
                  <a:gd name="T23" fmla="*/ 0 h 175"/>
                  <a:gd name="T24" fmla="*/ 0 w 154"/>
                  <a:gd name="T25" fmla="*/ 0 h 175"/>
                  <a:gd name="T26" fmla="*/ 0 w 154"/>
                  <a:gd name="T27" fmla="*/ 0 h 175"/>
                  <a:gd name="T28" fmla="*/ 0 w 154"/>
                  <a:gd name="T29" fmla="*/ 0 h 175"/>
                  <a:gd name="T30" fmla="*/ 0 w 154"/>
                  <a:gd name="T31" fmla="*/ 0 h 175"/>
                  <a:gd name="T32" fmla="*/ 0 w 154"/>
                  <a:gd name="T33" fmla="*/ 0 h 175"/>
                  <a:gd name="T34" fmla="*/ 0 w 154"/>
                  <a:gd name="T35" fmla="*/ 0 h 175"/>
                  <a:gd name="T36" fmla="*/ 0 w 154"/>
                  <a:gd name="T37" fmla="*/ 0 h 175"/>
                  <a:gd name="T38" fmla="*/ 0 w 154"/>
                  <a:gd name="T39" fmla="*/ 0 h 175"/>
                  <a:gd name="T40" fmla="*/ 0 w 154"/>
                  <a:gd name="T41" fmla="*/ 0 h 175"/>
                  <a:gd name="T42" fmla="*/ 0 w 154"/>
                  <a:gd name="T43" fmla="*/ 0 h 175"/>
                  <a:gd name="T44" fmla="*/ 0 w 154"/>
                  <a:gd name="T45" fmla="*/ 0 h 175"/>
                  <a:gd name="T46" fmla="*/ 0 w 154"/>
                  <a:gd name="T47" fmla="*/ 0 h 175"/>
                  <a:gd name="T48" fmla="*/ 0 w 154"/>
                  <a:gd name="T49" fmla="*/ 0 h 175"/>
                  <a:gd name="T50" fmla="*/ 0 w 154"/>
                  <a:gd name="T51" fmla="*/ 0 h 175"/>
                  <a:gd name="T52" fmla="*/ 0 w 154"/>
                  <a:gd name="T53" fmla="*/ 0 h 175"/>
                  <a:gd name="T54" fmla="*/ 0 w 154"/>
                  <a:gd name="T55" fmla="*/ 0 h 175"/>
                  <a:gd name="T56" fmla="*/ 0 w 154"/>
                  <a:gd name="T57" fmla="*/ 0 h 175"/>
                  <a:gd name="T58" fmla="*/ 0 w 154"/>
                  <a:gd name="T59" fmla="*/ 0 h 175"/>
                  <a:gd name="T60" fmla="*/ 0 w 154"/>
                  <a:gd name="T61" fmla="*/ 0 h 175"/>
                  <a:gd name="T62" fmla="*/ 0 w 154"/>
                  <a:gd name="T63" fmla="*/ 0 h 175"/>
                  <a:gd name="T64" fmla="*/ 0 w 154"/>
                  <a:gd name="T65" fmla="*/ 0 h 175"/>
                  <a:gd name="T66" fmla="*/ 0 w 154"/>
                  <a:gd name="T67" fmla="*/ 0 h 175"/>
                  <a:gd name="T68" fmla="*/ 0 w 154"/>
                  <a:gd name="T69" fmla="*/ 0 h 175"/>
                  <a:gd name="T70" fmla="*/ 0 w 154"/>
                  <a:gd name="T71" fmla="*/ 0 h 175"/>
                  <a:gd name="T72" fmla="*/ 0 w 154"/>
                  <a:gd name="T73" fmla="*/ 0 h 175"/>
                  <a:gd name="T74" fmla="*/ 0 w 154"/>
                  <a:gd name="T75" fmla="*/ 0 h 175"/>
                  <a:gd name="T76" fmla="*/ 0 w 154"/>
                  <a:gd name="T77" fmla="*/ 0 h 175"/>
                  <a:gd name="T78" fmla="*/ 0 w 154"/>
                  <a:gd name="T79" fmla="*/ 0 h 175"/>
                  <a:gd name="T80" fmla="*/ 0 w 154"/>
                  <a:gd name="T81" fmla="*/ 0 h 175"/>
                  <a:gd name="T82" fmla="*/ 0 w 154"/>
                  <a:gd name="T83" fmla="*/ 0 h 175"/>
                  <a:gd name="T84" fmla="*/ 0 w 154"/>
                  <a:gd name="T85" fmla="*/ 0 h 17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4"/>
                  <a:gd name="T130" fmla="*/ 0 h 175"/>
                  <a:gd name="T131" fmla="*/ 154 w 154"/>
                  <a:gd name="T132" fmla="*/ 175 h 17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4" h="175">
                    <a:moveTo>
                      <a:pt x="154" y="84"/>
                    </a:moveTo>
                    <a:lnTo>
                      <a:pt x="153" y="75"/>
                    </a:lnTo>
                    <a:lnTo>
                      <a:pt x="152" y="67"/>
                    </a:lnTo>
                    <a:lnTo>
                      <a:pt x="151" y="59"/>
                    </a:lnTo>
                    <a:lnTo>
                      <a:pt x="148" y="50"/>
                    </a:lnTo>
                    <a:lnTo>
                      <a:pt x="146" y="43"/>
                    </a:lnTo>
                    <a:lnTo>
                      <a:pt x="142" y="36"/>
                    </a:lnTo>
                    <a:lnTo>
                      <a:pt x="138" y="29"/>
                    </a:lnTo>
                    <a:lnTo>
                      <a:pt x="134" y="23"/>
                    </a:lnTo>
                    <a:lnTo>
                      <a:pt x="133" y="21"/>
                    </a:lnTo>
                    <a:lnTo>
                      <a:pt x="132" y="21"/>
                    </a:lnTo>
                    <a:lnTo>
                      <a:pt x="131" y="20"/>
                    </a:lnTo>
                    <a:lnTo>
                      <a:pt x="130" y="20"/>
                    </a:lnTo>
                    <a:lnTo>
                      <a:pt x="130" y="19"/>
                    </a:lnTo>
                    <a:lnTo>
                      <a:pt x="119" y="13"/>
                    </a:lnTo>
                    <a:lnTo>
                      <a:pt x="108" y="8"/>
                    </a:lnTo>
                    <a:lnTo>
                      <a:pt x="97" y="4"/>
                    </a:lnTo>
                    <a:lnTo>
                      <a:pt x="86" y="1"/>
                    </a:lnTo>
                    <a:lnTo>
                      <a:pt x="75" y="0"/>
                    </a:lnTo>
                    <a:lnTo>
                      <a:pt x="64" y="0"/>
                    </a:lnTo>
                    <a:lnTo>
                      <a:pt x="52" y="1"/>
                    </a:lnTo>
                    <a:lnTo>
                      <a:pt x="40" y="2"/>
                    </a:lnTo>
                    <a:lnTo>
                      <a:pt x="32" y="9"/>
                    </a:lnTo>
                    <a:lnTo>
                      <a:pt x="24" y="17"/>
                    </a:lnTo>
                    <a:lnTo>
                      <a:pt x="17" y="26"/>
                    </a:lnTo>
                    <a:lnTo>
                      <a:pt x="11" y="36"/>
                    </a:lnTo>
                    <a:lnTo>
                      <a:pt x="6" y="47"/>
                    </a:lnTo>
                    <a:lnTo>
                      <a:pt x="3" y="59"/>
                    </a:lnTo>
                    <a:lnTo>
                      <a:pt x="0" y="71"/>
                    </a:lnTo>
                    <a:lnTo>
                      <a:pt x="0" y="84"/>
                    </a:lnTo>
                    <a:lnTo>
                      <a:pt x="0" y="93"/>
                    </a:lnTo>
                    <a:lnTo>
                      <a:pt x="1" y="102"/>
                    </a:lnTo>
                    <a:lnTo>
                      <a:pt x="3" y="111"/>
                    </a:lnTo>
                    <a:lnTo>
                      <a:pt x="6" y="120"/>
                    </a:lnTo>
                    <a:lnTo>
                      <a:pt x="9" y="127"/>
                    </a:lnTo>
                    <a:lnTo>
                      <a:pt x="13" y="135"/>
                    </a:lnTo>
                    <a:lnTo>
                      <a:pt x="17" y="143"/>
                    </a:lnTo>
                    <a:lnTo>
                      <a:pt x="22" y="149"/>
                    </a:lnTo>
                    <a:lnTo>
                      <a:pt x="27" y="155"/>
                    </a:lnTo>
                    <a:lnTo>
                      <a:pt x="33" y="159"/>
                    </a:lnTo>
                    <a:lnTo>
                      <a:pt x="40" y="164"/>
                    </a:lnTo>
                    <a:lnTo>
                      <a:pt x="46" y="168"/>
                    </a:lnTo>
                    <a:lnTo>
                      <a:pt x="54" y="171"/>
                    </a:lnTo>
                    <a:lnTo>
                      <a:pt x="62" y="174"/>
                    </a:lnTo>
                    <a:lnTo>
                      <a:pt x="69" y="175"/>
                    </a:lnTo>
                    <a:lnTo>
                      <a:pt x="77" y="175"/>
                    </a:lnTo>
                    <a:lnTo>
                      <a:pt x="85" y="175"/>
                    </a:lnTo>
                    <a:lnTo>
                      <a:pt x="93" y="174"/>
                    </a:lnTo>
                    <a:lnTo>
                      <a:pt x="100" y="171"/>
                    </a:lnTo>
                    <a:lnTo>
                      <a:pt x="107" y="168"/>
                    </a:lnTo>
                    <a:lnTo>
                      <a:pt x="114" y="164"/>
                    </a:lnTo>
                    <a:lnTo>
                      <a:pt x="120" y="159"/>
                    </a:lnTo>
                    <a:lnTo>
                      <a:pt x="126" y="155"/>
                    </a:lnTo>
                    <a:lnTo>
                      <a:pt x="131" y="149"/>
                    </a:lnTo>
                    <a:lnTo>
                      <a:pt x="136" y="143"/>
                    </a:lnTo>
                    <a:lnTo>
                      <a:pt x="140" y="135"/>
                    </a:lnTo>
                    <a:lnTo>
                      <a:pt x="144" y="127"/>
                    </a:lnTo>
                    <a:lnTo>
                      <a:pt x="148" y="120"/>
                    </a:lnTo>
                    <a:lnTo>
                      <a:pt x="150" y="111"/>
                    </a:lnTo>
                    <a:lnTo>
                      <a:pt x="152" y="102"/>
                    </a:lnTo>
                    <a:lnTo>
                      <a:pt x="153" y="93"/>
                    </a:lnTo>
                    <a:lnTo>
                      <a:pt x="154" y="84"/>
                    </a:lnTo>
                    <a:close/>
                    <a:moveTo>
                      <a:pt x="145" y="84"/>
                    </a:moveTo>
                    <a:lnTo>
                      <a:pt x="144" y="92"/>
                    </a:lnTo>
                    <a:lnTo>
                      <a:pt x="143" y="101"/>
                    </a:lnTo>
                    <a:lnTo>
                      <a:pt x="142" y="108"/>
                    </a:lnTo>
                    <a:lnTo>
                      <a:pt x="139" y="115"/>
                    </a:lnTo>
                    <a:lnTo>
                      <a:pt x="136" y="122"/>
                    </a:lnTo>
                    <a:lnTo>
                      <a:pt x="133" y="129"/>
                    </a:lnTo>
                    <a:lnTo>
                      <a:pt x="129" y="135"/>
                    </a:lnTo>
                    <a:lnTo>
                      <a:pt x="125" y="141"/>
                    </a:lnTo>
                    <a:lnTo>
                      <a:pt x="120" y="146"/>
                    </a:lnTo>
                    <a:lnTo>
                      <a:pt x="115" y="151"/>
                    </a:lnTo>
                    <a:lnTo>
                      <a:pt x="109" y="155"/>
                    </a:lnTo>
                    <a:lnTo>
                      <a:pt x="103" y="158"/>
                    </a:lnTo>
                    <a:lnTo>
                      <a:pt x="97" y="161"/>
                    </a:lnTo>
                    <a:lnTo>
                      <a:pt x="91" y="163"/>
                    </a:lnTo>
                    <a:lnTo>
                      <a:pt x="84" y="164"/>
                    </a:lnTo>
                    <a:lnTo>
                      <a:pt x="77" y="164"/>
                    </a:lnTo>
                    <a:lnTo>
                      <a:pt x="70" y="164"/>
                    </a:lnTo>
                    <a:lnTo>
                      <a:pt x="64" y="163"/>
                    </a:lnTo>
                    <a:lnTo>
                      <a:pt x="57" y="161"/>
                    </a:lnTo>
                    <a:lnTo>
                      <a:pt x="51" y="158"/>
                    </a:lnTo>
                    <a:lnTo>
                      <a:pt x="44" y="155"/>
                    </a:lnTo>
                    <a:lnTo>
                      <a:pt x="38" y="151"/>
                    </a:lnTo>
                    <a:lnTo>
                      <a:pt x="33" y="146"/>
                    </a:lnTo>
                    <a:lnTo>
                      <a:pt x="28" y="141"/>
                    </a:lnTo>
                    <a:lnTo>
                      <a:pt x="24" y="135"/>
                    </a:lnTo>
                    <a:lnTo>
                      <a:pt x="20" y="129"/>
                    </a:lnTo>
                    <a:lnTo>
                      <a:pt x="17" y="122"/>
                    </a:lnTo>
                    <a:lnTo>
                      <a:pt x="14" y="115"/>
                    </a:lnTo>
                    <a:lnTo>
                      <a:pt x="12" y="108"/>
                    </a:lnTo>
                    <a:lnTo>
                      <a:pt x="10" y="101"/>
                    </a:lnTo>
                    <a:lnTo>
                      <a:pt x="9" y="92"/>
                    </a:lnTo>
                    <a:lnTo>
                      <a:pt x="9" y="84"/>
                    </a:lnTo>
                    <a:lnTo>
                      <a:pt x="9" y="75"/>
                    </a:lnTo>
                    <a:lnTo>
                      <a:pt x="10" y="67"/>
                    </a:lnTo>
                    <a:lnTo>
                      <a:pt x="12" y="60"/>
                    </a:lnTo>
                    <a:lnTo>
                      <a:pt x="14" y="53"/>
                    </a:lnTo>
                    <a:lnTo>
                      <a:pt x="17" y="45"/>
                    </a:lnTo>
                    <a:lnTo>
                      <a:pt x="20" y="38"/>
                    </a:lnTo>
                    <a:lnTo>
                      <a:pt x="24" y="32"/>
                    </a:lnTo>
                    <a:lnTo>
                      <a:pt x="28" y="26"/>
                    </a:lnTo>
                    <a:lnTo>
                      <a:pt x="33" y="21"/>
                    </a:lnTo>
                    <a:lnTo>
                      <a:pt x="38" y="17"/>
                    </a:lnTo>
                    <a:lnTo>
                      <a:pt x="44" y="13"/>
                    </a:lnTo>
                    <a:lnTo>
                      <a:pt x="51" y="9"/>
                    </a:lnTo>
                    <a:lnTo>
                      <a:pt x="57" y="7"/>
                    </a:lnTo>
                    <a:lnTo>
                      <a:pt x="64" y="5"/>
                    </a:lnTo>
                    <a:lnTo>
                      <a:pt x="70" y="4"/>
                    </a:lnTo>
                    <a:lnTo>
                      <a:pt x="77" y="2"/>
                    </a:lnTo>
                    <a:lnTo>
                      <a:pt x="84" y="4"/>
                    </a:lnTo>
                    <a:lnTo>
                      <a:pt x="91" y="5"/>
                    </a:lnTo>
                    <a:lnTo>
                      <a:pt x="97" y="7"/>
                    </a:lnTo>
                    <a:lnTo>
                      <a:pt x="103" y="9"/>
                    </a:lnTo>
                    <a:lnTo>
                      <a:pt x="109" y="13"/>
                    </a:lnTo>
                    <a:lnTo>
                      <a:pt x="115" y="17"/>
                    </a:lnTo>
                    <a:lnTo>
                      <a:pt x="120" y="21"/>
                    </a:lnTo>
                    <a:lnTo>
                      <a:pt x="125" y="26"/>
                    </a:lnTo>
                    <a:lnTo>
                      <a:pt x="129" y="32"/>
                    </a:lnTo>
                    <a:lnTo>
                      <a:pt x="133" y="38"/>
                    </a:lnTo>
                    <a:lnTo>
                      <a:pt x="136" y="45"/>
                    </a:lnTo>
                    <a:lnTo>
                      <a:pt x="139" y="53"/>
                    </a:lnTo>
                    <a:lnTo>
                      <a:pt x="142" y="60"/>
                    </a:lnTo>
                    <a:lnTo>
                      <a:pt x="143" y="67"/>
                    </a:lnTo>
                    <a:lnTo>
                      <a:pt x="144" y="75"/>
                    </a:lnTo>
                    <a:lnTo>
                      <a:pt x="145" y="84"/>
                    </a:lnTo>
                    <a:close/>
                  </a:path>
                </a:pathLst>
              </a:custGeom>
              <a:solidFill>
                <a:srgbClr val="F8D4A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49" name="Freeform 89"/>
              <p:cNvSpPr>
                <a:spLocks noEditPoints="1"/>
              </p:cNvSpPr>
              <p:nvPr/>
            </p:nvSpPr>
            <p:spPr bwMode="auto">
              <a:xfrm>
                <a:off x="1147" y="2645"/>
                <a:ext cx="29" cy="29"/>
              </a:xfrm>
              <a:custGeom>
                <a:avLst/>
                <a:gdLst>
                  <a:gd name="T0" fmla="*/ 0 w 145"/>
                  <a:gd name="T1" fmla="*/ 0 h 170"/>
                  <a:gd name="T2" fmla="*/ 0 w 145"/>
                  <a:gd name="T3" fmla="*/ 0 h 170"/>
                  <a:gd name="T4" fmla="*/ 0 w 145"/>
                  <a:gd name="T5" fmla="*/ 0 h 170"/>
                  <a:gd name="T6" fmla="*/ 0 w 145"/>
                  <a:gd name="T7" fmla="*/ 0 h 170"/>
                  <a:gd name="T8" fmla="*/ 0 w 145"/>
                  <a:gd name="T9" fmla="*/ 0 h 170"/>
                  <a:gd name="T10" fmla="*/ 0 w 145"/>
                  <a:gd name="T11" fmla="*/ 0 h 170"/>
                  <a:gd name="T12" fmla="*/ 0 w 145"/>
                  <a:gd name="T13" fmla="*/ 0 h 170"/>
                  <a:gd name="T14" fmla="*/ 0 w 145"/>
                  <a:gd name="T15" fmla="*/ 0 h 170"/>
                  <a:gd name="T16" fmla="*/ 0 w 145"/>
                  <a:gd name="T17" fmla="*/ 0 h 170"/>
                  <a:gd name="T18" fmla="*/ 0 w 145"/>
                  <a:gd name="T19" fmla="*/ 0 h 170"/>
                  <a:gd name="T20" fmla="*/ 0 w 145"/>
                  <a:gd name="T21" fmla="*/ 0 h 170"/>
                  <a:gd name="T22" fmla="*/ 0 w 145"/>
                  <a:gd name="T23" fmla="*/ 0 h 170"/>
                  <a:gd name="T24" fmla="*/ 0 w 145"/>
                  <a:gd name="T25" fmla="*/ 0 h 170"/>
                  <a:gd name="T26" fmla="*/ 0 w 145"/>
                  <a:gd name="T27" fmla="*/ 0 h 170"/>
                  <a:gd name="T28" fmla="*/ 0 w 145"/>
                  <a:gd name="T29" fmla="*/ 0 h 170"/>
                  <a:gd name="T30" fmla="*/ 0 w 145"/>
                  <a:gd name="T31" fmla="*/ 0 h 170"/>
                  <a:gd name="T32" fmla="*/ 0 w 145"/>
                  <a:gd name="T33" fmla="*/ 0 h 170"/>
                  <a:gd name="T34" fmla="*/ 0 w 145"/>
                  <a:gd name="T35" fmla="*/ 0 h 170"/>
                  <a:gd name="T36" fmla="*/ 0 w 145"/>
                  <a:gd name="T37" fmla="*/ 0 h 170"/>
                  <a:gd name="T38" fmla="*/ 0 w 145"/>
                  <a:gd name="T39" fmla="*/ 0 h 170"/>
                  <a:gd name="T40" fmla="*/ 0 w 145"/>
                  <a:gd name="T41" fmla="*/ 0 h 170"/>
                  <a:gd name="T42" fmla="*/ 0 w 145"/>
                  <a:gd name="T43" fmla="*/ 0 h 170"/>
                  <a:gd name="T44" fmla="*/ 0 w 145"/>
                  <a:gd name="T45" fmla="*/ 0 h 170"/>
                  <a:gd name="T46" fmla="*/ 0 w 145"/>
                  <a:gd name="T47" fmla="*/ 0 h 170"/>
                  <a:gd name="T48" fmla="*/ 0 w 145"/>
                  <a:gd name="T49" fmla="*/ 0 h 170"/>
                  <a:gd name="T50" fmla="*/ 0 w 145"/>
                  <a:gd name="T51" fmla="*/ 0 h 170"/>
                  <a:gd name="T52" fmla="*/ 0 w 145"/>
                  <a:gd name="T53" fmla="*/ 0 h 170"/>
                  <a:gd name="T54" fmla="*/ 0 w 145"/>
                  <a:gd name="T55" fmla="*/ 0 h 170"/>
                  <a:gd name="T56" fmla="*/ 0 w 145"/>
                  <a:gd name="T57" fmla="*/ 0 h 170"/>
                  <a:gd name="T58" fmla="*/ 0 w 145"/>
                  <a:gd name="T59" fmla="*/ 0 h 170"/>
                  <a:gd name="T60" fmla="*/ 0 w 145"/>
                  <a:gd name="T61" fmla="*/ 0 h 170"/>
                  <a:gd name="T62" fmla="*/ 0 w 145"/>
                  <a:gd name="T63" fmla="*/ 0 h 170"/>
                  <a:gd name="T64" fmla="*/ 0 w 145"/>
                  <a:gd name="T65" fmla="*/ 0 h 170"/>
                  <a:gd name="T66" fmla="*/ 0 w 145"/>
                  <a:gd name="T67" fmla="*/ 0 h 170"/>
                  <a:gd name="T68" fmla="*/ 0 w 145"/>
                  <a:gd name="T69" fmla="*/ 0 h 170"/>
                  <a:gd name="T70" fmla="*/ 0 w 145"/>
                  <a:gd name="T71" fmla="*/ 0 h 170"/>
                  <a:gd name="T72" fmla="*/ 0 w 145"/>
                  <a:gd name="T73" fmla="*/ 0 h 170"/>
                  <a:gd name="T74" fmla="*/ 0 w 145"/>
                  <a:gd name="T75" fmla="*/ 0 h 170"/>
                  <a:gd name="T76" fmla="*/ 0 w 145"/>
                  <a:gd name="T77" fmla="*/ 0 h 170"/>
                  <a:gd name="T78" fmla="*/ 0 w 145"/>
                  <a:gd name="T79" fmla="*/ 0 h 170"/>
                  <a:gd name="T80" fmla="*/ 0 w 145"/>
                  <a:gd name="T81" fmla="*/ 0 h 170"/>
                  <a:gd name="T82" fmla="*/ 0 w 145"/>
                  <a:gd name="T83" fmla="*/ 0 h 1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5"/>
                  <a:gd name="T127" fmla="*/ 0 h 170"/>
                  <a:gd name="T128" fmla="*/ 145 w 145"/>
                  <a:gd name="T129" fmla="*/ 170 h 1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5" h="170">
                    <a:moveTo>
                      <a:pt x="145" y="84"/>
                    </a:moveTo>
                    <a:lnTo>
                      <a:pt x="144" y="73"/>
                    </a:lnTo>
                    <a:lnTo>
                      <a:pt x="143" y="62"/>
                    </a:lnTo>
                    <a:lnTo>
                      <a:pt x="140" y="51"/>
                    </a:lnTo>
                    <a:lnTo>
                      <a:pt x="136" y="42"/>
                    </a:lnTo>
                    <a:lnTo>
                      <a:pt x="131" y="33"/>
                    </a:lnTo>
                    <a:lnTo>
                      <a:pt x="126" y="25"/>
                    </a:lnTo>
                    <a:lnTo>
                      <a:pt x="120" y="18"/>
                    </a:lnTo>
                    <a:lnTo>
                      <a:pt x="113" y="12"/>
                    </a:lnTo>
                    <a:lnTo>
                      <a:pt x="106" y="8"/>
                    </a:lnTo>
                    <a:lnTo>
                      <a:pt x="99" y="6"/>
                    </a:lnTo>
                    <a:lnTo>
                      <a:pt x="92" y="4"/>
                    </a:lnTo>
                    <a:lnTo>
                      <a:pt x="85" y="2"/>
                    </a:lnTo>
                    <a:lnTo>
                      <a:pt x="78" y="1"/>
                    </a:lnTo>
                    <a:lnTo>
                      <a:pt x="71" y="0"/>
                    </a:lnTo>
                    <a:lnTo>
                      <a:pt x="64" y="0"/>
                    </a:lnTo>
                    <a:lnTo>
                      <a:pt x="57" y="0"/>
                    </a:lnTo>
                    <a:lnTo>
                      <a:pt x="51" y="1"/>
                    </a:lnTo>
                    <a:lnTo>
                      <a:pt x="45" y="5"/>
                    </a:lnTo>
                    <a:lnTo>
                      <a:pt x="39" y="7"/>
                    </a:lnTo>
                    <a:lnTo>
                      <a:pt x="34" y="11"/>
                    </a:lnTo>
                    <a:lnTo>
                      <a:pt x="24" y="19"/>
                    </a:lnTo>
                    <a:lnTo>
                      <a:pt x="16" y="30"/>
                    </a:lnTo>
                    <a:lnTo>
                      <a:pt x="12" y="36"/>
                    </a:lnTo>
                    <a:lnTo>
                      <a:pt x="9" y="42"/>
                    </a:lnTo>
                    <a:lnTo>
                      <a:pt x="7" y="48"/>
                    </a:lnTo>
                    <a:lnTo>
                      <a:pt x="4" y="55"/>
                    </a:lnTo>
                    <a:lnTo>
                      <a:pt x="3" y="61"/>
                    </a:lnTo>
                    <a:lnTo>
                      <a:pt x="1" y="68"/>
                    </a:lnTo>
                    <a:lnTo>
                      <a:pt x="0" y="77"/>
                    </a:lnTo>
                    <a:lnTo>
                      <a:pt x="0" y="84"/>
                    </a:lnTo>
                    <a:lnTo>
                      <a:pt x="1" y="92"/>
                    </a:lnTo>
                    <a:lnTo>
                      <a:pt x="2" y="101"/>
                    </a:lnTo>
                    <a:lnTo>
                      <a:pt x="3" y="109"/>
                    </a:lnTo>
                    <a:lnTo>
                      <a:pt x="6" y="117"/>
                    </a:lnTo>
                    <a:lnTo>
                      <a:pt x="9" y="125"/>
                    </a:lnTo>
                    <a:lnTo>
                      <a:pt x="12" y="132"/>
                    </a:lnTo>
                    <a:lnTo>
                      <a:pt x="17" y="139"/>
                    </a:lnTo>
                    <a:lnTo>
                      <a:pt x="21" y="145"/>
                    </a:lnTo>
                    <a:lnTo>
                      <a:pt x="26" y="151"/>
                    </a:lnTo>
                    <a:lnTo>
                      <a:pt x="32" y="156"/>
                    </a:lnTo>
                    <a:lnTo>
                      <a:pt x="38" y="159"/>
                    </a:lnTo>
                    <a:lnTo>
                      <a:pt x="45" y="163"/>
                    </a:lnTo>
                    <a:lnTo>
                      <a:pt x="52" y="166"/>
                    </a:lnTo>
                    <a:lnTo>
                      <a:pt x="59" y="169"/>
                    </a:lnTo>
                    <a:lnTo>
                      <a:pt x="66" y="170"/>
                    </a:lnTo>
                    <a:lnTo>
                      <a:pt x="73" y="170"/>
                    </a:lnTo>
                    <a:lnTo>
                      <a:pt x="80" y="170"/>
                    </a:lnTo>
                    <a:lnTo>
                      <a:pt x="88" y="169"/>
                    </a:lnTo>
                    <a:lnTo>
                      <a:pt x="94" y="166"/>
                    </a:lnTo>
                    <a:lnTo>
                      <a:pt x="101" y="163"/>
                    </a:lnTo>
                    <a:lnTo>
                      <a:pt x="107" y="159"/>
                    </a:lnTo>
                    <a:lnTo>
                      <a:pt x="113" y="156"/>
                    </a:lnTo>
                    <a:lnTo>
                      <a:pt x="119" y="151"/>
                    </a:lnTo>
                    <a:lnTo>
                      <a:pt x="124" y="145"/>
                    </a:lnTo>
                    <a:lnTo>
                      <a:pt x="129" y="139"/>
                    </a:lnTo>
                    <a:lnTo>
                      <a:pt x="133" y="132"/>
                    </a:lnTo>
                    <a:lnTo>
                      <a:pt x="136" y="125"/>
                    </a:lnTo>
                    <a:lnTo>
                      <a:pt x="139" y="117"/>
                    </a:lnTo>
                    <a:lnTo>
                      <a:pt x="142" y="109"/>
                    </a:lnTo>
                    <a:lnTo>
                      <a:pt x="144" y="101"/>
                    </a:lnTo>
                    <a:lnTo>
                      <a:pt x="145" y="92"/>
                    </a:lnTo>
                    <a:lnTo>
                      <a:pt x="145" y="84"/>
                    </a:lnTo>
                    <a:close/>
                    <a:moveTo>
                      <a:pt x="136" y="84"/>
                    </a:moveTo>
                    <a:lnTo>
                      <a:pt x="136" y="91"/>
                    </a:lnTo>
                    <a:lnTo>
                      <a:pt x="135" y="99"/>
                    </a:lnTo>
                    <a:lnTo>
                      <a:pt x="133" y="107"/>
                    </a:lnTo>
                    <a:lnTo>
                      <a:pt x="131" y="113"/>
                    </a:lnTo>
                    <a:lnTo>
                      <a:pt x="128" y="120"/>
                    </a:lnTo>
                    <a:lnTo>
                      <a:pt x="125" y="126"/>
                    </a:lnTo>
                    <a:lnTo>
                      <a:pt x="122" y="132"/>
                    </a:lnTo>
                    <a:lnTo>
                      <a:pt x="118" y="138"/>
                    </a:lnTo>
                    <a:lnTo>
                      <a:pt x="113" y="143"/>
                    </a:lnTo>
                    <a:lnTo>
                      <a:pt x="108" y="146"/>
                    </a:lnTo>
                    <a:lnTo>
                      <a:pt x="103" y="150"/>
                    </a:lnTo>
                    <a:lnTo>
                      <a:pt x="98" y="153"/>
                    </a:lnTo>
                    <a:lnTo>
                      <a:pt x="92" y="156"/>
                    </a:lnTo>
                    <a:lnTo>
                      <a:pt x="86" y="158"/>
                    </a:lnTo>
                    <a:lnTo>
                      <a:pt x="80" y="159"/>
                    </a:lnTo>
                    <a:lnTo>
                      <a:pt x="73" y="159"/>
                    </a:lnTo>
                    <a:lnTo>
                      <a:pt x="67" y="159"/>
                    </a:lnTo>
                    <a:lnTo>
                      <a:pt x="60" y="158"/>
                    </a:lnTo>
                    <a:lnTo>
                      <a:pt x="54" y="156"/>
                    </a:lnTo>
                    <a:lnTo>
                      <a:pt x="49" y="153"/>
                    </a:lnTo>
                    <a:lnTo>
                      <a:pt x="42" y="150"/>
                    </a:lnTo>
                    <a:lnTo>
                      <a:pt x="37" y="146"/>
                    </a:lnTo>
                    <a:lnTo>
                      <a:pt x="32" y="143"/>
                    </a:lnTo>
                    <a:lnTo>
                      <a:pt x="28" y="138"/>
                    </a:lnTo>
                    <a:lnTo>
                      <a:pt x="24" y="132"/>
                    </a:lnTo>
                    <a:lnTo>
                      <a:pt x="20" y="126"/>
                    </a:lnTo>
                    <a:lnTo>
                      <a:pt x="17" y="120"/>
                    </a:lnTo>
                    <a:lnTo>
                      <a:pt x="14" y="113"/>
                    </a:lnTo>
                    <a:lnTo>
                      <a:pt x="12" y="107"/>
                    </a:lnTo>
                    <a:lnTo>
                      <a:pt x="10" y="99"/>
                    </a:lnTo>
                    <a:lnTo>
                      <a:pt x="9" y="91"/>
                    </a:lnTo>
                    <a:lnTo>
                      <a:pt x="9" y="84"/>
                    </a:lnTo>
                    <a:lnTo>
                      <a:pt x="9" y="77"/>
                    </a:lnTo>
                    <a:lnTo>
                      <a:pt x="10" y="68"/>
                    </a:lnTo>
                    <a:lnTo>
                      <a:pt x="12" y="61"/>
                    </a:lnTo>
                    <a:lnTo>
                      <a:pt x="14" y="54"/>
                    </a:lnTo>
                    <a:lnTo>
                      <a:pt x="17" y="48"/>
                    </a:lnTo>
                    <a:lnTo>
                      <a:pt x="20" y="42"/>
                    </a:lnTo>
                    <a:lnTo>
                      <a:pt x="24" y="36"/>
                    </a:lnTo>
                    <a:lnTo>
                      <a:pt x="28" y="30"/>
                    </a:lnTo>
                    <a:lnTo>
                      <a:pt x="32" y="25"/>
                    </a:lnTo>
                    <a:lnTo>
                      <a:pt x="37" y="21"/>
                    </a:lnTo>
                    <a:lnTo>
                      <a:pt x="42" y="18"/>
                    </a:lnTo>
                    <a:lnTo>
                      <a:pt x="49" y="14"/>
                    </a:lnTo>
                    <a:lnTo>
                      <a:pt x="54" y="12"/>
                    </a:lnTo>
                    <a:lnTo>
                      <a:pt x="60" y="9"/>
                    </a:lnTo>
                    <a:lnTo>
                      <a:pt x="67" y="8"/>
                    </a:lnTo>
                    <a:lnTo>
                      <a:pt x="73" y="8"/>
                    </a:lnTo>
                    <a:lnTo>
                      <a:pt x="80" y="8"/>
                    </a:lnTo>
                    <a:lnTo>
                      <a:pt x="86" y="9"/>
                    </a:lnTo>
                    <a:lnTo>
                      <a:pt x="92" y="12"/>
                    </a:lnTo>
                    <a:lnTo>
                      <a:pt x="98" y="14"/>
                    </a:lnTo>
                    <a:lnTo>
                      <a:pt x="103" y="18"/>
                    </a:lnTo>
                    <a:lnTo>
                      <a:pt x="108" y="21"/>
                    </a:lnTo>
                    <a:lnTo>
                      <a:pt x="113" y="25"/>
                    </a:lnTo>
                    <a:lnTo>
                      <a:pt x="118" y="30"/>
                    </a:lnTo>
                    <a:lnTo>
                      <a:pt x="122" y="36"/>
                    </a:lnTo>
                    <a:lnTo>
                      <a:pt x="125" y="42"/>
                    </a:lnTo>
                    <a:lnTo>
                      <a:pt x="128" y="48"/>
                    </a:lnTo>
                    <a:lnTo>
                      <a:pt x="131" y="54"/>
                    </a:lnTo>
                    <a:lnTo>
                      <a:pt x="133" y="61"/>
                    </a:lnTo>
                    <a:lnTo>
                      <a:pt x="135" y="68"/>
                    </a:lnTo>
                    <a:lnTo>
                      <a:pt x="136" y="77"/>
                    </a:lnTo>
                    <a:lnTo>
                      <a:pt x="136" y="84"/>
                    </a:lnTo>
                    <a:close/>
                  </a:path>
                </a:pathLst>
              </a:custGeom>
              <a:solidFill>
                <a:srgbClr val="F8D7A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0" name="Freeform 90"/>
              <p:cNvSpPr>
                <a:spLocks noEditPoints="1"/>
              </p:cNvSpPr>
              <p:nvPr/>
            </p:nvSpPr>
            <p:spPr bwMode="auto">
              <a:xfrm>
                <a:off x="1148" y="2646"/>
                <a:ext cx="27" cy="27"/>
              </a:xfrm>
              <a:custGeom>
                <a:avLst/>
                <a:gdLst>
                  <a:gd name="T0" fmla="*/ 0 w 136"/>
                  <a:gd name="T1" fmla="*/ 0 h 162"/>
                  <a:gd name="T2" fmla="*/ 0 w 136"/>
                  <a:gd name="T3" fmla="*/ 0 h 162"/>
                  <a:gd name="T4" fmla="*/ 0 w 136"/>
                  <a:gd name="T5" fmla="*/ 0 h 162"/>
                  <a:gd name="T6" fmla="*/ 0 w 136"/>
                  <a:gd name="T7" fmla="*/ 0 h 162"/>
                  <a:gd name="T8" fmla="*/ 0 w 136"/>
                  <a:gd name="T9" fmla="*/ 0 h 162"/>
                  <a:gd name="T10" fmla="*/ 0 w 136"/>
                  <a:gd name="T11" fmla="*/ 0 h 162"/>
                  <a:gd name="T12" fmla="*/ 0 w 136"/>
                  <a:gd name="T13" fmla="*/ 0 h 162"/>
                  <a:gd name="T14" fmla="*/ 0 w 136"/>
                  <a:gd name="T15" fmla="*/ 0 h 162"/>
                  <a:gd name="T16" fmla="*/ 0 w 136"/>
                  <a:gd name="T17" fmla="*/ 0 h 162"/>
                  <a:gd name="T18" fmla="*/ 0 w 136"/>
                  <a:gd name="T19" fmla="*/ 0 h 162"/>
                  <a:gd name="T20" fmla="*/ 0 w 136"/>
                  <a:gd name="T21" fmla="*/ 0 h 162"/>
                  <a:gd name="T22" fmla="*/ 0 w 136"/>
                  <a:gd name="T23" fmla="*/ 0 h 162"/>
                  <a:gd name="T24" fmla="*/ 0 w 136"/>
                  <a:gd name="T25" fmla="*/ 0 h 162"/>
                  <a:gd name="T26" fmla="*/ 0 w 136"/>
                  <a:gd name="T27" fmla="*/ 0 h 162"/>
                  <a:gd name="T28" fmla="*/ 0 w 136"/>
                  <a:gd name="T29" fmla="*/ 0 h 162"/>
                  <a:gd name="T30" fmla="*/ 0 w 136"/>
                  <a:gd name="T31" fmla="*/ 0 h 162"/>
                  <a:gd name="T32" fmla="*/ 0 w 136"/>
                  <a:gd name="T33" fmla="*/ 0 h 162"/>
                  <a:gd name="T34" fmla="*/ 0 w 136"/>
                  <a:gd name="T35" fmla="*/ 0 h 162"/>
                  <a:gd name="T36" fmla="*/ 0 w 136"/>
                  <a:gd name="T37" fmla="*/ 0 h 162"/>
                  <a:gd name="T38" fmla="*/ 0 w 136"/>
                  <a:gd name="T39" fmla="*/ 0 h 162"/>
                  <a:gd name="T40" fmla="*/ 0 w 136"/>
                  <a:gd name="T41" fmla="*/ 0 h 162"/>
                  <a:gd name="T42" fmla="*/ 0 w 136"/>
                  <a:gd name="T43" fmla="*/ 0 h 162"/>
                  <a:gd name="T44" fmla="*/ 0 w 136"/>
                  <a:gd name="T45" fmla="*/ 0 h 162"/>
                  <a:gd name="T46" fmla="*/ 0 w 136"/>
                  <a:gd name="T47" fmla="*/ 0 h 162"/>
                  <a:gd name="T48" fmla="*/ 0 w 136"/>
                  <a:gd name="T49" fmla="*/ 0 h 162"/>
                  <a:gd name="T50" fmla="*/ 0 w 136"/>
                  <a:gd name="T51" fmla="*/ 0 h 162"/>
                  <a:gd name="T52" fmla="*/ 0 w 136"/>
                  <a:gd name="T53" fmla="*/ 0 h 162"/>
                  <a:gd name="T54" fmla="*/ 0 w 136"/>
                  <a:gd name="T55" fmla="*/ 0 h 162"/>
                  <a:gd name="T56" fmla="*/ 0 w 136"/>
                  <a:gd name="T57" fmla="*/ 0 h 162"/>
                  <a:gd name="T58" fmla="*/ 0 w 136"/>
                  <a:gd name="T59" fmla="*/ 0 h 162"/>
                  <a:gd name="T60" fmla="*/ 0 w 136"/>
                  <a:gd name="T61" fmla="*/ 0 h 162"/>
                  <a:gd name="T62" fmla="*/ 0 w 136"/>
                  <a:gd name="T63" fmla="*/ 0 h 162"/>
                  <a:gd name="T64" fmla="*/ 0 w 136"/>
                  <a:gd name="T65" fmla="*/ 0 h 162"/>
                  <a:gd name="T66" fmla="*/ 0 w 136"/>
                  <a:gd name="T67" fmla="*/ 0 h 162"/>
                  <a:gd name="T68" fmla="*/ 0 w 136"/>
                  <a:gd name="T69" fmla="*/ 0 h 162"/>
                  <a:gd name="T70" fmla="*/ 0 w 136"/>
                  <a:gd name="T71" fmla="*/ 0 h 162"/>
                  <a:gd name="T72" fmla="*/ 0 w 136"/>
                  <a:gd name="T73" fmla="*/ 0 h 162"/>
                  <a:gd name="T74" fmla="*/ 0 w 136"/>
                  <a:gd name="T75" fmla="*/ 0 h 162"/>
                  <a:gd name="T76" fmla="*/ 0 w 136"/>
                  <a:gd name="T77" fmla="*/ 0 h 162"/>
                  <a:gd name="T78" fmla="*/ 0 w 136"/>
                  <a:gd name="T79" fmla="*/ 0 h 162"/>
                  <a:gd name="T80" fmla="*/ 0 w 136"/>
                  <a:gd name="T81" fmla="*/ 0 h 162"/>
                  <a:gd name="T82" fmla="*/ 0 w 136"/>
                  <a:gd name="T83" fmla="*/ 0 h 162"/>
                  <a:gd name="T84" fmla="*/ 0 w 136"/>
                  <a:gd name="T85" fmla="*/ 0 h 1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6"/>
                  <a:gd name="T130" fmla="*/ 0 h 162"/>
                  <a:gd name="T131" fmla="*/ 136 w 136"/>
                  <a:gd name="T132" fmla="*/ 162 h 1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6" h="162">
                    <a:moveTo>
                      <a:pt x="136" y="82"/>
                    </a:moveTo>
                    <a:lnTo>
                      <a:pt x="135" y="73"/>
                    </a:lnTo>
                    <a:lnTo>
                      <a:pt x="134" y="65"/>
                    </a:lnTo>
                    <a:lnTo>
                      <a:pt x="133" y="58"/>
                    </a:lnTo>
                    <a:lnTo>
                      <a:pt x="130" y="51"/>
                    </a:lnTo>
                    <a:lnTo>
                      <a:pt x="127" y="43"/>
                    </a:lnTo>
                    <a:lnTo>
                      <a:pt x="124" y="36"/>
                    </a:lnTo>
                    <a:lnTo>
                      <a:pt x="120" y="30"/>
                    </a:lnTo>
                    <a:lnTo>
                      <a:pt x="116" y="24"/>
                    </a:lnTo>
                    <a:lnTo>
                      <a:pt x="111" y="19"/>
                    </a:lnTo>
                    <a:lnTo>
                      <a:pt x="106" y="15"/>
                    </a:lnTo>
                    <a:lnTo>
                      <a:pt x="100" y="11"/>
                    </a:lnTo>
                    <a:lnTo>
                      <a:pt x="94" y="7"/>
                    </a:lnTo>
                    <a:lnTo>
                      <a:pt x="88" y="5"/>
                    </a:lnTo>
                    <a:lnTo>
                      <a:pt x="82" y="3"/>
                    </a:lnTo>
                    <a:lnTo>
                      <a:pt x="75" y="2"/>
                    </a:lnTo>
                    <a:lnTo>
                      <a:pt x="68" y="0"/>
                    </a:lnTo>
                    <a:lnTo>
                      <a:pt x="61" y="2"/>
                    </a:lnTo>
                    <a:lnTo>
                      <a:pt x="55" y="3"/>
                    </a:lnTo>
                    <a:lnTo>
                      <a:pt x="48" y="5"/>
                    </a:lnTo>
                    <a:lnTo>
                      <a:pt x="42" y="7"/>
                    </a:lnTo>
                    <a:lnTo>
                      <a:pt x="35" y="11"/>
                    </a:lnTo>
                    <a:lnTo>
                      <a:pt x="29" y="15"/>
                    </a:lnTo>
                    <a:lnTo>
                      <a:pt x="24" y="19"/>
                    </a:lnTo>
                    <a:lnTo>
                      <a:pt x="19" y="24"/>
                    </a:lnTo>
                    <a:lnTo>
                      <a:pt x="15" y="30"/>
                    </a:lnTo>
                    <a:lnTo>
                      <a:pt x="11" y="36"/>
                    </a:lnTo>
                    <a:lnTo>
                      <a:pt x="8" y="43"/>
                    </a:lnTo>
                    <a:lnTo>
                      <a:pt x="5" y="51"/>
                    </a:lnTo>
                    <a:lnTo>
                      <a:pt x="3" y="58"/>
                    </a:lnTo>
                    <a:lnTo>
                      <a:pt x="1" y="65"/>
                    </a:lnTo>
                    <a:lnTo>
                      <a:pt x="0" y="73"/>
                    </a:lnTo>
                    <a:lnTo>
                      <a:pt x="0" y="82"/>
                    </a:lnTo>
                    <a:lnTo>
                      <a:pt x="0" y="90"/>
                    </a:lnTo>
                    <a:lnTo>
                      <a:pt x="1" y="99"/>
                    </a:lnTo>
                    <a:lnTo>
                      <a:pt x="3" y="106"/>
                    </a:lnTo>
                    <a:lnTo>
                      <a:pt x="5" y="113"/>
                    </a:lnTo>
                    <a:lnTo>
                      <a:pt x="8" y="120"/>
                    </a:lnTo>
                    <a:lnTo>
                      <a:pt x="11" y="127"/>
                    </a:lnTo>
                    <a:lnTo>
                      <a:pt x="15" y="133"/>
                    </a:lnTo>
                    <a:lnTo>
                      <a:pt x="19" y="139"/>
                    </a:lnTo>
                    <a:lnTo>
                      <a:pt x="24" y="144"/>
                    </a:lnTo>
                    <a:lnTo>
                      <a:pt x="29" y="149"/>
                    </a:lnTo>
                    <a:lnTo>
                      <a:pt x="35" y="153"/>
                    </a:lnTo>
                    <a:lnTo>
                      <a:pt x="42" y="156"/>
                    </a:lnTo>
                    <a:lnTo>
                      <a:pt x="48" y="159"/>
                    </a:lnTo>
                    <a:lnTo>
                      <a:pt x="55" y="161"/>
                    </a:lnTo>
                    <a:lnTo>
                      <a:pt x="61" y="162"/>
                    </a:lnTo>
                    <a:lnTo>
                      <a:pt x="68" y="162"/>
                    </a:lnTo>
                    <a:lnTo>
                      <a:pt x="75" y="162"/>
                    </a:lnTo>
                    <a:lnTo>
                      <a:pt x="82" y="161"/>
                    </a:lnTo>
                    <a:lnTo>
                      <a:pt x="88" y="159"/>
                    </a:lnTo>
                    <a:lnTo>
                      <a:pt x="94" y="156"/>
                    </a:lnTo>
                    <a:lnTo>
                      <a:pt x="100" y="153"/>
                    </a:lnTo>
                    <a:lnTo>
                      <a:pt x="106" y="149"/>
                    </a:lnTo>
                    <a:lnTo>
                      <a:pt x="111" y="144"/>
                    </a:lnTo>
                    <a:lnTo>
                      <a:pt x="116" y="139"/>
                    </a:lnTo>
                    <a:lnTo>
                      <a:pt x="120" y="133"/>
                    </a:lnTo>
                    <a:lnTo>
                      <a:pt x="124" y="127"/>
                    </a:lnTo>
                    <a:lnTo>
                      <a:pt x="127" y="120"/>
                    </a:lnTo>
                    <a:lnTo>
                      <a:pt x="130" y="113"/>
                    </a:lnTo>
                    <a:lnTo>
                      <a:pt x="133" y="106"/>
                    </a:lnTo>
                    <a:lnTo>
                      <a:pt x="134" y="99"/>
                    </a:lnTo>
                    <a:lnTo>
                      <a:pt x="135" y="90"/>
                    </a:lnTo>
                    <a:lnTo>
                      <a:pt x="136" y="82"/>
                    </a:lnTo>
                    <a:close/>
                    <a:moveTo>
                      <a:pt x="127" y="82"/>
                    </a:moveTo>
                    <a:lnTo>
                      <a:pt x="126" y="89"/>
                    </a:lnTo>
                    <a:lnTo>
                      <a:pt x="125" y="96"/>
                    </a:lnTo>
                    <a:lnTo>
                      <a:pt x="124" y="102"/>
                    </a:lnTo>
                    <a:lnTo>
                      <a:pt x="122" y="109"/>
                    </a:lnTo>
                    <a:lnTo>
                      <a:pt x="120" y="115"/>
                    </a:lnTo>
                    <a:lnTo>
                      <a:pt x="117" y="121"/>
                    </a:lnTo>
                    <a:lnTo>
                      <a:pt x="113" y="126"/>
                    </a:lnTo>
                    <a:lnTo>
                      <a:pt x="109" y="131"/>
                    </a:lnTo>
                    <a:lnTo>
                      <a:pt x="105" y="136"/>
                    </a:lnTo>
                    <a:lnTo>
                      <a:pt x="101" y="141"/>
                    </a:lnTo>
                    <a:lnTo>
                      <a:pt x="96" y="143"/>
                    </a:lnTo>
                    <a:lnTo>
                      <a:pt x="91" y="147"/>
                    </a:lnTo>
                    <a:lnTo>
                      <a:pt x="85" y="149"/>
                    </a:lnTo>
                    <a:lnTo>
                      <a:pt x="80" y="150"/>
                    </a:lnTo>
                    <a:lnTo>
                      <a:pt x="74" y="151"/>
                    </a:lnTo>
                    <a:lnTo>
                      <a:pt x="68" y="151"/>
                    </a:lnTo>
                    <a:lnTo>
                      <a:pt x="62" y="151"/>
                    </a:lnTo>
                    <a:lnTo>
                      <a:pt x="56" y="150"/>
                    </a:lnTo>
                    <a:lnTo>
                      <a:pt x="51" y="149"/>
                    </a:lnTo>
                    <a:lnTo>
                      <a:pt x="45" y="147"/>
                    </a:lnTo>
                    <a:lnTo>
                      <a:pt x="40" y="143"/>
                    </a:lnTo>
                    <a:lnTo>
                      <a:pt x="34" y="141"/>
                    </a:lnTo>
                    <a:lnTo>
                      <a:pt x="30" y="136"/>
                    </a:lnTo>
                    <a:lnTo>
                      <a:pt x="26" y="131"/>
                    </a:lnTo>
                    <a:lnTo>
                      <a:pt x="22" y="126"/>
                    </a:lnTo>
                    <a:lnTo>
                      <a:pt x="19" y="121"/>
                    </a:lnTo>
                    <a:lnTo>
                      <a:pt x="16" y="115"/>
                    </a:lnTo>
                    <a:lnTo>
                      <a:pt x="13" y="109"/>
                    </a:lnTo>
                    <a:lnTo>
                      <a:pt x="11" y="102"/>
                    </a:lnTo>
                    <a:lnTo>
                      <a:pt x="10" y="96"/>
                    </a:lnTo>
                    <a:lnTo>
                      <a:pt x="9" y="89"/>
                    </a:lnTo>
                    <a:lnTo>
                      <a:pt x="9" y="82"/>
                    </a:lnTo>
                    <a:lnTo>
                      <a:pt x="9" y="75"/>
                    </a:lnTo>
                    <a:lnTo>
                      <a:pt x="10" y="67"/>
                    </a:lnTo>
                    <a:lnTo>
                      <a:pt x="11" y="61"/>
                    </a:lnTo>
                    <a:lnTo>
                      <a:pt x="13" y="54"/>
                    </a:lnTo>
                    <a:lnTo>
                      <a:pt x="16" y="48"/>
                    </a:lnTo>
                    <a:lnTo>
                      <a:pt x="19" y="42"/>
                    </a:lnTo>
                    <a:lnTo>
                      <a:pt x="22" y="37"/>
                    </a:lnTo>
                    <a:lnTo>
                      <a:pt x="26" y="33"/>
                    </a:lnTo>
                    <a:lnTo>
                      <a:pt x="30" y="28"/>
                    </a:lnTo>
                    <a:lnTo>
                      <a:pt x="34" y="23"/>
                    </a:lnTo>
                    <a:lnTo>
                      <a:pt x="40" y="21"/>
                    </a:lnTo>
                    <a:lnTo>
                      <a:pt x="45" y="17"/>
                    </a:lnTo>
                    <a:lnTo>
                      <a:pt x="51" y="15"/>
                    </a:lnTo>
                    <a:lnTo>
                      <a:pt x="56" y="13"/>
                    </a:lnTo>
                    <a:lnTo>
                      <a:pt x="62" y="12"/>
                    </a:lnTo>
                    <a:lnTo>
                      <a:pt x="68" y="11"/>
                    </a:lnTo>
                    <a:lnTo>
                      <a:pt x="74" y="12"/>
                    </a:lnTo>
                    <a:lnTo>
                      <a:pt x="80" y="13"/>
                    </a:lnTo>
                    <a:lnTo>
                      <a:pt x="85" y="15"/>
                    </a:lnTo>
                    <a:lnTo>
                      <a:pt x="91" y="17"/>
                    </a:lnTo>
                    <a:lnTo>
                      <a:pt x="96" y="21"/>
                    </a:lnTo>
                    <a:lnTo>
                      <a:pt x="101" y="23"/>
                    </a:lnTo>
                    <a:lnTo>
                      <a:pt x="105" y="28"/>
                    </a:lnTo>
                    <a:lnTo>
                      <a:pt x="109" y="33"/>
                    </a:lnTo>
                    <a:lnTo>
                      <a:pt x="113" y="37"/>
                    </a:lnTo>
                    <a:lnTo>
                      <a:pt x="117" y="42"/>
                    </a:lnTo>
                    <a:lnTo>
                      <a:pt x="120" y="48"/>
                    </a:lnTo>
                    <a:lnTo>
                      <a:pt x="122" y="54"/>
                    </a:lnTo>
                    <a:lnTo>
                      <a:pt x="124" y="61"/>
                    </a:lnTo>
                    <a:lnTo>
                      <a:pt x="125" y="67"/>
                    </a:lnTo>
                    <a:lnTo>
                      <a:pt x="126" y="75"/>
                    </a:lnTo>
                    <a:lnTo>
                      <a:pt x="127" y="82"/>
                    </a:lnTo>
                    <a:close/>
                  </a:path>
                </a:pathLst>
              </a:custGeom>
              <a:solidFill>
                <a:srgbClr val="F9DAB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1" name="Freeform 91"/>
              <p:cNvSpPr>
                <a:spLocks noEditPoints="1"/>
              </p:cNvSpPr>
              <p:nvPr/>
            </p:nvSpPr>
            <p:spPr bwMode="auto">
              <a:xfrm>
                <a:off x="1149" y="2647"/>
                <a:ext cx="25" cy="25"/>
              </a:xfrm>
              <a:custGeom>
                <a:avLst/>
                <a:gdLst>
                  <a:gd name="T0" fmla="*/ 0 w 127"/>
                  <a:gd name="T1" fmla="*/ 0 h 151"/>
                  <a:gd name="T2" fmla="*/ 0 w 127"/>
                  <a:gd name="T3" fmla="*/ 0 h 151"/>
                  <a:gd name="T4" fmla="*/ 0 w 127"/>
                  <a:gd name="T5" fmla="*/ 0 h 151"/>
                  <a:gd name="T6" fmla="*/ 0 w 127"/>
                  <a:gd name="T7" fmla="*/ 0 h 151"/>
                  <a:gd name="T8" fmla="*/ 0 w 127"/>
                  <a:gd name="T9" fmla="*/ 0 h 151"/>
                  <a:gd name="T10" fmla="*/ 0 w 127"/>
                  <a:gd name="T11" fmla="*/ 0 h 151"/>
                  <a:gd name="T12" fmla="*/ 0 w 127"/>
                  <a:gd name="T13" fmla="*/ 0 h 151"/>
                  <a:gd name="T14" fmla="*/ 0 w 127"/>
                  <a:gd name="T15" fmla="*/ 0 h 151"/>
                  <a:gd name="T16" fmla="*/ 0 w 127"/>
                  <a:gd name="T17" fmla="*/ 0 h 151"/>
                  <a:gd name="T18" fmla="*/ 0 w 127"/>
                  <a:gd name="T19" fmla="*/ 0 h 151"/>
                  <a:gd name="T20" fmla="*/ 0 w 127"/>
                  <a:gd name="T21" fmla="*/ 0 h 151"/>
                  <a:gd name="T22" fmla="*/ 0 w 127"/>
                  <a:gd name="T23" fmla="*/ 0 h 151"/>
                  <a:gd name="T24" fmla="*/ 0 w 127"/>
                  <a:gd name="T25" fmla="*/ 0 h 151"/>
                  <a:gd name="T26" fmla="*/ 0 w 127"/>
                  <a:gd name="T27" fmla="*/ 0 h 151"/>
                  <a:gd name="T28" fmla="*/ 0 w 127"/>
                  <a:gd name="T29" fmla="*/ 0 h 151"/>
                  <a:gd name="T30" fmla="*/ 0 w 127"/>
                  <a:gd name="T31" fmla="*/ 0 h 151"/>
                  <a:gd name="T32" fmla="*/ 0 w 127"/>
                  <a:gd name="T33" fmla="*/ 0 h 151"/>
                  <a:gd name="T34" fmla="*/ 0 w 127"/>
                  <a:gd name="T35" fmla="*/ 0 h 151"/>
                  <a:gd name="T36" fmla="*/ 0 w 127"/>
                  <a:gd name="T37" fmla="*/ 0 h 151"/>
                  <a:gd name="T38" fmla="*/ 0 w 127"/>
                  <a:gd name="T39" fmla="*/ 0 h 151"/>
                  <a:gd name="T40" fmla="*/ 0 w 127"/>
                  <a:gd name="T41" fmla="*/ 0 h 151"/>
                  <a:gd name="T42" fmla="*/ 0 w 127"/>
                  <a:gd name="T43" fmla="*/ 0 h 151"/>
                  <a:gd name="T44" fmla="*/ 0 w 127"/>
                  <a:gd name="T45" fmla="*/ 0 h 151"/>
                  <a:gd name="T46" fmla="*/ 0 w 127"/>
                  <a:gd name="T47" fmla="*/ 0 h 151"/>
                  <a:gd name="T48" fmla="*/ 0 w 127"/>
                  <a:gd name="T49" fmla="*/ 0 h 151"/>
                  <a:gd name="T50" fmla="*/ 0 w 127"/>
                  <a:gd name="T51" fmla="*/ 0 h 151"/>
                  <a:gd name="T52" fmla="*/ 0 w 127"/>
                  <a:gd name="T53" fmla="*/ 0 h 151"/>
                  <a:gd name="T54" fmla="*/ 0 w 127"/>
                  <a:gd name="T55" fmla="*/ 0 h 151"/>
                  <a:gd name="T56" fmla="*/ 0 w 127"/>
                  <a:gd name="T57" fmla="*/ 0 h 151"/>
                  <a:gd name="T58" fmla="*/ 0 w 127"/>
                  <a:gd name="T59" fmla="*/ 0 h 151"/>
                  <a:gd name="T60" fmla="*/ 0 w 127"/>
                  <a:gd name="T61" fmla="*/ 0 h 151"/>
                  <a:gd name="T62" fmla="*/ 0 w 127"/>
                  <a:gd name="T63" fmla="*/ 0 h 151"/>
                  <a:gd name="T64" fmla="*/ 0 w 127"/>
                  <a:gd name="T65" fmla="*/ 0 h 151"/>
                  <a:gd name="T66" fmla="*/ 0 w 127"/>
                  <a:gd name="T67" fmla="*/ 0 h 151"/>
                  <a:gd name="T68" fmla="*/ 0 w 127"/>
                  <a:gd name="T69" fmla="*/ 0 h 151"/>
                  <a:gd name="T70" fmla="*/ 0 w 127"/>
                  <a:gd name="T71" fmla="*/ 0 h 151"/>
                  <a:gd name="T72" fmla="*/ 0 w 127"/>
                  <a:gd name="T73" fmla="*/ 0 h 151"/>
                  <a:gd name="T74" fmla="*/ 0 w 127"/>
                  <a:gd name="T75" fmla="*/ 0 h 151"/>
                  <a:gd name="T76" fmla="*/ 0 w 127"/>
                  <a:gd name="T77" fmla="*/ 0 h 151"/>
                  <a:gd name="T78" fmla="*/ 0 w 127"/>
                  <a:gd name="T79" fmla="*/ 0 h 151"/>
                  <a:gd name="T80" fmla="*/ 0 w 127"/>
                  <a:gd name="T81" fmla="*/ 0 h 151"/>
                  <a:gd name="T82" fmla="*/ 0 w 127"/>
                  <a:gd name="T83" fmla="*/ 0 h 151"/>
                  <a:gd name="T84" fmla="*/ 0 w 127"/>
                  <a:gd name="T85" fmla="*/ 0 h 151"/>
                  <a:gd name="T86" fmla="*/ 0 w 127"/>
                  <a:gd name="T87" fmla="*/ 0 h 151"/>
                  <a:gd name="T88" fmla="*/ 0 w 127"/>
                  <a:gd name="T89" fmla="*/ 0 h 151"/>
                  <a:gd name="T90" fmla="*/ 0 w 127"/>
                  <a:gd name="T91" fmla="*/ 0 h 151"/>
                  <a:gd name="T92" fmla="*/ 0 w 127"/>
                  <a:gd name="T93" fmla="*/ 0 h 151"/>
                  <a:gd name="T94" fmla="*/ 0 w 127"/>
                  <a:gd name="T95" fmla="*/ 0 h 151"/>
                  <a:gd name="T96" fmla="*/ 0 w 127"/>
                  <a:gd name="T97" fmla="*/ 0 h 151"/>
                  <a:gd name="T98" fmla="*/ 0 w 127"/>
                  <a:gd name="T99" fmla="*/ 0 h 151"/>
                  <a:gd name="T100" fmla="*/ 0 w 127"/>
                  <a:gd name="T101" fmla="*/ 0 h 151"/>
                  <a:gd name="T102" fmla="*/ 0 w 127"/>
                  <a:gd name="T103" fmla="*/ 0 h 151"/>
                  <a:gd name="T104" fmla="*/ 0 w 127"/>
                  <a:gd name="T105" fmla="*/ 0 h 151"/>
                  <a:gd name="T106" fmla="*/ 0 w 127"/>
                  <a:gd name="T107" fmla="*/ 0 h 151"/>
                  <a:gd name="T108" fmla="*/ 0 w 127"/>
                  <a:gd name="T109" fmla="*/ 0 h 151"/>
                  <a:gd name="T110" fmla="*/ 0 w 127"/>
                  <a:gd name="T111" fmla="*/ 0 h 151"/>
                  <a:gd name="T112" fmla="*/ 0 w 127"/>
                  <a:gd name="T113" fmla="*/ 0 h 151"/>
                  <a:gd name="T114" fmla="*/ 0 w 127"/>
                  <a:gd name="T115" fmla="*/ 0 h 151"/>
                  <a:gd name="T116" fmla="*/ 0 w 127"/>
                  <a:gd name="T117" fmla="*/ 0 h 15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7"/>
                  <a:gd name="T178" fmla="*/ 0 h 151"/>
                  <a:gd name="T179" fmla="*/ 127 w 127"/>
                  <a:gd name="T180" fmla="*/ 151 h 15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7" h="151">
                    <a:moveTo>
                      <a:pt x="127" y="76"/>
                    </a:moveTo>
                    <a:lnTo>
                      <a:pt x="127" y="69"/>
                    </a:lnTo>
                    <a:lnTo>
                      <a:pt x="126" y="60"/>
                    </a:lnTo>
                    <a:lnTo>
                      <a:pt x="124" y="53"/>
                    </a:lnTo>
                    <a:lnTo>
                      <a:pt x="122" y="46"/>
                    </a:lnTo>
                    <a:lnTo>
                      <a:pt x="119" y="40"/>
                    </a:lnTo>
                    <a:lnTo>
                      <a:pt x="116" y="34"/>
                    </a:lnTo>
                    <a:lnTo>
                      <a:pt x="113" y="28"/>
                    </a:lnTo>
                    <a:lnTo>
                      <a:pt x="109" y="22"/>
                    </a:lnTo>
                    <a:lnTo>
                      <a:pt x="104" y="17"/>
                    </a:lnTo>
                    <a:lnTo>
                      <a:pt x="99" y="13"/>
                    </a:lnTo>
                    <a:lnTo>
                      <a:pt x="94" y="10"/>
                    </a:lnTo>
                    <a:lnTo>
                      <a:pt x="89" y="6"/>
                    </a:lnTo>
                    <a:lnTo>
                      <a:pt x="83" y="4"/>
                    </a:lnTo>
                    <a:lnTo>
                      <a:pt x="77" y="1"/>
                    </a:lnTo>
                    <a:lnTo>
                      <a:pt x="71" y="0"/>
                    </a:lnTo>
                    <a:lnTo>
                      <a:pt x="64" y="0"/>
                    </a:lnTo>
                    <a:lnTo>
                      <a:pt x="58" y="0"/>
                    </a:lnTo>
                    <a:lnTo>
                      <a:pt x="51" y="1"/>
                    </a:lnTo>
                    <a:lnTo>
                      <a:pt x="45" y="4"/>
                    </a:lnTo>
                    <a:lnTo>
                      <a:pt x="40" y="6"/>
                    </a:lnTo>
                    <a:lnTo>
                      <a:pt x="33" y="10"/>
                    </a:lnTo>
                    <a:lnTo>
                      <a:pt x="28" y="13"/>
                    </a:lnTo>
                    <a:lnTo>
                      <a:pt x="23" y="17"/>
                    </a:lnTo>
                    <a:lnTo>
                      <a:pt x="19" y="22"/>
                    </a:lnTo>
                    <a:lnTo>
                      <a:pt x="15" y="28"/>
                    </a:lnTo>
                    <a:lnTo>
                      <a:pt x="11" y="34"/>
                    </a:lnTo>
                    <a:lnTo>
                      <a:pt x="8" y="40"/>
                    </a:lnTo>
                    <a:lnTo>
                      <a:pt x="5" y="46"/>
                    </a:lnTo>
                    <a:lnTo>
                      <a:pt x="3" y="53"/>
                    </a:lnTo>
                    <a:lnTo>
                      <a:pt x="1" y="60"/>
                    </a:lnTo>
                    <a:lnTo>
                      <a:pt x="0" y="69"/>
                    </a:lnTo>
                    <a:lnTo>
                      <a:pt x="0" y="76"/>
                    </a:lnTo>
                    <a:lnTo>
                      <a:pt x="0" y="83"/>
                    </a:lnTo>
                    <a:lnTo>
                      <a:pt x="1" y="91"/>
                    </a:lnTo>
                    <a:lnTo>
                      <a:pt x="3" y="99"/>
                    </a:lnTo>
                    <a:lnTo>
                      <a:pt x="5" y="105"/>
                    </a:lnTo>
                    <a:lnTo>
                      <a:pt x="8" y="112"/>
                    </a:lnTo>
                    <a:lnTo>
                      <a:pt x="11" y="118"/>
                    </a:lnTo>
                    <a:lnTo>
                      <a:pt x="15" y="124"/>
                    </a:lnTo>
                    <a:lnTo>
                      <a:pt x="19" y="130"/>
                    </a:lnTo>
                    <a:lnTo>
                      <a:pt x="23" y="135"/>
                    </a:lnTo>
                    <a:lnTo>
                      <a:pt x="28" y="138"/>
                    </a:lnTo>
                    <a:lnTo>
                      <a:pt x="33" y="142"/>
                    </a:lnTo>
                    <a:lnTo>
                      <a:pt x="40" y="145"/>
                    </a:lnTo>
                    <a:lnTo>
                      <a:pt x="45" y="148"/>
                    </a:lnTo>
                    <a:lnTo>
                      <a:pt x="51" y="150"/>
                    </a:lnTo>
                    <a:lnTo>
                      <a:pt x="58" y="151"/>
                    </a:lnTo>
                    <a:lnTo>
                      <a:pt x="64" y="151"/>
                    </a:lnTo>
                    <a:lnTo>
                      <a:pt x="71" y="151"/>
                    </a:lnTo>
                    <a:lnTo>
                      <a:pt x="77" y="150"/>
                    </a:lnTo>
                    <a:lnTo>
                      <a:pt x="83" y="148"/>
                    </a:lnTo>
                    <a:lnTo>
                      <a:pt x="89" y="145"/>
                    </a:lnTo>
                    <a:lnTo>
                      <a:pt x="94" y="142"/>
                    </a:lnTo>
                    <a:lnTo>
                      <a:pt x="99" y="138"/>
                    </a:lnTo>
                    <a:lnTo>
                      <a:pt x="104" y="135"/>
                    </a:lnTo>
                    <a:lnTo>
                      <a:pt x="109" y="130"/>
                    </a:lnTo>
                    <a:lnTo>
                      <a:pt x="113" y="124"/>
                    </a:lnTo>
                    <a:lnTo>
                      <a:pt x="116" y="118"/>
                    </a:lnTo>
                    <a:lnTo>
                      <a:pt x="119" y="112"/>
                    </a:lnTo>
                    <a:lnTo>
                      <a:pt x="122" y="105"/>
                    </a:lnTo>
                    <a:lnTo>
                      <a:pt x="124" y="99"/>
                    </a:lnTo>
                    <a:lnTo>
                      <a:pt x="126" y="91"/>
                    </a:lnTo>
                    <a:lnTo>
                      <a:pt x="127" y="83"/>
                    </a:lnTo>
                    <a:lnTo>
                      <a:pt x="127" y="76"/>
                    </a:lnTo>
                    <a:close/>
                    <a:moveTo>
                      <a:pt x="118" y="76"/>
                    </a:moveTo>
                    <a:lnTo>
                      <a:pt x="118" y="82"/>
                    </a:lnTo>
                    <a:lnTo>
                      <a:pt x="117" y="89"/>
                    </a:lnTo>
                    <a:lnTo>
                      <a:pt x="116" y="95"/>
                    </a:lnTo>
                    <a:lnTo>
                      <a:pt x="114" y="101"/>
                    </a:lnTo>
                    <a:lnTo>
                      <a:pt x="109" y="112"/>
                    </a:lnTo>
                    <a:lnTo>
                      <a:pt x="102" y="121"/>
                    </a:lnTo>
                    <a:lnTo>
                      <a:pt x="94" y="130"/>
                    </a:lnTo>
                    <a:lnTo>
                      <a:pt x="85" y="136"/>
                    </a:lnTo>
                    <a:lnTo>
                      <a:pt x="80" y="138"/>
                    </a:lnTo>
                    <a:lnTo>
                      <a:pt x="75" y="139"/>
                    </a:lnTo>
                    <a:lnTo>
                      <a:pt x="70" y="141"/>
                    </a:lnTo>
                    <a:lnTo>
                      <a:pt x="64" y="141"/>
                    </a:lnTo>
                    <a:lnTo>
                      <a:pt x="59" y="141"/>
                    </a:lnTo>
                    <a:lnTo>
                      <a:pt x="53" y="139"/>
                    </a:lnTo>
                    <a:lnTo>
                      <a:pt x="48" y="138"/>
                    </a:lnTo>
                    <a:lnTo>
                      <a:pt x="43" y="136"/>
                    </a:lnTo>
                    <a:lnTo>
                      <a:pt x="38" y="132"/>
                    </a:lnTo>
                    <a:lnTo>
                      <a:pt x="33" y="130"/>
                    </a:lnTo>
                    <a:lnTo>
                      <a:pt x="29" y="126"/>
                    </a:lnTo>
                    <a:lnTo>
                      <a:pt x="25" y="121"/>
                    </a:lnTo>
                    <a:lnTo>
                      <a:pt x="21" y="117"/>
                    </a:lnTo>
                    <a:lnTo>
                      <a:pt x="18" y="112"/>
                    </a:lnTo>
                    <a:lnTo>
                      <a:pt x="16" y="107"/>
                    </a:lnTo>
                    <a:lnTo>
                      <a:pt x="13" y="101"/>
                    </a:lnTo>
                    <a:lnTo>
                      <a:pt x="12" y="95"/>
                    </a:lnTo>
                    <a:lnTo>
                      <a:pt x="10" y="89"/>
                    </a:lnTo>
                    <a:lnTo>
                      <a:pt x="9" y="82"/>
                    </a:lnTo>
                    <a:lnTo>
                      <a:pt x="9" y="76"/>
                    </a:lnTo>
                    <a:lnTo>
                      <a:pt x="9" y="69"/>
                    </a:lnTo>
                    <a:lnTo>
                      <a:pt x="10" y="63"/>
                    </a:lnTo>
                    <a:lnTo>
                      <a:pt x="12" y="57"/>
                    </a:lnTo>
                    <a:lnTo>
                      <a:pt x="13" y="51"/>
                    </a:lnTo>
                    <a:lnTo>
                      <a:pt x="18" y="40"/>
                    </a:lnTo>
                    <a:lnTo>
                      <a:pt x="25" y="30"/>
                    </a:lnTo>
                    <a:lnTo>
                      <a:pt x="33" y="22"/>
                    </a:lnTo>
                    <a:lnTo>
                      <a:pt x="43" y="16"/>
                    </a:lnTo>
                    <a:lnTo>
                      <a:pt x="48" y="13"/>
                    </a:lnTo>
                    <a:lnTo>
                      <a:pt x="53" y="12"/>
                    </a:lnTo>
                    <a:lnTo>
                      <a:pt x="59" y="11"/>
                    </a:lnTo>
                    <a:lnTo>
                      <a:pt x="64" y="11"/>
                    </a:lnTo>
                    <a:lnTo>
                      <a:pt x="70" y="11"/>
                    </a:lnTo>
                    <a:lnTo>
                      <a:pt x="75" y="12"/>
                    </a:lnTo>
                    <a:lnTo>
                      <a:pt x="80" y="13"/>
                    </a:lnTo>
                    <a:lnTo>
                      <a:pt x="85" y="16"/>
                    </a:lnTo>
                    <a:lnTo>
                      <a:pt x="94" y="22"/>
                    </a:lnTo>
                    <a:lnTo>
                      <a:pt x="102" y="30"/>
                    </a:lnTo>
                    <a:lnTo>
                      <a:pt x="109" y="40"/>
                    </a:lnTo>
                    <a:lnTo>
                      <a:pt x="114" y="51"/>
                    </a:lnTo>
                    <a:lnTo>
                      <a:pt x="116" y="57"/>
                    </a:lnTo>
                    <a:lnTo>
                      <a:pt x="117" y="63"/>
                    </a:lnTo>
                    <a:lnTo>
                      <a:pt x="118" y="69"/>
                    </a:lnTo>
                    <a:lnTo>
                      <a:pt x="118" y="76"/>
                    </a:lnTo>
                    <a:close/>
                  </a:path>
                </a:pathLst>
              </a:custGeom>
              <a:solidFill>
                <a:srgbClr val="F9DDB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2" name="Freeform 92"/>
              <p:cNvSpPr>
                <a:spLocks noEditPoints="1"/>
              </p:cNvSpPr>
              <p:nvPr/>
            </p:nvSpPr>
            <p:spPr bwMode="auto">
              <a:xfrm>
                <a:off x="1150" y="2648"/>
                <a:ext cx="23" cy="23"/>
              </a:xfrm>
              <a:custGeom>
                <a:avLst/>
                <a:gdLst>
                  <a:gd name="T0" fmla="*/ 0 w 118"/>
                  <a:gd name="T1" fmla="*/ 0 h 140"/>
                  <a:gd name="T2" fmla="*/ 0 w 118"/>
                  <a:gd name="T3" fmla="*/ 0 h 140"/>
                  <a:gd name="T4" fmla="*/ 0 w 118"/>
                  <a:gd name="T5" fmla="*/ 0 h 140"/>
                  <a:gd name="T6" fmla="*/ 0 w 118"/>
                  <a:gd name="T7" fmla="*/ 0 h 140"/>
                  <a:gd name="T8" fmla="*/ 0 w 118"/>
                  <a:gd name="T9" fmla="*/ 0 h 140"/>
                  <a:gd name="T10" fmla="*/ 0 w 118"/>
                  <a:gd name="T11" fmla="*/ 0 h 140"/>
                  <a:gd name="T12" fmla="*/ 0 w 118"/>
                  <a:gd name="T13" fmla="*/ 0 h 140"/>
                  <a:gd name="T14" fmla="*/ 0 w 118"/>
                  <a:gd name="T15" fmla="*/ 0 h 140"/>
                  <a:gd name="T16" fmla="*/ 0 w 118"/>
                  <a:gd name="T17" fmla="*/ 0 h 140"/>
                  <a:gd name="T18" fmla="*/ 0 w 118"/>
                  <a:gd name="T19" fmla="*/ 0 h 140"/>
                  <a:gd name="T20" fmla="*/ 0 w 118"/>
                  <a:gd name="T21" fmla="*/ 0 h 140"/>
                  <a:gd name="T22" fmla="*/ 0 w 118"/>
                  <a:gd name="T23" fmla="*/ 0 h 140"/>
                  <a:gd name="T24" fmla="*/ 0 w 118"/>
                  <a:gd name="T25" fmla="*/ 0 h 140"/>
                  <a:gd name="T26" fmla="*/ 0 w 118"/>
                  <a:gd name="T27" fmla="*/ 0 h 140"/>
                  <a:gd name="T28" fmla="*/ 0 w 118"/>
                  <a:gd name="T29" fmla="*/ 0 h 140"/>
                  <a:gd name="T30" fmla="*/ 0 w 118"/>
                  <a:gd name="T31" fmla="*/ 0 h 140"/>
                  <a:gd name="T32" fmla="*/ 0 w 118"/>
                  <a:gd name="T33" fmla="*/ 0 h 140"/>
                  <a:gd name="T34" fmla="*/ 0 w 118"/>
                  <a:gd name="T35" fmla="*/ 0 h 140"/>
                  <a:gd name="T36" fmla="*/ 0 w 118"/>
                  <a:gd name="T37" fmla="*/ 0 h 140"/>
                  <a:gd name="T38" fmla="*/ 0 w 118"/>
                  <a:gd name="T39" fmla="*/ 0 h 140"/>
                  <a:gd name="T40" fmla="*/ 0 w 118"/>
                  <a:gd name="T41" fmla="*/ 0 h 140"/>
                  <a:gd name="T42" fmla="*/ 0 w 118"/>
                  <a:gd name="T43" fmla="*/ 0 h 140"/>
                  <a:gd name="T44" fmla="*/ 0 w 118"/>
                  <a:gd name="T45" fmla="*/ 0 h 140"/>
                  <a:gd name="T46" fmla="*/ 0 w 118"/>
                  <a:gd name="T47" fmla="*/ 0 h 140"/>
                  <a:gd name="T48" fmla="*/ 0 w 118"/>
                  <a:gd name="T49" fmla="*/ 0 h 140"/>
                  <a:gd name="T50" fmla="*/ 0 w 118"/>
                  <a:gd name="T51" fmla="*/ 0 h 140"/>
                  <a:gd name="T52" fmla="*/ 0 w 118"/>
                  <a:gd name="T53" fmla="*/ 0 h 140"/>
                  <a:gd name="T54" fmla="*/ 0 w 118"/>
                  <a:gd name="T55" fmla="*/ 0 h 140"/>
                  <a:gd name="T56" fmla="*/ 0 w 118"/>
                  <a:gd name="T57" fmla="*/ 0 h 140"/>
                  <a:gd name="T58" fmla="*/ 0 w 118"/>
                  <a:gd name="T59" fmla="*/ 0 h 140"/>
                  <a:gd name="T60" fmla="*/ 0 w 118"/>
                  <a:gd name="T61" fmla="*/ 0 h 140"/>
                  <a:gd name="T62" fmla="*/ 0 w 118"/>
                  <a:gd name="T63" fmla="*/ 0 h 140"/>
                  <a:gd name="T64" fmla="*/ 0 w 118"/>
                  <a:gd name="T65" fmla="*/ 0 h 140"/>
                  <a:gd name="T66" fmla="*/ 0 w 118"/>
                  <a:gd name="T67" fmla="*/ 0 h 140"/>
                  <a:gd name="T68" fmla="*/ 0 w 118"/>
                  <a:gd name="T69" fmla="*/ 0 h 140"/>
                  <a:gd name="T70" fmla="*/ 0 w 118"/>
                  <a:gd name="T71" fmla="*/ 0 h 140"/>
                  <a:gd name="T72" fmla="*/ 0 w 118"/>
                  <a:gd name="T73" fmla="*/ 0 h 140"/>
                  <a:gd name="T74" fmla="*/ 0 w 118"/>
                  <a:gd name="T75" fmla="*/ 0 h 140"/>
                  <a:gd name="T76" fmla="*/ 0 w 118"/>
                  <a:gd name="T77" fmla="*/ 0 h 140"/>
                  <a:gd name="T78" fmla="*/ 0 w 118"/>
                  <a:gd name="T79" fmla="*/ 0 h 140"/>
                  <a:gd name="T80" fmla="*/ 0 w 118"/>
                  <a:gd name="T81" fmla="*/ 0 h 140"/>
                  <a:gd name="T82" fmla="*/ 0 w 118"/>
                  <a:gd name="T83" fmla="*/ 0 h 140"/>
                  <a:gd name="T84" fmla="*/ 0 w 118"/>
                  <a:gd name="T85" fmla="*/ 0 h 140"/>
                  <a:gd name="T86" fmla="*/ 0 w 118"/>
                  <a:gd name="T87" fmla="*/ 0 h 140"/>
                  <a:gd name="T88" fmla="*/ 0 w 118"/>
                  <a:gd name="T89" fmla="*/ 0 h 140"/>
                  <a:gd name="T90" fmla="*/ 0 w 118"/>
                  <a:gd name="T91" fmla="*/ 0 h 140"/>
                  <a:gd name="T92" fmla="*/ 0 w 118"/>
                  <a:gd name="T93" fmla="*/ 0 h 140"/>
                  <a:gd name="T94" fmla="*/ 0 w 118"/>
                  <a:gd name="T95" fmla="*/ 0 h 140"/>
                  <a:gd name="T96" fmla="*/ 0 w 118"/>
                  <a:gd name="T97" fmla="*/ 0 h 1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8"/>
                  <a:gd name="T148" fmla="*/ 0 h 140"/>
                  <a:gd name="T149" fmla="*/ 118 w 118"/>
                  <a:gd name="T150" fmla="*/ 140 h 1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8" h="140">
                    <a:moveTo>
                      <a:pt x="118" y="71"/>
                    </a:moveTo>
                    <a:lnTo>
                      <a:pt x="117" y="64"/>
                    </a:lnTo>
                    <a:lnTo>
                      <a:pt x="116" y="56"/>
                    </a:lnTo>
                    <a:lnTo>
                      <a:pt x="115" y="50"/>
                    </a:lnTo>
                    <a:lnTo>
                      <a:pt x="113" y="43"/>
                    </a:lnTo>
                    <a:lnTo>
                      <a:pt x="110" y="37"/>
                    </a:lnTo>
                    <a:lnTo>
                      <a:pt x="108" y="31"/>
                    </a:lnTo>
                    <a:lnTo>
                      <a:pt x="104" y="26"/>
                    </a:lnTo>
                    <a:lnTo>
                      <a:pt x="100" y="22"/>
                    </a:lnTo>
                    <a:lnTo>
                      <a:pt x="96" y="17"/>
                    </a:lnTo>
                    <a:lnTo>
                      <a:pt x="92" y="12"/>
                    </a:lnTo>
                    <a:lnTo>
                      <a:pt x="87" y="10"/>
                    </a:lnTo>
                    <a:lnTo>
                      <a:pt x="82" y="6"/>
                    </a:lnTo>
                    <a:lnTo>
                      <a:pt x="76" y="4"/>
                    </a:lnTo>
                    <a:lnTo>
                      <a:pt x="71" y="2"/>
                    </a:lnTo>
                    <a:lnTo>
                      <a:pt x="65" y="1"/>
                    </a:lnTo>
                    <a:lnTo>
                      <a:pt x="59" y="0"/>
                    </a:lnTo>
                    <a:lnTo>
                      <a:pt x="53" y="1"/>
                    </a:lnTo>
                    <a:lnTo>
                      <a:pt x="47" y="2"/>
                    </a:lnTo>
                    <a:lnTo>
                      <a:pt x="42" y="4"/>
                    </a:lnTo>
                    <a:lnTo>
                      <a:pt x="36" y="6"/>
                    </a:lnTo>
                    <a:lnTo>
                      <a:pt x="31" y="10"/>
                    </a:lnTo>
                    <a:lnTo>
                      <a:pt x="25" y="12"/>
                    </a:lnTo>
                    <a:lnTo>
                      <a:pt x="21" y="17"/>
                    </a:lnTo>
                    <a:lnTo>
                      <a:pt x="17" y="22"/>
                    </a:lnTo>
                    <a:lnTo>
                      <a:pt x="13" y="26"/>
                    </a:lnTo>
                    <a:lnTo>
                      <a:pt x="10" y="31"/>
                    </a:lnTo>
                    <a:lnTo>
                      <a:pt x="7" y="37"/>
                    </a:lnTo>
                    <a:lnTo>
                      <a:pt x="4" y="43"/>
                    </a:lnTo>
                    <a:lnTo>
                      <a:pt x="2" y="50"/>
                    </a:lnTo>
                    <a:lnTo>
                      <a:pt x="1" y="56"/>
                    </a:lnTo>
                    <a:lnTo>
                      <a:pt x="0" y="64"/>
                    </a:lnTo>
                    <a:lnTo>
                      <a:pt x="0" y="71"/>
                    </a:lnTo>
                    <a:lnTo>
                      <a:pt x="0" y="78"/>
                    </a:lnTo>
                    <a:lnTo>
                      <a:pt x="1" y="85"/>
                    </a:lnTo>
                    <a:lnTo>
                      <a:pt x="2" y="91"/>
                    </a:lnTo>
                    <a:lnTo>
                      <a:pt x="4" y="98"/>
                    </a:lnTo>
                    <a:lnTo>
                      <a:pt x="7" y="104"/>
                    </a:lnTo>
                    <a:lnTo>
                      <a:pt x="10" y="110"/>
                    </a:lnTo>
                    <a:lnTo>
                      <a:pt x="13" y="115"/>
                    </a:lnTo>
                    <a:lnTo>
                      <a:pt x="17" y="120"/>
                    </a:lnTo>
                    <a:lnTo>
                      <a:pt x="21" y="125"/>
                    </a:lnTo>
                    <a:lnTo>
                      <a:pt x="25" y="128"/>
                    </a:lnTo>
                    <a:lnTo>
                      <a:pt x="31" y="132"/>
                    </a:lnTo>
                    <a:lnTo>
                      <a:pt x="36" y="136"/>
                    </a:lnTo>
                    <a:lnTo>
                      <a:pt x="42" y="138"/>
                    </a:lnTo>
                    <a:lnTo>
                      <a:pt x="47" y="139"/>
                    </a:lnTo>
                    <a:lnTo>
                      <a:pt x="53" y="140"/>
                    </a:lnTo>
                    <a:lnTo>
                      <a:pt x="59" y="140"/>
                    </a:lnTo>
                    <a:lnTo>
                      <a:pt x="65" y="140"/>
                    </a:lnTo>
                    <a:lnTo>
                      <a:pt x="71" y="139"/>
                    </a:lnTo>
                    <a:lnTo>
                      <a:pt x="76" y="138"/>
                    </a:lnTo>
                    <a:lnTo>
                      <a:pt x="82" y="136"/>
                    </a:lnTo>
                    <a:lnTo>
                      <a:pt x="87" y="132"/>
                    </a:lnTo>
                    <a:lnTo>
                      <a:pt x="92" y="128"/>
                    </a:lnTo>
                    <a:lnTo>
                      <a:pt x="96" y="125"/>
                    </a:lnTo>
                    <a:lnTo>
                      <a:pt x="100" y="120"/>
                    </a:lnTo>
                    <a:lnTo>
                      <a:pt x="104" y="115"/>
                    </a:lnTo>
                    <a:lnTo>
                      <a:pt x="108" y="110"/>
                    </a:lnTo>
                    <a:lnTo>
                      <a:pt x="110" y="104"/>
                    </a:lnTo>
                    <a:lnTo>
                      <a:pt x="113" y="98"/>
                    </a:lnTo>
                    <a:lnTo>
                      <a:pt x="115" y="91"/>
                    </a:lnTo>
                    <a:lnTo>
                      <a:pt x="116" y="85"/>
                    </a:lnTo>
                    <a:lnTo>
                      <a:pt x="117" y="78"/>
                    </a:lnTo>
                    <a:lnTo>
                      <a:pt x="118" y="71"/>
                    </a:lnTo>
                    <a:close/>
                    <a:moveTo>
                      <a:pt x="109" y="71"/>
                    </a:moveTo>
                    <a:lnTo>
                      <a:pt x="108" y="83"/>
                    </a:lnTo>
                    <a:lnTo>
                      <a:pt x="105" y="94"/>
                    </a:lnTo>
                    <a:lnTo>
                      <a:pt x="100" y="104"/>
                    </a:lnTo>
                    <a:lnTo>
                      <a:pt x="94" y="113"/>
                    </a:lnTo>
                    <a:lnTo>
                      <a:pt x="87" y="120"/>
                    </a:lnTo>
                    <a:lnTo>
                      <a:pt x="78" y="126"/>
                    </a:lnTo>
                    <a:lnTo>
                      <a:pt x="69" y="128"/>
                    </a:lnTo>
                    <a:lnTo>
                      <a:pt x="59" y="130"/>
                    </a:lnTo>
                    <a:lnTo>
                      <a:pt x="49" y="128"/>
                    </a:lnTo>
                    <a:lnTo>
                      <a:pt x="40" y="126"/>
                    </a:lnTo>
                    <a:lnTo>
                      <a:pt x="31" y="120"/>
                    </a:lnTo>
                    <a:lnTo>
                      <a:pt x="23" y="113"/>
                    </a:lnTo>
                    <a:lnTo>
                      <a:pt x="17" y="104"/>
                    </a:lnTo>
                    <a:lnTo>
                      <a:pt x="13" y="94"/>
                    </a:lnTo>
                    <a:lnTo>
                      <a:pt x="10" y="83"/>
                    </a:lnTo>
                    <a:lnTo>
                      <a:pt x="9" y="71"/>
                    </a:lnTo>
                    <a:lnTo>
                      <a:pt x="10" y="59"/>
                    </a:lnTo>
                    <a:lnTo>
                      <a:pt x="13" y="48"/>
                    </a:lnTo>
                    <a:lnTo>
                      <a:pt x="17" y="37"/>
                    </a:lnTo>
                    <a:lnTo>
                      <a:pt x="23" y="29"/>
                    </a:lnTo>
                    <a:lnTo>
                      <a:pt x="31" y="22"/>
                    </a:lnTo>
                    <a:lnTo>
                      <a:pt x="40" y="16"/>
                    </a:lnTo>
                    <a:lnTo>
                      <a:pt x="49" y="12"/>
                    </a:lnTo>
                    <a:lnTo>
                      <a:pt x="59" y="11"/>
                    </a:lnTo>
                    <a:lnTo>
                      <a:pt x="69" y="12"/>
                    </a:lnTo>
                    <a:lnTo>
                      <a:pt x="78" y="16"/>
                    </a:lnTo>
                    <a:lnTo>
                      <a:pt x="87" y="22"/>
                    </a:lnTo>
                    <a:lnTo>
                      <a:pt x="94" y="29"/>
                    </a:lnTo>
                    <a:lnTo>
                      <a:pt x="100" y="37"/>
                    </a:lnTo>
                    <a:lnTo>
                      <a:pt x="105" y="48"/>
                    </a:lnTo>
                    <a:lnTo>
                      <a:pt x="108" y="59"/>
                    </a:lnTo>
                    <a:lnTo>
                      <a:pt x="109" y="71"/>
                    </a:lnTo>
                    <a:close/>
                  </a:path>
                </a:pathLst>
              </a:custGeom>
              <a:solidFill>
                <a:srgbClr val="F9E0B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3" name="Freeform 93"/>
              <p:cNvSpPr>
                <a:spLocks noEditPoints="1"/>
              </p:cNvSpPr>
              <p:nvPr/>
            </p:nvSpPr>
            <p:spPr bwMode="auto">
              <a:xfrm>
                <a:off x="1151" y="2649"/>
                <a:ext cx="21" cy="21"/>
              </a:xfrm>
              <a:custGeom>
                <a:avLst/>
                <a:gdLst>
                  <a:gd name="T0" fmla="*/ 0 w 109"/>
                  <a:gd name="T1" fmla="*/ 0 h 130"/>
                  <a:gd name="T2" fmla="*/ 0 w 109"/>
                  <a:gd name="T3" fmla="*/ 0 h 130"/>
                  <a:gd name="T4" fmla="*/ 0 w 109"/>
                  <a:gd name="T5" fmla="*/ 0 h 130"/>
                  <a:gd name="T6" fmla="*/ 0 w 109"/>
                  <a:gd name="T7" fmla="*/ 0 h 130"/>
                  <a:gd name="T8" fmla="*/ 0 w 109"/>
                  <a:gd name="T9" fmla="*/ 0 h 130"/>
                  <a:gd name="T10" fmla="*/ 0 w 109"/>
                  <a:gd name="T11" fmla="*/ 0 h 130"/>
                  <a:gd name="T12" fmla="*/ 0 w 109"/>
                  <a:gd name="T13" fmla="*/ 0 h 130"/>
                  <a:gd name="T14" fmla="*/ 0 w 109"/>
                  <a:gd name="T15" fmla="*/ 0 h 130"/>
                  <a:gd name="T16" fmla="*/ 0 w 109"/>
                  <a:gd name="T17" fmla="*/ 0 h 130"/>
                  <a:gd name="T18" fmla="*/ 0 w 109"/>
                  <a:gd name="T19" fmla="*/ 0 h 130"/>
                  <a:gd name="T20" fmla="*/ 0 w 109"/>
                  <a:gd name="T21" fmla="*/ 0 h 130"/>
                  <a:gd name="T22" fmla="*/ 0 w 109"/>
                  <a:gd name="T23" fmla="*/ 0 h 130"/>
                  <a:gd name="T24" fmla="*/ 0 w 109"/>
                  <a:gd name="T25" fmla="*/ 0 h 130"/>
                  <a:gd name="T26" fmla="*/ 0 w 109"/>
                  <a:gd name="T27" fmla="*/ 0 h 130"/>
                  <a:gd name="T28" fmla="*/ 0 w 109"/>
                  <a:gd name="T29" fmla="*/ 0 h 130"/>
                  <a:gd name="T30" fmla="*/ 0 w 109"/>
                  <a:gd name="T31" fmla="*/ 0 h 130"/>
                  <a:gd name="T32" fmla="*/ 0 w 109"/>
                  <a:gd name="T33" fmla="*/ 0 h 130"/>
                  <a:gd name="T34" fmla="*/ 0 w 109"/>
                  <a:gd name="T35" fmla="*/ 0 h 130"/>
                  <a:gd name="T36" fmla="*/ 0 w 109"/>
                  <a:gd name="T37" fmla="*/ 0 h 130"/>
                  <a:gd name="T38" fmla="*/ 0 w 109"/>
                  <a:gd name="T39" fmla="*/ 0 h 130"/>
                  <a:gd name="T40" fmla="*/ 0 w 109"/>
                  <a:gd name="T41" fmla="*/ 0 h 130"/>
                  <a:gd name="T42" fmla="*/ 0 w 109"/>
                  <a:gd name="T43" fmla="*/ 0 h 130"/>
                  <a:gd name="T44" fmla="*/ 0 w 109"/>
                  <a:gd name="T45" fmla="*/ 0 h 130"/>
                  <a:gd name="T46" fmla="*/ 0 w 109"/>
                  <a:gd name="T47" fmla="*/ 0 h 130"/>
                  <a:gd name="T48" fmla="*/ 0 w 109"/>
                  <a:gd name="T49" fmla="*/ 0 h 130"/>
                  <a:gd name="T50" fmla="*/ 0 w 109"/>
                  <a:gd name="T51" fmla="*/ 0 h 130"/>
                  <a:gd name="T52" fmla="*/ 0 w 109"/>
                  <a:gd name="T53" fmla="*/ 0 h 130"/>
                  <a:gd name="T54" fmla="*/ 0 w 109"/>
                  <a:gd name="T55" fmla="*/ 0 h 130"/>
                  <a:gd name="T56" fmla="*/ 0 w 109"/>
                  <a:gd name="T57" fmla="*/ 0 h 130"/>
                  <a:gd name="T58" fmla="*/ 0 w 109"/>
                  <a:gd name="T59" fmla="*/ 0 h 130"/>
                  <a:gd name="T60" fmla="*/ 0 w 109"/>
                  <a:gd name="T61" fmla="*/ 0 h 130"/>
                  <a:gd name="T62" fmla="*/ 0 w 109"/>
                  <a:gd name="T63" fmla="*/ 0 h 130"/>
                  <a:gd name="T64" fmla="*/ 0 w 109"/>
                  <a:gd name="T65" fmla="*/ 0 h 130"/>
                  <a:gd name="T66" fmla="*/ 0 w 109"/>
                  <a:gd name="T67" fmla="*/ 0 h 130"/>
                  <a:gd name="T68" fmla="*/ 0 w 109"/>
                  <a:gd name="T69" fmla="*/ 0 h 130"/>
                  <a:gd name="T70" fmla="*/ 0 w 109"/>
                  <a:gd name="T71" fmla="*/ 0 h 130"/>
                  <a:gd name="T72" fmla="*/ 0 w 109"/>
                  <a:gd name="T73" fmla="*/ 0 h 130"/>
                  <a:gd name="T74" fmla="*/ 0 w 109"/>
                  <a:gd name="T75" fmla="*/ 0 h 130"/>
                  <a:gd name="T76" fmla="*/ 0 w 109"/>
                  <a:gd name="T77" fmla="*/ 0 h 130"/>
                  <a:gd name="T78" fmla="*/ 0 w 109"/>
                  <a:gd name="T79" fmla="*/ 0 h 130"/>
                  <a:gd name="T80" fmla="*/ 0 w 109"/>
                  <a:gd name="T81" fmla="*/ 0 h 130"/>
                  <a:gd name="T82" fmla="*/ 0 w 109"/>
                  <a:gd name="T83" fmla="*/ 0 h 130"/>
                  <a:gd name="T84" fmla="*/ 0 w 109"/>
                  <a:gd name="T85" fmla="*/ 0 h 13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9"/>
                  <a:gd name="T130" fmla="*/ 0 h 130"/>
                  <a:gd name="T131" fmla="*/ 109 w 109"/>
                  <a:gd name="T132" fmla="*/ 130 h 13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9" h="130">
                    <a:moveTo>
                      <a:pt x="109" y="65"/>
                    </a:moveTo>
                    <a:lnTo>
                      <a:pt x="109" y="58"/>
                    </a:lnTo>
                    <a:lnTo>
                      <a:pt x="108" y="52"/>
                    </a:lnTo>
                    <a:lnTo>
                      <a:pt x="107" y="46"/>
                    </a:lnTo>
                    <a:lnTo>
                      <a:pt x="105" y="40"/>
                    </a:lnTo>
                    <a:lnTo>
                      <a:pt x="100" y="29"/>
                    </a:lnTo>
                    <a:lnTo>
                      <a:pt x="93" y="19"/>
                    </a:lnTo>
                    <a:lnTo>
                      <a:pt x="85" y="11"/>
                    </a:lnTo>
                    <a:lnTo>
                      <a:pt x="76" y="5"/>
                    </a:lnTo>
                    <a:lnTo>
                      <a:pt x="71" y="2"/>
                    </a:lnTo>
                    <a:lnTo>
                      <a:pt x="66" y="1"/>
                    </a:lnTo>
                    <a:lnTo>
                      <a:pt x="61" y="0"/>
                    </a:lnTo>
                    <a:lnTo>
                      <a:pt x="55" y="0"/>
                    </a:lnTo>
                    <a:lnTo>
                      <a:pt x="50" y="0"/>
                    </a:lnTo>
                    <a:lnTo>
                      <a:pt x="44" y="1"/>
                    </a:lnTo>
                    <a:lnTo>
                      <a:pt x="39" y="2"/>
                    </a:lnTo>
                    <a:lnTo>
                      <a:pt x="34" y="5"/>
                    </a:lnTo>
                    <a:lnTo>
                      <a:pt x="24" y="11"/>
                    </a:lnTo>
                    <a:lnTo>
                      <a:pt x="16" y="19"/>
                    </a:lnTo>
                    <a:lnTo>
                      <a:pt x="9" y="29"/>
                    </a:lnTo>
                    <a:lnTo>
                      <a:pt x="4" y="40"/>
                    </a:lnTo>
                    <a:lnTo>
                      <a:pt x="3" y="46"/>
                    </a:lnTo>
                    <a:lnTo>
                      <a:pt x="1" y="52"/>
                    </a:lnTo>
                    <a:lnTo>
                      <a:pt x="0" y="58"/>
                    </a:lnTo>
                    <a:lnTo>
                      <a:pt x="0" y="65"/>
                    </a:lnTo>
                    <a:lnTo>
                      <a:pt x="0" y="71"/>
                    </a:lnTo>
                    <a:lnTo>
                      <a:pt x="1" y="78"/>
                    </a:lnTo>
                    <a:lnTo>
                      <a:pt x="3" y="84"/>
                    </a:lnTo>
                    <a:lnTo>
                      <a:pt x="4" y="90"/>
                    </a:lnTo>
                    <a:lnTo>
                      <a:pt x="7" y="96"/>
                    </a:lnTo>
                    <a:lnTo>
                      <a:pt x="9" y="101"/>
                    </a:lnTo>
                    <a:lnTo>
                      <a:pt x="12" y="106"/>
                    </a:lnTo>
                    <a:lnTo>
                      <a:pt x="16" y="110"/>
                    </a:lnTo>
                    <a:lnTo>
                      <a:pt x="20" y="115"/>
                    </a:lnTo>
                    <a:lnTo>
                      <a:pt x="24" y="119"/>
                    </a:lnTo>
                    <a:lnTo>
                      <a:pt x="29" y="121"/>
                    </a:lnTo>
                    <a:lnTo>
                      <a:pt x="34" y="125"/>
                    </a:lnTo>
                    <a:lnTo>
                      <a:pt x="39" y="127"/>
                    </a:lnTo>
                    <a:lnTo>
                      <a:pt x="44" y="128"/>
                    </a:lnTo>
                    <a:lnTo>
                      <a:pt x="50" y="130"/>
                    </a:lnTo>
                    <a:lnTo>
                      <a:pt x="55" y="130"/>
                    </a:lnTo>
                    <a:lnTo>
                      <a:pt x="61" y="130"/>
                    </a:lnTo>
                    <a:lnTo>
                      <a:pt x="66" y="128"/>
                    </a:lnTo>
                    <a:lnTo>
                      <a:pt x="71" y="127"/>
                    </a:lnTo>
                    <a:lnTo>
                      <a:pt x="76" y="125"/>
                    </a:lnTo>
                    <a:lnTo>
                      <a:pt x="85" y="119"/>
                    </a:lnTo>
                    <a:lnTo>
                      <a:pt x="93" y="110"/>
                    </a:lnTo>
                    <a:lnTo>
                      <a:pt x="100" y="101"/>
                    </a:lnTo>
                    <a:lnTo>
                      <a:pt x="105" y="90"/>
                    </a:lnTo>
                    <a:lnTo>
                      <a:pt x="107" y="84"/>
                    </a:lnTo>
                    <a:lnTo>
                      <a:pt x="108" y="78"/>
                    </a:lnTo>
                    <a:lnTo>
                      <a:pt x="109" y="71"/>
                    </a:lnTo>
                    <a:lnTo>
                      <a:pt x="109" y="65"/>
                    </a:lnTo>
                    <a:close/>
                    <a:moveTo>
                      <a:pt x="100" y="65"/>
                    </a:moveTo>
                    <a:lnTo>
                      <a:pt x="99" y="76"/>
                    </a:lnTo>
                    <a:lnTo>
                      <a:pt x="97" y="85"/>
                    </a:lnTo>
                    <a:lnTo>
                      <a:pt x="92" y="95"/>
                    </a:lnTo>
                    <a:lnTo>
                      <a:pt x="87" y="103"/>
                    </a:lnTo>
                    <a:lnTo>
                      <a:pt x="80" y="109"/>
                    </a:lnTo>
                    <a:lnTo>
                      <a:pt x="73" y="114"/>
                    </a:lnTo>
                    <a:lnTo>
                      <a:pt x="64" y="118"/>
                    </a:lnTo>
                    <a:lnTo>
                      <a:pt x="55" y="119"/>
                    </a:lnTo>
                    <a:lnTo>
                      <a:pt x="46" y="118"/>
                    </a:lnTo>
                    <a:lnTo>
                      <a:pt x="38" y="114"/>
                    </a:lnTo>
                    <a:lnTo>
                      <a:pt x="30" y="109"/>
                    </a:lnTo>
                    <a:lnTo>
                      <a:pt x="22" y="103"/>
                    </a:lnTo>
                    <a:lnTo>
                      <a:pt x="17" y="95"/>
                    </a:lnTo>
                    <a:lnTo>
                      <a:pt x="13" y="85"/>
                    </a:lnTo>
                    <a:lnTo>
                      <a:pt x="10" y="76"/>
                    </a:lnTo>
                    <a:lnTo>
                      <a:pt x="9" y="65"/>
                    </a:lnTo>
                    <a:lnTo>
                      <a:pt x="10" y="54"/>
                    </a:lnTo>
                    <a:lnTo>
                      <a:pt x="13" y="43"/>
                    </a:lnTo>
                    <a:lnTo>
                      <a:pt x="17" y="35"/>
                    </a:lnTo>
                    <a:lnTo>
                      <a:pt x="22" y="26"/>
                    </a:lnTo>
                    <a:lnTo>
                      <a:pt x="30" y="20"/>
                    </a:lnTo>
                    <a:lnTo>
                      <a:pt x="38" y="16"/>
                    </a:lnTo>
                    <a:lnTo>
                      <a:pt x="46" y="12"/>
                    </a:lnTo>
                    <a:lnTo>
                      <a:pt x="55" y="11"/>
                    </a:lnTo>
                    <a:lnTo>
                      <a:pt x="64" y="12"/>
                    </a:lnTo>
                    <a:lnTo>
                      <a:pt x="73" y="16"/>
                    </a:lnTo>
                    <a:lnTo>
                      <a:pt x="80" y="20"/>
                    </a:lnTo>
                    <a:lnTo>
                      <a:pt x="87" y="26"/>
                    </a:lnTo>
                    <a:lnTo>
                      <a:pt x="92" y="35"/>
                    </a:lnTo>
                    <a:lnTo>
                      <a:pt x="97" y="43"/>
                    </a:lnTo>
                    <a:lnTo>
                      <a:pt x="99" y="54"/>
                    </a:lnTo>
                    <a:lnTo>
                      <a:pt x="100" y="65"/>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4" name="Freeform 94"/>
              <p:cNvSpPr>
                <a:spLocks noEditPoints="1"/>
              </p:cNvSpPr>
              <p:nvPr/>
            </p:nvSpPr>
            <p:spPr bwMode="auto">
              <a:xfrm>
                <a:off x="1152" y="2649"/>
                <a:ext cx="20" cy="20"/>
              </a:xfrm>
              <a:custGeom>
                <a:avLst/>
                <a:gdLst>
                  <a:gd name="T0" fmla="*/ 0 w 100"/>
                  <a:gd name="T1" fmla="*/ 0 h 119"/>
                  <a:gd name="T2" fmla="*/ 0 w 100"/>
                  <a:gd name="T3" fmla="*/ 0 h 119"/>
                  <a:gd name="T4" fmla="*/ 0 w 100"/>
                  <a:gd name="T5" fmla="*/ 0 h 119"/>
                  <a:gd name="T6" fmla="*/ 0 w 100"/>
                  <a:gd name="T7" fmla="*/ 0 h 119"/>
                  <a:gd name="T8" fmla="*/ 0 w 100"/>
                  <a:gd name="T9" fmla="*/ 0 h 119"/>
                  <a:gd name="T10" fmla="*/ 0 w 100"/>
                  <a:gd name="T11" fmla="*/ 0 h 119"/>
                  <a:gd name="T12" fmla="*/ 0 w 100"/>
                  <a:gd name="T13" fmla="*/ 0 h 119"/>
                  <a:gd name="T14" fmla="*/ 0 w 100"/>
                  <a:gd name="T15" fmla="*/ 0 h 119"/>
                  <a:gd name="T16" fmla="*/ 0 w 100"/>
                  <a:gd name="T17" fmla="*/ 0 h 119"/>
                  <a:gd name="T18" fmla="*/ 0 w 100"/>
                  <a:gd name="T19" fmla="*/ 0 h 119"/>
                  <a:gd name="T20" fmla="*/ 0 w 100"/>
                  <a:gd name="T21" fmla="*/ 0 h 119"/>
                  <a:gd name="T22" fmla="*/ 0 w 100"/>
                  <a:gd name="T23" fmla="*/ 0 h 119"/>
                  <a:gd name="T24" fmla="*/ 0 w 100"/>
                  <a:gd name="T25" fmla="*/ 0 h 119"/>
                  <a:gd name="T26" fmla="*/ 0 w 100"/>
                  <a:gd name="T27" fmla="*/ 0 h 119"/>
                  <a:gd name="T28" fmla="*/ 0 w 100"/>
                  <a:gd name="T29" fmla="*/ 0 h 119"/>
                  <a:gd name="T30" fmla="*/ 0 w 100"/>
                  <a:gd name="T31" fmla="*/ 0 h 119"/>
                  <a:gd name="T32" fmla="*/ 0 w 100"/>
                  <a:gd name="T33" fmla="*/ 0 h 119"/>
                  <a:gd name="T34" fmla="*/ 0 w 100"/>
                  <a:gd name="T35" fmla="*/ 0 h 119"/>
                  <a:gd name="T36" fmla="*/ 0 w 100"/>
                  <a:gd name="T37" fmla="*/ 0 h 119"/>
                  <a:gd name="T38" fmla="*/ 0 w 100"/>
                  <a:gd name="T39" fmla="*/ 0 h 119"/>
                  <a:gd name="T40" fmla="*/ 0 w 100"/>
                  <a:gd name="T41" fmla="*/ 0 h 119"/>
                  <a:gd name="T42" fmla="*/ 0 w 100"/>
                  <a:gd name="T43" fmla="*/ 0 h 119"/>
                  <a:gd name="T44" fmla="*/ 0 w 100"/>
                  <a:gd name="T45" fmla="*/ 0 h 119"/>
                  <a:gd name="T46" fmla="*/ 0 w 100"/>
                  <a:gd name="T47" fmla="*/ 0 h 119"/>
                  <a:gd name="T48" fmla="*/ 0 w 100"/>
                  <a:gd name="T49" fmla="*/ 0 h 119"/>
                  <a:gd name="T50" fmla="*/ 0 w 100"/>
                  <a:gd name="T51" fmla="*/ 0 h 119"/>
                  <a:gd name="T52" fmla="*/ 0 w 100"/>
                  <a:gd name="T53" fmla="*/ 0 h 119"/>
                  <a:gd name="T54" fmla="*/ 0 w 100"/>
                  <a:gd name="T55" fmla="*/ 0 h 119"/>
                  <a:gd name="T56" fmla="*/ 0 w 100"/>
                  <a:gd name="T57" fmla="*/ 0 h 119"/>
                  <a:gd name="T58" fmla="*/ 0 w 100"/>
                  <a:gd name="T59" fmla="*/ 0 h 119"/>
                  <a:gd name="T60" fmla="*/ 0 w 100"/>
                  <a:gd name="T61" fmla="*/ 0 h 119"/>
                  <a:gd name="T62" fmla="*/ 0 w 100"/>
                  <a:gd name="T63" fmla="*/ 0 h 119"/>
                  <a:gd name="T64" fmla="*/ 0 w 100"/>
                  <a:gd name="T65" fmla="*/ 0 h 1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0"/>
                  <a:gd name="T100" fmla="*/ 0 h 119"/>
                  <a:gd name="T101" fmla="*/ 100 w 100"/>
                  <a:gd name="T102" fmla="*/ 119 h 1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0" h="119">
                    <a:moveTo>
                      <a:pt x="100" y="60"/>
                    </a:moveTo>
                    <a:lnTo>
                      <a:pt x="99" y="48"/>
                    </a:lnTo>
                    <a:lnTo>
                      <a:pt x="96" y="37"/>
                    </a:lnTo>
                    <a:lnTo>
                      <a:pt x="91" y="26"/>
                    </a:lnTo>
                    <a:lnTo>
                      <a:pt x="85" y="18"/>
                    </a:lnTo>
                    <a:lnTo>
                      <a:pt x="78" y="11"/>
                    </a:lnTo>
                    <a:lnTo>
                      <a:pt x="69" y="5"/>
                    </a:lnTo>
                    <a:lnTo>
                      <a:pt x="60" y="1"/>
                    </a:lnTo>
                    <a:lnTo>
                      <a:pt x="50" y="0"/>
                    </a:lnTo>
                    <a:lnTo>
                      <a:pt x="40" y="1"/>
                    </a:lnTo>
                    <a:lnTo>
                      <a:pt x="31" y="5"/>
                    </a:lnTo>
                    <a:lnTo>
                      <a:pt x="22" y="11"/>
                    </a:lnTo>
                    <a:lnTo>
                      <a:pt x="14" y="18"/>
                    </a:lnTo>
                    <a:lnTo>
                      <a:pt x="8" y="26"/>
                    </a:lnTo>
                    <a:lnTo>
                      <a:pt x="4" y="37"/>
                    </a:lnTo>
                    <a:lnTo>
                      <a:pt x="1" y="48"/>
                    </a:lnTo>
                    <a:lnTo>
                      <a:pt x="0" y="60"/>
                    </a:lnTo>
                    <a:lnTo>
                      <a:pt x="1" y="72"/>
                    </a:lnTo>
                    <a:lnTo>
                      <a:pt x="4" y="83"/>
                    </a:lnTo>
                    <a:lnTo>
                      <a:pt x="8" y="93"/>
                    </a:lnTo>
                    <a:lnTo>
                      <a:pt x="14" y="102"/>
                    </a:lnTo>
                    <a:lnTo>
                      <a:pt x="22" y="109"/>
                    </a:lnTo>
                    <a:lnTo>
                      <a:pt x="31" y="115"/>
                    </a:lnTo>
                    <a:lnTo>
                      <a:pt x="40" y="117"/>
                    </a:lnTo>
                    <a:lnTo>
                      <a:pt x="50" y="119"/>
                    </a:lnTo>
                    <a:lnTo>
                      <a:pt x="60" y="117"/>
                    </a:lnTo>
                    <a:lnTo>
                      <a:pt x="69" y="115"/>
                    </a:lnTo>
                    <a:lnTo>
                      <a:pt x="78" y="109"/>
                    </a:lnTo>
                    <a:lnTo>
                      <a:pt x="85" y="102"/>
                    </a:lnTo>
                    <a:lnTo>
                      <a:pt x="91" y="93"/>
                    </a:lnTo>
                    <a:lnTo>
                      <a:pt x="96" y="83"/>
                    </a:lnTo>
                    <a:lnTo>
                      <a:pt x="99" y="72"/>
                    </a:lnTo>
                    <a:lnTo>
                      <a:pt x="100" y="60"/>
                    </a:lnTo>
                    <a:close/>
                    <a:moveTo>
                      <a:pt x="91" y="60"/>
                    </a:moveTo>
                    <a:lnTo>
                      <a:pt x="90" y="69"/>
                    </a:lnTo>
                    <a:lnTo>
                      <a:pt x="87" y="79"/>
                    </a:lnTo>
                    <a:lnTo>
                      <a:pt x="84" y="87"/>
                    </a:lnTo>
                    <a:lnTo>
                      <a:pt x="79" y="95"/>
                    </a:lnTo>
                    <a:lnTo>
                      <a:pt x="73" y="101"/>
                    </a:lnTo>
                    <a:lnTo>
                      <a:pt x="66" y="104"/>
                    </a:lnTo>
                    <a:lnTo>
                      <a:pt x="58" y="108"/>
                    </a:lnTo>
                    <a:lnTo>
                      <a:pt x="50" y="108"/>
                    </a:lnTo>
                    <a:lnTo>
                      <a:pt x="42" y="108"/>
                    </a:lnTo>
                    <a:lnTo>
                      <a:pt x="34" y="104"/>
                    </a:lnTo>
                    <a:lnTo>
                      <a:pt x="27" y="101"/>
                    </a:lnTo>
                    <a:lnTo>
                      <a:pt x="20" y="95"/>
                    </a:lnTo>
                    <a:lnTo>
                      <a:pt x="16" y="87"/>
                    </a:lnTo>
                    <a:lnTo>
                      <a:pt x="12" y="79"/>
                    </a:lnTo>
                    <a:lnTo>
                      <a:pt x="9" y="69"/>
                    </a:lnTo>
                    <a:lnTo>
                      <a:pt x="9" y="60"/>
                    </a:lnTo>
                    <a:lnTo>
                      <a:pt x="9" y="50"/>
                    </a:lnTo>
                    <a:lnTo>
                      <a:pt x="12" y="41"/>
                    </a:lnTo>
                    <a:lnTo>
                      <a:pt x="16" y="32"/>
                    </a:lnTo>
                    <a:lnTo>
                      <a:pt x="20" y="25"/>
                    </a:lnTo>
                    <a:lnTo>
                      <a:pt x="27" y="19"/>
                    </a:lnTo>
                    <a:lnTo>
                      <a:pt x="34" y="15"/>
                    </a:lnTo>
                    <a:lnTo>
                      <a:pt x="42" y="12"/>
                    </a:lnTo>
                    <a:lnTo>
                      <a:pt x="50" y="11"/>
                    </a:lnTo>
                    <a:lnTo>
                      <a:pt x="58" y="12"/>
                    </a:lnTo>
                    <a:lnTo>
                      <a:pt x="66" y="15"/>
                    </a:lnTo>
                    <a:lnTo>
                      <a:pt x="73" y="19"/>
                    </a:lnTo>
                    <a:lnTo>
                      <a:pt x="79" y="25"/>
                    </a:lnTo>
                    <a:lnTo>
                      <a:pt x="84" y="32"/>
                    </a:lnTo>
                    <a:lnTo>
                      <a:pt x="87" y="41"/>
                    </a:lnTo>
                    <a:lnTo>
                      <a:pt x="90" y="50"/>
                    </a:lnTo>
                    <a:lnTo>
                      <a:pt x="91" y="60"/>
                    </a:lnTo>
                    <a:close/>
                  </a:path>
                </a:pathLst>
              </a:custGeom>
              <a:solidFill>
                <a:srgbClr val="FAE3B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5" name="Freeform 95"/>
              <p:cNvSpPr>
                <a:spLocks noEditPoints="1"/>
              </p:cNvSpPr>
              <p:nvPr/>
            </p:nvSpPr>
            <p:spPr bwMode="auto">
              <a:xfrm>
                <a:off x="1152" y="2650"/>
                <a:ext cx="19" cy="18"/>
              </a:xfrm>
              <a:custGeom>
                <a:avLst/>
                <a:gdLst>
                  <a:gd name="T0" fmla="*/ 0 w 91"/>
                  <a:gd name="T1" fmla="*/ 0 h 108"/>
                  <a:gd name="T2" fmla="*/ 0 w 91"/>
                  <a:gd name="T3" fmla="*/ 0 h 108"/>
                  <a:gd name="T4" fmla="*/ 0 w 91"/>
                  <a:gd name="T5" fmla="*/ 0 h 108"/>
                  <a:gd name="T6" fmla="*/ 0 w 91"/>
                  <a:gd name="T7" fmla="*/ 0 h 108"/>
                  <a:gd name="T8" fmla="*/ 0 w 91"/>
                  <a:gd name="T9" fmla="*/ 0 h 108"/>
                  <a:gd name="T10" fmla="*/ 0 w 91"/>
                  <a:gd name="T11" fmla="*/ 0 h 108"/>
                  <a:gd name="T12" fmla="*/ 0 w 91"/>
                  <a:gd name="T13" fmla="*/ 0 h 108"/>
                  <a:gd name="T14" fmla="*/ 0 w 91"/>
                  <a:gd name="T15" fmla="*/ 0 h 108"/>
                  <a:gd name="T16" fmla="*/ 0 w 91"/>
                  <a:gd name="T17" fmla="*/ 0 h 108"/>
                  <a:gd name="T18" fmla="*/ 0 w 91"/>
                  <a:gd name="T19" fmla="*/ 0 h 108"/>
                  <a:gd name="T20" fmla="*/ 0 w 91"/>
                  <a:gd name="T21" fmla="*/ 0 h 108"/>
                  <a:gd name="T22" fmla="*/ 0 w 91"/>
                  <a:gd name="T23" fmla="*/ 0 h 108"/>
                  <a:gd name="T24" fmla="*/ 0 w 91"/>
                  <a:gd name="T25" fmla="*/ 0 h 108"/>
                  <a:gd name="T26" fmla="*/ 0 w 91"/>
                  <a:gd name="T27" fmla="*/ 0 h 108"/>
                  <a:gd name="T28" fmla="*/ 0 w 91"/>
                  <a:gd name="T29" fmla="*/ 0 h 108"/>
                  <a:gd name="T30" fmla="*/ 0 w 91"/>
                  <a:gd name="T31" fmla="*/ 0 h 108"/>
                  <a:gd name="T32" fmla="*/ 0 w 91"/>
                  <a:gd name="T33" fmla="*/ 0 h 108"/>
                  <a:gd name="T34" fmla="*/ 0 w 91"/>
                  <a:gd name="T35" fmla="*/ 0 h 108"/>
                  <a:gd name="T36" fmla="*/ 0 w 91"/>
                  <a:gd name="T37" fmla="*/ 0 h 108"/>
                  <a:gd name="T38" fmla="*/ 0 w 91"/>
                  <a:gd name="T39" fmla="*/ 0 h 108"/>
                  <a:gd name="T40" fmla="*/ 0 w 91"/>
                  <a:gd name="T41" fmla="*/ 0 h 108"/>
                  <a:gd name="T42" fmla="*/ 0 w 91"/>
                  <a:gd name="T43" fmla="*/ 0 h 108"/>
                  <a:gd name="T44" fmla="*/ 0 w 91"/>
                  <a:gd name="T45" fmla="*/ 0 h 108"/>
                  <a:gd name="T46" fmla="*/ 0 w 91"/>
                  <a:gd name="T47" fmla="*/ 0 h 108"/>
                  <a:gd name="T48" fmla="*/ 0 w 91"/>
                  <a:gd name="T49" fmla="*/ 0 h 108"/>
                  <a:gd name="T50" fmla="*/ 0 w 91"/>
                  <a:gd name="T51" fmla="*/ 0 h 108"/>
                  <a:gd name="T52" fmla="*/ 0 w 91"/>
                  <a:gd name="T53" fmla="*/ 0 h 108"/>
                  <a:gd name="T54" fmla="*/ 0 w 91"/>
                  <a:gd name="T55" fmla="*/ 0 h 108"/>
                  <a:gd name="T56" fmla="*/ 0 w 91"/>
                  <a:gd name="T57" fmla="*/ 0 h 108"/>
                  <a:gd name="T58" fmla="*/ 0 w 91"/>
                  <a:gd name="T59" fmla="*/ 0 h 108"/>
                  <a:gd name="T60" fmla="*/ 0 w 91"/>
                  <a:gd name="T61" fmla="*/ 0 h 108"/>
                  <a:gd name="T62" fmla="*/ 0 w 91"/>
                  <a:gd name="T63" fmla="*/ 0 h 108"/>
                  <a:gd name="T64" fmla="*/ 0 w 91"/>
                  <a:gd name="T65" fmla="*/ 0 h 1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
                  <a:gd name="T100" fmla="*/ 0 h 108"/>
                  <a:gd name="T101" fmla="*/ 91 w 91"/>
                  <a:gd name="T102" fmla="*/ 108 h 1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 h="108">
                    <a:moveTo>
                      <a:pt x="91" y="54"/>
                    </a:moveTo>
                    <a:lnTo>
                      <a:pt x="90" y="43"/>
                    </a:lnTo>
                    <a:lnTo>
                      <a:pt x="88" y="32"/>
                    </a:lnTo>
                    <a:lnTo>
                      <a:pt x="83" y="24"/>
                    </a:lnTo>
                    <a:lnTo>
                      <a:pt x="78" y="15"/>
                    </a:lnTo>
                    <a:lnTo>
                      <a:pt x="71" y="9"/>
                    </a:lnTo>
                    <a:lnTo>
                      <a:pt x="64" y="3"/>
                    </a:lnTo>
                    <a:lnTo>
                      <a:pt x="55" y="1"/>
                    </a:lnTo>
                    <a:lnTo>
                      <a:pt x="46" y="0"/>
                    </a:lnTo>
                    <a:lnTo>
                      <a:pt x="37" y="1"/>
                    </a:lnTo>
                    <a:lnTo>
                      <a:pt x="29" y="3"/>
                    </a:lnTo>
                    <a:lnTo>
                      <a:pt x="21" y="9"/>
                    </a:lnTo>
                    <a:lnTo>
                      <a:pt x="13" y="15"/>
                    </a:lnTo>
                    <a:lnTo>
                      <a:pt x="8" y="24"/>
                    </a:lnTo>
                    <a:lnTo>
                      <a:pt x="4" y="32"/>
                    </a:lnTo>
                    <a:lnTo>
                      <a:pt x="1" y="43"/>
                    </a:lnTo>
                    <a:lnTo>
                      <a:pt x="0" y="54"/>
                    </a:lnTo>
                    <a:lnTo>
                      <a:pt x="1" y="65"/>
                    </a:lnTo>
                    <a:lnTo>
                      <a:pt x="4" y="74"/>
                    </a:lnTo>
                    <a:lnTo>
                      <a:pt x="8" y="84"/>
                    </a:lnTo>
                    <a:lnTo>
                      <a:pt x="13" y="92"/>
                    </a:lnTo>
                    <a:lnTo>
                      <a:pt x="21" y="98"/>
                    </a:lnTo>
                    <a:lnTo>
                      <a:pt x="29" y="103"/>
                    </a:lnTo>
                    <a:lnTo>
                      <a:pt x="37" y="107"/>
                    </a:lnTo>
                    <a:lnTo>
                      <a:pt x="46" y="108"/>
                    </a:lnTo>
                    <a:lnTo>
                      <a:pt x="55" y="107"/>
                    </a:lnTo>
                    <a:lnTo>
                      <a:pt x="64" y="103"/>
                    </a:lnTo>
                    <a:lnTo>
                      <a:pt x="71" y="98"/>
                    </a:lnTo>
                    <a:lnTo>
                      <a:pt x="78" y="92"/>
                    </a:lnTo>
                    <a:lnTo>
                      <a:pt x="83" y="84"/>
                    </a:lnTo>
                    <a:lnTo>
                      <a:pt x="88" y="74"/>
                    </a:lnTo>
                    <a:lnTo>
                      <a:pt x="90" y="65"/>
                    </a:lnTo>
                    <a:lnTo>
                      <a:pt x="91" y="54"/>
                    </a:lnTo>
                    <a:close/>
                    <a:moveTo>
                      <a:pt x="82" y="54"/>
                    </a:moveTo>
                    <a:lnTo>
                      <a:pt x="81" y="62"/>
                    </a:lnTo>
                    <a:lnTo>
                      <a:pt x="79" y="71"/>
                    </a:lnTo>
                    <a:lnTo>
                      <a:pt x="76" y="78"/>
                    </a:lnTo>
                    <a:lnTo>
                      <a:pt x="72" y="84"/>
                    </a:lnTo>
                    <a:lnTo>
                      <a:pt x="66" y="90"/>
                    </a:lnTo>
                    <a:lnTo>
                      <a:pt x="60" y="93"/>
                    </a:lnTo>
                    <a:lnTo>
                      <a:pt x="53" y="96"/>
                    </a:lnTo>
                    <a:lnTo>
                      <a:pt x="46" y="97"/>
                    </a:lnTo>
                    <a:lnTo>
                      <a:pt x="39" y="96"/>
                    </a:lnTo>
                    <a:lnTo>
                      <a:pt x="32" y="93"/>
                    </a:lnTo>
                    <a:lnTo>
                      <a:pt x="26" y="90"/>
                    </a:lnTo>
                    <a:lnTo>
                      <a:pt x="21" y="84"/>
                    </a:lnTo>
                    <a:lnTo>
                      <a:pt x="15" y="78"/>
                    </a:lnTo>
                    <a:lnTo>
                      <a:pt x="12" y="71"/>
                    </a:lnTo>
                    <a:lnTo>
                      <a:pt x="10" y="62"/>
                    </a:lnTo>
                    <a:lnTo>
                      <a:pt x="9" y="54"/>
                    </a:lnTo>
                    <a:lnTo>
                      <a:pt x="10" y="45"/>
                    </a:lnTo>
                    <a:lnTo>
                      <a:pt x="12" y="37"/>
                    </a:lnTo>
                    <a:lnTo>
                      <a:pt x="15" y="30"/>
                    </a:lnTo>
                    <a:lnTo>
                      <a:pt x="21" y="24"/>
                    </a:lnTo>
                    <a:lnTo>
                      <a:pt x="26" y="18"/>
                    </a:lnTo>
                    <a:lnTo>
                      <a:pt x="32" y="14"/>
                    </a:lnTo>
                    <a:lnTo>
                      <a:pt x="39" y="12"/>
                    </a:lnTo>
                    <a:lnTo>
                      <a:pt x="46" y="11"/>
                    </a:lnTo>
                    <a:lnTo>
                      <a:pt x="53" y="12"/>
                    </a:lnTo>
                    <a:lnTo>
                      <a:pt x="60" y="14"/>
                    </a:lnTo>
                    <a:lnTo>
                      <a:pt x="66" y="18"/>
                    </a:lnTo>
                    <a:lnTo>
                      <a:pt x="72" y="24"/>
                    </a:lnTo>
                    <a:lnTo>
                      <a:pt x="76" y="30"/>
                    </a:lnTo>
                    <a:lnTo>
                      <a:pt x="79" y="37"/>
                    </a:lnTo>
                    <a:lnTo>
                      <a:pt x="81" y="45"/>
                    </a:lnTo>
                    <a:lnTo>
                      <a:pt x="82" y="54"/>
                    </a:lnTo>
                    <a:close/>
                  </a:path>
                </a:pathLst>
              </a:custGeom>
              <a:solidFill>
                <a:srgbClr val="FAE6B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6" name="Freeform 96"/>
              <p:cNvSpPr>
                <a:spLocks noEditPoints="1"/>
              </p:cNvSpPr>
              <p:nvPr/>
            </p:nvSpPr>
            <p:spPr bwMode="auto">
              <a:xfrm>
                <a:off x="1153" y="2651"/>
                <a:ext cx="17" cy="16"/>
              </a:xfrm>
              <a:custGeom>
                <a:avLst/>
                <a:gdLst>
                  <a:gd name="T0" fmla="*/ 0 w 82"/>
                  <a:gd name="T1" fmla="*/ 0 h 97"/>
                  <a:gd name="T2" fmla="*/ 0 w 82"/>
                  <a:gd name="T3" fmla="*/ 0 h 97"/>
                  <a:gd name="T4" fmla="*/ 0 w 82"/>
                  <a:gd name="T5" fmla="*/ 0 h 97"/>
                  <a:gd name="T6" fmla="*/ 0 w 82"/>
                  <a:gd name="T7" fmla="*/ 0 h 97"/>
                  <a:gd name="T8" fmla="*/ 0 w 82"/>
                  <a:gd name="T9" fmla="*/ 0 h 97"/>
                  <a:gd name="T10" fmla="*/ 0 w 82"/>
                  <a:gd name="T11" fmla="*/ 0 h 97"/>
                  <a:gd name="T12" fmla="*/ 0 w 82"/>
                  <a:gd name="T13" fmla="*/ 0 h 97"/>
                  <a:gd name="T14" fmla="*/ 0 w 82"/>
                  <a:gd name="T15" fmla="*/ 0 h 97"/>
                  <a:gd name="T16" fmla="*/ 0 w 82"/>
                  <a:gd name="T17" fmla="*/ 0 h 97"/>
                  <a:gd name="T18" fmla="*/ 0 w 82"/>
                  <a:gd name="T19" fmla="*/ 0 h 97"/>
                  <a:gd name="T20" fmla="*/ 0 w 82"/>
                  <a:gd name="T21" fmla="*/ 0 h 97"/>
                  <a:gd name="T22" fmla="*/ 0 w 82"/>
                  <a:gd name="T23" fmla="*/ 0 h 97"/>
                  <a:gd name="T24" fmla="*/ 0 w 82"/>
                  <a:gd name="T25" fmla="*/ 0 h 97"/>
                  <a:gd name="T26" fmla="*/ 0 w 82"/>
                  <a:gd name="T27" fmla="*/ 0 h 97"/>
                  <a:gd name="T28" fmla="*/ 0 w 82"/>
                  <a:gd name="T29" fmla="*/ 0 h 97"/>
                  <a:gd name="T30" fmla="*/ 0 w 82"/>
                  <a:gd name="T31" fmla="*/ 0 h 97"/>
                  <a:gd name="T32" fmla="*/ 0 w 82"/>
                  <a:gd name="T33" fmla="*/ 0 h 97"/>
                  <a:gd name="T34" fmla="*/ 0 w 82"/>
                  <a:gd name="T35" fmla="*/ 0 h 97"/>
                  <a:gd name="T36" fmla="*/ 0 w 82"/>
                  <a:gd name="T37" fmla="*/ 0 h 97"/>
                  <a:gd name="T38" fmla="*/ 0 w 82"/>
                  <a:gd name="T39" fmla="*/ 0 h 97"/>
                  <a:gd name="T40" fmla="*/ 0 w 82"/>
                  <a:gd name="T41" fmla="*/ 0 h 97"/>
                  <a:gd name="T42" fmla="*/ 0 w 82"/>
                  <a:gd name="T43" fmla="*/ 0 h 97"/>
                  <a:gd name="T44" fmla="*/ 0 w 82"/>
                  <a:gd name="T45" fmla="*/ 0 h 97"/>
                  <a:gd name="T46" fmla="*/ 0 w 82"/>
                  <a:gd name="T47" fmla="*/ 0 h 97"/>
                  <a:gd name="T48" fmla="*/ 0 w 82"/>
                  <a:gd name="T49" fmla="*/ 0 h 97"/>
                  <a:gd name="T50" fmla="*/ 0 w 82"/>
                  <a:gd name="T51" fmla="*/ 0 h 97"/>
                  <a:gd name="T52" fmla="*/ 0 w 82"/>
                  <a:gd name="T53" fmla="*/ 0 h 97"/>
                  <a:gd name="T54" fmla="*/ 0 w 82"/>
                  <a:gd name="T55" fmla="*/ 0 h 97"/>
                  <a:gd name="T56" fmla="*/ 0 w 82"/>
                  <a:gd name="T57" fmla="*/ 0 h 97"/>
                  <a:gd name="T58" fmla="*/ 0 w 82"/>
                  <a:gd name="T59" fmla="*/ 0 h 97"/>
                  <a:gd name="T60" fmla="*/ 0 w 82"/>
                  <a:gd name="T61" fmla="*/ 0 h 97"/>
                  <a:gd name="T62" fmla="*/ 0 w 82"/>
                  <a:gd name="T63" fmla="*/ 0 h 97"/>
                  <a:gd name="T64" fmla="*/ 0 w 82"/>
                  <a:gd name="T65" fmla="*/ 0 h 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2"/>
                  <a:gd name="T100" fmla="*/ 0 h 97"/>
                  <a:gd name="T101" fmla="*/ 82 w 82"/>
                  <a:gd name="T102" fmla="*/ 97 h 9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2" h="97">
                    <a:moveTo>
                      <a:pt x="82" y="49"/>
                    </a:moveTo>
                    <a:lnTo>
                      <a:pt x="81" y="39"/>
                    </a:lnTo>
                    <a:lnTo>
                      <a:pt x="78" y="30"/>
                    </a:lnTo>
                    <a:lnTo>
                      <a:pt x="75" y="21"/>
                    </a:lnTo>
                    <a:lnTo>
                      <a:pt x="70" y="14"/>
                    </a:lnTo>
                    <a:lnTo>
                      <a:pt x="64" y="8"/>
                    </a:lnTo>
                    <a:lnTo>
                      <a:pt x="57" y="4"/>
                    </a:lnTo>
                    <a:lnTo>
                      <a:pt x="49" y="1"/>
                    </a:lnTo>
                    <a:lnTo>
                      <a:pt x="41" y="0"/>
                    </a:lnTo>
                    <a:lnTo>
                      <a:pt x="33" y="1"/>
                    </a:lnTo>
                    <a:lnTo>
                      <a:pt x="25" y="4"/>
                    </a:lnTo>
                    <a:lnTo>
                      <a:pt x="18" y="8"/>
                    </a:lnTo>
                    <a:lnTo>
                      <a:pt x="11" y="14"/>
                    </a:lnTo>
                    <a:lnTo>
                      <a:pt x="7" y="21"/>
                    </a:lnTo>
                    <a:lnTo>
                      <a:pt x="3" y="30"/>
                    </a:lnTo>
                    <a:lnTo>
                      <a:pt x="0" y="39"/>
                    </a:lnTo>
                    <a:lnTo>
                      <a:pt x="0" y="49"/>
                    </a:lnTo>
                    <a:lnTo>
                      <a:pt x="0" y="58"/>
                    </a:lnTo>
                    <a:lnTo>
                      <a:pt x="3" y="68"/>
                    </a:lnTo>
                    <a:lnTo>
                      <a:pt x="7" y="76"/>
                    </a:lnTo>
                    <a:lnTo>
                      <a:pt x="11" y="84"/>
                    </a:lnTo>
                    <a:lnTo>
                      <a:pt x="18" y="90"/>
                    </a:lnTo>
                    <a:lnTo>
                      <a:pt x="25" y="93"/>
                    </a:lnTo>
                    <a:lnTo>
                      <a:pt x="33" y="97"/>
                    </a:lnTo>
                    <a:lnTo>
                      <a:pt x="41" y="97"/>
                    </a:lnTo>
                    <a:lnTo>
                      <a:pt x="49" y="97"/>
                    </a:lnTo>
                    <a:lnTo>
                      <a:pt x="57" y="93"/>
                    </a:lnTo>
                    <a:lnTo>
                      <a:pt x="64" y="90"/>
                    </a:lnTo>
                    <a:lnTo>
                      <a:pt x="70" y="84"/>
                    </a:lnTo>
                    <a:lnTo>
                      <a:pt x="75" y="76"/>
                    </a:lnTo>
                    <a:lnTo>
                      <a:pt x="78" y="68"/>
                    </a:lnTo>
                    <a:lnTo>
                      <a:pt x="81" y="58"/>
                    </a:lnTo>
                    <a:lnTo>
                      <a:pt x="82" y="49"/>
                    </a:lnTo>
                    <a:close/>
                    <a:moveTo>
                      <a:pt x="73" y="49"/>
                    </a:moveTo>
                    <a:lnTo>
                      <a:pt x="72" y="56"/>
                    </a:lnTo>
                    <a:lnTo>
                      <a:pt x="70" y="63"/>
                    </a:lnTo>
                    <a:lnTo>
                      <a:pt x="67" y="70"/>
                    </a:lnTo>
                    <a:lnTo>
                      <a:pt x="63" y="75"/>
                    </a:lnTo>
                    <a:lnTo>
                      <a:pt x="59" y="80"/>
                    </a:lnTo>
                    <a:lnTo>
                      <a:pt x="53" y="84"/>
                    </a:lnTo>
                    <a:lnTo>
                      <a:pt x="47" y="86"/>
                    </a:lnTo>
                    <a:lnTo>
                      <a:pt x="41" y="86"/>
                    </a:lnTo>
                    <a:lnTo>
                      <a:pt x="35" y="86"/>
                    </a:lnTo>
                    <a:lnTo>
                      <a:pt x="29" y="84"/>
                    </a:lnTo>
                    <a:lnTo>
                      <a:pt x="24" y="80"/>
                    </a:lnTo>
                    <a:lnTo>
                      <a:pt x="19" y="75"/>
                    </a:lnTo>
                    <a:lnTo>
                      <a:pt x="15" y="70"/>
                    </a:lnTo>
                    <a:lnTo>
                      <a:pt x="11" y="63"/>
                    </a:lnTo>
                    <a:lnTo>
                      <a:pt x="9" y="56"/>
                    </a:lnTo>
                    <a:lnTo>
                      <a:pt x="9" y="49"/>
                    </a:lnTo>
                    <a:lnTo>
                      <a:pt x="9" y="42"/>
                    </a:lnTo>
                    <a:lnTo>
                      <a:pt x="11" y="34"/>
                    </a:lnTo>
                    <a:lnTo>
                      <a:pt x="15" y="27"/>
                    </a:lnTo>
                    <a:lnTo>
                      <a:pt x="19" y="22"/>
                    </a:lnTo>
                    <a:lnTo>
                      <a:pt x="24" y="18"/>
                    </a:lnTo>
                    <a:lnTo>
                      <a:pt x="29" y="14"/>
                    </a:lnTo>
                    <a:lnTo>
                      <a:pt x="35" y="12"/>
                    </a:lnTo>
                    <a:lnTo>
                      <a:pt x="41" y="10"/>
                    </a:lnTo>
                    <a:lnTo>
                      <a:pt x="47" y="12"/>
                    </a:lnTo>
                    <a:lnTo>
                      <a:pt x="53" y="14"/>
                    </a:lnTo>
                    <a:lnTo>
                      <a:pt x="59" y="18"/>
                    </a:lnTo>
                    <a:lnTo>
                      <a:pt x="63" y="22"/>
                    </a:lnTo>
                    <a:lnTo>
                      <a:pt x="67" y="27"/>
                    </a:lnTo>
                    <a:lnTo>
                      <a:pt x="70" y="34"/>
                    </a:lnTo>
                    <a:lnTo>
                      <a:pt x="72" y="42"/>
                    </a:lnTo>
                    <a:lnTo>
                      <a:pt x="73" y="49"/>
                    </a:lnTo>
                    <a:close/>
                  </a:path>
                </a:pathLst>
              </a:custGeom>
              <a:solidFill>
                <a:srgbClr val="FBE9B9"/>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7" name="Freeform 97"/>
              <p:cNvSpPr>
                <a:spLocks noEditPoints="1"/>
              </p:cNvSpPr>
              <p:nvPr/>
            </p:nvSpPr>
            <p:spPr bwMode="auto">
              <a:xfrm>
                <a:off x="1154" y="2652"/>
                <a:ext cx="15" cy="14"/>
              </a:xfrm>
              <a:custGeom>
                <a:avLst/>
                <a:gdLst>
                  <a:gd name="T0" fmla="*/ 0 w 73"/>
                  <a:gd name="T1" fmla="*/ 0 h 86"/>
                  <a:gd name="T2" fmla="*/ 0 w 73"/>
                  <a:gd name="T3" fmla="*/ 0 h 86"/>
                  <a:gd name="T4" fmla="*/ 0 w 73"/>
                  <a:gd name="T5" fmla="*/ 0 h 86"/>
                  <a:gd name="T6" fmla="*/ 0 w 73"/>
                  <a:gd name="T7" fmla="*/ 0 h 86"/>
                  <a:gd name="T8" fmla="*/ 0 w 73"/>
                  <a:gd name="T9" fmla="*/ 0 h 86"/>
                  <a:gd name="T10" fmla="*/ 0 w 73"/>
                  <a:gd name="T11" fmla="*/ 0 h 86"/>
                  <a:gd name="T12" fmla="*/ 0 w 73"/>
                  <a:gd name="T13" fmla="*/ 0 h 86"/>
                  <a:gd name="T14" fmla="*/ 0 w 73"/>
                  <a:gd name="T15" fmla="*/ 0 h 86"/>
                  <a:gd name="T16" fmla="*/ 0 w 73"/>
                  <a:gd name="T17" fmla="*/ 0 h 86"/>
                  <a:gd name="T18" fmla="*/ 0 w 73"/>
                  <a:gd name="T19" fmla="*/ 0 h 86"/>
                  <a:gd name="T20" fmla="*/ 0 w 73"/>
                  <a:gd name="T21" fmla="*/ 0 h 86"/>
                  <a:gd name="T22" fmla="*/ 0 w 73"/>
                  <a:gd name="T23" fmla="*/ 0 h 86"/>
                  <a:gd name="T24" fmla="*/ 0 w 73"/>
                  <a:gd name="T25" fmla="*/ 0 h 86"/>
                  <a:gd name="T26" fmla="*/ 0 w 73"/>
                  <a:gd name="T27" fmla="*/ 0 h 86"/>
                  <a:gd name="T28" fmla="*/ 0 w 73"/>
                  <a:gd name="T29" fmla="*/ 0 h 86"/>
                  <a:gd name="T30" fmla="*/ 0 w 73"/>
                  <a:gd name="T31" fmla="*/ 0 h 86"/>
                  <a:gd name="T32" fmla="*/ 0 w 73"/>
                  <a:gd name="T33" fmla="*/ 0 h 86"/>
                  <a:gd name="T34" fmla="*/ 0 w 73"/>
                  <a:gd name="T35" fmla="*/ 0 h 86"/>
                  <a:gd name="T36" fmla="*/ 0 w 73"/>
                  <a:gd name="T37" fmla="*/ 0 h 86"/>
                  <a:gd name="T38" fmla="*/ 0 w 73"/>
                  <a:gd name="T39" fmla="*/ 0 h 86"/>
                  <a:gd name="T40" fmla="*/ 0 w 73"/>
                  <a:gd name="T41" fmla="*/ 0 h 86"/>
                  <a:gd name="T42" fmla="*/ 0 w 73"/>
                  <a:gd name="T43" fmla="*/ 0 h 86"/>
                  <a:gd name="T44" fmla="*/ 0 w 73"/>
                  <a:gd name="T45" fmla="*/ 0 h 86"/>
                  <a:gd name="T46" fmla="*/ 0 w 73"/>
                  <a:gd name="T47" fmla="*/ 0 h 86"/>
                  <a:gd name="T48" fmla="*/ 0 w 73"/>
                  <a:gd name="T49" fmla="*/ 0 h 86"/>
                  <a:gd name="T50" fmla="*/ 0 w 73"/>
                  <a:gd name="T51" fmla="*/ 0 h 86"/>
                  <a:gd name="T52" fmla="*/ 0 w 73"/>
                  <a:gd name="T53" fmla="*/ 0 h 86"/>
                  <a:gd name="T54" fmla="*/ 0 w 73"/>
                  <a:gd name="T55" fmla="*/ 0 h 86"/>
                  <a:gd name="T56" fmla="*/ 0 w 73"/>
                  <a:gd name="T57" fmla="*/ 0 h 86"/>
                  <a:gd name="T58" fmla="*/ 0 w 73"/>
                  <a:gd name="T59" fmla="*/ 0 h 86"/>
                  <a:gd name="T60" fmla="*/ 0 w 73"/>
                  <a:gd name="T61" fmla="*/ 0 h 86"/>
                  <a:gd name="T62" fmla="*/ 0 w 73"/>
                  <a:gd name="T63" fmla="*/ 0 h 86"/>
                  <a:gd name="T64" fmla="*/ 0 w 73"/>
                  <a:gd name="T65" fmla="*/ 0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3"/>
                  <a:gd name="T100" fmla="*/ 0 h 86"/>
                  <a:gd name="T101" fmla="*/ 73 w 73"/>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3" h="86">
                    <a:moveTo>
                      <a:pt x="73" y="43"/>
                    </a:moveTo>
                    <a:lnTo>
                      <a:pt x="72" y="34"/>
                    </a:lnTo>
                    <a:lnTo>
                      <a:pt x="70" y="26"/>
                    </a:lnTo>
                    <a:lnTo>
                      <a:pt x="67" y="19"/>
                    </a:lnTo>
                    <a:lnTo>
                      <a:pt x="63" y="13"/>
                    </a:lnTo>
                    <a:lnTo>
                      <a:pt x="57" y="7"/>
                    </a:lnTo>
                    <a:lnTo>
                      <a:pt x="51" y="3"/>
                    </a:lnTo>
                    <a:lnTo>
                      <a:pt x="44" y="1"/>
                    </a:lnTo>
                    <a:lnTo>
                      <a:pt x="37" y="0"/>
                    </a:lnTo>
                    <a:lnTo>
                      <a:pt x="30" y="1"/>
                    </a:lnTo>
                    <a:lnTo>
                      <a:pt x="23" y="3"/>
                    </a:lnTo>
                    <a:lnTo>
                      <a:pt x="17" y="7"/>
                    </a:lnTo>
                    <a:lnTo>
                      <a:pt x="12" y="13"/>
                    </a:lnTo>
                    <a:lnTo>
                      <a:pt x="6" y="19"/>
                    </a:lnTo>
                    <a:lnTo>
                      <a:pt x="3" y="26"/>
                    </a:lnTo>
                    <a:lnTo>
                      <a:pt x="1" y="34"/>
                    </a:lnTo>
                    <a:lnTo>
                      <a:pt x="0" y="43"/>
                    </a:lnTo>
                    <a:lnTo>
                      <a:pt x="1" y="51"/>
                    </a:lnTo>
                    <a:lnTo>
                      <a:pt x="3" y="60"/>
                    </a:lnTo>
                    <a:lnTo>
                      <a:pt x="6" y="67"/>
                    </a:lnTo>
                    <a:lnTo>
                      <a:pt x="12" y="73"/>
                    </a:lnTo>
                    <a:lnTo>
                      <a:pt x="17" y="79"/>
                    </a:lnTo>
                    <a:lnTo>
                      <a:pt x="23" y="82"/>
                    </a:lnTo>
                    <a:lnTo>
                      <a:pt x="30" y="85"/>
                    </a:lnTo>
                    <a:lnTo>
                      <a:pt x="37" y="86"/>
                    </a:lnTo>
                    <a:lnTo>
                      <a:pt x="44" y="85"/>
                    </a:lnTo>
                    <a:lnTo>
                      <a:pt x="51" y="82"/>
                    </a:lnTo>
                    <a:lnTo>
                      <a:pt x="57" y="79"/>
                    </a:lnTo>
                    <a:lnTo>
                      <a:pt x="63" y="73"/>
                    </a:lnTo>
                    <a:lnTo>
                      <a:pt x="67" y="67"/>
                    </a:lnTo>
                    <a:lnTo>
                      <a:pt x="70" y="60"/>
                    </a:lnTo>
                    <a:lnTo>
                      <a:pt x="72" y="51"/>
                    </a:lnTo>
                    <a:lnTo>
                      <a:pt x="73" y="43"/>
                    </a:lnTo>
                    <a:close/>
                    <a:moveTo>
                      <a:pt x="64" y="43"/>
                    </a:moveTo>
                    <a:lnTo>
                      <a:pt x="64" y="49"/>
                    </a:lnTo>
                    <a:lnTo>
                      <a:pt x="62" y="55"/>
                    </a:lnTo>
                    <a:lnTo>
                      <a:pt x="59" y="61"/>
                    </a:lnTo>
                    <a:lnTo>
                      <a:pt x="56" y="66"/>
                    </a:lnTo>
                    <a:lnTo>
                      <a:pt x="52" y="69"/>
                    </a:lnTo>
                    <a:lnTo>
                      <a:pt x="48" y="73"/>
                    </a:lnTo>
                    <a:lnTo>
                      <a:pt x="43" y="74"/>
                    </a:lnTo>
                    <a:lnTo>
                      <a:pt x="37" y="75"/>
                    </a:lnTo>
                    <a:lnTo>
                      <a:pt x="32" y="74"/>
                    </a:lnTo>
                    <a:lnTo>
                      <a:pt x="27" y="73"/>
                    </a:lnTo>
                    <a:lnTo>
                      <a:pt x="22" y="69"/>
                    </a:lnTo>
                    <a:lnTo>
                      <a:pt x="18" y="66"/>
                    </a:lnTo>
                    <a:lnTo>
                      <a:pt x="15" y="61"/>
                    </a:lnTo>
                    <a:lnTo>
                      <a:pt x="12" y="55"/>
                    </a:lnTo>
                    <a:lnTo>
                      <a:pt x="11" y="49"/>
                    </a:lnTo>
                    <a:lnTo>
                      <a:pt x="10" y="43"/>
                    </a:lnTo>
                    <a:lnTo>
                      <a:pt x="11" y="37"/>
                    </a:lnTo>
                    <a:lnTo>
                      <a:pt x="12" y="30"/>
                    </a:lnTo>
                    <a:lnTo>
                      <a:pt x="15" y="25"/>
                    </a:lnTo>
                    <a:lnTo>
                      <a:pt x="18" y="20"/>
                    </a:lnTo>
                    <a:lnTo>
                      <a:pt x="22" y="16"/>
                    </a:lnTo>
                    <a:lnTo>
                      <a:pt x="27" y="13"/>
                    </a:lnTo>
                    <a:lnTo>
                      <a:pt x="32" y="12"/>
                    </a:lnTo>
                    <a:lnTo>
                      <a:pt x="37" y="10"/>
                    </a:lnTo>
                    <a:lnTo>
                      <a:pt x="43" y="12"/>
                    </a:lnTo>
                    <a:lnTo>
                      <a:pt x="48" y="13"/>
                    </a:lnTo>
                    <a:lnTo>
                      <a:pt x="52" y="16"/>
                    </a:lnTo>
                    <a:lnTo>
                      <a:pt x="56" y="20"/>
                    </a:lnTo>
                    <a:lnTo>
                      <a:pt x="59" y="25"/>
                    </a:lnTo>
                    <a:lnTo>
                      <a:pt x="62" y="30"/>
                    </a:lnTo>
                    <a:lnTo>
                      <a:pt x="64" y="37"/>
                    </a:lnTo>
                    <a:lnTo>
                      <a:pt x="64" y="43"/>
                    </a:lnTo>
                    <a:close/>
                  </a:path>
                </a:pathLst>
              </a:custGeom>
              <a:solidFill>
                <a:srgbClr val="FBEC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8" name="Freeform 98"/>
              <p:cNvSpPr>
                <a:spLocks noEditPoints="1"/>
              </p:cNvSpPr>
              <p:nvPr/>
            </p:nvSpPr>
            <p:spPr bwMode="auto">
              <a:xfrm>
                <a:off x="1155" y="2653"/>
                <a:ext cx="13" cy="12"/>
              </a:xfrm>
              <a:custGeom>
                <a:avLst/>
                <a:gdLst>
                  <a:gd name="T0" fmla="*/ 0 w 64"/>
                  <a:gd name="T1" fmla="*/ 0 h 76"/>
                  <a:gd name="T2" fmla="*/ 0 w 64"/>
                  <a:gd name="T3" fmla="*/ 0 h 76"/>
                  <a:gd name="T4" fmla="*/ 0 w 64"/>
                  <a:gd name="T5" fmla="*/ 0 h 76"/>
                  <a:gd name="T6" fmla="*/ 0 w 64"/>
                  <a:gd name="T7" fmla="*/ 0 h 76"/>
                  <a:gd name="T8" fmla="*/ 0 w 64"/>
                  <a:gd name="T9" fmla="*/ 0 h 76"/>
                  <a:gd name="T10" fmla="*/ 0 w 64"/>
                  <a:gd name="T11" fmla="*/ 0 h 76"/>
                  <a:gd name="T12" fmla="*/ 0 w 64"/>
                  <a:gd name="T13" fmla="*/ 0 h 76"/>
                  <a:gd name="T14" fmla="*/ 0 w 64"/>
                  <a:gd name="T15" fmla="*/ 0 h 76"/>
                  <a:gd name="T16" fmla="*/ 0 w 64"/>
                  <a:gd name="T17" fmla="*/ 0 h 76"/>
                  <a:gd name="T18" fmla="*/ 0 w 64"/>
                  <a:gd name="T19" fmla="*/ 0 h 76"/>
                  <a:gd name="T20" fmla="*/ 0 w 64"/>
                  <a:gd name="T21" fmla="*/ 0 h 76"/>
                  <a:gd name="T22" fmla="*/ 0 w 64"/>
                  <a:gd name="T23" fmla="*/ 0 h 76"/>
                  <a:gd name="T24" fmla="*/ 0 w 64"/>
                  <a:gd name="T25" fmla="*/ 0 h 76"/>
                  <a:gd name="T26" fmla="*/ 0 w 64"/>
                  <a:gd name="T27" fmla="*/ 0 h 76"/>
                  <a:gd name="T28" fmla="*/ 0 w 64"/>
                  <a:gd name="T29" fmla="*/ 0 h 76"/>
                  <a:gd name="T30" fmla="*/ 0 w 64"/>
                  <a:gd name="T31" fmla="*/ 0 h 76"/>
                  <a:gd name="T32" fmla="*/ 0 w 64"/>
                  <a:gd name="T33" fmla="*/ 0 h 76"/>
                  <a:gd name="T34" fmla="*/ 0 w 64"/>
                  <a:gd name="T35" fmla="*/ 0 h 76"/>
                  <a:gd name="T36" fmla="*/ 0 w 64"/>
                  <a:gd name="T37" fmla="*/ 0 h 76"/>
                  <a:gd name="T38" fmla="*/ 0 w 64"/>
                  <a:gd name="T39" fmla="*/ 0 h 76"/>
                  <a:gd name="T40" fmla="*/ 0 w 64"/>
                  <a:gd name="T41" fmla="*/ 0 h 76"/>
                  <a:gd name="T42" fmla="*/ 0 w 64"/>
                  <a:gd name="T43" fmla="*/ 0 h 76"/>
                  <a:gd name="T44" fmla="*/ 0 w 64"/>
                  <a:gd name="T45" fmla="*/ 0 h 76"/>
                  <a:gd name="T46" fmla="*/ 0 w 64"/>
                  <a:gd name="T47" fmla="*/ 0 h 76"/>
                  <a:gd name="T48" fmla="*/ 0 w 64"/>
                  <a:gd name="T49" fmla="*/ 0 h 76"/>
                  <a:gd name="T50" fmla="*/ 0 w 64"/>
                  <a:gd name="T51" fmla="*/ 0 h 76"/>
                  <a:gd name="T52" fmla="*/ 0 w 64"/>
                  <a:gd name="T53" fmla="*/ 0 h 76"/>
                  <a:gd name="T54" fmla="*/ 0 w 64"/>
                  <a:gd name="T55" fmla="*/ 0 h 76"/>
                  <a:gd name="T56" fmla="*/ 0 w 64"/>
                  <a:gd name="T57" fmla="*/ 0 h 76"/>
                  <a:gd name="T58" fmla="*/ 0 w 64"/>
                  <a:gd name="T59" fmla="*/ 0 h 76"/>
                  <a:gd name="T60" fmla="*/ 0 w 64"/>
                  <a:gd name="T61" fmla="*/ 0 h 76"/>
                  <a:gd name="T62" fmla="*/ 0 w 64"/>
                  <a:gd name="T63" fmla="*/ 0 h 76"/>
                  <a:gd name="T64" fmla="*/ 0 w 64"/>
                  <a:gd name="T65" fmla="*/ 0 h 7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76"/>
                  <a:gd name="T101" fmla="*/ 64 w 64"/>
                  <a:gd name="T102" fmla="*/ 76 h 7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76">
                    <a:moveTo>
                      <a:pt x="64" y="39"/>
                    </a:moveTo>
                    <a:lnTo>
                      <a:pt x="63" y="32"/>
                    </a:lnTo>
                    <a:lnTo>
                      <a:pt x="61" y="24"/>
                    </a:lnTo>
                    <a:lnTo>
                      <a:pt x="58" y="17"/>
                    </a:lnTo>
                    <a:lnTo>
                      <a:pt x="54" y="12"/>
                    </a:lnTo>
                    <a:lnTo>
                      <a:pt x="50" y="8"/>
                    </a:lnTo>
                    <a:lnTo>
                      <a:pt x="44" y="4"/>
                    </a:lnTo>
                    <a:lnTo>
                      <a:pt x="38" y="2"/>
                    </a:lnTo>
                    <a:lnTo>
                      <a:pt x="32" y="0"/>
                    </a:lnTo>
                    <a:lnTo>
                      <a:pt x="26" y="2"/>
                    </a:lnTo>
                    <a:lnTo>
                      <a:pt x="20" y="4"/>
                    </a:lnTo>
                    <a:lnTo>
                      <a:pt x="15" y="8"/>
                    </a:lnTo>
                    <a:lnTo>
                      <a:pt x="10" y="12"/>
                    </a:lnTo>
                    <a:lnTo>
                      <a:pt x="6" y="17"/>
                    </a:lnTo>
                    <a:lnTo>
                      <a:pt x="2" y="24"/>
                    </a:lnTo>
                    <a:lnTo>
                      <a:pt x="0" y="32"/>
                    </a:lnTo>
                    <a:lnTo>
                      <a:pt x="0" y="39"/>
                    </a:lnTo>
                    <a:lnTo>
                      <a:pt x="0" y="46"/>
                    </a:lnTo>
                    <a:lnTo>
                      <a:pt x="2" y="53"/>
                    </a:lnTo>
                    <a:lnTo>
                      <a:pt x="6" y="60"/>
                    </a:lnTo>
                    <a:lnTo>
                      <a:pt x="10" y="65"/>
                    </a:lnTo>
                    <a:lnTo>
                      <a:pt x="15" y="70"/>
                    </a:lnTo>
                    <a:lnTo>
                      <a:pt x="20" y="74"/>
                    </a:lnTo>
                    <a:lnTo>
                      <a:pt x="26" y="76"/>
                    </a:lnTo>
                    <a:lnTo>
                      <a:pt x="32" y="76"/>
                    </a:lnTo>
                    <a:lnTo>
                      <a:pt x="38" y="76"/>
                    </a:lnTo>
                    <a:lnTo>
                      <a:pt x="44" y="74"/>
                    </a:lnTo>
                    <a:lnTo>
                      <a:pt x="50" y="70"/>
                    </a:lnTo>
                    <a:lnTo>
                      <a:pt x="54" y="65"/>
                    </a:lnTo>
                    <a:lnTo>
                      <a:pt x="58" y="60"/>
                    </a:lnTo>
                    <a:lnTo>
                      <a:pt x="61" y="53"/>
                    </a:lnTo>
                    <a:lnTo>
                      <a:pt x="63" y="46"/>
                    </a:lnTo>
                    <a:lnTo>
                      <a:pt x="64" y="39"/>
                    </a:lnTo>
                    <a:close/>
                    <a:moveTo>
                      <a:pt x="55" y="39"/>
                    </a:moveTo>
                    <a:lnTo>
                      <a:pt x="54" y="45"/>
                    </a:lnTo>
                    <a:lnTo>
                      <a:pt x="53" y="50"/>
                    </a:lnTo>
                    <a:lnTo>
                      <a:pt x="51" y="54"/>
                    </a:lnTo>
                    <a:lnTo>
                      <a:pt x="48" y="58"/>
                    </a:lnTo>
                    <a:lnTo>
                      <a:pt x="45" y="62"/>
                    </a:lnTo>
                    <a:lnTo>
                      <a:pt x="41" y="64"/>
                    </a:lnTo>
                    <a:lnTo>
                      <a:pt x="37" y="65"/>
                    </a:lnTo>
                    <a:lnTo>
                      <a:pt x="32" y="65"/>
                    </a:lnTo>
                    <a:lnTo>
                      <a:pt x="28" y="65"/>
                    </a:lnTo>
                    <a:lnTo>
                      <a:pt x="23" y="64"/>
                    </a:lnTo>
                    <a:lnTo>
                      <a:pt x="20" y="62"/>
                    </a:lnTo>
                    <a:lnTo>
                      <a:pt x="16" y="58"/>
                    </a:lnTo>
                    <a:lnTo>
                      <a:pt x="13" y="54"/>
                    </a:lnTo>
                    <a:lnTo>
                      <a:pt x="11" y="50"/>
                    </a:lnTo>
                    <a:lnTo>
                      <a:pt x="10" y="45"/>
                    </a:lnTo>
                    <a:lnTo>
                      <a:pt x="10" y="39"/>
                    </a:lnTo>
                    <a:lnTo>
                      <a:pt x="10" y="33"/>
                    </a:lnTo>
                    <a:lnTo>
                      <a:pt x="11" y="28"/>
                    </a:lnTo>
                    <a:lnTo>
                      <a:pt x="13" y="23"/>
                    </a:lnTo>
                    <a:lnTo>
                      <a:pt x="16" y="20"/>
                    </a:lnTo>
                    <a:lnTo>
                      <a:pt x="20" y="16"/>
                    </a:lnTo>
                    <a:lnTo>
                      <a:pt x="23" y="14"/>
                    </a:lnTo>
                    <a:lnTo>
                      <a:pt x="28" y="12"/>
                    </a:lnTo>
                    <a:lnTo>
                      <a:pt x="32" y="11"/>
                    </a:lnTo>
                    <a:lnTo>
                      <a:pt x="37" y="12"/>
                    </a:lnTo>
                    <a:lnTo>
                      <a:pt x="41" y="14"/>
                    </a:lnTo>
                    <a:lnTo>
                      <a:pt x="45" y="16"/>
                    </a:lnTo>
                    <a:lnTo>
                      <a:pt x="48" y="20"/>
                    </a:lnTo>
                    <a:lnTo>
                      <a:pt x="51" y="23"/>
                    </a:lnTo>
                    <a:lnTo>
                      <a:pt x="53" y="28"/>
                    </a:lnTo>
                    <a:lnTo>
                      <a:pt x="54" y="33"/>
                    </a:lnTo>
                    <a:lnTo>
                      <a:pt x="55" y="39"/>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59" name="Freeform 99"/>
              <p:cNvSpPr>
                <a:spLocks noEditPoints="1"/>
              </p:cNvSpPr>
              <p:nvPr/>
            </p:nvSpPr>
            <p:spPr bwMode="auto">
              <a:xfrm>
                <a:off x="1156" y="2654"/>
                <a:ext cx="11" cy="11"/>
              </a:xfrm>
              <a:custGeom>
                <a:avLst/>
                <a:gdLst>
                  <a:gd name="T0" fmla="*/ 0 w 54"/>
                  <a:gd name="T1" fmla="*/ 0 h 65"/>
                  <a:gd name="T2" fmla="*/ 0 w 54"/>
                  <a:gd name="T3" fmla="*/ 0 h 65"/>
                  <a:gd name="T4" fmla="*/ 0 w 54"/>
                  <a:gd name="T5" fmla="*/ 0 h 65"/>
                  <a:gd name="T6" fmla="*/ 0 w 54"/>
                  <a:gd name="T7" fmla="*/ 0 h 65"/>
                  <a:gd name="T8" fmla="*/ 0 w 54"/>
                  <a:gd name="T9" fmla="*/ 0 h 65"/>
                  <a:gd name="T10" fmla="*/ 0 w 54"/>
                  <a:gd name="T11" fmla="*/ 0 h 65"/>
                  <a:gd name="T12" fmla="*/ 0 w 54"/>
                  <a:gd name="T13" fmla="*/ 0 h 65"/>
                  <a:gd name="T14" fmla="*/ 0 w 54"/>
                  <a:gd name="T15" fmla="*/ 0 h 65"/>
                  <a:gd name="T16" fmla="*/ 0 w 54"/>
                  <a:gd name="T17" fmla="*/ 0 h 65"/>
                  <a:gd name="T18" fmla="*/ 0 w 54"/>
                  <a:gd name="T19" fmla="*/ 0 h 65"/>
                  <a:gd name="T20" fmla="*/ 0 w 54"/>
                  <a:gd name="T21" fmla="*/ 0 h 65"/>
                  <a:gd name="T22" fmla="*/ 0 w 54"/>
                  <a:gd name="T23" fmla="*/ 0 h 65"/>
                  <a:gd name="T24" fmla="*/ 0 w 54"/>
                  <a:gd name="T25" fmla="*/ 0 h 65"/>
                  <a:gd name="T26" fmla="*/ 0 w 54"/>
                  <a:gd name="T27" fmla="*/ 0 h 65"/>
                  <a:gd name="T28" fmla="*/ 0 w 54"/>
                  <a:gd name="T29" fmla="*/ 0 h 65"/>
                  <a:gd name="T30" fmla="*/ 0 w 54"/>
                  <a:gd name="T31" fmla="*/ 0 h 65"/>
                  <a:gd name="T32" fmla="*/ 0 w 54"/>
                  <a:gd name="T33" fmla="*/ 0 h 65"/>
                  <a:gd name="T34" fmla="*/ 0 w 54"/>
                  <a:gd name="T35" fmla="*/ 0 h 65"/>
                  <a:gd name="T36" fmla="*/ 0 w 54"/>
                  <a:gd name="T37" fmla="*/ 0 h 65"/>
                  <a:gd name="T38" fmla="*/ 0 w 54"/>
                  <a:gd name="T39" fmla="*/ 0 h 65"/>
                  <a:gd name="T40" fmla="*/ 0 w 54"/>
                  <a:gd name="T41" fmla="*/ 0 h 65"/>
                  <a:gd name="T42" fmla="*/ 0 w 54"/>
                  <a:gd name="T43" fmla="*/ 0 h 65"/>
                  <a:gd name="T44" fmla="*/ 0 w 54"/>
                  <a:gd name="T45" fmla="*/ 0 h 65"/>
                  <a:gd name="T46" fmla="*/ 0 w 54"/>
                  <a:gd name="T47" fmla="*/ 0 h 65"/>
                  <a:gd name="T48" fmla="*/ 0 w 54"/>
                  <a:gd name="T49" fmla="*/ 0 h 65"/>
                  <a:gd name="T50" fmla="*/ 0 w 54"/>
                  <a:gd name="T51" fmla="*/ 0 h 65"/>
                  <a:gd name="T52" fmla="*/ 0 w 54"/>
                  <a:gd name="T53" fmla="*/ 0 h 65"/>
                  <a:gd name="T54" fmla="*/ 0 w 54"/>
                  <a:gd name="T55" fmla="*/ 0 h 65"/>
                  <a:gd name="T56" fmla="*/ 0 w 54"/>
                  <a:gd name="T57" fmla="*/ 0 h 65"/>
                  <a:gd name="T58" fmla="*/ 0 w 54"/>
                  <a:gd name="T59" fmla="*/ 0 h 65"/>
                  <a:gd name="T60" fmla="*/ 0 w 54"/>
                  <a:gd name="T61" fmla="*/ 0 h 65"/>
                  <a:gd name="T62" fmla="*/ 0 w 54"/>
                  <a:gd name="T63" fmla="*/ 0 h 65"/>
                  <a:gd name="T64" fmla="*/ 0 w 54"/>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4"/>
                  <a:gd name="T100" fmla="*/ 0 h 65"/>
                  <a:gd name="T101" fmla="*/ 54 w 5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4" h="65">
                    <a:moveTo>
                      <a:pt x="54" y="33"/>
                    </a:moveTo>
                    <a:lnTo>
                      <a:pt x="54" y="27"/>
                    </a:lnTo>
                    <a:lnTo>
                      <a:pt x="52" y="20"/>
                    </a:lnTo>
                    <a:lnTo>
                      <a:pt x="49" y="15"/>
                    </a:lnTo>
                    <a:lnTo>
                      <a:pt x="46" y="10"/>
                    </a:lnTo>
                    <a:lnTo>
                      <a:pt x="42" y="6"/>
                    </a:lnTo>
                    <a:lnTo>
                      <a:pt x="38" y="3"/>
                    </a:lnTo>
                    <a:lnTo>
                      <a:pt x="33" y="2"/>
                    </a:lnTo>
                    <a:lnTo>
                      <a:pt x="27" y="0"/>
                    </a:lnTo>
                    <a:lnTo>
                      <a:pt x="22" y="2"/>
                    </a:lnTo>
                    <a:lnTo>
                      <a:pt x="17" y="3"/>
                    </a:lnTo>
                    <a:lnTo>
                      <a:pt x="12" y="6"/>
                    </a:lnTo>
                    <a:lnTo>
                      <a:pt x="8" y="10"/>
                    </a:lnTo>
                    <a:lnTo>
                      <a:pt x="5" y="15"/>
                    </a:lnTo>
                    <a:lnTo>
                      <a:pt x="2" y="20"/>
                    </a:lnTo>
                    <a:lnTo>
                      <a:pt x="1" y="27"/>
                    </a:lnTo>
                    <a:lnTo>
                      <a:pt x="0" y="33"/>
                    </a:lnTo>
                    <a:lnTo>
                      <a:pt x="1" y="39"/>
                    </a:lnTo>
                    <a:lnTo>
                      <a:pt x="2" y="45"/>
                    </a:lnTo>
                    <a:lnTo>
                      <a:pt x="5" y="51"/>
                    </a:lnTo>
                    <a:lnTo>
                      <a:pt x="8" y="56"/>
                    </a:lnTo>
                    <a:lnTo>
                      <a:pt x="12" y="59"/>
                    </a:lnTo>
                    <a:lnTo>
                      <a:pt x="17" y="63"/>
                    </a:lnTo>
                    <a:lnTo>
                      <a:pt x="22" y="64"/>
                    </a:lnTo>
                    <a:lnTo>
                      <a:pt x="27" y="65"/>
                    </a:lnTo>
                    <a:lnTo>
                      <a:pt x="33" y="64"/>
                    </a:lnTo>
                    <a:lnTo>
                      <a:pt x="38" y="63"/>
                    </a:lnTo>
                    <a:lnTo>
                      <a:pt x="42" y="59"/>
                    </a:lnTo>
                    <a:lnTo>
                      <a:pt x="46" y="56"/>
                    </a:lnTo>
                    <a:lnTo>
                      <a:pt x="49" y="51"/>
                    </a:lnTo>
                    <a:lnTo>
                      <a:pt x="52" y="45"/>
                    </a:lnTo>
                    <a:lnTo>
                      <a:pt x="54" y="39"/>
                    </a:lnTo>
                    <a:lnTo>
                      <a:pt x="54" y="33"/>
                    </a:lnTo>
                    <a:close/>
                    <a:moveTo>
                      <a:pt x="45" y="33"/>
                    </a:moveTo>
                    <a:lnTo>
                      <a:pt x="45" y="38"/>
                    </a:lnTo>
                    <a:lnTo>
                      <a:pt x="44" y="41"/>
                    </a:lnTo>
                    <a:lnTo>
                      <a:pt x="42" y="45"/>
                    </a:lnTo>
                    <a:lnTo>
                      <a:pt x="40" y="48"/>
                    </a:lnTo>
                    <a:lnTo>
                      <a:pt x="37" y="51"/>
                    </a:lnTo>
                    <a:lnTo>
                      <a:pt x="34" y="53"/>
                    </a:lnTo>
                    <a:lnTo>
                      <a:pt x="31" y="54"/>
                    </a:lnTo>
                    <a:lnTo>
                      <a:pt x="27" y="54"/>
                    </a:lnTo>
                    <a:lnTo>
                      <a:pt x="23" y="54"/>
                    </a:lnTo>
                    <a:lnTo>
                      <a:pt x="20" y="53"/>
                    </a:lnTo>
                    <a:lnTo>
                      <a:pt x="17" y="51"/>
                    </a:lnTo>
                    <a:lnTo>
                      <a:pt x="14" y="48"/>
                    </a:lnTo>
                    <a:lnTo>
                      <a:pt x="12" y="45"/>
                    </a:lnTo>
                    <a:lnTo>
                      <a:pt x="11" y="41"/>
                    </a:lnTo>
                    <a:lnTo>
                      <a:pt x="9" y="38"/>
                    </a:lnTo>
                    <a:lnTo>
                      <a:pt x="9" y="33"/>
                    </a:lnTo>
                    <a:lnTo>
                      <a:pt x="9" y="28"/>
                    </a:lnTo>
                    <a:lnTo>
                      <a:pt x="11" y="24"/>
                    </a:lnTo>
                    <a:lnTo>
                      <a:pt x="12" y="21"/>
                    </a:lnTo>
                    <a:lnTo>
                      <a:pt x="14" y="17"/>
                    </a:lnTo>
                    <a:lnTo>
                      <a:pt x="17" y="15"/>
                    </a:lnTo>
                    <a:lnTo>
                      <a:pt x="20" y="12"/>
                    </a:lnTo>
                    <a:lnTo>
                      <a:pt x="23" y="11"/>
                    </a:lnTo>
                    <a:lnTo>
                      <a:pt x="27" y="11"/>
                    </a:lnTo>
                    <a:lnTo>
                      <a:pt x="31" y="11"/>
                    </a:lnTo>
                    <a:lnTo>
                      <a:pt x="34" y="12"/>
                    </a:lnTo>
                    <a:lnTo>
                      <a:pt x="37" y="15"/>
                    </a:lnTo>
                    <a:lnTo>
                      <a:pt x="40" y="17"/>
                    </a:lnTo>
                    <a:lnTo>
                      <a:pt x="42" y="21"/>
                    </a:lnTo>
                    <a:lnTo>
                      <a:pt x="44" y="24"/>
                    </a:lnTo>
                    <a:lnTo>
                      <a:pt x="45" y="28"/>
                    </a:lnTo>
                    <a:lnTo>
                      <a:pt x="45" y="33"/>
                    </a:lnTo>
                    <a:close/>
                  </a:path>
                </a:pathLst>
              </a:custGeom>
              <a:solidFill>
                <a:srgbClr val="FCEFB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0" name="Freeform 100"/>
              <p:cNvSpPr>
                <a:spLocks noEditPoints="1"/>
              </p:cNvSpPr>
              <p:nvPr/>
            </p:nvSpPr>
            <p:spPr bwMode="auto">
              <a:xfrm>
                <a:off x="1157" y="2655"/>
                <a:ext cx="9" cy="9"/>
              </a:xfrm>
              <a:custGeom>
                <a:avLst/>
                <a:gdLst>
                  <a:gd name="T0" fmla="*/ 0 w 45"/>
                  <a:gd name="T1" fmla="*/ 0 h 54"/>
                  <a:gd name="T2" fmla="*/ 0 w 45"/>
                  <a:gd name="T3" fmla="*/ 0 h 54"/>
                  <a:gd name="T4" fmla="*/ 0 w 45"/>
                  <a:gd name="T5" fmla="*/ 0 h 54"/>
                  <a:gd name="T6" fmla="*/ 0 w 45"/>
                  <a:gd name="T7" fmla="*/ 0 h 54"/>
                  <a:gd name="T8" fmla="*/ 0 w 45"/>
                  <a:gd name="T9" fmla="*/ 0 h 54"/>
                  <a:gd name="T10" fmla="*/ 0 w 45"/>
                  <a:gd name="T11" fmla="*/ 0 h 54"/>
                  <a:gd name="T12" fmla="*/ 0 w 45"/>
                  <a:gd name="T13" fmla="*/ 0 h 54"/>
                  <a:gd name="T14" fmla="*/ 0 w 45"/>
                  <a:gd name="T15" fmla="*/ 0 h 54"/>
                  <a:gd name="T16" fmla="*/ 0 w 45"/>
                  <a:gd name="T17" fmla="*/ 0 h 54"/>
                  <a:gd name="T18" fmla="*/ 0 w 45"/>
                  <a:gd name="T19" fmla="*/ 0 h 54"/>
                  <a:gd name="T20" fmla="*/ 0 w 45"/>
                  <a:gd name="T21" fmla="*/ 0 h 54"/>
                  <a:gd name="T22" fmla="*/ 0 w 45"/>
                  <a:gd name="T23" fmla="*/ 0 h 54"/>
                  <a:gd name="T24" fmla="*/ 0 w 45"/>
                  <a:gd name="T25" fmla="*/ 0 h 54"/>
                  <a:gd name="T26" fmla="*/ 0 w 45"/>
                  <a:gd name="T27" fmla="*/ 0 h 54"/>
                  <a:gd name="T28" fmla="*/ 0 w 45"/>
                  <a:gd name="T29" fmla="*/ 0 h 54"/>
                  <a:gd name="T30" fmla="*/ 0 w 45"/>
                  <a:gd name="T31" fmla="*/ 0 h 54"/>
                  <a:gd name="T32" fmla="*/ 0 w 45"/>
                  <a:gd name="T33" fmla="*/ 0 h 54"/>
                  <a:gd name="T34" fmla="*/ 0 w 45"/>
                  <a:gd name="T35" fmla="*/ 0 h 54"/>
                  <a:gd name="T36" fmla="*/ 0 w 45"/>
                  <a:gd name="T37" fmla="*/ 0 h 54"/>
                  <a:gd name="T38" fmla="*/ 0 w 45"/>
                  <a:gd name="T39" fmla="*/ 0 h 54"/>
                  <a:gd name="T40" fmla="*/ 0 w 45"/>
                  <a:gd name="T41" fmla="*/ 0 h 54"/>
                  <a:gd name="T42" fmla="*/ 0 w 45"/>
                  <a:gd name="T43" fmla="*/ 0 h 54"/>
                  <a:gd name="T44" fmla="*/ 0 w 45"/>
                  <a:gd name="T45" fmla="*/ 0 h 54"/>
                  <a:gd name="T46" fmla="*/ 0 w 45"/>
                  <a:gd name="T47" fmla="*/ 0 h 54"/>
                  <a:gd name="T48" fmla="*/ 0 w 45"/>
                  <a:gd name="T49" fmla="*/ 0 h 54"/>
                  <a:gd name="T50" fmla="*/ 0 w 45"/>
                  <a:gd name="T51" fmla="*/ 0 h 54"/>
                  <a:gd name="T52" fmla="*/ 0 w 45"/>
                  <a:gd name="T53" fmla="*/ 0 h 54"/>
                  <a:gd name="T54" fmla="*/ 0 w 45"/>
                  <a:gd name="T55" fmla="*/ 0 h 54"/>
                  <a:gd name="T56" fmla="*/ 0 w 45"/>
                  <a:gd name="T57" fmla="*/ 0 h 54"/>
                  <a:gd name="T58" fmla="*/ 0 w 45"/>
                  <a:gd name="T59" fmla="*/ 0 h 54"/>
                  <a:gd name="T60" fmla="*/ 0 w 45"/>
                  <a:gd name="T61" fmla="*/ 0 h 54"/>
                  <a:gd name="T62" fmla="*/ 0 w 45"/>
                  <a:gd name="T63" fmla="*/ 0 h 54"/>
                  <a:gd name="T64" fmla="*/ 0 w 45"/>
                  <a:gd name="T65" fmla="*/ 0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54"/>
                  <a:gd name="T101" fmla="*/ 45 w 45"/>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54">
                    <a:moveTo>
                      <a:pt x="45" y="28"/>
                    </a:moveTo>
                    <a:lnTo>
                      <a:pt x="44" y="22"/>
                    </a:lnTo>
                    <a:lnTo>
                      <a:pt x="43" y="17"/>
                    </a:lnTo>
                    <a:lnTo>
                      <a:pt x="41" y="12"/>
                    </a:lnTo>
                    <a:lnTo>
                      <a:pt x="38" y="9"/>
                    </a:lnTo>
                    <a:lnTo>
                      <a:pt x="35" y="5"/>
                    </a:lnTo>
                    <a:lnTo>
                      <a:pt x="31" y="3"/>
                    </a:lnTo>
                    <a:lnTo>
                      <a:pt x="27" y="1"/>
                    </a:lnTo>
                    <a:lnTo>
                      <a:pt x="22" y="0"/>
                    </a:lnTo>
                    <a:lnTo>
                      <a:pt x="18" y="1"/>
                    </a:lnTo>
                    <a:lnTo>
                      <a:pt x="13" y="3"/>
                    </a:lnTo>
                    <a:lnTo>
                      <a:pt x="10" y="5"/>
                    </a:lnTo>
                    <a:lnTo>
                      <a:pt x="6" y="9"/>
                    </a:lnTo>
                    <a:lnTo>
                      <a:pt x="3" y="12"/>
                    </a:lnTo>
                    <a:lnTo>
                      <a:pt x="1" y="17"/>
                    </a:lnTo>
                    <a:lnTo>
                      <a:pt x="0" y="22"/>
                    </a:lnTo>
                    <a:lnTo>
                      <a:pt x="0" y="28"/>
                    </a:lnTo>
                    <a:lnTo>
                      <a:pt x="0" y="34"/>
                    </a:lnTo>
                    <a:lnTo>
                      <a:pt x="1" y="39"/>
                    </a:lnTo>
                    <a:lnTo>
                      <a:pt x="3" y="43"/>
                    </a:lnTo>
                    <a:lnTo>
                      <a:pt x="6" y="47"/>
                    </a:lnTo>
                    <a:lnTo>
                      <a:pt x="10" y="51"/>
                    </a:lnTo>
                    <a:lnTo>
                      <a:pt x="13" y="53"/>
                    </a:lnTo>
                    <a:lnTo>
                      <a:pt x="18" y="54"/>
                    </a:lnTo>
                    <a:lnTo>
                      <a:pt x="22" y="54"/>
                    </a:lnTo>
                    <a:lnTo>
                      <a:pt x="27" y="54"/>
                    </a:lnTo>
                    <a:lnTo>
                      <a:pt x="31" y="53"/>
                    </a:lnTo>
                    <a:lnTo>
                      <a:pt x="35" y="51"/>
                    </a:lnTo>
                    <a:lnTo>
                      <a:pt x="38" y="47"/>
                    </a:lnTo>
                    <a:lnTo>
                      <a:pt x="41" y="43"/>
                    </a:lnTo>
                    <a:lnTo>
                      <a:pt x="43" y="39"/>
                    </a:lnTo>
                    <a:lnTo>
                      <a:pt x="44" y="34"/>
                    </a:lnTo>
                    <a:lnTo>
                      <a:pt x="45" y="28"/>
                    </a:lnTo>
                    <a:close/>
                    <a:moveTo>
                      <a:pt x="36" y="28"/>
                    </a:moveTo>
                    <a:lnTo>
                      <a:pt x="35" y="31"/>
                    </a:lnTo>
                    <a:lnTo>
                      <a:pt x="35" y="34"/>
                    </a:lnTo>
                    <a:lnTo>
                      <a:pt x="33" y="37"/>
                    </a:lnTo>
                    <a:lnTo>
                      <a:pt x="32" y="40"/>
                    </a:lnTo>
                    <a:lnTo>
                      <a:pt x="30" y="41"/>
                    </a:lnTo>
                    <a:lnTo>
                      <a:pt x="27" y="42"/>
                    </a:lnTo>
                    <a:lnTo>
                      <a:pt x="25" y="43"/>
                    </a:lnTo>
                    <a:lnTo>
                      <a:pt x="22" y="43"/>
                    </a:lnTo>
                    <a:lnTo>
                      <a:pt x="19" y="43"/>
                    </a:lnTo>
                    <a:lnTo>
                      <a:pt x="17" y="42"/>
                    </a:lnTo>
                    <a:lnTo>
                      <a:pt x="15" y="41"/>
                    </a:lnTo>
                    <a:lnTo>
                      <a:pt x="13" y="40"/>
                    </a:lnTo>
                    <a:lnTo>
                      <a:pt x="11" y="37"/>
                    </a:lnTo>
                    <a:lnTo>
                      <a:pt x="10" y="34"/>
                    </a:lnTo>
                    <a:lnTo>
                      <a:pt x="9" y="31"/>
                    </a:lnTo>
                    <a:lnTo>
                      <a:pt x="9" y="28"/>
                    </a:lnTo>
                    <a:lnTo>
                      <a:pt x="9" y="24"/>
                    </a:lnTo>
                    <a:lnTo>
                      <a:pt x="10" y="22"/>
                    </a:lnTo>
                    <a:lnTo>
                      <a:pt x="11" y="18"/>
                    </a:lnTo>
                    <a:lnTo>
                      <a:pt x="13" y="16"/>
                    </a:lnTo>
                    <a:lnTo>
                      <a:pt x="15" y="15"/>
                    </a:lnTo>
                    <a:lnTo>
                      <a:pt x="17" y="13"/>
                    </a:lnTo>
                    <a:lnTo>
                      <a:pt x="19" y="12"/>
                    </a:lnTo>
                    <a:lnTo>
                      <a:pt x="22" y="11"/>
                    </a:lnTo>
                    <a:lnTo>
                      <a:pt x="25" y="12"/>
                    </a:lnTo>
                    <a:lnTo>
                      <a:pt x="27" y="13"/>
                    </a:lnTo>
                    <a:lnTo>
                      <a:pt x="30" y="15"/>
                    </a:lnTo>
                    <a:lnTo>
                      <a:pt x="32" y="16"/>
                    </a:lnTo>
                    <a:lnTo>
                      <a:pt x="33" y="18"/>
                    </a:lnTo>
                    <a:lnTo>
                      <a:pt x="35" y="22"/>
                    </a:lnTo>
                    <a:lnTo>
                      <a:pt x="35" y="24"/>
                    </a:lnTo>
                    <a:lnTo>
                      <a:pt x="36" y="28"/>
                    </a:lnTo>
                    <a:close/>
                  </a:path>
                </a:pathLst>
              </a:custGeom>
              <a:solidFill>
                <a:srgbClr val="FCF2C0"/>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1" name="Freeform 101"/>
              <p:cNvSpPr>
                <a:spLocks noEditPoints="1"/>
              </p:cNvSpPr>
              <p:nvPr/>
            </p:nvSpPr>
            <p:spPr bwMode="auto">
              <a:xfrm>
                <a:off x="1158" y="2656"/>
                <a:ext cx="7" cy="7"/>
              </a:xfrm>
              <a:custGeom>
                <a:avLst/>
                <a:gdLst>
                  <a:gd name="T0" fmla="*/ 0 w 36"/>
                  <a:gd name="T1" fmla="*/ 0 h 43"/>
                  <a:gd name="T2" fmla="*/ 0 w 36"/>
                  <a:gd name="T3" fmla="*/ 0 h 43"/>
                  <a:gd name="T4" fmla="*/ 0 w 36"/>
                  <a:gd name="T5" fmla="*/ 0 h 43"/>
                  <a:gd name="T6" fmla="*/ 0 w 36"/>
                  <a:gd name="T7" fmla="*/ 0 h 43"/>
                  <a:gd name="T8" fmla="*/ 0 w 36"/>
                  <a:gd name="T9" fmla="*/ 0 h 43"/>
                  <a:gd name="T10" fmla="*/ 0 w 36"/>
                  <a:gd name="T11" fmla="*/ 0 h 43"/>
                  <a:gd name="T12" fmla="*/ 0 w 36"/>
                  <a:gd name="T13" fmla="*/ 0 h 43"/>
                  <a:gd name="T14" fmla="*/ 0 w 36"/>
                  <a:gd name="T15" fmla="*/ 0 h 43"/>
                  <a:gd name="T16" fmla="*/ 0 w 36"/>
                  <a:gd name="T17" fmla="*/ 0 h 43"/>
                  <a:gd name="T18" fmla="*/ 0 w 36"/>
                  <a:gd name="T19" fmla="*/ 0 h 43"/>
                  <a:gd name="T20" fmla="*/ 0 w 36"/>
                  <a:gd name="T21" fmla="*/ 0 h 43"/>
                  <a:gd name="T22" fmla="*/ 0 w 36"/>
                  <a:gd name="T23" fmla="*/ 0 h 43"/>
                  <a:gd name="T24" fmla="*/ 0 w 36"/>
                  <a:gd name="T25" fmla="*/ 0 h 43"/>
                  <a:gd name="T26" fmla="*/ 0 w 36"/>
                  <a:gd name="T27" fmla="*/ 0 h 43"/>
                  <a:gd name="T28" fmla="*/ 0 w 36"/>
                  <a:gd name="T29" fmla="*/ 0 h 43"/>
                  <a:gd name="T30" fmla="*/ 0 w 36"/>
                  <a:gd name="T31" fmla="*/ 0 h 43"/>
                  <a:gd name="T32" fmla="*/ 0 w 36"/>
                  <a:gd name="T33" fmla="*/ 0 h 43"/>
                  <a:gd name="T34" fmla="*/ 0 w 36"/>
                  <a:gd name="T35" fmla="*/ 0 h 43"/>
                  <a:gd name="T36" fmla="*/ 0 w 36"/>
                  <a:gd name="T37" fmla="*/ 0 h 43"/>
                  <a:gd name="T38" fmla="*/ 0 w 36"/>
                  <a:gd name="T39" fmla="*/ 0 h 43"/>
                  <a:gd name="T40" fmla="*/ 0 w 36"/>
                  <a:gd name="T41" fmla="*/ 0 h 43"/>
                  <a:gd name="T42" fmla="*/ 0 w 36"/>
                  <a:gd name="T43" fmla="*/ 0 h 43"/>
                  <a:gd name="T44" fmla="*/ 0 w 36"/>
                  <a:gd name="T45" fmla="*/ 0 h 43"/>
                  <a:gd name="T46" fmla="*/ 0 w 36"/>
                  <a:gd name="T47" fmla="*/ 0 h 43"/>
                  <a:gd name="T48" fmla="*/ 0 w 36"/>
                  <a:gd name="T49" fmla="*/ 0 h 43"/>
                  <a:gd name="T50" fmla="*/ 0 w 36"/>
                  <a:gd name="T51" fmla="*/ 0 h 43"/>
                  <a:gd name="T52" fmla="*/ 0 w 36"/>
                  <a:gd name="T53" fmla="*/ 0 h 43"/>
                  <a:gd name="T54" fmla="*/ 0 w 36"/>
                  <a:gd name="T55" fmla="*/ 0 h 43"/>
                  <a:gd name="T56" fmla="*/ 0 w 36"/>
                  <a:gd name="T57" fmla="*/ 0 h 43"/>
                  <a:gd name="T58" fmla="*/ 0 w 36"/>
                  <a:gd name="T59" fmla="*/ 0 h 43"/>
                  <a:gd name="T60" fmla="*/ 0 w 36"/>
                  <a:gd name="T61" fmla="*/ 0 h 43"/>
                  <a:gd name="T62" fmla="*/ 0 w 36"/>
                  <a:gd name="T63" fmla="*/ 0 h 43"/>
                  <a:gd name="T64" fmla="*/ 0 w 36"/>
                  <a:gd name="T65" fmla="*/ 0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3"/>
                  <a:gd name="T101" fmla="*/ 36 w 36"/>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3">
                    <a:moveTo>
                      <a:pt x="36" y="22"/>
                    </a:moveTo>
                    <a:lnTo>
                      <a:pt x="36" y="17"/>
                    </a:lnTo>
                    <a:lnTo>
                      <a:pt x="35" y="13"/>
                    </a:lnTo>
                    <a:lnTo>
                      <a:pt x="33" y="10"/>
                    </a:lnTo>
                    <a:lnTo>
                      <a:pt x="31" y="6"/>
                    </a:lnTo>
                    <a:lnTo>
                      <a:pt x="28" y="4"/>
                    </a:lnTo>
                    <a:lnTo>
                      <a:pt x="25" y="1"/>
                    </a:lnTo>
                    <a:lnTo>
                      <a:pt x="22" y="0"/>
                    </a:lnTo>
                    <a:lnTo>
                      <a:pt x="18" y="0"/>
                    </a:lnTo>
                    <a:lnTo>
                      <a:pt x="14" y="0"/>
                    </a:lnTo>
                    <a:lnTo>
                      <a:pt x="11" y="1"/>
                    </a:lnTo>
                    <a:lnTo>
                      <a:pt x="8" y="4"/>
                    </a:lnTo>
                    <a:lnTo>
                      <a:pt x="5" y="6"/>
                    </a:lnTo>
                    <a:lnTo>
                      <a:pt x="3" y="10"/>
                    </a:lnTo>
                    <a:lnTo>
                      <a:pt x="2" y="13"/>
                    </a:lnTo>
                    <a:lnTo>
                      <a:pt x="0" y="17"/>
                    </a:lnTo>
                    <a:lnTo>
                      <a:pt x="0" y="22"/>
                    </a:lnTo>
                    <a:lnTo>
                      <a:pt x="0" y="27"/>
                    </a:lnTo>
                    <a:lnTo>
                      <a:pt x="2" y="30"/>
                    </a:lnTo>
                    <a:lnTo>
                      <a:pt x="3" y="34"/>
                    </a:lnTo>
                    <a:lnTo>
                      <a:pt x="5" y="37"/>
                    </a:lnTo>
                    <a:lnTo>
                      <a:pt x="8" y="40"/>
                    </a:lnTo>
                    <a:lnTo>
                      <a:pt x="11" y="42"/>
                    </a:lnTo>
                    <a:lnTo>
                      <a:pt x="14" y="43"/>
                    </a:lnTo>
                    <a:lnTo>
                      <a:pt x="18" y="43"/>
                    </a:lnTo>
                    <a:lnTo>
                      <a:pt x="22" y="43"/>
                    </a:lnTo>
                    <a:lnTo>
                      <a:pt x="25" y="42"/>
                    </a:lnTo>
                    <a:lnTo>
                      <a:pt x="28" y="40"/>
                    </a:lnTo>
                    <a:lnTo>
                      <a:pt x="31" y="37"/>
                    </a:lnTo>
                    <a:lnTo>
                      <a:pt x="33" y="34"/>
                    </a:lnTo>
                    <a:lnTo>
                      <a:pt x="35" y="30"/>
                    </a:lnTo>
                    <a:lnTo>
                      <a:pt x="36" y="27"/>
                    </a:lnTo>
                    <a:lnTo>
                      <a:pt x="36" y="22"/>
                    </a:lnTo>
                    <a:close/>
                    <a:moveTo>
                      <a:pt x="27" y="22"/>
                    </a:moveTo>
                    <a:lnTo>
                      <a:pt x="27" y="24"/>
                    </a:lnTo>
                    <a:lnTo>
                      <a:pt x="26" y="25"/>
                    </a:lnTo>
                    <a:lnTo>
                      <a:pt x="26" y="28"/>
                    </a:lnTo>
                    <a:lnTo>
                      <a:pt x="24" y="29"/>
                    </a:lnTo>
                    <a:lnTo>
                      <a:pt x="23" y="30"/>
                    </a:lnTo>
                    <a:lnTo>
                      <a:pt x="22" y="31"/>
                    </a:lnTo>
                    <a:lnTo>
                      <a:pt x="20" y="33"/>
                    </a:lnTo>
                    <a:lnTo>
                      <a:pt x="18" y="33"/>
                    </a:lnTo>
                    <a:lnTo>
                      <a:pt x="16" y="33"/>
                    </a:lnTo>
                    <a:lnTo>
                      <a:pt x="15" y="31"/>
                    </a:lnTo>
                    <a:lnTo>
                      <a:pt x="13" y="30"/>
                    </a:lnTo>
                    <a:lnTo>
                      <a:pt x="12" y="29"/>
                    </a:lnTo>
                    <a:lnTo>
                      <a:pt x="11" y="28"/>
                    </a:lnTo>
                    <a:lnTo>
                      <a:pt x="10" y="25"/>
                    </a:lnTo>
                    <a:lnTo>
                      <a:pt x="9" y="24"/>
                    </a:lnTo>
                    <a:lnTo>
                      <a:pt x="9" y="22"/>
                    </a:lnTo>
                    <a:lnTo>
                      <a:pt x="9" y="19"/>
                    </a:lnTo>
                    <a:lnTo>
                      <a:pt x="10" y="17"/>
                    </a:lnTo>
                    <a:lnTo>
                      <a:pt x="11" y="16"/>
                    </a:lnTo>
                    <a:lnTo>
                      <a:pt x="12" y="15"/>
                    </a:lnTo>
                    <a:lnTo>
                      <a:pt x="13" y="13"/>
                    </a:lnTo>
                    <a:lnTo>
                      <a:pt x="15" y="12"/>
                    </a:lnTo>
                    <a:lnTo>
                      <a:pt x="16" y="11"/>
                    </a:lnTo>
                    <a:lnTo>
                      <a:pt x="18" y="11"/>
                    </a:lnTo>
                    <a:lnTo>
                      <a:pt x="20" y="11"/>
                    </a:lnTo>
                    <a:lnTo>
                      <a:pt x="22" y="12"/>
                    </a:lnTo>
                    <a:lnTo>
                      <a:pt x="23" y="13"/>
                    </a:lnTo>
                    <a:lnTo>
                      <a:pt x="24" y="15"/>
                    </a:lnTo>
                    <a:lnTo>
                      <a:pt x="26" y="16"/>
                    </a:lnTo>
                    <a:lnTo>
                      <a:pt x="26" y="17"/>
                    </a:lnTo>
                    <a:lnTo>
                      <a:pt x="27" y="19"/>
                    </a:lnTo>
                    <a:lnTo>
                      <a:pt x="27" y="22"/>
                    </a:lnTo>
                    <a:close/>
                  </a:path>
                </a:pathLst>
              </a:custGeom>
              <a:solidFill>
                <a:srgbClr val="FDF4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2" name="Freeform 102"/>
              <p:cNvSpPr/>
              <p:nvPr/>
            </p:nvSpPr>
            <p:spPr bwMode="auto">
              <a:xfrm>
                <a:off x="1159" y="2657"/>
                <a:ext cx="5" cy="5"/>
              </a:xfrm>
              <a:custGeom>
                <a:avLst/>
                <a:gdLst>
                  <a:gd name="T0" fmla="*/ 0 w 27"/>
                  <a:gd name="T1" fmla="*/ 0 h 32"/>
                  <a:gd name="T2" fmla="*/ 0 w 27"/>
                  <a:gd name="T3" fmla="*/ 0 h 32"/>
                  <a:gd name="T4" fmla="*/ 0 w 27"/>
                  <a:gd name="T5" fmla="*/ 0 h 32"/>
                  <a:gd name="T6" fmla="*/ 0 w 27"/>
                  <a:gd name="T7" fmla="*/ 0 h 32"/>
                  <a:gd name="T8" fmla="*/ 0 w 27"/>
                  <a:gd name="T9" fmla="*/ 0 h 32"/>
                  <a:gd name="T10" fmla="*/ 0 w 27"/>
                  <a:gd name="T11" fmla="*/ 0 h 32"/>
                  <a:gd name="T12" fmla="*/ 0 w 27"/>
                  <a:gd name="T13" fmla="*/ 0 h 32"/>
                  <a:gd name="T14" fmla="*/ 0 w 27"/>
                  <a:gd name="T15" fmla="*/ 0 h 32"/>
                  <a:gd name="T16" fmla="*/ 0 w 27"/>
                  <a:gd name="T17" fmla="*/ 0 h 32"/>
                  <a:gd name="T18" fmla="*/ 0 w 27"/>
                  <a:gd name="T19" fmla="*/ 0 h 32"/>
                  <a:gd name="T20" fmla="*/ 0 w 27"/>
                  <a:gd name="T21" fmla="*/ 0 h 32"/>
                  <a:gd name="T22" fmla="*/ 0 w 27"/>
                  <a:gd name="T23" fmla="*/ 0 h 32"/>
                  <a:gd name="T24" fmla="*/ 0 w 27"/>
                  <a:gd name="T25" fmla="*/ 0 h 32"/>
                  <a:gd name="T26" fmla="*/ 0 w 27"/>
                  <a:gd name="T27" fmla="*/ 0 h 32"/>
                  <a:gd name="T28" fmla="*/ 0 w 27"/>
                  <a:gd name="T29" fmla="*/ 0 h 32"/>
                  <a:gd name="T30" fmla="*/ 0 w 27"/>
                  <a:gd name="T31" fmla="*/ 0 h 32"/>
                  <a:gd name="T32" fmla="*/ 0 w 27"/>
                  <a:gd name="T33" fmla="*/ 0 h 32"/>
                  <a:gd name="T34" fmla="*/ 0 w 27"/>
                  <a:gd name="T35" fmla="*/ 0 h 32"/>
                  <a:gd name="T36" fmla="*/ 0 w 27"/>
                  <a:gd name="T37" fmla="*/ 0 h 32"/>
                  <a:gd name="T38" fmla="*/ 0 w 27"/>
                  <a:gd name="T39" fmla="*/ 0 h 32"/>
                  <a:gd name="T40" fmla="*/ 0 w 27"/>
                  <a:gd name="T41" fmla="*/ 0 h 32"/>
                  <a:gd name="T42" fmla="*/ 0 w 27"/>
                  <a:gd name="T43" fmla="*/ 0 h 32"/>
                  <a:gd name="T44" fmla="*/ 0 w 27"/>
                  <a:gd name="T45" fmla="*/ 0 h 32"/>
                  <a:gd name="T46" fmla="*/ 0 w 27"/>
                  <a:gd name="T47" fmla="*/ 0 h 32"/>
                  <a:gd name="T48" fmla="*/ 0 w 27"/>
                  <a:gd name="T49" fmla="*/ 0 h 32"/>
                  <a:gd name="T50" fmla="*/ 0 w 27"/>
                  <a:gd name="T51" fmla="*/ 0 h 32"/>
                  <a:gd name="T52" fmla="*/ 0 w 27"/>
                  <a:gd name="T53" fmla="*/ 0 h 32"/>
                  <a:gd name="T54" fmla="*/ 0 w 27"/>
                  <a:gd name="T55" fmla="*/ 0 h 32"/>
                  <a:gd name="T56" fmla="*/ 0 w 27"/>
                  <a:gd name="T57" fmla="*/ 0 h 32"/>
                  <a:gd name="T58" fmla="*/ 0 w 27"/>
                  <a:gd name="T59" fmla="*/ 0 h 32"/>
                  <a:gd name="T60" fmla="*/ 0 w 27"/>
                  <a:gd name="T61" fmla="*/ 0 h 32"/>
                  <a:gd name="T62" fmla="*/ 0 w 27"/>
                  <a:gd name="T63" fmla="*/ 0 h 32"/>
                  <a:gd name="T64" fmla="*/ 0 w 27"/>
                  <a:gd name="T65" fmla="*/ 0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
                  <a:gd name="T100" fmla="*/ 0 h 32"/>
                  <a:gd name="T101" fmla="*/ 27 w 27"/>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 h="32">
                    <a:moveTo>
                      <a:pt x="27" y="17"/>
                    </a:moveTo>
                    <a:lnTo>
                      <a:pt x="26" y="13"/>
                    </a:lnTo>
                    <a:lnTo>
                      <a:pt x="26" y="11"/>
                    </a:lnTo>
                    <a:lnTo>
                      <a:pt x="24" y="7"/>
                    </a:lnTo>
                    <a:lnTo>
                      <a:pt x="23" y="5"/>
                    </a:lnTo>
                    <a:lnTo>
                      <a:pt x="21" y="4"/>
                    </a:lnTo>
                    <a:lnTo>
                      <a:pt x="18" y="2"/>
                    </a:lnTo>
                    <a:lnTo>
                      <a:pt x="16" y="1"/>
                    </a:lnTo>
                    <a:lnTo>
                      <a:pt x="13" y="0"/>
                    </a:lnTo>
                    <a:lnTo>
                      <a:pt x="10" y="1"/>
                    </a:lnTo>
                    <a:lnTo>
                      <a:pt x="8" y="2"/>
                    </a:lnTo>
                    <a:lnTo>
                      <a:pt x="6" y="4"/>
                    </a:lnTo>
                    <a:lnTo>
                      <a:pt x="4" y="5"/>
                    </a:lnTo>
                    <a:lnTo>
                      <a:pt x="2" y="7"/>
                    </a:lnTo>
                    <a:lnTo>
                      <a:pt x="1" y="11"/>
                    </a:lnTo>
                    <a:lnTo>
                      <a:pt x="0" y="13"/>
                    </a:lnTo>
                    <a:lnTo>
                      <a:pt x="0" y="17"/>
                    </a:lnTo>
                    <a:lnTo>
                      <a:pt x="0" y="20"/>
                    </a:lnTo>
                    <a:lnTo>
                      <a:pt x="1" y="23"/>
                    </a:lnTo>
                    <a:lnTo>
                      <a:pt x="2" y="26"/>
                    </a:lnTo>
                    <a:lnTo>
                      <a:pt x="4" y="29"/>
                    </a:lnTo>
                    <a:lnTo>
                      <a:pt x="6" y="30"/>
                    </a:lnTo>
                    <a:lnTo>
                      <a:pt x="8" y="31"/>
                    </a:lnTo>
                    <a:lnTo>
                      <a:pt x="10" y="32"/>
                    </a:lnTo>
                    <a:lnTo>
                      <a:pt x="13" y="32"/>
                    </a:lnTo>
                    <a:lnTo>
                      <a:pt x="16" y="32"/>
                    </a:lnTo>
                    <a:lnTo>
                      <a:pt x="18" y="31"/>
                    </a:lnTo>
                    <a:lnTo>
                      <a:pt x="21" y="30"/>
                    </a:lnTo>
                    <a:lnTo>
                      <a:pt x="23" y="29"/>
                    </a:lnTo>
                    <a:lnTo>
                      <a:pt x="24" y="26"/>
                    </a:lnTo>
                    <a:lnTo>
                      <a:pt x="26" y="23"/>
                    </a:lnTo>
                    <a:lnTo>
                      <a:pt x="26" y="20"/>
                    </a:lnTo>
                    <a:lnTo>
                      <a:pt x="27" y="17"/>
                    </a:lnTo>
                    <a:close/>
                  </a:path>
                </a:pathLst>
              </a:custGeom>
              <a:solidFill>
                <a:srgbClr val="FDF8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3" name="Freeform 103"/>
              <p:cNvSpPr/>
              <p:nvPr/>
            </p:nvSpPr>
            <p:spPr bwMode="auto">
              <a:xfrm>
                <a:off x="1160" y="2658"/>
                <a:ext cx="3" cy="3"/>
              </a:xfrm>
              <a:custGeom>
                <a:avLst/>
                <a:gdLst>
                  <a:gd name="T0" fmla="*/ 0 w 18"/>
                  <a:gd name="T1" fmla="*/ 0 h 22"/>
                  <a:gd name="T2" fmla="*/ 0 w 18"/>
                  <a:gd name="T3" fmla="*/ 0 h 22"/>
                  <a:gd name="T4" fmla="*/ 0 w 18"/>
                  <a:gd name="T5" fmla="*/ 0 h 22"/>
                  <a:gd name="T6" fmla="*/ 0 w 18"/>
                  <a:gd name="T7" fmla="*/ 0 h 22"/>
                  <a:gd name="T8" fmla="*/ 0 w 18"/>
                  <a:gd name="T9" fmla="*/ 0 h 22"/>
                  <a:gd name="T10" fmla="*/ 0 w 18"/>
                  <a:gd name="T11" fmla="*/ 0 h 22"/>
                  <a:gd name="T12" fmla="*/ 0 w 18"/>
                  <a:gd name="T13" fmla="*/ 0 h 22"/>
                  <a:gd name="T14" fmla="*/ 0 w 18"/>
                  <a:gd name="T15" fmla="*/ 0 h 22"/>
                  <a:gd name="T16" fmla="*/ 0 w 18"/>
                  <a:gd name="T17" fmla="*/ 0 h 22"/>
                  <a:gd name="T18" fmla="*/ 0 w 18"/>
                  <a:gd name="T19" fmla="*/ 0 h 22"/>
                  <a:gd name="T20" fmla="*/ 0 w 18"/>
                  <a:gd name="T21" fmla="*/ 0 h 22"/>
                  <a:gd name="T22" fmla="*/ 0 w 18"/>
                  <a:gd name="T23" fmla="*/ 0 h 22"/>
                  <a:gd name="T24" fmla="*/ 0 w 18"/>
                  <a:gd name="T25" fmla="*/ 0 h 22"/>
                  <a:gd name="T26" fmla="*/ 0 w 18"/>
                  <a:gd name="T27" fmla="*/ 0 h 22"/>
                  <a:gd name="T28" fmla="*/ 0 w 18"/>
                  <a:gd name="T29" fmla="*/ 0 h 22"/>
                  <a:gd name="T30" fmla="*/ 0 w 18"/>
                  <a:gd name="T31" fmla="*/ 0 h 22"/>
                  <a:gd name="T32" fmla="*/ 0 w 18"/>
                  <a:gd name="T33" fmla="*/ 0 h 22"/>
                  <a:gd name="T34" fmla="*/ 0 w 18"/>
                  <a:gd name="T35" fmla="*/ 0 h 22"/>
                  <a:gd name="T36" fmla="*/ 0 w 18"/>
                  <a:gd name="T37" fmla="*/ 0 h 22"/>
                  <a:gd name="T38" fmla="*/ 0 w 18"/>
                  <a:gd name="T39" fmla="*/ 0 h 22"/>
                  <a:gd name="T40" fmla="*/ 0 w 18"/>
                  <a:gd name="T41" fmla="*/ 0 h 22"/>
                  <a:gd name="T42" fmla="*/ 0 w 18"/>
                  <a:gd name="T43" fmla="*/ 0 h 22"/>
                  <a:gd name="T44" fmla="*/ 0 w 18"/>
                  <a:gd name="T45" fmla="*/ 0 h 22"/>
                  <a:gd name="T46" fmla="*/ 0 w 18"/>
                  <a:gd name="T47" fmla="*/ 0 h 22"/>
                  <a:gd name="T48" fmla="*/ 0 w 18"/>
                  <a:gd name="T49" fmla="*/ 0 h 22"/>
                  <a:gd name="T50" fmla="*/ 0 w 18"/>
                  <a:gd name="T51" fmla="*/ 0 h 22"/>
                  <a:gd name="T52" fmla="*/ 0 w 18"/>
                  <a:gd name="T53" fmla="*/ 0 h 22"/>
                  <a:gd name="T54" fmla="*/ 0 w 18"/>
                  <a:gd name="T55" fmla="*/ 0 h 22"/>
                  <a:gd name="T56" fmla="*/ 0 w 18"/>
                  <a:gd name="T57" fmla="*/ 0 h 22"/>
                  <a:gd name="T58" fmla="*/ 0 w 18"/>
                  <a:gd name="T59" fmla="*/ 0 h 22"/>
                  <a:gd name="T60" fmla="*/ 0 w 18"/>
                  <a:gd name="T61" fmla="*/ 0 h 22"/>
                  <a:gd name="T62" fmla="*/ 0 w 18"/>
                  <a:gd name="T63" fmla="*/ 0 h 22"/>
                  <a:gd name="T64" fmla="*/ 0 w 18"/>
                  <a:gd name="T65" fmla="*/ 0 h 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
                  <a:gd name="T100" fmla="*/ 0 h 22"/>
                  <a:gd name="T101" fmla="*/ 18 w 18"/>
                  <a:gd name="T102" fmla="*/ 22 h 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 h="22">
                    <a:moveTo>
                      <a:pt x="18" y="11"/>
                    </a:moveTo>
                    <a:lnTo>
                      <a:pt x="18" y="8"/>
                    </a:lnTo>
                    <a:lnTo>
                      <a:pt x="17" y="6"/>
                    </a:lnTo>
                    <a:lnTo>
                      <a:pt x="17" y="5"/>
                    </a:lnTo>
                    <a:lnTo>
                      <a:pt x="15" y="4"/>
                    </a:lnTo>
                    <a:lnTo>
                      <a:pt x="14" y="2"/>
                    </a:lnTo>
                    <a:lnTo>
                      <a:pt x="13" y="1"/>
                    </a:lnTo>
                    <a:lnTo>
                      <a:pt x="11" y="0"/>
                    </a:lnTo>
                    <a:lnTo>
                      <a:pt x="9" y="0"/>
                    </a:lnTo>
                    <a:lnTo>
                      <a:pt x="7" y="0"/>
                    </a:lnTo>
                    <a:lnTo>
                      <a:pt x="6" y="1"/>
                    </a:lnTo>
                    <a:lnTo>
                      <a:pt x="4" y="2"/>
                    </a:lnTo>
                    <a:lnTo>
                      <a:pt x="3" y="4"/>
                    </a:lnTo>
                    <a:lnTo>
                      <a:pt x="2" y="5"/>
                    </a:lnTo>
                    <a:lnTo>
                      <a:pt x="1" y="6"/>
                    </a:lnTo>
                    <a:lnTo>
                      <a:pt x="0" y="8"/>
                    </a:lnTo>
                    <a:lnTo>
                      <a:pt x="0" y="11"/>
                    </a:lnTo>
                    <a:lnTo>
                      <a:pt x="0" y="13"/>
                    </a:lnTo>
                    <a:lnTo>
                      <a:pt x="1" y="14"/>
                    </a:lnTo>
                    <a:lnTo>
                      <a:pt x="2" y="17"/>
                    </a:lnTo>
                    <a:lnTo>
                      <a:pt x="3" y="18"/>
                    </a:lnTo>
                    <a:lnTo>
                      <a:pt x="4" y="19"/>
                    </a:lnTo>
                    <a:lnTo>
                      <a:pt x="6" y="20"/>
                    </a:lnTo>
                    <a:lnTo>
                      <a:pt x="7" y="22"/>
                    </a:lnTo>
                    <a:lnTo>
                      <a:pt x="9" y="22"/>
                    </a:lnTo>
                    <a:lnTo>
                      <a:pt x="11" y="22"/>
                    </a:lnTo>
                    <a:lnTo>
                      <a:pt x="13" y="20"/>
                    </a:lnTo>
                    <a:lnTo>
                      <a:pt x="14" y="19"/>
                    </a:lnTo>
                    <a:lnTo>
                      <a:pt x="15" y="18"/>
                    </a:lnTo>
                    <a:lnTo>
                      <a:pt x="17" y="17"/>
                    </a:lnTo>
                    <a:lnTo>
                      <a:pt x="17" y="14"/>
                    </a:lnTo>
                    <a:lnTo>
                      <a:pt x="18" y="13"/>
                    </a:lnTo>
                    <a:lnTo>
                      <a:pt x="18" y="11"/>
                    </a:lnTo>
                    <a:close/>
                  </a:path>
                </a:pathLst>
              </a:custGeom>
              <a:solidFill>
                <a:srgbClr val="FDFAC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4" name="Freeform 104"/>
              <p:cNvSpPr/>
              <p:nvPr/>
            </p:nvSpPr>
            <p:spPr bwMode="auto">
              <a:xfrm>
                <a:off x="1161" y="2658"/>
                <a:ext cx="2" cy="2"/>
              </a:xfrm>
              <a:custGeom>
                <a:avLst/>
                <a:gdLst>
                  <a:gd name="T0" fmla="*/ 0 w 9"/>
                  <a:gd name="T1" fmla="*/ 0 h 11"/>
                  <a:gd name="T2" fmla="*/ 0 w 9"/>
                  <a:gd name="T3" fmla="*/ 0 h 11"/>
                  <a:gd name="T4" fmla="*/ 0 w 9"/>
                  <a:gd name="T5" fmla="*/ 0 h 11"/>
                  <a:gd name="T6" fmla="*/ 0 w 9"/>
                  <a:gd name="T7" fmla="*/ 0 h 11"/>
                  <a:gd name="T8" fmla="*/ 0 w 9"/>
                  <a:gd name="T9" fmla="*/ 0 h 11"/>
                  <a:gd name="T10" fmla="*/ 0 w 9"/>
                  <a:gd name="T11" fmla="*/ 0 h 11"/>
                  <a:gd name="T12" fmla="*/ 0 w 9"/>
                  <a:gd name="T13" fmla="*/ 0 h 11"/>
                  <a:gd name="T14" fmla="*/ 0 w 9"/>
                  <a:gd name="T15" fmla="*/ 0 h 11"/>
                  <a:gd name="T16" fmla="*/ 0 w 9"/>
                  <a:gd name="T17" fmla="*/ 0 h 11"/>
                  <a:gd name="T18" fmla="*/ 0 w 9"/>
                  <a:gd name="T19" fmla="*/ 0 h 11"/>
                  <a:gd name="T20" fmla="*/ 0 w 9"/>
                  <a:gd name="T21" fmla="*/ 0 h 11"/>
                  <a:gd name="T22" fmla="*/ 0 w 9"/>
                  <a:gd name="T23" fmla="*/ 0 h 11"/>
                  <a:gd name="T24" fmla="*/ 0 w 9"/>
                  <a:gd name="T25" fmla="*/ 0 h 11"/>
                  <a:gd name="T26" fmla="*/ 0 w 9"/>
                  <a:gd name="T27" fmla="*/ 0 h 11"/>
                  <a:gd name="T28" fmla="*/ 0 w 9"/>
                  <a:gd name="T29" fmla="*/ 0 h 11"/>
                  <a:gd name="T30" fmla="*/ 0 w 9"/>
                  <a:gd name="T31" fmla="*/ 0 h 11"/>
                  <a:gd name="T32" fmla="*/ 0 w 9"/>
                  <a:gd name="T33" fmla="*/ 0 h 11"/>
                  <a:gd name="T34" fmla="*/ 0 w 9"/>
                  <a:gd name="T35" fmla="*/ 0 h 11"/>
                  <a:gd name="T36" fmla="*/ 0 w 9"/>
                  <a:gd name="T37" fmla="*/ 0 h 11"/>
                  <a:gd name="T38" fmla="*/ 0 w 9"/>
                  <a:gd name="T39" fmla="*/ 0 h 11"/>
                  <a:gd name="T40" fmla="*/ 0 w 9"/>
                  <a:gd name="T41" fmla="*/ 0 h 11"/>
                  <a:gd name="T42" fmla="*/ 0 w 9"/>
                  <a:gd name="T43" fmla="*/ 0 h 11"/>
                  <a:gd name="T44" fmla="*/ 0 w 9"/>
                  <a:gd name="T45" fmla="*/ 0 h 11"/>
                  <a:gd name="T46" fmla="*/ 0 w 9"/>
                  <a:gd name="T47" fmla="*/ 0 h 11"/>
                  <a:gd name="T48" fmla="*/ 0 w 9"/>
                  <a:gd name="T49" fmla="*/ 0 h 11"/>
                  <a:gd name="T50" fmla="*/ 0 w 9"/>
                  <a:gd name="T51" fmla="*/ 0 h 11"/>
                  <a:gd name="T52" fmla="*/ 0 w 9"/>
                  <a:gd name="T53" fmla="*/ 0 h 11"/>
                  <a:gd name="T54" fmla="*/ 0 w 9"/>
                  <a:gd name="T55" fmla="*/ 0 h 11"/>
                  <a:gd name="T56" fmla="*/ 0 w 9"/>
                  <a:gd name="T57" fmla="*/ 0 h 11"/>
                  <a:gd name="T58" fmla="*/ 0 w 9"/>
                  <a:gd name="T59" fmla="*/ 0 h 11"/>
                  <a:gd name="T60" fmla="*/ 0 w 9"/>
                  <a:gd name="T61" fmla="*/ 0 h 11"/>
                  <a:gd name="T62" fmla="*/ 0 w 9"/>
                  <a:gd name="T63" fmla="*/ 0 h 11"/>
                  <a:gd name="T64" fmla="*/ 0 w 9"/>
                  <a:gd name="T65" fmla="*/ 0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11"/>
                  <a:gd name="T101" fmla="*/ 9 w 9"/>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11">
                    <a:moveTo>
                      <a:pt x="9" y="6"/>
                    </a:moveTo>
                    <a:lnTo>
                      <a:pt x="9" y="5"/>
                    </a:lnTo>
                    <a:lnTo>
                      <a:pt x="8" y="3"/>
                    </a:lnTo>
                    <a:lnTo>
                      <a:pt x="8" y="2"/>
                    </a:lnTo>
                    <a:lnTo>
                      <a:pt x="7" y="2"/>
                    </a:lnTo>
                    <a:lnTo>
                      <a:pt x="7" y="1"/>
                    </a:lnTo>
                    <a:lnTo>
                      <a:pt x="6" y="1"/>
                    </a:lnTo>
                    <a:lnTo>
                      <a:pt x="5" y="1"/>
                    </a:lnTo>
                    <a:lnTo>
                      <a:pt x="4" y="0"/>
                    </a:lnTo>
                    <a:lnTo>
                      <a:pt x="3" y="1"/>
                    </a:lnTo>
                    <a:lnTo>
                      <a:pt x="2" y="1"/>
                    </a:lnTo>
                    <a:lnTo>
                      <a:pt x="1" y="2"/>
                    </a:lnTo>
                    <a:lnTo>
                      <a:pt x="0" y="2"/>
                    </a:lnTo>
                    <a:lnTo>
                      <a:pt x="0" y="3"/>
                    </a:lnTo>
                    <a:lnTo>
                      <a:pt x="0" y="5"/>
                    </a:lnTo>
                    <a:lnTo>
                      <a:pt x="0" y="6"/>
                    </a:lnTo>
                    <a:lnTo>
                      <a:pt x="0" y="7"/>
                    </a:lnTo>
                    <a:lnTo>
                      <a:pt x="0" y="8"/>
                    </a:lnTo>
                    <a:lnTo>
                      <a:pt x="1" y="9"/>
                    </a:lnTo>
                    <a:lnTo>
                      <a:pt x="2" y="11"/>
                    </a:lnTo>
                    <a:lnTo>
                      <a:pt x="3" y="11"/>
                    </a:lnTo>
                    <a:lnTo>
                      <a:pt x="4" y="11"/>
                    </a:lnTo>
                    <a:lnTo>
                      <a:pt x="5" y="11"/>
                    </a:lnTo>
                    <a:lnTo>
                      <a:pt x="6" y="11"/>
                    </a:lnTo>
                    <a:lnTo>
                      <a:pt x="7" y="11"/>
                    </a:lnTo>
                    <a:lnTo>
                      <a:pt x="7" y="9"/>
                    </a:lnTo>
                    <a:lnTo>
                      <a:pt x="8" y="8"/>
                    </a:lnTo>
                    <a:lnTo>
                      <a:pt x="9" y="7"/>
                    </a:lnTo>
                    <a:lnTo>
                      <a:pt x="9" y="6"/>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5" name="Freeform 105"/>
              <p:cNvSpPr/>
              <p:nvPr/>
            </p:nvSpPr>
            <p:spPr bwMode="auto">
              <a:xfrm>
                <a:off x="1043" y="2596"/>
                <a:ext cx="44" cy="47"/>
              </a:xfrm>
              <a:custGeom>
                <a:avLst/>
                <a:gdLst>
                  <a:gd name="T0" fmla="*/ 0 w 220"/>
                  <a:gd name="T1" fmla="*/ 0 h 284"/>
                  <a:gd name="T2" fmla="*/ 0 w 220"/>
                  <a:gd name="T3" fmla="*/ 0 h 284"/>
                  <a:gd name="T4" fmla="*/ 0 w 220"/>
                  <a:gd name="T5" fmla="*/ 0 h 284"/>
                  <a:gd name="T6" fmla="*/ 0 w 220"/>
                  <a:gd name="T7" fmla="*/ 0 h 284"/>
                  <a:gd name="T8" fmla="*/ 0 w 220"/>
                  <a:gd name="T9" fmla="*/ 0 h 284"/>
                  <a:gd name="T10" fmla="*/ 0 w 220"/>
                  <a:gd name="T11" fmla="*/ 0 h 284"/>
                  <a:gd name="T12" fmla="*/ 0 60000 65536"/>
                  <a:gd name="T13" fmla="*/ 0 60000 65536"/>
                  <a:gd name="T14" fmla="*/ 0 60000 65536"/>
                  <a:gd name="T15" fmla="*/ 0 60000 65536"/>
                  <a:gd name="T16" fmla="*/ 0 60000 65536"/>
                  <a:gd name="T17" fmla="*/ 0 60000 65536"/>
                  <a:gd name="T18" fmla="*/ 0 w 220"/>
                  <a:gd name="T19" fmla="*/ 0 h 284"/>
                  <a:gd name="T20" fmla="*/ 220 w 220"/>
                  <a:gd name="T21" fmla="*/ 284 h 284"/>
                </a:gdLst>
                <a:ahLst/>
                <a:cxnLst>
                  <a:cxn ang="T12">
                    <a:pos x="T0" y="T1"/>
                  </a:cxn>
                  <a:cxn ang="T13">
                    <a:pos x="T2" y="T3"/>
                  </a:cxn>
                  <a:cxn ang="T14">
                    <a:pos x="T4" y="T5"/>
                  </a:cxn>
                  <a:cxn ang="T15">
                    <a:pos x="T6" y="T7"/>
                  </a:cxn>
                  <a:cxn ang="T16">
                    <a:pos x="T8" y="T9"/>
                  </a:cxn>
                  <a:cxn ang="T17">
                    <a:pos x="T10" y="T11"/>
                  </a:cxn>
                </a:cxnLst>
                <a:rect l="T18" t="T19" r="T20" b="T21"/>
                <a:pathLst>
                  <a:path w="220" h="284">
                    <a:moveTo>
                      <a:pt x="185" y="0"/>
                    </a:moveTo>
                    <a:lnTo>
                      <a:pt x="0" y="48"/>
                    </a:lnTo>
                    <a:lnTo>
                      <a:pt x="58" y="260"/>
                    </a:lnTo>
                    <a:lnTo>
                      <a:pt x="94" y="284"/>
                    </a:lnTo>
                    <a:lnTo>
                      <a:pt x="220" y="23"/>
                    </a:lnTo>
                    <a:lnTo>
                      <a:pt x="185" y="0"/>
                    </a:lnTo>
                    <a:close/>
                  </a:path>
                </a:pathLst>
              </a:custGeom>
              <a:solidFill>
                <a:srgbClr val="C2C2C1"/>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6" name="Freeform 106"/>
              <p:cNvSpPr/>
              <p:nvPr/>
            </p:nvSpPr>
            <p:spPr bwMode="auto">
              <a:xfrm>
                <a:off x="1043" y="2596"/>
                <a:ext cx="44" cy="26"/>
              </a:xfrm>
              <a:custGeom>
                <a:avLst/>
                <a:gdLst>
                  <a:gd name="T0" fmla="*/ 0 w 222"/>
                  <a:gd name="T1" fmla="*/ 0 h 157"/>
                  <a:gd name="T2" fmla="*/ 0 w 222"/>
                  <a:gd name="T3" fmla="*/ 0 h 157"/>
                  <a:gd name="T4" fmla="*/ 0 w 222"/>
                  <a:gd name="T5" fmla="*/ 0 h 157"/>
                  <a:gd name="T6" fmla="*/ 0 w 222"/>
                  <a:gd name="T7" fmla="*/ 0 h 157"/>
                  <a:gd name="T8" fmla="*/ 0 w 222"/>
                  <a:gd name="T9" fmla="*/ 0 h 157"/>
                  <a:gd name="T10" fmla="*/ 0 60000 65536"/>
                  <a:gd name="T11" fmla="*/ 0 60000 65536"/>
                  <a:gd name="T12" fmla="*/ 0 60000 65536"/>
                  <a:gd name="T13" fmla="*/ 0 60000 65536"/>
                  <a:gd name="T14" fmla="*/ 0 60000 65536"/>
                  <a:gd name="T15" fmla="*/ 0 w 222"/>
                  <a:gd name="T16" fmla="*/ 0 h 157"/>
                  <a:gd name="T17" fmla="*/ 222 w 222"/>
                  <a:gd name="T18" fmla="*/ 157 h 157"/>
                </a:gdLst>
                <a:ahLst/>
                <a:cxnLst>
                  <a:cxn ang="T10">
                    <a:pos x="T0" y="T1"/>
                  </a:cxn>
                  <a:cxn ang="T11">
                    <a:pos x="T2" y="T3"/>
                  </a:cxn>
                  <a:cxn ang="T12">
                    <a:pos x="T4" y="T5"/>
                  </a:cxn>
                  <a:cxn ang="T13">
                    <a:pos x="T6" y="T7"/>
                  </a:cxn>
                  <a:cxn ang="T14">
                    <a:pos x="T8" y="T9"/>
                  </a:cxn>
                </a:cxnLst>
                <a:rect l="T15" t="T16" r="T17" b="T18"/>
                <a:pathLst>
                  <a:path w="222" h="157">
                    <a:moveTo>
                      <a:pt x="186" y="0"/>
                    </a:moveTo>
                    <a:lnTo>
                      <a:pt x="0" y="48"/>
                    </a:lnTo>
                    <a:lnTo>
                      <a:pt x="157" y="157"/>
                    </a:lnTo>
                    <a:lnTo>
                      <a:pt x="222" y="24"/>
                    </a:lnTo>
                    <a:lnTo>
                      <a:pt x="186" y="0"/>
                    </a:lnTo>
                    <a:close/>
                  </a:path>
                </a:pathLst>
              </a:custGeom>
              <a:solidFill>
                <a:srgbClr val="EBECEE"/>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7" name="Freeform 107"/>
              <p:cNvSpPr/>
              <p:nvPr/>
            </p:nvSpPr>
            <p:spPr bwMode="auto">
              <a:xfrm>
                <a:off x="1043" y="2601"/>
                <a:ext cx="13" cy="15"/>
              </a:xfrm>
              <a:custGeom>
                <a:avLst/>
                <a:gdLst>
                  <a:gd name="T0" fmla="*/ 0 w 63"/>
                  <a:gd name="T1" fmla="*/ 0 h 89"/>
                  <a:gd name="T2" fmla="*/ 0 w 63"/>
                  <a:gd name="T3" fmla="*/ 0 h 89"/>
                  <a:gd name="T4" fmla="*/ 0 w 63"/>
                  <a:gd name="T5" fmla="*/ 0 h 89"/>
                  <a:gd name="T6" fmla="*/ 0 w 63"/>
                  <a:gd name="T7" fmla="*/ 0 h 89"/>
                  <a:gd name="T8" fmla="*/ 0 60000 65536"/>
                  <a:gd name="T9" fmla="*/ 0 60000 65536"/>
                  <a:gd name="T10" fmla="*/ 0 60000 65536"/>
                  <a:gd name="T11" fmla="*/ 0 60000 65536"/>
                  <a:gd name="T12" fmla="*/ 0 w 63"/>
                  <a:gd name="T13" fmla="*/ 0 h 89"/>
                  <a:gd name="T14" fmla="*/ 63 w 63"/>
                  <a:gd name="T15" fmla="*/ 89 h 89"/>
                </a:gdLst>
                <a:ahLst/>
                <a:cxnLst>
                  <a:cxn ang="T8">
                    <a:pos x="T0" y="T1"/>
                  </a:cxn>
                  <a:cxn ang="T9">
                    <a:pos x="T2" y="T3"/>
                  </a:cxn>
                  <a:cxn ang="T10">
                    <a:pos x="T4" y="T5"/>
                  </a:cxn>
                  <a:cxn ang="T11">
                    <a:pos x="T6" y="T7"/>
                  </a:cxn>
                </a:cxnLst>
                <a:rect l="T12" t="T13" r="T14" b="T15"/>
                <a:pathLst>
                  <a:path w="63" h="89">
                    <a:moveTo>
                      <a:pt x="63" y="0"/>
                    </a:moveTo>
                    <a:lnTo>
                      <a:pt x="0" y="16"/>
                    </a:lnTo>
                    <a:lnTo>
                      <a:pt x="20" y="89"/>
                    </a:lnTo>
                    <a:lnTo>
                      <a:pt x="63" y="0"/>
                    </a:lnTo>
                    <a:close/>
                  </a:path>
                </a:pathLst>
              </a:custGeom>
              <a:solidFill>
                <a:srgbClr val="A9A9A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8" name="Freeform 108"/>
              <p:cNvSpPr/>
              <p:nvPr/>
            </p:nvSpPr>
            <p:spPr bwMode="auto">
              <a:xfrm>
                <a:off x="1043" y="2601"/>
                <a:ext cx="13" cy="8"/>
              </a:xfrm>
              <a:custGeom>
                <a:avLst/>
                <a:gdLst>
                  <a:gd name="T0" fmla="*/ 0 w 63"/>
                  <a:gd name="T1" fmla="*/ 0 h 46"/>
                  <a:gd name="T2" fmla="*/ 0 w 63"/>
                  <a:gd name="T3" fmla="*/ 0 h 46"/>
                  <a:gd name="T4" fmla="*/ 0 w 63"/>
                  <a:gd name="T5" fmla="*/ 0 h 46"/>
                  <a:gd name="T6" fmla="*/ 0 w 63"/>
                  <a:gd name="T7" fmla="*/ 0 h 46"/>
                  <a:gd name="T8" fmla="*/ 0 60000 65536"/>
                  <a:gd name="T9" fmla="*/ 0 60000 65536"/>
                  <a:gd name="T10" fmla="*/ 0 60000 65536"/>
                  <a:gd name="T11" fmla="*/ 0 60000 65536"/>
                  <a:gd name="T12" fmla="*/ 0 w 63"/>
                  <a:gd name="T13" fmla="*/ 0 h 46"/>
                  <a:gd name="T14" fmla="*/ 63 w 63"/>
                  <a:gd name="T15" fmla="*/ 46 h 46"/>
                </a:gdLst>
                <a:ahLst/>
                <a:cxnLst>
                  <a:cxn ang="T8">
                    <a:pos x="T0" y="T1"/>
                  </a:cxn>
                  <a:cxn ang="T9">
                    <a:pos x="T2" y="T3"/>
                  </a:cxn>
                  <a:cxn ang="T10">
                    <a:pos x="T4" y="T5"/>
                  </a:cxn>
                  <a:cxn ang="T11">
                    <a:pos x="T6" y="T7"/>
                  </a:cxn>
                </a:cxnLst>
                <a:rect l="T12" t="T13" r="T14" b="T15"/>
                <a:pathLst>
                  <a:path w="63" h="46">
                    <a:moveTo>
                      <a:pt x="63" y="0"/>
                    </a:moveTo>
                    <a:lnTo>
                      <a:pt x="0" y="16"/>
                    </a:lnTo>
                    <a:lnTo>
                      <a:pt x="41" y="46"/>
                    </a:lnTo>
                    <a:lnTo>
                      <a:pt x="63" y="0"/>
                    </a:lnTo>
                    <a:close/>
                  </a:path>
                </a:pathLst>
              </a:custGeom>
              <a:solidFill>
                <a:srgbClr val="DEDDDD"/>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69" name="Freeform 109"/>
              <p:cNvSpPr/>
              <p:nvPr/>
            </p:nvSpPr>
            <p:spPr bwMode="auto">
              <a:xfrm>
                <a:off x="1078" y="2596"/>
                <a:ext cx="93" cy="63"/>
              </a:xfrm>
              <a:custGeom>
                <a:avLst/>
                <a:gdLst>
                  <a:gd name="T0" fmla="*/ 0 w 463"/>
                  <a:gd name="T1" fmla="*/ 0 h 376"/>
                  <a:gd name="T2" fmla="*/ 0 w 463"/>
                  <a:gd name="T3" fmla="*/ 0 h 376"/>
                  <a:gd name="T4" fmla="*/ 0 w 463"/>
                  <a:gd name="T5" fmla="*/ 0 h 376"/>
                  <a:gd name="T6" fmla="*/ 0 w 463"/>
                  <a:gd name="T7" fmla="*/ 0 h 376"/>
                  <a:gd name="T8" fmla="*/ 0 w 463"/>
                  <a:gd name="T9" fmla="*/ 0 h 376"/>
                  <a:gd name="T10" fmla="*/ 0 60000 65536"/>
                  <a:gd name="T11" fmla="*/ 0 60000 65536"/>
                  <a:gd name="T12" fmla="*/ 0 60000 65536"/>
                  <a:gd name="T13" fmla="*/ 0 60000 65536"/>
                  <a:gd name="T14" fmla="*/ 0 60000 65536"/>
                  <a:gd name="T15" fmla="*/ 0 w 463"/>
                  <a:gd name="T16" fmla="*/ 0 h 376"/>
                  <a:gd name="T17" fmla="*/ 463 w 463"/>
                  <a:gd name="T18" fmla="*/ 376 h 376"/>
                </a:gdLst>
                <a:ahLst/>
                <a:cxnLst>
                  <a:cxn ang="T10">
                    <a:pos x="T0" y="T1"/>
                  </a:cxn>
                  <a:cxn ang="T11">
                    <a:pos x="T2" y="T3"/>
                  </a:cxn>
                  <a:cxn ang="T12">
                    <a:pos x="T4" y="T5"/>
                  </a:cxn>
                  <a:cxn ang="T13">
                    <a:pos x="T6" y="T7"/>
                  </a:cxn>
                  <a:cxn ang="T14">
                    <a:pos x="T8" y="T9"/>
                  </a:cxn>
                </a:cxnLst>
                <a:rect l="T15" t="T16" r="T17" b="T18"/>
                <a:pathLst>
                  <a:path w="463" h="376">
                    <a:moveTo>
                      <a:pt x="8" y="0"/>
                    </a:moveTo>
                    <a:lnTo>
                      <a:pt x="0" y="79"/>
                    </a:lnTo>
                    <a:lnTo>
                      <a:pt x="432" y="376"/>
                    </a:lnTo>
                    <a:lnTo>
                      <a:pt x="463" y="311"/>
                    </a:lnTo>
                    <a:lnTo>
                      <a:pt x="8" y="0"/>
                    </a:lnTo>
                    <a:close/>
                  </a:path>
                </a:pathLst>
              </a:custGeom>
              <a:solidFill>
                <a:srgbClr val="B5DC7C"/>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70" name="Freeform 110"/>
              <p:cNvSpPr/>
              <p:nvPr/>
            </p:nvSpPr>
            <p:spPr bwMode="auto">
              <a:xfrm>
                <a:off x="1067" y="2607"/>
                <a:ext cx="100" cy="72"/>
              </a:xfrm>
              <a:custGeom>
                <a:avLst/>
                <a:gdLst>
                  <a:gd name="T0" fmla="*/ 0 w 501"/>
                  <a:gd name="T1" fmla="*/ 0 h 430"/>
                  <a:gd name="T2" fmla="*/ 0 w 501"/>
                  <a:gd name="T3" fmla="*/ 0 h 430"/>
                  <a:gd name="T4" fmla="*/ 0 w 501"/>
                  <a:gd name="T5" fmla="*/ 0 h 430"/>
                  <a:gd name="T6" fmla="*/ 0 w 501"/>
                  <a:gd name="T7" fmla="*/ 0 h 430"/>
                  <a:gd name="T8" fmla="*/ 0 w 501"/>
                  <a:gd name="T9" fmla="*/ 0 h 430"/>
                  <a:gd name="T10" fmla="*/ 0 w 501"/>
                  <a:gd name="T11" fmla="*/ 0 h 430"/>
                  <a:gd name="T12" fmla="*/ 0 60000 65536"/>
                  <a:gd name="T13" fmla="*/ 0 60000 65536"/>
                  <a:gd name="T14" fmla="*/ 0 60000 65536"/>
                  <a:gd name="T15" fmla="*/ 0 60000 65536"/>
                  <a:gd name="T16" fmla="*/ 0 60000 65536"/>
                  <a:gd name="T17" fmla="*/ 0 60000 65536"/>
                  <a:gd name="T18" fmla="*/ 0 w 501"/>
                  <a:gd name="T19" fmla="*/ 0 h 430"/>
                  <a:gd name="T20" fmla="*/ 501 w 501"/>
                  <a:gd name="T21" fmla="*/ 430 h 430"/>
                </a:gdLst>
                <a:ahLst/>
                <a:cxnLst>
                  <a:cxn ang="T12">
                    <a:pos x="T0" y="T1"/>
                  </a:cxn>
                  <a:cxn ang="T13">
                    <a:pos x="T2" y="T3"/>
                  </a:cxn>
                  <a:cxn ang="T14">
                    <a:pos x="T4" y="T5"/>
                  </a:cxn>
                  <a:cxn ang="T15">
                    <a:pos x="T6" y="T7"/>
                  </a:cxn>
                  <a:cxn ang="T16">
                    <a:pos x="T8" y="T9"/>
                  </a:cxn>
                  <a:cxn ang="T17">
                    <a:pos x="T10" y="T11"/>
                  </a:cxn>
                </a:cxnLst>
                <a:rect l="T18" t="T19" r="T20" b="T21"/>
                <a:pathLst>
                  <a:path w="501" h="430">
                    <a:moveTo>
                      <a:pt x="69" y="0"/>
                    </a:moveTo>
                    <a:lnTo>
                      <a:pt x="14" y="52"/>
                    </a:lnTo>
                    <a:lnTo>
                      <a:pt x="0" y="131"/>
                    </a:lnTo>
                    <a:lnTo>
                      <a:pt x="436" y="430"/>
                    </a:lnTo>
                    <a:lnTo>
                      <a:pt x="501" y="297"/>
                    </a:lnTo>
                    <a:lnTo>
                      <a:pt x="69" y="0"/>
                    </a:lnTo>
                    <a:close/>
                  </a:path>
                </a:pathLst>
              </a:custGeom>
              <a:solidFill>
                <a:srgbClr val="8DC634"/>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71" name="Freeform 111"/>
              <p:cNvSpPr/>
              <p:nvPr/>
            </p:nvSpPr>
            <p:spPr bwMode="auto">
              <a:xfrm>
                <a:off x="1055" y="2630"/>
                <a:ext cx="97" cy="61"/>
              </a:xfrm>
              <a:custGeom>
                <a:avLst/>
                <a:gdLst>
                  <a:gd name="T0" fmla="*/ 0 w 487"/>
                  <a:gd name="T1" fmla="*/ 0 h 367"/>
                  <a:gd name="T2" fmla="*/ 0 w 487"/>
                  <a:gd name="T3" fmla="*/ 0 h 367"/>
                  <a:gd name="T4" fmla="*/ 0 w 487"/>
                  <a:gd name="T5" fmla="*/ 0 h 367"/>
                  <a:gd name="T6" fmla="*/ 0 w 487"/>
                  <a:gd name="T7" fmla="*/ 0 h 367"/>
                  <a:gd name="T8" fmla="*/ 0 w 487"/>
                  <a:gd name="T9" fmla="*/ 0 h 367"/>
                  <a:gd name="T10" fmla="*/ 0 60000 65536"/>
                  <a:gd name="T11" fmla="*/ 0 60000 65536"/>
                  <a:gd name="T12" fmla="*/ 0 60000 65536"/>
                  <a:gd name="T13" fmla="*/ 0 60000 65536"/>
                  <a:gd name="T14" fmla="*/ 0 60000 65536"/>
                  <a:gd name="T15" fmla="*/ 0 w 487"/>
                  <a:gd name="T16" fmla="*/ 0 h 367"/>
                  <a:gd name="T17" fmla="*/ 487 w 487"/>
                  <a:gd name="T18" fmla="*/ 367 h 367"/>
                </a:gdLst>
                <a:ahLst/>
                <a:cxnLst>
                  <a:cxn ang="T10">
                    <a:pos x="T0" y="T1"/>
                  </a:cxn>
                  <a:cxn ang="T11">
                    <a:pos x="T2" y="T3"/>
                  </a:cxn>
                  <a:cxn ang="T12">
                    <a:pos x="T4" y="T5"/>
                  </a:cxn>
                  <a:cxn ang="T13">
                    <a:pos x="T6" y="T7"/>
                  </a:cxn>
                  <a:cxn ang="T14">
                    <a:pos x="T8" y="T9"/>
                  </a:cxn>
                </a:cxnLst>
                <a:rect l="T15" t="T16" r="T17" b="T18"/>
                <a:pathLst>
                  <a:path w="487" h="367">
                    <a:moveTo>
                      <a:pt x="51" y="0"/>
                    </a:moveTo>
                    <a:lnTo>
                      <a:pt x="0" y="55"/>
                    </a:lnTo>
                    <a:lnTo>
                      <a:pt x="455" y="367"/>
                    </a:lnTo>
                    <a:lnTo>
                      <a:pt x="487" y="301"/>
                    </a:lnTo>
                    <a:lnTo>
                      <a:pt x="51" y="0"/>
                    </a:lnTo>
                    <a:close/>
                  </a:path>
                </a:pathLst>
              </a:custGeom>
              <a:solidFill>
                <a:srgbClr val="6EAE33"/>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72" name="Freeform 112"/>
              <p:cNvSpPr/>
              <p:nvPr/>
            </p:nvSpPr>
            <p:spPr bwMode="auto">
              <a:xfrm>
                <a:off x="1143" y="2647"/>
                <a:ext cx="30" cy="45"/>
              </a:xfrm>
              <a:custGeom>
                <a:avLst/>
                <a:gdLst>
                  <a:gd name="T0" fmla="*/ 0 w 147"/>
                  <a:gd name="T1" fmla="*/ 0 h 276"/>
                  <a:gd name="T2" fmla="*/ 0 w 147"/>
                  <a:gd name="T3" fmla="*/ 0 h 276"/>
                  <a:gd name="T4" fmla="*/ 0 w 147"/>
                  <a:gd name="T5" fmla="*/ 0 h 276"/>
                  <a:gd name="T6" fmla="*/ 0 w 147"/>
                  <a:gd name="T7" fmla="*/ 0 h 276"/>
                  <a:gd name="T8" fmla="*/ 0 w 147"/>
                  <a:gd name="T9" fmla="*/ 0 h 276"/>
                  <a:gd name="T10" fmla="*/ 0 60000 65536"/>
                  <a:gd name="T11" fmla="*/ 0 60000 65536"/>
                  <a:gd name="T12" fmla="*/ 0 60000 65536"/>
                  <a:gd name="T13" fmla="*/ 0 60000 65536"/>
                  <a:gd name="T14" fmla="*/ 0 60000 65536"/>
                  <a:gd name="T15" fmla="*/ 0 w 147"/>
                  <a:gd name="T16" fmla="*/ 0 h 276"/>
                  <a:gd name="T17" fmla="*/ 147 w 147"/>
                  <a:gd name="T18" fmla="*/ 276 h 276"/>
                </a:gdLst>
                <a:ahLst/>
                <a:cxnLst>
                  <a:cxn ang="T10">
                    <a:pos x="T0" y="T1"/>
                  </a:cxn>
                  <a:cxn ang="T11">
                    <a:pos x="T2" y="T3"/>
                  </a:cxn>
                  <a:cxn ang="T12">
                    <a:pos x="T4" y="T5"/>
                  </a:cxn>
                  <a:cxn ang="T13">
                    <a:pos x="T6" y="T7"/>
                  </a:cxn>
                  <a:cxn ang="T14">
                    <a:pos x="T8" y="T9"/>
                  </a:cxn>
                </a:cxnLst>
                <a:rect l="T15" t="T16" r="T17" b="T18"/>
                <a:pathLst>
                  <a:path w="147" h="276">
                    <a:moveTo>
                      <a:pt x="127" y="0"/>
                    </a:moveTo>
                    <a:lnTo>
                      <a:pt x="147" y="14"/>
                    </a:lnTo>
                    <a:lnTo>
                      <a:pt x="20" y="276"/>
                    </a:lnTo>
                    <a:lnTo>
                      <a:pt x="0" y="263"/>
                    </a:lnTo>
                    <a:lnTo>
                      <a:pt x="127" y="0"/>
                    </a:lnTo>
                    <a:close/>
                  </a:path>
                </a:pathLst>
              </a:custGeom>
              <a:solidFill>
                <a:srgbClr val="C2C165"/>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73" name="Freeform 113"/>
              <p:cNvSpPr/>
              <p:nvPr/>
            </p:nvSpPr>
            <p:spPr bwMode="auto">
              <a:xfrm>
                <a:off x="1152" y="2645"/>
                <a:ext cx="23" cy="34"/>
              </a:xfrm>
              <a:custGeom>
                <a:avLst/>
                <a:gdLst>
                  <a:gd name="T0" fmla="*/ 0 w 114"/>
                  <a:gd name="T1" fmla="*/ 0 h 209"/>
                  <a:gd name="T2" fmla="*/ 0 w 114"/>
                  <a:gd name="T3" fmla="*/ 0 h 209"/>
                  <a:gd name="T4" fmla="*/ 0 w 114"/>
                  <a:gd name="T5" fmla="*/ 0 h 209"/>
                  <a:gd name="T6" fmla="*/ 0 w 114"/>
                  <a:gd name="T7" fmla="*/ 0 h 209"/>
                  <a:gd name="T8" fmla="*/ 0 w 114"/>
                  <a:gd name="T9" fmla="*/ 0 h 209"/>
                  <a:gd name="T10" fmla="*/ 0 60000 65536"/>
                  <a:gd name="T11" fmla="*/ 0 60000 65536"/>
                  <a:gd name="T12" fmla="*/ 0 60000 65536"/>
                  <a:gd name="T13" fmla="*/ 0 60000 65536"/>
                  <a:gd name="T14" fmla="*/ 0 60000 65536"/>
                  <a:gd name="T15" fmla="*/ 0 w 114"/>
                  <a:gd name="T16" fmla="*/ 0 h 209"/>
                  <a:gd name="T17" fmla="*/ 114 w 114"/>
                  <a:gd name="T18" fmla="*/ 209 h 209"/>
                </a:gdLst>
                <a:ahLst/>
                <a:cxnLst>
                  <a:cxn ang="T10">
                    <a:pos x="T0" y="T1"/>
                  </a:cxn>
                  <a:cxn ang="T11">
                    <a:pos x="T2" y="T3"/>
                  </a:cxn>
                  <a:cxn ang="T12">
                    <a:pos x="T4" y="T5"/>
                  </a:cxn>
                  <a:cxn ang="T13">
                    <a:pos x="T6" y="T7"/>
                  </a:cxn>
                  <a:cxn ang="T14">
                    <a:pos x="T8" y="T9"/>
                  </a:cxn>
                </a:cxnLst>
                <a:rect l="T15" t="T16" r="T17" b="T18"/>
                <a:pathLst>
                  <a:path w="114" h="209">
                    <a:moveTo>
                      <a:pt x="94" y="0"/>
                    </a:moveTo>
                    <a:lnTo>
                      <a:pt x="114" y="14"/>
                    </a:lnTo>
                    <a:lnTo>
                      <a:pt x="20" y="209"/>
                    </a:lnTo>
                    <a:lnTo>
                      <a:pt x="0" y="195"/>
                    </a:lnTo>
                    <a:lnTo>
                      <a:pt x="94" y="0"/>
                    </a:lnTo>
                    <a:close/>
                  </a:path>
                </a:pathLst>
              </a:custGeom>
              <a:solidFill>
                <a:srgbClr val="FDFC9B"/>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sp>
            <p:nvSpPr>
              <p:cNvPr id="34874" name="Freeform 114"/>
              <p:cNvSpPr/>
              <p:nvPr/>
            </p:nvSpPr>
            <p:spPr bwMode="auto">
              <a:xfrm>
                <a:off x="1162" y="2647"/>
                <a:ext cx="11" cy="13"/>
              </a:xfrm>
              <a:custGeom>
                <a:avLst/>
                <a:gdLst>
                  <a:gd name="T0" fmla="*/ 0 w 51"/>
                  <a:gd name="T1" fmla="*/ 0 h 78"/>
                  <a:gd name="T2" fmla="*/ 0 w 51"/>
                  <a:gd name="T3" fmla="*/ 0 h 78"/>
                  <a:gd name="T4" fmla="*/ 0 w 51"/>
                  <a:gd name="T5" fmla="*/ 0 h 78"/>
                  <a:gd name="T6" fmla="*/ 0 w 51"/>
                  <a:gd name="T7" fmla="*/ 0 h 78"/>
                  <a:gd name="T8" fmla="*/ 0 w 51"/>
                  <a:gd name="T9" fmla="*/ 0 h 78"/>
                  <a:gd name="T10" fmla="*/ 0 60000 65536"/>
                  <a:gd name="T11" fmla="*/ 0 60000 65536"/>
                  <a:gd name="T12" fmla="*/ 0 60000 65536"/>
                  <a:gd name="T13" fmla="*/ 0 60000 65536"/>
                  <a:gd name="T14" fmla="*/ 0 60000 65536"/>
                  <a:gd name="T15" fmla="*/ 0 w 51"/>
                  <a:gd name="T16" fmla="*/ 0 h 78"/>
                  <a:gd name="T17" fmla="*/ 51 w 51"/>
                  <a:gd name="T18" fmla="*/ 78 h 78"/>
                </a:gdLst>
                <a:ahLst/>
                <a:cxnLst>
                  <a:cxn ang="T10">
                    <a:pos x="T0" y="T1"/>
                  </a:cxn>
                  <a:cxn ang="T11">
                    <a:pos x="T2" y="T3"/>
                  </a:cxn>
                  <a:cxn ang="T12">
                    <a:pos x="T4" y="T5"/>
                  </a:cxn>
                  <a:cxn ang="T13">
                    <a:pos x="T6" y="T7"/>
                  </a:cxn>
                  <a:cxn ang="T14">
                    <a:pos x="T8" y="T9"/>
                  </a:cxn>
                </a:cxnLst>
                <a:rect l="T15" t="T16" r="T17" b="T18"/>
                <a:pathLst>
                  <a:path w="51" h="78">
                    <a:moveTo>
                      <a:pt x="31" y="0"/>
                    </a:moveTo>
                    <a:lnTo>
                      <a:pt x="51" y="14"/>
                    </a:lnTo>
                    <a:lnTo>
                      <a:pt x="21" y="78"/>
                    </a:lnTo>
                    <a:lnTo>
                      <a:pt x="0" y="65"/>
                    </a:lnTo>
                    <a:lnTo>
                      <a:pt x="31" y="0"/>
                    </a:lnTo>
                    <a:close/>
                  </a:path>
                </a:pathLst>
              </a:custGeom>
              <a:solidFill>
                <a:srgbClr val="FEFEC8"/>
              </a:solidFill>
              <a:ln w="9525">
                <a:noFill/>
                <a:round/>
              </a:ln>
            </p:spPr>
            <p:txBody>
              <a:bodyPr/>
              <a:lstStyle/>
              <a:p>
                <a:endParaRPr lang="zh-CN" altLang="en-US">
                  <a:latin typeface="楷体" panose="02010609060101010101" pitchFamily="49" charset="-122"/>
                  <a:ea typeface="楷体" panose="02010609060101010101" pitchFamily="49" charset="-122"/>
                </a:endParaRPr>
              </a:p>
            </p:txBody>
          </p:sp>
        </p:grpSp>
      </p:grpSp>
      <p:sp>
        <p:nvSpPr>
          <p:cNvPr id="67" name="矩形 66"/>
          <p:cNvSpPr/>
          <p:nvPr/>
        </p:nvSpPr>
        <p:spPr>
          <a:xfrm>
            <a:off x="992188" y="2163763"/>
            <a:ext cx="7261225" cy="2862322"/>
          </a:xfrm>
          <a:prstGeom prst="rect">
            <a:avLst/>
          </a:prstGeom>
        </p:spPr>
        <p:txBody>
          <a:bodyPr>
            <a:spAutoFit/>
          </a:bodyPr>
          <a:lstStyle/>
          <a:p>
            <a:pPr>
              <a:lnSpc>
                <a:spcPct val="150000"/>
              </a:lnSpc>
              <a:defRPr/>
            </a:pPr>
            <a:r>
              <a:rPr lang="zh-CN" altLang="en-US" b="0" dirty="0">
                <a:solidFill>
                  <a:schemeClr val="tx1">
                    <a:lumMod val="95000"/>
                    <a:lumOff val="5000"/>
                  </a:schemeClr>
                </a:solidFill>
                <a:latin typeface="楷体" panose="02010609060101010101" pitchFamily="49" charset="-122"/>
                <a:ea typeface="楷体" panose="02010609060101010101" pitchFamily="49" charset="-122"/>
              </a:rPr>
              <a:t>    </a:t>
            </a:r>
            <a:r>
              <a:rPr lang="en-US" altLang="zh-CN" b="0" dirty="0" smtClean="0">
                <a:solidFill>
                  <a:schemeClr val="tx1">
                    <a:lumMod val="95000"/>
                    <a:lumOff val="5000"/>
                  </a:schemeClr>
                </a:solidFill>
                <a:latin typeface="楷体" panose="02010609060101010101" pitchFamily="49" charset="-122"/>
                <a:ea typeface="楷体" panose="02010609060101010101" pitchFamily="49" charset="-122"/>
              </a:rPr>
              <a:t>1.</a:t>
            </a: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小组时间计划表的内容该如何撰写？</a:t>
            </a:r>
            <a:endParaRPr lang="en-US" altLang="zh-CN" b="0" dirty="0" smtClean="0">
              <a:solidFill>
                <a:schemeClr val="tx1">
                  <a:lumMod val="95000"/>
                  <a:lumOff val="5000"/>
                </a:schemeClr>
              </a:solidFill>
              <a:latin typeface="楷体" panose="02010609060101010101" pitchFamily="49" charset="-122"/>
              <a:ea typeface="楷体" panose="02010609060101010101" pitchFamily="49" charset="-122"/>
            </a:endParaRPr>
          </a:p>
          <a:p>
            <a:pPr>
              <a:lnSpc>
                <a:spcPct val="150000"/>
              </a:lnSpc>
              <a:defRPr/>
            </a:pPr>
            <a:r>
              <a:rPr lang="en-US" altLang="zh-CN" b="0" dirty="0" smtClean="0">
                <a:solidFill>
                  <a:schemeClr val="tx1">
                    <a:lumMod val="95000"/>
                    <a:lumOff val="5000"/>
                  </a:schemeClr>
                </a:solidFill>
                <a:latin typeface="楷体" panose="02010609060101010101" pitchFamily="49" charset="-122"/>
                <a:ea typeface="楷体" panose="02010609060101010101" pitchFamily="49" charset="-122"/>
              </a:rPr>
              <a:t>    2</a:t>
            </a: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、真正的主动式小组时间的组成要素是什么以及成人如何协助孩子产生这样的经验？</a:t>
            </a:r>
            <a:endParaRPr lang="en-US" altLang="zh-CN" b="0" dirty="0" smtClean="0">
              <a:solidFill>
                <a:schemeClr val="tx1">
                  <a:lumMod val="95000"/>
                  <a:lumOff val="5000"/>
                </a:schemeClr>
              </a:solidFill>
              <a:latin typeface="楷体" panose="02010609060101010101" pitchFamily="49" charset="-122"/>
              <a:ea typeface="楷体" panose="02010609060101010101" pitchFamily="49" charset="-122"/>
            </a:endParaRPr>
          </a:p>
          <a:p>
            <a:pPr>
              <a:lnSpc>
                <a:spcPct val="150000"/>
              </a:lnSpc>
              <a:defRPr/>
            </a:pPr>
            <a:r>
              <a:rPr lang="en-US" altLang="zh-CN" b="0" dirty="0" smtClean="0">
                <a:solidFill>
                  <a:schemeClr val="tx1">
                    <a:lumMod val="95000"/>
                    <a:lumOff val="5000"/>
                  </a:schemeClr>
                </a:solidFill>
                <a:latin typeface="楷体" panose="02010609060101010101" pitchFamily="49" charset="-122"/>
                <a:ea typeface="楷体" panose="02010609060101010101" pitchFamily="49" charset="-122"/>
              </a:rPr>
              <a:t>    3</a:t>
            </a:r>
            <a:r>
              <a:rPr lang="zh-CN" altLang="en-US" b="0" dirty="0" smtClean="0">
                <a:solidFill>
                  <a:schemeClr val="tx1">
                    <a:lumMod val="95000"/>
                    <a:lumOff val="5000"/>
                  </a:schemeClr>
                </a:solidFill>
                <a:latin typeface="楷体" panose="02010609060101010101" pitchFamily="49" charset="-122"/>
                <a:ea typeface="楷体" panose="02010609060101010101" pitchFamily="49" charset="-122"/>
              </a:rPr>
              <a:t>、</a:t>
            </a:r>
            <a:endParaRPr lang="en-US" altLang="zh-CN" b="0" dirty="0" smtClean="0">
              <a:solidFill>
                <a:schemeClr val="tx1">
                  <a:lumMod val="95000"/>
                  <a:lumOff val="5000"/>
                </a:schemeClr>
              </a:solidFill>
              <a:latin typeface="楷体" panose="02010609060101010101" pitchFamily="49" charset="-122"/>
              <a:ea typeface="楷体" panose="02010609060101010101" pitchFamily="49" charset="-122"/>
            </a:endParaRPr>
          </a:p>
          <a:p>
            <a:pPr>
              <a:lnSpc>
                <a:spcPct val="150000"/>
              </a:lnSpc>
              <a:defRPr/>
            </a:pPr>
            <a:endParaRPr lang="zh-CN" altLang="en-US" b="0" dirty="0">
              <a:latin typeface="楷体" panose="02010609060101010101" pitchFamily="49" charset="-122"/>
              <a:ea typeface="楷体" panose="02010609060101010101" pitchFamily="49" charset="-122"/>
            </a:endParaRPr>
          </a:p>
        </p:txBody>
      </p:sp>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321</Words>
  <Application>Microsoft Office PowerPoint</Application>
  <PresentationFormat>全屏显示(4:3)</PresentationFormat>
  <Paragraphs>21</Paragraphs>
  <Slides>4</Slides>
  <Notes>4</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第一PPT模板网-WWW.1PPT.COM</vt:lpstr>
      <vt:lpstr>理想的教学点子3</vt:lpstr>
      <vt:lpstr>幻灯片 2</vt:lpstr>
      <vt:lpstr>幻灯片 3</vt:lpstr>
      <vt:lpstr>幻灯片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
  <cp:keywords>第一PPT模板网-WWW.1PPT.COM</cp:keywords>
  <cp:lastModifiedBy/>
  <cp:revision>2</cp:revision>
  <dcterms:created xsi:type="dcterms:W3CDTF">2017-07-22T15:46:00Z</dcterms:created>
  <dcterms:modified xsi:type="dcterms:W3CDTF">2019-08-28T00:48:34Z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2052-11.8.2.8053</vt:lpwstr>
  </property>
</Properties>
</file>