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4" r:id="rId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53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05AFFE2-0278-4D5B-88BF-4E194BD3CA93}" type="datetimeFigureOut">
              <a:rPr lang="zh-CN" altLang="en-US" smtClean="0"/>
              <a:pPr/>
              <a:t>2019/8/26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6A871C-24B1-492B-A328-A12628AFCD14}"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5AFFE2-0278-4D5B-88BF-4E194BD3CA93}" type="datetimeFigureOut">
              <a:rPr lang="zh-CN" altLang="en-US" smtClean="0"/>
              <a:pPr/>
              <a:t>2019/8/26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6A871C-24B1-492B-A328-A12628AFCD14}"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42910" y="2643182"/>
            <a:ext cx="7772400" cy="1470025"/>
          </a:xfrm>
        </p:spPr>
        <p:txBody>
          <a:bodyPr>
            <a:noAutofit/>
          </a:bodyPr>
          <a:lstStyle/>
          <a:p>
            <a:r>
              <a:rPr lang="zh-CN" altLang="en-US" sz="9600" dirty="0" smtClean="0"/>
              <a:t>读书交流</a:t>
            </a:r>
            <a:endParaRPr lang="zh-CN" altLang="en-US" sz="9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71538" y="428604"/>
            <a:ext cx="7615262" cy="5697559"/>
          </a:xfrm>
        </p:spPr>
        <p:txBody>
          <a:bodyPr/>
          <a:lstStyle/>
          <a:p>
            <a:pPr>
              <a:buNone/>
            </a:pPr>
            <a:r>
              <a:rPr lang="en-US" altLang="zh-CN" dirty="0" smtClean="0"/>
              <a:t>1.</a:t>
            </a:r>
            <a:r>
              <a:rPr lang="zh-CN" altLang="en-US" dirty="0" smtClean="0"/>
              <a:t>规划成功的小组时间的基本原则</a:t>
            </a:r>
            <a:r>
              <a:rPr lang="en-US" altLang="zh-CN" dirty="0" smtClean="0"/>
              <a:t> </a:t>
            </a:r>
          </a:p>
          <a:p>
            <a:pPr>
              <a:buNone/>
            </a:pPr>
            <a:r>
              <a:rPr lang="zh-CN" altLang="en-US" dirty="0" smtClean="0"/>
              <a:t>能</a:t>
            </a:r>
            <a:r>
              <a:rPr lang="zh-CN" altLang="en-US" dirty="0" smtClean="0"/>
              <a:t>看懂，能做到的</a:t>
            </a:r>
            <a:r>
              <a:rPr lang="zh-CN" altLang="en-US" dirty="0" smtClean="0"/>
              <a:t>：</a:t>
            </a:r>
            <a:endParaRPr lang="en-US" altLang="zh-CN" dirty="0" smtClean="0"/>
          </a:p>
          <a:p>
            <a:pPr>
              <a:buNone/>
            </a:pPr>
            <a:r>
              <a:rPr lang="zh-CN" altLang="en-US" dirty="0" smtClean="0"/>
              <a:t>（</a:t>
            </a:r>
            <a:r>
              <a:rPr lang="en-US" altLang="zh-CN" dirty="0" smtClean="0"/>
              <a:t>1</a:t>
            </a:r>
            <a:r>
              <a:rPr lang="zh-CN" altLang="en-US" dirty="0" smtClean="0"/>
              <a:t>）为小组时间选择学习材料时，要考虑孩子的兴趣及发展能力。例：种植工具</a:t>
            </a:r>
            <a:endParaRPr lang="en-US" altLang="zh-CN" dirty="0" smtClean="0"/>
          </a:p>
          <a:p>
            <a:pPr>
              <a:buNone/>
            </a:pPr>
            <a:r>
              <a:rPr lang="en-US" altLang="zh-CN" dirty="0" smtClean="0"/>
              <a:t> </a:t>
            </a:r>
            <a:r>
              <a:rPr lang="zh-CN" altLang="en-US" dirty="0" smtClean="0"/>
              <a:t>（</a:t>
            </a:r>
            <a:r>
              <a:rPr lang="en-US" altLang="zh-CN" dirty="0" smtClean="0"/>
              <a:t>2</a:t>
            </a:r>
            <a:r>
              <a:rPr lang="zh-CN" altLang="en-US" dirty="0" smtClean="0"/>
              <a:t>）选择可以被多样化使用的材料，以适合小组孩子的需要及兴趣。例：纸牌</a:t>
            </a:r>
            <a:endParaRPr lang="en-US" altLang="zh-CN" dirty="0" smtClean="0"/>
          </a:p>
          <a:p>
            <a:pPr>
              <a:buNone/>
            </a:pPr>
            <a:r>
              <a:rPr lang="zh-CN" altLang="en-US" dirty="0" smtClean="0"/>
              <a:t>疑惑：</a:t>
            </a:r>
            <a:endParaRPr lang="en-US" altLang="zh-CN" dirty="0" smtClean="0"/>
          </a:p>
          <a:p>
            <a:pPr>
              <a:buNone/>
            </a:pPr>
            <a:r>
              <a:rPr lang="zh-CN" altLang="en-US" dirty="0" smtClean="0"/>
              <a:t>（</a:t>
            </a:r>
            <a:r>
              <a:rPr lang="en-US" altLang="zh-CN" dirty="0" smtClean="0"/>
              <a:t>3</a:t>
            </a:r>
            <a:r>
              <a:rPr lang="zh-CN" altLang="en-US" dirty="0" smtClean="0"/>
              <a:t>）准备好补充材料。问：补充材料有哪些，准备多少？</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71538" y="428604"/>
            <a:ext cx="7615262" cy="5697559"/>
          </a:xfrm>
        </p:spPr>
        <p:txBody>
          <a:bodyPr>
            <a:normAutofit/>
          </a:bodyPr>
          <a:lstStyle/>
          <a:p>
            <a:pPr>
              <a:buNone/>
            </a:pPr>
            <a:r>
              <a:rPr lang="zh-CN" altLang="en-US" dirty="0" smtClean="0"/>
              <a:t>（</a:t>
            </a:r>
            <a:r>
              <a:rPr lang="en-US" altLang="zh-CN" dirty="0" smtClean="0"/>
              <a:t>4</a:t>
            </a:r>
            <a:r>
              <a:rPr lang="zh-CN" altLang="en-US" dirty="0" smtClean="0"/>
              <a:t>）利用小组时间作为介绍新材料，或让孩子重新接触他们原已失去兴趣的旧材料的机会。例：色素实验</a:t>
            </a:r>
            <a:endParaRPr lang="en-US" altLang="zh-CN" dirty="0" smtClean="0"/>
          </a:p>
          <a:p>
            <a:pPr>
              <a:buNone/>
            </a:pPr>
            <a:r>
              <a:rPr lang="en-US" altLang="zh-CN" dirty="0" smtClean="0"/>
              <a:t> </a:t>
            </a:r>
            <a:r>
              <a:rPr lang="zh-CN" altLang="en-US" dirty="0" smtClean="0"/>
              <a:t>（</a:t>
            </a:r>
            <a:r>
              <a:rPr lang="en-US" altLang="zh-CN" dirty="0" smtClean="0"/>
              <a:t>5</a:t>
            </a:r>
            <a:r>
              <a:rPr lang="zh-CN" altLang="en-US" dirty="0" smtClean="0"/>
              <a:t>）计划特殊的小组时间时，考虑整年的时段性，孩子呆在同一个小组的时间长度以及他们对你提供的材料有多少经验。例：区域材料按难度逐步慢慢投入</a:t>
            </a:r>
            <a:endParaRPr lang="en-US" altLang="zh-CN" dirty="0" smtClean="0"/>
          </a:p>
          <a:p>
            <a:pPr>
              <a:buNone/>
            </a:pPr>
            <a:r>
              <a:rPr lang="zh-CN" altLang="en-US" dirty="0" smtClean="0"/>
              <a:t>疑惑：</a:t>
            </a:r>
            <a:endParaRPr lang="en-US" altLang="zh-CN" dirty="0" smtClean="0"/>
          </a:p>
          <a:p>
            <a:pPr>
              <a:buNone/>
            </a:pPr>
            <a:r>
              <a:rPr lang="zh-CN" altLang="en-US" dirty="0" smtClean="0"/>
              <a:t>（</a:t>
            </a:r>
            <a:r>
              <a:rPr lang="en-US" altLang="zh-CN" dirty="0" smtClean="0"/>
              <a:t>3</a:t>
            </a:r>
            <a:r>
              <a:rPr lang="zh-CN" altLang="en-US" dirty="0" smtClean="0"/>
              <a:t>）准备好补充材料。问：数学活动补充材料有哪些，准备多少？</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71538" y="428604"/>
            <a:ext cx="7615262" cy="5697559"/>
          </a:xfrm>
        </p:spPr>
        <p:txBody>
          <a:bodyPr>
            <a:normAutofit/>
          </a:bodyPr>
          <a:lstStyle/>
          <a:p>
            <a:pPr>
              <a:buNone/>
            </a:pPr>
            <a:r>
              <a:rPr lang="zh-CN" altLang="en-US" dirty="0" smtClean="0"/>
              <a:t>问题：</a:t>
            </a:r>
            <a:endParaRPr lang="en-US" altLang="zh-CN" dirty="0" smtClean="0"/>
          </a:p>
          <a:p>
            <a:pPr>
              <a:buNone/>
            </a:pPr>
            <a:r>
              <a:rPr lang="zh-CN" altLang="en-US" dirty="0" smtClean="0"/>
              <a:t>小组时间想法的来源</a:t>
            </a:r>
            <a:endParaRPr lang="en-US" altLang="zh-CN" dirty="0" smtClean="0"/>
          </a:p>
          <a:p>
            <a:pPr>
              <a:buNone/>
            </a:pPr>
            <a:r>
              <a:rPr lang="zh-CN" altLang="en-US" dirty="0" smtClean="0"/>
              <a:t>（</a:t>
            </a:r>
            <a:r>
              <a:rPr lang="en-US" altLang="zh-CN" dirty="0" smtClean="0"/>
              <a:t>3</a:t>
            </a:r>
            <a:r>
              <a:rPr lang="zh-CN" altLang="en-US" dirty="0" smtClean="0"/>
              <a:t>）以</a:t>
            </a:r>
            <a:r>
              <a:rPr lang="zh-CN" altLang="en-US" dirty="0" smtClean="0">
                <a:solidFill>
                  <a:srgbClr val="FF0000"/>
                </a:solidFill>
              </a:rPr>
              <a:t>高瞻核心经验</a:t>
            </a:r>
            <a:r>
              <a:rPr lang="zh-CN" altLang="en-US" dirty="0" smtClean="0"/>
              <a:t>为中心做计划。</a:t>
            </a:r>
            <a:endParaRPr lang="en-US" altLang="zh-CN" dirty="0" smtClean="0"/>
          </a:p>
          <a:p>
            <a:pPr>
              <a:buNone/>
            </a:pPr>
            <a:endParaRPr lang="zh-CN" altLang="en-US"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203</Words>
  <Application>Microsoft Office PowerPoint</Application>
  <PresentationFormat>全屏显示(4:3)</PresentationFormat>
  <Paragraphs>14</Paragraphs>
  <Slides>4</Slides>
  <Notes>0</Notes>
  <HiddenSlides>0</HiddenSlides>
  <MMClips>0</MMClips>
  <ScaleCrop>false</ScaleCrop>
  <HeadingPairs>
    <vt:vector size="4" baseType="variant">
      <vt:variant>
        <vt:lpstr>主题</vt:lpstr>
      </vt:variant>
      <vt:variant>
        <vt:i4>1</vt:i4>
      </vt:variant>
      <vt:variant>
        <vt:lpstr>幻灯片标题</vt:lpstr>
      </vt:variant>
      <vt:variant>
        <vt:i4>4</vt:i4>
      </vt:variant>
    </vt:vector>
  </HeadingPairs>
  <TitlesOfParts>
    <vt:vector size="5" baseType="lpstr">
      <vt:lpstr>Office 主题</vt:lpstr>
      <vt:lpstr>读书交流</vt:lpstr>
      <vt:lpstr>幻灯片 2</vt:lpstr>
      <vt:lpstr>幻灯片 3</vt:lpstr>
      <vt:lpstr>幻灯片 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小一班环境创设</dc:title>
  <dc:creator>ASUS</dc:creator>
  <cp:lastModifiedBy>ASUS</cp:lastModifiedBy>
  <cp:revision>5</cp:revision>
  <dcterms:created xsi:type="dcterms:W3CDTF">2019-06-29T12:34:07Z</dcterms:created>
  <dcterms:modified xsi:type="dcterms:W3CDTF">2019-08-26T14:22:23Z</dcterms:modified>
</cp:coreProperties>
</file>