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mp3" ContentType="audio/mp3"/>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30"/>
  </p:notesMasterIdLst>
  <p:handoutMasterIdLst>
    <p:handoutMasterId r:id="rId31"/>
  </p:handoutMasterIdLst>
  <p:sldIdLst>
    <p:sldId id="3243" r:id="rId2"/>
    <p:sldId id="3407" r:id="rId3"/>
    <p:sldId id="3408" r:id="rId4"/>
    <p:sldId id="3409" r:id="rId5"/>
    <p:sldId id="3410" r:id="rId6"/>
    <p:sldId id="3411" r:id="rId7"/>
    <p:sldId id="3394" r:id="rId8"/>
    <p:sldId id="3387" r:id="rId9"/>
    <p:sldId id="3386" r:id="rId10"/>
    <p:sldId id="3396" r:id="rId11"/>
    <p:sldId id="3403" r:id="rId12"/>
    <p:sldId id="3381" r:id="rId13"/>
    <p:sldId id="3399" r:id="rId14"/>
    <p:sldId id="3402" r:id="rId15"/>
    <p:sldId id="3384" r:id="rId16"/>
    <p:sldId id="3404" r:id="rId17"/>
    <p:sldId id="3383" r:id="rId18"/>
    <p:sldId id="3371" r:id="rId19"/>
    <p:sldId id="3391" r:id="rId20"/>
    <p:sldId id="3400" r:id="rId21"/>
    <p:sldId id="3397" r:id="rId22"/>
    <p:sldId id="3405" r:id="rId23"/>
    <p:sldId id="3398" r:id="rId24"/>
    <p:sldId id="3385" r:id="rId25"/>
    <p:sldId id="3390" r:id="rId26"/>
    <p:sldId id="3393" r:id="rId27"/>
    <p:sldId id="3395" r:id="rId28"/>
    <p:sldId id="3382" r:id="rId29"/>
  </p:sldIdLst>
  <p:sldSz cx="9145588" cy="5145088"/>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5295" indent="-1295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495" indent="-26162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695" indent="-39433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895" indent="-52641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60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72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584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1595"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AE1233"/>
    <a:srgbClr val="9F7B63"/>
    <a:srgbClr val="F48E77"/>
    <a:srgbClr val="A1BD70"/>
    <a:srgbClr val="889EB6"/>
    <a:srgbClr val="004236"/>
    <a:srgbClr val="169274"/>
    <a:srgbClr val="60AEA9"/>
    <a:srgbClr val="84004C"/>
    <a:srgbClr val="8B2F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2986" autoAdjust="0"/>
  </p:normalViewPr>
  <p:slideViewPr>
    <p:cSldViewPr>
      <p:cViewPr varScale="1">
        <p:scale>
          <a:sx n="91" d="100"/>
          <a:sy n="91" d="100"/>
        </p:scale>
        <p:origin x="-246" y="-96"/>
      </p:cViewPr>
      <p:guideLst>
        <p:guide orient="horz" pos="328"/>
        <p:guide orient="horz" pos="4183"/>
        <p:guide orient="horz" pos="233"/>
        <p:guide orient="horz" pos="2976"/>
        <p:guide pos="4050"/>
        <p:guide pos="7588"/>
        <p:guide pos="376"/>
        <p:guide pos="1350"/>
        <p:guide pos="2881"/>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75" d="100"/>
        <a:sy n="75" d="100"/>
      </p:scale>
      <p:origin x="0" y="0"/>
    </p:cViewPr>
  </p:sorterViewPr>
  <p:notesViewPr>
    <p:cSldViewPr>
      <p:cViewPr varScale="1">
        <p:scale>
          <a:sx n="85" d="100"/>
          <a:sy n="85" d="100"/>
        </p:scale>
        <p:origin x="3804" y="96"/>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pPr/>
              <a:t>2019/8/26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2019/8/26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23850" algn="l" rtl="0" eaLnBrk="0" fontAlgn="base" hangingPunct="0">
      <a:spcBef>
        <a:spcPct val="30000"/>
      </a:spcBef>
      <a:spcAft>
        <a:spcPct val="0"/>
      </a:spcAft>
      <a:defRPr sz="900" kern="1200">
        <a:solidFill>
          <a:schemeClr val="tx1"/>
        </a:solidFill>
        <a:latin typeface="+mn-lt"/>
        <a:ea typeface="+mn-ea"/>
        <a:cs typeface="+mn-cs"/>
      </a:defRPr>
    </a:lvl2pPr>
    <a:lvl3pPr marL="648970" algn="l" rtl="0" eaLnBrk="0" fontAlgn="base" hangingPunct="0">
      <a:spcBef>
        <a:spcPct val="30000"/>
      </a:spcBef>
      <a:spcAft>
        <a:spcPct val="0"/>
      </a:spcAft>
      <a:defRPr sz="900" kern="1200">
        <a:solidFill>
          <a:schemeClr val="tx1"/>
        </a:solidFill>
        <a:latin typeface="+mn-lt"/>
        <a:ea typeface="+mn-ea"/>
        <a:cs typeface="+mn-cs"/>
      </a:defRPr>
    </a:lvl3pPr>
    <a:lvl4pPr marL="974090" algn="l" rtl="0" eaLnBrk="0" fontAlgn="base" hangingPunct="0">
      <a:spcBef>
        <a:spcPct val="30000"/>
      </a:spcBef>
      <a:spcAft>
        <a:spcPct val="0"/>
      </a:spcAft>
      <a:defRPr sz="900" kern="1200">
        <a:solidFill>
          <a:schemeClr val="tx1"/>
        </a:solidFill>
        <a:latin typeface="+mn-lt"/>
        <a:ea typeface="+mn-ea"/>
        <a:cs typeface="+mn-cs"/>
      </a:defRPr>
    </a:lvl4pPr>
    <a:lvl5pPr marL="1299210" algn="l" rtl="0" eaLnBrk="0" fontAlgn="base" hangingPunct="0">
      <a:spcBef>
        <a:spcPct val="30000"/>
      </a:spcBef>
      <a:spcAft>
        <a:spcPct val="0"/>
      </a:spcAft>
      <a:defRPr sz="900" kern="1200">
        <a:solidFill>
          <a:schemeClr val="tx1"/>
        </a:solidFill>
        <a:latin typeface="+mn-lt"/>
        <a:ea typeface="+mn-ea"/>
        <a:cs typeface="+mn-cs"/>
      </a:defRPr>
    </a:lvl5pPr>
    <a:lvl6pPr marL="1625600" algn="l" defTabSz="649605" rtl="0" eaLnBrk="1" latinLnBrk="0" hangingPunct="1">
      <a:defRPr sz="900" kern="1200">
        <a:solidFill>
          <a:schemeClr val="tx1"/>
        </a:solidFill>
        <a:latin typeface="+mn-lt"/>
        <a:ea typeface="+mn-ea"/>
        <a:cs typeface="+mn-cs"/>
      </a:defRPr>
    </a:lvl6pPr>
    <a:lvl7pPr marL="1950720" algn="l" defTabSz="649605" rtl="0" eaLnBrk="1" latinLnBrk="0" hangingPunct="1">
      <a:defRPr sz="900" kern="1200">
        <a:solidFill>
          <a:schemeClr val="tx1"/>
        </a:solidFill>
        <a:latin typeface="+mn-lt"/>
        <a:ea typeface="+mn-ea"/>
        <a:cs typeface="+mn-cs"/>
      </a:defRPr>
    </a:lvl7pPr>
    <a:lvl8pPr marL="2275840" algn="l" defTabSz="649605" rtl="0" eaLnBrk="1" latinLnBrk="0" hangingPunct="1">
      <a:defRPr sz="900" kern="1200">
        <a:solidFill>
          <a:schemeClr val="tx1"/>
        </a:solidFill>
        <a:latin typeface="+mn-lt"/>
        <a:ea typeface="+mn-ea"/>
        <a:cs typeface="+mn-cs"/>
      </a:defRPr>
    </a:lvl8pPr>
    <a:lvl9pPr marL="2600960" algn="l" defTabSz="649605"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pPr/>
              <a:t>12</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27651" name="备注占位符 2"/>
          <p:cNvSpPr>
            <a:spLocks noGrp="1" noChangeArrowheads="1"/>
          </p:cNvSpPr>
          <p:nvPr>
            <p:ph type="body" idx="4294967295"/>
          </p:nvPr>
        </p:nvSpPr>
        <p:spPr/>
        <p:txBody>
          <a:bodyPr/>
          <a:lstStyle/>
          <a:p>
            <a:endParaRPr lang="zh-CN" altLang="en-US"/>
          </a:p>
        </p:txBody>
      </p:sp>
      <p:sp>
        <p:nvSpPr>
          <p:cNvPr id="27652" name="灯片编号占位符 3"/>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fld id="{DA47F58C-7459-4DEE-840F-2EBC2D08B0DD}" type="slidenum">
              <a:rPr altLang="en-US"/>
              <a:pPr/>
              <a:t>13</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6000" y="514350"/>
            <a:ext cx="4572000" cy="2571750"/>
          </a:xfrm>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C6A3E7-7B0A-43E6-AF50-B970C3A8BCF7}" type="slidenum">
              <a:rPr lang="id-ID" smtClean="0"/>
              <a:pPr/>
              <a:t>18</a:t>
            </a:fld>
            <a:endParaRPr lang="id-ID"/>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24</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5934F-EAF2-4BA1-98D1-AB7BE00B8F72}" type="slidenum">
              <a:rPr lang="zh-CN" altLang="en-US" smtClean="0"/>
              <a:pPr/>
              <a:t>27</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28</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3290F24-971F-48E3-A885-C81073CC90E7}" type="slidenum">
              <a:rPr lang="zh-CN" altLang="en-US" smtClean="0"/>
              <a:pPr/>
              <a:t>10</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444" y="0"/>
            <a:ext cx="9138700" cy="5145088"/>
          </a:xfrm>
          <a:prstGeom prst="rect">
            <a:avLst/>
          </a:prstGeom>
        </p:spPr>
      </p:pic>
    </p:spTree>
  </p:cSld>
  <p:clrMapOvr>
    <a:masterClrMapping/>
  </p:clrMapOvr>
  <p:transition spd="med" advClick="0" advTm="0">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3444" y="0"/>
            <a:ext cx="9138700" cy="5145088"/>
          </a:xfrm>
          <a:prstGeom prst="rect">
            <a:avLst/>
          </a:prstGeom>
        </p:spPr>
      </p:pic>
      <p:sp>
        <p:nvSpPr>
          <p:cNvPr id="2" name="日期占位符 1"/>
          <p:cNvSpPr>
            <a:spLocks noGrp="1"/>
          </p:cNvSpPr>
          <p:nvPr>
            <p:ph type="dt" sz="half" idx="10"/>
          </p:nvPr>
        </p:nvSpPr>
        <p:spPr/>
        <p:txBody>
          <a:bodyPr/>
          <a:lstStyle/>
          <a:p>
            <a:fld id="{02854A03-91AF-448A-9954-517C0577E5F0}" type="datetimeFigureOut">
              <a:rPr lang="zh-CN" altLang="en-US" smtClean="0"/>
              <a:pPr/>
              <a:t>2019/8/26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5" name="文本框 12"/>
          <p:cNvSpPr txBox="1">
            <a:spLocks noChangeArrowheads="1"/>
          </p:cNvSpPr>
          <p:nvPr userDrawn="1"/>
        </p:nvSpPr>
        <p:spPr bwMode="auto">
          <a:xfrm>
            <a:off x="400128" y="268288"/>
            <a:ext cx="1796402" cy="250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5036" tIns="32518" rIns="65036" bIns="32518">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点击添加标题文字</a:t>
            </a: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med" p14:dur="700" advTm="0">
        <p:fade/>
      </p:transition>
    </mc:Choice>
    <mc:Fallback>
      <p:transition spd="med"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901" y="274420"/>
            <a:ext cx="7887787" cy="993783"/>
          </a:xfrm>
          <a:prstGeom prst="rect">
            <a:avLst/>
          </a:prstGeom>
        </p:spPr>
        <p:txBody>
          <a:bodyPr vert="horz" lIns="65032" tIns="32516" rIns="65032" bIns="32516" rtlCol="0" anchor="ctr">
            <a:normAutofit/>
          </a:bodyPr>
          <a:lstStyle/>
          <a:p>
            <a:r>
              <a:rPr lang="zh-CN" altLang="en-US"/>
              <a:t>单击此处编辑母版标题样式</a:t>
            </a:r>
          </a:p>
        </p:txBody>
      </p:sp>
      <p:sp>
        <p:nvSpPr>
          <p:cNvPr id="3" name="文本占位符 2"/>
          <p:cNvSpPr>
            <a:spLocks noGrp="1"/>
          </p:cNvSpPr>
          <p:nvPr>
            <p:ph type="body" idx="1"/>
          </p:nvPr>
        </p:nvSpPr>
        <p:spPr>
          <a:xfrm>
            <a:off x="628901" y="1369841"/>
            <a:ext cx="7887787" cy="3264804"/>
          </a:xfrm>
          <a:prstGeom prst="rect">
            <a:avLst/>
          </a:prstGeom>
        </p:spPr>
        <p:txBody>
          <a:bodyPr vert="horz" lIns="65032" tIns="32516" rIns="65032" bIns="32516"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901" y="4769032"/>
            <a:ext cx="2057193" cy="273290"/>
          </a:xfrm>
          <a:prstGeom prst="rect">
            <a:avLst/>
          </a:prstGeom>
        </p:spPr>
        <p:txBody>
          <a:bodyPr vert="horz" lIns="65032" tIns="32516" rIns="65032" bIns="32516" rtlCol="0" anchor="ctr"/>
          <a:lstStyle>
            <a:lvl1pPr algn="l">
              <a:defRPr sz="900">
                <a:solidFill>
                  <a:schemeClr val="tx1">
                    <a:tint val="75000"/>
                  </a:schemeClr>
                </a:solidFill>
              </a:defRPr>
            </a:lvl1pPr>
          </a:lstStyle>
          <a:p>
            <a:fld id="{43A93E93-166D-47F5-9EF1-ACEABE24AEEA}" type="datetimeFigureOut">
              <a:rPr lang="zh-CN" altLang="en-US" smtClean="0"/>
              <a:pPr/>
              <a:t>2019/8/26</a:t>
            </a:fld>
            <a:endParaRPr lang="zh-CN" altLang="en-US"/>
          </a:p>
        </p:txBody>
      </p:sp>
      <p:sp>
        <p:nvSpPr>
          <p:cNvPr id="5" name="页脚占位符 4"/>
          <p:cNvSpPr>
            <a:spLocks noGrp="1"/>
          </p:cNvSpPr>
          <p:nvPr>
            <p:ph type="ftr" sz="quarter" idx="3"/>
          </p:nvPr>
        </p:nvSpPr>
        <p:spPr>
          <a:xfrm>
            <a:off x="3029336" y="4769032"/>
            <a:ext cx="3086918" cy="273290"/>
          </a:xfrm>
          <a:prstGeom prst="rect">
            <a:avLst/>
          </a:prstGeom>
        </p:spPr>
        <p:txBody>
          <a:bodyPr vert="horz" lIns="65032" tIns="32516" rIns="65032" bIns="3251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9496" y="4769032"/>
            <a:ext cx="2057193" cy="273290"/>
          </a:xfrm>
          <a:prstGeom prst="rect">
            <a:avLst/>
          </a:prstGeom>
        </p:spPr>
        <p:txBody>
          <a:bodyPr vert="horz" lIns="65032" tIns="32516" rIns="65032" bIns="32516" rtlCol="0" anchor="ctr"/>
          <a:lstStyle>
            <a:lvl1pPr algn="r">
              <a:defRPr sz="900">
                <a:solidFill>
                  <a:schemeClr val="tx1">
                    <a:tint val="75000"/>
                  </a:schemeClr>
                </a:solidFill>
              </a:defRPr>
            </a:lvl1pPr>
          </a:lstStyle>
          <a:p>
            <a:fld id="{118D5ACA-62CA-46DB-AD6B-12EDD6D51A2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spd="med" advClick="0" advTm="0">
    <p:push dir="r"/>
  </p:transition>
  <p:txStyles>
    <p:titleStyle>
      <a:lvl1pPr algn="l" defTabSz="650240" rtl="0" eaLnBrk="1" latinLnBrk="0" hangingPunct="1">
        <a:lnSpc>
          <a:spcPct val="90000"/>
        </a:lnSpc>
        <a:spcBef>
          <a:spcPct val="0"/>
        </a:spcBef>
        <a:buNone/>
        <a:defRPr sz="3100" kern="1200">
          <a:solidFill>
            <a:schemeClr val="tx1"/>
          </a:solidFill>
          <a:latin typeface="+mj-lt"/>
          <a:ea typeface="+mj-ea"/>
          <a:cs typeface="+mj-cs"/>
        </a:defRPr>
      </a:lvl1pPr>
    </p:titleStyle>
    <p:bodyStyle>
      <a:lvl1pPr marL="162560" indent="-162560" algn="l" defTabSz="650240" rtl="0" eaLnBrk="1" latinLnBrk="0" hangingPunct="1">
        <a:lnSpc>
          <a:spcPct val="90000"/>
        </a:lnSpc>
        <a:spcBef>
          <a:spcPts val="710"/>
        </a:spcBef>
        <a:buFont typeface="Arial" panose="020B0604020202020204" pitchFamily="34" charset="0"/>
        <a:buChar char="•"/>
        <a:defRPr sz="2000" kern="1200">
          <a:solidFill>
            <a:schemeClr val="tx1"/>
          </a:solidFill>
          <a:latin typeface="+mn-lt"/>
          <a:ea typeface="+mn-ea"/>
          <a:cs typeface="+mn-cs"/>
        </a:defRPr>
      </a:lvl1pPr>
      <a:lvl2pPr marL="487680" indent="-162560" algn="l" defTabSz="650240" rtl="0" eaLnBrk="1" latinLnBrk="0" hangingPunct="1">
        <a:lnSpc>
          <a:spcPct val="90000"/>
        </a:lnSpc>
        <a:spcBef>
          <a:spcPts val="355"/>
        </a:spcBef>
        <a:buFont typeface="Arial" panose="020B0604020202020204" pitchFamily="34" charset="0"/>
        <a:buChar char="•"/>
        <a:defRPr sz="1700" kern="1200">
          <a:solidFill>
            <a:schemeClr val="tx1"/>
          </a:solidFill>
          <a:latin typeface="+mn-lt"/>
          <a:ea typeface="+mn-ea"/>
          <a:cs typeface="+mn-cs"/>
        </a:defRPr>
      </a:lvl2pPr>
      <a:lvl3pPr marL="812800" indent="-162560" algn="l" defTabSz="650240" rtl="0" eaLnBrk="1" latinLnBrk="0" hangingPunct="1">
        <a:lnSpc>
          <a:spcPct val="90000"/>
        </a:lnSpc>
        <a:spcBef>
          <a:spcPts val="355"/>
        </a:spcBef>
        <a:buFont typeface="Arial" panose="020B0604020202020204" pitchFamily="34" charset="0"/>
        <a:buChar char="•"/>
        <a:defRPr sz="1400" kern="1200">
          <a:solidFill>
            <a:schemeClr val="tx1"/>
          </a:solidFill>
          <a:latin typeface="+mn-lt"/>
          <a:ea typeface="+mn-ea"/>
          <a:cs typeface="+mn-cs"/>
        </a:defRPr>
      </a:lvl3pPr>
      <a:lvl4pPr marL="11379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4pPr>
      <a:lvl5pPr marL="146304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5pPr>
      <a:lvl6pPr marL="178816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6pPr>
      <a:lvl7pPr marL="211328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7pPr>
      <a:lvl8pPr marL="243840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8pPr>
      <a:lvl9pPr marL="2764155"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240" rtl="0" eaLnBrk="1" latinLnBrk="0" hangingPunct="1">
        <a:defRPr sz="1300" kern="1200">
          <a:solidFill>
            <a:schemeClr val="tx1"/>
          </a:solidFill>
          <a:latin typeface="+mn-lt"/>
          <a:ea typeface="+mn-ea"/>
          <a:cs typeface="+mn-cs"/>
        </a:defRPr>
      </a:lvl1pPr>
      <a:lvl2pPr marL="325120" algn="l" defTabSz="650240" rtl="0" eaLnBrk="1" latinLnBrk="0" hangingPunct="1">
        <a:defRPr sz="1300" kern="1200">
          <a:solidFill>
            <a:schemeClr val="tx1"/>
          </a:solidFill>
          <a:latin typeface="+mn-lt"/>
          <a:ea typeface="+mn-ea"/>
          <a:cs typeface="+mn-cs"/>
        </a:defRPr>
      </a:lvl2pPr>
      <a:lvl3pPr marL="650240" algn="l" defTabSz="650240" rtl="0" eaLnBrk="1" latinLnBrk="0" hangingPunct="1">
        <a:defRPr sz="1300" kern="1200">
          <a:solidFill>
            <a:schemeClr val="tx1"/>
          </a:solidFill>
          <a:latin typeface="+mn-lt"/>
          <a:ea typeface="+mn-ea"/>
          <a:cs typeface="+mn-cs"/>
        </a:defRPr>
      </a:lvl3pPr>
      <a:lvl4pPr marL="975360" algn="l" defTabSz="650240" rtl="0" eaLnBrk="1" latinLnBrk="0" hangingPunct="1">
        <a:defRPr sz="1300" kern="1200">
          <a:solidFill>
            <a:schemeClr val="tx1"/>
          </a:solidFill>
          <a:latin typeface="+mn-lt"/>
          <a:ea typeface="+mn-ea"/>
          <a:cs typeface="+mn-cs"/>
        </a:defRPr>
      </a:lvl4pPr>
      <a:lvl5pPr marL="1300480" algn="l" defTabSz="650240" rtl="0" eaLnBrk="1" latinLnBrk="0" hangingPunct="1">
        <a:defRPr sz="1300" kern="1200">
          <a:solidFill>
            <a:schemeClr val="tx1"/>
          </a:solidFill>
          <a:latin typeface="+mn-lt"/>
          <a:ea typeface="+mn-ea"/>
          <a:cs typeface="+mn-cs"/>
        </a:defRPr>
      </a:lvl5pPr>
      <a:lvl6pPr marL="1625600" algn="l" defTabSz="650240" rtl="0" eaLnBrk="1" latinLnBrk="0" hangingPunct="1">
        <a:defRPr sz="1300" kern="1200">
          <a:solidFill>
            <a:schemeClr val="tx1"/>
          </a:solidFill>
          <a:latin typeface="+mn-lt"/>
          <a:ea typeface="+mn-ea"/>
          <a:cs typeface="+mn-cs"/>
        </a:defRPr>
      </a:lvl6pPr>
      <a:lvl7pPr marL="1950720" algn="l" defTabSz="650240" rtl="0" eaLnBrk="1" latinLnBrk="0" hangingPunct="1">
        <a:defRPr sz="1300" kern="1200">
          <a:solidFill>
            <a:schemeClr val="tx1"/>
          </a:solidFill>
          <a:latin typeface="+mn-lt"/>
          <a:ea typeface="+mn-ea"/>
          <a:cs typeface="+mn-cs"/>
        </a:defRPr>
      </a:lvl7pPr>
      <a:lvl8pPr marL="2275840" algn="l" defTabSz="650240" rtl="0" eaLnBrk="1" latinLnBrk="0" hangingPunct="1">
        <a:defRPr sz="1300" kern="1200">
          <a:solidFill>
            <a:schemeClr val="tx1"/>
          </a:solidFill>
          <a:latin typeface="+mn-lt"/>
          <a:ea typeface="+mn-ea"/>
          <a:cs typeface="+mn-cs"/>
        </a:defRPr>
      </a:lvl8pPr>
      <a:lvl9pPr marL="2601595" algn="l" defTabSz="650240"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ideo" Target="NULL" TargetMode="External"/><Relationship Id="rId6" Type="http://schemas.openxmlformats.org/officeDocument/2006/relationships/image" Target="../media/image2.png"/><Relationship Id="rId5" Type="http://schemas.microsoft.com/office/2007/relationships/media" Target="../media/media1.mp3"/><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444" y="0"/>
            <a:ext cx="9138700" cy="5145088"/>
          </a:xfrm>
          <a:prstGeom prst="rect">
            <a:avLst/>
          </a:prstGeom>
        </p:spPr>
      </p:pic>
      <p:sp>
        <p:nvSpPr>
          <p:cNvPr id="18" name="矩形 259"/>
          <p:cNvSpPr>
            <a:spLocks noChangeArrowheads="1"/>
          </p:cNvSpPr>
          <p:nvPr/>
        </p:nvSpPr>
        <p:spPr bwMode="auto">
          <a:xfrm>
            <a:off x="1620466" y="1564432"/>
            <a:ext cx="6336704"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b="1" cap="all" dirty="0" smtClean="0">
                <a:solidFill>
                  <a:schemeClr val="tx1">
                    <a:lumMod val="65000"/>
                    <a:lumOff val="35000"/>
                  </a:schemeClr>
                </a:solidFill>
                <a:cs typeface="Arial" panose="020B0604020202020204" pitchFamily="34" charset="0"/>
              </a:rPr>
              <a:t>支</a:t>
            </a:r>
            <a:r>
              <a:rPr lang="zh-CN" altLang="en-US" sz="4000" b="1" cap="all" dirty="0" smtClean="0">
                <a:solidFill>
                  <a:schemeClr val="tx1">
                    <a:lumMod val="65000"/>
                    <a:lumOff val="35000"/>
                  </a:schemeClr>
                </a:solidFill>
                <a:cs typeface="Arial" panose="020B0604020202020204" pitchFamily="34" charset="0"/>
              </a:rPr>
              <a:t>持孩子在小组时间的探索</a:t>
            </a:r>
            <a:endParaRPr lang="zh-CN" altLang="en-US" sz="4000" b="1" cap="all" dirty="0">
              <a:solidFill>
                <a:schemeClr val="tx1">
                  <a:lumMod val="65000"/>
                  <a:lumOff val="35000"/>
                </a:schemeClr>
              </a:solidFill>
              <a:cs typeface="Arial" panose="020B0604020202020204" pitchFamily="34" charset="0"/>
            </a:endParaRPr>
          </a:p>
        </p:txBody>
      </p:sp>
      <p:sp>
        <p:nvSpPr>
          <p:cNvPr id="21" name="矩形 259"/>
          <p:cNvSpPr>
            <a:spLocks noChangeArrowheads="1"/>
          </p:cNvSpPr>
          <p:nvPr/>
        </p:nvSpPr>
        <p:spPr bwMode="auto">
          <a:xfrm>
            <a:off x="2020046" y="3251974"/>
            <a:ext cx="5577084"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000" dirty="0">
                <a:solidFill>
                  <a:schemeClr val="tx1">
                    <a:lumMod val="65000"/>
                    <a:lumOff val="35000"/>
                  </a:schemeClr>
                </a:solidFill>
                <a:cs typeface="Arial" panose="020B0604020202020204" pitchFamily="34" charset="0"/>
              </a:rPr>
              <a:t>汇报人</a:t>
            </a:r>
            <a:r>
              <a:rPr lang="zh-CN" altLang="en-US" sz="2000" dirty="0" smtClean="0">
                <a:solidFill>
                  <a:schemeClr val="tx1">
                    <a:lumMod val="65000"/>
                    <a:lumOff val="35000"/>
                  </a:schemeClr>
                </a:solidFill>
                <a:cs typeface="Arial" panose="020B0604020202020204" pitchFamily="34" charset="0"/>
              </a:rPr>
              <a:t>：施卫娟</a:t>
            </a:r>
            <a:endParaRPr lang="zh-CN" altLang="en-US" sz="2000" dirty="0">
              <a:solidFill>
                <a:schemeClr val="tx1">
                  <a:lumMod val="65000"/>
                  <a:lumOff val="35000"/>
                </a:schemeClr>
              </a:solidFill>
              <a:cs typeface="Arial" panose="020B0604020202020204" pitchFamily="34" charset="0"/>
            </a:endParaRPr>
          </a:p>
        </p:txBody>
      </p:sp>
      <p:pic>
        <p:nvPicPr>
          <p:cNvPr id="4" name="Joy Gruttmann-Schnappi">
            <a:hlinkClick r:id="" action="ppaction://media"/>
          </p:cNvPr>
          <p:cNvPicPr>
            <a:picLocks noChangeAspect="1"/>
          </p:cNvPicPr>
          <p:nvPr>
            <a:videoFile r:link="rId1"/>
            <p:extLst>
              <p:ext uri="{DAA4B4D4-6D71-4841-9C94-3DE7FCFB9230}">
                <p14:media xmlns:p14="http://schemas.microsoft.com/office/powerpoint/2010/main" xmlns="" r:embed="rId5">
                  <p14:fade in="5000.000000" out="5000.000000"/>
                </p14:media>
              </p:ext>
            </p:extLst>
          </p:nvPr>
        </p:nvPicPr>
        <p:blipFill>
          <a:blip r:embed="rId6" cstate="print"/>
          <a:stretch>
            <a:fillRect/>
          </a:stretch>
        </p:blipFill>
        <p:spPr>
          <a:xfrm>
            <a:off x="-827806" y="0"/>
            <a:ext cx="609600" cy="609600"/>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50" presetClass="entr" presetSubtype="0" decel="10000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strVal val="#ppt_w+.3"/>
                                          </p:val>
                                        </p:tav>
                                        <p:tav tm="100000">
                                          <p:val>
                                            <p:strVal val="#ppt_w"/>
                                          </p:val>
                                        </p:tav>
                                      </p:tavLst>
                                    </p:anim>
                                    <p:anim calcmode="lin" valueType="num">
                                      <p:cBhvr>
                                        <p:cTn id="12" dur="1000" fill="hold"/>
                                        <p:tgtEl>
                                          <p:spTgt spid="3"/>
                                        </p:tgtEl>
                                        <p:attrNameLst>
                                          <p:attrName>ppt_h</p:attrName>
                                        </p:attrNameLst>
                                      </p:cBhvr>
                                      <p:tavLst>
                                        <p:tav tm="0">
                                          <p:val>
                                            <p:strVal val="#ppt_h"/>
                                          </p:val>
                                        </p:tav>
                                        <p:tav tm="100000">
                                          <p:val>
                                            <p:strVal val="#ppt_h"/>
                                          </p:val>
                                        </p:tav>
                                      </p:tavLst>
                                    </p:anim>
                                    <p:animEffect transition="in" filter="fade">
                                      <p:cBhvr>
                                        <p:cTn id="13" dur="1000"/>
                                        <p:tgtEl>
                                          <p:spTgt spid="3"/>
                                        </p:tgtEl>
                                      </p:cBhvr>
                                    </p:animEffect>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8"/>
                                        </p:tgtEl>
                                        <p:attrNameLst>
                                          <p:attrName>ppt_y</p:attrName>
                                        </p:attrNameLst>
                                      </p:cBhvr>
                                      <p:tavLst>
                                        <p:tav tm="0">
                                          <p:val>
                                            <p:strVal val="#ppt_y"/>
                                          </p:val>
                                        </p:tav>
                                        <p:tav tm="100000">
                                          <p:val>
                                            <p:strVal val="#ppt_y"/>
                                          </p:val>
                                        </p:tav>
                                      </p:tavLst>
                                    </p:anim>
                                    <p:anim calcmode="lin" valueType="num">
                                      <p:cBhvr>
                                        <p:cTn id="1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8"/>
                                        </p:tgtEl>
                                      </p:cBhvr>
                                    </p:animEffect>
                                  </p:childTnLst>
                                </p:cTn>
                              </p:par>
                            </p:childTnLst>
                          </p:cTn>
                        </p:par>
                        <p:par>
                          <p:cTn id="22" fill="hold">
                            <p:stCondLst>
                              <p:cond delay="20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18"/>
                                        </p:tgtEl>
                                      </p:cBhvr>
                                    </p:animEffect>
                                    <p:animScale>
                                      <p:cBhvr>
                                        <p:cTn id="25" dur="250" autoRev="1" fill="hold"/>
                                        <p:tgtEl>
                                          <p:spTgt spid="18"/>
                                        </p:tgtEl>
                                      </p:cBhvr>
                                      <p:by x="105000" y="105000"/>
                                    </p:animScale>
                                  </p:childTnLst>
                                </p:cTn>
                              </p:par>
                            </p:childTnLst>
                          </p:cTn>
                        </p:par>
                        <p:par>
                          <p:cTn id="26" fill="hold">
                            <p:stCondLst>
                              <p:cond delay="25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1"/>
                                        </p:tgtEl>
                                        <p:attrNameLst>
                                          <p:attrName>ppt_y</p:attrName>
                                        </p:attrNameLst>
                                      </p:cBhvr>
                                      <p:tavLst>
                                        <p:tav tm="0">
                                          <p:val>
                                            <p:strVal val="#ppt_y"/>
                                          </p:val>
                                        </p:tav>
                                        <p:tav tm="100000">
                                          <p:val>
                                            <p:strVal val="#ppt_y"/>
                                          </p:val>
                                        </p:tav>
                                      </p:tavLst>
                                    </p:anim>
                                    <p:anim calcmode="lin" valueType="num">
                                      <p:cBhvr>
                                        <p:cTn id="3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21"/>
                                        </p:tgtEl>
                                      </p:cBhvr>
                                    </p:animEffect>
                                  </p:childTnLst>
                                </p:cTn>
                              </p:par>
                            </p:childTnLst>
                          </p:cTn>
                        </p:par>
                        <p:par>
                          <p:cTn id="34" fill="hold">
                            <p:stCondLst>
                              <p:cond delay="335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21"/>
                                        </p:tgtEl>
                                      </p:cBhvr>
                                    </p:animEffect>
                                    <p:animScale>
                                      <p:cBhvr>
                                        <p:cTn id="37" dur="250" autoRev="1" fill="hold"/>
                                        <p:tgtEl>
                                          <p:spTgt spid="2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video>
              <p:cMediaNode vol="80000" numSld="999" showWhenStopped="0">
                <p:cTn id="38" repeatCount="indefinite" fill="hold" display="0">
                  <p:stCondLst>
                    <p:cond delay="indefinite"/>
                  </p:stCondLst>
                  <p:endCondLst>
                    <p:cond evt="onStopAudio" delay="0">
                      <p:tgtEl>
                        <p:sldTgt/>
                      </p:tgtEl>
                    </p:cond>
                  </p:endCondLst>
                </p:cTn>
                <p:tgtEl>
                  <p:spTgt spid="4"/>
                </p:tgtEl>
              </p:cMediaNode>
            </p:video>
          </p:childTnLst>
        </p:cTn>
      </p:par>
    </p:tnLst>
    <p:bldLst>
      <p:bldP spid="18" grpId="0"/>
      <p:bldP spid="18" grpId="1"/>
      <p:bldP spid="21" grpId="0"/>
      <p:bldP spid="21"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27986" y="1836398"/>
            <a:ext cx="2347050" cy="1760287"/>
          </a:xfrm>
          <a:prstGeom prst="rect">
            <a:avLst/>
          </a:prstGeom>
          <a:blipFill>
            <a:blip r:embed="rId4" cstate="print"/>
            <a:stretch>
              <a:fillRect/>
            </a:stretch>
          </a:blipFill>
        </p:spPr>
      </p:pic>
      <p:cxnSp>
        <p:nvCxnSpPr>
          <p:cNvPr id="3" name="直接连接符 2"/>
          <p:cNvCxnSpPr/>
          <p:nvPr/>
        </p:nvCxnSpPr>
        <p:spPr>
          <a:xfrm>
            <a:off x="1755570" y="1636824"/>
            <a:ext cx="2319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755570" y="3824118"/>
            <a:ext cx="2319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左大括号 5"/>
          <p:cNvSpPr/>
          <p:nvPr/>
        </p:nvSpPr>
        <p:spPr>
          <a:xfrm>
            <a:off x="4337023" y="1636825"/>
            <a:ext cx="577165" cy="2187295"/>
          </a:xfrm>
          <a:prstGeom prst="leftBrace">
            <a:avLst/>
          </a:prstGeom>
          <a:noFill/>
          <a:ln w="12700">
            <a:solidFill>
              <a:schemeClr val="tx1"/>
            </a:solidFill>
          </a:ln>
        </p:spPr>
        <p:style>
          <a:lnRef idx="1">
            <a:schemeClr val="accent1"/>
          </a:lnRef>
          <a:fillRef idx="0">
            <a:schemeClr val="accent1"/>
          </a:fillRef>
          <a:effectRef idx="0">
            <a:schemeClr val="accent1"/>
          </a:effectRef>
          <a:fontRef idx="minor">
            <a:schemeClr val="tx1"/>
          </a:fontRef>
        </p:style>
        <p:txBody>
          <a:bodyPr lIns="68601" tIns="34301" rIns="68601" bIns="34301" rtlCol="0" anchor="ctr"/>
          <a:lstStyle/>
          <a:p>
            <a:pPr algn="ctr"/>
            <a:endParaRPr lang="zh-CN" altLang="en-US">
              <a:solidFill>
                <a:schemeClr val="tx1">
                  <a:lumMod val="75000"/>
                  <a:lumOff val="25000"/>
                </a:schemeClr>
              </a:solidFill>
            </a:endParaRPr>
          </a:p>
        </p:txBody>
      </p:sp>
      <p:grpSp>
        <p:nvGrpSpPr>
          <p:cNvPr id="5" name="组合 6"/>
          <p:cNvGrpSpPr/>
          <p:nvPr/>
        </p:nvGrpSpPr>
        <p:grpSpPr>
          <a:xfrm>
            <a:off x="5187818" y="1492865"/>
            <a:ext cx="2018379" cy="372599"/>
            <a:chOff x="6098739" y="1941688"/>
            <a:chExt cx="2690238" cy="496712"/>
          </a:xfrm>
        </p:grpSpPr>
        <p:sp>
          <p:nvSpPr>
            <p:cNvPr id="8" name="圆角矩形 7"/>
            <p:cNvSpPr/>
            <p:nvPr/>
          </p:nvSpPr>
          <p:spPr>
            <a:xfrm>
              <a:off x="6098739" y="1941688"/>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文本框 33"/>
            <p:cNvSpPr txBox="1"/>
            <p:nvPr/>
          </p:nvSpPr>
          <p:spPr>
            <a:xfrm>
              <a:off x="6622909" y="2014531"/>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200" spc="50" dirty="0">
                <a:ln w="1143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 name="组合 9"/>
          <p:cNvGrpSpPr/>
          <p:nvPr/>
        </p:nvGrpSpPr>
        <p:grpSpPr>
          <a:xfrm>
            <a:off x="5187818" y="2009423"/>
            <a:ext cx="2018379" cy="372599"/>
            <a:chOff x="6098739" y="2630312"/>
            <a:chExt cx="2690238" cy="496712"/>
          </a:xfrm>
        </p:grpSpPr>
        <p:sp>
          <p:nvSpPr>
            <p:cNvPr id="11" name="圆角矩形 10"/>
            <p:cNvSpPr/>
            <p:nvPr/>
          </p:nvSpPr>
          <p:spPr>
            <a:xfrm>
              <a:off x="6098739" y="2630312"/>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文本框 34"/>
            <p:cNvSpPr txBox="1"/>
            <p:nvPr/>
          </p:nvSpPr>
          <p:spPr>
            <a:xfrm>
              <a:off x="6622909" y="2680578"/>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200" spc="50" dirty="0">
                <a:ln w="1143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0" name="组合 12"/>
          <p:cNvGrpSpPr/>
          <p:nvPr/>
        </p:nvGrpSpPr>
        <p:grpSpPr>
          <a:xfrm>
            <a:off x="5148959" y="2537207"/>
            <a:ext cx="2018379" cy="372599"/>
            <a:chOff x="6046944" y="3296361"/>
            <a:chExt cx="2690238" cy="496712"/>
          </a:xfrm>
        </p:grpSpPr>
        <p:sp>
          <p:nvSpPr>
            <p:cNvPr id="14" name="圆角矩形 13"/>
            <p:cNvSpPr/>
            <p:nvPr/>
          </p:nvSpPr>
          <p:spPr>
            <a:xfrm>
              <a:off x="6046944" y="3296361"/>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35"/>
            <p:cNvSpPr txBox="1"/>
            <p:nvPr/>
          </p:nvSpPr>
          <p:spPr>
            <a:xfrm>
              <a:off x="6622909" y="3356370"/>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200" spc="50" dirty="0">
                <a:ln w="1143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5"/>
          <p:cNvGrpSpPr/>
          <p:nvPr/>
        </p:nvGrpSpPr>
        <p:grpSpPr>
          <a:xfrm>
            <a:off x="5187818" y="3066515"/>
            <a:ext cx="2018379" cy="372599"/>
            <a:chOff x="6098739" y="4039523"/>
            <a:chExt cx="2690238" cy="496712"/>
          </a:xfrm>
        </p:grpSpPr>
        <p:sp>
          <p:nvSpPr>
            <p:cNvPr id="17" name="圆角矩形 16"/>
            <p:cNvSpPr/>
            <p:nvPr/>
          </p:nvSpPr>
          <p:spPr>
            <a:xfrm>
              <a:off x="6098739" y="4039523"/>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36"/>
            <p:cNvSpPr txBox="1"/>
            <p:nvPr/>
          </p:nvSpPr>
          <p:spPr>
            <a:xfrm>
              <a:off x="6622909" y="4118411"/>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200" spc="50" dirty="0">
                <a:ln w="1143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6" name="组合 18"/>
          <p:cNvGrpSpPr/>
          <p:nvPr/>
        </p:nvGrpSpPr>
        <p:grpSpPr>
          <a:xfrm>
            <a:off x="5187818" y="3612224"/>
            <a:ext cx="2018379" cy="372599"/>
            <a:chOff x="6098739" y="4767008"/>
            <a:chExt cx="2690238" cy="496712"/>
          </a:xfrm>
        </p:grpSpPr>
        <p:sp>
          <p:nvSpPr>
            <p:cNvPr id="20" name="圆角矩形 19"/>
            <p:cNvSpPr/>
            <p:nvPr/>
          </p:nvSpPr>
          <p:spPr>
            <a:xfrm>
              <a:off x="6098739" y="4767008"/>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文本框 37"/>
            <p:cNvSpPr txBox="1"/>
            <p:nvPr/>
          </p:nvSpPr>
          <p:spPr>
            <a:xfrm>
              <a:off x="6630455" y="4830692"/>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200" spc="50" dirty="0">
                <a:ln w="1143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par>
                          <p:cTn id="11" fill="hold">
                            <p:stCondLst>
                              <p:cond delay="500"/>
                            </p:stCondLst>
                            <p:childTnLst>
                              <p:par>
                                <p:cTn id="12" presetID="16" presetClass="entr" presetSubtype="37"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outVertical)">
                                      <p:cBhvr>
                                        <p:cTn id="14" dur="500"/>
                                        <p:tgtEl>
                                          <p:spTgt spid="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left)">
                                      <p:cBhvr>
                                        <p:cTn id="34" dur="500"/>
                                        <p:tgtEl>
                                          <p:spTgt spid="13"/>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48"/>
          <p:cNvSpPr txBox="1"/>
          <p:nvPr/>
        </p:nvSpPr>
        <p:spPr>
          <a:xfrm>
            <a:off x="3800969" y="2097118"/>
            <a:ext cx="2816801" cy="481674"/>
          </a:xfrm>
          <a:prstGeom prst="rect">
            <a:avLst/>
          </a:prstGeom>
          <a:noFill/>
        </p:spPr>
        <p:txBody>
          <a:bodyPr wrap="square" lIns="0" tIns="0" rIns="0" bIns="0" rtlCol="0">
            <a:spAutoFit/>
          </a:bodyPr>
          <a:lstStyle/>
          <a:p>
            <a:r>
              <a:rPr lang="zh-CN" altLang="en-US" sz="31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49"/>
          <p:cNvSpPr txBox="1"/>
          <p:nvPr/>
        </p:nvSpPr>
        <p:spPr>
          <a:xfrm>
            <a:off x="3800970" y="2676896"/>
            <a:ext cx="3686695" cy="277085"/>
          </a:xfrm>
          <a:prstGeom prst="rect">
            <a:avLst/>
          </a:prstGeom>
          <a:noFill/>
        </p:spPr>
        <p:txBody>
          <a:bodyPr wrap="square" lIns="0" tIns="0" rIns="0" bIns="0" rtlCol="0">
            <a:spAutoFit/>
          </a:bodyPr>
          <a:lstStyle/>
          <a:p>
            <a:pPr eaLnBrk="0" hangingPunct="0"/>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请替换文字内容，点击添加相关标题文字，修改文字内容，也可以直接复制你的内容到此。</a:t>
            </a:r>
          </a:p>
        </p:txBody>
      </p:sp>
      <p:sp>
        <p:nvSpPr>
          <p:cNvPr id="15" name="矩形 259"/>
          <p:cNvSpPr>
            <a:spLocks noChangeArrowheads="1"/>
          </p:cNvSpPr>
          <p:nvPr/>
        </p:nvSpPr>
        <p:spPr bwMode="auto">
          <a:xfrm>
            <a:off x="2315746" y="1644227"/>
            <a:ext cx="1562185" cy="1576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5036" tIns="32518" rIns="65036" bIns="3251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800" cap="all" spc="213" dirty="0">
                <a:solidFill>
                  <a:schemeClr val="accent1"/>
                </a:solidFill>
                <a:latin typeface="Impact" panose="020B0806030902050204" pitchFamily="34" charset="0"/>
                <a:cs typeface="Arial" panose="020B0604020202020204" pitchFamily="34" charset="0"/>
              </a:rPr>
              <a:t>02</a:t>
            </a:r>
            <a:endParaRPr lang="zh-CN" altLang="en-US" sz="9800" cap="all" spc="213" dirty="0">
              <a:solidFill>
                <a:schemeClr val="accent1"/>
              </a:solidFill>
              <a:latin typeface="Impact" panose="020B0806030902050204" pitchFamily="34" charset="0"/>
              <a:cs typeface="Arial" panose="020B0604020202020204" pitchFamily="34" charset="0"/>
            </a:endParaRPr>
          </a:p>
        </p:txBody>
      </p:sp>
    </p:spTree>
  </p:cSld>
  <p:clrMapOvr>
    <a:masterClrMapping/>
  </p:clrMapOvr>
  <p:transition spd="slow" advClick="0" advTm="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5"/>
                                        </p:tgtEl>
                                        <p:attrNameLst>
                                          <p:attrName>ppt_y</p:attrName>
                                        </p:attrNameLst>
                                      </p:cBhvr>
                                      <p:tavLst>
                                        <p:tav tm="0">
                                          <p:val>
                                            <p:strVal val="#ppt_y"/>
                                          </p:val>
                                        </p:tav>
                                        <p:tav tm="100000">
                                          <p:val>
                                            <p:strVal val="#ppt_y"/>
                                          </p:val>
                                        </p:tav>
                                      </p:tavLst>
                                    </p:anim>
                                    <p:anim calcmode="lin" valueType="num">
                                      <p:cBhvr>
                                        <p:cTn id="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5"/>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5"/>
                                        </p:tgtEl>
                                      </p:cBhvr>
                                    </p:animEffect>
                                    <p:animScale>
                                      <p:cBhvr>
                                        <p:cTn id="15" dur="250" autoRev="1" fill="hold"/>
                                        <p:tgtEl>
                                          <p:spTgt spid="15"/>
                                        </p:tgtEl>
                                      </p:cBhvr>
                                      <p:by x="105000" y="105000"/>
                                    </p:animScale>
                                  </p:childTnLst>
                                </p:cTn>
                              </p:par>
                            </p:childTnLst>
                          </p:cTn>
                        </p:par>
                        <p:par>
                          <p:cTn id="16" fill="hold">
                            <p:stCondLst>
                              <p:cond delay="1049"/>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13"/>
                                        </p:tgtEl>
                                        <p:attrNameLst>
                                          <p:attrName>style.visibility</p:attrName>
                                        </p:attrNameLst>
                                      </p:cBhvr>
                                      <p:to>
                                        <p:strVal val="visible"/>
                                      </p:to>
                                    </p:set>
                                    <p:animEffect transition="in" filter="wipe(left)">
                                      <p:cBhvr>
                                        <p:cTn id="19" dur="200"/>
                                        <p:tgtEl>
                                          <p:spTgt spid="13"/>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13"/>
                                        </p:tgtEl>
                                      </p:cBhvr>
                                      <p:to x="80000" y="100000"/>
                                    </p:animScale>
                                    <p:anim by="(#ppt_w*0.10)" calcmode="lin" valueType="num">
                                      <p:cBhvr>
                                        <p:cTn id="22" dur="50" autoRev="1" fill="hold">
                                          <p:stCondLst>
                                            <p:cond delay="0"/>
                                          </p:stCondLst>
                                        </p:cTn>
                                        <p:tgtEl>
                                          <p:spTgt spid="13"/>
                                        </p:tgtEl>
                                        <p:attrNameLst>
                                          <p:attrName>ppt_x</p:attrName>
                                        </p:attrNameLst>
                                      </p:cBhvr>
                                    </p:anim>
                                    <p:anim by="(-#ppt_w*0.10)" calcmode="lin" valueType="num">
                                      <p:cBhvr>
                                        <p:cTn id="23" dur="50" autoRev="1" fill="hold">
                                          <p:stCondLst>
                                            <p:cond delay="0"/>
                                          </p:stCondLst>
                                        </p:cTn>
                                        <p:tgtEl>
                                          <p:spTgt spid="13"/>
                                        </p:tgtEl>
                                        <p:attrNameLst>
                                          <p:attrName>ppt_y</p:attrName>
                                        </p:attrNameLst>
                                      </p:cBhvr>
                                    </p:anim>
                                    <p:animRot by="-480000">
                                      <p:cBhvr>
                                        <p:cTn id="24" dur="50" autoRev="1" fill="hold">
                                          <p:stCondLst>
                                            <p:cond delay="0"/>
                                          </p:stCondLst>
                                        </p:cTn>
                                        <p:tgtEl>
                                          <p:spTgt spid="13"/>
                                        </p:tgtEl>
                                        <p:attrNameLst>
                                          <p:attrName>r</p:attrName>
                                        </p:attrNameLst>
                                      </p:cBhvr>
                                    </p:animRot>
                                  </p:childTnLst>
                                </p:cTn>
                              </p:par>
                            </p:childTnLst>
                          </p:cTn>
                        </p:par>
                        <p:par>
                          <p:cTn id="25" fill="hold">
                            <p:stCondLst>
                              <p:cond delay="1609"/>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14"/>
                                        </p:tgtEl>
                                        <p:attrNameLst>
                                          <p:attrName>style.visibility</p:attrName>
                                        </p:attrNameLst>
                                      </p:cBhvr>
                                      <p:to>
                                        <p:strVal val="visible"/>
                                      </p:to>
                                    </p:set>
                                    <p:animEffect transition="in" filter="wipe(left)">
                                      <p:cBhvr>
                                        <p:cTn id="28" dur="200"/>
                                        <p:tgtEl>
                                          <p:spTgt spid="14"/>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14"/>
                                        </p:tgtEl>
                                      </p:cBhvr>
                                      <p:to x="80000" y="100000"/>
                                    </p:animScale>
                                    <p:anim by="(#ppt_w*0.10)" calcmode="lin" valueType="num">
                                      <p:cBhvr>
                                        <p:cTn id="31" dur="50" autoRev="1" fill="hold">
                                          <p:stCondLst>
                                            <p:cond delay="0"/>
                                          </p:stCondLst>
                                        </p:cTn>
                                        <p:tgtEl>
                                          <p:spTgt spid="14"/>
                                        </p:tgtEl>
                                        <p:attrNameLst>
                                          <p:attrName>ppt_x</p:attrName>
                                        </p:attrNameLst>
                                      </p:cBhvr>
                                    </p:anim>
                                    <p:anim by="(-#ppt_w*0.10)" calcmode="lin" valueType="num">
                                      <p:cBhvr>
                                        <p:cTn id="32" dur="50" autoRev="1" fill="hold">
                                          <p:stCondLst>
                                            <p:cond delay="0"/>
                                          </p:stCondLst>
                                        </p:cTn>
                                        <p:tgtEl>
                                          <p:spTgt spid="14"/>
                                        </p:tgtEl>
                                        <p:attrNameLst>
                                          <p:attrName>ppt_y</p:attrName>
                                        </p:attrNameLst>
                                      </p:cBhvr>
                                    </p:anim>
                                    <p:animRot by="-480000">
                                      <p:cBhvr>
                                        <p:cTn id="33"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5"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1720242" y="2581889"/>
            <a:ext cx="0" cy="1297513"/>
          </a:xfrm>
          <a:prstGeom prst="line">
            <a:avLst/>
          </a:prstGeom>
          <a:noFill/>
          <a:ln>
            <a:solidFill>
              <a:schemeClr val="accent5"/>
            </a:solidFill>
            <a:prstDash val="sysDash"/>
            <a:tailEnd type="oval" w="lg" len="lg"/>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p:nvPr/>
        </p:nvCxnSpPr>
        <p:spPr>
          <a:xfrm>
            <a:off x="5629679" y="2357769"/>
            <a:ext cx="0" cy="1609066"/>
          </a:xfrm>
          <a:prstGeom prst="line">
            <a:avLst/>
          </a:prstGeom>
          <a:noFill/>
          <a:ln>
            <a:solidFill>
              <a:schemeClr val="accent3"/>
            </a:solidFill>
            <a:prstDash val="sysDash"/>
            <a:tailEnd type="oval" w="lg" len="lg"/>
          </a:ln>
        </p:spPr>
        <p:style>
          <a:lnRef idx="2">
            <a:schemeClr val="accent1">
              <a:shade val="50000"/>
            </a:schemeClr>
          </a:lnRef>
          <a:fillRef idx="1">
            <a:schemeClr val="accent1"/>
          </a:fillRef>
          <a:effectRef idx="0">
            <a:schemeClr val="accent1"/>
          </a:effectRef>
          <a:fontRef idx="minor">
            <a:schemeClr val="lt1"/>
          </a:fontRef>
        </p:style>
      </p:cxnSp>
      <p:grpSp>
        <p:nvGrpSpPr>
          <p:cNvPr id="3" name="组合 36"/>
          <p:cNvGrpSpPr/>
          <p:nvPr/>
        </p:nvGrpSpPr>
        <p:grpSpPr>
          <a:xfrm>
            <a:off x="0" y="2544663"/>
            <a:ext cx="9134701" cy="1284380"/>
            <a:chOff x="-1" y="3391836"/>
            <a:chExt cx="12177486" cy="1711978"/>
          </a:xfrm>
        </p:grpSpPr>
        <p:sp>
          <p:nvSpPr>
            <p:cNvPr id="2" name="任意多边形: 形状 1"/>
            <p:cNvSpPr/>
            <p:nvPr/>
          </p:nvSpPr>
          <p:spPr>
            <a:xfrm>
              <a:off x="0" y="3579814"/>
              <a:ext cx="12177485" cy="1524000"/>
            </a:xfrm>
            <a:custGeom>
              <a:avLst/>
              <a:gdLst>
                <a:gd name="connsiteX0" fmla="*/ 0 w 12177485"/>
                <a:gd name="connsiteY0" fmla="*/ 1791715 h 1791715"/>
                <a:gd name="connsiteX1" fmla="*/ 2699657 w 12177485"/>
                <a:gd name="connsiteY1" fmla="*/ 195144 h 1791715"/>
                <a:gd name="connsiteX2" fmla="*/ 6183085 w 12177485"/>
                <a:gd name="connsiteY2" fmla="*/ 1574001 h 1791715"/>
                <a:gd name="connsiteX3" fmla="*/ 9826171 w 12177485"/>
                <a:gd name="connsiteY3" fmla="*/ 20973 h 1791715"/>
                <a:gd name="connsiteX4" fmla="*/ 12177485 w 12177485"/>
                <a:gd name="connsiteY4" fmla="*/ 819258 h 179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77485" h="1791715">
                  <a:moveTo>
                    <a:pt x="0" y="1791715"/>
                  </a:moveTo>
                  <a:cubicBezTo>
                    <a:pt x="834571" y="1011572"/>
                    <a:pt x="1669143" y="231430"/>
                    <a:pt x="2699657" y="195144"/>
                  </a:cubicBezTo>
                  <a:cubicBezTo>
                    <a:pt x="3730171" y="158858"/>
                    <a:pt x="4995333" y="1603029"/>
                    <a:pt x="6183085" y="1574001"/>
                  </a:cubicBezTo>
                  <a:cubicBezTo>
                    <a:pt x="7370837" y="1544973"/>
                    <a:pt x="8827104" y="146763"/>
                    <a:pt x="9826171" y="20973"/>
                  </a:cubicBezTo>
                  <a:cubicBezTo>
                    <a:pt x="10825238" y="-104818"/>
                    <a:pt x="11501361" y="357220"/>
                    <a:pt x="12177485" y="819258"/>
                  </a:cubicBezTo>
                </a:path>
              </a:pathLst>
            </a:custGeom>
            <a:noFill/>
            <a:ln cmpd="sng">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nvSpPr>
          <p:spPr>
            <a:xfrm flipH="1" flipV="1">
              <a:off x="-1" y="3391836"/>
              <a:ext cx="12177485" cy="1184928"/>
            </a:xfrm>
            <a:custGeom>
              <a:avLst/>
              <a:gdLst>
                <a:gd name="connsiteX0" fmla="*/ 0 w 12177485"/>
                <a:gd name="connsiteY0" fmla="*/ 1791715 h 1791715"/>
                <a:gd name="connsiteX1" fmla="*/ 2699657 w 12177485"/>
                <a:gd name="connsiteY1" fmla="*/ 195144 h 1791715"/>
                <a:gd name="connsiteX2" fmla="*/ 6183085 w 12177485"/>
                <a:gd name="connsiteY2" fmla="*/ 1574001 h 1791715"/>
                <a:gd name="connsiteX3" fmla="*/ 9826171 w 12177485"/>
                <a:gd name="connsiteY3" fmla="*/ 20973 h 1791715"/>
                <a:gd name="connsiteX4" fmla="*/ 12177485 w 12177485"/>
                <a:gd name="connsiteY4" fmla="*/ 819258 h 179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77485" h="1791715">
                  <a:moveTo>
                    <a:pt x="0" y="1791715"/>
                  </a:moveTo>
                  <a:cubicBezTo>
                    <a:pt x="834571" y="1011572"/>
                    <a:pt x="1669143" y="231430"/>
                    <a:pt x="2699657" y="195144"/>
                  </a:cubicBezTo>
                  <a:cubicBezTo>
                    <a:pt x="3730171" y="158858"/>
                    <a:pt x="4995333" y="1603029"/>
                    <a:pt x="6183085" y="1574001"/>
                  </a:cubicBezTo>
                  <a:cubicBezTo>
                    <a:pt x="7370837" y="1544973"/>
                    <a:pt x="8827104" y="146763"/>
                    <a:pt x="9826171" y="20973"/>
                  </a:cubicBezTo>
                  <a:cubicBezTo>
                    <a:pt x="10825238" y="-104818"/>
                    <a:pt x="11501361" y="357220"/>
                    <a:pt x="12177485" y="819258"/>
                  </a:cubicBezTo>
                </a:path>
              </a:pathLst>
            </a:custGeom>
            <a:noFill/>
            <a:ln cmpd="sng">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0" name="直接连接符 19"/>
          <p:cNvCxnSpPr/>
          <p:nvPr/>
        </p:nvCxnSpPr>
        <p:spPr>
          <a:xfrm>
            <a:off x="7534222" y="1583000"/>
            <a:ext cx="0" cy="952715"/>
          </a:xfrm>
          <a:prstGeom prst="line">
            <a:avLst/>
          </a:prstGeom>
          <a:noFill/>
          <a:ln>
            <a:solidFill>
              <a:schemeClr val="accent4"/>
            </a:solidFill>
            <a:prstDash val="sysDash"/>
            <a:headEnd type="oval" w="lg" len="lg"/>
            <a:tailEnd type="none" w="lg" len="lg"/>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p:nvPr/>
        </p:nvCxnSpPr>
        <p:spPr>
          <a:xfrm>
            <a:off x="3959043" y="1583000"/>
            <a:ext cx="0" cy="1557138"/>
          </a:xfrm>
          <a:prstGeom prst="line">
            <a:avLst/>
          </a:prstGeom>
          <a:noFill/>
          <a:ln>
            <a:solidFill>
              <a:schemeClr val="accent2"/>
            </a:solidFill>
            <a:prstDash val="sysDash"/>
            <a:headEnd type="oval" w="lg" len="lg"/>
            <a:tailEnd type="none" w="lg" len="lg"/>
          </a:ln>
        </p:spPr>
        <p:style>
          <a:lnRef idx="2">
            <a:schemeClr val="accent1">
              <a:shade val="50000"/>
            </a:schemeClr>
          </a:lnRef>
          <a:fillRef idx="1">
            <a:schemeClr val="accent1"/>
          </a:fillRef>
          <a:effectRef idx="0">
            <a:schemeClr val="accent1"/>
          </a:effectRef>
          <a:fontRef idx="minor">
            <a:schemeClr val="lt1"/>
          </a:fontRef>
        </p:style>
      </p:cxnSp>
      <p:grpSp>
        <p:nvGrpSpPr>
          <p:cNvPr id="4" name="组合 40"/>
          <p:cNvGrpSpPr/>
          <p:nvPr/>
        </p:nvGrpSpPr>
        <p:grpSpPr>
          <a:xfrm>
            <a:off x="7207791" y="2535695"/>
            <a:ext cx="652857" cy="599326"/>
            <a:chOff x="9608723" y="3379883"/>
            <a:chExt cx="870325" cy="798854"/>
          </a:xfrm>
        </p:grpSpPr>
        <p:sp>
          <p:nvSpPr>
            <p:cNvPr id="11" name="泪滴形 10"/>
            <p:cNvSpPr/>
            <p:nvPr/>
          </p:nvSpPr>
          <p:spPr>
            <a:xfrm rot="8100000">
              <a:off x="9645376" y="3379883"/>
              <a:ext cx="798854" cy="798854"/>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9608723" y="3603501"/>
              <a:ext cx="870325" cy="492442"/>
            </a:xfrm>
            <a:prstGeom prst="rect">
              <a:avLst/>
            </a:prstGeom>
            <a:noFill/>
          </p:spPr>
          <p:txBody>
            <a:bodyPr wrap="none" rtlCol="0">
              <a:spAutoFit/>
            </a:bodyPr>
            <a:lstStyle/>
            <a:p>
              <a:pPr algn="ctr"/>
              <a:r>
                <a:rPr lang="en-US" altLang="zh-CN" dirty="0">
                  <a:solidFill>
                    <a:schemeClr val="bg1"/>
                  </a:solidFill>
                </a:rPr>
                <a:t>2017</a:t>
              </a:r>
              <a:endParaRPr lang="zh-CN" altLang="en-US" dirty="0">
                <a:solidFill>
                  <a:schemeClr val="bg1"/>
                </a:solidFill>
              </a:endParaRPr>
            </a:p>
          </p:txBody>
        </p:sp>
      </p:grpSp>
      <p:grpSp>
        <p:nvGrpSpPr>
          <p:cNvPr id="6" name="组合 39"/>
          <p:cNvGrpSpPr/>
          <p:nvPr/>
        </p:nvGrpSpPr>
        <p:grpSpPr>
          <a:xfrm>
            <a:off x="5303252" y="2265545"/>
            <a:ext cx="652857" cy="529303"/>
            <a:chOff x="7069772" y="3019795"/>
            <a:chExt cx="870325" cy="705520"/>
          </a:xfrm>
        </p:grpSpPr>
        <p:sp>
          <p:nvSpPr>
            <p:cNvPr id="12" name="泪滴形 11"/>
            <p:cNvSpPr/>
            <p:nvPr/>
          </p:nvSpPr>
          <p:spPr>
            <a:xfrm rot="8100000">
              <a:off x="7152175" y="3019795"/>
              <a:ext cx="705520" cy="70552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7069772" y="3152450"/>
              <a:ext cx="870325" cy="492443"/>
            </a:xfrm>
            <a:prstGeom prst="rect">
              <a:avLst/>
            </a:prstGeom>
            <a:noFill/>
          </p:spPr>
          <p:txBody>
            <a:bodyPr wrap="none" rtlCol="0">
              <a:spAutoFit/>
            </a:bodyPr>
            <a:lstStyle/>
            <a:p>
              <a:pPr algn="ctr"/>
              <a:r>
                <a:rPr lang="en-US" altLang="zh-CN" dirty="0">
                  <a:solidFill>
                    <a:schemeClr val="bg1"/>
                  </a:solidFill>
                </a:rPr>
                <a:t>2016</a:t>
              </a:r>
              <a:endParaRPr lang="zh-CN" altLang="en-US" dirty="0">
                <a:solidFill>
                  <a:schemeClr val="bg1"/>
                </a:solidFill>
              </a:endParaRPr>
            </a:p>
          </p:txBody>
        </p:sp>
      </p:grpSp>
      <p:grpSp>
        <p:nvGrpSpPr>
          <p:cNvPr id="7" name="组合 38"/>
          <p:cNvGrpSpPr/>
          <p:nvPr/>
        </p:nvGrpSpPr>
        <p:grpSpPr>
          <a:xfrm>
            <a:off x="3665278" y="2854524"/>
            <a:ext cx="652857" cy="599326"/>
            <a:chOff x="4886190" y="3804856"/>
            <a:chExt cx="870325" cy="798854"/>
          </a:xfrm>
        </p:grpSpPr>
        <p:sp>
          <p:nvSpPr>
            <p:cNvPr id="5" name="泪滴形 4"/>
            <p:cNvSpPr/>
            <p:nvPr/>
          </p:nvSpPr>
          <p:spPr>
            <a:xfrm rot="8100000">
              <a:off x="4921923" y="3804856"/>
              <a:ext cx="798854" cy="798854"/>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4886190" y="4002001"/>
              <a:ext cx="870325" cy="492442"/>
            </a:xfrm>
            <a:prstGeom prst="rect">
              <a:avLst/>
            </a:prstGeom>
            <a:noFill/>
          </p:spPr>
          <p:txBody>
            <a:bodyPr wrap="none" rtlCol="0">
              <a:spAutoFit/>
            </a:bodyPr>
            <a:lstStyle/>
            <a:p>
              <a:pPr algn="ctr"/>
              <a:r>
                <a:rPr lang="en-US" altLang="zh-CN" dirty="0">
                  <a:solidFill>
                    <a:schemeClr val="bg1"/>
                  </a:solidFill>
                </a:rPr>
                <a:t>2015</a:t>
              </a:r>
              <a:endParaRPr lang="zh-CN" altLang="en-US" dirty="0">
                <a:solidFill>
                  <a:schemeClr val="bg1"/>
                </a:solidFill>
              </a:endParaRPr>
            </a:p>
          </p:txBody>
        </p:sp>
      </p:grpSp>
      <p:grpSp>
        <p:nvGrpSpPr>
          <p:cNvPr id="8" name="组合 37"/>
          <p:cNvGrpSpPr/>
          <p:nvPr/>
        </p:nvGrpSpPr>
        <p:grpSpPr>
          <a:xfrm>
            <a:off x="1396275" y="2209455"/>
            <a:ext cx="652857" cy="529303"/>
            <a:chOff x="1861374" y="2945030"/>
            <a:chExt cx="870325" cy="705520"/>
          </a:xfrm>
        </p:grpSpPr>
        <p:sp>
          <p:nvSpPr>
            <p:cNvPr id="13" name="泪滴形 12"/>
            <p:cNvSpPr/>
            <p:nvPr/>
          </p:nvSpPr>
          <p:spPr>
            <a:xfrm rot="8100000">
              <a:off x="1943294" y="2945030"/>
              <a:ext cx="705520" cy="705520"/>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861374" y="3082261"/>
              <a:ext cx="870325" cy="492443"/>
            </a:xfrm>
            <a:prstGeom prst="rect">
              <a:avLst/>
            </a:prstGeom>
            <a:noFill/>
          </p:spPr>
          <p:txBody>
            <a:bodyPr wrap="none" rtlCol="0">
              <a:spAutoFit/>
            </a:bodyPr>
            <a:lstStyle/>
            <a:p>
              <a:pPr algn="ctr"/>
              <a:r>
                <a:rPr lang="en-US" altLang="zh-CN" dirty="0">
                  <a:solidFill>
                    <a:schemeClr val="bg1"/>
                  </a:solidFill>
                </a:rPr>
                <a:t>2014</a:t>
              </a:r>
              <a:endParaRPr lang="zh-CN" altLang="en-US" dirty="0">
                <a:solidFill>
                  <a:schemeClr val="bg1"/>
                </a:solidFill>
              </a:endParaRPr>
            </a:p>
          </p:txBody>
        </p:sp>
      </p:grpSp>
      <p:grpSp>
        <p:nvGrpSpPr>
          <p:cNvPr id="9" name="组合 41"/>
          <p:cNvGrpSpPr/>
          <p:nvPr/>
        </p:nvGrpSpPr>
        <p:grpSpPr>
          <a:xfrm>
            <a:off x="1876609" y="3657596"/>
            <a:ext cx="2496161" cy="966498"/>
            <a:chOff x="2501711" y="4875289"/>
            <a:chExt cx="3327637" cy="1288266"/>
          </a:xfrm>
        </p:grpSpPr>
        <p:sp>
          <p:nvSpPr>
            <p:cNvPr id="28" name="矩形 27"/>
            <p:cNvSpPr/>
            <p:nvPr/>
          </p:nvSpPr>
          <p:spPr>
            <a:xfrm>
              <a:off x="2501712" y="5227914"/>
              <a:ext cx="3327636" cy="935641"/>
            </a:xfrm>
            <a:prstGeom prst="rect">
              <a:avLst/>
            </a:prstGeom>
          </p:spPr>
          <p:txBody>
            <a:bodyPr wrap="square">
              <a:spAutoFit/>
            </a:bodyPr>
            <a:lstStyle/>
            <a:p>
              <a:pPr algn="just">
                <a:lnSpc>
                  <a:spcPct val="120000"/>
                </a:lnSpc>
              </a:pPr>
              <a:r>
                <a:rPr lang="zh-CN" altLang="en-US" sz="1100" dirty="0">
                  <a:solidFill>
                    <a:schemeClr val="bg1">
                      <a:lumMod val="50000"/>
                    </a:schemeClr>
                  </a:solidFill>
                </a:rPr>
                <a:t>用户可以在投影仪或者计算机上进行演示也可以将演示文稿打印出来制作成胶片以便应用到更广泛的领域中</a:t>
              </a:r>
            </a:p>
          </p:txBody>
        </p:sp>
        <p:sp>
          <p:nvSpPr>
            <p:cNvPr id="29" name="矩形 28"/>
            <p:cNvSpPr/>
            <p:nvPr/>
          </p:nvSpPr>
          <p:spPr>
            <a:xfrm>
              <a:off x="2501711" y="4875289"/>
              <a:ext cx="2241974" cy="566309"/>
            </a:xfrm>
            <a:prstGeom prst="rect">
              <a:avLst/>
            </a:prstGeom>
          </p:spPr>
          <p:txBody>
            <a:bodyPr wrap="square">
              <a:spAutoFit/>
            </a:bodyPr>
            <a:lstStyle/>
            <a:p>
              <a:pPr algn="just">
                <a:lnSpc>
                  <a:spcPct val="120000"/>
                </a:lnSpc>
              </a:pPr>
              <a:r>
                <a:rPr lang="zh-CN" altLang="en-US" b="1" dirty="0">
                  <a:solidFill>
                    <a:schemeClr val="bg1">
                      <a:lumMod val="50000"/>
                    </a:schemeClr>
                  </a:solidFill>
                </a:rPr>
                <a:t>标题文字添加</a:t>
              </a:r>
            </a:p>
          </p:txBody>
        </p:sp>
      </p:grpSp>
      <p:grpSp>
        <p:nvGrpSpPr>
          <p:cNvPr id="14" name="组合 43"/>
          <p:cNvGrpSpPr/>
          <p:nvPr/>
        </p:nvGrpSpPr>
        <p:grpSpPr>
          <a:xfrm>
            <a:off x="5786046" y="3657596"/>
            <a:ext cx="2496161" cy="966498"/>
            <a:chOff x="7713388" y="4875289"/>
            <a:chExt cx="3327637" cy="1288266"/>
          </a:xfrm>
        </p:grpSpPr>
        <p:sp>
          <p:nvSpPr>
            <p:cNvPr id="30" name="矩形 29"/>
            <p:cNvSpPr/>
            <p:nvPr/>
          </p:nvSpPr>
          <p:spPr>
            <a:xfrm>
              <a:off x="7713389" y="5227914"/>
              <a:ext cx="3327636" cy="935641"/>
            </a:xfrm>
            <a:prstGeom prst="rect">
              <a:avLst/>
            </a:prstGeom>
          </p:spPr>
          <p:txBody>
            <a:bodyPr wrap="square">
              <a:spAutoFit/>
            </a:bodyPr>
            <a:lstStyle/>
            <a:p>
              <a:pPr algn="just">
                <a:lnSpc>
                  <a:spcPct val="120000"/>
                </a:lnSpc>
              </a:pPr>
              <a:r>
                <a:rPr lang="zh-CN" altLang="en-US" sz="1100" dirty="0">
                  <a:solidFill>
                    <a:schemeClr val="bg1">
                      <a:lumMod val="50000"/>
                    </a:schemeClr>
                  </a:solidFill>
                </a:rPr>
                <a:t>用户可以在投影仪或者计算机上进行演示也可以将演示文稿打印出来制作成胶片以便应用到更广泛的领域中</a:t>
              </a:r>
            </a:p>
          </p:txBody>
        </p:sp>
        <p:sp>
          <p:nvSpPr>
            <p:cNvPr id="31" name="矩形 30"/>
            <p:cNvSpPr/>
            <p:nvPr/>
          </p:nvSpPr>
          <p:spPr>
            <a:xfrm>
              <a:off x="7713388" y="4875289"/>
              <a:ext cx="2241974" cy="566309"/>
            </a:xfrm>
            <a:prstGeom prst="rect">
              <a:avLst/>
            </a:prstGeom>
          </p:spPr>
          <p:txBody>
            <a:bodyPr wrap="square">
              <a:spAutoFit/>
            </a:bodyPr>
            <a:lstStyle/>
            <a:p>
              <a:pPr algn="just">
                <a:lnSpc>
                  <a:spcPct val="120000"/>
                </a:lnSpc>
              </a:pPr>
              <a:r>
                <a:rPr lang="zh-CN" altLang="en-US" b="1" dirty="0">
                  <a:solidFill>
                    <a:schemeClr val="bg1">
                      <a:lumMod val="50000"/>
                    </a:schemeClr>
                  </a:solidFill>
                </a:rPr>
                <a:t>标题文字添加</a:t>
              </a:r>
            </a:p>
          </p:txBody>
        </p:sp>
      </p:grpSp>
      <p:grpSp>
        <p:nvGrpSpPr>
          <p:cNvPr id="15" name="组合 44"/>
          <p:cNvGrpSpPr/>
          <p:nvPr/>
        </p:nvGrpSpPr>
        <p:grpSpPr>
          <a:xfrm>
            <a:off x="4971660" y="1213710"/>
            <a:ext cx="2496162" cy="966497"/>
            <a:chOff x="6627726" y="1617780"/>
            <a:chExt cx="3327638" cy="1288265"/>
          </a:xfrm>
        </p:grpSpPr>
        <p:sp>
          <p:nvSpPr>
            <p:cNvPr id="32" name="矩形 31"/>
            <p:cNvSpPr/>
            <p:nvPr/>
          </p:nvSpPr>
          <p:spPr>
            <a:xfrm>
              <a:off x="6627726" y="1970404"/>
              <a:ext cx="3327636" cy="935641"/>
            </a:xfrm>
            <a:prstGeom prst="rect">
              <a:avLst/>
            </a:prstGeom>
          </p:spPr>
          <p:txBody>
            <a:bodyPr wrap="square">
              <a:spAutoFit/>
            </a:bodyPr>
            <a:lstStyle/>
            <a:p>
              <a:pPr algn="r">
                <a:lnSpc>
                  <a:spcPct val="120000"/>
                </a:lnSpc>
              </a:pPr>
              <a:r>
                <a:rPr lang="zh-CN" altLang="en-US" sz="1100" dirty="0">
                  <a:solidFill>
                    <a:schemeClr val="bg1">
                      <a:lumMod val="50000"/>
                    </a:schemeClr>
                  </a:solidFill>
                </a:rPr>
                <a:t>用户可以在投影仪或者计算机上进行演示也可以将演示文稿打印出来制作成胶片以便应用到更广泛的领域中</a:t>
              </a:r>
            </a:p>
          </p:txBody>
        </p:sp>
        <p:sp>
          <p:nvSpPr>
            <p:cNvPr id="33" name="矩形 32"/>
            <p:cNvSpPr/>
            <p:nvPr/>
          </p:nvSpPr>
          <p:spPr>
            <a:xfrm>
              <a:off x="7713389" y="1617780"/>
              <a:ext cx="2241975" cy="566309"/>
            </a:xfrm>
            <a:prstGeom prst="rect">
              <a:avLst/>
            </a:prstGeom>
          </p:spPr>
          <p:txBody>
            <a:bodyPr wrap="square">
              <a:spAutoFit/>
            </a:bodyPr>
            <a:lstStyle/>
            <a:p>
              <a:pPr algn="r">
                <a:lnSpc>
                  <a:spcPct val="120000"/>
                </a:lnSpc>
              </a:pPr>
              <a:r>
                <a:rPr lang="zh-CN" altLang="en-US" b="1" dirty="0">
                  <a:solidFill>
                    <a:schemeClr val="bg1">
                      <a:lumMod val="50000"/>
                    </a:schemeClr>
                  </a:solidFill>
                </a:rPr>
                <a:t>标题文字添加</a:t>
              </a:r>
            </a:p>
          </p:txBody>
        </p:sp>
      </p:grpSp>
      <p:grpSp>
        <p:nvGrpSpPr>
          <p:cNvPr id="16" name="组合 42"/>
          <p:cNvGrpSpPr/>
          <p:nvPr/>
        </p:nvGrpSpPr>
        <p:grpSpPr>
          <a:xfrm>
            <a:off x="1348580" y="1213710"/>
            <a:ext cx="2496162" cy="966497"/>
            <a:chOff x="1797793" y="1617780"/>
            <a:chExt cx="3327638" cy="1288265"/>
          </a:xfrm>
        </p:grpSpPr>
        <p:sp>
          <p:nvSpPr>
            <p:cNvPr id="34" name="矩形 33"/>
            <p:cNvSpPr/>
            <p:nvPr/>
          </p:nvSpPr>
          <p:spPr>
            <a:xfrm>
              <a:off x="1797793" y="1970404"/>
              <a:ext cx="3327636" cy="935641"/>
            </a:xfrm>
            <a:prstGeom prst="rect">
              <a:avLst/>
            </a:prstGeom>
          </p:spPr>
          <p:txBody>
            <a:bodyPr wrap="square">
              <a:spAutoFit/>
            </a:bodyPr>
            <a:lstStyle/>
            <a:p>
              <a:pPr algn="r">
                <a:lnSpc>
                  <a:spcPct val="120000"/>
                </a:lnSpc>
              </a:pPr>
              <a:r>
                <a:rPr lang="zh-CN" altLang="en-US" sz="1100" dirty="0">
                  <a:solidFill>
                    <a:schemeClr val="bg1">
                      <a:lumMod val="50000"/>
                    </a:schemeClr>
                  </a:solidFill>
                </a:rPr>
                <a:t>用户可以在投影仪或者计算机上进行演示也可以将演示文稿打印出来制作成胶片以便应用到更广泛的领域中</a:t>
              </a:r>
            </a:p>
          </p:txBody>
        </p:sp>
        <p:sp>
          <p:nvSpPr>
            <p:cNvPr id="35" name="矩形 34"/>
            <p:cNvSpPr/>
            <p:nvPr/>
          </p:nvSpPr>
          <p:spPr>
            <a:xfrm>
              <a:off x="2883456" y="1617780"/>
              <a:ext cx="2241975" cy="566309"/>
            </a:xfrm>
            <a:prstGeom prst="rect">
              <a:avLst/>
            </a:prstGeom>
          </p:spPr>
          <p:txBody>
            <a:bodyPr wrap="square">
              <a:spAutoFit/>
            </a:bodyPr>
            <a:lstStyle/>
            <a:p>
              <a:pPr algn="r">
                <a:lnSpc>
                  <a:spcPct val="120000"/>
                </a:lnSpc>
              </a:pPr>
              <a:r>
                <a:rPr lang="zh-CN" altLang="en-US" b="1" dirty="0">
                  <a:solidFill>
                    <a:schemeClr val="bg1">
                      <a:lumMod val="50000"/>
                    </a:schemeClr>
                  </a:solidFill>
                </a:rPr>
                <a:t>标题文字添加</a:t>
              </a:r>
            </a:p>
          </p:txBody>
        </p:sp>
      </p:grpSp>
    </p:spTree>
  </p:cSld>
  <p:clrMapOvr>
    <a:masterClrMapping/>
  </p:clrMapOvr>
  <p:transition spd="slow" advClick="0" advTm="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22" presetClass="entr" presetSubtype="1"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up)">
                                      <p:cBhvr>
                                        <p:cTn id="32" dur="500"/>
                                        <p:tgtEl>
                                          <p:spTgt spid="17"/>
                                        </p:tgtEl>
                                      </p:cBhvr>
                                    </p:animEffect>
                                  </p:childTnLst>
                                </p:cTn>
                              </p:par>
                              <p:par>
                                <p:cTn id="33" presetID="22" presetClass="entr" presetSubtype="1"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up)">
                                      <p:cBhvr>
                                        <p:cTn id="35" dur="500"/>
                                        <p:tgtEl>
                                          <p:spTgt spid="18"/>
                                        </p:tgtEl>
                                      </p:cBhvr>
                                    </p:animEffect>
                                  </p:childTnLst>
                                </p:cTn>
                              </p:par>
                              <p:par>
                                <p:cTn id="36" presetID="22" presetClass="entr" presetSubtype="4"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down)">
                                      <p:cBhvr>
                                        <p:cTn id="38" dur="500"/>
                                        <p:tgtEl>
                                          <p:spTgt spid="22"/>
                                        </p:tgtEl>
                                      </p:cBhvr>
                                    </p:animEffect>
                                  </p:childTnLst>
                                </p:cTn>
                              </p:par>
                              <p:par>
                                <p:cTn id="39" presetID="22" presetClass="entr" presetSubtype="4"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down)">
                                      <p:cBhvr>
                                        <p:cTn id="41" dur="500"/>
                                        <p:tgtEl>
                                          <p:spTgt spid="20"/>
                                        </p:tgtEl>
                                      </p:cBhvr>
                                    </p:animEffect>
                                  </p:childTnLst>
                                </p:cTn>
                              </p:par>
                            </p:childTnLst>
                          </p:cTn>
                        </p:par>
                        <p:par>
                          <p:cTn id="42" fill="hold">
                            <p:stCondLst>
                              <p:cond delay="2000"/>
                            </p:stCondLst>
                            <p:childTnLst>
                              <p:par>
                                <p:cTn id="43" presetID="12" presetClass="entr" presetSubtype="8"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ppt_x</p:attrName>
                                        </p:attrNameLst>
                                      </p:cBhvr>
                                      <p:tavLst>
                                        <p:tav tm="0">
                                          <p:val>
                                            <p:strVal val="#ppt_x-#ppt_w*1.125000"/>
                                          </p:val>
                                        </p:tav>
                                        <p:tav tm="100000">
                                          <p:val>
                                            <p:strVal val="#ppt_x"/>
                                          </p:val>
                                        </p:tav>
                                      </p:tavLst>
                                    </p:anim>
                                    <p:animEffect transition="in" filter="wipe(right)">
                                      <p:cBhvr>
                                        <p:cTn id="46" dur="500"/>
                                        <p:tgtEl>
                                          <p:spTgt spid="9"/>
                                        </p:tgtEl>
                                      </p:cBhvr>
                                    </p:animEffect>
                                  </p:childTnLst>
                                </p:cTn>
                              </p:par>
                            </p:childTnLst>
                          </p:cTn>
                        </p:par>
                        <p:par>
                          <p:cTn id="47" fill="hold">
                            <p:stCondLst>
                              <p:cond delay="2500"/>
                            </p:stCondLst>
                            <p:childTnLst>
                              <p:par>
                                <p:cTn id="48" presetID="12" presetClass="entr" presetSubtype="2" fill="hold"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p:tgtEl>
                                          <p:spTgt spid="16"/>
                                        </p:tgtEl>
                                        <p:attrNameLst>
                                          <p:attrName>ppt_x</p:attrName>
                                        </p:attrNameLst>
                                      </p:cBhvr>
                                      <p:tavLst>
                                        <p:tav tm="0">
                                          <p:val>
                                            <p:strVal val="#ppt_x+#ppt_w*1.125000"/>
                                          </p:val>
                                        </p:tav>
                                        <p:tav tm="100000">
                                          <p:val>
                                            <p:strVal val="#ppt_x"/>
                                          </p:val>
                                        </p:tav>
                                      </p:tavLst>
                                    </p:anim>
                                    <p:animEffect transition="in" filter="wipe(left)">
                                      <p:cBhvr>
                                        <p:cTn id="51" dur="500"/>
                                        <p:tgtEl>
                                          <p:spTgt spid="16"/>
                                        </p:tgtEl>
                                      </p:cBhvr>
                                    </p:animEffect>
                                  </p:childTnLst>
                                </p:cTn>
                              </p:par>
                            </p:childTnLst>
                          </p:cTn>
                        </p:par>
                        <p:par>
                          <p:cTn id="52" fill="hold">
                            <p:stCondLst>
                              <p:cond delay="3000"/>
                            </p:stCondLst>
                            <p:childTnLst>
                              <p:par>
                                <p:cTn id="53" presetID="12" presetClass="entr" presetSubtype="8"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p:tgtEl>
                                          <p:spTgt spid="14"/>
                                        </p:tgtEl>
                                        <p:attrNameLst>
                                          <p:attrName>ppt_x</p:attrName>
                                        </p:attrNameLst>
                                      </p:cBhvr>
                                      <p:tavLst>
                                        <p:tav tm="0">
                                          <p:val>
                                            <p:strVal val="#ppt_x-#ppt_w*1.125000"/>
                                          </p:val>
                                        </p:tav>
                                        <p:tav tm="100000">
                                          <p:val>
                                            <p:strVal val="#ppt_x"/>
                                          </p:val>
                                        </p:tav>
                                      </p:tavLst>
                                    </p:anim>
                                    <p:animEffect transition="in" filter="wipe(right)">
                                      <p:cBhvr>
                                        <p:cTn id="56" dur="500"/>
                                        <p:tgtEl>
                                          <p:spTgt spid="14"/>
                                        </p:tgtEl>
                                      </p:cBhvr>
                                    </p:animEffect>
                                  </p:childTnLst>
                                </p:cTn>
                              </p:par>
                            </p:childTnLst>
                          </p:cTn>
                        </p:par>
                        <p:par>
                          <p:cTn id="57" fill="hold">
                            <p:stCondLst>
                              <p:cond delay="3500"/>
                            </p:stCondLst>
                            <p:childTnLst>
                              <p:par>
                                <p:cTn id="58" presetID="12" presetClass="entr" presetSubtype="2"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p:tgtEl>
                                          <p:spTgt spid="15"/>
                                        </p:tgtEl>
                                        <p:attrNameLst>
                                          <p:attrName>ppt_x</p:attrName>
                                        </p:attrNameLst>
                                      </p:cBhvr>
                                      <p:tavLst>
                                        <p:tav tm="0">
                                          <p:val>
                                            <p:strVal val="#ppt_x+#ppt_w*1.125000"/>
                                          </p:val>
                                        </p:tav>
                                        <p:tav tm="100000">
                                          <p:val>
                                            <p:strVal val="#ppt_x"/>
                                          </p:val>
                                        </p:tav>
                                      </p:tavLst>
                                    </p:anim>
                                    <p:animEffect transition="in" filter="wipe(left)">
                                      <p:cBhvr>
                                        <p:cTn id="6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69"/>
          <p:cNvSpPr/>
          <p:nvPr/>
        </p:nvSpPr>
        <p:spPr>
          <a:xfrm>
            <a:off x="5600872" y="2370651"/>
            <a:ext cx="508087" cy="508087"/>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sz="1600" dirty="0">
              <a:solidFill>
                <a:schemeClr val="bg1">
                  <a:lumMod val="50000"/>
                </a:schemeClr>
              </a:solidFill>
            </a:endParaRPr>
          </a:p>
        </p:txBody>
      </p:sp>
      <p:sp>
        <p:nvSpPr>
          <p:cNvPr id="9" name="Oval 70"/>
          <p:cNvSpPr/>
          <p:nvPr/>
        </p:nvSpPr>
        <p:spPr>
          <a:xfrm>
            <a:off x="3035828" y="2370651"/>
            <a:ext cx="508087" cy="508087"/>
          </a:xfrm>
          <a:prstGeom prst="ellipse">
            <a:avLst/>
          </a:prstGeom>
          <a:solidFill>
            <a:schemeClr val="accent3"/>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sz="1600" dirty="0">
              <a:solidFill>
                <a:schemeClr val="bg1">
                  <a:lumMod val="50000"/>
                </a:schemeClr>
              </a:solidFill>
            </a:endParaRPr>
          </a:p>
        </p:txBody>
      </p:sp>
      <p:sp>
        <p:nvSpPr>
          <p:cNvPr id="10" name="Oval 66"/>
          <p:cNvSpPr/>
          <p:nvPr/>
        </p:nvSpPr>
        <p:spPr>
          <a:xfrm>
            <a:off x="3412925" y="1470151"/>
            <a:ext cx="508087" cy="508087"/>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sz="1600" dirty="0">
              <a:solidFill>
                <a:schemeClr val="bg1">
                  <a:lumMod val="50000"/>
                </a:schemeClr>
              </a:solidFill>
            </a:endParaRPr>
          </a:p>
        </p:txBody>
      </p:sp>
      <p:sp>
        <p:nvSpPr>
          <p:cNvPr id="11" name="Oval 68"/>
          <p:cNvSpPr/>
          <p:nvPr/>
        </p:nvSpPr>
        <p:spPr>
          <a:xfrm>
            <a:off x="5224578" y="1470151"/>
            <a:ext cx="508087" cy="508087"/>
          </a:xfrm>
          <a:prstGeom prst="ellipse">
            <a:avLst/>
          </a:prstGeom>
          <a:solidFill>
            <a:schemeClr val="accent6"/>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sz="1600" dirty="0">
              <a:solidFill>
                <a:schemeClr val="bg1">
                  <a:lumMod val="50000"/>
                </a:schemeClr>
              </a:solidFill>
            </a:endParaRPr>
          </a:p>
        </p:txBody>
      </p:sp>
      <p:sp>
        <p:nvSpPr>
          <p:cNvPr id="12" name="Oval 71"/>
          <p:cNvSpPr/>
          <p:nvPr/>
        </p:nvSpPr>
        <p:spPr>
          <a:xfrm>
            <a:off x="3412925" y="3272654"/>
            <a:ext cx="508087" cy="508087"/>
          </a:xfrm>
          <a:prstGeom prst="ellipse">
            <a:avLst/>
          </a:prstGeom>
          <a:solidFill>
            <a:schemeClr val="accent2"/>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sz="1600" dirty="0">
              <a:solidFill>
                <a:schemeClr val="bg1">
                  <a:lumMod val="50000"/>
                </a:schemeClr>
              </a:solidFill>
            </a:endParaRPr>
          </a:p>
        </p:txBody>
      </p:sp>
      <p:sp>
        <p:nvSpPr>
          <p:cNvPr id="13" name="Oval 72"/>
          <p:cNvSpPr/>
          <p:nvPr/>
        </p:nvSpPr>
        <p:spPr>
          <a:xfrm>
            <a:off x="5224578" y="3272654"/>
            <a:ext cx="508087" cy="508087"/>
          </a:xfrm>
          <a:prstGeom prst="ellipse">
            <a:avLst/>
          </a:prstGeom>
          <a:solidFill>
            <a:schemeClr val="accent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sz="1600" dirty="0">
              <a:solidFill>
                <a:schemeClr val="bg1">
                  <a:lumMod val="50000"/>
                </a:schemeClr>
              </a:solidFill>
            </a:endParaRPr>
          </a:p>
        </p:txBody>
      </p:sp>
      <p:cxnSp>
        <p:nvCxnSpPr>
          <p:cNvPr id="14" name="Straight Connector 80"/>
          <p:cNvCxnSpPr>
            <a:endCxn id="10" idx="5"/>
          </p:cNvCxnSpPr>
          <p:nvPr/>
        </p:nvCxnSpPr>
        <p:spPr>
          <a:xfrm flipH="1" flipV="1">
            <a:off x="3846604" y="1903832"/>
            <a:ext cx="146095" cy="146282"/>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cxnSp>
        <p:nvCxnSpPr>
          <p:cNvPr id="15" name="Straight Connector 82"/>
          <p:cNvCxnSpPr>
            <a:endCxn id="11" idx="3"/>
          </p:cNvCxnSpPr>
          <p:nvPr/>
        </p:nvCxnSpPr>
        <p:spPr>
          <a:xfrm flipV="1">
            <a:off x="5143364" y="1903832"/>
            <a:ext cx="155620" cy="146282"/>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cxnSp>
        <p:nvCxnSpPr>
          <p:cNvPr id="16" name="Straight Connector 86"/>
          <p:cNvCxnSpPr>
            <a:stCxn id="9" idx="6"/>
            <a:endCxn id="44" idx="11"/>
          </p:cNvCxnSpPr>
          <p:nvPr/>
        </p:nvCxnSpPr>
        <p:spPr>
          <a:xfrm flipV="1">
            <a:off x="3543916" y="2623238"/>
            <a:ext cx="211786" cy="1453"/>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cxnSp>
        <p:nvCxnSpPr>
          <p:cNvPr id="17" name="Straight Connector 88"/>
          <p:cNvCxnSpPr>
            <a:stCxn id="6" idx="2"/>
          </p:cNvCxnSpPr>
          <p:nvPr/>
        </p:nvCxnSpPr>
        <p:spPr>
          <a:xfrm flipH="1">
            <a:off x="5381676" y="2624694"/>
            <a:ext cx="219197" cy="752"/>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cxnSp>
        <p:nvCxnSpPr>
          <p:cNvPr id="18" name="Straight Connector 90"/>
          <p:cNvCxnSpPr>
            <a:stCxn id="12" idx="7"/>
          </p:cNvCxnSpPr>
          <p:nvPr/>
        </p:nvCxnSpPr>
        <p:spPr>
          <a:xfrm flipV="1">
            <a:off x="3846604" y="3200778"/>
            <a:ext cx="146095" cy="146282"/>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cxnSp>
        <p:nvCxnSpPr>
          <p:cNvPr id="19" name="Straight Connector 92"/>
          <p:cNvCxnSpPr>
            <a:stCxn id="13" idx="1"/>
          </p:cNvCxnSpPr>
          <p:nvPr/>
        </p:nvCxnSpPr>
        <p:spPr>
          <a:xfrm flipH="1" flipV="1">
            <a:off x="5143364" y="3200778"/>
            <a:ext cx="155620" cy="146282"/>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sp>
        <p:nvSpPr>
          <p:cNvPr id="20" name="Freeform 71"/>
          <p:cNvSpPr>
            <a:spLocks noEditPoints="1"/>
          </p:cNvSpPr>
          <p:nvPr/>
        </p:nvSpPr>
        <p:spPr bwMode="auto">
          <a:xfrm>
            <a:off x="5355721" y="3409415"/>
            <a:ext cx="234565" cy="234564"/>
          </a:xfrm>
          <a:custGeom>
            <a:avLst/>
            <a:gdLst/>
            <a:ahLst/>
            <a:cxnLst>
              <a:cxn ang="0">
                <a:pos x="228" y="58"/>
              </a:cxn>
              <a:cxn ang="0">
                <a:pos x="224" y="16"/>
              </a:cxn>
              <a:cxn ang="0">
                <a:pos x="214" y="2"/>
              </a:cxn>
              <a:cxn ang="0">
                <a:pos x="48" y="0"/>
              </a:cxn>
              <a:cxn ang="0">
                <a:pos x="34" y="10"/>
              </a:cxn>
              <a:cxn ang="0">
                <a:pos x="32" y="54"/>
              </a:cxn>
              <a:cxn ang="0">
                <a:pos x="4" y="90"/>
              </a:cxn>
              <a:cxn ang="0">
                <a:pos x="0" y="112"/>
              </a:cxn>
              <a:cxn ang="0">
                <a:pos x="8" y="128"/>
              </a:cxn>
              <a:cxn ang="0">
                <a:pos x="24" y="240"/>
              </a:cxn>
              <a:cxn ang="0">
                <a:pos x="28" y="252"/>
              </a:cxn>
              <a:cxn ang="0">
                <a:pos x="216" y="256"/>
              </a:cxn>
              <a:cxn ang="0">
                <a:pos x="228" y="252"/>
              </a:cxn>
              <a:cxn ang="0">
                <a:pos x="232" y="136"/>
              </a:cxn>
              <a:cxn ang="0">
                <a:pos x="248" y="128"/>
              </a:cxn>
              <a:cxn ang="0">
                <a:pos x="256" y="104"/>
              </a:cxn>
              <a:cxn ang="0">
                <a:pos x="252" y="90"/>
              </a:cxn>
              <a:cxn ang="0">
                <a:pos x="48" y="48"/>
              </a:cxn>
              <a:cxn ang="0">
                <a:pos x="82" y="120"/>
              </a:cxn>
              <a:cxn ang="0">
                <a:pos x="98" y="64"/>
              </a:cxn>
              <a:cxn ang="0">
                <a:pos x="124" y="64"/>
              </a:cxn>
              <a:cxn ang="0">
                <a:pos x="106" y="64"/>
              </a:cxn>
              <a:cxn ang="0">
                <a:pos x="166" y="120"/>
              </a:cxn>
              <a:cxn ang="0">
                <a:pos x="158" y="64"/>
              </a:cxn>
              <a:cxn ang="0">
                <a:pos x="174" y="120"/>
              </a:cxn>
              <a:cxn ang="0">
                <a:pos x="16" y="104"/>
              </a:cxn>
              <a:cxn ang="0">
                <a:pos x="42" y="68"/>
              </a:cxn>
              <a:cxn ang="0">
                <a:pos x="48" y="64"/>
              </a:cxn>
              <a:cxn ang="0">
                <a:pos x="24" y="120"/>
              </a:cxn>
              <a:cxn ang="0">
                <a:pos x="18" y="118"/>
              </a:cxn>
              <a:cxn ang="0">
                <a:pos x="160" y="240"/>
              </a:cxn>
              <a:cxn ang="0">
                <a:pos x="160" y="160"/>
              </a:cxn>
              <a:cxn ang="0">
                <a:pos x="168" y="240"/>
              </a:cxn>
              <a:cxn ang="0">
                <a:pos x="168" y="156"/>
              </a:cxn>
              <a:cxn ang="0">
                <a:pos x="160" y="152"/>
              </a:cxn>
              <a:cxn ang="0">
                <a:pos x="96" y="152"/>
              </a:cxn>
              <a:cxn ang="0">
                <a:pos x="92" y="160"/>
              </a:cxn>
              <a:cxn ang="0">
                <a:pos x="40" y="136"/>
              </a:cxn>
              <a:cxn ang="0">
                <a:pos x="240" y="112"/>
              </a:cxn>
              <a:cxn ang="0">
                <a:pos x="238" y="118"/>
              </a:cxn>
              <a:cxn ang="0">
                <a:pos x="218" y="120"/>
              </a:cxn>
              <a:cxn ang="0">
                <a:pos x="208" y="64"/>
              </a:cxn>
              <a:cxn ang="0">
                <a:pos x="238" y="100"/>
              </a:cxn>
              <a:cxn ang="0">
                <a:pos x="240" y="112"/>
              </a:cxn>
            </a:cxnLst>
            <a:rect l="0" t="0" r="r" b="b"/>
            <a:pathLst>
              <a:path w="256" h="256">
                <a:moveTo>
                  <a:pt x="252" y="90"/>
                </a:moveTo>
                <a:lnTo>
                  <a:pt x="228" y="58"/>
                </a:lnTo>
                <a:lnTo>
                  <a:pt x="228" y="58"/>
                </a:lnTo>
                <a:lnTo>
                  <a:pt x="224" y="54"/>
                </a:lnTo>
                <a:lnTo>
                  <a:pt x="224" y="16"/>
                </a:lnTo>
                <a:lnTo>
                  <a:pt x="224" y="16"/>
                </a:lnTo>
                <a:lnTo>
                  <a:pt x="222" y="10"/>
                </a:lnTo>
                <a:lnTo>
                  <a:pt x="220" y="4"/>
                </a:lnTo>
                <a:lnTo>
                  <a:pt x="214" y="2"/>
                </a:lnTo>
                <a:lnTo>
                  <a:pt x="208" y="0"/>
                </a:lnTo>
                <a:lnTo>
                  <a:pt x="48" y="0"/>
                </a:lnTo>
                <a:lnTo>
                  <a:pt x="48" y="0"/>
                </a:lnTo>
                <a:lnTo>
                  <a:pt x="42" y="2"/>
                </a:lnTo>
                <a:lnTo>
                  <a:pt x="36" y="4"/>
                </a:lnTo>
                <a:lnTo>
                  <a:pt x="34" y="10"/>
                </a:lnTo>
                <a:lnTo>
                  <a:pt x="32" y="16"/>
                </a:lnTo>
                <a:lnTo>
                  <a:pt x="32" y="54"/>
                </a:lnTo>
                <a:lnTo>
                  <a:pt x="32" y="54"/>
                </a:lnTo>
                <a:lnTo>
                  <a:pt x="28" y="58"/>
                </a:lnTo>
                <a:lnTo>
                  <a:pt x="4" y="90"/>
                </a:lnTo>
                <a:lnTo>
                  <a:pt x="4" y="90"/>
                </a:lnTo>
                <a:lnTo>
                  <a:pt x="2" y="96"/>
                </a:lnTo>
                <a:lnTo>
                  <a:pt x="0" y="104"/>
                </a:lnTo>
                <a:lnTo>
                  <a:pt x="0" y="112"/>
                </a:lnTo>
                <a:lnTo>
                  <a:pt x="0" y="112"/>
                </a:lnTo>
                <a:lnTo>
                  <a:pt x="2" y="122"/>
                </a:lnTo>
                <a:lnTo>
                  <a:pt x="8" y="128"/>
                </a:lnTo>
                <a:lnTo>
                  <a:pt x="14" y="134"/>
                </a:lnTo>
                <a:lnTo>
                  <a:pt x="24" y="136"/>
                </a:lnTo>
                <a:lnTo>
                  <a:pt x="24" y="240"/>
                </a:lnTo>
                <a:lnTo>
                  <a:pt x="24" y="240"/>
                </a:lnTo>
                <a:lnTo>
                  <a:pt x="26" y="246"/>
                </a:lnTo>
                <a:lnTo>
                  <a:pt x="28" y="252"/>
                </a:lnTo>
                <a:lnTo>
                  <a:pt x="34" y="254"/>
                </a:lnTo>
                <a:lnTo>
                  <a:pt x="40" y="256"/>
                </a:lnTo>
                <a:lnTo>
                  <a:pt x="216" y="256"/>
                </a:lnTo>
                <a:lnTo>
                  <a:pt x="216" y="256"/>
                </a:lnTo>
                <a:lnTo>
                  <a:pt x="222" y="254"/>
                </a:lnTo>
                <a:lnTo>
                  <a:pt x="228" y="252"/>
                </a:lnTo>
                <a:lnTo>
                  <a:pt x="230" y="246"/>
                </a:lnTo>
                <a:lnTo>
                  <a:pt x="232" y="240"/>
                </a:lnTo>
                <a:lnTo>
                  <a:pt x="232" y="136"/>
                </a:lnTo>
                <a:lnTo>
                  <a:pt x="232" y="136"/>
                </a:lnTo>
                <a:lnTo>
                  <a:pt x="242" y="134"/>
                </a:lnTo>
                <a:lnTo>
                  <a:pt x="248" y="128"/>
                </a:lnTo>
                <a:lnTo>
                  <a:pt x="254" y="122"/>
                </a:lnTo>
                <a:lnTo>
                  <a:pt x="256" y="112"/>
                </a:lnTo>
                <a:lnTo>
                  <a:pt x="256" y="104"/>
                </a:lnTo>
                <a:lnTo>
                  <a:pt x="256" y="104"/>
                </a:lnTo>
                <a:lnTo>
                  <a:pt x="254" y="96"/>
                </a:lnTo>
                <a:lnTo>
                  <a:pt x="252" y="90"/>
                </a:lnTo>
                <a:close/>
                <a:moveTo>
                  <a:pt x="208" y="16"/>
                </a:moveTo>
                <a:lnTo>
                  <a:pt x="208" y="48"/>
                </a:lnTo>
                <a:lnTo>
                  <a:pt x="48" y="48"/>
                </a:lnTo>
                <a:lnTo>
                  <a:pt x="48" y="16"/>
                </a:lnTo>
                <a:lnTo>
                  <a:pt x="208" y="16"/>
                </a:lnTo>
                <a:close/>
                <a:moveTo>
                  <a:pt x="82" y="120"/>
                </a:moveTo>
                <a:lnTo>
                  <a:pt x="48" y="120"/>
                </a:lnTo>
                <a:lnTo>
                  <a:pt x="80" y="64"/>
                </a:lnTo>
                <a:lnTo>
                  <a:pt x="98" y="64"/>
                </a:lnTo>
                <a:lnTo>
                  <a:pt x="82" y="120"/>
                </a:lnTo>
                <a:close/>
                <a:moveTo>
                  <a:pt x="106" y="64"/>
                </a:moveTo>
                <a:lnTo>
                  <a:pt x="124" y="64"/>
                </a:lnTo>
                <a:lnTo>
                  <a:pt x="124" y="120"/>
                </a:lnTo>
                <a:lnTo>
                  <a:pt x="90" y="120"/>
                </a:lnTo>
                <a:lnTo>
                  <a:pt x="106" y="64"/>
                </a:lnTo>
                <a:close/>
                <a:moveTo>
                  <a:pt x="132" y="64"/>
                </a:moveTo>
                <a:lnTo>
                  <a:pt x="150" y="64"/>
                </a:lnTo>
                <a:lnTo>
                  <a:pt x="166" y="120"/>
                </a:lnTo>
                <a:lnTo>
                  <a:pt x="132" y="120"/>
                </a:lnTo>
                <a:lnTo>
                  <a:pt x="132" y="64"/>
                </a:lnTo>
                <a:close/>
                <a:moveTo>
                  <a:pt x="158" y="64"/>
                </a:moveTo>
                <a:lnTo>
                  <a:pt x="176" y="64"/>
                </a:lnTo>
                <a:lnTo>
                  <a:pt x="208" y="120"/>
                </a:lnTo>
                <a:lnTo>
                  <a:pt x="174" y="120"/>
                </a:lnTo>
                <a:lnTo>
                  <a:pt x="158" y="64"/>
                </a:lnTo>
                <a:close/>
                <a:moveTo>
                  <a:pt x="16" y="112"/>
                </a:moveTo>
                <a:lnTo>
                  <a:pt x="16" y="104"/>
                </a:lnTo>
                <a:lnTo>
                  <a:pt x="16" y="104"/>
                </a:lnTo>
                <a:lnTo>
                  <a:pt x="18" y="100"/>
                </a:lnTo>
                <a:lnTo>
                  <a:pt x="42" y="68"/>
                </a:lnTo>
                <a:lnTo>
                  <a:pt x="42" y="68"/>
                </a:lnTo>
                <a:lnTo>
                  <a:pt x="44" y="64"/>
                </a:lnTo>
                <a:lnTo>
                  <a:pt x="48" y="64"/>
                </a:lnTo>
                <a:lnTo>
                  <a:pt x="70" y="64"/>
                </a:lnTo>
                <a:lnTo>
                  <a:pt x="38" y="120"/>
                </a:lnTo>
                <a:lnTo>
                  <a:pt x="24" y="120"/>
                </a:lnTo>
                <a:lnTo>
                  <a:pt x="24" y="120"/>
                </a:lnTo>
                <a:lnTo>
                  <a:pt x="20" y="120"/>
                </a:lnTo>
                <a:lnTo>
                  <a:pt x="18" y="118"/>
                </a:lnTo>
                <a:lnTo>
                  <a:pt x="16" y="116"/>
                </a:lnTo>
                <a:lnTo>
                  <a:pt x="16" y="112"/>
                </a:lnTo>
                <a:close/>
                <a:moveTo>
                  <a:pt x="160" y="240"/>
                </a:moveTo>
                <a:lnTo>
                  <a:pt x="100" y="240"/>
                </a:lnTo>
                <a:lnTo>
                  <a:pt x="100" y="160"/>
                </a:lnTo>
                <a:lnTo>
                  <a:pt x="160" y="160"/>
                </a:lnTo>
                <a:lnTo>
                  <a:pt x="160" y="240"/>
                </a:lnTo>
                <a:close/>
                <a:moveTo>
                  <a:pt x="216" y="240"/>
                </a:moveTo>
                <a:lnTo>
                  <a:pt x="168" y="240"/>
                </a:lnTo>
                <a:lnTo>
                  <a:pt x="168" y="160"/>
                </a:lnTo>
                <a:lnTo>
                  <a:pt x="168" y="160"/>
                </a:lnTo>
                <a:lnTo>
                  <a:pt x="168" y="156"/>
                </a:lnTo>
                <a:lnTo>
                  <a:pt x="166" y="154"/>
                </a:lnTo>
                <a:lnTo>
                  <a:pt x="164" y="152"/>
                </a:lnTo>
                <a:lnTo>
                  <a:pt x="160" y="152"/>
                </a:lnTo>
                <a:lnTo>
                  <a:pt x="100" y="152"/>
                </a:lnTo>
                <a:lnTo>
                  <a:pt x="100" y="152"/>
                </a:lnTo>
                <a:lnTo>
                  <a:pt x="96" y="152"/>
                </a:lnTo>
                <a:lnTo>
                  <a:pt x="94" y="154"/>
                </a:lnTo>
                <a:lnTo>
                  <a:pt x="92" y="156"/>
                </a:lnTo>
                <a:lnTo>
                  <a:pt x="92" y="160"/>
                </a:lnTo>
                <a:lnTo>
                  <a:pt x="92" y="240"/>
                </a:lnTo>
                <a:lnTo>
                  <a:pt x="40" y="240"/>
                </a:lnTo>
                <a:lnTo>
                  <a:pt x="40" y="136"/>
                </a:lnTo>
                <a:lnTo>
                  <a:pt x="216" y="136"/>
                </a:lnTo>
                <a:lnTo>
                  <a:pt x="216" y="240"/>
                </a:lnTo>
                <a:close/>
                <a:moveTo>
                  <a:pt x="240" y="112"/>
                </a:moveTo>
                <a:lnTo>
                  <a:pt x="240" y="112"/>
                </a:lnTo>
                <a:lnTo>
                  <a:pt x="240" y="116"/>
                </a:lnTo>
                <a:lnTo>
                  <a:pt x="238" y="118"/>
                </a:lnTo>
                <a:lnTo>
                  <a:pt x="236" y="120"/>
                </a:lnTo>
                <a:lnTo>
                  <a:pt x="232" y="120"/>
                </a:lnTo>
                <a:lnTo>
                  <a:pt x="218" y="120"/>
                </a:lnTo>
                <a:lnTo>
                  <a:pt x="186" y="64"/>
                </a:lnTo>
                <a:lnTo>
                  <a:pt x="208" y="64"/>
                </a:lnTo>
                <a:lnTo>
                  <a:pt x="208" y="64"/>
                </a:lnTo>
                <a:lnTo>
                  <a:pt x="212" y="64"/>
                </a:lnTo>
                <a:lnTo>
                  <a:pt x="214" y="68"/>
                </a:lnTo>
                <a:lnTo>
                  <a:pt x="238" y="100"/>
                </a:lnTo>
                <a:lnTo>
                  <a:pt x="238" y="100"/>
                </a:lnTo>
                <a:lnTo>
                  <a:pt x="240" y="104"/>
                </a:lnTo>
                <a:lnTo>
                  <a:pt x="240" y="112"/>
                </a:lnTo>
                <a:close/>
              </a:path>
            </a:pathLst>
          </a:custGeom>
          <a:solidFill>
            <a:schemeClr val="bg1"/>
          </a:solidFill>
          <a:ln w="9525">
            <a:noFill/>
            <a:round/>
          </a:ln>
        </p:spPr>
        <p:txBody>
          <a:bodyPr vert="horz" wrap="square" lIns="91443" tIns="45722" rIns="91443" bIns="45722" numCol="1" anchor="t" anchorCtr="0" compatLnSpc="1"/>
          <a:lstStyle/>
          <a:p>
            <a:endParaRPr lang="ar-SA" sz="1600" dirty="0">
              <a:solidFill>
                <a:schemeClr val="bg1">
                  <a:lumMod val="50000"/>
                </a:schemeClr>
              </a:solidFill>
            </a:endParaRPr>
          </a:p>
        </p:txBody>
      </p:sp>
      <p:sp>
        <p:nvSpPr>
          <p:cNvPr id="21" name="Freeform 5"/>
          <p:cNvSpPr>
            <a:spLocks noEditPoints="1"/>
          </p:cNvSpPr>
          <p:nvPr/>
        </p:nvSpPr>
        <p:spPr bwMode="auto">
          <a:xfrm>
            <a:off x="5365004" y="1610578"/>
            <a:ext cx="227234" cy="227231"/>
          </a:xfrm>
          <a:custGeom>
            <a:avLst/>
            <a:gdLst/>
            <a:ahLst/>
            <a:cxnLst>
              <a:cxn ang="0">
                <a:pos x="100" y="2"/>
              </a:cxn>
              <a:cxn ang="0">
                <a:pos x="36" y="36"/>
              </a:cxn>
              <a:cxn ang="0">
                <a:pos x="2" y="100"/>
              </a:cxn>
              <a:cxn ang="0">
                <a:pos x="0" y="136"/>
              </a:cxn>
              <a:cxn ang="0">
                <a:pos x="22" y="194"/>
              </a:cxn>
              <a:cxn ang="0">
                <a:pos x="88" y="242"/>
              </a:cxn>
              <a:cxn ang="0">
                <a:pos x="124" y="248"/>
              </a:cxn>
              <a:cxn ang="0">
                <a:pos x="172" y="238"/>
              </a:cxn>
              <a:cxn ang="0">
                <a:pos x="238" y="172"/>
              </a:cxn>
              <a:cxn ang="0">
                <a:pos x="248" y="124"/>
              </a:cxn>
              <a:cxn ang="0">
                <a:pos x="242" y="88"/>
              </a:cxn>
              <a:cxn ang="0">
                <a:pos x="194" y="22"/>
              </a:cxn>
              <a:cxn ang="0">
                <a:pos x="136" y="0"/>
              </a:cxn>
              <a:cxn ang="0">
                <a:pos x="184" y="120"/>
              </a:cxn>
              <a:cxn ang="0">
                <a:pos x="190" y="62"/>
              </a:cxn>
              <a:cxn ang="0">
                <a:pos x="224" y="84"/>
              </a:cxn>
              <a:cxn ang="0">
                <a:pos x="120" y="232"/>
              </a:cxn>
              <a:cxn ang="0">
                <a:pos x="86" y="190"/>
              </a:cxn>
              <a:cxn ang="0">
                <a:pos x="120" y="232"/>
              </a:cxn>
              <a:cxn ang="0">
                <a:pos x="140" y="26"/>
              </a:cxn>
              <a:cxn ang="0">
                <a:pos x="164" y="66"/>
              </a:cxn>
              <a:cxn ang="0">
                <a:pos x="128" y="16"/>
              </a:cxn>
              <a:cxn ang="0">
                <a:pos x="158" y="22"/>
              </a:cxn>
              <a:cxn ang="0">
                <a:pos x="200" y="46"/>
              </a:cxn>
              <a:cxn ang="0">
                <a:pos x="166" y="50"/>
              </a:cxn>
              <a:cxn ang="0">
                <a:pos x="120" y="16"/>
              </a:cxn>
              <a:cxn ang="0">
                <a:pos x="84" y="66"/>
              </a:cxn>
              <a:cxn ang="0">
                <a:pos x="108" y="26"/>
              </a:cxn>
              <a:cxn ang="0">
                <a:pos x="76" y="62"/>
              </a:cxn>
              <a:cxn ang="0">
                <a:pos x="48" y="46"/>
              </a:cxn>
              <a:cxn ang="0">
                <a:pos x="106" y="18"/>
              </a:cxn>
              <a:cxn ang="0">
                <a:pos x="82" y="50"/>
              </a:cxn>
              <a:cxn ang="0">
                <a:pos x="100" y="78"/>
              </a:cxn>
              <a:cxn ang="0">
                <a:pos x="72" y="120"/>
              </a:cxn>
              <a:cxn ang="0">
                <a:pos x="120" y="176"/>
              </a:cxn>
              <a:cxn ang="0">
                <a:pos x="84" y="182"/>
              </a:cxn>
              <a:cxn ang="0">
                <a:pos x="72" y="128"/>
              </a:cxn>
              <a:cxn ang="0">
                <a:pos x="92" y="226"/>
              </a:cxn>
              <a:cxn ang="0">
                <a:pos x="54" y="206"/>
              </a:cxn>
              <a:cxn ang="0">
                <a:pos x="92" y="212"/>
              </a:cxn>
              <a:cxn ang="0">
                <a:pos x="128" y="184"/>
              </a:cxn>
              <a:cxn ang="0">
                <a:pos x="154" y="202"/>
              </a:cxn>
              <a:cxn ang="0">
                <a:pos x="128" y="232"/>
              </a:cxn>
              <a:cxn ang="0">
                <a:pos x="194" y="206"/>
              </a:cxn>
              <a:cxn ang="0">
                <a:pos x="156" y="226"/>
              </a:cxn>
              <a:cxn ang="0">
                <a:pos x="168" y="192"/>
              </a:cxn>
              <a:cxn ang="0">
                <a:pos x="128" y="176"/>
              </a:cxn>
              <a:cxn ang="0">
                <a:pos x="174" y="142"/>
              </a:cxn>
              <a:cxn ang="0">
                <a:pos x="128" y="120"/>
              </a:cxn>
              <a:cxn ang="0">
                <a:pos x="168" y="72"/>
              </a:cxn>
              <a:cxn ang="0">
                <a:pos x="128" y="120"/>
              </a:cxn>
              <a:cxn ang="0">
                <a:pos x="74" y="70"/>
              </a:cxn>
              <a:cxn ang="0">
                <a:pos x="16" y="120"/>
              </a:cxn>
              <a:cxn ang="0">
                <a:pos x="32" y="66"/>
              </a:cxn>
              <a:cxn ang="0">
                <a:pos x="64" y="128"/>
              </a:cxn>
              <a:cxn ang="0">
                <a:pos x="76" y="186"/>
              </a:cxn>
              <a:cxn ang="0">
                <a:pos x="48" y="200"/>
              </a:cxn>
              <a:cxn ang="0">
                <a:pos x="16" y="128"/>
              </a:cxn>
              <a:cxn ang="0">
                <a:pos x="172" y="186"/>
              </a:cxn>
              <a:cxn ang="0">
                <a:pos x="182" y="144"/>
              </a:cxn>
              <a:cxn ang="0">
                <a:pos x="230" y="148"/>
              </a:cxn>
            </a:cxnLst>
            <a:rect l="0" t="0" r="r" b="b"/>
            <a:pathLst>
              <a:path w="248" h="248">
                <a:moveTo>
                  <a:pt x="124" y="0"/>
                </a:moveTo>
                <a:lnTo>
                  <a:pt x="124" y="0"/>
                </a:lnTo>
                <a:lnTo>
                  <a:pt x="112" y="0"/>
                </a:lnTo>
                <a:lnTo>
                  <a:pt x="100" y="2"/>
                </a:lnTo>
                <a:lnTo>
                  <a:pt x="88" y="6"/>
                </a:lnTo>
                <a:lnTo>
                  <a:pt x="76" y="10"/>
                </a:lnTo>
                <a:lnTo>
                  <a:pt x="54" y="22"/>
                </a:lnTo>
                <a:lnTo>
                  <a:pt x="36" y="36"/>
                </a:lnTo>
                <a:lnTo>
                  <a:pt x="22" y="54"/>
                </a:lnTo>
                <a:lnTo>
                  <a:pt x="10" y="76"/>
                </a:lnTo>
                <a:lnTo>
                  <a:pt x="6" y="88"/>
                </a:lnTo>
                <a:lnTo>
                  <a:pt x="2" y="100"/>
                </a:lnTo>
                <a:lnTo>
                  <a:pt x="0" y="112"/>
                </a:lnTo>
                <a:lnTo>
                  <a:pt x="0" y="124"/>
                </a:lnTo>
                <a:lnTo>
                  <a:pt x="0" y="124"/>
                </a:lnTo>
                <a:lnTo>
                  <a:pt x="0" y="136"/>
                </a:lnTo>
                <a:lnTo>
                  <a:pt x="2" y="148"/>
                </a:lnTo>
                <a:lnTo>
                  <a:pt x="6" y="160"/>
                </a:lnTo>
                <a:lnTo>
                  <a:pt x="10" y="172"/>
                </a:lnTo>
                <a:lnTo>
                  <a:pt x="22" y="194"/>
                </a:lnTo>
                <a:lnTo>
                  <a:pt x="36" y="212"/>
                </a:lnTo>
                <a:lnTo>
                  <a:pt x="54" y="226"/>
                </a:lnTo>
                <a:lnTo>
                  <a:pt x="76" y="238"/>
                </a:lnTo>
                <a:lnTo>
                  <a:pt x="88" y="242"/>
                </a:lnTo>
                <a:lnTo>
                  <a:pt x="100" y="246"/>
                </a:lnTo>
                <a:lnTo>
                  <a:pt x="112" y="248"/>
                </a:lnTo>
                <a:lnTo>
                  <a:pt x="124" y="248"/>
                </a:lnTo>
                <a:lnTo>
                  <a:pt x="124" y="248"/>
                </a:lnTo>
                <a:lnTo>
                  <a:pt x="136" y="248"/>
                </a:lnTo>
                <a:lnTo>
                  <a:pt x="148" y="246"/>
                </a:lnTo>
                <a:lnTo>
                  <a:pt x="160" y="242"/>
                </a:lnTo>
                <a:lnTo>
                  <a:pt x="172" y="238"/>
                </a:lnTo>
                <a:lnTo>
                  <a:pt x="194" y="226"/>
                </a:lnTo>
                <a:lnTo>
                  <a:pt x="212" y="212"/>
                </a:lnTo>
                <a:lnTo>
                  <a:pt x="226" y="194"/>
                </a:lnTo>
                <a:lnTo>
                  <a:pt x="238" y="172"/>
                </a:lnTo>
                <a:lnTo>
                  <a:pt x="242" y="160"/>
                </a:lnTo>
                <a:lnTo>
                  <a:pt x="246" y="148"/>
                </a:lnTo>
                <a:lnTo>
                  <a:pt x="248" y="136"/>
                </a:lnTo>
                <a:lnTo>
                  <a:pt x="248" y="124"/>
                </a:lnTo>
                <a:lnTo>
                  <a:pt x="248" y="124"/>
                </a:lnTo>
                <a:lnTo>
                  <a:pt x="248" y="112"/>
                </a:lnTo>
                <a:lnTo>
                  <a:pt x="246" y="100"/>
                </a:lnTo>
                <a:lnTo>
                  <a:pt x="242" y="88"/>
                </a:lnTo>
                <a:lnTo>
                  <a:pt x="238" y="76"/>
                </a:lnTo>
                <a:lnTo>
                  <a:pt x="226" y="54"/>
                </a:lnTo>
                <a:lnTo>
                  <a:pt x="212" y="36"/>
                </a:lnTo>
                <a:lnTo>
                  <a:pt x="194" y="22"/>
                </a:lnTo>
                <a:lnTo>
                  <a:pt x="172" y="10"/>
                </a:lnTo>
                <a:lnTo>
                  <a:pt x="160" y="6"/>
                </a:lnTo>
                <a:lnTo>
                  <a:pt x="148" y="2"/>
                </a:lnTo>
                <a:lnTo>
                  <a:pt x="136" y="0"/>
                </a:lnTo>
                <a:lnTo>
                  <a:pt x="124" y="0"/>
                </a:lnTo>
                <a:close/>
                <a:moveTo>
                  <a:pt x="232" y="120"/>
                </a:moveTo>
                <a:lnTo>
                  <a:pt x="184" y="120"/>
                </a:lnTo>
                <a:lnTo>
                  <a:pt x="184" y="120"/>
                </a:lnTo>
                <a:lnTo>
                  <a:pt x="182" y="94"/>
                </a:lnTo>
                <a:lnTo>
                  <a:pt x="174" y="70"/>
                </a:lnTo>
                <a:lnTo>
                  <a:pt x="174" y="70"/>
                </a:lnTo>
                <a:lnTo>
                  <a:pt x="190" y="62"/>
                </a:lnTo>
                <a:lnTo>
                  <a:pt x="204" y="52"/>
                </a:lnTo>
                <a:lnTo>
                  <a:pt x="204" y="52"/>
                </a:lnTo>
                <a:lnTo>
                  <a:pt x="216" y="66"/>
                </a:lnTo>
                <a:lnTo>
                  <a:pt x="224" y="84"/>
                </a:lnTo>
                <a:lnTo>
                  <a:pt x="230" y="102"/>
                </a:lnTo>
                <a:lnTo>
                  <a:pt x="232" y="120"/>
                </a:lnTo>
                <a:close/>
                <a:moveTo>
                  <a:pt x="120" y="232"/>
                </a:moveTo>
                <a:lnTo>
                  <a:pt x="120" y="232"/>
                </a:lnTo>
                <a:lnTo>
                  <a:pt x="110" y="222"/>
                </a:lnTo>
                <a:lnTo>
                  <a:pt x="102" y="212"/>
                </a:lnTo>
                <a:lnTo>
                  <a:pt x="94" y="202"/>
                </a:lnTo>
                <a:lnTo>
                  <a:pt x="86" y="190"/>
                </a:lnTo>
                <a:lnTo>
                  <a:pt x="86" y="190"/>
                </a:lnTo>
                <a:lnTo>
                  <a:pt x="104" y="186"/>
                </a:lnTo>
                <a:lnTo>
                  <a:pt x="120" y="184"/>
                </a:lnTo>
                <a:lnTo>
                  <a:pt x="120" y="232"/>
                </a:lnTo>
                <a:lnTo>
                  <a:pt x="120" y="232"/>
                </a:lnTo>
                <a:close/>
                <a:moveTo>
                  <a:pt x="128" y="16"/>
                </a:moveTo>
                <a:lnTo>
                  <a:pt x="128" y="16"/>
                </a:lnTo>
                <a:lnTo>
                  <a:pt x="140" y="26"/>
                </a:lnTo>
                <a:lnTo>
                  <a:pt x="148" y="38"/>
                </a:lnTo>
                <a:lnTo>
                  <a:pt x="158" y="52"/>
                </a:lnTo>
                <a:lnTo>
                  <a:pt x="164" y="66"/>
                </a:lnTo>
                <a:lnTo>
                  <a:pt x="164" y="66"/>
                </a:lnTo>
                <a:lnTo>
                  <a:pt x="146" y="70"/>
                </a:lnTo>
                <a:lnTo>
                  <a:pt x="128" y="72"/>
                </a:lnTo>
                <a:lnTo>
                  <a:pt x="128" y="16"/>
                </a:lnTo>
                <a:lnTo>
                  <a:pt x="128" y="16"/>
                </a:lnTo>
                <a:lnTo>
                  <a:pt x="128" y="16"/>
                </a:lnTo>
                <a:close/>
                <a:moveTo>
                  <a:pt x="142" y="18"/>
                </a:moveTo>
                <a:lnTo>
                  <a:pt x="142" y="18"/>
                </a:lnTo>
                <a:lnTo>
                  <a:pt x="158" y="22"/>
                </a:lnTo>
                <a:lnTo>
                  <a:pt x="172" y="28"/>
                </a:lnTo>
                <a:lnTo>
                  <a:pt x="186" y="36"/>
                </a:lnTo>
                <a:lnTo>
                  <a:pt x="200" y="46"/>
                </a:lnTo>
                <a:lnTo>
                  <a:pt x="200" y="46"/>
                </a:lnTo>
                <a:lnTo>
                  <a:pt x="186" y="56"/>
                </a:lnTo>
                <a:lnTo>
                  <a:pt x="172" y="62"/>
                </a:lnTo>
                <a:lnTo>
                  <a:pt x="172" y="62"/>
                </a:lnTo>
                <a:lnTo>
                  <a:pt x="166" y="50"/>
                </a:lnTo>
                <a:lnTo>
                  <a:pt x="158" y="38"/>
                </a:lnTo>
                <a:lnTo>
                  <a:pt x="150" y="28"/>
                </a:lnTo>
                <a:lnTo>
                  <a:pt x="142" y="18"/>
                </a:lnTo>
                <a:close/>
                <a:moveTo>
                  <a:pt x="120" y="16"/>
                </a:moveTo>
                <a:lnTo>
                  <a:pt x="120" y="72"/>
                </a:lnTo>
                <a:lnTo>
                  <a:pt x="120" y="72"/>
                </a:lnTo>
                <a:lnTo>
                  <a:pt x="102" y="70"/>
                </a:lnTo>
                <a:lnTo>
                  <a:pt x="84" y="66"/>
                </a:lnTo>
                <a:lnTo>
                  <a:pt x="84" y="66"/>
                </a:lnTo>
                <a:lnTo>
                  <a:pt x="90" y="52"/>
                </a:lnTo>
                <a:lnTo>
                  <a:pt x="100" y="38"/>
                </a:lnTo>
                <a:lnTo>
                  <a:pt x="108" y="26"/>
                </a:lnTo>
                <a:lnTo>
                  <a:pt x="120" y="16"/>
                </a:lnTo>
                <a:lnTo>
                  <a:pt x="120" y="16"/>
                </a:lnTo>
                <a:lnTo>
                  <a:pt x="120" y="16"/>
                </a:lnTo>
                <a:close/>
                <a:moveTo>
                  <a:pt x="76" y="62"/>
                </a:moveTo>
                <a:lnTo>
                  <a:pt x="76" y="62"/>
                </a:lnTo>
                <a:lnTo>
                  <a:pt x="62" y="56"/>
                </a:lnTo>
                <a:lnTo>
                  <a:pt x="48" y="46"/>
                </a:lnTo>
                <a:lnTo>
                  <a:pt x="48" y="46"/>
                </a:lnTo>
                <a:lnTo>
                  <a:pt x="62" y="36"/>
                </a:lnTo>
                <a:lnTo>
                  <a:pt x="76" y="28"/>
                </a:lnTo>
                <a:lnTo>
                  <a:pt x="90" y="22"/>
                </a:lnTo>
                <a:lnTo>
                  <a:pt x="106" y="18"/>
                </a:lnTo>
                <a:lnTo>
                  <a:pt x="106" y="18"/>
                </a:lnTo>
                <a:lnTo>
                  <a:pt x="98" y="28"/>
                </a:lnTo>
                <a:lnTo>
                  <a:pt x="90" y="38"/>
                </a:lnTo>
                <a:lnTo>
                  <a:pt x="82" y="50"/>
                </a:lnTo>
                <a:lnTo>
                  <a:pt x="76" y="62"/>
                </a:lnTo>
                <a:close/>
                <a:moveTo>
                  <a:pt x="80" y="72"/>
                </a:moveTo>
                <a:lnTo>
                  <a:pt x="80" y="72"/>
                </a:lnTo>
                <a:lnTo>
                  <a:pt x="100" y="78"/>
                </a:lnTo>
                <a:lnTo>
                  <a:pt x="120" y="80"/>
                </a:lnTo>
                <a:lnTo>
                  <a:pt x="120" y="120"/>
                </a:lnTo>
                <a:lnTo>
                  <a:pt x="72" y="120"/>
                </a:lnTo>
                <a:lnTo>
                  <a:pt x="72" y="120"/>
                </a:lnTo>
                <a:lnTo>
                  <a:pt x="74" y="96"/>
                </a:lnTo>
                <a:lnTo>
                  <a:pt x="80" y="72"/>
                </a:lnTo>
                <a:close/>
                <a:moveTo>
                  <a:pt x="120" y="128"/>
                </a:moveTo>
                <a:lnTo>
                  <a:pt x="120" y="176"/>
                </a:lnTo>
                <a:lnTo>
                  <a:pt x="120" y="176"/>
                </a:lnTo>
                <a:lnTo>
                  <a:pt x="102" y="178"/>
                </a:lnTo>
                <a:lnTo>
                  <a:pt x="84" y="182"/>
                </a:lnTo>
                <a:lnTo>
                  <a:pt x="84" y="182"/>
                </a:lnTo>
                <a:lnTo>
                  <a:pt x="80" y="170"/>
                </a:lnTo>
                <a:lnTo>
                  <a:pt x="76" y="156"/>
                </a:lnTo>
                <a:lnTo>
                  <a:pt x="74" y="142"/>
                </a:lnTo>
                <a:lnTo>
                  <a:pt x="72" y="128"/>
                </a:lnTo>
                <a:lnTo>
                  <a:pt x="120" y="128"/>
                </a:lnTo>
                <a:close/>
                <a:moveTo>
                  <a:pt x="106" y="230"/>
                </a:moveTo>
                <a:lnTo>
                  <a:pt x="106" y="230"/>
                </a:lnTo>
                <a:lnTo>
                  <a:pt x="92" y="226"/>
                </a:lnTo>
                <a:lnTo>
                  <a:pt x="78" y="222"/>
                </a:lnTo>
                <a:lnTo>
                  <a:pt x="66" y="214"/>
                </a:lnTo>
                <a:lnTo>
                  <a:pt x="54" y="206"/>
                </a:lnTo>
                <a:lnTo>
                  <a:pt x="54" y="206"/>
                </a:lnTo>
                <a:lnTo>
                  <a:pt x="66" y="198"/>
                </a:lnTo>
                <a:lnTo>
                  <a:pt x="80" y="192"/>
                </a:lnTo>
                <a:lnTo>
                  <a:pt x="80" y="192"/>
                </a:lnTo>
                <a:lnTo>
                  <a:pt x="92" y="212"/>
                </a:lnTo>
                <a:lnTo>
                  <a:pt x="106" y="230"/>
                </a:lnTo>
                <a:close/>
                <a:moveTo>
                  <a:pt x="128" y="232"/>
                </a:moveTo>
                <a:lnTo>
                  <a:pt x="128" y="184"/>
                </a:lnTo>
                <a:lnTo>
                  <a:pt x="128" y="184"/>
                </a:lnTo>
                <a:lnTo>
                  <a:pt x="144" y="186"/>
                </a:lnTo>
                <a:lnTo>
                  <a:pt x="162" y="190"/>
                </a:lnTo>
                <a:lnTo>
                  <a:pt x="162" y="190"/>
                </a:lnTo>
                <a:lnTo>
                  <a:pt x="154" y="202"/>
                </a:lnTo>
                <a:lnTo>
                  <a:pt x="146" y="212"/>
                </a:lnTo>
                <a:lnTo>
                  <a:pt x="138" y="222"/>
                </a:lnTo>
                <a:lnTo>
                  <a:pt x="128" y="232"/>
                </a:lnTo>
                <a:lnTo>
                  <a:pt x="128" y="232"/>
                </a:lnTo>
                <a:close/>
                <a:moveTo>
                  <a:pt x="168" y="192"/>
                </a:moveTo>
                <a:lnTo>
                  <a:pt x="168" y="192"/>
                </a:lnTo>
                <a:lnTo>
                  <a:pt x="182" y="198"/>
                </a:lnTo>
                <a:lnTo>
                  <a:pt x="194" y="206"/>
                </a:lnTo>
                <a:lnTo>
                  <a:pt x="194" y="206"/>
                </a:lnTo>
                <a:lnTo>
                  <a:pt x="182" y="214"/>
                </a:lnTo>
                <a:lnTo>
                  <a:pt x="170" y="222"/>
                </a:lnTo>
                <a:lnTo>
                  <a:pt x="156" y="226"/>
                </a:lnTo>
                <a:lnTo>
                  <a:pt x="142" y="230"/>
                </a:lnTo>
                <a:lnTo>
                  <a:pt x="142" y="230"/>
                </a:lnTo>
                <a:lnTo>
                  <a:pt x="156" y="212"/>
                </a:lnTo>
                <a:lnTo>
                  <a:pt x="168" y="192"/>
                </a:lnTo>
                <a:close/>
                <a:moveTo>
                  <a:pt x="164" y="182"/>
                </a:moveTo>
                <a:lnTo>
                  <a:pt x="164" y="182"/>
                </a:lnTo>
                <a:lnTo>
                  <a:pt x="146" y="178"/>
                </a:lnTo>
                <a:lnTo>
                  <a:pt x="128" y="176"/>
                </a:lnTo>
                <a:lnTo>
                  <a:pt x="128" y="128"/>
                </a:lnTo>
                <a:lnTo>
                  <a:pt x="176" y="128"/>
                </a:lnTo>
                <a:lnTo>
                  <a:pt x="176" y="128"/>
                </a:lnTo>
                <a:lnTo>
                  <a:pt x="174" y="142"/>
                </a:lnTo>
                <a:lnTo>
                  <a:pt x="172" y="156"/>
                </a:lnTo>
                <a:lnTo>
                  <a:pt x="168" y="170"/>
                </a:lnTo>
                <a:lnTo>
                  <a:pt x="164" y="182"/>
                </a:lnTo>
                <a:close/>
                <a:moveTo>
                  <a:pt x="128" y="120"/>
                </a:moveTo>
                <a:lnTo>
                  <a:pt x="128" y="80"/>
                </a:lnTo>
                <a:lnTo>
                  <a:pt x="128" y="80"/>
                </a:lnTo>
                <a:lnTo>
                  <a:pt x="148" y="78"/>
                </a:lnTo>
                <a:lnTo>
                  <a:pt x="168" y="72"/>
                </a:lnTo>
                <a:lnTo>
                  <a:pt x="168" y="72"/>
                </a:lnTo>
                <a:lnTo>
                  <a:pt x="174" y="96"/>
                </a:lnTo>
                <a:lnTo>
                  <a:pt x="176" y="120"/>
                </a:lnTo>
                <a:lnTo>
                  <a:pt x="128" y="120"/>
                </a:lnTo>
                <a:close/>
                <a:moveTo>
                  <a:pt x="44" y="52"/>
                </a:moveTo>
                <a:lnTo>
                  <a:pt x="44" y="52"/>
                </a:lnTo>
                <a:lnTo>
                  <a:pt x="58" y="62"/>
                </a:lnTo>
                <a:lnTo>
                  <a:pt x="74" y="70"/>
                </a:lnTo>
                <a:lnTo>
                  <a:pt x="74" y="70"/>
                </a:lnTo>
                <a:lnTo>
                  <a:pt x="66" y="94"/>
                </a:lnTo>
                <a:lnTo>
                  <a:pt x="64" y="120"/>
                </a:lnTo>
                <a:lnTo>
                  <a:pt x="16" y="120"/>
                </a:lnTo>
                <a:lnTo>
                  <a:pt x="16" y="120"/>
                </a:lnTo>
                <a:lnTo>
                  <a:pt x="18" y="102"/>
                </a:lnTo>
                <a:lnTo>
                  <a:pt x="24" y="84"/>
                </a:lnTo>
                <a:lnTo>
                  <a:pt x="32" y="66"/>
                </a:lnTo>
                <a:lnTo>
                  <a:pt x="44" y="52"/>
                </a:lnTo>
                <a:close/>
                <a:moveTo>
                  <a:pt x="16" y="128"/>
                </a:moveTo>
                <a:lnTo>
                  <a:pt x="64" y="128"/>
                </a:lnTo>
                <a:lnTo>
                  <a:pt x="64" y="128"/>
                </a:lnTo>
                <a:lnTo>
                  <a:pt x="66" y="144"/>
                </a:lnTo>
                <a:lnTo>
                  <a:pt x="68" y="158"/>
                </a:lnTo>
                <a:lnTo>
                  <a:pt x="72" y="172"/>
                </a:lnTo>
                <a:lnTo>
                  <a:pt x="76" y="186"/>
                </a:lnTo>
                <a:lnTo>
                  <a:pt x="76" y="186"/>
                </a:lnTo>
                <a:lnTo>
                  <a:pt x="62" y="192"/>
                </a:lnTo>
                <a:lnTo>
                  <a:pt x="48" y="200"/>
                </a:lnTo>
                <a:lnTo>
                  <a:pt x="48" y="200"/>
                </a:lnTo>
                <a:lnTo>
                  <a:pt x="36" y="186"/>
                </a:lnTo>
                <a:lnTo>
                  <a:pt x="26" y="168"/>
                </a:lnTo>
                <a:lnTo>
                  <a:pt x="18" y="148"/>
                </a:lnTo>
                <a:lnTo>
                  <a:pt x="16" y="128"/>
                </a:lnTo>
                <a:close/>
                <a:moveTo>
                  <a:pt x="200" y="200"/>
                </a:moveTo>
                <a:lnTo>
                  <a:pt x="200" y="200"/>
                </a:lnTo>
                <a:lnTo>
                  <a:pt x="186" y="192"/>
                </a:lnTo>
                <a:lnTo>
                  <a:pt x="172" y="186"/>
                </a:lnTo>
                <a:lnTo>
                  <a:pt x="172" y="186"/>
                </a:lnTo>
                <a:lnTo>
                  <a:pt x="176" y="172"/>
                </a:lnTo>
                <a:lnTo>
                  <a:pt x="180" y="158"/>
                </a:lnTo>
                <a:lnTo>
                  <a:pt x="182" y="144"/>
                </a:lnTo>
                <a:lnTo>
                  <a:pt x="184" y="128"/>
                </a:lnTo>
                <a:lnTo>
                  <a:pt x="232" y="128"/>
                </a:lnTo>
                <a:lnTo>
                  <a:pt x="232" y="128"/>
                </a:lnTo>
                <a:lnTo>
                  <a:pt x="230" y="148"/>
                </a:lnTo>
                <a:lnTo>
                  <a:pt x="222" y="168"/>
                </a:lnTo>
                <a:lnTo>
                  <a:pt x="212" y="186"/>
                </a:lnTo>
                <a:lnTo>
                  <a:pt x="200" y="200"/>
                </a:lnTo>
                <a:close/>
              </a:path>
            </a:pathLst>
          </a:custGeom>
          <a:solidFill>
            <a:schemeClr val="bg1"/>
          </a:solidFill>
          <a:ln w="9525">
            <a:noFill/>
            <a:round/>
          </a:ln>
        </p:spPr>
        <p:txBody>
          <a:bodyPr vert="horz" wrap="square" lIns="91443" tIns="45722" rIns="91443" bIns="45722" numCol="1" anchor="t" anchorCtr="0" compatLnSpc="1"/>
          <a:lstStyle/>
          <a:p>
            <a:endParaRPr lang="ar-SA" sz="1600" dirty="0">
              <a:solidFill>
                <a:schemeClr val="bg1">
                  <a:lumMod val="50000"/>
                </a:schemeClr>
              </a:solidFill>
            </a:endParaRPr>
          </a:p>
        </p:txBody>
      </p:sp>
      <p:grpSp>
        <p:nvGrpSpPr>
          <p:cNvPr id="2" name="Group 250"/>
          <p:cNvGrpSpPr/>
          <p:nvPr/>
        </p:nvGrpSpPr>
        <p:grpSpPr>
          <a:xfrm>
            <a:off x="5737632" y="2527948"/>
            <a:ext cx="234565" cy="190583"/>
            <a:chOff x="5588000" y="3625850"/>
            <a:chExt cx="406400" cy="330200"/>
          </a:xfrm>
          <a:solidFill>
            <a:schemeClr val="bg1"/>
          </a:solidFill>
        </p:grpSpPr>
        <p:sp>
          <p:nvSpPr>
            <p:cNvPr id="23" name="Freeform 23"/>
            <p:cNvSpPr>
              <a:spLocks noEditPoints="1"/>
            </p:cNvSpPr>
            <p:nvPr/>
          </p:nvSpPr>
          <p:spPr bwMode="auto">
            <a:xfrm>
              <a:off x="5867400" y="3727450"/>
              <a:ext cx="76200" cy="101600"/>
            </a:xfrm>
            <a:custGeom>
              <a:avLst/>
              <a:gdLst/>
              <a:ahLst/>
              <a:cxnLst>
                <a:cxn ang="0">
                  <a:pos x="22" y="4"/>
                </a:cxn>
                <a:cxn ang="0">
                  <a:pos x="22" y="4"/>
                </a:cxn>
                <a:cxn ang="0">
                  <a:pos x="20" y="0"/>
                </a:cxn>
                <a:cxn ang="0">
                  <a:pos x="16" y="0"/>
                </a:cxn>
                <a:cxn ang="0">
                  <a:pos x="8" y="0"/>
                </a:cxn>
                <a:cxn ang="0">
                  <a:pos x="8" y="0"/>
                </a:cxn>
                <a:cxn ang="0">
                  <a:pos x="4" y="0"/>
                </a:cxn>
                <a:cxn ang="0">
                  <a:pos x="2" y="2"/>
                </a:cxn>
                <a:cxn ang="0">
                  <a:pos x="0" y="4"/>
                </a:cxn>
                <a:cxn ang="0">
                  <a:pos x="0" y="8"/>
                </a:cxn>
                <a:cxn ang="0">
                  <a:pos x="0" y="56"/>
                </a:cxn>
                <a:cxn ang="0">
                  <a:pos x="0" y="56"/>
                </a:cxn>
                <a:cxn ang="0">
                  <a:pos x="0" y="60"/>
                </a:cxn>
                <a:cxn ang="0">
                  <a:pos x="2" y="62"/>
                </a:cxn>
                <a:cxn ang="0">
                  <a:pos x="4" y="64"/>
                </a:cxn>
                <a:cxn ang="0">
                  <a:pos x="8" y="64"/>
                </a:cxn>
                <a:cxn ang="0">
                  <a:pos x="40" y="64"/>
                </a:cxn>
                <a:cxn ang="0">
                  <a:pos x="40" y="64"/>
                </a:cxn>
                <a:cxn ang="0">
                  <a:pos x="44" y="64"/>
                </a:cxn>
                <a:cxn ang="0">
                  <a:pos x="46" y="62"/>
                </a:cxn>
                <a:cxn ang="0">
                  <a:pos x="48" y="60"/>
                </a:cxn>
                <a:cxn ang="0">
                  <a:pos x="48" y="56"/>
                </a:cxn>
                <a:cxn ang="0">
                  <a:pos x="48" y="44"/>
                </a:cxn>
                <a:cxn ang="0">
                  <a:pos x="48" y="44"/>
                </a:cxn>
                <a:cxn ang="0">
                  <a:pos x="46" y="40"/>
                </a:cxn>
                <a:cxn ang="0">
                  <a:pos x="22" y="4"/>
                </a:cxn>
                <a:cxn ang="0">
                  <a:pos x="40" y="56"/>
                </a:cxn>
                <a:cxn ang="0">
                  <a:pos x="8" y="56"/>
                </a:cxn>
                <a:cxn ang="0">
                  <a:pos x="8" y="8"/>
                </a:cxn>
                <a:cxn ang="0">
                  <a:pos x="16" y="8"/>
                </a:cxn>
                <a:cxn ang="0">
                  <a:pos x="40" y="44"/>
                </a:cxn>
                <a:cxn ang="0">
                  <a:pos x="40" y="56"/>
                </a:cxn>
              </a:cxnLst>
              <a:rect l="0" t="0" r="r" b="b"/>
              <a:pathLst>
                <a:path w="48" h="64">
                  <a:moveTo>
                    <a:pt x="22" y="4"/>
                  </a:moveTo>
                  <a:lnTo>
                    <a:pt x="22" y="4"/>
                  </a:lnTo>
                  <a:lnTo>
                    <a:pt x="20" y="0"/>
                  </a:lnTo>
                  <a:lnTo>
                    <a:pt x="16" y="0"/>
                  </a:lnTo>
                  <a:lnTo>
                    <a:pt x="8" y="0"/>
                  </a:lnTo>
                  <a:lnTo>
                    <a:pt x="8" y="0"/>
                  </a:lnTo>
                  <a:lnTo>
                    <a:pt x="4" y="0"/>
                  </a:lnTo>
                  <a:lnTo>
                    <a:pt x="2" y="2"/>
                  </a:lnTo>
                  <a:lnTo>
                    <a:pt x="0" y="4"/>
                  </a:lnTo>
                  <a:lnTo>
                    <a:pt x="0" y="8"/>
                  </a:lnTo>
                  <a:lnTo>
                    <a:pt x="0" y="56"/>
                  </a:lnTo>
                  <a:lnTo>
                    <a:pt x="0" y="56"/>
                  </a:lnTo>
                  <a:lnTo>
                    <a:pt x="0" y="60"/>
                  </a:lnTo>
                  <a:lnTo>
                    <a:pt x="2" y="62"/>
                  </a:lnTo>
                  <a:lnTo>
                    <a:pt x="4" y="64"/>
                  </a:lnTo>
                  <a:lnTo>
                    <a:pt x="8" y="64"/>
                  </a:lnTo>
                  <a:lnTo>
                    <a:pt x="40" y="64"/>
                  </a:lnTo>
                  <a:lnTo>
                    <a:pt x="40" y="64"/>
                  </a:lnTo>
                  <a:lnTo>
                    <a:pt x="44" y="64"/>
                  </a:lnTo>
                  <a:lnTo>
                    <a:pt x="46" y="62"/>
                  </a:lnTo>
                  <a:lnTo>
                    <a:pt x="48" y="60"/>
                  </a:lnTo>
                  <a:lnTo>
                    <a:pt x="48" y="56"/>
                  </a:lnTo>
                  <a:lnTo>
                    <a:pt x="48" y="44"/>
                  </a:lnTo>
                  <a:lnTo>
                    <a:pt x="48" y="44"/>
                  </a:lnTo>
                  <a:lnTo>
                    <a:pt x="46" y="40"/>
                  </a:lnTo>
                  <a:lnTo>
                    <a:pt x="22" y="4"/>
                  </a:lnTo>
                  <a:close/>
                  <a:moveTo>
                    <a:pt x="40" y="56"/>
                  </a:moveTo>
                  <a:lnTo>
                    <a:pt x="8" y="56"/>
                  </a:lnTo>
                  <a:lnTo>
                    <a:pt x="8" y="8"/>
                  </a:lnTo>
                  <a:lnTo>
                    <a:pt x="16" y="8"/>
                  </a:lnTo>
                  <a:lnTo>
                    <a:pt x="40" y="44"/>
                  </a:lnTo>
                  <a:lnTo>
                    <a:pt x="40" y="56"/>
                  </a:lnTo>
                  <a:close/>
                </a:path>
              </a:pathLst>
            </a:custGeom>
            <a:grpFill/>
            <a:ln w="9525">
              <a:noFill/>
              <a:round/>
            </a:ln>
          </p:spPr>
          <p:txBody>
            <a:bodyPr vert="horz" wrap="square" lIns="121941" tIns="60971" rIns="121941" bIns="60971" numCol="1" anchor="t" anchorCtr="0" compatLnSpc="1"/>
            <a:lstStyle/>
            <a:p>
              <a:endParaRPr lang="ar-SA" sz="1600" dirty="0">
                <a:solidFill>
                  <a:schemeClr val="bg1">
                    <a:lumMod val="50000"/>
                  </a:schemeClr>
                </a:solidFill>
              </a:endParaRPr>
            </a:p>
          </p:txBody>
        </p:sp>
        <p:sp>
          <p:nvSpPr>
            <p:cNvPr id="24" name="Freeform 24"/>
            <p:cNvSpPr>
              <a:spLocks noEditPoints="1"/>
            </p:cNvSpPr>
            <p:nvPr/>
          </p:nvSpPr>
          <p:spPr bwMode="auto">
            <a:xfrm>
              <a:off x="5588000" y="3625850"/>
              <a:ext cx="406400" cy="330200"/>
            </a:xfrm>
            <a:custGeom>
              <a:avLst/>
              <a:gdLst/>
              <a:ahLst/>
              <a:cxnLst>
                <a:cxn ang="0">
                  <a:pos x="220" y="50"/>
                </a:cxn>
                <a:cxn ang="0">
                  <a:pos x="206" y="40"/>
                </a:cxn>
                <a:cxn ang="0">
                  <a:pos x="168" y="24"/>
                </a:cxn>
                <a:cxn ang="0">
                  <a:pos x="160" y="8"/>
                </a:cxn>
                <a:cxn ang="0">
                  <a:pos x="24" y="0"/>
                </a:cxn>
                <a:cxn ang="0">
                  <a:pos x="8" y="8"/>
                </a:cxn>
                <a:cxn ang="0">
                  <a:pos x="0" y="112"/>
                </a:cxn>
                <a:cxn ang="0">
                  <a:pos x="8" y="128"/>
                </a:cxn>
                <a:cxn ang="0">
                  <a:pos x="24" y="136"/>
                </a:cxn>
                <a:cxn ang="0">
                  <a:pos x="26" y="170"/>
                </a:cxn>
                <a:cxn ang="0">
                  <a:pos x="48" y="184"/>
                </a:cxn>
                <a:cxn ang="0">
                  <a:pos x="62" y="194"/>
                </a:cxn>
                <a:cxn ang="0">
                  <a:pos x="88" y="208"/>
                </a:cxn>
                <a:cxn ang="0">
                  <a:pos x="108" y="202"/>
                </a:cxn>
                <a:cxn ang="0">
                  <a:pos x="162" y="184"/>
                </a:cxn>
                <a:cxn ang="0">
                  <a:pos x="172" y="202"/>
                </a:cxn>
                <a:cxn ang="0">
                  <a:pos x="192" y="208"/>
                </a:cxn>
                <a:cxn ang="0">
                  <a:pos x="218" y="194"/>
                </a:cxn>
                <a:cxn ang="0">
                  <a:pos x="232" y="184"/>
                </a:cxn>
                <a:cxn ang="0">
                  <a:pos x="254" y="170"/>
                </a:cxn>
                <a:cxn ang="0">
                  <a:pos x="256" y="112"/>
                </a:cxn>
                <a:cxn ang="0">
                  <a:pos x="24" y="120"/>
                </a:cxn>
                <a:cxn ang="0">
                  <a:pos x="18" y="118"/>
                </a:cxn>
                <a:cxn ang="0">
                  <a:pos x="16" y="24"/>
                </a:cxn>
                <a:cxn ang="0">
                  <a:pos x="18" y="18"/>
                </a:cxn>
                <a:cxn ang="0">
                  <a:pos x="144" y="16"/>
                </a:cxn>
                <a:cxn ang="0">
                  <a:pos x="150" y="18"/>
                </a:cxn>
                <a:cxn ang="0">
                  <a:pos x="152" y="40"/>
                </a:cxn>
                <a:cxn ang="0">
                  <a:pos x="152" y="112"/>
                </a:cxn>
                <a:cxn ang="0">
                  <a:pos x="148" y="120"/>
                </a:cxn>
                <a:cxn ang="0">
                  <a:pos x="88" y="192"/>
                </a:cxn>
                <a:cxn ang="0">
                  <a:pos x="76" y="188"/>
                </a:cxn>
                <a:cxn ang="0">
                  <a:pos x="72" y="176"/>
                </a:cxn>
                <a:cxn ang="0">
                  <a:pos x="82" y="162"/>
                </a:cxn>
                <a:cxn ang="0">
                  <a:pos x="94" y="162"/>
                </a:cxn>
                <a:cxn ang="0">
                  <a:pos x="104" y="176"/>
                </a:cxn>
                <a:cxn ang="0">
                  <a:pos x="100" y="188"/>
                </a:cxn>
                <a:cxn ang="0">
                  <a:pos x="192" y="192"/>
                </a:cxn>
                <a:cxn ang="0">
                  <a:pos x="180" y="188"/>
                </a:cxn>
                <a:cxn ang="0">
                  <a:pos x="176" y="176"/>
                </a:cxn>
                <a:cxn ang="0">
                  <a:pos x="186" y="162"/>
                </a:cxn>
                <a:cxn ang="0">
                  <a:pos x="198" y="162"/>
                </a:cxn>
                <a:cxn ang="0">
                  <a:pos x="208" y="176"/>
                </a:cxn>
                <a:cxn ang="0">
                  <a:pos x="204" y="188"/>
                </a:cxn>
                <a:cxn ang="0">
                  <a:pos x="240" y="160"/>
                </a:cxn>
                <a:cxn ang="0">
                  <a:pos x="238" y="166"/>
                </a:cxn>
                <a:cxn ang="0">
                  <a:pos x="222" y="168"/>
                </a:cxn>
                <a:cxn ang="0">
                  <a:pos x="212" y="150"/>
                </a:cxn>
                <a:cxn ang="0">
                  <a:pos x="192" y="144"/>
                </a:cxn>
                <a:cxn ang="0">
                  <a:pos x="166" y="158"/>
                </a:cxn>
                <a:cxn ang="0">
                  <a:pos x="118" y="168"/>
                </a:cxn>
                <a:cxn ang="0">
                  <a:pos x="98" y="146"/>
                </a:cxn>
                <a:cxn ang="0">
                  <a:pos x="78" y="146"/>
                </a:cxn>
                <a:cxn ang="0">
                  <a:pos x="58" y="168"/>
                </a:cxn>
                <a:cxn ang="0">
                  <a:pos x="44" y="168"/>
                </a:cxn>
                <a:cxn ang="0">
                  <a:pos x="40" y="160"/>
                </a:cxn>
                <a:cxn ang="0">
                  <a:pos x="144" y="136"/>
                </a:cxn>
                <a:cxn ang="0">
                  <a:pos x="166" y="122"/>
                </a:cxn>
                <a:cxn ang="0">
                  <a:pos x="200" y="56"/>
                </a:cxn>
                <a:cxn ang="0">
                  <a:pos x="206" y="60"/>
                </a:cxn>
                <a:cxn ang="0">
                  <a:pos x="240" y="112"/>
                </a:cxn>
              </a:cxnLst>
              <a:rect l="0" t="0" r="r" b="b"/>
              <a:pathLst>
                <a:path w="256" h="208">
                  <a:moveTo>
                    <a:pt x="252" y="98"/>
                  </a:moveTo>
                  <a:lnTo>
                    <a:pt x="220" y="50"/>
                  </a:lnTo>
                  <a:lnTo>
                    <a:pt x="220" y="50"/>
                  </a:lnTo>
                  <a:lnTo>
                    <a:pt x="216" y="46"/>
                  </a:lnTo>
                  <a:lnTo>
                    <a:pt x="212" y="42"/>
                  </a:lnTo>
                  <a:lnTo>
                    <a:pt x="206" y="40"/>
                  </a:lnTo>
                  <a:lnTo>
                    <a:pt x="200" y="40"/>
                  </a:lnTo>
                  <a:lnTo>
                    <a:pt x="168" y="40"/>
                  </a:lnTo>
                  <a:lnTo>
                    <a:pt x="168" y="24"/>
                  </a:lnTo>
                  <a:lnTo>
                    <a:pt x="168" y="24"/>
                  </a:lnTo>
                  <a:lnTo>
                    <a:pt x="166" y="14"/>
                  </a:lnTo>
                  <a:lnTo>
                    <a:pt x="160" y="8"/>
                  </a:lnTo>
                  <a:lnTo>
                    <a:pt x="154" y="2"/>
                  </a:lnTo>
                  <a:lnTo>
                    <a:pt x="144" y="0"/>
                  </a:lnTo>
                  <a:lnTo>
                    <a:pt x="24" y="0"/>
                  </a:lnTo>
                  <a:lnTo>
                    <a:pt x="24" y="0"/>
                  </a:lnTo>
                  <a:lnTo>
                    <a:pt x="14" y="2"/>
                  </a:lnTo>
                  <a:lnTo>
                    <a:pt x="8" y="8"/>
                  </a:lnTo>
                  <a:lnTo>
                    <a:pt x="2" y="14"/>
                  </a:lnTo>
                  <a:lnTo>
                    <a:pt x="0" y="24"/>
                  </a:lnTo>
                  <a:lnTo>
                    <a:pt x="0" y="112"/>
                  </a:lnTo>
                  <a:lnTo>
                    <a:pt x="0" y="112"/>
                  </a:lnTo>
                  <a:lnTo>
                    <a:pt x="2" y="122"/>
                  </a:lnTo>
                  <a:lnTo>
                    <a:pt x="8" y="128"/>
                  </a:lnTo>
                  <a:lnTo>
                    <a:pt x="14" y="134"/>
                  </a:lnTo>
                  <a:lnTo>
                    <a:pt x="24" y="136"/>
                  </a:lnTo>
                  <a:lnTo>
                    <a:pt x="24" y="136"/>
                  </a:lnTo>
                  <a:lnTo>
                    <a:pt x="24" y="160"/>
                  </a:lnTo>
                  <a:lnTo>
                    <a:pt x="24" y="160"/>
                  </a:lnTo>
                  <a:lnTo>
                    <a:pt x="26" y="170"/>
                  </a:lnTo>
                  <a:lnTo>
                    <a:pt x="32" y="176"/>
                  </a:lnTo>
                  <a:lnTo>
                    <a:pt x="38" y="182"/>
                  </a:lnTo>
                  <a:lnTo>
                    <a:pt x="48" y="184"/>
                  </a:lnTo>
                  <a:lnTo>
                    <a:pt x="58" y="184"/>
                  </a:lnTo>
                  <a:lnTo>
                    <a:pt x="58" y="184"/>
                  </a:lnTo>
                  <a:lnTo>
                    <a:pt x="62" y="194"/>
                  </a:lnTo>
                  <a:lnTo>
                    <a:pt x="68" y="202"/>
                  </a:lnTo>
                  <a:lnTo>
                    <a:pt x="78" y="206"/>
                  </a:lnTo>
                  <a:lnTo>
                    <a:pt x="88" y="208"/>
                  </a:lnTo>
                  <a:lnTo>
                    <a:pt x="88" y="208"/>
                  </a:lnTo>
                  <a:lnTo>
                    <a:pt x="98" y="206"/>
                  </a:lnTo>
                  <a:lnTo>
                    <a:pt x="108" y="202"/>
                  </a:lnTo>
                  <a:lnTo>
                    <a:pt x="114" y="194"/>
                  </a:lnTo>
                  <a:lnTo>
                    <a:pt x="118" y="184"/>
                  </a:lnTo>
                  <a:lnTo>
                    <a:pt x="162" y="184"/>
                  </a:lnTo>
                  <a:lnTo>
                    <a:pt x="162" y="184"/>
                  </a:lnTo>
                  <a:lnTo>
                    <a:pt x="166" y="194"/>
                  </a:lnTo>
                  <a:lnTo>
                    <a:pt x="172" y="202"/>
                  </a:lnTo>
                  <a:lnTo>
                    <a:pt x="182" y="206"/>
                  </a:lnTo>
                  <a:lnTo>
                    <a:pt x="192" y="208"/>
                  </a:lnTo>
                  <a:lnTo>
                    <a:pt x="192" y="208"/>
                  </a:lnTo>
                  <a:lnTo>
                    <a:pt x="202" y="206"/>
                  </a:lnTo>
                  <a:lnTo>
                    <a:pt x="212" y="202"/>
                  </a:lnTo>
                  <a:lnTo>
                    <a:pt x="218" y="194"/>
                  </a:lnTo>
                  <a:lnTo>
                    <a:pt x="222" y="184"/>
                  </a:lnTo>
                  <a:lnTo>
                    <a:pt x="232" y="184"/>
                  </a:lnTo>
                  <a:lnTo>
                    <a:pt x="232" y="184"/>
                  </a:lnTo>
                  <a:lnTo>
                    <a:pt x="242" y="182"/>
                  </a:lnTo>
                  <a:lnTo>
                    <a:pt x="248" y="176"/>
                  </a:lnTo>
                  <a:lnTo>
                    <a:pt x="254" y="170"/>
                  </a:lnTo>
                  <a:lnTo>
                    <a:pt x="256" y="160"/>
                  </a:lnTo>
                  <a:lnTo>
                    <a:pt x="256" y="112"/>
                  </a:lnTo>
                  <a:lnTo>
                    <a:pt x="256" y="112"/>
                  </a:lnTo>
                  <a:lnTo>
                    <a:pt x="254" y="106"/>
                  </a:lnTo>
                  <a:lnTo>
                    <a:pt x="252" y="98"/>
                  </a:lnTo>
                  <a:close/>
                  <a:moveTo>
                    <a:pt x="24" y="120"/>
                  </a:moveTo>
                  <a:lnTo>
                    <a:pt x="24" y="120"/>
                  </a:lnTo>
                  <a:lnTo>
                    <a:pt x="20" y="120"/>
                  </a:lnTo>
                  <a:lnTo>
                    <a:pt x="18" y="118"/>
                  </a:lnTo>
                  <a:lnTo>
                    <a:pt x="16" y="116"/>
                  </a:lnTo>
                  <a:lnTo>
                    <a:pt x="16" y="112"/>
                  </a:lnTo>
                  <a:lnTo>
                    <a:pt x="16" y="24"/>
                  </a:lnTo>
                  <a:lnTo>
                    <a:pt x="16" y="24"/>
                  </a:lnTo>
                  <a:lnTo>
                    <a:pt x="16" y="20"/>
                  </a:lnTo>
                  <a:lnTo>
                    <a:pt x="18" y="18"/>
                  </a:lnTo>
                  <a:lnTo>
                    <a:pt x="20" y="16"/>
                  </a:lnTo>
                  <a:lnTo>
                    <a:pt x="24" y="16"/>
                  </a:lnTo>
                  <a:lnTo>
                    <a:pt x="144" y="16"/>
                  </a:lnTo>
                  <a:lnTo>
                    <a:pt x="144" y="16"/>
                  </a:lnTo>
                  <a:lnTo>
                    <a:pt x="148" y="16"/>
                  </a:lnTo>
                  <a:lnTo>
                    <a:pt x="150" y="18"/>
                  </a:lnTo>
                  <a:lnTo>
                    <a:pt x="152" y="20"/>
                  </a:lnTo>
                  <a:lnTo>
                    <a:pt x="152" y="24"/>
                  </a:lnTo>
                  <a:lnTo>
                    <a:pt x="152" y="40"/>
                  </a:lnTo>
                  <a:lnTo>
                    <a:pt x="152" y="56"/>
                  </a:lnTo>
                  <a:lnTo>
                    <a:pt x="152" y="112"/>
                  </a:lnTo>
                  <a:lnTo>
                    <a:pt x="152" y="112"/>
                  </a:lnTo>
                  <a:lnTo>
                    <a:pt x="152" y="116"/>
                  </a:lnTo>
                  <a:lnTo>
                    <a:pt x="150" y="118"/>
                  </a:lnTo>
                  <a:lnTo>
                    <a:pt x="148" y="120"/>
                  </a:lnTo>
                  <a:lnTo>
                    <a:pt x="144" y="120"/>
                  </a:lnTo>
                  <a:lnTo>
                    <a:pt x="24" y="120"/>
                  </a:lnTo>
                  <a:close/>
                  <a:moveTo>
                    <a:pt x="88" y="192"/>
                  </a:moveTo>
                  <a:lnTo>
                    <a:pt x="88" y="192"/>
                  </a:lnTo>
                  <a:lnTo>
                    <a:pt x="82" y="190"/>
                  </a:lnTo>
                  <a:lnTo>
                    <a:pt x="76" y="188"/>
                  </a:lnTo>
                  <a:lnTo>
                    <a:pt x="74" y="182"/>
                  </a:lnTo>
                  <a:lnTo>
                    <a:pt x="72" y="176"/>
                  </a:lnTo>
                  <a:lnTo>
                    <a:pt x="72" y="176"/>
                  </a:lnTo>
                  <a:lnTo>
                    <a:pt x="74" y="170"/>
                  </a:lnTo>
                  <a:lnTo>
                    <a:pt x="76" y="164"/>
                  </a:lnTo>
                  <a:lnTo>
                    <a:pt x="82" y="162"/>
                  </a:lnTo>
                  <a:lnTo>
                    <a:pt x="88" y="160"/>
                  </a:lnTo>
                  <a:lnTo>
                    <a:pt x="88" y="160"/>
                  </a:lnTo>
                  <a:lnTo>
                    <a:pt x="94" y="162"/>
                  </a:lnTo>
                  <a:lnTo>
                    <a:pt x="100" y="164"/>
                  </a:lnTo>
                  <a:lnTo>
                    <a:pt x="102" y="170"/>
                  </a:lnTo>
                  <a:lnTo>
                    <a:pt x="104" y="176"/>
                  </a:lnTo>
                  <a:lnTo>
                    <a:pt x="104" y="176"/>
                  </a:lnTo>
                  <a:lnTo>
                    <a:pt x="102" y="182"/>
                  </a:lnTo>
                  <a:lnTo>
                    <a:pt x="100" y="188"/>
                  </a:lnTo>
                  <a:lnTo>
                    <a:pt x="94" y="190"/>
                  </a:lnTo>
                  <a:lnTo>
                    <a:pt x="88" y="192"/>
                  </a:lnTo>
                  <a:close/>
                  <a:moveTo>
                    <a:pt x="192" y="192"/>
                  </a:moveTo>
                  <a:lnTo>
                    <a:pt x="192" y="192"/>
                  </a:lnTo>
                  <a:lnTo>
                    <a:pt x="186" y="190"/>
                  </a:lnTo>
                  <a:lnTo>
                    <a:pt x="180" y="188"/>
                  </a:lnTo>
                  <a:lnTo>
                    <a:pt x="178" y="182"/>
                  </a:lnTo>
                  <a:lnTo>
                    <a:pt x="176" y="176"/>
                  </a:lnTo>
                  <a:lnTo>
                    <a:pt x="176" y="176"/>
                  </a:lnTo>
                  <a:lnTo>
                    <a:pt x="178" y="170"/>
                  </a:lnTo>
                  <a:lnTo>
                    <a:pt x="180" y="164"/>
                  </a:lnTo>
                  <a:lnTo>
                    <a:pt x="186" y="162"/>
                  </a:lnTo>
                  <a:lnTo>
                    <a:pt x="192" y="160"/>
                  </a:lnTo>
                  <a:lnTo>
                    <a:pt x="192" y="160"/>
                  </a:lnTo>
                  <a:lnTo>
                    <a:pt x="198" y="162"/>
                  </a:lnTo>
                  <a:lnTo>
                    <a:pt x="204" y="164"/>
                  </a:lnTo>
                  <a:lnTo>
                    <a:pt x="206" y="170"/>
                  </a:lnTo>
                  <a:lnTo>
                    <a:pt x="208" y="176"/>
                  </a:lnTo>
                  <a:lnTo>
                    <a:pt x="208" y="176"/>
                  </a:lnTo>
                  <a:lnTo>
                    <a:pt x="206" y="182"/>
                  </a:lnTo>
                  <a:lnTo>
                    <a:pt x="204" y="188"/>
                  </a:lnTo>
                  <a:lnTo>
                    <a:pt x="198" y="190"/>
                  </a:lnTo>
                  <a:lnTo>
                    <a:pt x="192" y="192"/>
                  </a:lnTo>
                  <a:close/>
                  <a:moveTo>
                    <a:pt x="240" y="160"/>
                  </a:moveTo>
                  <a:lnTo>
                    <a:pt x="240" y="160"/>
                  </a:lnTo>
                  <a:lnTo>
                    <a:pt x="240" y="164"/>
                  </a:lnTo>
                  <a:lnTo>
                    <a:pt x="238" y="166"/>
                  </a:lnTo>
                  <a:lnTo>
                    <a:pt x="236" y="168"/>
                  </a:lnTo>
                  <a:lnTo>
                    <a:pt x="232" y="168"/>
                  </a:lnTo>
                  <a:lnTo>
                    <a:pt x="222" y="168"/>
                  </a:lnTo>
                  <a:lnTo>
                    <a:pt x="222" y="168"/>
                  </a:lnTo>
                  <a:lnTo>
                    <a:pt x="218" y="158"/>
                  </a:lnTo>
                  <a:lnTo>
                    <a:pt x="212" y="150"/>
                  </a:lnTo>
                  <a:lnTo>
                    <a:pt x="202" y="146"/>
                  </a:lnTo>
                  <a:lnTo>
                    <a:pt x="192" y="144"/>
                  </a:lnTo>
                  <a:lnTo>
                    <a:pt x="192" y="144"/>
                  </a:lnTo>
                  <a:lnTo>
                    <a:pt x="182" y="146"/>
                  </a:lnTo>
                  <a:lnTo>
                    <a:pt x="172" y="150"/>
                  </a:lnTo>
                  <a:lnTo>
                    <a:pt x="166" y="158"/>
                  </a:lnTo>
                  <a:lnTo>
                    <a:pt x="162" y="168"/>
                  </a:lnTo>
                  <a:lnTo>
                    <a:pt x="118" y="168"/>
                  </a:lnTo>
                  <a:lnTo>
                    <a:pt x="118" y="168"/>
                  </a:lnTo>
                  <a:lnTo>
                    <a:pt x="114" y="158"/>
                  </a:lnTo>
                  <a:lnTo>
                    <a:pt x="108" y="150"/>
                  </a:lnTo>
                  <a:lnTo>
                    <a:pt x="98" y="146"/>
                  </a:lnTo>
                  <a:lnTo>
                    <a:pt x="88" y="144"/>
                  </a:lnTo>
                  <a:lnTo>
                    <a:pt x="88" y="144"/>
                  </a:lnTo>
                  <a:lnTo>
                    <a:pt x="78" y="146"/>
                  </a:lnTo>
                  <a:lnTo>
                    <a:pt x="68" y="150"/>
                  </a:lnTo>
                  <a:lnTo>
                    <a:pt x="62" y="158"/>
                  </a:lnTo>
                  <a:lnTo>
                    <a:pt x="58" y="168"/>
                  </a:lnTo>
                  <a:lnTo>
                    <a:pt x="48" y="168"/>
                  </a:lnTo>
                  <a:lnTo>
                    <a:pt x="48" y="168"/>
                  </a:lnTo>
                  <a:lnTo>
                    <a:pt x="44" y="168"/>
                  </a:lnTo>
                  <a:lnTo>
                    <a:pt x="42" y="166"/>
                  </a:lnTo>
                  <a:lnTo>
                    <a:pt x="40" y="164"/>
                  </a:lnTo>
                  <a:lnTo>
                    <a:pt x="40" y="160"/>
                  </a:lnTo>
                  <a:lnTo>
                    <a:pt x="40" y="136"/>
                  </a:lnTo>
                  <a:lnTo>
                    <a:pt x="144" y="136"/>
                  </a:lnTo>
                  <a:lnTo>
                    <a:pt x="144" y="136"/>
                  </a:lnTo>
                  <a:lnTo>
                    <a:pt x="154" y="134"/>
                  </a:lnTo>
                  <a:lnTo>
                    <a:pt x="160" y="128"/>
                  </a:lnTo>
                  <a:lnTo>
                    <a:pt x="166" y="122"/>
                  </a:lnTo>
                  <a:lnTo>
                    <a:pt x="168" y="112"/>
                  </a:lnTo>
                  <a:lnTo>
                    <a:pt x="168" y="56"/>
                  </a:lnTo>
                  <a:lnTo>
                    <a:pt x="200" y="56"/>
                  </a:lnTo>
                  <a:lnTo>
                    <a:pt x="200" y="56"/>
                  </a:lnTo>
                  <a:lnTo>
                    <a:pt x="204" y="56"/>
                  </a:lnTo>
                  <a:lnTo>
                    <a:pt x="206" y="60"/>
                  </a:lnTo>
                  <a:lnTo>
                    <a:pt x="238" y="108"/>
                  </a:lnTo>
                  <a:lnTo>
                    <a:pt x="238" y="108"/>
                  </a:lnTo>
                  <a:lnTo>
                    <a:pt x="240" y="112"/>
                  </a:lnTo>
                  <a:lnTo>
                    <a:pt x="240" y="160"/>
                  </a:lnTo>
                  <a:close/>
                </a:path>
              </a:pathLst>
            </a:custGeom>
            <a:grpFill/>
            <a:ln w="9525">
              <a:noFill/>
              <a:round/>
            </a:ln>
          </p:spPr>
          <p:txBody>
            <a:bodyPr vert="horz" wrap="square" lIns="121941" tIns="60971" rIns="121941" bIns="60971" numCol="1" anchor="t" anchorCtr="0" compatLnSpc="1"/>
            <a:lstStyle/>
            <a:p>
              <a:endParaRPr lang="ar-SA" sz="1600" dirty="0">
                <a:solidFill>
                  <a:schemeClr val="bg1">
                    <a:lumMod val="50000"/>
                  </a:schemeClr>
                </a:solidFill>
              </a:endParaRPr>
            </a:p>
          </p:txBody>
        </p:sp>
      </p:grpSp>
      <p:grpSp>
        <p:nvGrpSpPr>
          <p:cNvPr id="3" name="Group 257"/>
          <p:cNvGrpSpPr/>
          <p:nvPr/>
        </p:nvGrpSpPr>
        <p:grpSpPr>
          <a:xfrm>
            <a:off x="3205839" y="2505957"/>
            <a:ext cx="161261" cy="234564"/>
            <a:chOff x="4838700" y="2774950"/>
            <a:chExt cx="279400" cy="406400"/>
          </a:xfrm>
          <a:solidFill>
            <a:schemeClr val="bg1"/>
          </a:solidFill>
        </p:grpSpPr>
        <p:sp>
          <p:nvSpPr>
            <p:cNvPr id="26" name="Freeform 60"/>
            <p:cNvSpPr>
              <a:spLocks noEditPoints="1"/>
            </p:cNvSpPr>
            <p:nvPr/>
          </p:nvSpPr>
          <p:spPr bwMode="auto">
            <a:xfrm>
              <a:off x="4838700" y="2774950"/>
              <a:ext cx="279400" cy="406400"/>
            </a:xfrm>
            <a:custGeom>
              <a:avLst/>
              <a:gdLst/>
              <a:ahLst/>
              <a:cxnLst>
                <a:cxn ang="0">
                  <a:pos x="88" y="0"/>
                </a:cxn>
                <a:cxn ang="0">
                  <a:pos x="54" y="6"/>
                </a:cxn>
                <a:cxn ang="0">
                  <a:pos x="26" y="26"/>
                </a:cxn>
                <a:cxn ang="0">
                  <a:pos x="6" y="54"/>
                </a:cxn>
                <a:cxn ang="0">
                  <a:pos x="0" y="88"/>
                </a:cxn>
                <a:cxn ang="0">
                  <a:pos x="2" y="100"/>
                </a:cxn>
                <a:cxn ang="0">
                  <a:pos x="16" y="138"/>
                </a:cxn>
                <a:cxn ang="0">
                  <a:pos x="40" y="184"/>
                </a:cxn>
                <a:cxn ang="0">
                  <a:pos x="50" y="214"/>
                </a:cxn>
                <a:cxn ang="0">
                  <a:pos x="62" y="246"/>
                </a:cxn>
                <a:cxn ang="0">
                  <a:pos x="76" y="254"/>
                </a:cxn>
                <a:cxn ang="0">
                  <a:pos x="88" y="256"/>
                </a:cxn>
                <a:cxn ang="0">
                  <a:pos x="108" y="252"/>
                </a:cxn>
                <a:cxn ang="0">
                  <a:pos x="118" y="238"/>
                </a:cxn>
                <a:cxn ang="0">
                  <a:pos x="136" y="184"/>
                </a:cxn>
                <a:cxn ang="0">
                  <a:pos x="146" y="162"/>
                </a:cxn>
                <a:cxn ang="0">
                  <a:pos x="172" y="112"/>
                </a:cxn>
                <a:cxn ang="0">
                  <a:pos x="176" y="88"/>
                </a:cxn>
                <a:cxn ang="0">
                  <a:pos x="174" y="70"/>
                </a:cxn>
                <a:cxn ang="0">
                  <a:pos x="160" y="38"/>
                </a:cxn>
                <a:cxn ang="0">
                  <a:pos x="138" y="16"/>
                </a:cxn>
                <a:cxn ang="0">
                  <a:pos x="106" y="2"/>
                </a:cxn>
                <a:cxn ang="0">
                  <a:pos x="108" y="218"/>
                </a:cxn>
                <a:cxn ang="0">
                  <a:pos x="70" y="222"/>
                </a:cxn>
                <a:cxn ang="0">
                  <a:pos x="64" y="208"/>
                </a:cxn>
                <a:cxn ang="0">
                  <a:pos x="114" y="200"/>
                </a:cxn>
                <a:cxn ang="0">
                  <a:pos x="112" y="208"/>
                </a:cxn>
                <a:cxn ang="0">
                  <a:pos x="108" y="218"/>
                </a:cxn>
                <a:cxn ang="0">
                  <a:pos x="62" y="200"/>
                </a:cxn>
                <a:cxn ang="0">
                  <a:pos x="120" y="184"/>
                </a:cxn>
                <a:cxn ang="0">
                  <a:pos x="116" y="192"/>
                </a:cxn>
                <a:cxn ang="0">
                  <a:pos x="88" y="240"/>
                </a:cxn>
                <a:cxn ang="0">
                  <a:pos x="82" y="240"/>
                </a:cxn>
                <a:cxn ang="0">
                  <a:pos x="76" y="236"/>
                </a:cxn>
                <a:cxn ang="0">
                  <a:pos x="106" y="226"/>
                </a:cxn>
                <a:cxn ang="0">
                  <a:pos x="102" y="234"/>
                </a:cxn>
                <a:cxn ang="0">
                  <a:pos x="94" y="240"/>
                </a:cxn>
                <a:cxn ang="0">
                  <a:pos x="126" y="168"/>
                </a:cxn>
                <a:cxn ang="0">
                  <a:pos x="50" y="168"/>
                </a:cxn>
                <a:cxn ang="0">
                  <a:pos x="38" y="142"/>
                </a:cxn>
                <a:cxn ang="0">
                  <a:pos x="18" y="100"/>
                </a:cxn>
                <a:cxn ang="0">
                  <a:pos x="16" y="88"/>
                </a:cxn>
                <a:cxn ang="0">
                  <a:pos x="22" y="60"/>
                </a:cxn>
                <a:cxn ang="0">
                  <a:pos x="38" y="38"/>
                </a:cxn>
                <a:cxn ang="0">
                  <a:pos x="60" y="22"/>
                </a:cxn>
                <a:cxn ang="0">
                  <a:pos x="88" y="16"/>
                </a:cxn>
                <a:cxn ang="0">
                  <a:pos x="102" y="18"/>
                </a:cxn>
                <a:cxn ang="0">
                  <a:pos x="128" y="28"/>
                </a:cxn>
                <a:cxn ang="0">
                  <a:pos x="148" y="48"/>
                </a:cxn>
                <a:cxn ang="0">
                  <a:pos x="158" y="74"/>
                </a:cxn>
                <a:cxn ang="0">
                  <a:pos x="160" y="88"/>
                </a:cxn>
                <a:cxn ang="0">
                  <a:pos x="154" y="114"/>
                </a:cxn>
                <a:cxn ang="0">
                  <a:pos x="138" y="142"/>
                </a:cxn>
              </a:cxnLst>
              <a:rect l="0" t="0" r="r" b="b"/>
              <a:pathLst>
                <a:path w="176" h="256">
                  <a:moveTo>
                    <a:pt x="88" y="0"/>
                  </a:moveTo>
                  <a:lnTo>
                    <a:pt x="88" y="0"/>
                  </a:lnTo>
                  <a:lnTo>
                    <a:pt x="70" y="2"/>
                  </a:lnTo>
                  <a:lnTo>
                    <a:pt x="54" y="6"/>
                  </a:lnTo>
                  <a:lnTo>
                    <a:pt x="38" y="16"/>
                  </a:lnTo>
                  <a:lnTo>
                    <a:pt x="26" y="26"/>
                  </a:lnTo>
                  <a:lnTo>
                    <a:pt x="16" y="38"/>
                  </a:lnTo>
                  <a:lnTo>
                    <a:pt x="6" y="54"/>
                  </a:lnTo>
                  <a:lnTo>
                    <a:pt x="2" y="70"/>
                  </a:lnTo>
                  <a:lnTo>
                    <a:pt x="0" y="88"/>
                  </a:lnTo>
                  <a:lnTo>
                    <a:pt x="0" y="88"/>
                  </a:lnTo>
                  <a:lnTo>
                    <a:pt x="2" y="100"/>
                  </a:lnTo>
                  <a:lnTo>
                    <a:pt x="4" y="112"/>
                  </a:lnTo>
                  <a:lnTo>
                    <a:pt x="16" y="138"/>
                  </a:lnTo>
                  <a:lnTo>
                    <a:pt x="30" y="162"/>
                  </a:lnTo>
                  <a:lnTo>
                    <a:pt x="40" y="184"/>
                  </a:lnTo>
                  <a:lnTo>
                    <a:pt x="40" y="184"/>
                  </a:lnTo>
                  <a:lnTo>
                    <a:pt x="50" y="214"/>
                  </a:lnTo>
                  <a:lnTo>
                    <a:pt x="58" y="238"/>
                  </a:lnTo>
                  <a:lnTo>
                    <a:pt x="62" y="246"/>
                  </a:lnTo>
                  <a:lnTo>
                    <a:pt x="68" y="252"/>
                  </a:lnTo>
                  <a:lnTo>
                    <a:pt x="76" y="254"/>
                  </a:lnTo>
                  <a:lnTo>
                    <a:pt x="88" y="256"/>
                  </a:lnTo>
                  <a:lnTo>
                    <a:pt x="88" y="256"/>
                  </a:lnTo>
                  <a:lnTo>
                    <a:pt x="100" y="254"/>
                  </a:lnTo>
                  <a:lnTo>
                    <a:pt x="108" y="252"/>
                  </a:lnTo>
                  <a:lnTo>
                    <a:pt x="114" y="246"/>
                  </a:lnTo>
                  <a:lnTo>
                    <a:pt x="118" y="238"/>
                  </a:lnTo>
                  <a:lnTo>
                    <a:pt x="126" y="214"/>
                  </a:lnTo>
                  <a:lnTo>
                    <a:pt x="136" y="184"/>
                  </a:lnTo>
                  <a:lnTo>
                    <a:pt x="136" y="184"/>
                  </a:lnTo>
                  <a:lnTo>
                    <a:pt x="146" y="162"/>
                  </a:lnTo>
                  <a:lnTo>
                    <a:pt x="160" y="138"/>
                  </a:lnTo>
                  <a:lnTo>
                    <a:pt x="172" y="112"/>
                  </a:lnTo>
                  <a:lnTo>
                    <a:pt x="174" y="100"/>
                  </a:lnTo>
                  <a:lnTo>
                    <a:pt x="176" y="88"/>
                  </a:lnTo>
                  <a:lnTo>
                    <a:pt x="176" y="88"/>
                  </a:lnTo>
                  <a:lnTo>
                    <a:pt x="174" y="70"/>
                  </a:lnTo>
                  <a:lnTo>
                    <a:pt x="170" y="54"/>
                  </a:lnTo>
                  <a:lnTo>
                    <a:pt x="160" y="38"/>
                  </a:lnTo>
                  <a:lnTo>
                    <a:pt x="150" y="26"/>
                  </a:lnTo>
                  <a:lnTo>
                    <a:pt x="138" y="16"/>
                  </a:lnTo>
                  <a:lnTo>
                    <a:pt x="122" y="6"/>
                  </a:lnTo>
                  <a:lnTo>
                    <a:pt x="106" y="2"/>
                  </a:lnTo>
                  <a:lnTo>
                    <a:pt x="88" y="0"/>
                  </a:lnTo>
                  <a:close/>
                  <a:moveTo>
                    <a:pt x="108" y="218"/>
                  </a:moveTo>
                  <a:lnTo>
                    <a:pt x="70" y="222"/>
                  </a:lnTo>
                  <a:lnTo>
                    <a:pt x="70" y="222"/>
                  </a:lnTo>
                  <a:lnTo>
                    <a:pt x="64" y="208"/>
                  </a:lnTo>
                  <a:lnTo>
                    <a:pt x="64" y="208"/>
                  </a:lnTo>
                  <a:lnTo>
                    <a:pt x="64" y="206"/>
                  </a:lnTo>
                  <a:lnTo>
                    <a:pt x="114" y="200"/>
                  </a:lnTo>
                  <a:lnTo>
                    <a:pt x="114" y="200"/>
                  </a:lnTo>
                  <a:lnTo>
                    <a:pt x="112" y="208"/>
                  </a:lnTo>
                  <a:lnTo>
                    <a:pt x="112" y="208"/>
                  </a:lnTo>
                  <a:lnTo>
                    <a:pt x="108" y="218"/>
                  </a:lnTo>
                  <a:close/>
                  <a:moveTo>
                    <a:pt x="62" y="200"/>
                  </a:moveTo>
                  <a:lnTo>
                    <a:pt x="62" y="200"/>
                  </a:lnTo>
                  <a:lnTo>
                    <a:pt x="56" y="184"/>
                  </a:lnTo>
                  <a:lnTo>
                    <a:pt x="120" y="184"/>
                  </a:lnTo>
                  <a:lnTo>
                    <a:pt x="120" y="184"/>
                  </a:lnTo>
                  <a:lnTo>
                    <a:pt x="116" y="192"/>
                  </a:lnTo>
                  <a:lnTo>
                    <a:pt x="62" y="200"/>
                  </a:lnTo>
                  <a:close/>
                  <a:moveTo>
                    <a:pt x="88" y="240"/>
                  </a:moveTo>
                  <a:lnTo>
                    <a:pt x="88" y="240"/>
                  </a:lnTo>
                  <a:lnTo>
                    <a:pt x="82" y="240"/>
                  </a:lnTo>
                  <a:lnTo>
                    <a:pt x="78" y="238"/>
                  </a:lnTo>
                  <a:lnTo>
                    <a:pt x="76" y="236"/>
                  </a:lnTo>
                  <a:lnTo>
                    <a:pt x="72" y="230"/>
                  </a:lnTo>
                  <a:lnTo>
                    <a:pt x="106" y="226"/>
                  </a:lnTo>
                  <a:lnTo>
                    <a:pt x="106" y="226"/>
                  </a:lnTo>
                  <a:lnTo>
                    <a:pt x="102" y="234"/>
                  </a:lnTo>
                  <a:lnTo>
                    <a:pt x="98" y="238"/>
                  </a:lnTo>
                  <a:lnTo>
                    <a:pt x="94" y="240"/>
                  </a:lnTo>
                  <a:lnTo>
                    <a:pt x="88" y="240"/>
                  </a:lnTo>
                  <a:close/>
                  <a:moveTo>
                    <a:pt x="126" y="168"/>
                  </a:moveTo>
                  <a:lnTo>
                    <a:pt x="50" y="168"/>
                  </a:lnTo>
                  <a:lnTo>
                    <a:pt x="50" y="168"/>
                  </a:lnTo>
                  <a:lnTo>
                    <a:pt x="38" y="142"/>
                  </a:lnTo>
                  <a:lnTo>
                    <a:pt x="38" y="142"/>
                  </a:lnTo>
                  <a:lnTo>
                    <a:pt x="22" y="114"/>
                  </a:lnTo>
                  <a:lnTo>
                    <a:pt x="18" y="100"/>
                  </a:lnTo>
                  <a:lnTo>
                    <a:pt x="16" y="88"/>
                  </a:lnTo>
                  <a:lnTo>
                    <a:pt x="16" y="88"/>
                  </a:lnTo>
                  <a:lnTo>
                    <a:pt x="18" y="74"/>
                  </a:lnTo>
                  <a:lnTo>
                    <a:pt x="22" y="60"/>
                  </a:lnTo>
                  <a:lnTo>
                    <a:pt x="28" y="48"/>
                  </a:lnTo>
                  <a:lnTo>
                    <a:pt x="38" y="38"/>
                  </a:lnTo>
                  <a:lnTo>
                    <a:pt x="48" y="28"/>
                  </a:lnTo>
                  <a:lnTo>
                    <a:pt x="60" y="22"/>
                  </a:lnTo>
                  <a:lnTo>
                    <a:pt x="74" y="18"/>
                  </a:lnTo>
                  <a:lnTo>
                    <a:pt x="88" y="16"/>
                  </a:lnTo>
                  <a:lnTo>
                    <a:pt x="88" y="16"/>
                  </a:lnTo>
                  <a:lnTo>
                    <a:pt x="102" y="18"/>
                  </a:lnTo>
                  <a:lnTo>
                    <a:pt x="116" y="22"/>
                  </a:lnTo>
                  <a:lnTo>
                    <a:pt x="128" y="28"/>
                  </a:lnTo>
                  <a:lnTo>
                    <a:pt x="138" y="38"/>
                  </a:lnTo>
                  <a:lnTo>
                    <a:pt x="148" y="48"/>
                  </a:lnTo>
                  <a:lnTo>
                    <a:pt x="154" y="60"/>
                  </a:lnTo>
                  <a:lnTo>
                    <a:pt x="158" y="74"/>
                  </a:lnTo>
                  <a:lnTo>
                    <a:pt x="160" y="88"/>
                  </a:lnTo>
                  <a:lnTo>
                    <a:pt x="160" y="88"/>
                  </a:lnTo>
                  <a:lnTo>
                    <a:pt x="158" y="100"/>
                  </a:lnTo>
                  <a:lnTo>
                    <a:pt x="154" y="114"/>
                  </a:lnTo>
                  <a:lnTo>
                    <a:pt x="138" y="142"/>
                  </a:lnTo>
                  <a:lnTo>
                    <a:pt x="138" y="142"/>
                  </a:lnTo>
                  <a:lnTo>
                    <a:pt x="126" y="168"/>
                  </a:lnTo>
                  <a:close/>
                </a:path>
              </a:pathLst>
            </a:custGeom>
            <a:grpFill/>
            <a:ln w="9525">
              <a:noFill/>
              <a:round/>
            </a:ln>
          </p:spPr>
          <p:txBody>
            <a:bodyPr vert="horz" wrap="square" lIns="121941" tIns="60971" rIns="121941" bIns="60971" numCol="1" anchor="t" anchorCtr="0" compatLnSpc="1"/>
            <a:lstStyle/>
            <a:p>
              <a:endParaRPr lang="ar-SA" sz="1600" dirty="0">
                <a:solidFill>
                  <a:schemeClr val="bg1">
                    <a:lumMod val="50000"/>
                  </a:schemeClr>
                </a:solidFill>
              </a:endParaRPr>
            </a:p>
          </p:txBody>
        </p:sp>
        <p:sp>
          <p:nvSpPr>
            <p:cNvPr id="27" name="Freeform 66"/>
            <p:cNvSpPr/>
            <p:nvPr/>
          </p:nvSpPr>
          <p:spPr bwMode="auto">
            <a:xfrm>
              <a:off x="4902200" y="2838450"/>
              <a:ext cx="82550" cy="82550"/>
            </a:xfrm>
            <a:custGeom>
              <a:avLst/>
              <a:gdLst/>
              <a:ahLst/>
              <a:cxnLst>
                <a:cxn ang="0">
                  <a:pos x="48" y="0"/>
                </a:cxn>
                <a:cxn ang="0">
                  <a:pos x="48" y="0"/>
                </a:cxn>
                <a:cxn ang="0">
                  <a:pos x="38" y="0"/>
                </a:cxn>
                <a:cxn ang="0">
                  <a:pos x="30" y="4"/>
                </a:cxn>
                <a:cxn ang="0">
                  <a:pos x="22" y="8"/>
                </a:cxn>
                <a:cxn ang="0">
                  <a:pos x="14" y="14"/>
                </a:cxn>
                <a:cxn ang="0">
                  <a:pos x="8" y="22"/>
                </a:cxn>
                <a:cxn ang="0">
                  <a:pos x="4" y="30"/>
                </a:cxn>
                <a:cxn ang="0">
                  <a:pos x="0" y="38"/>
                </a:cxn>
                <a:cxn ang="0">
                  <a:pos x="0" y="48"/>
                </a:cxn>
                <a:cxn ang="0">
                  <a:pos x="0" y="48"/>
                </a:cxn>
                <a:cxn ang="0">
                  <a:pos x="2" y="50"/>
                </a:cxn>
                <a:cxn ang="0">
                  <a:pos x="4" y="52"/>
                </a:cxn>
                <a:cxn ang="0">
                  <a:pos x="4" y="52"/>
                </a:cxn>
                <a:cxn ang="0">
                  <a:pos x="6" y="50"/>
                </a:cxn>
                <a:cxn ang="0">
                  <a:pos x="8" y="48"/>
                </a:cxn>
                <a:cxn ang="0">
                  <a:pos x="8" y="48"/>
                </a:cxn>
                <a:cxn ang="0">
                  <a:pos x="8" y="40"/>
                </a:cxn>
                <a:cxn ang="0">
                  <a:pos x="12" y="32"/>
                </a:cxn>
                <a:cxn ang="0">
                  <a:pos x="14" y="26"/>
                </a:cxn>
                <a:cxn ang="0">
                  <a:pos x="20" y="20"/>
                </a:cxn>
                <a:cxn ang="0">
                  <a:pos x="26" y="14"/>
                </a:cxn>
                <a:cxn ang="0">
                  <a:pos x="32" y="12"/>
                </a:cxn>
                <a:cxn ang="0">
                  <a:pos x="40" y="8"/>
                </a:cxn>
                <a:cxn ang="0">
                  <a:pos x="48" y="8"/>
                </a:cxn>
                <a:cxn ang="0">
                  <a:pos x="48" y="8"/>
                </a:cxn>
                <a:cxn ang="0">
                  <a:pos x="50" y="6"/>
                </a:cxn>
                <a:cxn ang="0">
                  <a:pos x="52" y="4"/>
                </a:cxn>
                <a:cxn ang="0">
                  <a:pos x="52" y="4"/>
                </a:cxn>
                <a:cxn ang="0">
                  <a:pos x="50" y="2"/>
                </a:cxn>
                <a:cxn ang="0">
                  <a:pos x="48" y="0"/>
                </a:cxn>
              </a:cxnLst>
              <a:rect l="0" t="0" r="r" b="b"/>
              <a:pathLst>
                <a:path w="52" h="52">
                  <a:moveTo>
                    <a:pt x="48" y="0"/>
                  </a:moveTo>
                  <a:lnTo>
                    <a:pt x="48" y="0"/>
                  </a:lnTo>
                  <a:lnTo>
                    <a:pt x="38" y="0"/>
                  </a:lnTo>
                  <a:lnTo>
                    <a:pt x="30" y="4"/>
                  </a:lnTo>
                  <a:lnTo>
                    <a:pt x="22" y="8"/>
                  </a:lnTo>
                  <a:lnTo>
                    <a:pt x="14" y="14"/>
                  </a:lnTo>
                  <a:lnTo>
                    <a:pt x="8" y="22"/>
                  </a:lnTo>
                  <a:lnTo>
                    <a:pt x="4" y="30"/>
                  </a:lnTo>
                  <a:lnTo>
                    <a:pt x="0" y="38"/>
                  </a:lnTo>
                  <a:lnTo>
                    <a:pt x="0" y="48"/>
                  </a:lnTo>
                  <a:lnTo>
                    <a:pt x="0" y="48"/>
                  </a:lnTo>
                  <a:lnTo>
                    <a:pt x="2" y="50"/>
                  </a:lnTo>
                  <a:lnTo>
                    <a:pt x="4" y="52"/>
                  </a:lnTo>
                  <a:lnTo>
                    <a:pt x="4" y="52"/>
                  </a:lnTo>
                  <a:lnTo>
                    <a:pt x="6" y="50"/>
                  </a:lnTo>
                  <a:lnTo>
                    <a:pt x="8" y="48"/>
                  </a:lnTo>
                  <a:lnTo>
                    <a:pt x="8" y="48"/>
                  </a:lnTo>
                  <a:lnTo>
                    <a:pt x="8" y="40"/>
                  </a:lnTo>
                  <a:lnTo>
                    <a:pt x="12" y="32"/>
                  </a:lnTo>
                  <a:lnTo>
                    <a:pt x="14" y="26"/>
                  </a:lnTo>
                  <a:lnTo>
                    <a:pt x="20" y="20"/>
                  </a:lnTo>
                  <a:lnTo>
                    <a:pt x="26" y="14"/>
                  </a:lnTo>
                  <a:lnTo>
                    <a:pt x="32" y="12"/>
                  </a:lnTo>
                  <a:lnTo>
                    <a:pt x="40" y="8"/>
                  </a:lnTo>
                  <a:lnTo>
                    <a:pt x="48" y="8"/>
                  </a:lnTo>
                  <a:lnTo>
                    <a:pt x="48" y="8"/>
                  </a:lnTo>
                  <a:lnTo>
                    <a:pt x="50" y="6"/>
                  </a:lnTo>
                  <a:lnTo>
                    <a:pt x="52" y="4"/>
                  </a:lnTo>
                  <a:lnTo>
                    <a:pt x="52" y="4"/>
                  </a:lnTo>
                  <a:lnTo>
                    <a:pt x="50" y="2"/>
                  </a:lnTo>
                  <a:lnTo>
                    <a:pt x="48" y="0"/>
                  </a:lnTo>
                  <a:close/>
                </a:path>
              </a:pathLst>
            </a:custGeom>
            <a:grpFill/>
            <a:ln w="9525">
              <a:noFill/>
              <a:round/>
            </a:ln>
          </p:spPr>
          <p:txBody>
            <a:bodyPr vert="horz" wrap="square" lIns="121941" tIns="60971" rIns="121941" bIns="60971" numCol="1" anchor="t" anchorCtr="0" compatLnSpc="1"/>
            <a:lstStyle/>
            <a:p>
              <a:endParaRPr lang="ar-SA" sz="1600" dirty="0">
                <a:solidFill>
                  <a:schemeClr val="bg1">
                    <a:lumMod val="50000"/>
                  </a:schemeClr>
                </a:solidFill>
              </a:endParaRPr>
            </a:p>
          </p:txBody>
        </p:sp>
        <p:sp>
          <p:nvSpPr>
            <p:cNvPr id="28" name="Freeform 67"/>
            <p:cNvSpPr/>
            <p:nvPr/>
          </p:nvSpPr>
          <p:spPr bwMode="auto">
            <a:xfrm>
              <a:off x="4902200" y="2838450"/>
              <a:ext cx="82550" cy="82550"/>
            </a:xfrm>
            <a:custGeom>
              <a:avLst/>
              <a:gdLst/>
              <a:ahLst/>
              <a:cxnLst>
                <a:cxn ang="0">
                  <a:pos x="48" y="0"/>
                </a:cxn>
                <a:cxn ang="0">
                  <a:pos x="48" y="0"/>
                </a:cxn>
                <a:cxn ang="0">
                  <a:pos x="38" y="0"/>
                </a:cxn>
                <a:cxn ang="0">
                  <a:pos x="30" y="4"/>
                </a:cxn>
                <a:cxn ang="0">
                  <a:pos x="22" y="8"/>
                </a:cxn>
                <a:cxn ang="0">
                  <a:pos x="14" y="14"/>
                </a:cxn>
                <a:cxn ang="0">
                  <a:pos x="8" y="22"/>
                </a:cxn>
                <a:cxn ang="0">
                  <a:pos x="4" y="30"/>
                </a:cxn>
                <a:cxn ang="0">
                  <a:pos x="0" y="38"/>
                </a:cxn>
                <a:cxn ang="0">
                  <a:pos x="0" y="48"/>
                </a:cxn>
                <a:cxn ang="0">
                  <a:pos x="0" y="48"/>
                </a:cxn>
                <a:cxn ang="0">
                  <a:pos x="2" y="50"/>
                </a:cxn>
                <a:cxn ang="0">
                  <a:pos x="4" y="52"/>
                </a:cxn>
                <a:cxn ang="0">
                  <a:pos x="4" y="52"/>
                </a:cxn>
                <a:cxn ang="0">
                  <a:pos x="6" y="50"/>
                </a:cxn>
                <a:cxn ang="0">
                  <a:pos x="8" y="48"/>
                </a:cxn>
                <a:cxn ang="0">
                  <a:pos x="8" y="48"/>
                </a:cxn>
                <a:cxn ang="0">
                  <a:pos x="8" y="40"/>
                </a:cxn>
                <a:cxn ang="0">
                  <a:pos x="12" y="32"/>
                </a:cxn>
                <a:cxn ang="0">
                  <a:pos x="14" y="26"/>
                </a:cxn>
                <a:cxn ang="0">
                  <a:pos x="20" y="20"/>
                </a:cxn>
                <a:cxn ang="0">
                  <a:pos x="26" y="14"/>
                </a:cxn>
                <a:cxn ang="0">
                  <a:pos x="32" y="12"/>
                </a:cxn>
                <a:cxn ang="0">
                  <a:pos x="40" y="8"/>
                </a:cxn>
                <a:cxn ang="0">
                  <a:pos x="48" y="8"/>
                </a:cxn>
                <a:cxn ang="0">
                  <a:pos x="48" y="8"/>
                </a:cxn>
                <a:cxn ang="0">
                  <a:pos x="50" y="6"/>
                </a:cxn>
                <a:cxn ang="0">
                  <a:pos x="52" y="4"/>
                </a:cxn>
                <a:cxn ang="0">
                  <a:pos x="52" y="4"/>
                </a:cxn>
                <a:cxn ang="0">
                  <a:pos x="50" y="2"/>
                </a:cxn>
                <a:cxn ang="0">
                  <a:pos x="48" y="0"/>
                </a:cxn>
              </a:cxnLst>
              <a:rect l="0" t="0" r="r" b="b"/>
              <a:pathLst>
                <a:path w="52" h="52">
                  <a:moveTo>
                    <a:pt x="48" y="0"/>
                  </a:moveTo>
                  <a:lnTo>
                    <a:pt x="48" y="0"/>
                  </a:lnTo>
                  <a:lnTo>
                    <a:pt x="38" y="0"/>
                  </a:lnTo>
                  <a:lnTo>
                    <a:pt x="30" y="4"/>
                  </a:lnTo>
                  <a:lnTo>
                    <a:pt x="22" y="8"/>
                  </a:lnTo>
                  <a:lnTo>
                    <a:pt x="14" y="14"/>
                  </a:lnTo>
                  <a:lnTo>
                    <a:pt x="8" y="22"/>
                  </a:lnTo>
                  <a:lnTo>
                    <a:pt x="4" y="30"/>
                  </a:lnTo>
                  <a:lnTo>
                    <a:pt x="0" y="38"/>
                  </a:lnTo>
                  <a:lnTo>
                    <a:pt x="0" y="48"/>
                  </a:lnTo>
                  <a:lnTo>
                    <a:pt x="0" y="48"/>
                  </a:lnTo>
                  <a:lnTo>
                    <a:pt x="2" y="50"/>
                  </a:lnTo>
                  <a:lnTo>
                    <a:pt x="4" y="52"/>
                  </a:lnTo>
                  <a:lnTo>
                    <a:pt x="4" y="52"/>
                  </a:lnTo>
                  <a:lnTo>
                    <a:pt x="6" y="50"/>
                  </a:lnTo>
                  <a:lnTo>
                    <a:pt x="8" y="48"/>
                  </a:lnTo>
                  <a:lnTo>
                    <a:pt x="8" y="48"/>
                  </a:lnTo>
                  <a:lnTo>
                    <a:pt x="8" y="40"/>
                  </a:lnTo>
                  <a:lnTo>
                    <a:pt x="12" y="32"/>
                  </a:lnTo>
                  <a:lnTo>
                    <a:pt x="14" y="26"/>
                  </a:lnTo>
                  <a:lnTo>
                    <a:pt x="20" y="20"/>
                  </a:lnTo>
                  <a:lnTo>
                    <a:pt x="26" y="14"/>
                  </a:lnTo>
                  <a:lnTo>
                    <a:pt x="32" y="12"/>
                  </a:lnTo>
                  <a:lnTo>
                    <a:pt x="40" y="8"/>
                  </a:lnTo>
                  <a:lnTo>
                    <a:pt x="48" y="8"/>
                  </a:lnTo>
                  <a:lnTo>
                    <a:pt x="48" y="8"/>
                  </a:lnTo>
                  <a:lnTo>
                    <a:pt x="50" y="6"/>
                  </a:lnTo>
                  <a:lnTo>
                    <a:pt x="52" y="4"/>
                  </a:lnTo>
                  <a:lnTo>
                    <a:pt x="52" y="4"/>
                  </a:lnTo>
                  <a:lnTo>
                    <a:pt x="50" y="2"/>
                  </a:lnTo>
                  <a:lnTo>
                    <a:pt x="48" y="0"/>
                  </a:lnTo>
                </a:path>
              </a:pathLst>
            </a:custGeom>
            <a:grpFill/>
            <a:ln w="9525">
              <a:noFill/>
              <a:round/>
            </a:ln>
          </p:spPr>
          <p:txBody>
            <a:bodyPr vert="horz" wrap="square" lIns="121941" tIns="60971" rIns="121941" bIns="60971" numCol="1" anchor="t" anchorCtr="0" compatLnSpc="1"/>
            <a:lstStyle/>
            <a:p>
              <a:endParaRPr lang="ar-SA" sz="1600" dirty="0">
                <a:solidFill>
                  <a:schemeClr val="bg1">
                    <a:lumMod val="50000"/>
                  </a:schemeClr>
                </a:solidFill>
              </a:endParaRPr>
            </a:p>
          </p:txBody>
        </p:sp>
      </p:grpSp>
      <p:grpSp>
        <p:nvGrpSpPr>
          <p:cNvPr id="4" name="Group 261"/>
          <p:cNvGrpSpPr/>
          <p:nvPr/>
        </p:nvGrpSpPr>
        <p:grpSpPr>
          <a:xfrm>
            <a:off x="3549685" y="3409415"/>
            <a:ext cx="234565" cy="234564"/>
            <a:chOff x="5588000" y="1962150"/>
            <a:chExt cx="406400" cy="406400"/>
          </a:xfrm>
          <a:solidFill>
            <a:schemeClr val="bg1"/>
          </a:solidFill>
        </p:grpSpPr>
        <p:sp>
          <p:nvSpPr>
            <p:cNvPr id="30" name="Freeform 106"/>
            <p:cNvSpPr>
              <a:spLocks noEditPoints="1"/>
            </p:cNvSpPr>
            <p:nvPr/>
          </p:nvSpPr>
          <p:spPr bwMode="auto">
            <a:xfrm>
              <a:off x="5588000" y="1962150"/>
              <a:ext cx="406400" cy="406400"/>
            </a:xfrm>
            <a:custGeom>
              <a:avLst/>
              <a:gdLst/>
              <a:ahLst/>
              <a:cxnLst>
                <a:cxn ang="0">
                  <a:pos x="214" y="86"/>
                </a:cxn>
                <a:cxn ang="0">
                  <a:pos x="230" y="54"/>
                </a:cxn>
                <a:cxn ang="0">
                  <a:pos x="210" y="30"/>
                </a:cxn>
                <a:cxn ang="0">
                  <a:pos x="194" y="26"/>
                </a:cxn>
                <a:cxn ang="0">
                  <a:pos x="160" y="38"/>
                </a:cxn>
                <a:cxn ang="0">
                  <a:pos x="150" y="4"/>
                </a:cxn>
                <a:cxn ang="0">
                  <a:pos x="118" y="0"/>
                </a:cxn>
                <a:cxn ang="0">
                  <a:pos x="102" y="12"/>
                </a:cxn>
                <a:cxn ang="0">
                  <a:pos x="66" y="28"/>
                </a:cxn>
                <a:cxn ang="0">
                  <a:pos x="56" y="26"/>
                </a:cxn>
                <a:cxn ang="0">
                  <a:pos x="30" y="46"/>
                </a:cxn>
                <a:cxn ang="0">
                  <a:pos x="28" y="66"/>
                </a:cxn>
                <a:cxn ang="0">
                  <a:pos x="12" y="102"/>
                </a:cxn>
                <a:cxn ang="0">
                  <a:pos x="0" y="112"/>
                </a:cxn>
                <a:cxn ang="0">
                  <a:pos x="0" y="144"/>
                </a:cxn>
                <a:cxn ang="0">
                  <a:pos x="38" y="160"/>
                </a:cxn>
                <a:cxn ang="0">
                  <a:pos x="28" y="190"/>
                </a:cxn>
                <a:cxn ang="0">
                  <a:pos x="30" y="210"/>
                </a:cxn>
                <a:cxn ang="0">
                  <a:pos x="56" y="230"/>
                </a:cxn>
                <a:cxn ang="0">
                  <a:pos x="86" y="214"/>
                </a:cxn>
                <a:cxn ang="0">
                  <a:pos x="102" y="244"/>
                </a:cxn>
                <a:cxn ang="0">
                  <a:pos x="118" y="256"/>
                </a:cxn>
                <a:cxn ang="0">
                  <a:pos x="150" y="252"/>
                </a:cxn>
                <a:cxn ang="0">
                  <a:pos x="160" y="218"/>
                </a:cxn>
                <a:cxn ang="0">
                  <a:pos x="194" y="230"/>
                </a:cxn>
                <a:cxn ang="0">
                  <a:pos x="210" y="226"/>
                </a:cxn>
                <a:cxn ang="0">
                  <a:pos x="230" y="202"/>
                </a:cxn>
                <a:cxn ang="0">
                  <a:pos x="214" y="170"/>
                </a:cxn>
                <a:cxn ang="0">
                  <a:pos x="248" y="152"/>
                </a:cxn>
                <a:cxn ang="0">
                  <a:pos x="256" y="118"/>
                </a:cxn>
                <a:cxn ang="0">
                  <a:pos x="248" y="104"/>
                </a:cxn>
                <a:cxn ang="0">
                  <a:pos x="208" y="148"/>
                </a:cxn>
                <a:cxn ang="0">
                  <a:pos x="200" y="162"/>
                </a:cxn>
                <a:cxn ang="0">
                  <a:pos x="200" y="214"/>
                </a:cxn>
                <a:cxn ang="0">
                  <a:pos x="170" y="198"/>
                </a:cxn>
                <a:cxn ang="0">
                  <a:pos x="154" y="204"/>
                </a:cxn>
                <a:cxn ang="0">
                  <a:pos x="138" y="240"/>
                </a:cxn>
                <a:cxn ang="0">
                  <a:pos x="108" y="208"/>
                </a:cxn>
                <a:cxn ang="0">
                  <a:pos x="94" y="200"/>
                </a:cxn>
                <a:cxn ang="0">
                  <a:pos x="78" y="202"/>
                </a:cxn>
                <a:cxn ang="0">
                  <a:pos x="54" y="178"/>
                </a:cxn>
                <a:cxn ang="0">
                  <a:pos x="52" y="154"/>
                </a:cxn>
                <a:cxn ang="0">
                  <a:pos x="16" y="138"/>
                </a:cxn>
                <a:cxn ang="0">
                  <a:pos x="48" y="108"/>
                </a:cxn>
                <a:cxn ang="0">
                  <a:pos x="56" y="94"/>
                </a:cxn>
                <a:cxn ang="0">
                  <a:pos x="56" y="42"/>
                </a:cxn>
                <a:cxn ang="0">
                  <a:pos x="86" y="58"/>
                </a:cxn>
                <a:cxn ang="0">
                  <a:pos x="102" y="52"/>
                </a:cxn>
                <a:cxn ang="0">
                  <a:pos x="118" y="16"/>
                </a:cxn>
                <a:cxn ang="0">
                  <a:pos x="148" y="48"/>
                </a:cxn>
                <a:cxn ang="0">
                  <a:pos x="162" y="56"/>
                </a:cxn>
                <a:cxn ang="0">
                  <a:pos x="178" y="54"/>
                </a:cxn>
                <a:cxn ang="0">
                  <a:pos x="202" y="78"/>
                </a:cxn>
                <a:cxn ang="0">
                  <a:pos x="204" y="102"/>
                </a:cxn>
                <a:cxn ang="0">
                  <a:pos x="240" y="118"/>
                </a:cxn>
              </a:cxnLst>
              <a:rect l="0" t="0" r="r" b="b"/>
              <a:pathLst>
                <a:path w="256" h="256">
                  <a:moveTo>
                    <a:pt x="244" y="102"/>
                  </a:moveTo>
                  <a:lnTo>
                    <a:pt x="218" y="96"/>
                  </a:lnTo>
                  <a:lnTo>
                    <a:pt x="218" y="96"/>
                  </a:lnTo>
                  <a:lnTo>
                    <a:pt x="214" y="86"/>
                  </a:lnTo>
                  <a:lnTo>
                    <a:pt x="228" y="66"/>
                  </a:lnTo>
                  <a:lnTo>
                    <a:pt x="228" y="66"/>
                  </a:lnTo>
                  <a:lnTo>
                    <a:pt x="230" y="60"/>
                  </a:lnTo>
                  <a:lnTo>
                    <a:pt x="230" y="54"/>
                  </a:lnTo>
                  <a:lnTo>
                    <a:pt x="230" y="50"/>
                  </a:lnTo>
                  <a:lnTo>
                    <a:pt x="226" y="46"/>
                  </a:lnTo>
                  <a:lnTo>
                    <a:pt x="210" y="30"/>
                  </a:lnTo>
                  <a:lnTo>
                    <a:pt x="210" y="30"/>
                  </a:lnTo>
                  <a:lnTo>
                    <a:pt x="206" y="26"/>
                  </a:lnTo>
                  <a:lnTo>
                    <a:pt x="200" y="26"/>
                  </a:lnTo>
                  <a:lnTo>
                    <a:pt x="200" y="26"/>
                  </a:lnTo>
                  <a:lnTo>
                    <a:pt x="194" y="26"/>
                  </a:lnTo>
                  <a:lnTo>
                    <a:pt x="190" y="28"/>
                  </a:lnTo>
                  <a:lnTo>
                    <a:pt x="170" y="42"/>
                  </a:lnTo>
                  <a:lnTo>
                    <a:pt x="170" y="42"/>
                  </a:lnTo>
                  <a:lnTo>
                    <a:pt x="160" y="38"/>
                  </a:lnTo>
                  <a:lnTo>
                    <a:pt x="154" y="12"/>
                  </a:lnTo>
                  <a:lnTo>
                    <a:pt x="154" y="12"/>
                  </a:lnTo>
                  <a:lnTo>
                    <a:pt x="152" y="8"/>
                  </a:lnTo>
                  <a:lnTo>
                    <a:pt x="150" y="4"/>
                  </a:lnTo>
                  <a:lnTo>
                    <a:pt x="144" y="0"/>
                  </a:lnTo>
                  <a:lnTo>
                    <a:pt x="138" y="0"/>
                  </a:lnTo>
                  <a:lnTo>
                    <a:pt x="118" y="0"/>
                  </a:lnTo>
                  <a:lnTo>
                    <a:pt x="118" y="0"/>
                  </a:lnTo>
                  <a:lnTo>
                    <a:pt x="112" y="0"/>
                  </a:lnTo>
                  <a:lnTo>
                    <a:pt x="106" y="4"/>
                  </a:lnTo>
                  <a:lnTo>
                    <a:pt x="104" y="8"/>
                  </a:lnTo>
                  <a:lnTo>
                    <a:pt x="102" y="12"/>
                  </a:lnTo>
                  <a:lnTo>
                    <a:pt x="96" y="38"/>
                  </a:lnTo>
                  <a:lnTo>
                    <a:pt x="96" y="38"/>
                  </a:lnTo>
                  <a:lnTo>
                    <a:pt x="86" y="42"/>
                  </a:lnTo>
                  <a:lnTo>
                    <a:pt x="66" y="28"/>
                  </a:lnTo>
                  <a:lnTo>
                    <a:pt x="66" y="28"/>
                  </a:lnTo>
                  <a:lnTo>
                    <a:pt x="62" y="26"/>
                  </a:lnTo>
                  <a:lnTo>
                    <a:pt x="56" y="26"/>
                  </a:lnTo>
                  <a:lnTo>
                    <a:pt x="56" y="26"/>
                  </a:lnTo>
                  <a:lnTo>
                    <a:pt x="50" y="26"/>
                  </a:lnTo>
                  <a:lnTo>
                    <a:pt x="46" y="30"/>
                  </a:lnTo>
                  <a:lnTo>
                    <a:pt x="30" y="46"/>
                  </a:lnTo>
                  <a:lnTo>
                    <a:pt x="30" y="46"/>
                  </a:lnTo>
                  <a:lnTo>
                    <a:pt x="26" y="50"/>
                  </a:lnTo>
                  <a:lnTo>
                    <a:pt x="26" y="54"/>
                  </a:lnTo>
                  <a:lnTo>
                    <a:pt x="26" y="60"/>
                  </a:lnTo>
                  <a:lnTo>
                    <a:pt x="28" y="66"/>
                  </a:lnTo>
                  <a:lnTo>
                    <a:pt x="42" y="86"/>
                  </a:lnTo>
                  <a:lnTo>
                    <a:pt x="42" y="86"/>
                  </a:lnTo>
                  <a:lnTo>
                    <a:pt x="38" y="96"/>
                  </a:lnTo>
                  <a:lnTo>
                    <a:pt x="12" y="102"/>
                  </a:lnTo>
                  <a:lnTo>
                    <a:pt x="12" y="102"/>
                  </a:lnTo>
                  <a:lnTo>
                    <a:pt x="8" y="104"/>
                  </a:lnTo>
                  <a:lnTo>
                    <a:pt x="4" y="106"/>
                  </a:lnTo>
                  <a:lnTo>
                    <a:pt x="0" y="112"/>
                  </a:lnTo>
                  <a:lnTo>
                    <a:pt x="0" y="118"/>
                  </a:lnTo>
                  <a:lnTo>
                    <a:pt x="0" y="138"/>
                  </a:lnTo>
                  <a:lnTo>
                    <a:pt x="0" y="138"/>
                  </a:lnTo>
                  <a:lnTo>
                    <a:pt x="0" y="144"/>
                  </a:lnTo>
                  <a:lnTo>
                    <a:pt x="4" y="150"/>
                  </a:lnTo>
                  <a:lnTo>
                    <a:pt x="8" y="152"/>
                  </a:lnTo>
                  <a:lnTo>
                    <a:pt x="12" y="154"/>
                  </a:lnTo>
                  <a:lnTo>
                    <a:pt x="38" y="160"/>
                  </a:lnTo>
                  <a:lnTo>
                    <a:pt x="38" y="160"/>
                  </a:lnTo>
                  <a:lnTo>
                    <a:pt x="42" y="170"/>
                  </a:lnTo>
                  <a:lnTo>
                    <a:pt x="28" y="190"/>
                  </a:lnTo>
                  <a:lnTo>
                    <a:pt x="28" y="190"/>
                  </a:lnTo>
                  <a:lnTo>
                    <a:pt x="26" y="196"/>
                  </a:lnTo>
                  <a:lnTo>
                    <a:pt x="26" y="202"/>
                  </a:lnTo>
                  <a:lnTo>
                    <a:pt x="26" y="206"/>
                  </a:lnTo>
                  <a:lnTo>
                    <a:pt x="30" y="210"/>
                  </a:lnTo>
                  <a:lnTo>
                    <a:pt x="46" y="226"/>
                  </a:lnTo>
                  <a:lnTo>
                    <a:pt x="46" y="226"/>
                  </a:lnTo>
                  <a:lnTo>
                    <a:pt x="50" y="230"/>
                  </a:lnTo>
                  <a:lnTo>
                    <a:pt x="56" y="230"/>
                  </a:lnTo>
                  <a:lnTo>
                    <a:pt x="56" y="230"/>
                  </a:lnTo>
                  <a:lnTo>
                    <a:pt x="62" y="230"/>
                  </a:lnTo>
                  <a:lnTo>
                    <a:pt x="66" y="228"/>
                  </a:lnTo>
                  <a:lnTo>
                    <a:pt x="86" y="214"/>
                  </a:lnTo>
                  <a:lnTo>
                    <a:pt x="86" y="214"/>
                  </a:lnTo>
                  <a:lnTo>
                    <a:pt x="96" y="218"/>
                  </a:lnTo>
                  <a:lnTo>
                    <a:pt x="102" y="244"/>
                  </a:lnTo>
                  <a:lnTo>
                    <a:pt x="102" y="244"/>
                  </a:lnTo>
                  <a:lnTo>
                    <a:pt x="104" y="248"/>
                  </a:lnTo>
                  <a:lnTo>
                    <a:pt x="106" y="252"/>
                  </a:lnTo>
                  <a:lnTo>
                    <a:pt x="112" y="256"/>
                  </a:lnTo>
                  <a:lnTo>
                    <a:pt x="118" y="256"/>
                  </a:lnTo>
                  <a:lnTo>
                    <a:pt x="138" y="256"/>
                  </a:lnTo>
                  <a:lnTo>
                    <a:pt x="138" y="256"/>
                  </a:lnTo>
                  <a:lnTo>
                    <a:pt x="144" y="256"/>
                  </a:lnTo>
                  <a:lnTo>
                    <a:pt x="150" y="252"/>
                  </a:lnTo>
                  <a:lnTo>
                    <a:pt x="152" y="248"/>
                  </a:lnTo>
                  <a:lnTo>
                    <a:pt x="154" y="244"/>
                  </a:lnTo>
                  <a:lnTo>
                    <a:pt x="160" y="218"/>
                  </a:lnTo>
                  <a:lnTo>
                    <a:pt x="160" y="218"/>
                  </a:lnTo>
                  <a:lnTo>
                    <a:pt x="170" y="214"/>
                  </a:lnTo>
                  <a:lnTo>
                    <a:pt x="190" y="228"/>
                  </a:lnTo>
                  <a:lnTo>
                    <a:pt x="190" y="228"/>
                  </a:lnTo>
                  <a:lnTo>
                    <a:pt x="194" y="230"/>
                  </a:lnTo>
                  <a:lnTo>
                    <a:pt x="200" y="230"/>
                  </a:lnTo>
                  <a:lnTo>
                    <a:pt x="200" y="230"/>
                  </a:lnTo>
                  <a:lnTo>
                    <a:pt x="206" y="230"/>
                  </a:lnTo>
                  <a:lnTo>
                    <a:pt x="210" y="226"/>
                  </a:lnTo>
                  <a:lnTo>
                    <a:pt x="226" y="210"/>
                  </a:lnTo>
                  <a:lnTo>
                    <a:pt x="226" y="210"/>
                  </a:lnTo>
                  <a:lnTo>
                    <a:pt x="230" y="206"/>
                  </a:lnTo>
                  <a:lnTo>
                    <a:pt x="230" y="202"/>
                  </a:lnTo>
                  <a:lnTo>
                    <a:pt x="230" y="196"/>
                  </a:lnTo>
                  <a:lnTo>
                    <a:pt x="228" y="190"/>
                  </a:lnTo>
                  <a:lnTo>
                    <a:pt x="214" y="170"/>
                  </a:lnTo>
                  <a:lnTo>
                    <a:pt x="214" y="170"/>
                  </a:lnTo>
                  <a:lnTo>
                    <a:pt x="218" y="160"/>
                  </a:lnTo>
                  <a:lnTo>
                    <a:pt x="244" y="154"/>
                  </a:lnTo>
                  <a:lnTo>
                    <a:pt x="244" y="154"/>
                  </a:lnTo>
                  <a:lnTo>
                    <a:pt x="248" y="152"/>
                  </a:lnTo>
                  <a:lnTo>
                    <a:pt x="252" y="150"/>
                  </a:lnTo>
                  <a:lnTo>
                    <a:pt x="256" y="144"/>
                  </a:lnTo>
                  <a:lnTo>
                    <a:pt x="256" y="138"/>
                  </a:lnTo>
                  <a:lnTo>
                    <a:pt x="256" y="118"/>
                  </a:lnTo>
                  <a:lnTo>
                    <a:pt x="256" y="118"/>
                  </a:lnTo>
                  <a:lnTo>
                    <a:pt x="256" y="112"/>
                  </a:lnTo>
                  <a:lnTo>
                    <a:pt x="252" y="106"/>
                  </a:lnTo>
                  <a:lnTo>
                    <a:pt x="248" y="104"/>
                  </a:lnTo>
                  <a:lnTo>
                    <a:pt x="244" y="102"/>
                  </a:lnTo>
                  <a:close/>
                  <a:moveTo>
                    <a:pt x="216" y="144"/>
                  </a:moveTo>
                  <a:lnTo>
                    <a:pt x="216" y="144"/>
                  </a:lnTo>
                  <a:lnTo>
                    <a:pt x="208" y="148"/>
                  </a:lnTo>
                  <a:lnTo>
                    <a:pt x="204" y="154"/>
                  </a:lnTo>
                  <a:lnTo>
                    <a:pt x="204" y="154"/>
                  </a:lnTo>
                  <a:lnTo>
                    <a:pt x="200" y="162"/>
                  </a:lnTo>
                  <a:lnTo>
                    <a:pt x="200" y="162"/>
                  </a:lnTo>
                  <a:lnTo>
                    <a:pt x="198" y="170"/>
                  </a:lnTo>
                  <a:lnTo>
                    <a:pt x="202" y="178"/>
                  </a:lnTo>
                  <a:lnTo>
                    <a:pt x="214" y="200"/>
                  </a:lnTo>
                  <a:lnTo>
                    <a:pt x="200" y="214"/>
                  </a:lnTo>
                  <a:lnTo>
                    <a:pt x="178" y="202"/>
                  </a:lnTo>
                  <a:lnTo>
                    <a:pt x="178" y="202"/>
                  </a:lnTo>
                  <a:lnTo>
                    <a:pt x="174" y="198"/>
                  </a:lnTo>
                  <a:lnTo>
                    <a:pt x="170" y="198"/>
                  </a:lnTo>
                  <a:lnTo>
                    <a:pt x="170" y="198"/>
                  </a:lnTo>
                  <a:lnTo>
                    <a:pt x="162" y="200"/>
                  </a:lnTo>
                  <a:lnTo>
                    <a:pt x="162" y="200"/>
                  </a:lnTo>
                  <a:lnTo>
                    <a:pt x="154" y="204"/>
                  </a:lnTo>
                  <a:lnTo>
                    <a:pt x="154" y="204"/>
                  </a:lnTo>
                  <a:lnTo>
                    <a:pt x="148" y="208"/>
                  </a:lnTo>
                  <a:lnTo>
                    <a:pt x="144" y="216"/>
                  </a:lnTo>
                  <a:lnTo>
                    <a:pt x="138" y="240"/>
                  </a:lnTo>
                  <a:lnTo>
                    <a:pt x="118" y="240"/>
                  </a:lnTo>
                  <a:lnTo>
                    <a:pt x="112" y="216"/>
                  </a:lnTo>
                  <a:lnTo>
                    <a:pt x="112" y="216"/>
                  </a:lnTo>
                  <a:lnTo>
                    <a:pt x="108" y="208"/>
                  </a:lnTo>
                  <a:lnTo>
                    <a:pt x="102" y="204"/>
                  </a:lnTo>
                  <a:lnTo>
                    <a:pt x="102" y="204"/>
                  </a:lnTo>
                  <a:lnTo>
                    <a:pt x="94" y="200"/>
                  </a:lnTo>
                  <a:lnTo>
                    <a:pt x="94" y="200"/>
                  </a:lnTo>
                  <a:lnTo>
                    <a:pt x="86" y="198"/>
                  </a:lnTo>
                  <a:lnTo>
                    <a:pt x="86" y="198"/>
                  </a:lnTo>
                  <a:lnTo>
                    <a:pt x="82" y="198"/>
                  </a:lnTo>
                  <a:lnTo>
                    <a:pt x="78" y="202"/>
                  </a:lnTo>
                  <a:lnTo>
                    <a:pt x="56" y="214"/>
                  </a:lnTo>
                  <a:lnTo>
                    <a:pt x="42" y="200"/>
                  </a:lnTo>
                  <a:lnTo>
                    <a:pt x="54" y="178"/>
                  </a:lnTo>
                  <a:lnTo>
                    <a:pt x="54" y="178"/>
                  </a:lnTo>
                  <a:lnTo>
                    <a:pt x="58" y="170"/>
                  </a:lnTo>
                  <a:lnTo>
                    <a:pt x="56" y="162"/>
                  </a:lnTo>
                  <a:lnTo>
                    <a:pt x="56" y="162"/>
                  </a:lnTo>
                  <a:lnTo>
                    <a:pt x="52" y="154"/>
                  </a:lnTo>
                  <a:lnTo>
                    <a:pt x="52" y="154"/>
                  </a:lnTo>
                  <a:lnTo>
                    <a:pt x="48" y="148"/>
                  </a:lnTo>
                  <a:lnTo>
                    <a:pt x="40" y="144"/>
                  </a:lnTo>
                  <a:lnTo>
                    <a:pt x="16" y="138"/>
                  </a:lnTo>
                  <a:lnTo>
                    <a:pt x="16" y="118"/>
                  </a:lnTo>
                  <a:lnTo>
                    <a:pt x="40" y="112"/>
                  </a:lnTo>
                  <a:lnTo>
                    <a:pt x="40" y="112"/>
                  </a:lnTo>
                  <a:lnTo>
                    <a:pt x="48" y="108"/>
                  </a:lnTo>
                  <a:lnTo>
                    <a:pt x="52" y="102"/>
                  </a:lnTo>
                  <a:lnTo>
                    <a:pt x="52" y="102"/>
                  </a:lnTo>
                  <a:lnTo>
                    <a:pt x="56" y="94"/>
                  </a:lnTo>
                  <a:lnTo>
                    <a:pt x="56" y="94"/>
                  </a:lnTo>
                  <a:lnTo>
                    <a:pt x="58" y="86"/>
                  </a:lnTo>
                  <a:lnTo>
                    <a:pt x="54" y="78"/>
                  </a:lnTo>
                  <a:lnTo>
                    <a:pt x="42" y="56"/>
                  </a:lnTo>
                  <a:lnTo>
                    <a:pt x="56" y="42"/>
                  </a:lnTo>
                  <a:lnTo>
                    <a:pt x="78" y="54"/>
                  </a:lnTo>
                  <a:lnTo>
                    <a:pt x="78" y="54"/>
                  </a:lnTo>
                  <a:lnTo>
                    <a:pt x="82" y="58"/>
                  </a:lnTo>
                  <a:lnTo>
                    <a:pt x="86" y="58"/>
                  </a:lnTo>
                  <a:lnTo>
                    <a:pt x="86" y="58"/>
                  </a:lnTo>
                  <a:lnTo>
                    <a:pt x="94" y="56"/>
                  </a:lnTo>
                  <a:lnTo>
                    <a:pt x="94" y="56"/>
                  </a:lnTo>
                  <a:lnTo>
                    <a:pt x="102" y="52"/>
                  </a:lnTo>
                  <a:lnTo>
                    <a:pt x="102" y="52"/>
                  </a:lnTo>
                  <a:lnTo>
                    <a:pt x="108" y="48"/>
                  </a:lnTo>
                  <a:lnTo>
                    <a:pt x="112" y="40"/>
                  </a:lnTo>
                  <a:lnTo>
                    <a:pt x="118" y="16"/>
                  </a:lnTo>
                  <a:lnTo>
                    <a:pt x="138" y="16"/>
                  </a:lnTo>
                  <a:lnTo>
                    <a:pt x="144" y="40"/>
                  </a:lnTo>
                  <a:lnTo>
                    <a:pt x="144" y="40"/>
                  </a:lnTo>
                  <a:lnTo>
                    <a:pt x="148" y="48"/>
                  </a:lnTo>
                  <a:lnTo>
                    <a:pt x="154" y="52"/>
                  </a:lnTo>
                  <a:lnTo>
                    <a:pt x="154" y="52"/>
                  </a:lnTo>
                  <a:lnTo>
                    <a:pt x="162" y="56"/>
                  </a:lnTo>
                  <a:lnTo>
                    <a:pt x="162" y="56"/>
                  </a:lnTo>
                  <a:lnTo>
                    <a:pt x="170" y="58"/>
                  </a:lnTo>
                  <a:lnTo>
                    <a:pt x="170" y="58"/>
                  </a:lnTo>
                  <a:lnTo>
                    <a:pt x="174" y="58"/>
                  </a:lnTo>
                  <a:lnTo>
                    <a:pt x="178" y="54"/>
                  </a:lnTo>
                  <a:lnTo>
                    <a:pt x="200" y="42"/>
                  </a:lnTo>
                  <a:lnTo>
                    <a:pt x="214" y="56"/>
                  </a:lnTo>
                  <a:lnTo>
                    <a:pt x="202" y="78"/>
                  </a:lnTo>
                  <a:lnTo>
                    <a:pt x="202" y="78"/>
                  </a:lnTo>
                  <a:lnTo>
                    <a:pt x="198" y="86"/>
                  </a:lnTo>
                  <a:lnTo>
                    <a:pt x="200" y="94"/>
                  </a:lnTo>
                  <a:lnTo>
                    <a:pt x="200" y="94"/>
                  </a:lnTo>
                  <a:lnTo>
                    <a:pt x="204" y="102"/>
                  </a:lnTo>
                  <a:lnTo>
                    <a:pt x="204" y="102"/>
                  </a:lnTo>
                  <a:lnTo>
                    <a:pt x="208" y="108"/>
                  </a:lnTo>
                  <a:lnTo>
                    <a:pt x="216" y="112"/>
                  </a:lnTo>
                  <a:lnTo>
                    <a:pt x="240" y="118"/>
                  </a:lnTo>
                  <a:lnTo>
                    <a:pt x="240" y="138"/>
                  </a:lnTo>
                  <a:lnTo>
                    <a:pt x="216" y="144"/>
                  </a:lnTo>
                  <a:close/>
                </a:path>
              </a:pathLst>
            </a:custGeom>
            <a:grpFill/>
            <a:ln w="9525">
              <a:noFill/>
              <a:round/>
            </a:ln>
          </p:spPr>
          <p:txBody>
            <a:bodyPr vert="horz" wrap="square" lIns="121941" tIns="60971" rIns="121941" bIns="60971" numCol="1" anchor="t" anchorCtr="0" compatLnSpc="1"/>
            <a:lstStyle/>
            <a:p>
              <a:endParaRPr lang="ar-SA" sz="1600" dirty="0">
                <a:solidFill>
                  <a:schemeClr val="bg1">
                    <a:lumMod val="50000"/>
                  </a:schemeClr>
                </a:solidFill>
              </a:endParaRPr>
            </a:p>
          </p:txBody>
        </p:sp>
        <p:sp>
          <p:nvSpPr>
            <p:cNvPr id="31" name="Freeform 109"/>
            <p:cNvSpPr>
              <a:spLocks noEditPoints="1"/>
            </p:cNvSpPr>
            <p:nvPr/>
          </p:nvSpPr>
          <p:spPr bwMode="auto">
            <a:xfrm>
              <a:off x="5702300" y="2076450"/>
              <a:ext cx="177800" cy="177800"/>
            </a:xfrm>
            <a:custGeom>
              <a:avLst/>
              <a:gdLst/>
              <a:ahLst/>
              <a:cxnLst>
                <a:cxn ang="0">
                  <a:pos x="56" y="0"/>
                </a:cxn>
                <a:cxn ang="0">
                  <a:pos x="34" y="4"/>
                </a:cxn>
                <a:cxn ang="0">
                  <a:pos x="16" y="16"/>
                </a:cxn>
                <a:cxn ang="0">
                  <a:pos x="4" y="34"/>
                </a:cxn>
                <a:cxn ang="0">
                  <a:pos x="0" y="56"/>
                </a:cxn>
                <a:cxn ang="0">
                  <a:pos x="2" y="68"/>
                </a:cxn>
                <a:cxn ang="0">
                  <a:pos x="10" y="88"/>
                </a:cxn>
                <a:cxn ang="0">
                  <a:pos x="24" y="102"/>
                </a:cxn>
                <a:cxn ang="0">
                  <a:pos x="44" y="110"/>
                </a:cxn>
                <a:cxn ang="0">
                  <a:pos x="56" y="112"/>
                </a:cxn>
                <a:cxn ang="0">
                  <a:pos x="78" y="108"/>
                </a:cxn>
                <a:cxn ang="0">
                  <a:pos x="96" y="96"/>
                </a:cxn>
                <a:cxn ang="0">
                  <a:pos x="108" y="78"/>
                </a:cxn>
                <a:cxn ang="0">
                  <a:pos x="112" y="56"/>
                </a:cxn>
                <a:cxn ang="0">
                  <a:pos x="110" y="44"/>
                </a:cxn>
                <a:cxn ang="0">
                  <a:pos x="102" y="24"/>
                </a:cxn>
                <a:cxn ang="0">
                  <a:pos x="88" y="10"/>
                </a:cxn>
                <a:cxn ang="0">
                  <a:pos x="68" y="2"/>
                </a:cxn>
                <a:cxn ang="0">
                  <a:pos x="56" y="104"/>
                </a:cxn>
                <a:cxn ang="0">
                  <a:pos x="46" y="104"/>
                </a:cxn>
                <a:cxn ang="0">
                  <a:pos x="28" y="96"/>
                </a:cxn>
                <a:cxn ang="0">
                  <a:pos x="16" y="84"/>
                </a:cxn>
                <a:cxn ang="0">
                  <a:pos x="8" y="66"/>
                </a:cxn>
                <a:cxn ang="0">
                  <a:pos x="8" y="56"/>
                </a:cxn>
                <a:cxn ang="0">
                  <a:pos x="10" y="36"/>
                </a:cxn>
                <a:cxn ang="0">
                  <a:pos x="22" y="22"/>
                </a:cxn>
                <a:cxn ang="0">
                  <a:pos x="36" y="10"/>
                </a:cxn>
                <a:cxn ang="0">
                  <a:pos x="56" y="6"/>
                </a:cxn>
                <a:cxn ang="0">
                  <a:pos x="66" y="8"/>
                </a:cxn>
                <a:cxn ang="0">
                  <a:pos x="84" y="16"/>
                </a:cxn>
                <a:cxn ang="0">
                  <a:pos x="96" y="28"/>
                </a:cxn>
                <a:cxn ang="0">
                  <a:pos x="104" y="46"/>
                </a:cxn>
                <a:cxn ang="0">
                  <a:pos x="106" y="56"/>
                </a:cxn>
                <a:cxn ang="0">
                  <a:pos x="102" y="76"/>
                </a:cxn>
                <a:cxn ang="0">
                  <a:pos x="90" y="90"/>
                </a:cxn>
                <a:cxn ang="0">
                  <a:pos x="76" y="102"/>
                </a:cxn>
                <a:cxn ang="0">
                  <a:pos x="56" y="104"/>
                </a:cxn>
              </a:cxnLst>
              <a:rect l="0" t="0" r="r" b="b"/>
              <a:pathLst>
                <a:path w="112" h="112">
                  <a:moveTo>
                    <a:pt x="56" y="0"/>
                  </a:moveTo>
                  <a:lnTo>
                    <a:pt x="56" y="0"/>
                  </a:lnTo>
                  <a:lnTo>
                    <a:pt x="44" y="2"/>
                  </a:lnTo>
                  <a:lnTo>
                    <a:pt x="34" y="4"/>
                  </a:lnTo>
                  <a:lnTo>
                    <a:pt x="24" y="10"/>
                  </a:lnTo>
                  <a:lnTo>
                    <a:pt x="16" y="16"/>
                  </a:lnTo>
                  <a:lnTo>
                    <a:pt x="10" y="24"/>
                  </a:lnTo>
                  <a:lnTo>
                    <a:pt x="4" y="34"/>
                  </a:lnTo>
                  <a:lnTo>
                    <a:pt x="2" y="44"/>
                  </a:lnTo>
                  <a:lnTo>
                    <a:pt x="0" y="56"/>
                  </a:lnTo>
                  <a:lnTo>
                    <a:pt x="0" y="56"/>
                  </a:lnTo>
                  <a:lnTo>
                    <a:pt x="2" y="68"/>
                  </a:lnTo>
                  <a:lnTo>
                    <a:pt x="4" y="78"/>
                  </a:lnTo>
                  <a:lnTo>
                    <a:pt x="10" y="88"/>
                  </a:lnTo>
                  <a:lnTo>
                    <a:pt x="16" y="96"/>
                  </a:lnTo>
                  <a:lnTo>
                    <a:pt x="24" y="102"/>
                  </a:lnTo>
                  <a:lnTo>
                    <a:pt x="34" y="108"/>
                  </a:lnTo>
                  <a:lnTo>
                    <a:pt x="44" y="110"/>
                  </a:lnTo>
                  <a:lnTo>
                    <a:pt x="56" y="112"/>
                  </a:lnTo>
                  <a:lnTo>
                    <a:pt x="56" y="112"/>
                  </a:lnTo>
                  <a:lnTo>
                    <a:pt x="68" y="110"/>
                  </a:lnTo>
                  <a:lnTo>
                    <a:pt x="78" y="108"/>
                  </a:lnTo>
                  <a:lnTo>
                    <a:pt x="88" y="102"/>
                  </a:lnTo>
                  <a:lnTo>
                    <a:pt x="96" y="96"/>
                  </a:lnTo>
                  <a:lnTo>
                    <a:pt x="102" y="88"/>
                  </a:lnTo>
                  <a:lnTo>
                    <a:pt x="108" y="78"/>
                  </a:lnTo>
                  <a:lnTo>
                    <a:pt x="110" y="68"/>
                  </a:lnTo>
                  <a:lnTo>
                    <a:pt x="112" y="56"/>
                  </a:lnTo>
                  <a:lnTo>
                    <a:pt x="112" y="56"/>
                  </a:lnTo>
                  <a:lnTo>
                    <a:pt x="110" y="44"/>
                  </a:lnTo>
                  <a:lnTo>
                    <a:pt x="108" y="34"/>
                  </a:lnTo>
                  <a:lnTo>
                    <a:pt x="102" y="24"/>
                  </a:lnTo>
                  <a:lnTo>
                    <a:pt x="96" y="16"/>
                  </a:lnTo>
                  <a:lnTo>
                    <a:pt x="88" y="10"/>
                  </a:lnTo>
                  <a:lnTo>
                    <a:pt x="78" y="4"/>
                  </a:lnTo>
                  <a:lnTo>
                    <a:pt x="68" y="2"/>
                  </a:lnTo>
                  <a:lnTo>
                    <a:pt x="56" y="0"/>
                  </a:lnTo>
                  <a:close/>
                  <a:moveTo>
                    <a:pt x="56" y="104"/>
                  </a:moveTo>
                  <a:lnTo>
                    <a:pt x="56" y="104"/>
                  </a:lnTo>
                  <a:lnTo>
                    <a:pt x="46" y="104"/>
                  </a:lnTo>
                  <a:lnTo>
                    <a:pt x="36" y="102"/>
                  </a:lnTo>
                  <a:lnTo>
                    <a:pt x="28" y="96"/>
                  </a:lnTo>
                  <a:lnTo>
                    <a:pt x="22" y="90"/>
                  </a:lnTo>
                  <a:lnTo>
                    <a:pt x="16" y="84"/>
                  </a:lnTo>
                  <a:lnTo>
                    <a:pt x="10" y="76"/>
                  </a:lnTo>
                  <a:lnTo>
                    <a:pt x="8" y="66"/>
                  </a:lnTo>
                  <a:lnTo>
                    <a:pt x="8" y="56"/>
                  </a:lnTo>
                  <a:lnTo>
                    <a:pt x="8" y="56"/>
                  </a:lnTo>
                  <a:lnTo>
                    <a:pt x="8" y="46"/>
                  </a:lnTo>
                  <a:lnTo>
                    <a:pt x="10" y="36"/>
                  </a:lnTo>
                  <a:lnTo>
                    <a:pt x="16" y="28"/>
                  </a:lnTo>
                  <a:lnTo>
                    <a:pt x="22" y="22"/>
                  </a:lnTo>
                  <a:lnTo>
                    <a:pt x="28" y="16"/>
                  </a:lnTo>
                  <a:lnTo>
                    <a:pt x="36" y="10"/>
                  </a:lnTo>
                  <a:lnTo>
                    <a:pt x="46" y="8"/>
                  </a:lnTo>
                  <a:lnTo>
                    <a:pt x="56" y="6"/>
                  </a:lnTo>
                  <a:lnTo>
                    <a:pt x="56" y="6"/>
                  </a:lnTo>
                  <a:lnTo>
                    <a:pt x="66" y="8"/>
                  </a:lnTo>
                  <a:lnTo>
                    <a:pt x="76" y="10"/>
                  </a:lnTo>
                  <a:lnTo>
                    <a:pt x="84" y="16"/>
                  </a:lnTo>
                  <a:lnTo>
                    <a:pt x="90" y="22"/>
                  </a:lnTo>
                  <a:lnTo>
                    <a:pt x="96" y="28"/>
                  </a:lnTo>
                  <a:lnTo>
                    <a:pt x="102" y="36"/>
                  </a:lnTo>
                  <a:lnTo>
                    <a:pt x="104" y="46"/>
                  </a:lnTo>
                  <a:lnTo>
                    <a:pt x="106" y="56"/>
                  </a:lnTo>
                  <a:lnTo>
                    <a:pt x="106" y="56"/>
                  </a:lnTo>
                  <a:lnTo>
                    <a:pt x="104" y="66"/>
                  </a:lnTo>
                  <a:lnTo>
                    <a:pt x="102" y="76"/>
                  </a:lnTo>
                  <a:lnTo>
                    <a:pt x="96" y="84"/>
                  </a:lnTo>
                  <a:lnTo>
                    <a:pt x="90" y="90"/>
                  </a:lnTo>
                  <a:lnTo>
                    <a:pt x="84" y="96"/>
                  </a:lnTo>
                  <a:lnTo>
                    <a:pt x="76" y="102"/>
                  </a:lnTo>
                  <a:lnTo>
                    <a:pt x="66" y="104"/>
                  </a:lnTo>
                  <a:lnTo>
                    <a:pt x="56" y="104"/>
                  </a:lnTo>
                  <a:close/>
                </a:path>
              </a:pathLst>
            </a:custGeom>
            <a:grpFill/>
            <a:ln w="9525">
              <a:noFill/>
              <a:round/>
            </a:ln>
          </p:spPr>
          <p:txBody>
            <a:bodyPr vert="horz" wrap="square" lIns="121941" tIns="60971" rIns="121941" bIns="60971" numCol="1" anchor="t" anchorCtr="0" compatLnSpc="1"/>
            <a:lstStyle/>
            <a:p>
              <a:endParaRPr lang="ar-SA" sz="1600" dirty="0">
                <a:solidFill>
                  <a:schemeClr val="bg1">
                    <a:lumMod val="50000"/>
                  </a:schemeClr>
                </a:solidFill>
              </a:endParaRPr>
            </a:p>
          </p:txBody>
        </p:sp>
        <p:sp>
          <p:nvSpPr>
            <p:cNvPr id="32" name="Freeform 112"/>
            <p:cNvSpPr>
              <a:spLocks noEditPoints="1"/>
            </p:cNvSpPr>
            <p:nvPr/>
          </p:nvSpPr>
          <p:spPr bwMode="auto">
            <a:xfrm>
              <a:off x="5740400" y="2114550"/>
              <a:ext cx="101600" cy="101600"/>
            </a:xfrm>
            <a:custGeom>
              <a:avLst/>
              <a:gdLst/>
              <a:ahLst/>
              <a:cxnLst>
                <a:cxn ang="0">
                  <a:pos x="32" y="0"/>
                </a:cxn>
                <a:cxn ang="0">
                  <a:pos x="32" y="0"/>
                </a:cxn>
                <a:cxn ang="0">
                  <a:pos x="26" y="0"/>
                </a:cxn>
                <a:cxn ang="0">
                  <a:pos x="20" y="2"/>
                </a:cxn>
                <a:cxn ang="0">
                  <a:pos x="10" y="10"/>
                </a:cxn>
                <a:cxn ang="0">
                  <a:pos x="2" y="20"/>
                </a:cxn>
                <a:cxn ang="0">
                  <a:pos x="0" y="26"/>
                </a:cxn>
                <a:cxn ang="0">
                  <a:pos x="0" y="32"/>
                </a:cxn>
                <a:cxn ang="0">
                  <a:pos x="0" y="32"/>
                </a:cxn>
                <a:cxn ang="0">
                  <a:pos x="0" y="38"/>
                </a:cxn>
                <a:cxn ang="0">
                  <a:pos x="2" y="44"/>
                </a:cxn>
                <a:cxn ang="0">
                  <a:pos x="10" y="54"/>
                </a:cxn>
                <a:cxn ang="0">
                  <a:pos x="20" y="62"/>
                </a:cxn>
                <a:cxn ang="0">
                  <a:pos x="26" y="64"/>
                </a:cxn>
                <a:cxn ang="0">
                  <a:pos x="32" y="64"/>
                </a:cxn>
                <a:cxn ang="0">
                  <a:pos x="32" y="64"/>
                </a:cxn>
                <a:cxn ang="0">
                  <a:pos x="38" y="64"/>
                </a:cxn>
                <a:cxn ang="0">
                  <a:pos x="44" y="62"/>
                </a:cxn>
                <a:cxn ang="0">
                  <a:pos x="54" y="54"/>
                </a:cxn>
                <a:cxn ang="0">
                  <a:pos x="62" y="44"/>
                </a:cxn>
                <a:cxn ang="0">
                  <a:pos x="64" y="38"/>
                </a:cxn>
                <a:cxn ang="0">
                  <a:pos x="64" y="32"/>
                </a:cxn>
                <a:cxn ang="0">
                  <a:pos x="64" y="32"/>
                </a:cxn>
                <a:cxn ang="0">
                  <a:pos x="64" y="26"/>
                </a:cxn>
                <a:cxn ang="0">
                  <a:pos x="62" y="20"/>
                </a:cxn>
                <a:cxn ang="0">
                  <a:pos x="54" y="10"/>
                </a:cxn>
                <a:cxn ang="0">
                  <a:pos x="44" y="2"/>
                </a:cxn>
                <a:cxn ang="0">
                  <a:pos x="38" y="0"/>
                </a:cxn>
                <a:cxn ang="0">
                  <a:pos x="32" y="0"/>
                </a:cxn>
                <a:cxn ang="0">
                  <a:pos x="32" y="56"/>
                </a:cxn>
                <a:cxn ang="0">
                  <a:pos x="32" y="56"/>
                </a:cxn>
                <a:cxn ang="0">
                  <a:pos x="22" y="54"/>
                </a:cxn>
                <a:cxn ang="0">
                  <a:pos x="16" y="48"/>
                </a:cxn>
                <a:cxn ang="0">
                  <a:pos x="10" y="42"/>
                </a:cxn>
                <a:cxn ang="0">
                  <a:pos x="8" y="32"/>
                </a:cxn>
                <a:cxn ang="0">
                  <a:pos x="8" y="32"/>
                </a:cxn>
                <a:cxn ang="0">
                  <a:pos x="10" y="22"/>
                </a:cxn>
                <a:cxn ang="0">
                  <a:pos x="16" y="16"/>
                </a:cxn>
                <a:cxn ang="0">
                  <a:pos x="22" y="10"/>
                </a:cxn>
                <a:cxn ang="0">
                  <a:pos x="32" y="8"/>
                </a:cxn>
                <a:cxn ang="0">
                  <a:pos x="32" y="8"/>
                </a:cxn>
                <a:cxn ang="0">
                  <a:pos x="42" y="10"/>
                </a:cxn>
                <a:cxn ang="0">
                  <a:pos x="48" y="16"/>
                </a:cxn>
                <a:cxn ang="0">
                  <a:pos x="54" y="22"/>
                </a:cxn>
                <a:cxn ang="0">
                  <a:pos x="56" y="32"/>
                </a:cxn>
                <a:cxn ang="0">
                  <a:pos x="56" y="32"/>
                </a:cxn>
                <a:cxn ang="0">
                  <a:pos x="54" y="42"/>
                </a:cxn>
                <a:cxn ang="0">
                  <a:pos x="48" y="48"/>
                </a:cxn>
                <a:cxn ang="0">
                  <a:pos x="42" y="54"/>
                </a:cxn>
                <a:cxn ang="0">
                  <a:pos x="32" y="56"/>
                </a:cxn>
              </a:cxnLst>
              <a:rect l="0" t="0" r="r" b="b"/>
              <a:pathLst>
                <a:path w="64" h="64">
                  <a:moveTo>
                    <a:pt x="32" y="0"/>
                  </a:moveTo>
                  <a:lnTo>
                    <a:pt x="32" y="0"/>
                  </a:lnTo>
                  <a:lnTo>
                    <a:pt x="26" y="0"/>
                  </a:lnTo>
                  <a:lnTo>
                    <a:pt x="20" y="2"/>
                  </a:lnTo>
                  <a:lnTo>
                    <a:pt x="10" y="10"/>
                  </a:lnTo>
                  <a:lnTo>
                    <a:pt x="2" y="20"/>
                  </a:lnTo>
                  <a:lnTo>
                    <a:pt x="0" y="26"/>
                  </a:lnTo>
                  <a:lnTo>
                    <a:pt x="0" y="32"/>
                  </a:lnTo>
                  <a:lnTo>
                    <a:pt x="0" y="32"/>
                  </a:lnTo>
                  <a:lnTo>
                    <a:pt x="0" y="38"/>
                  </a:lnTo>
                  <a:lnTo>
                    <a:pt x="2" y="44"/>
                  </a:lnTo>
                  <a:lnTo>
                    <a:pt x="10" y="54"/>
                  </a:lnTo>
                  <a:lnTo>
                    <a:pt x="20" y="62"/>
                  </a:lnTo>
                  <a:lnTo>
                    <a:pt x="26" y="64"/>
                  </a:lnTo>
                  <a:lnTo>
                    <a:pt x="32" y="64"/>
                  </a:lnTo>
                  <a:lnTo>
                    <a:pt x="32" y="64"/>
                  </a:lnTo>
                  <a:lnTo>
                    <a:pt x="38" y="64"/>
                  </a:lnTo>
                  <a:lnTo>
                    <a:pt x="44" y="62"/>
                  </a:lnTo>
                  <a:lnTo>
                    <a:pt x="54" y="54"/>
                  </a:lnTo>
                  <a:lnTo>
                    <a:pt x="62" y="44"/>
                  </a:lnTo>
                  <a:lnTo>
                    <a:pt x="64" y="38"/>
                  </a:lnTo>
                  <a:lnTo>
                    <a:pt x="64" y="32"/>
                  </a:lnTo>
                  <a:lnTo>
                    <a:pt x="64" y="32"/>
                  </a:lnTo>
                  <a:lnTo>
                    <a:pt x="64" y="26"/>
                  </a:lnTo>
                  <a:lnTo>
                    <a:pt x="62" y="20"/>
                  </a:lnTo>
                  <a:lnTo>
                    <a:pt x="54" y="10"/>
                  </a:lnTo>
                  <a:lnTo>
                    <a:pt x="44" y="2"/>
                  </a:lnTo>
                  <a:lnTo>
                    <a:pt x="38" y="0"/>
                  </a:lnTo>
                  <a:lnTo>
                    <a:pt x="32" y="0"/>
                  </a:lnTo>
                  <a:close/>
                  <a:moveTo>
                    <a:pt x="32" y="56"/>
                  </a:moveTo>
                  <a:lnTo>
                    <a:pt x="32" y="56"/>
                  </a:lnTo>
                  <a:lnTo>
                    <a:pt x="22" y="54"/>
                  </a:lnTo>
                  <a:lnTo>
                    <a:pt x="16" y="48"/>
                  </a:lnTo>
                  <a:lnTo>
                    <a:pt x="10" y="42"/>
                  </a:lnTo>
                  <a:lnTo>
                    <a:pt x="8" y="32"/>
                  </a:lnTo>
                  <a:lnTo>
                    <a:pt x="8" y="32"/>
                  </a:lnTo>
                  <a:lnTo>
                    <a:pt x="10" y="22"/>
                  </a:lnTo>
                  <a:lnTo>
                    <a:pt x="16" y="16"/>
                  </a:lnTo>
                  <a:lnTo>
                    <a:pt x="22" y="10"/>
                  </a:lnTo>
                  <a:lnTo>
                    <a:pt x="32" y="8"/>
                  </a:lnTo>
                  <a:lnTo>
                    <a:pt x="32" y="8"/>
                  </a:lnTo>
                  <a:lnTo>
                    <a:pt x="42" y="10"/>
                  </a:lnTo>
                  <a:lnTo>
                    <a:pt x="48" y="16"/>
                  </a:lnTo>
                  <a:lnTo>
                    <a:pt x="54" y="22"/>
                  </a:lnTo>
                  <a:lnTo>
                    <a:pt x="56" y="32"/>
                  </a:lnTo>
                  <a:lnTo>
                    <a:pt x="56" y="32"/>
                  </a:lnTo>
                  <a:lnTo>
                    <a:pt x="54" y="42"/>
                  </a:lnTo>
                  <a:lnTo>
                    <a:pt x="48" y="48"/>
                  </a:lnTo>
                  <a:lnTo>
                    <a:pt x="42" y="54"/>
                  </a:lnTo>
                  <a:lnTo>
                    <a:pt x="32" y="56"/>
                  </a:lnTo>
                  <a:close/>
                </a:path>
              </a:pathLst>
            </a:custGeom>
            <a:grpFill/>
            <a:ln w="9525">
              <a:noFill/>
              <a:round/>
            </a:ln>
          </p:spPr>
          <p:txBody>
            <a:bodyPr vert="horz" wrap="square" lIns="121941" tIns="60971" rIns="121941" bIns="60971" numCol="1" anchor="t" anchorCtr="0" compatLnSpc="1"/>
            <a:lstStyle/>
            <a:p>
              <a:endParaRPr lang="ar-SA" sz="1600" dirty="0">
                <a:solidFill>
                  <a:schemeClr val="bg1">
                    <a:lumMod val="50000"/>
                  </a:schemeClr>
                </a:solidFill>
              </a:endParaRPr>
            </a:p>
          </p:txBody>
        </p:sp>
      </p:grpSp>
      <p:grpSp>
        <p:nvGrpSpPr>
          <p:cNvPr id="5" name="Group 265"/>
          <p:cNvGrpSpPr/>
          <p:nvPr/>
        </p:nvGrpSpPr>
        <p:grpSpPr>
          <a:xfrm>
            <a:off x="3555640" y="1632694"/>
            <a:ext cx="234565" cy="183252"/>
            <a:chOff x="3962400" y="1200150"/>
            <a:chExt cx="406400" cy="317500"/>
          </a:xfrm>
          <a:solidFill>
            <a:schemeClr val="bg1"/>
          </a:solidFill>
        </p:grpSpPr>
        <p:sp>
          <p:nvSpPr>
            <p:cNvPr id="34" name="Freeform 157"/>
            <p:cNvSpPr>
              <a:spLocks noEditPoints="1"/>
            </p:cNvSpPr>
            <p:nvPr/>
          </p:nvSpPr>
          <p:spPr bwMode="auto">
            <a:xfrm>
              <a:off x="4013200" y="1247775"/>
              <a:ext cx="254000" cy="206375"/>
            </a:xfrm>
            <a:custGeom>
              <a:avLst/>
              <a:gdLst/>
              <a:ahLst/>
              <a:cxnLst>
                <a:cxn ang="0">
                  <a:pos x="146" y="6"/>
                </a:cxn>
                <a:cxn ang="0">
                  <a:pos x="146" y="6"/>
                </a:cxn>
                <a:cxn ang="0">
                  <a:pos x="112" y="2"/>
                </a:cxn>
                <a:cxn ang="0">
                  <a:pos x="80" y="0"/>
                </a:cxn>
                <a:cxn ang="0">
                  <a:pos x="80" y="0"/>
                </a:cxn>
                <a:cxn ang="0">
                  <a:pos x="48" y="2"/>
                </a:cxn>
                <a:cxn ang="0">
                  <a:pos x="14" y="6"/>
                </a:cxn>
                <a:cxn ang="0">
                  <a:pos x="14" y="6"/>
                </a:cxn>
                <a:cxn ang="0">
                  <a:pos x="10" y="8"/>
                </a:cxn>
                <a:cxn ang="0">
                  <a:pos x="8" y="12"/>
                </a:cxn>
                <a:cxn ang="0">
                  <a:pos x="8" y="12"/>
                </a:cxn>
                <a:cxn ang="0">
                  <a:pos x="2" y="38"/>
                </a:cxn>
                <a:cxn ang="0">
                  <a:pos x="0" y="66"/>
                </a:cxn>
                <a:cxn ang="0">
                  <a:pos x="2" y="92"/>
                </a:cxn>
                <a:cxn ang="0">
                  <a:pos x="8" y="118"/>
                </a:cxn>
                <a:cxn ang="0">
                  <a:pos x="8" y="118"/>
                </a:cxn>
                <a:cxn ang="0">
                  <a:pos x="10" y="122"/>
                </a:cxn>
                <a:cxn ang="0">
                  <a:pos x="14" y="124"/>
                </a:cxn>
                <a:cxn ang="0">
                  <a:pos x="14" y="124"/>
                </a:cxn>
                <a:cxn ang="0">
                  <a:pos x="48" y="128"/>
                </a:cxn>
                <a:cxn ang="0">
                  <a:pos x="80" y="130"/>
                </a:cxn>
                <a:cxn ang="0">
                  <a:pos x="80" y="130"/>
                </a:cxn>
                <a:cxn ang="0">
                  <a:pos x="112" y="128"/>
                </a:cxn>
                <a:cxn ang="0">
                  <a:pos x="146" y="124"/>
                </a:cxn>
                <a:cxn ang="0">
                  <a:pos x="146" y="124"/>
                </a:cxn>
                <a:cxn ang="0">
                  <a:pos x="148" y="122"/>
                </a:cxn>
                <a:cxn ang="0">
                  <a:pos x="152" y="118"/>
                </a:cxn>
                <a:cxn ang="0">
                  <a:pos x="152" y="118"/>
                </a:cxn>
                <a:cxn ang="0">
                  <a:pos x="158" y="92"/>
                </a:cxn>
                <a:cxn ang="0">
                  <a:pos x="160" y="66"/>
                </a:cxn>
                <a:cxn ang="0">
                  <a:pos x="158" y="38"/>
                </a:cxn>
                <a:cxn ang="0">
                  <a:pos x="152" y="12"/>
                </a:cxn>
                <a:cxn ang="0">
                  <a:pos x="152" y="12"/>
                </a:cxn>
                <a:cxn ang="0">
                  <a:pos x="148" y="8"/>
                </a:cxn>
                <a:cxn ang="0">
                  <a:pos x="146" y="6"/>
                </a:cxn>
                <a:cxn ang="0">
                  <a:pos x="144" y="116"/>
                </a:cxn>
                <a:cxn ang="0">
                  <a:pos x="144" y="116"/>
                </a:cxn>
                <a:cxn ang="0">
                  <a:pos x="112" y="120"/>
                </a:cxn>
                <a:cxn ang="0">
                  <a:pos x="80" y="122"/>
                </a:cxn>
                <a:cxn ang="0">
                  <a:pos x="48" y="120"/>
                </a:cxn>
                <a:cxn ang="0">
                  <a:pos x="16" y="116"/>
                </a:cxn>
                <a:cxn ang="0">
                  <a:pos x="16" y="116"/>
                </a:cxn>
                <a:cxn ang="0">
                  <a:pos x="10" y="90"/>
                </a:cxn>
                <a:cxn ang="0">
                  <a:pos x="8" y="66"/>
                </a:cxn>
                <a:cxn ang="0">
                  <a:pos x="10" y="40"/>
                </a:cxn>
                <a:cxn ang="0">
                  <a:pos x="16" y="14"/>
                </a:cxn>
                <a:cxn ang="0">
                  <a:pos x="16" y="14"/>
                </a:cxn>
                <a:cxn ang="0">
                  <a:pos x="48" y="10"/>
                </a:cxn>
                <a:cxn ang="0">
                  <a:pos x="80" y="8"/>
                </a:cxn>
                <a:cxn ang="0">
                  <a:pos x="112" y="10"/>
                </a:cxn>
                <a:cxn ang="0">
                  <a:pos x="144" y="14"/>
                </a:cxn>
                <a:cxn ang="0">
                  <a:pos x="144" y="14"/>
                </a:cxn>
                <a:cxn ang="0">
                  <a:pos x="150" y="40"/>
                </a:cxn>
                <a:cxn ang="0">
                  <a:pos x="152" y="66"/>
                </a:cxn>
                <a:cxn ang="0">
                  <a:pos x="150" y="90"/>
                </a:cxn>
                <a:cxn ang="0">
                  <a:pos x="144" y="116"/>
                </a:cxn>
              </a:cxnLst>
              <a:rect l="0" t="0" r="r" b="b"/>
              <a:pathLst>
                <a:path w="160" h="130">
                  <a:moveTo>
                    <a:pt x="146" y="6"/>
                  </a:moveTo>
                  <a:lnTo>
                    <a:pt x="146" y="6"/>
                  </a:lnTo>
                  <a:lnTo>
                    <a:pt x="112" y="2"/>
                  </a:lnTo>
                  <a:lnTo>
                    <a:pt x="80" y="0"/>
                  </a:lnTo>
                  <a:lnTo>
                    <a:pt x="80" y="0"/>
                  </a:lnTo>
                  <a:lnTo>
                    <a:pt x="48" y="2"/>
                  </a:lnTo>
                  <a:lnTo>
                    <a:pt x="14" y="6"/>
                  </a:lnTo>
                  <a:lnTo>
                    <a:pt x="14" y="6"/>
                  </a:lnTo>
                  <a:lnTo>
                    <a:pt x="10" y="8"/>
                  </a:lnTo>
                  <a:lnTo>
                    <a:pt x="8" y="12"/>
                  </a:lnTo>
                  <a:lnTo>
                    <a:pt x="8" y="12"/>
                  </a:lnTo>
                  <a:lnTo>
                    <a:pt x="2" y="38"/>
                  </a:lnTo>
                  <a:lnTo>
                    <a:pt x="0" y="66"/>
                  </a:lnTo>
                  <a:lnTo>
                    <a:pt x="2" y="92"/>
                  </a:lnTo>
                  <a:lnTo>
                    <a:pt x="8" y="118"/>
                  </a:lnTo>
                  <a:lnTo>
                    <a:pt x="8" y="118"/>
                  </a:lnTo>
                  <a:lnTo>
                    <a:pt x="10" y="122"/>
                  </a:lnTo>
                  <a:lnTo>
                    <a:pt x="14" y="124"/>
                  </a:lnTo>
                  <a:lnTo>
                    <a:pt x="14" y="124"/>
                  </a:lnTo>
                  <a:lnTo>
                    <a:pt x="48" y="128"/>
                  </a:lnTo>
                  <a:lnTo>
                    <a:pt x="80" y="130"/>
                  </a:lnTo>
                  <a:lnTo>
                    <a:pt x="80" y="130"/>
                  </a:lnTo>
                  <a:lnTo>
                    <a:pt x="112" y="128"/>
                  </a:lnTo>
                  <a:lnTo>
                    <a:pt x="146" y="124"/>
                  </a:lnTo>
                  <a:lnTo>
                    <a:pt x="146" y="124"/>
                  </a:lnTo>
                  <a:lnTo>
                    <a:pt x="148" y="122"/>
                  </a:lnTo>
                  <a:lnTo>
                    <a:pt x="152" y="118"/>
                  </a:lnTo>
                  <a:lnTo>
                    <a:pt x="152" y="118"/>
                  </a:lnTo>
                  <a:lnTo>
                    <a:pt x="158" y="92"/>
                  </a:lnTo>
                  <a:lnTo>
                    <a:pt x="160" y="66"/>
                  </a:lnTo>
                  <a:lnTo>
                    <a:pt x="158" y="38"/>
                  </a:lnTo>
                  <a:lnTo>
                    <a:pt x="152" y="12"/>
                  </a:lnTo>
                  <a:lnTo>
                    <a:pt x="152" y="12"/>
                  </a:lnTo>
                  <a:lnTo>
                    <a:pt x="148" y="8"/>
                  </a:lnTo>
                  <a:lnTo>
                    <a:pt x="146" y="6"/>
                  </a:lnTo>
                  <a:close/>
                  <a:moveTo>
                    <a:pt x="144" y="116"/>
                  </a:moveTo>
                  <a:lnTo>
                    <a:pt x="144" y="116"/>
                  </a:lnTo>
                  <a:lnTo>
                    <a:pt x="112" y="120"/>
                  </a:lnTo>
                  <a:lnTo>
                    <a:pt x="80" y="122"/>
                  </a:lnTo>
                  <a:lnTo>
                    <a:pt x="48" y="120"/>
                  </a:lnTo>
                  <a:lnTo>
                    <a:pt x="16" y="116"/>
                  </a:lnTo>
                  <a:lnTo>
                    <a:pt x="16" y="116"/>
                  </a:lnTo>
                  <a:lnTo>
                    <a:pt x="10" y="90"/>
                  </a:lnTo>
                  <a:lnTo>
                    <a:pt x="8" y="66"/>
                  </a:lnTo>
                  <a:lnTo>
                    <a:pt x="10" y="40"/>
                  </a:lnTo>
                  <a:lnTo>
                    <a:pt x="16" y="14"/>
                  </a:lnTo>
                  <a:lnTo>
                    <a:pt x="16" y="14"/>
                  </a:lnTo>
                  <a:lnTo>
                    <a:pt x="48" y="10"/>
                  </a:lnTo>
                  <a:lnTo>
                    <a:pt x="80" y="8"/>
                  </a:lnTo>
                  <a:lnTo>
                    <a:pt x="112" y="10"/>
                  </a:lnTo>
                  <a:lnTo>
                    <a:pt x="144" y="14"/>
                  </a:lnTo>
                  <a:lnTo>
                    <a:pt x="144" y="14"/>
                  </a:lnTo>
                  <a:lnTo>
                    <a:pt x="150" y="40"/>
                  </a:lnTo>
                  <a:lnTo>
                    <a:pt x="152" y="66"/>
                  </a:lnTo>
                  <a:lnTo>
                    <a:pt x="150" y="90"/>
                  </a:lnTo>
                  <a:lnTo>
                    <a:pt x="144" y="116"/>
                  </a:lnTo>
                  <a:close/>
                </a:path>
              </a:pathLst>
            </a:custGeom>
            <a:grpFill/>
            <a:ln w="9525">
              <a:noFill/>
              <a:round/>
            </a:ln>
          </p:spPr>
          <p:txBody>
            <a:bodyPr vert="horz" wrap="square" lIns="121941" tIns="60971" rIns="121941" bIns="60971" numCol="1" anchor="t" anchorCtr="0" compatLnSpc="1"/>
            <a:lstStyle/>
            <a:p>
              <a:endParaRPr lang="ar-SA" sz="1600" dirty="0">
                <a:solidFill>
                  <a:schemeClr val="bg1">
                    <a:lumMod val="50000"/>
                  </a:schemeClr>
                </a:solidFill>
              </a:endParaRPr>
            </a:p>
          </p:txBody>
        </p:sp>
        <p:sp>
          <p:nvSpPr>
            <p:cNvPr id="35" name="Freeform 160"/>
            <p:cNvSpPr>
              <a:spLocks noEditPoints="1"/>
            </p:cNvSpPr>
            <p:nvPr/>
          </p:nvSpPr>
          <p:spPr bwMode="auto">
            <a:xfrm>
              <a:off x="3962400" y="1200150"/>
              <a:ext cx="406400" cy="317500"/>
            </a:xfrm>
            <a:custGeom>
              <a:avLst/>
              <a:gdLst/>
              <a:ahLst/>
              <a:cxnLst>
                <a:cxn ang="0">
                  <a:pos x="246" y="18"/>
                </a:cxn>
                <a:cxn ang="0">
                  <a:pos x="242" y="10"/>
                </a:cxn>
                <a:cxn ang="0">
                  <a:pos x="234" y="6"/>
                </a:cxn>
                <a:cxn ang="0">
                  <a:pos x="180" y="2"/>
                </a:cxn>
                <a:cxn ang="0">
                  <a:pos x="128" y="0"/>
                </a:cxn>
                <a:cxn ang="0">
                  <a:pos x="22" y="6"/>
                </a:cxn>
                <a:cxn ang="0">
                  <a:pos x="18" y="8"/>
                </a:cxn>
                <a:cxn ang="0">
                  <a:pos x="12" y="14"/>
                </a:cxn>
                <a:cxn ang="0">
                  <a:pos x="10" y="18"/>
                </a:cxn>
                <a:cxn ang="0">
                  <a:pos x="0" y="96"/>
                </a:cxn>
                <a:cxn ang="0">
                  <a:pos x="10" y="174"/>
                </a:cxn>
                <a:cxn ang="0">
                  <a:pos x="12" y="178"/>
                </a:cxn>
                <a:cxn ang="0">
                  <a:pos x="18" y="184"/>
                </a:cxn>
                <a:cxn ang="0">
                  <a:pos x="22" y="186"/>
                </a:cxn>
                <a:cxn ang="0">
                  <a:pos x="74" y="190"/>
                </a:cxn>
                <a:cxn ang="0">
                  <a:pos x="72" y="192"/>
                </a:cxn>
                <a:cxn ang="0">
                  <a:pos x="76" y="196"/>
                </a:cxn>
                <a:cxn ang="0">
                  <a:pos x="106" y="200"/>
                </a:cxn>
                <a:cxn ang="0">
                  <a:pos x="128" y="200"/>
                </a:cxn>
                <a:cxn ang="0">
                  <a:pos x="168" y="198"/>
                </a:cxn>
                <a:cxn ang="0">
                  <a:pos x="182" y="194"/>
                </a:cxn>
                <a:cxn ang="0">
                  <a:pos x="184" y="192"/>
                </a:cxn>
                <a:cxn ang="0">
                  <a:pos x="182" y="190"/>
                </a:cxn>
                <a:cxn ang="0">
                  <a:pos x="234" y="186"/>
                </a:cxn>
                <a:cxn ang="0">
                  <a:pos x="242" y="182"/>
                </a:cxn>
                <a:cxn ang="0">
                  <a:pos x="246" y="174"/>
                </a:cxn>
                <a:cxn ang="0">
                  <a:pos x="254" y="134"/>
                </a:cxn>
                <a:cxn ang="0">
                  <a:pos x="254" y="58"/>
                </a:cxn>
                <a:cxn ang="0">
                  <a:pos x="232" y="170"/>
                </a:cxn>
                <a:cxn ang="0">
                  <a:pos x="180" y="174"/>
                </a:cxn>
                <a:cxn ang="0">
                  <a:pos x="76" y="174"/>
                </a:cxn>
                <a:cxn ang="0">
                  <a:pos x="24" y="170"/>
                </a:cxn>
                <a:cxn ang="0">
                  <a:pos x="16" y="96"/>
                </a:cxn>
                <a:cxn ang="0">
                  <a:pos x="24" y="22"/>
                </a:cxn>
                <a:cxn ang="0">
                  <a:pos x="76" y="18"/>
                </a:cxn>
                <a:cxn ang="0">
                  <a:pos x="180" y="18"/>
                </a:cxn>
                <a:cxn ang="0">
                  <a:pos x="232" y="22"/>
                </a:cxn>
                <a:cxn ang="0">
                  <a:pos x="240" y="96"/>
                </a:cxn>
                <a:cxn ang="0">
                  <a:pos x="232" y="170"/>
                </a:cxn>
              </a:cxnLst>
              <a:rect l="0" t="0" r="r" b="b"/>
              <a:pathLst>
                <a:path w="256" h="200">
                  <a:moveTo>
                    <a:pt x="246" y="18"/>
                  </a:moveTo>
                  <a:lnTo>
                    <a:pt x="246" y="18"/>
                  </a:lnTo>
                  <a:lnTo>
                    <a:pt x="244" y="14"/>
                  </a:lnTo>
                  <a:lnTo>
                    <a:pt x="242" y="10"/>
                  </a:lnTo>
                  <a:lnTo>
                    <a:pt x="238" y="8"/>
                  </a:lnTo>
                  <a:lnTo>
                    <a:pt x="234" y="6"/>
                  </a:lnTo>
                  <a:lnTo>
                    <a:pt x="234" y="6"/>
                  </a:lnTo>
                  <a:lnTo>
                    <a:pt x="180" y="2"/>
                  </a:lnTo>
                  <a:lnTo>
                    <a:pt x="128" y="0"/>
                  </a:lnTo>
                  <a:lnTo>
                    <a:pt x="128" y="0"/>
                  </a:lnTo>
                  <a:lnTo>
                    <a:pt x="76" y="2"/>
                  </a:lnTo>
                  <a:lnTo>
                    <a:pt x="22" y="6"/>
                  </a:lnTo>
                  <a:lnTo>
                    <a:pt x="22" y="6"/>
                  </a:lnTo>
                  <a:lnTo>
                    <a:pt x="18" y="8"/>
                  </a:lnTo>
                  <a:lnTo>
                    <a:pt x="14" y="10"/>
                  </a:lnTo>
                  <a:lnTo>
                    <a:pt x="12" y="14"/>
                  </a:lnTo>
                  <a:lnTo>
                    <a:pt x="10" y="18"/>
                  </a:lnTo>
                  <a:lnTo>
                    <a:pt x="10" y="18"/>
                  </a:lnTo>
                  <a:lnTo>
                    <a:pt x="2" y="58"/>
                  </a:lnTo>
                  <a:lnTo>
                    <a:pt x="0" y="96"/>
                  </a:lnTo>
                  <a:lnTo>
                    <a:pt x="2" y="134"/>
                  </a:lnTo>
                  <a:lnTo>
                    <a:pt x="10" y="174"/>
                  </a:lnTo>
                  <a:lnTo>
                    <a:pt x="10" y="174"/>
                  </a:lnTo>
                  <a:lnTo>
                    <a:pt x="12" y="178"/>
                  </a:lnTo>
                  <a:lnTo>
                    <a:pt x="14" y="182"/>
                  </a:lnTo>
                  <a:lnTo>
                    <a:pt x="18" y="184"/>
                  </a:lnTo>
                  <a:lnTo>
                    <a:pt x="22" y="186"/>
                  </a:lnTo>
                  <a:lnTo>
                    <a:pt x="22" y="186"/>
                  </a:lnTo>
                  <a:lnTo>
                    <a:pt x="74" y="190"/>
                  </a:lnTo>
                  <a:lnTo>
                    <a:pt x="74" y="190"/>
                  </a:lnTo>
                  <a:lnTo>
                    <a:pt x="72" y="192"/>
                  </a:lnTo>
                  <a:lnTo>
                    <a:pt x="72" y="192"/>
                  </a:lnTo>
                  <a:lnTo>
                    <a:pt x="74" y="194"/>
                  </a:lnTo>
                  <a:lnTo>
                    <a:pt x="76" y="196"/>
                  </a:lnTo>
                  <a:lnTo>
                    <a:pt x="88" y="198"/>
                  </a:lnTo>
                  <a:lnTo>
                    <a:pt x="106" y="200"/>
                  </a:lnTo>
                  <a:lnTo>
                    <a:pt x="128" y="200"/>
                  </a:lnTo>
                  <a:lnTo>
                    <a:pt x="128" y="200"/>
                  </a:lnTo>
                  <a:lnTo>
                    <a:pt x="150" y="200"/>
                  </a:lnTo>
                  <a:lnTo>
                    <a:pt x="168" y="198"/>
                  </a:lnTo>
                  <a:lnTo>
                    <a:pt x="180" y="196"/>
                  </a:lnTo>
                  <a:lnTo>
                    <a:pt x="182" y="194"/>
                  </a:lnTo>
                  <a:lnTo>
                    <a:pt x="184" y="192"/>
                  </a:lnTo>
                  <a:lnTo>
                    <a:pt x="184" y="192"/>
                  </a:lnTo>
                  <a:lnTo>
                    <a:pt x="182" y="190"/>
                  </a:lnTo>
                  <a:lnTo>
                    <a:pt x="182" y="190"/>
                  </a:lnTo>
                  <a:lnTo>
                    <a:pt x="234" y="186"/>
                  </a:lnTo>
                  <a:lnTo>
                    <a:pt x="234" y="186"/>
                  </a:lnTo>
                  <a:lnTo>
                    <a:pt x="238" y="184"/>
                  </a:lnTo>
                  <a:lnTo>
                    <a:pt x="242" y="182"/>
                  </a:lnTo>
                  <a:lnTo>
                    <a:pt x="244" y="178"/>
                  </a:lnTo>
                  <a:lnTo>
                    <a:pt x="246" y="174"/>
                  </a:lnTo>
                  <a:lnTo>
                    <a:pt x="246" y="174"/>
                  </a:lnTo>
                  <a:lnTo>
                    <a:pt x="254" y="134"/>
                  </a:lnTo>
                  <a:lnTo>
                    <a:pt x="256" y="96"/>
                  </a:lnTo>
                  <a:lnTo>
                    <a:pt x="254" y="58"/>
                  </a:lnTo>
                  <a:lnTo>
                    <a:pt x="246" y="18"/>
                  </a:lnTo>
                  <a:close/>
                  <a:moveTo>
                    <a:pt x="232" y="170"/>
                  </a:moveTo>
                  <a:lnTo>
                    <a:pt x="232" y="170"/>
                  </a:lnTo>
                  <a:lnTo>
                    <a:pt x="180" y="174"/>
                  </a:lnTo>
                  <a:lnTo>
                    <a:pt x="128" y="176"/>
                  </a:lnTo>
                  <a:lnTo>
                    <a:pt x="76" y="174"/>
                  </a:lnTo>
                  <a:lnTo>
                    <a:pt x="24" y="170"/>
                  </a:lnTo>
                  <a:lnTo>
                    <a:pt x="24" y="170"/>
                  </a:lnTo>
                  <a:lnTo>
                    <a:pt x="18" y="132"/>
                  </a:lnTo>
                  <a:lnTo>
                    <a:pt x="16" y="96"/>
                  </a:lnTo>
                  <a:lnTo>
                    <a:pt x="18" y="60"/>
                  </a:lnTo>
                  <a:lnTo>
                    <a:pt x="24" y="22"/>
                  </a:lnTo>
                  <a:lnTo>
                    <a:pt x="24" y="22"/>
                  </a:lnTo>
                  <a:lnTo>
                    <a:pt x="76" y="18"/>
                  </a:lnTo>
                  <a:lnTo>
                    <a:pt x="128" y="16"/>
                  </a:lnTo>
                  <a:lnTo>
                    <a:pt x="180" y="18"/>
                  </a:lnTo>
                  <a:lnTo>
                    <a:pt x="232" y="22"/>
                  </a:lnTo>
                  <a:lnTo>
                    <a:pt x="232" y="22"/>
                  </a:lnTo>
                  <a:lnTo>
                    <a:pt x="238" y="60"/>
                  </a:lnTo>
                  <a:lnTo>
                    <a:pt x="240" y="96"/>
                  </a:lnTo>
                  <a:lnTo>
                    <a:pt x="238" y="132"/>
                  </a:lnTo>
                  <a:lnTo>
                    <a:pt x="232" y="170"/>
                  </a:lnTo>
                  <a:close/>
                </a:path>
              </a:pathLst>
            </a:custGeom>
            <a:grpFill/>
            <a:ln w="9525">
              <a:noFill/>
              <a:round/>
            </a:ln>
          </p:spPr>
          <p:txBody>
            <a:bodyPr vert="horz" wrap="square" lIns="121941" tIns="60971" rIns="121941" bIns="60971" numCol="1" anchor="t" anchorCtr="0" compatLnSpc="1"/>
            <a:lstStyle/>
            <a:p>
              <a:endParaRPr lang="ar-SA" sz="1600" dirty="0">
                <a:solidFill>
                  <a:schemeClr val="bg1">
                    <a:lumMod val="50000"/>
                  </a:schemeClr>
                </a:solidFill>
              </a:endParaRPr>
            </a:p>
          </p:txBody>
        </p:sp>
        <p:sp>
          <p:nvSpPr>
            <p:cNvPr id="36" name="Freeform 163"/>
            <p:cNvSpPr>
              <a:spLocks noEditPoints="1"/>
            </p:cNvSpPr>
            <p:nvPr/>
          </p:nvSpPr>
          <p:spPr bwMode="auto">
            <a:xfrm>
              <a:off x="4279900" y="1263650"/>
              <a:ext cx="38100" cy="38100"/>
            </a:xfrm>
            <a:custGeom>
              <a:avLst/>
              <a:gdLst/>
              <a:ahLst/>
              <a:cxnLst>
                <a:cxn ang="0">
                  <a:pos x="12" y="24"/>
                </a:cxn>
                <a:cxn ang="0">
                  <a:pos x="12" y="24"/>
                </a:cxn>
                <a:cxn ang="0">
                  <a:pos x="16" y="24"/>
                </a:cxn>
                <a:cxn ang="0">
                  <a:pos x="20" y="20"/>
                </a:cxn>
                <a:cxn ang="0">
                  <a:pos x="24" y="16"/>
                </a:cxn>
                <a:cxn ang="0">
                  <a:pos x="24" y="12"/>
                </a:cxn>
                <a:cxn ang="0">
                  <a:pos x="24" y="12"/>
                </a:cxn>
                <a:cxn ang="0">
                  <a:pos x="24" y="8"/>
                </a:cxn>
                <a:cxn ang="0">
                  <a:pos x="20" y="4"/>
                </a:cxn>
                <a:cxn ang="0">
                  <a:pos x="16" y="0"/>
                </a:cxn>
                <a:cxn ang="0">
                  <a:pos x="12" y="0"/>
                </a:cxn>
                <a:cxn ang="0">
                  <a:pos x="12" y="0"/>
                </a:cxn>
                <a:cxn ang="0">
                  <a:pos x="8" y="0"/>
                </a:cxn>
                <a:cxn ang="0">
                  <a:pos x="4" y="4"/>
                </a:cxn>
                <a:cxn ang="0">
                  <a:pos x="0" y="8"/>
                </a:cxn>
                <a:cxn ang="0">
                  <a:pos x="0" y="12"/>
                </a:cxn>
                <a:cxn ang="0">
                  <a:pos x="0" y="12"/>
                </a:cxn>
                <a:cxn ang="0">
                  <a:pos x="0" y="16"/>
                </a:cxn>
                <a:cxn ang="0">
                  <a:pos x="4" y="20"/>
                </a:cxn>
                <a:cxn ang="0">
                  <a:pos x="8" y="24"/>
                </a:cxn>
                <a:cxn ang="0">
                  <a:pos x="12" y="24"/>
                </a:cxn>
                <a:cxn ang="0">
                  <a:pos x="12" y="8"/>
                </a:cxn>
                <a:cxn ang="0">
                  <a:pos x="12" y="8"/>
                </a:cxn>
                <a:cxn ang="0">
                  <a:pos x="14" y="10"/>
                </a:cxn>
                <a:cxn ang="0">
                  <a:pos x="16" y="12"/>
                </a:cxn>
                <a:cxn ang="0">
                  <a:pos x="16" y="12"/>
                </a:cxn>
                <a:cxn ang="0">
                  <a:pos x="14" y="14"/>
                </a:cxn>
                <a:cxn ang="0">
                  <a:pos x="12" y="16"/>
                </a:cxn>
                <a:cxn ang="0">
                  <a:pos x="12" y="16"/>
                </a:cxn>
                <a:cxn ang="0">
                  <a:pos x="10" y="14"/>
                </a:cxn>
                <a:cxn ang="0">
                  <a:pos x="8" y="12"/>
                </a:cxn>
                <a:cxn ang="0">
                  <a:pos x="8" y="12"/>
                </a:cxn>
                <a:cxn ang="0">
                  <a:pos x="10" y="10"/>
                </a:cxn>
                <a:cxn ang="0">
                  <a:pos x="12" y="8"/>
                </a:cxn>
              </a:cxnLst>
              <a:rect l="0" t="0" r="r" b="b"/>
              <a:pathLst>
                <a:path w="24" h="24">
                  <a:moveTo>
                    <a:pt x="12" y="24"/>
                  </a:moveTo>
                  <a:lnTo>
                    <a:pt x="12" y="24"/>
                  </a:lnTo>
                  <a:lnTo>
                    <a:pt x="16" y="24"/>
                  </a:lnTo>
                  <a:lnTo>
                    <a:pt x="20" y="20"/>
                  </a:lnTo>
                  <a:lnTo>
                    <a:pt x="24" y="16"/>
                  </a:lnTo>
                  <a:lnTo>
                    <a:pt x="24" y="12"/>
                  </a:lnTo>
                  <a:lnTo>
                    <a:pt x="24" y="12"/>
                  </a:lnTo>
                  <a:lnTo>
                    <a:pt x="24" y="8"/>
                  </a:lnTo>
                  <a:lnTo>
                    <a:pt x="20" y="4"/>
                  </a:lnTo>
                  <a:lnTo>
                    <a:pt x="16" y="0"/>
                  </a:lnTo>
                  <a:lnTo>
                    <a:pt x="12" y="0"/>
                  </a:lnTo>
                  <a:lnTo>
                    <a:pt x="12" y="0"/>
                  </a:lnTo>
                  <a:lnTo>
                    <a:pt x="8" y="0"/>
                  </a:lnTo>
                  <a:lnTo>
                    <a:pt x="4" y="4"/>
                  </a:lnTo>
                  <a:lnTo>
                    <a:pt x="0" y="8"/>
                  </a:lnTo>
                  <a:lnTo>
                    <a:pt x="0" y="12"/>
                  </a:lnTo>
                  <a:lnTo>
                    <a:pt x="0" y="12"/>
                  </a:lnTo>
                  <a:lnTo>
                    <a:pt x="0" y="16"/>
                  </a:lnTo>
                  <a:lnTo>
                    <a:pt x="4" y="20"/>
                  </a:lnTo>
                  <a:lnTo>
                    <a:pt x="8" y="24"/>
                  </a:lnTo>
                  <a:lnTo>
                    <a:pt x="12" y="24"/>
                  </a:lnTo>
                  <a:close/>
                  <a:moveTo>
                    <a:pt x="12" y="8"/>
                  </a:moveTo>
                  <a:lnTo>
                    <a:pt x="12" y="8"/>
                  </a:lnTo>
                  <a:lnTo>
                    <a:pt x="14" y="10"/>
                  </a:lnTo>
                  <a:lnTo>
                    <a:pt x="16" y="12"/>
                  </a:lnTo>
                  <a:lnTo>
                    <a:pt x="16" y="12"/>
                  </a:lnTo>
                  <a:lnTo>
                    <a:pt x="14" y="14"/>
                  </a:lnTo>
                  <a:lnTo>
                    <a:pt x="12" y="16"/>
                  </a:lnTo>
                  <a:lnTo>
                    <a:pt x="12" y="16"/>
                  </a:lnTo>
                  <a:lnTo>
                    <a:pt x="10" y="14"/>
                  </a:lnTo>
                  <a:lnTo>
                    <a:pt x="8" y="12"/>
                  </a:lnTo>
                  <a:lnTo>
                    <a:pt x="8" y="12"/>
                  </a:lnTo>
                  <a:lnTo>
                    <a:pt x="10" y="10"/>
                  </a:lnTo>
                  <a:lnTo>
                    <a:pt x="12" y="8"/>
                  </a:lnTo>
                  <a:close/>
                </a:path>
              </a:pathLst>
            </a:custGeom>
            <a:grpFill/>
            <a:ln w="9525">
              <a:noFill/>
              <a:round/>
            </a:ln>
          </p:spPr>
          <p:txBody>
            <a:bodyPr vert="horz" wrap="square" lIns="121941" tIns="60971" rIns="121941" bIns="60971" numCol="1" anchor="t" anchorCtr="0" compatLnSpc="1"/>
            <a:lstStyle/>
            <a:p>
              <a:endParaRPr lang="ar-SA" sz="1600" dirty="0">
                <a:solidFill>
                  <a:schemeClr val="bg1">
                    <a:lumMod val="50000"/>
                  </a:schemeClr>
                </a:solidFill>
              </a:endParaRPr>
            </a:p>
          </p:txBody>
        </p:sp>
        <p:sp>
          <p:nvSpPr>
            <p:cNvPr id="37" name="Freeform 166"/>
            <p:cNvSpPr/>
            <p:nvPr/>
          </p:nvSpPr>
          <p:spPr bwMode="auto">
            <a:xfrm>
              <a:off x="4267200" y="1428750"/>
              <a:ext cx="50800" cy="18000"/>
            </a:xfrm>
            <a:custGeom>
              <a:avLst/>
              <a:gdLst/>
              <a:ahLst/>
              <a:cxnLst>
                <a:cxn ang="0">
                  <a:pos x="28" y="0"/>
                </a:cxn>
                <a:cxn ang="0">
                  <a:pos x="4" y="0"/>
                </a:cxn>
                <a:cxn ang="0">
                  <a:pos x="4" y="0"/>
                </a:cxn>
                <a:cxn ang="0">
                  <a:pos x="2" y="2"/>
                </a:cxn>
                <a:cxn ang="0">
                  <a:pos x="0" y="4"/>
                </a:cxn>
                <a:cxn ang="0">
                  <a:pos x="0" y="4"/>
                </a:cxn>
                <a:cxn ang="0">
                  <a:pos x="2" y="6"/>
                </a:cxn>
                <a:cxn ang="0">
                  <a:pos x="4" y="8"/>
                </a:cxn>
                <a:cxn ang="0">
                  <a:pos x="28" y="8"/>
                </a:cxn>
                <a:cxn ang="0">
                  <a:pos x="28" y="8"/>
                </a:cxn>
                <a:cxn ang="0">
                  <a:pos x="30" y="6"/>
                </a:cxn>
                <a:cxn ang="0">
                  <a:pos x="32" y="4"/>
                </a:cxn>
                <a:cxn ang="0">
                  <a:pos x="32" y="4"/>
                </a:cxn>
                <a:cxn ang="0">
                  <a:pos x="30" y="2"/>
                </a:cxn>
                <a:cxn ang="0">
                  <a:pos x="28" y="0"/>
                </a:cxn>
              </a:cxnLst>
              <a:rect l="0" t="0" r="r" b="b"/>
              <a:pathLst>
                <a:path w="32" h="8">
                  <a:moveTo>
                    <a:pt x="28" y="0"/>
                  </a:moveTo>
                  <a:lnTo>
                    <a:pt x="4" y="0"/>
                  </a:lnTo>
                  <a:lnTo>
                    <a:pt x="4" y="0"/>
                  </a:lnTo>
                  <a:lnTo>
                    <a:pt x="2" y="2"/>
                  </a:lnTo>
                  <a:lnTo>
                    <a:pt x="0" y="4"/>
                  </a:lnTo>
                  <a:lnTo>
                    <a:pt x="0" y="4"/>
                  </a:lnTo>
                  <a:lnTo>
                    <a:pt x="2" y="6"/>
                  </a:lnTo>
                  <a:lnTo>
                    <a:pt x="4" y="8"/>
                  </a:lnTo>
                  <a:lnTo>
                    <a:pt x="28" y="8"/>
                  </a:lnTo>
                  <a:lnTo>
                    <a:pt x="28" y="8"/>
                  </a:lnTo>
                  <a:lnTo>
                    <a:pt x="30" y="6"/>
                  </a:lnTo>
                  <a:lnTo>
                    <a:pt x="32" y="4"/>
                  </a:lnTo>
                  <a:lnTo>
                    <a:pt x="32" y="4"/>
                  </a:lnTo>
                  <a:lnTo>
                    <a:pt x="30" y="2"/>
                  </a:lnTo>
                  <a:lnTo>
                    <a:pt x="28" y="0"/>
                  </a:lnTo>
                  <a:close/>
                </a:path>
              </a:pathLst>
            </a:custGeom>
            <a:grpFill/>
            <a:ln w="9525">
              <a:noFill/>
              <a:round/>
            </a:ln>
          </p:spPr>
          <p:txBody>
            <a:bodyPr vert="horz" wrap="square" lIns="121941" tIns="60971" rIns="121941" bIns="60971" numCol="1" anchor="t" anchorCtr="0" compatLnSpc="1"/>
            <a:lstStyle/>
            <a:p>
              <a:endParaRPr lang="ar-SA" sz="1600" dirty="0">
                <a:solidFill>
                  <a:schemeClr val="bg1">
                    <a:lumMod val="50000"/>
                  </a:schemeClr>
                </a:solidFill>
              </a:endParaRPr>
            </a:p>
          </p:txBody>
        </p:sp>
        <p:sp>
          <p:nvSpPr>
            <p:cNvPr id="38" name="Freeform 168"/>
            <p:cNvSpPr/>
            <p:nvPr/>
          </p:nvSpPr>
          <p:spPr bwMode="auto">
            <a:xfrm>
              <a:off x="4279900" y="1390650"/>
              <a:ext cx="50800" cy="18000"/>
            </a:xfrm>
            <a:custGeom>
              <a:avLst/>
              <a:gdLst/>
              <a:ahLst/>
              <a:cxnLst>
                <a:cxn ang="0">
                  <a:pos x="28" y="0"/>
                </a:cxn>
                <a:cxn ang="0">
                  <a:pos x="4" y="0"/>
                </a:cxn>
                <a:cxn ang="0">
                  <a:pos x="4" y="0"/>
                </a:cxn>
                <a:cxn ang="0">
                  <a:pos x="2" y="2"/>
                </a:cxn>
                <a:cxn ang="0">
                  <a:pos x="0" y="4"/>
                </a:cxn>
                <a:cxn ang="0">
                  <a:pos x="0" y="4"/>
                </a:cxn>
                <a:cxn ang="0">
                  <a:pos x="2" y="6"/>
                </a:cxn>
                <a:cxn ang="0">
                  <a:pos x="4" y="8"/>
                </a:cxn>
                <a:cxn ang="0">
                  <a:pos x="28" y="8"/>
                </a:cxn>
                <a:cxn ang="0">
                  <a:pos x="28" y="8"/>
                </a:cxn>
                <a:cxn ang="0">
                  <a:pos x="30" y="6"/>
                </a:cxn>
                <a:cxn ang="0">
                  <a:pos x="32" y="4"/>
                </a:cxn>
                <a:cxn ang="0">
                  <a:pos x="32" y="4"/>
                </a:cxn>
                <a:cxn ang="0">
                  <a:pos x="30" y="2"/>
                </a:cxn>
                <a:cxn ang="0">
                  <a:pos x="28" y="0"/>
                </a:cxn>
              </a:cxnLst>
              <a:rect l="0" t="0" r="r" b="b"/>
              <a:pathLst>
                <a:path w="32" h="8">
                  <a:moveTo>
                    <a:pt x="28" y="0"/>
                  </a:moveTo>
                  <a:lnTo>
                    <a:pt x="4" y="0"/>
                  </a:lnTo>
                  <a:lnTo>
                    <a:pt x="4" y="0"/>
                  </a:lnTo>
                  <a:lnTo>
                    <a:pt x="2" y="2"/>
                  </a:lnTo>
                  <a:lnTo>
                    <a:pt x="0" y="4"/>
                  </a:lnTo>
                  <a:lnTo>
                    <a:pt x="0" y="4"/>
                  </a:lnTo>
                  <a:lnTo>
                    <a:pt x="2" y="6"/>
                  </a:lnTo>
                  <a:lnTo>
                    <a:pt x="4" y="8"/>
                  </a:lnTo>
                  <a:lnTo>
                    <a:pt x="28" y="8"/>
                  </a:lnTo>
                  <a:lnTo>
                    <a:pt x="28" y="8"/>
                  </a:lnTo>
                  <a:lnTo>
                    <a:pt x="30" y="6"/>
                  </a:lnTo>
                  <a:lnTo>
                    <a:pt x="32" y="4"/>
                  </a:lnTo>
                  <a:lnTo>
                    <a:pt x="32" y="4"/>
                  </a:lnTo>
                  <a:lnTo>
                    <a:pt x="30" y="2"/>
                  </a:lnTo>
                  <a:lnTo>
                    <a:pt x="28" y="0"/>
                  </a:lnTo>
                  <a:close/>
                </a:path>
              </a:pathLst>
            </a:custGeom>
            <a:grpFill/>
            <a:ln w="9525">
              <a:noFill/>
              <a:round/>
            </a:ln>
          </p:spPr>
          <p:txBody>
            <a:bodyPr vert="horz" wrap="square" lIns="121941" tIns="60971" rIns="121941" bIns="60971" numCol="1" anchor="t" anchorCtr="0" compatLnSpc="1"/>
            <a:lstStyle/>
            <a:p>
              <a:endParaRPr lang="ar-SA" sz="1600" dirty="0">
                <a:solidFill>
                  <a:schemeClr val="bg1">
                    <a:lumMod val="50000"/>
                  </a:schemeClr>
                </a:solidFill>
              </a:endParaRPr>
            </a:p>
          </p:txBody>
        </p:sp>
        <p:sp>
          <p:nvSpPr>
            <p:cNvPr id="39" name="Freeform 170"/>
            <p:cNvSpPr/>
            <p:nvPr/>
          </p:nvSpPr>
          <p:spPr bwMode="auto">
            <a:xfrm>
              <a:off x="4279900" y="1352550"/>
              <a:ext cx="50800" cy="21600"/>
            </a:xfrm>
            <a:custGeom>
              <a:avLst/>
              <a:gdLst/>
              <a:ahLst/>
              <a:cxnLst>
                <a:cxn ang="0">
                  <a:pos x="28" y="0"/>
                </a:cxn>
                <a:cxn ang="0">
                  <a:pos x="4" y="0"/>
                </a:cxn>
                <a:cxn ang="0">
                  <a:pos x="4" y="0"/>
                </a:cxn>
                <a:cxn ang="0">
                  <a:pos x="2" y="2"/>
                </a:cxn>
                <a:cxn ang="0">
                  <a:pos x="0" y="4"/>
                </a:cxn>
                <a:cxn ang="0">
                  <a:pos x="0" y="4"/>
                </a:cxn>
                <a:cxn ang="0">
                  <a:pos x="2" y="6"/>
                </a:cxn>
                <a:cxn ang="0">
                  <a:pos x="4" y="8"/>
                </a:cxn>
                <a:cxn ang="0">
                  <a:pos x="28" y="8"/>
                </a:cxn>
                <a:cxn ang="0">
                  <a:pos x="28" y="8"/>
                </a:cxn>
                <a:cxn ang="0">
                  <a:pos x="30" y="6"/>
                </a:cxn>
                <a:cxn ang="0">
                  <a:pos x="32" y="4"/>
                </a:cxn>
                <a:cxn ang="0">
                  <a:pos x="32" y="4"/>
                </a:cxn>
                <a:cxn ang="0">
                  <a:pos x="30" y="2"/>
                </a:cxn>
                <a:cxn ang="0">
                  <a:pos x="28" y="0"/>
                </a:cxn>
              </a:cxnLst>
              <a:rect l="0" t="0" r="r" b="b"/>
              <a:pathLst>
                <a:path w="32" h="8">
                  <a:moveTo>
                    <a:pt x="28" y="0"/>
                  </a:moveTo>
                  <a:lnTo>
                    <a:pt x="4" y="0"/>
                  </a:lnTo>
                  <a:lnTo>
                    <a:pt x="4" y="0"/>
                  </a:lnTo>
                  <a:lnTo>
                    <a:pt x="2" y="2"/>
                  </a:lnTo>
                  <a:lnTo>
                    <a:pt x="0" y="4"/>
                  </a:lnTo>
                  <a:lnTo>
                    <a:pt x="0" y="4"/>
                  </a:lnTo>
                  <a:lnTo>
                    <a:pt x="2" y="6"/>
                  </a:lnTo>
                  <a:lnTo>
                    <a:pt x="4" y="8"/>
                  </a:lnTo>
                  <a:lnTo>
                    <a:pt x="28" y="8"/>
                  </a:lnTo>
                  <a:lnTo>
                    <a:pt x="28" y="8"/>
                  </a:lnTo>
                  <a:lnTo>
                    <a:pt x="30" y="6"/>
                  </a:lnTo>
                  <a:lnTo>
                    <a:pt x="32" y="4"/>
                  </a:lnTo>
                  <a:lnTo>
                    <a:pt x="32" y="4"/>
                  </a:lnTo>
                  <a:lnTo>
                    <a:pt x="30" y="2"/>
                  </a:lnTo>
                  <a:lnTo>
                    <a:pt x="28" y="0"/>
                  </a:lnTo>
                  <a:close/>
                </a:path>
              </a:pathLst>
            </a:custGeom>
            <a:grpFill/>
            <a:ln w="9525">
              <a:noFill/>
              <a:round/>
            </a:ln>
          </p:spPr>
          <p:txBody>
            <a:bodyPr vert="horz" wrap="square" lIns="121941" tIns="60971" rIns="121941" bIns="60971" numCol="1" anchor="t" anchorCtr="0" compatLnSpc="1"/>
            <a:lstStyle/>
            <a:p>
              <a:endParaRPr lang="ar-SA" sz="1600" dirty="0">
                <a:solidFill>
                  <a:schemeClr val="bg1">
                    <a:lumMod val="50000"/>
                  </a:schemeClr>
                </a:solidFill>
              </a:endParaRPr>
            </a:p>
          </p:txBody>
        </p:sp>
        <p:sp>
          <p:nvSpPr>
            <p:cNvPr id="40" name="Freeform 172"/>
            <p:cNvSpPr/>
            <p:nvPr/>
          </p:nvSpPr>
          <p:spPr bwMode="auto">
            <a:xfrm>
              <a:off x="4064000" y="1298575"/>
              <a:ext cx="76200" cy="53975"/>
            </a:xfrm>
            <a:custGeom>
              <a:avLst/>
              <a:gdLst/>
              <a:ahLst/>
              <a:cxnLst>
                <a:cxn ang="0">
                  <a:pos x="44" y="0"/>
                </a:cxn>
                <a:cxn ang="0">
                  <a:pos x="8" y="4"/>
                </a:cxn>
                <a:cxn ang="0">
                  <a:pos x="8" y="4"/>
                </a:cxn>
                <a:cxn ang="0">
                  <a:pos x="4" y="4"/>
                </a:cxn>
                <a:cxn ang="0">
                  <a:pos x="2" y="8"/>
                </a:cxn>
                <a:cxn ang="0">
                  <a:pos x="0" y="30"/>
                </a:cxn>
                <a:cxn ang="0">
                  <a:pos x="0" y="30"/>
                </a:cxn>
                <a:cxn ang="0">
                  <a:pos x="2" y="32"/>
                </a:cxn>
                <a:cxn ang="0">
                  <a:pos x="4" y="34"/>
                </a:cxn>
                <a:cxn ang="0">
                  <a:pos x="4" y="34"/>
                </a:cxn>
                <a:cxn ang="0">
                  <a:pos x="6" y="32"/>
                </a:cxn>
                <a:cxn ang="0">
                  <a:pos x="8" y="30"/>
                </a:cxn>
                <a:cxn ang="0">
                  <a:pos x="10" y="14"/>
                </a:cxn>
                <a:cxn ang="0">
                  <a:pos x="10" y="14"/>
                </a:cxn>
                <a:cxn ang="0">
                  <a:pos x="12" y="12"/>
                </a:cxn>
                <a:cxn ang="0">
                  <a:pos x="14" y="10"/>
                </a:cxn>
                <a:cxn ang="0">
                  <a:pos x="44" y="8"/>
                </a:cxn>
                <a:cxn ang="0">
                  <a:pos x="44" y="8"/>
                </a:cxn>
                <a:cxn ang="0">
                  <a:pos x="46" y="8"/>
                </a:cxn>
                <a:cxn ang="0">
                  <a:pos x="48" y="4"/>
                </a:cxn>
                <a:cxn ang="0">
                  <a:pos x="48" y="4"/>
                </a:cxn>
                <a:cxn ang="0">
                  <a:pos x="46" y="2"/>
                </a:cxn>
                <a:cxn ang="0">
                  <a:pos x="44" y="0"/>
                </a:cxn>
              </a:cxnLst>
              <a:rect l="0" t="0" r="r" b="b"/>
              <a:pathLst>
                <a:path w="48" h="34">
                  <a:moveTo>
                    <a:pt x="44" y="0"/>
                  </a:moveTo>
                  <a:lnTo>
                    <a:pt x="8" y="4"/>
                  </a:lnTo>
                  <a:lnTo>
                    <a:pt x="8" y="4"/>
                  </a:lnTo>
                  <a:lnTo>
                    <a:pt x="4" y="4"/>
                  </a:lnTo>
                  <a:lnTo>
                    <a:pt x="2" y="8"/>
                  </a:lnTo>
                  <a:lnTo>
                    <a:pt x="0" y="30"/>
                  </a:lnTo>
                  <a:lnTo>
                    <a:pt x="0" y="30"/>
                  </a:lnTo>
                  <a:lnTo>
                    <a:pt x="2" y="32"/>
                  </a:lnTo>
                  <a:lnTo>
                    <a:pt x="4" y="34"/>
                  </a:lnTo>
                  <a:lnTo>
                    <a:pt x="4" y="34"/>
                  </a:lnTo>
                  <a:lnTo>
                    <a:pt x="6" y="32"/>
                  </a:lnTo>
                  <a:lnTo>
                    <a:pt x="8" y="30"/>
                  </a:lnTo>
                  <a:lnTo>
                    <a:pt x="10" y="14"/>
                  </a:lnTo>
                  <a:lnTo>
                    <a:pt x="10" y="14"/>
                  </a:lnTo>
                  <a:lnTo>
                    <a:pt x="12" y="12"/>
                  </a:lnTo>
                  <a:lnTo>
                    <a:pt x="14" y="10"/>
                  </a:lnTo>
                  <a:lnTo>
                    <a:pt x="44" y="8"/>
                  </a:lnTo>
                  <a:lnTo>
                    <a:pt x="44" y="8"/>
                  </a:lnTo>
                  <a:lnTo>
                    <a:pt x="46" y="8"/>
                  </a:lnTo>
                  <a:lnTo>
                    <a:pt x="48" y="4"/>
                  </a:lnTo>
                  <a:lnTo>
                    <a:pt x="48" y="4"/>
                  </a:lnTo>
                  <a:lnTo>
                    <a:pt x="46" y="2"/>
                  </a:lnTo>
                  <a:lnTo>
                    <a:pt x="44" y="0"/>
                  </a:lnTo>
                  <a:close/>
                </a:path>
              </a:pathLst>
            </a:custGeom>
            <a:grpFill/>
            <a:ln w="9525">
              <a:noFill/>
              <a:round/>
            </a:ln>
          </p:spPr>
          <p:txBody>
            <a:bodyPr vert="horz" wrap="square" lIns="121941" tIns="60971" rIns="121941" bIns="60971" numCol="1" anchor="t" anchorCtr="0" compatLnSpc="1"/>
            <a:lstStyle/>
            <a:p>
              <a:endParaRPr lang="ar-SA" sz="1600" dirty="0">
                <a:solidFill>
                  <a:schemeClr val="bg1">
                    <a:lumMod val="50000"/>
                  </a:schemeClr>
                </a:solidFill>
              </a:endParaRPr>
            </a:p>
          </p:txBody>
        </p:sp>
      </p:grpSp>
      <p:sp>
        <p:nvSpPr>
          <p:cNvPr id="41" name="Freeform 62"/>
          <p:cNvSpPr/>
          <p:nvPr/>
        </p:nvSpPr>
        <p:spPr>
          <a:xfrm>
            <a:off x="4439716" y="3406355"/>
            <a:ext cx="266161" cy="1117351"/>
          </a:xfrm>
          <a:custGeom>
            <a:avLst/>
            <a:gdLst>
              <a:gd name="connsiteX0" fmla="*/ 70702 w 314943"/>
              <a:gd name="connsiteY0" fmla="*/ 0 h 1322136"/>
              <a:gd name="connsiteX1" fmla="*/ 244242 w 314943"/>
              <a:gd name="connsiteY1" fmla="*/ 0 h 1322136"/>
              <a:gd name="connsiteX2" fmla="*/ 244242 w 314943"/>
              <a:gd name="connsiteY2" fmla="*/ 518712 h 1322136"/>
              <a:gd name="connsiteX3" fmla="*/ 262452 w 314943"/>
              <a:gd name="connsiteY3" fmla="*/ 518712 h 1322136"/>
              <a:gd name="connsiteX4" fmla="*/ 314943 w 314943"/>
              <a:gd name="connsiteY4" fmla="*/ 571203 h 1322136"/>
              <a:gd name="connsiteX5" fmla="*/ 314943 w 314943"/>
              <a:gd name="connsiteY5" fmla="*/ 1269645 h 1322136"/>
              <a:gd name="connsiteX6" fmla="*/ 262452 w 314943"/>
              <a:gd name="connsiteY6" fmla="*/ 1322136 h 1322136"/>
              <a:gd name="connsiteX7" fmla="*/ 52491 w 314943"/>
              <a:gd name="connsiteY7" fmla="*/ 1322136 h 1322136"/>
              <a:gd name="connsiteX8" fmla="*/ 0 w 314943"/>
              <a:gd name="connsiteY8" fmla="*/ 1269645 h 1322136"/>
              <a:gd name="connsiteX9" fmla="*/ 0 w 314943"/>
              <a:gd name="connsiteY9" fmla="*/ 571203 h 1322136"/>
              <a:gd name="connsiteX10" fmla="*/ 52491 w 314943"/>
              <a:gd name="connsiteY10" fmla="*/ 518712 h 1322136"/>
              <a:gd name="connsiteX11" fmla="*/ 70702 w 314943"/>
              <a:gd name="connsiteY11" fmla="*/ 518712 h 132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4943" h="1322136">
                <a:moveTo>
                  <a:pt x="70702" y="0"/>
                </a:moveTo>
                <a:lnTo>
                  <a:pt x="244242" y="0"/>
                </a:lnTo>
                <a:lnTo>
                  <a:pt x="244242" y="518712"/>
                </a:lnTo>
                <a:lnTo>
                  <a:pt x="262452" y="518712"/>
                </a:lnTo>
                <a:cubicBezTo>
                  <a:pt x="291443" y="518712"/>
                  <a:pt x="314943" y="542212"/>
                  <a:pt x="314943" y="571203"/>
                </a:cubicBezTo>
                <a:lnTo>
                  <a:pt x="314943" y="1269645"/>
                </a:lnTo>
                <a:cubicBezTo>
                  <a:pt x="314943" y="1298636"/>
                  <a:pt x="291443" y="1322136"/>
                  <a:pt x="262452" y="1322136"/>
                </a:cubicBezTo>
                <a:lnTo>
                  <a:pt x="52491" y="1322136"/>
                </a:lnTo>
                <a:cubicBezTo>
                  <a:pt x="23501" y="1322136"/>
                  <a:pt x="0" y="1298636"/>
                  <a:pt x="0" y="1269645"/>
                </a:cubicBezTo>
                <a:lnTo>
                  <a:pt x="0" y="571203"/>
                </a:lnTo>
                <a:cubicBezTo>
                  <a:pt x="0" y="542212"/>
                  <a:pt x="23501" y="518712"/>
                  <a:pt x="52491" y="518712"/>
                </a:cubicBezTo>
                <a:lnTo>
                  <a:pt x="70702" y="51871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sz="1600" dirty="0">
              <a:solidFill>
                <a:schemeClr val="bg1">
                  <a:lumMod val="50000"/>
                </a:schemeClr>
              </a:solidFill>
            </a:endParaRPr>
          </a:p>
        </p:txBody>
      </p:sp>
      <p:sp>
        <p:nvSpPr>
          <p:cNvPr id="42" name="Rectangle 55"/>
          <p:cNvSpPr/>
          <p:nvPr/>
        </p:nvSpPr>
        <p:spPr>
          <a:xfrm>
            <a:off x="4440802" y="3940711"/>
            <a:ext cx="263988" cy="4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sz="1600" dirty="0">
              <a:solidFill>
                <a:schemeClr val="bg1">
                  <a:lumMod val="50000"/>
                </a:schemeClr>
              </a:solidFill>
            </a:endParaRPr>
          </a:p>
        </p:txBody>
      </p:sp>
      <p:sp>
        <p:nvSpPr>
          <p:cNvPr id="43" name="Rectangle 56"/>
          <p:cNvSpPr/>
          <p:nvPr/>
        </p:nvSpPr>
        <p:spPr>
          <a:xfrm>
            <a:off x="4440802" y="4391053"/>
            <a:ext cx="263988" cy="488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sz="1600" dirty="0">
              <a:solidFill>
                <a:schemeClr val="bg1">
                  <a:lumMod val="50000"/>
                </a:schemeClr>
              </a:solidFill>
            </a:endParaRPr>
          </a:p>
        </p:txBody>
      </p:sp>
      <p:sp>
        <p:nvSpPr>
          <p:cNvPr id="44" name="Freeform 41"/>
          <p:cNvSpPr/>
          <p:nvPr/>
        </p:nvSpPr>
        <p:spPr bwMode="auto">
          <a:xfrm>
            <a:off x="3755702" y="1807611"/>
            <a:ext cx="1634188" cy="1682143"/>
          </a:xfrm>
          <a:custGeom>
            <a:avLst/>
            <a:gdLst>
              <a:gd name="connsiteX0" fmla="*/ 703262 w 1406525"/>
              <a:gd name="connsiteY0" fmla="*/ 85725 h 1447800"/>
              <a:gd name="connsiteX1" fmla="*/ 87312 w 1406525"/>
              <a:gd name="connsiteY1" fmla="*/ 701675 h 1447800"/>
              <a:gd name="connsiteX2" fmla="*/ 703262 w 1406525"/>
              <a:gd name="connsiteY2" fmla="*/ 1317625 h 1447800"/>
              <a:gd name="connsiteX3" fmla="*/ 1319212 w 1406525"/>
              <a:gd name="connsiteY3" fmla="*/ 701675 h 1447800"/>
              <a:gd name="connsiteX4" fmla="*/ 703262 w 1406525"/>
              <a:gd name="connsiteY4" fmla="*/ 85725 h 1447800"/>
              <a:gd name="connsiteX5" fmla="*/ 702958 w 1406525"/>
              <a:gd name="connsiteY5" fmla="*/ 0 h 1447800"/>
              <a:gd name="connsiteX6" fmla="*/ 1406525 w 1406525"/>
              <a:gd name="connsiteY6" fmla="*/ 702001 h 1447800"/>
              <a:gd name="connsiteX7" fmla="*/ 938699 w 1406525"/>
              <a:gd name="connsiteY7" fmla="*/ 1363852 h 1447800"/>
              <a:gd name="connsiteX8" fmla="*/ 938699 w 1406525"/>
              <a:gd name="connsiteY8" fmla="*/ 1365677 h 1447800"/>
              <a:gd name="connsiteX9" fmla="*/ 709659 w 1406525"/>
              <a:gd name="connsiteY9" fmla="*/ 1447800 h 1447800"/>
              <a:gd name="connsiteX10" fmla="*/ 481228 w 1406525"/>
              <a:gd name="connsiteY10" fmla="*/ 1368110 h 1447800"/>
              <a:gd name="connsiteX11" fmla="*/ 0 w 1406525"/>
              <a:gd name="connsiteY11" fmla="*/ 702001 h 1447800"/>
              <a:gd name="connsiteX12" fmla="*/ 702958 w 1406525"/>
              <a:gd name="connsiteY12" fmla="*/ 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06525" h="1447800">
                <a:moveTo>
                  <a:pt x="703262" y="85725"/>
                </a:moveTo>
                <a:cubicBezTo>
                  <a:pt x="363082" y="85725"/>
                  <a:pt x="87312" y="361495"/>
                  <a:pt x="87312" y="701675"/>
                </a:cubicBezTo>
                <a:cubicBezTo>
                  <a:pt x="87312" y="1041855"/>
                  <a:pt x="363082" y="1317625"/>
                  <a:pt x="703262" y="1317625"/>
                </a:cubicBezTo>
                <a:cubicBezTo>
                  <a:pt x="1043442" y="1317625"/>
                  <a:pt x="1319212" y="1041855"/>
                  <a:pt x="1319212" y="701675"/>
                </a:cubicBezTo>
                <a:cubicBezTo>
                  <a:pt x="1319212" y="361495"/>
                  <a:pt x="1043442" y="85725"/>
                  <a:pt x="703262" y="85725"/>
                </a:cubicBezTo>
                <a:close/>
                <a:moveTo>
                  <a:pt x="702958" y="0"/>
                </a:moveTo>
                <a:cubicBezTo>
                  <a:pt x="1091595" y="0"/>
                  <a:pt x="1406525" y="313893"/>
                  <a:pt x="1406525" y="702001"/>
                </a:cubicBezTo>
                <a:cubicBezTo>
                  <a:pt x="1406525" y="1007377"/>
                  <a:pt x="1210988" y="1267129"/>
                  <a:pt x="938699" y="1363852"/>
                </a:cubicBezTo>
                <a:cubicBezTo>
                  <a:pt x="938699" y="1364460"/>
                  <a:pt x="938699" y="1365069"/>
                  <a:pt x="938699" y="1365677"/>
                </a:cubicBezTo>
                <a:cubicBezTo>
                  <a:pt x="938699" y="1410693"/>
                  <a:pt x="836362" y="1447800"/>
                  <a:pt x="709659" y="1447800"/>
                </a:cubicBezTo>
                <a:cubicBezTo>
                  <a:pt x="586001" y="1447800"/>
                  <a:pt x="485492" y="1412518"/>
                  <a:pt x="481228" y="1368110"/>
                </a:cubicBezTo>
                <a:cubicBezTo>
                  <a:pt x="201628" y="1275646"/>
                  <a:pt x="0" y="1012244"/>
                  <a:pt x="0" y="702001"/>
                </a:cubicBezTo>
                <a:cubicBezTo>
                  <a:pt x="0" y="313893"/>
                  <a:pt x="314930" y="0"/>
                  <a:pt x="702958" y="0"/>
                </a:cubicBezTo>
                <a:close/>
              </a:path>
            </a:pathLst>
          </a:custGeom>
          <a:solidFill>
            <a:schemeClr val="accent1"/>
          </a:solidFill>
          <a:ln w="3175" cap="flat">
            <a:noFill/>
            <a:prstDash val="solid"/>
            <a:miter lim="800000"/>
          </a:ln>
        </p:spPr>
        <p:txBody>
          <a:bodyPr vert="horz" wrap="square" lIns="91443" tIns="45722" rIns="91443" bIns="45722" numCol="1" anchor="t" anchorCtr="0" compatLnSpc="1">
            <a:noAutofit/>
          </a:bodyPr>
          <a:lstStyle/>
          <a:p>
            <a:endParaRPr lang="en-US" sz="1600" dirty="0">
              <a:solidFill>
                <a:schemeClr val="bg1">
                  <a:lumMod val="50000"/>
                </a:schemeClr>
              </a:solidFill>
            </a:endParaRPr>
          </a:p>
        </p:txBody>
      </p:sp>
      <p:sp>
        <p:nvSpPr>
          <p:cNvPr id="45" name="Text Placeholder 2"/>
          <p:cNvSpPr txBox="1"/>
          <p:nvPr/>
        </p:nvSpPr>
        <p:spPr>
          <a:xfrm>
            <a:off x="5813880" y="1494241"/>
            <a:ext cx="1787197" cy="243575"/>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606020202050201" pitchFamily="34" charset="0"/>
              <a:ea typeface="微软雅黑" panose="020B0503020204020204" pitchFamily="34" charset="-122"/>
            </a:endParaRPr>
          </a:p>
        </p:txBody>
      </p:sp>
      <p:sp>
        <p:nvSpPr>
          <p:cNvPr id="46" name="TextBox 61"/>
          <p:cNvSpPr txBox="1"/>
          <p:nvPr/>
        </p:nvSpPr>
        <p:spPr>
          <a:xfrm>
            <a:off x="5868060" y="1737817"/>
            <a:ext cx="2067430" cy="282719"/>
          </a:xfrm>
          <a:prstGeom prst="rect">
            <a:avLst/>
          </a:prstGeom>
          <a:noFill/>
        </p:spPr>
        <p:txBody>
          <a:bodyPr wrap="square" lIns="0" tIns="0" rIns="0" bIns="0" rtlCol="0">
            <a:spAutoFit/>
          </a:bodyPr>
          <a:lstStyle/>
          <a:p>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sp>
        <p:nvSpPr>
          <p:cNvPr id="47" name="Text Placeholder 2"/>
          <p:cNvSpPr txBox="1"/>
          <p:nvPr/>
        </p:nvSpPr>
        <p:spPr>
          <a:xfrm>
            <a:off x="6148293" y="2401655"/>
            <a:ext cx="1787197" cy="243575"/>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606020202050201" pitchFamily="34" charset="0"/>
              <a:ea typeface="微软雅黑" panose="020B0503020204020204" pitchFamily="34" charset="-122"/>
            </a:endParaRPr>
          </a:p>
        </p:txBody>
      </p:sp>
      <p:sp>
        <p:nvSpPr>
          <p:cNvPr id="48" name="TextBox 61"/>
          <p:cNvSpPr txBox="1"/>
          <p:nvPr/>
        </p:nvSpPr>
        <p:spPr>
          <a:xfrm>
            <a:off x="6202473" y="2645231"/>
            <a:ext cx="2067430" cy="282719"/>
          </a:xfrm>
          <a:prstGeom prst="rect">
            <a:avLst/>
          </a:prstGeom>
          <a:noFill/>
        </p:spPr>
        <p:txBody>
          <a:bodyPr wrap="square" lIns="0" tIns="0" rIns="0" bIns="0" rtlCol="0">
            <a:spAutoFit/>
          </a:bodyPr>
          <a:lstStyle/>
          <a:p>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sp>
        <p:nvSpPr>
          <p:cNvPr id="49" name="Text Placeholder 2"/>
          <p:cNvSpPr txBox="1"/>
          <p:nvPr/>
        </p:nvSpPr>
        <p:spPr>
          <a:xfrm>
            <a:off x="5831126" y="3298885"/>
            <a:ext cx="1787197" cy="243575"/>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606020202050201" pitchFamily="34" charset="0"/>
              <a:ea typeface="微软雅黑" panose="020B0503020204020204" pitchFamily="34" charset="-122"/>
            </a:endParaRPr>
          </a:p>
        </p:txBody>
      </p:sp>
      <p:sp>
        <p:nvSpPr>
          <p:cNvPr id="50" name="TextBox 61"/>
          <p:cNvSpPr txBox="1"/>
          <p:nvPr/>
        </p:nvSpPr>
        <p:spPr>
          <a:xfrm>
            <a:off x="5885306" y="3542460"/>
            <a:ext cx="2067430" cy="282719"/>
          </a:xfrm>
          <a:prstGeom prst="rect">
            <a:avLst/>
          </a:prstGeom>
          <a:noFill/>
        </p:spPr>
        <p:txBody>
          <a:bodyPr wrap="square" lIns="0" tIns="0" rIns="0" bIns="0" rtlCol="0">
            <a:spAutoFit/>
          </a:bodyPr>
          <a:lstStyle/>
          <a:p>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sp>
        <p:nvSpPr>
          <p:cNvPr id="51" name="Text Placeholder 2"/>
          <p:cNvSpPr txBox="1"/>
          <p:nvPr/>
        </p:nvSpPr>
        <p:spPr>
          <a:xfrm>
            <a:off x="3721726" y="2511435"/>
            <a:ext cx="1787197" cy="243575"/>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800" dirty="0">
              <a:solidFill>
                <a:schemeClr val="bg1">
                  <a:lumMod val="50000"/>
                </a:schemeClr>
              </a:solidFill>
              <a:latin typeface="Bebas Neue" panose="020B0606020202050201" pitchFamily="34" charset="0"/>
              <a:ea typeface="微软雅黑" panose="020B0503020204020204" pitchFamily="34" charset="-122"/>
            </a:endParaRPr>
          </a:p>
        </p:txBody>
      </p:sp>
      <p:sp>
        <p:nvSpPr>
          <p:cNvPr id="52" name="Text Placeholder 2"/>
          <p:cNvSpPr txBox="1"/>
          <p:nvPr/>
        </p:nvSpPr>
        <p:spPr>
          <a:xfrm>
            <a:off x="1440540" y="1470150"/>
            <a:ext cx="1820184" cy="243574"/>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606020202050201" pitchFamily="34" charset="0"/>
              <a:ea typeface="微软雅黑" panose="020B0503020204020204" pitchFamily="34" charset="-122"/>
            </a:endParaRPr>
          </a:p>
        </p:txBody>
      </p:sp>
      <p:sp>
        <p:nvSpPr>
          <p:cNvPr id="53" name="TextBox 70"/>
          <p:cNvSpPr txBox="1"/>
          <p:nvPr/>
        </p:nvSpPr>
        <p:spPr>
          <a:xfrm>
            <a:off x="1135673" y="1713725"/>
            <a:ext cx="2067431" cy="282719"/>
          </a:xfrm>
          <a:prstGeom prst="rect">
            <a:avLst/>
          </a:prstGeom>
          <a:noFill/>
        </p:spPr>
        <p:txBody>
          <a:bodyPr wrap="square" lIns="0" tIns="0" rIns="0" bIns="0" rtlCol="0">
            <a:spAutoFit/>
          </a:bodyPr>
          <a:lstStyle/>
          <a:p>
            <a:pPr algn="r"/>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sp>
        <p:nvSpPr>
          <p:cNvPr id="54" name="Text Placeholder 2"/>
          <p:cNvSpPr txBox="1"/>
          <p:nvPr/>
        </p:nvSpPr>
        <p:spPr>
          <a:xfrm>
            <a:off x="1122130" y="2401655"/>
            <a:ext cx="1820184" cy="243574"/>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606020202050201" pitchFamily="34" charset="0"/>
              <a:ea typeface="微软雅黑" panose="020B0503020204020204" pitchFamily="34" charset="-122"/>
            </a:endParaRPr>
          </a:p>
        </p:txBody>
      </p:sp>
      <p:sp>
        <p:nvSpPr>
          <p:cNvPr id="55" name="TextBox 70"/>
          <p:cNvSpPr txBox="1"/>
          <p:nvPr/>
        </p:nvSpPr>
        <p:spPr>
          <a:xfrm>
            <a:off x="817263" y="2645230"/>
            <a:ext cx="2067431" cy="282719"/>
          </a:xfrm>
          <a:prstGeom prst="rect">
            <a:avLst/>
          </a:prstGeom>
          <a:noFill/>
        </p:spPr>
        <p:txBody>
          <a:bodyPr wrap="square" lIns="0" tIns="0" rIns="0" bIns="0" rtlCol="0">
            <a:spAutoFit/>
          </a:bodyPr>
          <a:lstStyle/>
          <a:p>
            <a:pPr algn="r"/>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sp>
        <p:nvSpPr>
          <p:cNvPr id="56" name="Text Placeholder 2"/>
          <p:cNvSpPr txBox="1"/>
          <p:nvPr/>
        </p:nvSpPr>
        <p:spPr>
          <a:xfrm>
            <a:off x="1548127" y="3301542"/>
            <a:ext cx="1820184" cy="243574"/>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606020202050201" pitchFamily="34" charset="0"/>
              <a:ea typeface="微软雅黑" panose="020B0503020204020204" pitchFamily="34" charset="-122"/>
            </a:endParaRPr>
          </a:p>
        </p:txBody>
      </p:sp>
      <p:sp>
        <p:nvSpPr>
          <p:cNvPr id="57" name="TextBox 70"/>
          <p:cNvSpPr txBox="1"/>
          <p:nvPr/>
        </p:nvSpPr>
        <p:spPr>
          <a:xfrm>
            <a:off x="1243260" y="3545117"/>
            <a:ext cx="2067431" cy="282719"/>
          </a:xfrm>
          <a:prstGeom prst="rect">
            <a:avLst/>
          </a:prstGeom>
          <a:noFill/>
        </p:spPr>
        <p:txBody>
          <a:bodyPr wrap="square" lIns="0" tIns="0" rIns="0" bIns="0" rtlCol="0">
            <a:spAutoFit/>
          </a:bodyPr>
          <a:lstStyle/>
          <a:p>
            <a:pPr algn="r"/>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spTree>
  </p:cSld>
  <p:clrMapOvr>
    <a:masterClrMapping/>
  </p:clrMapOvr>
  <p:transition spd="slow" advClick="0" advTm="6359">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1000"/>
                                        <p:tgtEl>
                                          <p:spTgt spid="16"/>
                                        </p:tgtEl>
                                      </p:cBhvr>
                                    </p:animEffect>
                                    <p:anim calcmode="lin" valueType="num">
                                      <p:cBhvr>
                                        <p:cTn id="56" dur="1000" fill="hold"/>
                                        <p:tgtEl>
                                          <p:spTgt spid="16"/>
                                        </p:tgtEl>
                                        <p:attrNameLst>
                                          <p:attrName>ppt_x</p:attrName>
                                        </p:attrNameLst>
                                      </p:cBhvr>
                                      <p:tavLst>
                                        <p:tav tm="0">
                                          <p:val>
                                            <p:strVal val="#ppt_x"/>
                                          </p:val>
                                        </p:tav>
                                        <p:tav tm="100000">
                                          <p:val>
                                            <p:strVal val="#ppt_x"/>
                                          </p:val>
                                        </p:tav>
                                      </p:tavLst>
                                    </p:anim>
                                    <p:anim calcmode="lin" valueType="num">
                                      <p:cBhvr>
                                        <p:cTn id="57" dur="1000" fill="hold"/>
                                        <p:tgtEl>
                                          <p:spTgt spid="16"/>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1000"/>
                                        <p:tgtEl>
                                          <p:spTgt spid="17"/>
                                        </p:tgtEl>
                                      </p:cBhvr>
                                    </p:animEffect>
                                    <p:anim calcmode="lin" valueType="num">
                                      <p:cBhvr>
                                        <p:cTn id="62" dur="1000" fill="hold"/>
                                        <p:tgtEl>
                                          <p:spTgt spid="17"/>
                                        </p:tgtEl>
                                        <p:attrNameLst>
                                          <p:attrName>ppt_x</p:attrName>
                                        </p:attrNameLst>
                                      </p:cBhvr>
                                      <p:tavLst>
                                        <p:tav tm="0">
                                          <p:val>
                                            <p:strVal val="#ppt_x"/>
                                          </p:val>
                                        </p:tav>
                                        <p:tav tm="100000">
                                          <p:val>
                                            <p:strVal val="#ppt_x"/>
                                          </p:val>
                                        </p:tav>
                                      </p:tavLst>
                                    </p:anim>
                                    <p:anim calcmode="lin" valueType="num">
                                      <p:cBhvr>
                                        <p:cTn id="63" dur="1000" fill="hold"/>
                                        <p:tgtEl>
                                          <p:spTgt spid="17"/>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2" presetClass="entr" presetSubtype="0" fill="hold"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2" presetClass="entr" presetSubtype="0"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1000"/>
                                        <p:tgtEl>
                                          <p:spTgt spid="19"/>
                                        </p:tgtEl>
                                      </p:cBhvr>
                                    </p:animEffect>
                                    <p:anim calcmode="lin" valueType="num">
                                      <p:cBhvr>
                                        <p:cTn id="74" dur="1000" fill="hold"/>
                                        <p:tgtEl>
                                          <p:spTgt spid="19"/>
                                        </p:tgtEl>
                                        <p:attrNameLst>
                                          <p:attrName>ppt_x</p:attrName>
                                        </p:attrNameLst>
                                      </p:cBhvr>
                                      <p:tavLst>
                                        <p:tav tm="0">
                                          <p:val>
                                            <p:strVal val="#ppt_x"/>
                                          </p:val>
                                        </p:tav>
                                        <p:tav tm="100000">
                                          <p:val>
                                            <p:strVal val="#ppt_x"/>
                                          </p:val>
                                        </p:tav>
                                      </p:tavLst>
                                    </p:anim>
                                    <p:anim calcmode="lin" valueType="num">
                                      <p:cBhvr>
                                        <p:cTn id="75" dur="1000" fill="hold"/>
                                        <p:tgtEl>
                                          <p:spTgt spid="19"/>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42" presetClass="entr" presetSubtype="0"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1000"/>
                                        <p:tgtEl>
                                          <p:spTgt spid="20"/>
                                        </p:tgtEl>
                                      </p:cBhvr>
                                    </p:animEffect>
                                    <p:anim calcmode="lin" valueType="num">
                                      <p:cBhvr>
                                        <p:cTn id="80" dur="1000" fill="hold"/>
                                        <p:tgtEl>
                                          <p:spTgt spid="20"/>
                                        </p:tgtEl>
                                        <p:attrNameLst>
                                          <p:attrName>ppt_x</p:attrName>
                                        </p:attrNameLst>
                                      </p:cBhvr>
                                      <p:tavLst>
                                        <p:tav tm="0">
                                          <p:val>
                                            <p:strVal val="#ppt_x"/>
                                          </p:val>
                                        </p:tav>
                                        <p:tav tm="100000">
                                          <p:val>
                                            <p:strVal val="#ppt_x"/>
                                          </p:val>
                                        </p:tav>
                                      </p:tavLst>
                                    </p:anim>
                                    <p:anim calcmode="lin" valueType="num">
                                      <p:cBhvr>
                                        <p:cTn id="81" dur="1000" fill="hold"/>
                                        <p:tgtEl>
                                          <p:spTgt spid="20"/>
                                        </p:tgtEl>
                                        <p:attrNameLst>
                                          <p:attrName>ppt_y</p:attrName>
                                        </p:attrNameLst>
                                      </p:cBhvr>
                                      <p:tavLst>
                                        <p:tav tm="0">
                                          <p:val>
                                            <p:strVal val="#ppt_y+.1"/>
                                          </p:val>
                                        </p:tav>
                                        <p:tav tm="100000">
                                          <p:val>
                                            <p:strVal val="#ppt_y"/>
                                          </p:val>
                                        </p:tav>
                                      </p:tavLst>
                                    </p:anim>
                                  </p:childTnLst>
                                </p:cTn>
                              </p:par>
                            </p:childTnLst>
                          </p:cTn>
                        </p:par>
                        <p:par>
                          <p:cTn id="82" fill="hold">
                            <p:stCondLst>
                              <p:cond delay="13000"/>
                            </p:stCondLst>
                            <p:childTnLst>
                              <p:par>
                                <p:cTn id="83" presetID="42" presetClass="entr" presetSubtype="0"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fade">
                                      <p:cBhvr>
                                        <p:cTn id="85" dur="1000"/>
                                        <p:tgtEl>
                                          <p:spTgt spid="21"/>
                                        </p:tgtEl>
                                      </p:cBhvr>
                                    </p:animEffect>
                                    <p:anim calcmode="lin" valueType="num">
                                      <p:cBhvr>
                                        <p:cTn id="86" dur="1000" fill="hold"/>
                                        <p:tgtEl>
                                          <p:spTgt spid="21"/>
                                        </p:tgtEl>
                                        <p:attrNameLst>
                                          <p:attrName>ppt_x</p:attrName>
                                        </p:attrNameLst>
                                      </p:cBhvr>
                                      <p:tavLst>
                                        <p:tav tm="0">
                                          <p:val>
                                            <p:strVal val="#ppt_x"/>
                                          </p:val>
                                        </p:tav>
                                        <p:tav tm="100000">
                                          <p:val>
                                            <p:strVal val="#ppt_x"/>
                                          </p:val>
                                        </p:tav>
                                      </p:tavLst>
                                    </p:anim>
                                    <p:anim calcmode="lin" valueType="num">
                                      <p:cBhvr>
                                        <p:cTn id="87" dur="1000" fill="hold"/>
                                        <p:tgtEl>
                                          <p:spTgt spid="21"/>
                                        </p:tgtEl>
                                        <p:attrNameLst>
                                          <p:attrName>ppt_y</p:attrName>
                                        </p:attrNameLst>
                                      </p:cBhvr>
                                      <p:tavLst>
                                        <p:tav tm="0">
                                          <p:val>
                                            <p:strVal val="#ppt_y+.1"/>
                                          </p:val>
                                        </p:tav>
                                        <p:tav tm="100000">
                                          <p:val>
                                            <p:strVal val="#ppt_y"/>
                                          </p:val>
                                        </p:tav>
                                      </p:tavLst>
                                    </p:anim>
                                  </p:childTnLst>
                                </p:cTn>
                              </p:par>
                            </p:childTnLst>
                          </p:cTn>
                        </p:par>
                        <p:par>
                          <p:cTn id="88" fill="hold">
                            <p:stCondLst>
                              <p:cond delay="14000"/>
                            </p:stCondLst>
                            <p:childTnLst>
                              <p:par>
                                <p:cTn id="89" presetID="42" presetClass="entr" presetSubtype="0" fill="hold" nodeType="afterEffect">
                                  <p:stCondLst>
                                    <p:cond delay="0"/>
                                  </p:stCondLst>
                                  <p:childTnLst>
                                    <p:set>
                                      <p:cBhvr>
                                        <p:cTn id="90" dur="1" fill="hold">
                                          <p:stCondLst>
                                            <p:cond delay="0"/>
                                          </p:stCondLst>
                                        </p:cTn>
                                        <p:tgtEl>
                                          <p:spTgt spid="2"/>
                                        </p:tgtEl>
                                        <p:attrNameLst>
                                          <p:attrName>style.visibility</p:attrName>
                                        </p:attrNameLst>
                                      </p:cBhvr>
                                      <p:to>
                                        <p:strVal val="visible"/>
                                      </p:to>
                                    </p:set>
                                    <p:animEffect transition="in" filter="fade">
                                      <p:cBhvr>
                                        <p:cTn id="91" dur="1000"/>
                                        <p:tgtEl>
                                          <p:spTgt spid="2"/>
                                        </p:tgtEl>
                                      </p:cBhvr>
                                    </p:animEffect>
                                    <p:anim calcmode="lin" valueType="num">
                                      <p:cBhvr>
                                        <p:cTn id="92" dur="1000" fill="hold"/>
                                        <p:tgtEl>
                                          <p:spTgt spid="2"/>
                                        </p:tgtEl>
                                        <p:attrNameLst>
                                          <p:attrName>ppt_x</p:attrName>
                                        </p:attrNameLst>
                                      </p:cBhvr>
                                      <p:tavLst>
                                        <p:tav tm="0">
                                          <p:val>
                                            <p:strVal val="#ppt_x"/>
                                          </p:val>
                                        </p:tav>
                                        <p:tav tm="100000">
                                          <p:val>
                                            <p:strVal val="#ppt_x"/>
                                          </p:val>
                                        </p:tav>
                                      </p:tavLst>
                                    </p:anim>
                                    <p:anim calcmode="lin" valueType="num">
                                      <p:cBhvr>
                                        <p:cTn id="93" dur="1000" fill="hold"/>
                                        <p:tgtEl>
                                          <p:spTgt spid="2"/>
                                        </p:tgtEl>
                                        <p:attrNameLst>
                                          <p:attrName>ppt_y</p:attrName>
                                        </p:attrNameLst>
                                      </p:cBhvr>
                                      <p:tavLst>
                                        <p:tav tm="0">
                                          <p:val>
                                            <p:strVal val="#ppt_y+.1"/>
                                          </p:val>
                                        </p:tav>
                                        <p:tav tm="100000">
                                          <p:val>
                                            <p:strVal val="#ppt_y"/>
                                          </p:val>
                                        </p:tav>
                                      </p:tavLst>
                                    </p:anim>
                                  </p:childTnLst>
                                </p:cTn>
                              </p:par>
                            </p:childTnLst>
                          </p:cTn>
                        </p:par>
                        <p:par>
                          <p:cTn id="94" fill="hold">
                            <p:stCondLst>
                              <p:cond delay="15000"/>
                            </p:stCondLst>
                            <p:childTnLst>
                              <p:par>
                                <p:cTn id="95" presetID="42" presetClass="entr" presetSubtype="0" fill="hold" nodeType="afterEffect">
                                  <p:stCondLst>
                                    <p:cond delay="0"/>
                                  </p:stCondLst>
                                  <p:childTnLst>
                                    <p:set>
                                      <p:cBhvr>
                                        <p:cTn id="96" dur="1" fill="hold">
                                          <p:stCondLst>
                                            <p:cond delay="0"/>
                                          </p:stCondLst>
                                        </p:cTn>
                                        <p:tgtEl>
                                          <p:spTgt spid="3"/>
                                        </p:tgtEl>
                                        <p:attrNameLst>
                                          <p:attrName>style.visibility</p:attrName>
                                        </p:attrNameLst>
                                      </p:cBhvr>
                                      <p:to>
                                        <p:strVal val="visible"/>
                                      </p:to>
                                    </p:set>
                                    <p:animEffect transition="in" filter="fade">
                                      <p:cBhvr>
                                        <p:cTn id="97" dur="1000"/>
                                        <p:tgtEl>
                                          <p:spTgt spid="3"/>
                                        </p:tgtEl>
                                      </p:cBhvr>
                                    </p:animEffect>
                                    <p:anim calcmode="lin" valueType="num">
                                      <p:cBhvr>
                                        <p:cTn id="98" dur="1000" fill="hold"/>
                                        <p:tgtEl>
                                          <p:spTgt spid="3"/>
                                        </p:tgtEl>
                                        <p:attrNameLst>
                                          <p:attrName>ppt_x</p:attrName>
                                        </p:attrNameLst>
                                      </p:cBhvr>
                                      <p:tavLst>
                                        <p:tav tm="0">
                                          <p:val>
                                            <p:strVal val="#ppt_x"/>
                                          </p:val>
                                        </p:tav>
                                        <p:tav tm="100000">
                                          <p:val>
                                            <p:strVal val="#ppt_x"/>
                                          </p:val>
                                        </p:tav>
                                      </p:tavLst>
                                    </p:anim>
                                    <p:anim calcmode="lin" valueType="num">
                                      <p:cBhvr>
                                        <p:cTn id="99" dur="1000" fill="hold"/>
                                        <p:tgtEl>
                                          <p:spTgt spid="3"/>
                                        </p:tgtEl>
                                        <p:attrNameLst>
                                          <p:attrName>ppt_y</p:attrName>
                                        </p:attrNameLst>
                                      </p:cBhvr>
                                      <p:tavLst>
                                        <p:tav tm="0">
                                          <p:val>
                                            <p:strVal val="#ppt_y+.1"/>
                                          </p:val>
                                        </p:tav>
                                        <p:tav tm="100000">
                                          <p:val>
                                            <p:strVal val="#ppt_y"/>
                                          </p:val>
                                        </p:tav>
                                      </p:tavLst>
                                    </p:anim>
                                  </p:childTnLst>
                                </p:cTn>
                              </p:par>
                            </p:childTnLst>
                          </p:cTn>
                        </p:par>
                        <p:par>
                          <p:cTn id="100" fill="hold">
                            <p:stCondLst>
                              <p:cond delay="16000"/>
                            </p:stCondLst>
                            <p:childTnLst>
                              <p:par>
                                <p:cTn id="101" presetID="42" presetClass="entr" presetSubtype="0" fill="hold" nodeType="afterEffect">
                                  <p:stCondLst>
                                    <p:cond delay="0"/>
                                  </p:stCondLst>
                                  <p:childTnLst>
                                    <p:set>
                                      <p:cBhvr>
                                        <p:cTn id="102" dur="1" fill="hold">
                                          <p:stCondLst>
                                            <p:cond delay="0"/>
                                          </p:stCondLst>
                                        </p:cTn>
                                        <p:tgtEl>
                                          <p:spTgt spid="4"/>
                                        </p:tgtEl>
                                        <p:attrNameLst>
                                          <p:attrName>style.visibility</p:attrName>
                                        </p:attrNameLst>
                                      </p:cBhvr>
                                      <p:to>
                                        <p:strVal val="visible"/>
                                      </p:to>
                                    </p:set>
                                    <p:animEffect transition="in" filter="fade">
                                      <p:cBhvr>
                                        <p:cTn id="103" dur="1000"/>
                                        <p:tgtEl>
                                          <p:spTgt spid="4"/>
                                        </p:tgtEl>
                                      </p:cBhvr>
                                    </p:animEffect>
                                    <p:anim calcmode="lin" valueType="num">
                                      <p:cBhvr>
                                        <p:cTn id="104" dur="1000" fill="hold"/>
                                        <p:tgtEl>
                                          <p:spTgt spid="4"/>
                                        </p:tgtEl>
                                        <p:attrNameLst>
                                          <p:attrName>ppt_x</p:attrName>
                                        </p:attrNameLst>
                                      </p:cBhvr>
                                      <p:tavLst>
                                        <p:tav tm="0">
                                          <p:val>
                                            <p:strVal val="#ppt_x"/>
                                          </p:val>
                                        </p:tav>
                                        <p:tav tm="100000">
                                          <p:val>
                                            <p:strVal val="#ppt_x"/>
                                          </p:val>
                                        </p:tav>
                                      </p:tavLst>
                                    </p:anim>
                                    <p:anim calcmode="lin" valueType="num">
                                      <p:cBhvr>
                                        <p:cTn id="105" dur="1000" fill="hold"/>
                                        <p:tgtEl>
                                          <p:spTgt spid="4"/>
                                        </p:tgtEl>
                                        <p:attrNameLst>
                                          <p:attrName>ppt_y</p:attrName>
                                        </p:attrNameLst>
                                      </p:cBhvr>
                                      <p:tavLst>
                                        <p:tav tm="0">
                                          <p:val>
                                            <p:strVal val="#ppt_y+.1"/>
                                          </p:val>
                                        </p:tav>
                                        <p:tav tm="100000">
                                          <p:val>
                                            <p:strVal val="#ppt_y"/>
                                          </p:val>
                                        </p:tav>
                                      </p:tavLst>
                                    </p:anim>
                                  </p:childTnLst>
                                </p:cTn>
                              </p:par>
                            </p:childTnLst>
                          </p:cTn>
                        </p:par>
                        <p:par>
                          <p:cTn id="106" fill="hold">
                            <p:stCondLst>
                              <p:cond delay="17000"/>
                            </p:stCondLst>
                            <p:childTnLst>
                              <p:par>
                                <p:cTn id="107" presetID="42" presetClass="entr" presetSubtype="0" fill="hold" nodeType="afterEffect">
                                  <p:stCondLst>
                                    <p:cond delay="0"/>
                                  </p:stCondLst>
                                  <p:childTnLst>
                                    <p:set>
                                      <p:cBhvr>
                                        <p:cTn id="108" dur="1" fill="hold">
                                          <p:stCondLst>
                                            <p:cond delay="0"/>
                                          </p:stCondLst>
                                        </p:cTn>
                                        <p:tgtEl>
                                          <p:spTgt spid="5"/>
                                        </p:tgtEl>
                                        <p:attrNameLst>
                                          <p:attrName>style.visibility</p:attrName>
                                        </p:attrNameLst>
                                      </p:cBhvr>
                                      <p:to>
                                        <p:strVal val="visible"/>
                                      </p:to>
                                    </p:set>
                                    <p:animEffect transition="in" filter="fade">
                                      <p:cBhvr>
                                        <p:cTn id="109" dur="1000"/>
                                        <p:tgtEl>
                                          <p:spTgt spid="5"/>
                                        </p:tgtEl>
                                      </p:cBhvr>
                                    </p:animEffect>
                                    <p:anim calcmode="lin" valueType="num">
                                      <p:cBhvr>
                                        <p:cTn id="110" dur="1000" fill="hold"/>
                                        <p:tgtEl>
                                          <p:spTgt spid="5"/>
                                        </p:tgtEl>
                                        <p:attrNameLst>
                                          <p:attrName>ppt_x</p:attrName>
                                        </p:attrNameLst>
                                      </p:cBhvr>
                                      <p:tavLst>
                                        <p:tav tm="0">
                                          <p:val>
                                            <p:strVal val="#ppt_x"/>
                                          </p:val>
                                        </p:tav>
                                        <p:tav tm="100000">
                                          <p:val>
                                            <p:strVal val="#ppt_x"/>
                                          </p:val>
                                        </p:tav>
                                      </p:tavLst>
                                    </p:anim>
                                    <p:anim calcmode="lin" valueType="num">
                                      <p:cBhvr>
                                        <p:cTn id="111" dur="1000" fill="hold"/>
                                        <p:tgtEl>
                                          <p:spTgt spid="5"/>
                                        </p:tgtEl>
                                        <p:attrNameLst>
                                          <p:attrName>ppt_y</p:attrName>
                                        </p:attrNameLst>
                                      </p:cBhvr>
                                      <p:tavLst>
                                        <p:tav tm="0">
                                          <p:val>
                                            <p:strVal val="#ppt_y+.1"/>
                                          </p:val>
                                        </p:tav>
                                        <p:tav tm="100000">
                                          <p:val>
                                            <p:strVal val="#ppt_y"/>
                                          </p:val>
                                        </p:tav>
                                      </p:tavLst>
                                    </p:anim>
                                  </p:childTnLst>
                                </p:cTn>
                              </p:par>
                            </p:childTnLst>
                          </p:cTn>
                        </p:par>
                        <p:par>
                          <p:cTn id="112" fill="hold">
                            <p:stCondLst>
                              <p:cond delay="18000"/>
                            </p:stCondLst>
                            <p:childTnLst>
                              <p:par>
                                <p:cTn id="113" presetID="42" presetClass="entr" presetSubtype="0" fill="hold" grpId="0" nodeType="afterEffect">
                                  <p:stCondLst>
                                    <p:cond delay="0"/>
                                  </p:stCondLst>
                                  <p:childTnLst>
                                    <p:set>
                                      <p:cBhvr>
                                        <p:cTn id="114" dur="1" fill="hold">
                                          <p:stCondLst>
                                            <p:cond delay="0"/>
                                          </p:stCondLst>
                                        </p:cTn>
                                        <p:tgtEl>
                                          <p:spTgt spid="41"/>
                                        </p:tgtEl>
                                        <p:attrNameLst>
                                          <p:attrName>style.visibility</p:attrName>
                                        </p:attrNameLst>
                                      </p:cBhvr>
                                      <p:to>
                                        <p:strVal val="visible"/>
                                      </p:to>
                                    </p:set>
                                    <p:animEffect transition="in" filter="fade">
                                      <p:cBhvr>
                                        <p:cTn id="115" dur="1000"/>
                                        <p:tgtEl>
                                          <p:spTgt spid="41"/>
                                        </p:tgtEl>
                                      </p:cBhvr>
                                    </p:animEffect>
                                    <p:anim calcmode="lin" valueType="num">
                                      <p:cBhvr>
                                        <p:cTn id="116" dur="1000" fill="hold"/>
                                        <p:tgtEl>
                                          <p:spTgt spid="41"/>
                                        </p:tgtEl>
                                        <p:attrNameLst>
                                          <p:attrName>ppt_x</p:attrName>
                                        </p:attrNameLst>
                                      </p:cBhvr>
                                      <p:tavLst>
                                        <p:tav tm="0">
                                          <p:val>
                                            <p:strVal val="#ppt_x"/>
                                          </p:val>
                                        </p:tav>
                                        <p:tav tm="100000">
                                          <p:val>
                                            <p:strVal val="#ppt_x"/>
                                          </p:val>
                                        </p:tav>
                                      </p:tavLst>
                                    </p:anim>
                                    <p:anim calcmode="lin" valueType="num">
                                      <p:cBhvr>
                                        <p:cTn id="117" dur="1000" fill="hold"/>
                                        <p:tgtEl>
                                          <p:spTgt spid="41"/>
                                        </p:tgtEl>
                                        <p:attrNameLst>
                                          <p:attrName>ppt_y</p:attrName>
                                        </p:attrNameLst>
                                      </p:cBhvr>
                                      <p:tavLst>
                                        <p:tav tm="0">
                                          <p:val>
                                            <p:strVal val="#ppt_y+.1"/>
                                          </p:val>
                                        </p:tav>
                                        <p:tav tm="100000">
                                          <p:val>
                                            <p:strVal val="#ppt_y"/>
                                          </p:val>
                                        </p:tav>
                                      </p:tavLst>
                                    </p:anim>
                                  </p:childTnLst>
                                </p:cTn>
                              </p:par>
                            </p:childTnLst>
                          </p:cTn>
                        </p:par>
                        <p:par>
                          <p:cTn id="118" fill="hold">
                            <p:stCondLst>
                              <p:cond delay="19000"/>
                            </p:stCondLst>
                            <p:childTnLst>
                              <p:par>
                                <p:cTn id="119" presetID="42" presetClass="entr" presetSubtype="0" fill="hold" grpId="0" nodeType="afterEffect">
                                  <p:stCondLst>
                                    <p:cond delay="0"/>
                                  </p:stCondLst>
                                  <p:childTnLst>
                                    <p:set>
                                      <p:cBhvr>
                                        <p:cTn id="120" dur="1" fill="hold">
                                          <p:stCondLst>
                                            <p:cond delay="0"/>
                                          </p:stCondLst>
                                        </p:cTn>
                                        <p:tgtEl>
                                          <p:spTgt spid="42"/>
                                        </p:tgtEl>
                                        <p:attrNameLst>
                                          <p:attrName>style.visibility</p:attrName>
                                        </p:attrNameLst>
                                      </p:cBhvr>
                                      <p:to>
                                        <p:strVal val="visible"/>
                                      </p:to>
                                    </p:set>
                                    <p:animEffect transition="in" filter="fade">
                                      <p:cBhvr>
                                        <p:cTn id="121" dur="1000"/>
                                        <p:tgtEl>
                                          <p:spTgt spid="42"/>
                                        </p:tgtEl>
                                      </p:cBhvr>
                                    </p:animEffect>
                                    <p:anim calcmode="lin" valueType="num">
                                      <p:cBhvr>
                                        <p:cTn id="122" dur="1000" fill="hold"/>
                                        <p:tgtEl>
                                          <p:spTgt spid="42"/>
                                        </p:tgtEl>
                                        <p:attrNameLst>
                                          <p:attrName>ppt_x</p:attrName>
                                        </p:attrNameLst>
                                      </p:cBhvr>
                                      <p:tavLst>
                                        <p:tav tm="0">
                                          <p:val>
                                            <p:strVal val="#ppt_x"/>
                                          </p:val>
                                        </p:tav>
                                        <p:tav tm="100000">
                                          <p:val>
                                            <p:strVal val="#ppt_x"/>
                                          </p:val>
                                        </p:tav>
                                      </p:tavLst>
                                    </p:anim>
                                    <p:anim calcmode="lin" valueType="num">
                                      <p:cBhvr>
                                        <p:cTn id="123" dur="1000" fill="hold"/>
                                        <p:tgtEl>
                                          <p:spTgt spid="42"/>
                                        </p:tgtEl>
                                        <p:attrNameLst>
                                          <p:attrName>ppt_y</p:attrName>
                                        </p:attrNameLst>
                                      </p:cBhvr>
                                      <p:tavLst>
                                        <p:tav tm="0">
                                          <p:val>
                                            <p:strVal val="#ppt_y+.1"/>
                                          </p:val>
                                        </p:tav>
                                        <p:tav tm="100000">
                                          <p:val>
                                            <p:strVal val="#ppt_y"/>
                                          </p:val>
                                        </p:tav>
                                      </p:tavLst>
                                    </p:anim>
                                  </p:childTnLst>
                                </p:cTn>
                              </p:par>
                            </p:childTnLst>
                          </p:cTn>
                        </p:par>
                        <p:par>
                          <p:cTn id="124" fill="hold">
                            <p:stCondLst>
                              <p:cond delay="20000"/>
                            </p:stCondLst>
                            <p:childTnLst>
                              <p:par>
                                <p:cTn id="125" presetID="42" presetClass="entr" presetSubtype="0" fill="hold" grpId="0" nodeType="afterEffect">
                                  <p:stCondLst>
                                    <p:cond delay="0"/>
                                  </p:stCondLst>
                                  <p:childTnLst>
                                    <p:set>
                                      <p:cBhvr>
                                        <p:cTn id="126" dur="1" fill="hold">
                                          <p:stCondLst>
                                            <p:cond delay="0"/>
                                          </p:stCondLst>
                                        </p:cTn>
                                        <p:tgtEl>
                                          <p:spTgt spid="43"/>
                                        </p:tgtEl>
                                        <p:attrNameLst>
                                          <p:attrName>style.visibility</p:attrName>
                                        </p:attrNameLst>
                                      </p:cBhvr>
                                      <p:to>
                                        <p:strVal val="visible"/>
                                      </p:to>
                                    </p:set>
                                    <p:animEffect transition="in" filter="fade">
                                      <p:cBhvr>
                                        <p:cTn id="127" dur="1000"/>
                                        <p:tgtEl>
                                          <p:spTgt spid="43"/>
                                        </p:tgtEl>
                                      </p:cBhvr>
                                    </p:animEffect>
                                    <p:anim calcmode="lin" valueType="num">
                                      <p:cBhvr>
                                        <p:cTn id="128" dur="1000" fill="hold"/>
                                        <p:tgtEl>
                                          <p:spTgt spid="43"/>
                                        </p:tgtEl>
                                        <p:attrNameLst>
                                          <p:attrName>ppt_x</p:attrName>
                                        </p:attrNameLst>
                                      </p:cBhvr>
                                      <p:tavLst>
                                        <p:tav tm="0">
                                          <p:val>
                                            <p:strVal val="#ppt_x"/>
                                          </p:val>
                                        </p:tav>
                                        <p:tav tm="100000">
                                          <p:val>
                                            <p:strVal val="#ppt_x"/>
                                          </p:val>
                                        </p:tav>
                                      </p:tavLst>
                                    </p:anim>
                                    <p:anim calcmode="lin" valueType="num">
                                      <p:cBhvr>
                                        <p:cTn id="129" dur="1000" fill="hold"/>
                                        <p:tgtEl>
                                          <p:spTgt spid="43"/>
                                        </p:tgtEl>
                                        <p:attrNameLst>
                                          <p:attrName>ppt_y</p:attrName>
                                        </p:attrNameLst>
                                      </p:cBhvr>
                                      <p:tavLst>
                                        <p:tav tm="0">
                                          <p:val>
                                            <p:strVal val="#ppt_y+.1"/>
                                          </p:val>
                                        </p:tav>
                                        <p:tav tm="100000">
                                          <p:val>
                                            <p:strVal val="#ppt_y"/>
                                          </p:val>
                                        </p:tav>
                                      </p:tavLst>
                                    </p:anim>
                                  </p:childTnLst>
                                </p:cTn>
                              </p:par>
                            </p:childTnLst>
                          </p:cTn>
                        </p:par>
                        <p:par>
                          <p:cTn id="130" fill="hold">
                            <p:stCondLst>
                              <p:cond delay="21000"/>
                            </p:stCondLst>
                            <p:childTnLst>
                              <p:par>
                                <p:cTn id="131" presetID="42" presetClass="entr" presetSubtype="0" fill="hold" grpId="0" nodeType="afterEffect">
                                  <p:stCondLst>
                                    <p:cond delay="0"/>
                                  </p:stCondLst>
                                  <p:childTnLst>
                                    <p:set>
                                      <p:cBhvr>
                                        <p:cTn id="132" dur="1" fill="hold">
                                          <p:stCondLst>
                                            <p:cond delay="0"/>
                                          </p:stCondLst>
                                        </p:cTn>
                                        <p:tgtEl>
                                          <p:spTgt spid="44"/>
                                        </p:tgtEl>
                                        <p:attrNameLst>
                                          <p:attrName>style.visibility</p:attrName>
                                        </p:attrNameLst>
                                      </p:cBhvr>
                                      <p:to>
                                        <p:strVal val="visible"/>
                                      </p:to>
                                    </p:set>
                                    <p:animEffect transition="in" filter="fade">
                                      <p:cBhvr>
                                        <p:cTn id="133" dur="1000"/>
                                        <p:tgtEl>
                                          <p:spTgt spid="44"/>
                                        </p:tgtEl>
                                      </p:cBhvr>
                                    </p:animEffect>
                                    <p:anim calcmode="lin" valueType="num">
                                      <p:cBhvr>
                                        <p:cTn id="134" dur="1000" fill="hold"/>
                                        <p:tgtEl>
                                          <p:spTgt spid="44"/>
                                        </p:tgtEl>
                                        <p:attrNameLst>
                                          <p:attrName>ppt_x</p:attrName>
                                        </p:attrNameLst>
                                      </p:cBhvr>
                                      <p:tavLst>
                                        <p:tav tm="0">
                                          <p:val>
                                            <p:strVal val="#ppt_x"/>
                                          </p:val>
                                        </p:tav>
                                        <p:tav tm="100000">
                                          <p:val>
                                            <p:strVal val="#ppt_x"/>
                                          </p:val>
                                        </p:tav>
                                      </p:tavLst>
                                    </p:anim>
                                    <p:anim calcmode="lin" valueType="num">
                                      <p:cBhvr>
                                        <p:cTn id="135" dur="1000" fill="hold"/>
                                        <p:tgtEl>
                                          <p:spTgt spid="44"/>
                                        </p:tgtEl>
                                        <p:attrNameLst>
                                          <p:attrName>ppt_y</p:attrName>
                                        </p:attrNameLst>
                                      </p:cBhvr>
                                      <p:tavLst>
                                        <p:tav tm="0">
                                          <p:val>
                                            <p:strVal val="#ppt_y+.1"/>
                                          </p:val>
                                        </p:tav>
                                        <p:tav tm="100000">
                                          <p:val>
                                            <p:strVal val="#ppt_y"/>
                                          </p:val>
                                        </p:tav>
                                      </p:tavLst>
                                    </p:anim>
                                  </p:childTnLst>
                                </p:cTn>
                              </p:par>
                            </p:childTnLst>
                          </p:cTn>
                        </p:par>
                        <p:par>
                          <p:cTn id="136" fill="hold">
                            <p:stCondLst>
                              <p:cond delay="22000"/>
                            </p:stCondLst>
                            <p:childTnLst>
                              <p:par>
                                <p:cTn id="137" presetID="42" presetClass="entr" presetSubtype="0" fill="hold" grpId="0" nodeType="afterEffect">
                                  <p:stCondLst>
                                    <p:cond delay="0"/>
                                  </p:stCondLst>
                                  <p:childTnLst>
                                    <p:set>
                                      <p:cBhvr>
                                        <p:cTn id="138" dur="1" fill="hold">
                                          <p:stCondLst>
                                            <p:cond delay="0"/>
                                          </p:stCondLst>
                                        </p:cTn>
                                        <p:tgtEl>
                                          <p:spTgt spid="51"/>
                                        </p:tgtEl>
                                        <p:attrNameLst>
                                          <p:attrName>style.visibility</p:attrName>
                                        </p:attrNameLst>
                                      </p:cBhvr>
                                      <p:to>
                                        <p:strVal val="visible"/>
                                      </p:to>
                                    </p:set>
                                    <p:animEffect transition="in" filter="fade">
                                      <p:cBhvr>
                                        <p:cTn id="139" dur="1000"/>
                                        <p:tgtEl>
                                          <p:spTgt spid="51"/>
                                        </p:tgtEl>
                                      </p:cBhvr>
                                    </p:animEffect>
                                    <p:anim calcmode="lin" valueType="num">
                                      <p:cBhvr>
                                        <p:cTn id="140" dur="1000" fill="hold"/>
                                        <p:tgtEl>
                                          <p:spTgt spid="51"/>
                                        </p:tgtEl>
                                        <p:attrNameLst>
                                          <p:attrName>ppt_x</p:attrName>
                                        </p:attrNameLst>
                                      </p:cBhvr>
                                      <p:tavLst>
                                        <p:tav tm="0">
                                          <p:val>
                                            <p:strVal val="#ppt_x"/>
                                          </p:val>
                                        </p:tav>
                                        <p:tav tm="100000">
                                          <p:val>
                                            <p:strVal val="#ppt_x"/>
                                          </p:val>
                                        </p:tav>
                                      </p:tavLst>
                                    </p:anim>
                                    <p:anim calcmode="lin" valueType="num">
                                      <p:cBhvr>
                                        <p:cTn id="141" dur="1000" fill="hold"/>
                                        <p:tgtEl>
                                          <p:spTgt spid="51"/>
                                        </p:tgtEl>
                                        <p:attrNameLst>
                                          <p:attrName>ppt_y</p:attrName>
                                        </p:attrNameLst>
                                      </p:cBhvr>
                                      <p:tavLst>
                                        <p:tav tm="0">
                                          <p:val>
                                            <p:strVal val="#ppt_y+.1"/>
                                          </p:val>
                                        </p:tav>
                                        <p:tav tm="100000">
                                          <p:val>
                                            <p:strVal val="#ppt_y"/>
                                          </p:val>
                                        </p:tav>
                                      </p:tavLst>
                                    </p:anim>
                                  </p:childTnLst>
                                </p:cTn>
                              </p:par>
                            </p:childTnLst>
                          </p:cTn>
                        </p:par>
                        <p:par>
                          <p:cTn id="142" fill="hold">
                            <p:stCondLst>
                              <p:cond delay="23000"/>
                            </p:stCondLst>
                            <p:childTnLst>
                              <p:par>
                                <p:cTn id="143" presetID="10" presetClass="entr" presetSubtype="0" fill="hold" grpId="0" nodeType="afterEffect">
                                  <p:stCondLst>
                                    <p:cond delay="0"/>
                                  </p:stCondLst>
                                  <p:childTnLst>
                                    <p:set>
                                      <p:cBhvr>
                                        <p:cTn id="144" dur="1" fill="hold">
                                          <p:stCondLst>
                                            <p:cond delay="0"/>
                                          </p:stCondLst>
                                        </p:cTn>
                                        <p:tgtEl>
                                          <p:spTgt spid="52"/>
                                        </p:tgtEl>
                                        <p:attrNameLst>
                                          <p:attrName>style.visibility</p:attrName>
                                        </p:attrNameLst>
                                      </p:cBhvr>
                                      <p:to>
                                        <p:strVal val="visible"/>
                                      </p:to>
                                    </p:set>
                                    <p:animEffect transition="in" filter="fade">
                                      <p:cBhvr>
                                        <p:cTn id="145" dur="500"/>
                                        <p:tgtEl>
                                          <p:spTgt spid="52"/>
                                        </p:tgtEl>
                                      </p:cBhvr>
                                    </p:animEffect>
                                  </p:childTnLst>
                                </p:cTn>
                              </p:par>
                            </p:childTnLst>
                          </p:cTn>
                        </p:par>
                        <p:par>
                          <p:cTn id="146" fill="hold">
                            <p:stCondLst>
                              <p:cond delay="23500"/>
                            </p:stCondLst>
                            <p:childTnLst>
                              <p:par>
                                <p:cTn id="147" presetID="10" presetClass="entr" presetSubtype="0" fill="hold" grpId="0" nodeType="afterEffect">
                                  <p:stCondLst>
                                    <p:cond delay="0"/>
                                  </p:stCondLst>
                                  <p:childTnLst>
                                    <p:set>
                                      <p:cBhvr>
                                        <p:cTn id="148" dur="1" fill="hold">
                                          <p:stCondLst>
                                            <p:cond delay="0"/>
                                          </p:stCondLst>
                                        </p:cTn>
                                        <p:tgtEl>
                                          <p:spTgt spid="53"/>
                                        </p:tgtEl>
                                        <p:attrNameLst>
                                          <p:attrName>style.visibility</p:attrName>
                                        </p:attrNameLst>
                                      </p:cBhvr>
                                      <p:to>
                                        <p:strVal val="visible"/>
                                      </p:to>
                                    </p:set>
                                    <p:animEffect transition="in" filter="fade">
                                      <p:cBhvr>
                                        <p:cTn id="149" dur="500"/>
                                        <p:tgtEl>
                                          <p:spTgt spid="53"/>
                                        </p:tgtEl>
                                      </p:cBhvr>
                                    </p:animEffect>
                                  </p:childTnLst>
                                </p:cTn>
                              </p:par>
                            </p:childTnLst>
                          </p:cTn>
                        </p:par>
                        <p:par>
                          <p:cTn id="150" fill="hold">
                            <p:stCondLst>
                              <p:cond delay="24000"/>
                            </p:stCondLst>
                            <p:childTnLst>
                              <p:par>
                                <p:cTn id="151" presetID="10" presetClass="entr" presetSubtype="0" fill="hold" grpId="0" nodeType="afterEffect">
                                  <p:stCondLst>
                                    <p:cond delay="0"/>
                                  </p:stCondLst>
                                  <p:childTnLst>
                                    <p:set>
                                      <p:cBhvr>
                                        <p:cTn id="152" dur="1" fill="hold">
                                          <p:stCondLst>
                                            <p:cond delay="0"/>
                                          </p:stCondLst>
                                        </p:cTn>
                                        <p:tgtEl>
                                          <p:spTgt spid="54"/>
                                        </p:tgtEl>
                                        <p:attrNameLst>
                                          <p:attrName>style.visibility</p:attrName>
                                        </p:attrNameLst>
                                      </p:cBhvr>
                                      <p:to>
                                        <p:strVal val="visible"/>
                                      </p:to>
                                    </p:set>
                                    <p:animEffect transition="in" filter="fade">
                                      <p:cBhvr>
                                        <p:cTn id="153" dur="500"/>
                                        <p:tgtEl>
                                          <p:spTgt spid="54"/>
                                        </p:tgtEl>
                                      </p:cBhvr>
                                    </p:animEffect>
                                  </p:childTnLst>
                                </p:cTn>
                              </p:par>
                            </p:childTnLst>
                          </p:cTn>
                        </p:par>
                        <p:par>
                          <p:cTn id="154" fill="hold">
                            <p:stCondLst>
                              <p:cond delay="24500"/>
                            </p:stCondLst>
                            <p:childTnLst>
                              <p:par>
                                <p:cTn id="155" presetID="10" presetClass="entr" presetSubtype="0" fill="hold" grpId="0" nodeType="afterEffect">
                                  <p:stCondLst>
                                    <p:cond delay="0"/>
                                  </p:stCondLst>
                                  <p:childTnLst>
                                    <p:set>
                                      <p:cBhvr>
                                        <p:cTn id="156" dur="1" fill="hold">
                                          <p:stCondLst>
                                            <p:cond delay="0"/>
                                          </p:stCondLst>
                                        </p:cTn>
                                        <p:tgtEl>
                                          <p:spTgt spid="55"/>
                                        </p:tgtEl>
                                        <p:attrNameLst>
                                          <p:attrName>style.visibility</p:attrName>
                                        </p:attrNameLst>
                                      </p:cBhvr>
                                      <p:to>
                                        <p:strVal val="visible"/>
                                      </p:to>
                                    </p:set>
                                    <p:animEffect transition="in" filter="fade">
                                      <p:cBhvr>
                                        <p:cTn id="157" dur="500"/>
                                        <p:tgtEl>
                                          <p:spTgt spid="55"/>
                                        </p:tgtEl>
                                      </p:cBhvr>
                                    </p:animEffect>
                                  </p:childTnLst>
                                </p:cTn>
                              </p:par>
                            </p:childTnLst>
                          </p:cTn>
                        </p:par>
                        <p:par>
                          <p:cTn id="158" fill="hold">
                            <p:stCondLst>
                              <p:cond delay="25000"/>
                            </p:stCondLst>
                            <p:childTnLst>
                              <p:par>
                                <p:cTn id="159" presetID="10" presetClass="entr" presetSubtype="0" fill="hold" grpId="0" nodeType="afterEffect">
                                  <p:stCondLst>
                                    <p:cond delay="0"/>
                                  </p:stCondLst>
                                  <p:childTnLst>
                                    <p:set>
                                      <p:cBhvr>
                                        <p:cTn id="160" dur="1" fill="hold">
                                          <p:stCondLst>
                                            <p:cond delay="0"/>
                                          </p:stCondLst>
                                        </p:cTn>
                                        <p:tgtEl>
                                          <p:spTgt spid="56"/>
                                        </p:tgtEl>
                                        <p:attrNameLst>
                                          <p:attrName>style.visibility</p:attrName>
                                        </p:attrNameLst>
                                      </p:cBhvr>
                                      <p:to>
                                        <p:strVal val="visible"/>
                                      </p:to>
                                    </p:set>
                                    <p:animEffect transition="in" filter="fade">
                                      <p:cBhvr>
                                        <p:cTn id="161" dur="500"/>
                                        <p:tgtEl>
                                          <p:spTgt spid="56"/>
                                        </p:tgtEl>
                                      </p:cBhvr>
                                    </p:animEffect>
                                  </p:childTnLst>
                                </p:cTn>
                              </p:par>
                            </p:childTnLst>
                          </p:cTn>
                        </p:par>
                        <p:par>
                          <p:cTn id="162" fill="hold">
                            <p:stCondLst>
                              <p:cond delay="25500"/>
                            </p:stCondLst>
                            <p:childTnLst>
                              <p:par>
                                <p:cTn id="163" presetID="10" presetClass="entr" presetSubtype="0" fill="hold" grpId="0" nodeType="afterEffect">
                                  <p:stCondLst>
                                    <p:cond delay="0"/>
                                  </p:stCondLst>
                                  <p:childTnLst>
                                    <p:set>
                                      <p:cBhvr>
                                        <p:cTn id="164" dur="1" fill="hold">
                                          <p:stCondLst>
                                            <p:cond delay="0"/>
                                          </p:stCondLst>
                                        </p:cTn>
                                        <p:tgtEl>
                                          <p:spTgt spid="57"/>
                                        </p:tgtEl>
                                        <p:attrNameLst>
                                          <p:attrName>style.visibility</p:attrName>
                                        </p:attrNameLst>
                                      </p:cBhvr>
                                      <p:to>
                                        <p:strVal val="visible"/>
                                      </p:to>
                                    </p:set>
                                    <p:animEffect transition="in" filter="fade">
                                      <p:cBhvr>
                                        <p:cTn id="165" dur="500"/>
                                        <p:tgtEl>
                                          <p:spTgt spid="57"/>
                                        </p:tgtEl>
                                      </p:cBhvr>
                                    </p:animEffect>
                                  </p:childTnLst>
                                </p:cTn>
                              </p:par>
                            </p:childTnLst>
                          </p:cTn>
                        </p:par>
                        <p:par>
                          <p:cTn id="166" fill="hold">
                            <p:stCondLst>
                              <p:cond delay="26000"/>
                            </p:stCondLst>
                            <p:childTnLst>
                              <p:par>
                                <p:cTn id="167" presetID="10" presetClass="entr" presetSubtype="0" fill="hold" grpId="0" nodeType="afterEffect">
                                  <p:stCondLst>
                                    <p:cond delay="0"/>
                                  </p:stCondLst>
                                  <p:childTnLst>
                                    <p:set>
                                      <p:cBhvr>
                                        <p:cTn id="168" dur="1" fill="hold">
                                          <p:stCondLst>
                                            <p:cond delay="0"/>
                                          </p:stCondLst>
                                        </p:cTn>
                                        <p:tgtEl>
                                          <p:spTgt spid="46"/>
                                        </p:tgtEl>
                                        <p:attrNameLst>
                                          <p:attrName>style.visibility</p:attrName>
                                        </p:attrNameLst>
                                      </p:cBhvr>
                                      <p:to>
                                        <p:strVal val="visible"/>
                                      </p:to>
                                    </p:set>
                                    <p:animEffect transition="in" filter="fade">
                                      <p:cBhvr>
                                        <p:cTn id="169" dur="500"/>
                                        <p:tgtEl>
                                          <p:spTgt spid="46"/>
                                        </p:tgtEl>
                                      </p:cBhvr>
                                    </p:animEffect>
                                  </p:childTnLst>
                                </p:cTn>
                              </p:par>
                            </p:childTnLst>
                          </p:cTn>
                        </p:par>
                        <p:par>
                          <p:cTn id="170" fill="hold">
                            <p:stCondLst>
                              <p:cond delay="26500"/>
                            </p:stCondLst>
                            <p:childTnLst>
                              <p:par>
                                <p:cTn id="171" presetID="10" presetClass="entr" presetSubtype="0" fill="hold" grpId="0" nodeType="afterEffect">
                                  <p:stCondLst>
                                    <p:cond delay="0"/>
                                  </p:stCondLst>
                                  <p:childTnLst>
                                    <p:set>
                                      <p:cBhvr>
                                        <p:cTn id="172" dur="1" fill="hold">
                                          <p:stCondLst>
                                            <p:cond delay="0"/>
                                          </p:stCondLst>
                                        </p:cTn>
                                        <p:tgtEl>
                                          <p:spTgt spid="47"/>
                                        </p:tgtEl>
                                        <p:attrNameLst>
                                          <p:attrName>style.visibility</p:attrName>
                                        </p:attrNameLst>
                                      </p:cBhvr>
                                      <p:to>
                                        <p:strVal val="visible"/>
                                      </p:to>
                                    </p:set>
                                    <p:animEffect transition="in" filter="fade">
                                      <p:cBhvr>
                                        <p:cTn id="173" dur="500"/>
                                        <p:tgtEl>
                                          <p:spTgt spid="47"/>
                                        </p:tgtEl>
                                      </p:cBhvr>
                                    </p:animEffect>
                                  </p:childTnLst>
                                </p:cTn>
                              </p:par>
                            </p:childTnLst>
                          </p:cTn>
                        </p:par>
                        <p:par>
                          <p:cTn id="174" fill="hold">
                            <p:stCondLst>
                              <p:cond delay="27000"/>
                            </p:stCondLst>
                            <p:childTnLst>
                              <p:par>
                                <p:cTn id="175" presetID="10" presetClass="entr" presetSubtype="0" fill="hold" grpId="0" nodeType="afterEffect">
                                  <p:stCondLst>
                                    <p:cond delay="0"/>
                                  </p:stCondLst>
                                  <p:childTnLst>
                                    <p:set>
                                      <p:cBhvr>
                                        <p:cTn id="176" dur="1" fill="hold">
                                          <p:stCondLst>
                                            <p:cond delay="0"/>
                                          </p:stCondLst>
                                        </p:cTn>
                                        <p:tgtEl>
                                          <p:spTgt spid="48"/>
                                        </p:tgtEl>
                                        <p:attrNameLst>
                                          <p:attrName>style.visibility</p:attrName>
                                        </p:attrNameLst>
                                      </p:cBhvr>
                                      <p:to>
                                        <p:strVal val="visible"/>
                                      </p:to>
                                    </p:set>
                                    <p:animEffect transition="in" filter="fade">
                                      <p:cBhvr>
                                        <p:cTn id="177" dur="500"/>
                                        <p:tgtEl>
                                          <p:spTgt spid="48"/>
                                        </p:tgtEl>
                                      </p:cBhvr>
                                    </p:animEffect>
                                  </p:childTnLst>
                                </p:cTn>
                              </p:par>
                            </p:childTnLst>
                          </p:cTn>
                        </p:par>
                        <p:par>
                          <p:cTn id="178" fill="hold">
                            <p:stCondLst>
                              <p:cond delay="27500"/>
                            </p:stCondLst>
                            <p:childTnLst>
                              <p:par>
                                <p:cTn id="179" presetID="10" presetClass="entr" presetSubtype="0" fill="hold" grpId="0" nodeType="afterEffect">
                                  <p:stCondLst>
                                    <p:cond delay="0"/>
                                  </p:stCondLst>
                                  <p:childTnLst>
                                    <p:set>
                                      <p:cBhvr>
                                        <p:cTn id="180" dur="1" fill="hold">
                                          <p:stCondLst>
                                            <p:cond delay="0"/>
                                          </p:stCondLst>
                                        </p:cTn>
                                        <p:tgtEl>
                                          <p:spTgt spid="50"/>
                                        </p:tgtEl>
                                        <p:attrNameLst>
                                          <p:attrName>style.visibility</p:attrName>
                                        </p:attrNameLst>
                                      </p:cBhvr>
                                      <p:to>
                                        <p:strVal val="visible"/>
                                      </p:to>
                                    </p:set>
                                    <p:animEffect transition="in" filter="fade">
                                      <p:cBhvr>
                                        <p:cTn id="181" dur="500"/>
                                        <p:tgtEl>
                                          <p:spTgt spid="50"/>
                                        </p:tgtEl>
                                      </p:cBhvr>
                                    </p:animEffect>
                                  </p:childTnLst>
                                </p:cTn>
                              </p:par>
                            </p:childTnLst>
                          </p:cTn>
                        </p:par>
                        <p:par>
                          <p:cTn id="182" fill="hold">
                            <p:stCondLst>
                              <p:cond delay="28000"/>
                            </p:stCondLst>
                            <p:childTnLst>
                              <p:par>
                                <p:cTn id="183" presetID="10" presetClass="entr" presetSubtype="0" fill="hold" grpId="0" nodeType="afterEffect">
                                  <p:stCondLst>
                                    <p:cond delay="0"/>
                                  </p:stCondLst>
                                  <p:childTnLst>
                                    <p:set>
                                      <p:cBhvr>
                                        <p:cTn id="184" dur="1" fill="hold">
                                          <p:stCondLst>
                                            <p:cond delay="0"/>
                                          </p:stCondLst>
                                        </p:cTn>
                                        <p:tgtEl>
                                          <p:spTgt spid="49"/>
                                        </p:tgtEl>
                                        <p:attrNameLst>
                                          <p:attrName>style.visibility</p:attrName>
                                        </p:attrNameLst>
                                      </p:cBhvr>
                                      <p:to>
                                        <p:strVal val="visible"/>
                                      </p:to>
                                    </p:set>
                                    <p:animEffect transition="in" filter="fade">
                                      <p:cBhvr>
                                        <p:cTn id="185" dur="500"/>
                                        <p:tgtEl>
                                          <p:spTgt spid="49"/>
                                        </p:tgtEl>
                                      </p:cBhvr>
                                    </p:animEffect>
                                  </p:childTnLst>
                                </p:cTn>
                              </p:par>
                            </p:childTnLst>
                          </p:cTn>
                        </p:par>
                        <p:par>
                          <p:cTn id="186" fill="hold">
                            <p:stCondLst>
                              <p:cond delay="28500"/>
                            </p:stCondLst>
                            <p:childTnLst>
                              <p:par>
                                <p:cTn id="187" presetID="10" presetClass="entr" presetSubtype="0" fill="hold" grpId="0" nodeType="afterEffect">
                                  <p:stCondLst>
                                    <p:cond delay="0"/>
                                  </p:stCondLst>
                                  <p:childTnLst>
                                    <p:set>
                                      <p:cBhvr>
                                        <p:cTn id="188" dur="1" fill="hold">
                                          <p:stCondLst>
                                            <p:cond delay="0"/>
                                          </p:stCondLst>
                                        </p:cTn>
                                        <p:tgtEl>
                                          <p:spTgt spid="45"/>
                                        </p:tgtEl>
                                        <p:attrNameLst>
                                          <p:attrName>style.visibility</p:attrName>
                                        </p:attrNameLst>
                                      </p:cBhvr>
                                      <p:to>
                                        <p:strVal val="visible"/>
                                      </p:to>
                                    </p:set>
                                    <p:animEffect transition="in" filter="fade">
                                      <p:cBhvr>
                                        <p:cTn id="18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11" grpId="0" animBg="1"/>
      <p:bldP spid="12" grpId="0" animBg="1"/>
      <p:bldP spid="13" grpId="0" animBg="1"/>
      <p:bldP spid="20" grpId="0" animBg="1"/>
      <p:bldP spid="21" grpId="0" animBg="1"/>
      <p:bldP spid="41" grpId="0" animBg="1"/>
      <p:bldP spid="42" grpId="0" animBg="1"/>
      <p:bldP spid="43" grpId="0" animBg="1"/>
      <p:bldP spid="44" grpId="0" animBg="1"/>
      <p:bldP spid="45" grpId="0"/>
      <p:bldP spid="46" grpId="0"/>
      <p:bldP spid="47" grpId="0"/>
      <p:bldP spid="48" grpId="0"/>
      <p:bldP spid="49" grpId="0"/>
      <p:bldP spid="50" grpId="0"/>
      <p:bldP spid="51" grpId="0"/>
      <p:bldP spid="52" grpId="0"/>
      <p:bldP spid="53" grpId="0"/>
      <p:bldP spid="54" grpId="0"/>
      <p:bldP spid="55" grpId="0"/>
      <p:bldP spid="56" grpId="0"/>
      <p:bldP spid="5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
          <p:cNvGrpSpPr/>
          <p:nvPr/>
        </p:nvGrpSpPr>
        <p:grpSpPr>
          <a:xfrm>
            <a:off x="1858422" y="1548196"/>
            <a:ext cx="1368239" cy="612070"/>
            <a:chOff x="3667126" y="1319213"/>
            <a:chExt cx="1657350" cy="741362"/>
          </a:xfrm>
        </p:grpSpPr>
        <p:sp>
          <p:nvSpPr>
            <p:cNvPr id="7173" name="Freeform 5"/>
            <p:cNvSpPr/>
            <p:nvPr/>
          </p:nvSpPr>
          <p:spPr bwMode="auto">
            <a:xfrm>
              <a:off x="3667126" y="1319213"/>
              <a:ext cx="1657350" cy="681037"/>
            </a:xfrm>
            <a:custGeom>
              <a:avLst/>
              <a:gdLst/>
              <a:ahLst/>
              <a:cxnLst>
                <a:cxn ang="0">
                  <a:pos x="1044" y="429"/>
                </a:cxn>
                <a:cxn ang="0">
                  <a:pos x="0" y="429"/>
                </a:cxn>
                <a:cxn ang="0">
                  <a:pos x="0" y="107"/>
                </a:cxn>
                <a:cxn ang="0">
                  <a:pos x="220" y="107"/>
                </a:cxn>
                <a:cxn ang="0">
                  <a:pos x="220" y="308"/>
                </a:cxn>
                <a:cxn ang="0">
                  <a:pos x="253" y="278"/>
                </a:cxn>
                <a:cxn ang="0">
                  <a:pos x="563" y="0"/>
                </a:cxn>
                <a:cxn ang="0">
                  <a:pos x="1044" y="426"/>
                </a:cxn>
                <a:cxn ang="0">
                  <a:pos x="1044" y="429"/>
                </a:cxn>
              </a:cxnLst>
              <a:rect l="0" t="0" r="r" b="b"/>
              <a:pathLst>
                <a:path w="1044" h="429">
                  <a:moveTo>
                    <a:pt x="1044" y="429"/>
                  </a:moveTo>
                  <a:lnTo>
                    <a:pt x="0" y="429"/>
                  </a:lnTo>
                  <a:lnTo>
                    <a:pt x="0" y="107"/>
                  </a:lnTo>
                  <a:lnTo>
                    <a:pt x="220" y="107"/>
                  </a:lnTo>
                  <a:lnTo>
                    <a:pt x="220" y="308"/>
                  </a:lnTo>
                  <a:lnTo>
                    <a:pt x="253" y="278"/>
                  </a:lnTo>
                  <a:lnTo>
                    <a:pt x="563" y="0"/>
                  </a:lnTo>
                  <a:lnTo>
                    <a:pt x="1044" y="426"/>
                  </a:lnTo>
                  <a:lnTo>
                    <a:pt x="1044" y="429"/>
                  </a:lnTo>
                  <a:close/>
                </a:path>
              </a:pathLst>
            </a:custGeom>
            <a:solidFill>
              <a:schemeClr val="accent1"/>
            </a:solidFill>
            <a:ln w="9525">
              <a:noFill/>
              <a:round/>
            </a:ln>
          </p:spPr>
          <p:txBody>
            <a:bodyPr vert="horz" wrap="square" lIns="111349" tIns="55675" rIns="111349" bIns="55675" numCol="1" anchor="t" anchorCtr="0" compatLnSpc="1"/>
            <a:lstStyle/>
            <a:p>
              <a:pPr>
                <a:lnSpc>
                  <a:spcPct val="120000"/>
                </a:lnSpc>
              </a:pPr>
              <a:endParaRPr lang="en-US" sz="17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19"/>
            <p:cNvGrpSpPr/>
            <p:nvPr/>
          </p:nvGrpSpPr>
          <p:grpSpPr>
            <a:xfrm>
              <a:off x="3667126" y="1489075"/>
              <a:ext cx="1657350" cy="571500"/>
              <a:chOff x="3667126" y="1489075"/>
              <a:chExt cx="1657350" cy="571500"/>
            </a:xfrm>
            <a:solidFill>
              <a:schemeClr val="accent1">
                <a:lumMod val="75000"/>
              </a:schemeClr>
            </a:solidFill>
          </p:grpSpPr>
          <p:sp>
            <p:nvSpPr>
              <p:cNvPr id="7174" name="Freeform 6"/>
              <p:cNvSpPr/>
              <p:nvPr/>
            </p:nvSpPr>
            <p:spPr bwMode="auto">
              <a:xfrm>
                <a:off x="4016376" y="1489075"/>
                <a:ext cx="52388" cy="319087"/>
              </a:xfrm>
              <a:custGeom>
                <a:avLst/>
                <a:gdLst/>
                <a:ahLst/>
                <a:cxnLst>
                  <a:cxn ang="0">
                    <a:pos x="33" y="171"/>
                  </a:cxn>
                  <a:cxn ang="0">
                    <a:pos x="0" y="201"/>
                  </a:cxn>
                  <a:cxn ang="0">
                    <a:pos x="0" y="0"/>
                  </a:cxn>
                  <a:cxn ang="0">
                    <a:pos x="2" y="0"/>
                  </a:cxn>
                  <a:cxn ang="0">
                    <a:pos x="33" y="77"/>
                  </a:cxn>
                  <a:cxn ang="0">
                    <a:pos x="33" y="171"/>
                  </a:cxn>
                </a:cxnLst>
                <a:rect l="0" t="0" r="r" b="b"/>
                <a:pathLst>
                  <a:path w="33" h="201">
                    <a:moveTo>
                      <a:pt x="33" y="171"/>
                    </a:moveTo>
                    <a:lnTo>
                      <a:pt x="0" y="201"/>
                    </a:lnTo>
                    <a:lnTo>
                      <a:pt x="0" y="0"/>
                    </a:lnTo>
                    <a:lnTo>
                      <a:pt x="2" y="0"/>
                    </a:lnTo>
                    <a:lnTo>
                      <a:pt x="33" y="77"/>
                    </a:lnTo>
                    <a:lnTo>
                      <a:pt x="33" y="171"/>
                    </a:lnTo>
                    <a:close/>
                  </a:path>
                </a:pathLst>
              </a:custGeom>
              <a:grpFill/>
              <a:ln w="9525">
                <a:noFill/>
                <a:round/>
              </a:ln>
            </p:spPr>
            <p:txBody>
              <a:bodyPr vert="horz" wrap="square" lIns="111349" tIns="55675" rIns="111349" bIns="55675" numCol="1" anchor="t" anchorCtr="0" compatLnSpc="1"/>
              <a:lstStyle/>
              <a:p>
                <a:pPr>
                  <a:lnSpc>
                    <a:spcPct val="120000"/>
                  </a:lnSpc>
                </a:pPr>
                <a:endParaRPr lang="en-US" sz="1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75" name="Freeform 7"/>
              <p:cNvSpPr/>
              <p:nvPr/>
            </p:nvSpPr>
            <p:spPr bwMode="auto">
              <a:xfrm>
                <a:off x="3667126" y="2000250"/>
                <a:ext cx="1657350" cy="60325"/>
              </a:xfrm>
              <a:custGeom>
                <a:avLst/>
                <a:gdLst/>
                <a:ahLst/>
                <a:cxnLst>
                  <a:cxn ang="0">
                    <a:pos x="1016" y="38"/>
                  </a:cxn>
                  <a:cxn ang="0">
                    <a:pos x="55" y="38"/>
                  </a:cxn>
                  <a:cxn ang="0">
                    <a:pos x="41" y="38"/>
                  </a:cxn>
                  <a:cxn ang="0">
                    <a:pos x="0" y="0"/>
                  </a:cxn>
                  <a:cxn ang="0">
                    <a:pos x="1044" y="0"/>
                  </a:cxn>
                  <a:cxn ang="0">
                    <a:pos x="1016" y="38"/>
                  </a:cxn>
                </a:cxnLst>
                <a:rect l="0" t="0" r="r" b="b"/>
                <a:pathLst>
                  <a:path w="1044" h="38">
                    <a:moveTo>
                      <a:pt x="1016" y="38"/>
                    </a:moveTo>
                    <a:lnTo>
                      <a:pt x="55" y="38"/>
                    </a:lnTo>
                    <a:lnTo>
                      <a:pt x="41" y="38"/>
                    </a:lnTo>
                    <a:lnTo>
                      <a:pt x="0" y="0"/>
                    </a:lnTo>
                    <a:lnTo>
                      <a:pt x="1044" y="0"/>
                    </a:lnTo>
                    <a:lnTo>
                      <a:pt x="1016" y="38"/>
                    </a:lnTo>
                    <a:close/>
                  </a:path>
                </a:pathLst>
              </a:custGeom>
              <a:grpFill/>
              <a:ln w="9525">
                <a:noFill/>
                <a:round/>
              </a:ln>
            </p:spPr>
            <p:txBody>
              <a:bodyPr vert="horz" wrap="square" lIns="111349" tIns="55675" rIns="111349" bIns="55675" numCol="1" anchor="t" anchorCtr="0" compatLnSpc="1"/>
              <a:lstStyle/>
              <a:p>
                <a:pPr>
                  <a:lnSpc>
                    <a:spcPct val="120000"/>
                  </a:lnSpc>
                </a:pPr>
                <a:endParaRPr lang="en-US" sz="17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 name="Group 24"/>
          <p:cNvGrpSpPr/>
          <p:nvPr/>
        </p:nvGrpSpPr>
        <p:grpSpPr>
          <a:xfrm>
            <a:off x="1252934" y="2160265"/>
            <a:ext cx="2697158" cy="644837"/>
            <a:chOff x="2933701" y="2060575"/>
            <a:chExt cx="3267075" cy="781050"/>
          </a:xfrm>
        </p:grpSpPr>
        <p:sp>
          <p:nvSpPr>
            <p:cNvPr id="7176" name="Freeform 8"/>
            <p:cNvSpPr/>
            <p:nvPr/>
          </p:nvSpPr>
          <p:spPr bwMode="auto">
            <a:xfrm>
              <a:off x="2933701" y="2060575"/>
              <a:ext cx="3267075" cy="711200"/>
            </a:xfrm>
            <a:custGeom>
              <a:avLst/>
              <a:gdLst/>
              <a:ahLst/>
              <a:cxnLst>
                <a:cxn ang="0">
                  <a:pos x="2058" y="448"/>
                </a:cxn>
                <a:cxn ang="0">
                  <a:pos x="0" y="448"/>
                </a:cxn>
                <a:cxn ang="0">
                  <a:pos x="0" y="448"/>
                </a:cxn>
                <a:cxn ang="0">
                  <a:pos x="503" y="0"/>
                </a:cxn>
                <a:cxn ang="0">
                  <a:pos x="517" y="0"/>
                </a:cxn>
                <a:cxn ang="0">
                  <a:pos x="1478" y="0"/>
                </a:cxn>
                <a:cxn ang="0">
                  <a:pos x="1553" y="0"/>
                </a:cxn>
                <a:cxn ang="0">
                  <a:pos x="2058" y="448"/>
                </a:cxn>
              </a:cxnLst>
              <a:rect l="0" t="0" r="r" b="b"/>
              <a:pathLst>
                <a:path w="2058" h="448">
                  <a:moveTo>
                    <a:pt x="2058" y="448"/>
                  </a:moveTo>
                  <a:lnTo>
                    <a:pt x="0" y="448"/>
                  </a:lnTo>
                  <a:lnTo>
                    <a:pt x="0" y="448"/>
                  </a:lnTo>
                  <a:lnTo>
                    <a:pt x="503" y="0"/>
                  </a:lnTo>
                  <a:lnTo>
                    <a:pt x="517" y="0"/>
                  </a:lnTo>
                  <a:lnTo>
                    <a:pt x="1478" y="0"/>
                  </a:lnTo>
                  <a:lnTo>
                    <a:pt x="1553" y="0"/>
                  </a:lnTo>
                  <a:lnTo>
                    <a:pt x="2058" y="448"/>
                  </a:lnTo>
                  <a:close/>
                </a:path>
              </a:pathLst>
            </a:custGeom>
            <a:solidFill>
              <a:schemeClr val="accent2"/>
            </a:solidFill>
            <a:ln w="9525">
              <a:noFill/>
              <a:round/>
            </a:ln>
          </p:spPr>
          <p:txBody>
            <a:bodyPr vert="horz" wrap="square" lIns="111349" tIns="55675" rIns="111349" bIns="55675" numCol="1" anchor="t" anchorCtr="0" compatLnSpc="1"/>
            <a:lstStyle/>
            <a:p>
              <a:pPr>
                <a:lnSpc>
                  <a:spcPct val="120000"/>
                </a:lnSpc>
              </a:pPr>
              <a:endParaRPr lang="en-US" sz="1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77" name="Freeform 9"/>
            <p:cNvSpPr/>
            <p:nvPr/>
          </p:nvSpPr>
          <p:spPr bwMode="auto">
            <a:xfrm>
              <a:off x="2933701" y="2771775"/>
              <a:ext cx="3267075" cy="69850"/>
            </a:xfrm>
            <a:custGeom>
              <a:avLst/>
              <a:gdLst/>
              <a:ahLst/>
              <a:cxnLst>
                <a:cxn ang="0">
                  <a:pos x="2006" y="44"/>
                </a:cxn>
                <a:cxn ang="0">
                  <a:pos x="55" y="44"/>
                </a:cxn>
                <a:cxn ang="0">
                  <a:pos x="0" y="0"/>
                </a:cxn>
                <a:cxn ang="0">
                  <a:pos x="2058" y="0"/>
                </a:cxn>
                <a:cxn ang="0">
                  <a:pos x="2006" y="44"/>
                </a:cxn>
              </a:cxnLst>
              <a:rect l="0" t="0" r="r" b="b"/>
              <a:pathLst>
                <a:path w="2058" h="44">
                  <a:moveTo>
                    <a:pt x="2006" y="44"/>
                  </a:moveTo>
                  <a:lnTo>
                    <a:pt x="55" y="44"/>
                  </a:lnTo>
                  <a:lnTo>
                    <a:pt x="0" y="0"/>
                  </a:lnTo>
                  <a:lnTo>
                    <a:pt x="2058" y="0"/>
                  </a:lnTo>
                  <a:lnTo>
                    <a:pt x="2006" y="44"/>
                  </a:lnTo>
                  <a:close/>
                </a:path>
              </a:pathLst>
            </a:custGeom>
            <a:solidFill>
              <a:schemeClr val="accent2">
                <a:lumMod val="50000"/>
              </a:schemeClr>
            </a:solidFill>
            <a:ln w="9525">
              <a:noFill/>
              <a:round/>
            </a:ln>
          </p:spPr>
          <p:txBody>
            <a:bodyPr vert="horz" wrap="square" lIns="111349" tIns="55675" rIns="111349" bIns="55675" numCol="1" anchor="t" anchorCtr="0" compatLnSpc="1"/>
            <a:lstStyle/>
            <a:p>
              <a:pPr>
                <a:lnSpc>
                  <a:spcPct val="120000"/>
                </a:lnSpc>
              </a:pPr>
              <a:endParaRPr lang="en-US" sz="17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23"/>
          <p:cNvGrpSpPr/>
          <p:nvPr/>
        </p:nvGrpSpPr>
        <p:grpSpPr>
          <a:xfrm>
            <a:off x="1127118" y="2805096"/>
            <a:ext cx="2948789" cy="677604"/>
            <a:chOff x="2781301" y="2841625"/>
            <a:chExt cx="3571875" cy="820738"/>
          </a:xfrm>
        </p:grpSpPr>
        <p:sp>
          <p:nvSpPr>
            <p:cNvPr id="7178" name="Freeform 10"/>
            <p:cNvSpPr/>
            <p:nvPr/>
          </p:nvSpPr>
          <p:spPr bwMode="auto">
            <a:xfrm>
              <a:off x="2781301" y="2841625"/>
              <a:ext cx="3571875" cy="741362"/>
            </a:xfrm>
            <a:custGeom>
              <a:avLst/>
              <a:gdLst/>
              <a:ahLst/>
              <a:cxnLst>
                <a:cxn ang="0">
                  <a:pos x="151" y="0"/>
                </a:cxn>
                <a:cxn ang="0">
                  <a:pos x="2102" y="0"/>
                </a:cxn>
                <a:cxn ang="0">
                  <a:pos x="2204" y="0"/>
                </a:cxn>
                <a:cxn ang="0">
                  <a:pos x="2250" y="44"/>
                </a:cxn>
                <a:cxn ang="0">
                  <a:pos x="1833" y="44"/>
                </a:cxn>
                <a:cxn ang="0">
                  <a:pos x="1833" y="143"/>
                </a:cxn>
                <a:cxn ang="0">
                  <a:pos x="1833" y="467"/>
                </a:cxn>
                <a:cxn ang="0">
                  <a:pos x="415" y="467"/>
                </a:cxn>
                <a:cxn ang="0">
                  <a:pos x="415" y="143"/>
                </a:cxn>
                <a:cxn ang="0">
                  <a:pos x="415" y="44"/>
                </a:cxn>
                <a:cxn ang="0">
                  <a:pos x="0" y="44"/>
                </a:cxn>
                <a:cxn ang="0">
                  <a:pos x="50" y="0"/>
                </a:cxn>
                <a:cxn ang="0">
                  <a:pos x="151" y="0"/>
                </a:cxn>
              </a:cxnLst>
              <a:rect l="0" t="0" r="r" b="b"/>
              <a:pathLst>
                <a:path w="2250" h="467">
                  <a:moveTo>
                    <a:pt x="151" y="0"/>
                  </a:moveTo>
                  <a:lnTo>
                    <a:pt x="2102" y="0"/>
                  </a:lnTo>
                  <a:lnTo>
                    <a:pt x="2204" y="0"/>
                  </a:lnTo>
                  <a:lnTo>
                    <a:pt x="2250" y="44"/>
                  </a:lnTo>
                  <a:lnTo>
                    <a:pt x="1833" y="44"/>
                  </a:lnTo>
                  <a:lnTo>
                    <a:pt x="1833" y="143"/>
                  </a:lnTo>
                  <a:lnTo>
                    <a:pt x="1833" y="467"/>
                  </a:lnTo>
                  <a:lnTo>
                    <a:pt x="415" y="467"/>
                  </a:lnTo>
                  <a:lnTo>
                    <a:pt x="415" y="143"/>
                  </a:lnTo>
                  <a:lnTo>
                    <a:pt x="415" y="44"/>
                  </a:lnTo>
                  <a:lnTo>
                    <a:pt x="0" y="44"/>
                  </a:lnTo>
                  <a:lnTo>
                    <a:pt x="50" y="0"/>
                  </a:lnTo>
                  <a:lnTo>
                    <a:pt x="151" y="0"/>
                  </a:lnTo>
                  <a:close/>
                </a:path>
              </a:pathLst>
            </a:custGeom>
            <a:solidFill>
              <a:schemeClr val="accent3"/>
            </a:solidFill>
            <a:ln w="9525">
              <a:noFill/>
              <a:round/>
            </a:ln>
          </p:spPr>
          <p:txBody>
            <a:bodyPr vert="horz" wrap="square" lIns="111349" tIns="55675" rIns="111349" bIns="55675" numCol="1" anchor="t" anchorCtr="0" compatLnSpc="1"/>
            <a:lstStyle/>
            <a:p>
              <a:pPr>
                <a:lnSpc>
                  <a:spcPct val="120000"/>
                </a:lnSpc>
              </a:pPr>
              <a:endParaRPr lang="en-US" sz="17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 name="Group 20"/>
            <p:cNvGrpSpPr/>
            <p:nvPr/>
          </p:nvGrpSpPr>
          <p:grpSpPr>
            <a:xfrm>
              <a:off x="2781301" y="2911475"/>
              <a:ext cx="3571875" cy="750888"/>
              <a:chOff x="2781301" y="2911475"/>
              <a:chExt cx="3571875" cy="750888"/>
            </a:xfrm>
            <a:solidFill>
              <a:schemeClr val="accent3">
                <a:lumMod val="75000"/>
              </a:schemeClr>
            </a:solidFill>
          </p:grpSpPr>
          <p:sp>
            <p:nvSpPr>
              <p:cNvPr id="7179" name="Freeform 11"/>
              <p:cNvSpPr/>
              <p:nvPr/>
            </p:nvSpPr>
            <p:spPr bwMode="auto">
              <a:xfrm>
                <a:off x="2781301" y="2911475"/>
                <a:ext cx="658813" cy="157162"/>
              </a:xfrm>
              <a:custGeom>
                <a:avLst/>
                <a:gdLst/>
                <a:ahLst/>
                <a:cxnLst>
                  <a:cxn ang="0">
                    <a:pos x="415" y="99"/>
                  </a:cxn>
                  <a:cxn ang="0">
                    <a:pos x="132" y="99"/>
                  </a:cxn>
                  <a:cxn ang="0">
                    <a:pos x="0" y="0"/>
                  </a:cxn>
                  <a:cxn ang="0">
                    <a:pos x="415" y="0"/>
                  </a:cxn>
                  <a:cxn ang="0">
                    <a:pos x="415" y="99"/>
                  </a:cxn>
                </a:cxnLst>
                <a:rect l="0" t="0" r="r" b="b"/>
                <a:pathLst>
                  <a:path w="415" h="99">
                    <a:moveTo>
                      <a:pt x="415" y="99"/>
                    </a:moveTo>
                    <a:lnTo>
                      <a:pt x="132" y="99"/>
                    </a:lnTo>
                    <a:lnTo>
                      <a:pt x="0" y="0"/>
                    </a:lnTo>
                    <a:lnTo>
                      <a:pt x="415" y="0"/>
                    </a:lnTo>
                    <a:lnTo>
                      <a:pt x="415" y="99"/>
                    </a:lnTo>
                    <a:close/>
                  </a:path>
                </a:pathLst>
              </a:custGeom>
              <a:grpFill/>
              <a:ln w="9525">
                <a:noFill/>
                <a:round/>
              </a:ln>
            </p:spPr>
            <p:txBody>
              <a:bodyPr vert="horz" wrap="square" lIns="111349" tIns="55675" rIns="111349" bIns="55675" numCol="1" anchor="t" anchorCtr="0" compatLnSpc="1"/>
              <a:lstStyle/>
              <a:p>
                <a:pPr>
                  <a:lnSpc>
                    <a:spcPct val="120000"/>
                  </a:lnSpc>
                </a:pPr>
                <a:endParaRPr lang="en-US" sz="1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80" name="Freeform 12"/>
              <p:cNvSpPr/>
              <p:nvPr/>
            </p:nvSpPr>
            <p:spPr bwMode="auto">
              <a:xfrm>
                <a:off x="5691188" y="2911475"/>
                <a:ext cx="661988" cy="157162"/>
              </a:xfrm>
              <a:custGeom>
                <a:avLst/>
                <a:gdLst/>
                <a:ahLst/>
                <a:cxnLst>
                  <a:cxn ang="0">
                    <a:pos x="0" y="99"/>
                  </a:cxn>
                  <a:cxn ang="0">
                    <a:pos x="0" y="0"/>
                  </a:cxn>
                  <a:cxn ang="0">
                    <a:pos x="417" y="0"/>
                  </a:cxn>
                  <a:cxn ang="0">
                    <a:pos x="263" y="99"/>
                  </a:cxn>
                  <a:cxn ang="0">
                    <a:pos x="0" y="99"/>
                  </a:cxn>
                </a:cxnLst>
                <a:rect l="0" t="0" r="r" b="b"/>
                <a:pathLst>
                  <a:path w="417" h="99">
                    <a:moveTo>
                      <a:pt x="0" y="99"/>
                    </a:moveTo>
                    <a:lnTo>
                      <a:pt x="0" y="0"/>
                    </a:lnTo>
                    <a:lnTo>
                      <a:pt x="417" y="0"/>
                    </a:lnTo>
                    <a:lnTo>
                      <a:pt x="263" y="99"/>
                    </a:lnTo>
                    <a:lnTo>
                      <a:pt x="0" y="99"/>
                    </a:lnTo>
                    <a:close/>
                  </a:path>
                </a:pathLst>
              </a:custGeom>
              <a:grpFill/>
              <a:ln w="9525">
                <a:noFill/>
                <a:round/>
              </a:ln>
            </p:spPr>
            <p:txBody>
              <a:bodyPr vert="horz" wrap="square" lIns="111349" tIns="55675" rIns="111349" bIns="55675" numCol="1" anchor="t" anchorCtr="0" compatLnSpc="1"/>
              <a:lstStyle/>
              <a:p>
                <a:pPr>
                  <a:lnSpc>
                    <a:spcPct val="120000"/>
                  </a:lnSpc>
                </a:pPr>
                <a:endParaRPr lang="en-US" sz="1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81" name="Freeform 13"/>
              <p:cNvSpPr/>
              <p:nvPr/>
            </p:nvSpPr>
            <p:spPr bwMode="auto">
              <a:xfrm>
                <a:off x="3440113" y="3582988"/>
                <a:ext cx="2251075" cy="79375"/>
              </a:xfrm>
              <a:custGeom>
                <a:avLst/>
                <a:gdLst/>
                <a:ahLst/>
                <a:cxnLst>
                  <a:cxn ang="0">
                    <a:pos x="1313" y="50"/>
                  </a:cxn>
                  <a:cxn ang="0">
                    <a:pos x="93" y="50"/>
                  </a:cxn>
                  <a:cxn ang="0">
                    <a:pos x="0" y="0"/>
                  </a:cxn>
                  <a:cxn ang="0">
                    <a:pos x="1418" y="0"/>
                  </a:cxn>
                  <a:cxn ang="0">
                    <a:pos x="1313" y="50"/>
                  </a:cxn>
                </a:cxnLst>
                <a:rect l="0" t="0" r="r" b="b"/>
                <a:pathLst>
                  <a:path w="1418" h="50">
                    <a:moveTo>
                      <a:pt x="1313" y="50"/>
                    </a:moveTo>
                    <a:lnTo>
                      <a:pt x="93" y="50"/>
                    </a:lnTo>
                    <a:lnTo>
                      <a:pt x="0" y="0"/>
                    </a:lnTo>
                    <a:lnTo>
                      <a:pt x="1418" y="0"/>
                    </a:lnTo>
                    <a:lnTo>
                      <a:pt x="1313" y="50"/>
                    </a:lnTo>
                    <a:close/>
                  </a:path>
                </a:pathLst>
              </a:custGeom>
              <a:grpFill/>
              <a:ln w="9525">
                <a:noFill/>
                <a:round/>
              </a:ln>
            </p:spPr>
            <p:txBody>
              <a:bodyPr vert="horz" wrap="square" lIns="111349" tIns="55675" rIns="111349" bIns="55675" numCol="1" anchor="t" anchorCtr="0" compatLnSpc="1"/>
              <a:lstStyle/>
              <a:p>
                <a:pPr>
                  <a:lnSpc>
                    <a:spcPct val="120000"/>
                  </a:lnSpc>
                </a:pPr>
                <a:endParaRPr lang="en-US" sz="17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 name="Group 22"/>
          <p:cNvGrpSpPr/>
          <p:nvPr/>
        </p:nvGrpSpPr>
        <p:grpSpPr>
          <a:xfrm>
            <a:off x="1670991" y="3482724"/>
            <a:ext cx="1858392" cy="663185"/>
            <a:chOff x="3440113" y="3662363"/>
            <a:chExt cx="2251075" cy="803275"/>
          </a:xfrm>
        </p:grpSpPr>
        <p:sp>
          <p:nvSpPr>
            <p:cNvPr id="7182" name="Freeform 14"/>
            <p:cNvSpPr/>
            <p:nvPr/>
          </p:nvSpPr>
          <p:spPr bwMode="auto">
            <a:xfrm>
              <a:off x="3440113" y="3662363"/>
              <a:ext cx="2251075" cy="803275"/>
            </a:xfrm>
            <a:custGeom>
              <a:avLst/>
              <a:gdLst/>
              <a:ahLst/>
              <a:cxnLst>
                <a:cxn ang="0">
                  <a:pos x="569" y="506"/>
                </a:cxn>
                <a:cxn ang="0">
                  <a:pos x="0" y="506"/>
                </a:cxn>
                <a:cxn ang="0">
                  <a:pos x="0" y="0"/>
                </a:cxn>
                <a:cxn ang="0">
                  <a:pos x="93" y="0"/>
                </a:cxn>
                <a:cxn ang="0">
                  <a:pos x="1313" y="0"/>
                </a:cxn>
                <a:cxn ang="0">
                  <a:pos x="1418" y="0"/>
                </a:cxn>
                <a:cxn ang="0">
                  <a:pos x="1418" y="506"/>
                </a:cxn>
                <a:cxn ang="0">
                  <a:pos x="857" y="506"/>
                </a:cxn>
                <a:cxn ang="0">
                  <a:pos x="857" y="88"/>
                </a:cxn>
                <a:cxn ang="0">
                  <a:pos x="816" y="88"/>
                </a:cxn>
                <a:cxn ang="0">
                  <a:pos x="613" y="88"/>
                </a:cxn>
                <a:cxn ang="0">
                  <a:pos x="569" y="88"/>
                </a:cxn>
                <a:cxn ang="0">
                  <a:pos x="569" y="506"/>
                </a:cxn>
              </a:cxnLst>
              <a:rect l="0" t="0" r="r" b="b"/>
              <a:pathLst>
                <a:path w="1418" h="506">
                  <a:moveTo>
                    <a:pt x="569" y="506"/>
                  </a:moveTo>
                  <a:lnTo>
                    <a:pt x="0" y="506"/>
                  </a:lnTo>
                  <a:lnTo>
                    <a:pt x="0" y="0"/>
                  </a:lnTo>
                  <a:lnTo>
                    <a:pt x="93" y="0"/>
                  </a:lnTo>
                  <a:lnTo>
                    <a:pt x="1313" y="0"/>
                  </a:lnTo>
                  <a:lnTo>
                    <a:pt x="1418" y="0"/>
                  </a:lnTo>
                  <a:lnTo>
                    <a:pt x="1418" y="506"/>
                  </a:lnTo>
                  <a:lnTo>
                    <a:pt x="857" y="506"/>
                  </a:lnTo>
                  <a:lnTo>
                    <a:pt x="857" y="88"/>
                  </a:lnTo>
                  <a:lnTo>
                    <a:pt x="816" y="88"/>
                  </a:lnTo>
                  <a:lnTo>
                    <a:pt x="613" y="88"/>
                  </a:lnTo>
                  <a:lnTo>
                    <a:pt x="569" y="88"/>
                  </a:lnTo>
                  <a:lnTo>
                    <a:pt x="569" y="506"/>
                  </a:lnTo>
                  <a:close/>
                </a:path>
              </a:pathLst>
            </a:custGeom>
            <a:solidFill>
              <a:schemeClr val="accent4"/>
            </a:solidFill>
            <a:ln w="9525">
              <a:noFill/>
              <a:round/>
            </a:ln>
          </p:spPr>
          <p:txBody>
            <a:bodyPr vert="horz" wrap="square" lIns="111349" tIns="55675" rIns="111349" bIns="55675" numCol="1" anchor="t" anchorCtr="0" compatLnSpc="1"/>
            <a:lstStyle/>
            <a:p>
              <a:pPr>
                <a:lnSpc>
                  <a:spcPct val="120000"/>
                </a:lnSpc>
              </a:pPr>
              <a:endParaRPr lang="en-US" sz="17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 name="Group 21"/>
            <p:cNvGrpSpPr/>
            <p:nvPr/>
          </p:nvGrpSpPr>
          <p:grpSpPr>
            <a:xfrm>
              <a:off x="4343401" y="3802063"/>
              <a:ext cx="457200" cy="663575"/>
              <a:chOff x="4343401" y="3802063"/>
              <a:chExt cx="457200" cy="663575"/>
            </a:xfrm>
            <a:solidFill>
              <a:schemeClr val="accent4">
                <a:lumMod val="75000"/>
              </a:schemeClr>
            </a:solidFill>
          </p:grpSpPr>
          <p:sp>
            <p:nvSpPr>
              <p:cNvPr id="7183" name="Freeform 15"/>
              <p:cNvSpPr/>
              <p:nvPr/>
            </p:nvSpPr>
            <p:spPr bwMode="auto">
              <a:xfrm>
                <a:off x="4735513" y="3802063"/>
                <a:ext cx="65088" cy="663575"/>
              </a:xfrm>
              <a:custGeom>
                <a:avLst/>
                <a:gdLst/>
                <a:ahLst/>
                <a:cxnLst>
                  <a:cxn ang="0">
                    <a:pos x="41" y="418"/>
                  </a:cxn>
                  <a:cxn ang="0">
                    <a:pos x="0" y="365"/>
                  </a:cxn>
                  <a:cxn ang="0">
                    <a:pos x="0" y="0"/>
                  </a:cxn>
                  <a:cxn ang="0">
                    <a:pos x="41" y="0"/>
                  </a:cxn>
                  <a:cxn ang="0">
                    <a:pos x="41" y="418"/>
                  </a:cxn>
                </a:cxnLst>
                <a:rect l="0" t="0" r="r" b="b"/>
                <a:pathLst>
                  <a:path w="41" h="418">
                    <a:moveTo>
                      <a:pt x="41" y="418"/>
                    </a:moveTo>
                    <a:lnTo>
                      <a:pt x="0" y="365"/>
                    </a:lnTo>
                    <a:lnTo>
                      <a:pt x="0" y="0"/>
                    </a:lnTo>
                    <a:lnTo>
                      <a:pt x="41" y="0"/>
                    </a:lnTo>
                    <a:lnTo>
                      <a:pt x="41" y="418"/>
                    </a:lnTo>
                    <a:close/>
                  </a:path>
                </a:pathLst>
              </a:custGeom>
              <a:grpFill/>
              <a:ln w="9525">
                <a:noFill/>
                <a:round/>
              </a:ln>
            </p:spPr>
            <p:txBody>
              <a:bodyPr vert="horz" wrap="square" lIns="111349" tIns="55675" rIns="111349" bIns="55675" numCol="1" anchor="t" anchorCtr="0" compatLnSpc="1"/>
              <a:lstStyle/>
              <a:p>
                <a:pPr>
                  <a:lnSpc>
                    <a:spcPct val="120000"/>
                  </a:lnSpc>
                </a:pPr>
                <a:endParaRPr lang="en-US" sz="1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84" name="Freeform 16"/>
              <p:cNvSpPr/>
              <p:nvPr/>
            </p:nvSpPr>
            <p:spPr bwMode="auto">
              <a:xfrm>
                <a:off x="4343401" y="3802063"/>
                <a:ext cx="69850" cy="663575"/>
              </a:xfrm>
              <a:custGeom>
                <a:avLst/>
                <a:gdLst/>
                <a:ahLst/>
                <a:cxnLst>
                  <a:cxn ang="0">
                    <a:pos x="0" y="418"/>
                  </a:cxn>
                  <a:cxn ang="0">
                    <a:pos x="0" y="0"/>
                  </a:cxn>
                  <a:cxn ang="0">
                    <a:pos x="44" y="0"/>
                  </a:cxn>
                  <a:cxn ang="0">
                    <a:pos x="44" y="360"/>
                  </a:cxn>
                  <a:cxn ang="0">
                    <a:pos x="0" y="418"/>
                  </a:cxn>
                </a:cxnLst>
                <a:rect l="0" t="0" r="r" b="b"/>
                <a:pathLst>
                  <a:path w="44" h="418">
                    <a:moveTo>
                      <a:pt x="0" y="418"/>
                    </a:moveTo>
                    <a:lnTo>
                      <a:pt x="0" y="0"/>
                    </a:lnTo>
                    <a:lnTo>
                      <a:pt x="44" y="0"/>
                    </a:lnTo>
                    <a:lnTo>
                      <a:pt x="44" y="360"/>
                    </a:lnTo>
                    <a:lnTo>
                      <a:pt x="0" y="418"/>
                    </a:lnTo>
                    <a:close/>
                  </a:path>
                </a:pathLst>
              </a:custGeom>
              <a:grpFill/>
              <a:ln w="9525">
                <a:noFill/>
                <a:round/>
              </a:ln>
            </p:spPr>
            <p:txBody>
              <a:bodyPr vert="horz" wrap="square" lIns="111349" tIns="55675" rIns="111349" bIns="55675" numCol="1" anchor="t" anchorCtr="0" compatLnSpc="1"/>
              <a:lstStyle/>
              <a:p>
                <a:pPr>
                  <a:lnSpc>
                    <a:spcPct val="120000"/>
                  </a:lnSpc>
                </a:pPr>
                <a:endParaRPr lang="en-US" sz="17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36" name="TextBox 35"/>
          <p:cNvSpPr txBox="1"/>
          <p:nvPr/>
        </p:nvSpPr>
        <p:spPr>
          <a:xfrm>
            <a:off x="4909775" y="1647974"/>
            <a:ext cx="2293978" cy="627973"/>
          </a:xfrm>
          <a:prstGeom prst="rect">
            <a:avLst/>
          </a:prstGeom>
          <a:noFill/>
        </p:spPr>
        <p:txBody>
          <a:bodyPr wrap="square" lIns="0" tIns="0" rIns="0" bIns="0" rtlCol="0" anchor="t" anchorCtr="0">
            <a:spAutoFit/>
          </a:bodyPr>
          <a:lstStyle/>
          <a:p>
            <a:pPr algn="just">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37" name="TextBox 36"/>
          <p:cNvSpPr txBox="1"/>
          <p:nvPr/>
        </p:nvSpPr>
        <p:spPr>
          <a:xfrm>
            <a:off x="4909798" y="2327248"/>
            <a:ext cx="2293980" cy="627973"/>
          </a:xfrm>
          <a:prstGeom prst="rect">
            <a:avLst/>
          </a:prstGeom>
          <a:noFill/>
        </p:spPr>
        <p:txBody>
          <a:bodyPr wrap="square" lIns="0" tIns="0" rIns="0" bIns="0" rtlCol="0" anchor="t" anchorCtr="0">
            <a:spAutoFit/>
          </a:bodyPr>
          <a:lstStyle/>
          <a:p>
            <a:pPr algn="just">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38" name="TextBox 37"/>
          <p:cNvSpPr txBox="1"/>
          <p:nvPr/>
        </p:nvSpPr>
        <p:spPr>
          <a:xfrm>
            <a:off x="4909775" y="3006524"/>
            <a:ext cx="2293978" cy="627973"/>
          </a:xfrm>
          <a:prstGeom prst="rect">
            <a:avLst/>
          </a:prstGeom>
          <a:noFill/>
        </p:spPr>
        <p:txBody>
          <a:bodyPr wrap="square" lIns="0" tIns="0" rIns="0" bIns="0" rtlCol="0" anchor="t" anchorCtr="0">
            <a:spAutoFit/>
          </a:bodyPr>
          <a:lstStyle/>
          <a:p>
            <a:pPr algn="just">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39" name="TextBox 38"/>
          <p:cNvSpPr txBox="1"/>
          <p:nvPr/>
        </p:nvSpPr>
        <p:spPr>
          <a:xfrm>
            <a:off x="4909775" y="3685799"/>
            <a:ext cx="2293978" cy="627973"/>
          </a:xfrm>
          <a:prstGeom prst="rect">
            <a:avLst/>
          </a:prstGeom>
          <a:noFill/>
        </p:spPr>
        <p:txBody>
          <a:bodyPr wrap="square" lIns="0" tIns="0" rIns="0" bIns="0" rtlCol="0" anchor="t" anchorCtr="0">
            <a:spAutoFit/>
          </a:bodyPr>
          <a:lstStyle/>
          <a:p>
            <a:pPr algn="just">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40" name="Text Placeholder 3"/>
          <p:cNvSpPr txBox="1"/>
          <p:nvPr/>
        </p:nvSpPr>
        <p:spPr>
          <a:xfrm>
            <a:off x="7292185" y="1714303"/>
            <a:ext cx="719874" cy="517155"/>
          </a:xfrm>
          <a:prstGeom prst="rect">
            <a:avLst/>
          </a:prstGeom>
        </p:spPr>
        <p:txBody>
          <a:bodyPr wrap="none" lIns="0" tIns="0" rIns="0" bIns="0" anchor="t" anchorCtr="0">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791210">
              <a:lnSpc>
                <a:spcPct val="120000"/>
              </a:lnSpc>
              <a:spcBef>
                <a:spcPct val="20000"/>
              </a:spcBef>
              <a:defRPr/>
            </a:pPr>
            <a:r>
              <a:rPr lang="en-US" sz="2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p>
        </p:txBody>
      </p:sp>
      <p:sp>
        <p:nvSpPr>
          <p:cNvPr id="41" name="Text Placeholder 3"/>
          <p:cNvSpPr txBox="1"/>
          <p:nvPr/>
        </p:nvSpPr>
        <p:spPr>
          <a:xfrm>
            <a:off x="7292185" y="3793802"/>
            <a:ext cx="719874" cy="517155"/>
          </a:xfrm>
          <a:prstGeom prst="rect">
            <a:avLst/>
          </a:prstGeom>
        </p:spPr>
        <p:txBody>
          <a:bodyPr wrap="none" lIns="0" tIns="0" rIns="0" bIns="0" anchor="t" anchorCtr="0">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791210">
              <a:lnSpc>
                <a:spcPct val="120000"/>
              </a:lnSpc>
              <a:spcBef>
                <a:spcPct val="20000"/>
              </a:spcBef>
              <a:defRPr/>
            </a:pPr>
            <a:r>
              <a:rPr lang="en-US" sz="2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42" name="Text Placeholder 3"/>
          <p:cNvSpPr txBox="1"/>
          <p:nvPr/>
        </p:nvSpPr>
        <p:spPr>
          <a:xfrm>
            <a:off x="7292185" y="2410648"/>
            <a:ext cx="719874" cy="517155"/>
          </a:xfrm>
          <a:prstGeom prst="rect">
            <a:avLst/>
          </a:prstGeom>
        </p:spPr>
        <p:txBody>
          <a:bodyPr wrap="none" lIns="0" tIns="0" rIns="0" bIns="0" anchor="t" anchorCtr="0">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791210">
              <a:lnSpc>
                <a:spcPct val="120000"/>
              </a:lnSpc>
              <a:spcBef>
                <a:spcPct val="20000"/>
              </a:spcBef>
              <a:defRPr/>
            </a:pPr>
            <a:r>
              <a:rPr lang="en-US" sz="2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43" name="Text Placeholder 3"/>
          <p:cNvSpPr txBox="1"/>
          <p:nvPr/>
        </p:nvSpPr>
        <p:spPr>
          <a:xfrm>
            <a:off x="7292185" y="3102223"/>
            <a:ext cx="719874" cy="517155"/>
          </a:xfrm>
          <a:prstGeom prst="rect">
            <a:avLst/>
          </a:prstGeom>
        </p:spPr>
        <p:txBody>
          <a:bodyPr wrap="none" lIns="0" tIns="0" rIns="0" bIns="0" anchor="t" anchorCtr="0">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791210">
              <a:lnSpc>
                <a:spcPct val="120000"/>
              </a:lnSpc>
              <a:spcBef>
                <a:spcPct val="20000"/>
              </a:spcBef>
              <a:defRPr/>
            </a:pPr>
            <a:r>
              <a:rPr lang="en-US" sz="2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p>
        </p:txBody>
      </p:sp>
      <p:grpSp>
        <p:nvGrpSpPr>
          <p:cNvPr id="9" name="Group 43"/>
          <p:cNvGrpSpPr/>
          <p:nvPr/>
        </p:nvGrpSpPr>
        <p:grpSpPr>
          <a:xfrm>
            <a:off x="4398122" y="1693661"/>
            <a:ext cx="427229" cy="415020"/>
            <a:chOff x="860271" y="1518068"/>
            <a:chExt cx="493370" cy="479245"/>
          </a:xfrm>
        </p:grpSpPr>
        <p:sp>
          <p:nvSpPr>
            <p:cNvPr id="45" name="Rounded Rectangle 44"/>
            <p:cNvSpPr/>
            <p:nvPr/>
          </p:nvSpPr>
          <p:spPr>
            <a:xfrm>
              <a:off x="860271" y="1518068"/>
              <a:ext cx="493370" cy="47924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6"/>
            <p:cNvSpPr>
              <a:spLocks noEditPoints="1"/>
            </p:cNvSpPr>
            <p:nvPr/>
          </p:nvSpPr>
          <p:spPr bwMode="auto">
            <a:xfrm>
              <a:off x="997419" y="1671965"/>
              <a:ext cx="219075" cy="171450"/>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chemeClr val="bg1"/>
            </a:solidFill>
            <a:ln w="9525">
              <a:noFill/>
              <a:round/>
            </a:ln>
          </p:spPr>
          <p:txBody>
            <a:bodyPr vert="horz" wrap="square" lIns="111349" tIns="55675" rIns="111349" bIns="55675" numCol="1" anchor="t" anchorCtr="0" compatLnSpc="1"/>
            <a:lstStyle/>
            <a:p>
              <a:pPr>
                <a:lnSpc>
                  <a:spcPct val="120000"/>
                </a:lnSpc>
              </a:pPr>
              <a:endParaRPr lang="en-US" sz="17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46"/>
          <p:cNvGrpSpPr/>
          <p:nvPr/>
        </p:nvGrpSpPr>
        <p:grpSpPr>
          <a:xfrm>
            <a:off x="4380706" y="2376116"/>
            <a:ext cx="427229" cy="415020"/>
            <a:chOff x="840159" y="2185414"/>
            <a:chExt cx="493370" cy="479245"/>
          </a:xfrm>
        </p:grpSpPr>
        <p:sp>
          <p:nvSpPr>
            <p:cNvPr id="48" name="Rounded Rectangle 47"/>
            <p:cNvSpPr/>
            <p:nvPr/>
          </p:nvSpPr>
          <p:spPr>
            <a:xfrm>
              <a:off x="840159" y="2185414"/>
              <a:ext cx="493370" cy="47924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100"/>
            <p:cNvSpPr>
              <a:spLocks noEditPoints="1"/>
            </p:cNvSpPr>
            <p:nvPr/>
          </p:nvSpPr>
          <p:spPr bwMode="auto">
            <a:xfrm>
              <a:off x="971750" y="2314705"/>
              <a:ext cx="230188" cy="220663"/>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ln>
          </p:spPr>
          <p:txBody>
            <a:bodyPr vert="horz" wrap="square" lIns="111349" tIns="55675" rIns="111349" bIns="55675" numCol="1" anchor="t" anchorCtr="0" compatLnSpc="1"/>
            <a:lstStyle/>
            <a:p>
              <a:pPr>
                <a:lnSpc>
                  <a:spcPct val="120000"/>
                </a:lnSpc>
              </a:pPr>
              <a:endParaRPr lang="en-US" sz="17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49"/>
          <p:cNvGrpSpPr/>
          <p:nvPr/>
        </p:nvGrpSpPr>
        <p:grpSpPr>
          <a:xfrm>
            <a:off x="4380706" y="3053803"/>
            <a:ext cx="427229" cy="415020"/>
            <a:chOff x="840159" y="2852760"/>
            <a:chExt cx="493370" cy="479245"/>
          </a:xfrm>
        </p:grpSpPr>
        <p:sp>
          <p:nvSpPr>
            <p:cNvPr id="51" name="Rounded Rectangle 50"/>
            <p:cNvSpPr/>
            <p:nvPr/>
          </p:nvSpPr>
          <p:spPr>
            <a:xfrm>
              <a:off x="840159" y="2852760"/>
              <a:ext cx="493370" cy="47924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144"/>
            <p:cNvSpPr>
              <a:spLocks noEditPoints="1"/>
            </p:cNvSpPr>
            <p:nvPr/>
          </p:nvSpPr>
          <p:spPr bwMode="auto">
            <a:xfrm>
              <a:off x="955869" y="2990792"/>
              <a:ext cx="261950" cy="203180"/>
            </a:xfrm>
            <a:custGeom>
              <a:avLst/>
              <a:gdLst/>
              <a:ahLst/>
              <a:cxnLst>
                <a:cxn ang="0">
                  <a:pos x="67" y="55"/>
                </a:cxn>
                <a:cxn ang="0">
                  <a:pos x="65" y="56"/>
                </a:cxn>
                <a:cxn ang="0">
                  <a:pos x="8" y="56"/>
                </a:cxn>
                <a:cxn ang="0">
                  <a:pos x="6" y="55"/>
                </a:cxn>
                <a:cxn ang="0">
                  <a:pos x="0" y="36"/>
                </a:cxn>
                <a:cxn ang="0">
                  <a:pos x="36" y="0"/>
                </a:cxn>
                <a:cxn ang="0">
                  <a:pos x="72" y="36"/>
                </a:cxn>
                <a:cxn ang="0">
                  <a:pos x="67" y="55"/>
                </a:cxn>
                <a:cxn ang="0">
                  <a:pos x="11" y="30"/>
                </a:cxn>
                <a:cxn ang="0">
                  <a:pos x="6" y="36"/>
                </a:cxn>
                <a:cxn ang="0">
                  <a:pos x="11" y="41"/>
                </a:cxn>
                <a:cxn ang="0">
                  <a:pos x="16" y="36"/>
                </a:cxn>
                <a:cxn ang="0">
                  <a:pos x="11" y="30"/>
                </a:cxn>
                <a:cxn ang="0">
                  <a:pos x="18" y="12"/>
                </a:cxn>
                <a:cxn ang="0">
                  <a:pos x="13" y="18"/>
                </a:cxn>
                <a:cxn ang="0">
                  <a:pos x="18" y="23"/>
                </a:cxn>
                <a:cxn ang="0">
                  <a:pos x="24" y="18"/>
                </a:cxn>
                <a:cxn ang="0">
                  <a:pos x="18" y="12"/>
                </a:cxn>
                <a:cxn ang="0">
                  <a:pos x="45" y="22"/>
                </a:cxn>
                <a:cxn ang="0">
                  <a:pos x="43" y="18"/>
                </a:cxn>
                <a:cxn ang="0">
                  <a:pos x="40" y="20"/>
                </a:cxn>
                <a:cxn ang="0">
                  <a:pos x="36" y="36"/>
                </a:cxn>
                <a:cxn ang="0">
                  <a:pos x="29" y="41"/>
                </a:cxn>
                <a:cxn ang="0">
                  <a:pos x="34" y="51"/>
                </a:cxn>
                <a:cxn ang="0">
                  <a:pos x="44" y="45"/>
                </a:cxn>
                <a:cxn ang="0">
                  <a:pos x="41" y="37"/>
                </a:cxn>
                <a:cxn ang="0">
                  <a:pos x="45" y="22"/>
                </a:cxn>
                <a:cxn ang="0">
                  <a:pos x="36" y="5"/>
                </a:cxn>
                <a:cxn ang="0">
                  <a:pos x="31" y="10"/>
                </a:cxn>
                <a:cxn ang="0">
                  <a:pos x="36" y="15"/>
                </a:cxn>
                <a:cxn ang="0">
                  <a:pos x="42" y="10"/>
                </a:cxn>
                <a:cxn ang="0">
                  <a:pos x="36" y="5"/>
                </a:cxn>
                <a:cxn ang="0">
                  <a:pos x="54" y="12"/>
                </a:cxn>
                <a:cxn ang="0">
                  <a:pos x="49" y="18"/>
                </a:cxn>
                <a:cxn ang="0">
                  <a:pos x="54" y="23"/>
                </a:cxn>
                <a:cxn ang="0">
                  <a:pos x="60" y="18"/>
                </a:cxn>
                <a:cxn ang="0">
                  <a:pos x="54" y="12"/>
                </a:cxn>
                <a:cxn ang="0">
                  <a:pos x="62" y="30"/>
                </a:cxn>
                <a:cxn ang="0">
                  <a:pos x="57" y="36"/>
                </a:cxn>
                <a:cxn ang="0">
                  <a:pos x="62" y="41"/>
                </a:cxn>
                <a:cxn ang="0">
                  <a:pos x="67" y="36"/>
                </a:cxn>
                <a:cxn ang="0">
                  <a:pos x="62" y="30"/>
                </a:cxn>
              </a:cxnLst>
              <a:rect l="0" t="0" r="r" b="b"/>
              <a:pathLst>
                <a:path w="72" h="56">
                  <a:moveTo>
                    <a:pt x="67" y="55"/>
                  </a:moveTo>
                  <a:cubicBezTo>
                    <a:pt x="66" y="56"/>
                    <a:pt x="66" y="56"/>
                    <a:pt x="65" y="56"/>
                  </a:cubicBezTo>
                  <a:cubicBezTo>
                    <a:pt x="8" y="56"/>
                    <a:pt x="8" y="56"/>
                    <a:pt x="8" y="56"/>
                  </a:cubicBezTo>
                  <a:cubicBezTo>
                    <a:pt x="7" y="56"/>
                    <a:pt x="7" y="56"/>
                    <a:pt x="6" y="55"/>
                  </a:cubicBezTo>
                  <a:cubicBezTo>
                    <a:pt x="2" y="49"/>
                    <a:pt x="0" y="42"/>
                    <a:pt x="0" y="36"/>
                  </a:cubicBezTo>
                  <a:cubicBezTo>
                    <a:pt x="0" y="16"/>
                    <a:pt x="17" y="0"/>
                    <a:pt x="36" y="0"/>
                  </a:cubicBezTo>
                  <a:cubicBezTo>
                    <a:pt x="56" y="0"/>
                    <a:pt x="72" y="16"/>
                    <a:pt x="72" y="36"/>
                  </a:cubicBezTo>
                  <a:cubicBezTo>
                    <a:pt x="72" y="42"/>
                    <a:pt x="70" y="49"/>
                    <a:pt x="67" y="55"/>
                  </a:cubicBezTo>
                  <a:close/>
                  <a:moveTo>
                    <a:pt x="11" y="30"/>
                  </a:moveTo>
                  <a:cubicBezTo>
                    <a:pt x="8" y="30"/>
                    <a:pt x="6" y="33"/>
                    <a:pt x="6" y="36"/>
                  </a:cubicBezTo>
                  <a:cubicBezTo>
                    <a:pt x="6" y="38"/>
                    <a:pt x="8" y="41"/>
                    <a:pt x="11" y="41"/>
                  </a:cubicBezTo>
                  <a:cubicBezTo>
                    <a:pt x="14" y="41"/>
                    <a:pt x="16" y="38"/>
                    <a:pt x="16" y="36"/>
                  </a:cubicBezTo>
                  <a:cubicBezTo>
                    <a:pt x="16" y="33"/>
                    <a:pt x="14" y="30"/>
                    <a:pt x="11" y="30"/>
                  </a:cubicBezTo>
                  <a:close/>
                  <a:moveTo>
                    <a:pt x="18" y="12"/>
                  </a:moveTo>
                  <a:cubicBezTo>
                    <a:pt x="16" y="12"/>
                    <a:pt x="13" y="15"/>
                    <a:pt x="13" y="18"/>
                  </a:cubicBezTo>
                  <a:cubicBezTo>
                    <a:pt x="13" y="20"/>
                    <a:pt x="16" y="23"/>
                    <a:pt x="18" y="23"/>
                  </a:cubicBezTo>
                  <a:cubicBezTo>
                    <a:pt x="21" y="23"/>
                    <a:pt x="24" y="20"/>
                    <a:pt x="24" y="18"/>
                  </a:cubicBezTo>
                  <a:cubicBezTo>
                    <a:pt x="24" y="15"/>
                    <a:pt x="21" y="12"/>
                    <a:pt x="18" y="12"/>
                  </a:cubicBezTo>
                  <a:close/>
                  <a:moveTo>
                    <a:pt x="45" y="22"/>
                  </a:moveTo>
                  <a:cubicBezTo>
                    <a:pt x="45" y="20"/>
                    <a:pt x="44" y="19"/>
                    <a:pt x="43" y="18"/>
                  </a:cubicBezTo>
                  <a:cubicBezTo>
                    <a:pt x="42" y="18"/>
                    <a:pt x="40" y="19"/>
                    <a:pt x="40" y="20"/>
                  </a:cubicBezTo>
                  <a:cubicBezTo>
                    <a:pt x="36" y="36"/>
                    <a:pt x="36" y="36"/>
                    <a:pt x="36" y="36"/>
                  </a:cubicBezTo>
                  <a:cubicBezTo>
                    <a:pt x="33" y="36"/>
                    <a:pt x="30" y="38"/>
                    <a:pt x="29" y="41"/>
                  </a:cubicBezTo>
                  <a:cubicBezTo>
                    <a:pt x="28" y="45"/>
                    <a:pt x="30" y="50"/>
                    <a:pt x="34" y="51"/>
                  </a:cubicBezTo>
                  <a:cubicBezTo>
                    <a:pt x="39" y="52"/>
                    <a:pt x="43" y="49"/>
                    <a:pt x="44" y="45"/>
                  </a:cubicBezTo>
                  <a:cubicBezTo>
                    <a:pt x="45" y="42"/>
                    <a:pt x="43" y="39"/>
                    <a:pt x="41" y="37"/>
                  </a:cubicBezTo>
                  <a:lnTo>
                    <a:pt x="45" y="22"/>
                  </a:lnTo>
                  <a:close/>
                  <a:moveTo>
                    <a:pt x="36" y="5"/>
                  </a:moveTo>
                  <a:cubicBezTo>
                    <a:pt x="34" y="5"/>
                    <a:pt x="31" y="7"/>
                    <a:pt x="31" y="10"/>
                  </a:cubicBezTo>
                  <a:cubicBezTo>
                    <a:pt x="31" y="13"/>
                    <a:pt x="34" y="15"/>
                    <a:pt x="36" y="15"/>
                  </a:cubicBezTo>
                  <a:cubicBezTo>
                    <a:pt x="39" y="15"/>
                    <a:pt x="42" y="13"/>
                    <a:pt x="42" y="10"/>
                  </a:cubicBezTo>
                  <a:cubicBezTo>
                    <a:pt x="42" y="7"/>
                    <a:pt x="39" y="5"/>
                    <a:pt x="36" y="5"/>
                  </a:cubicBezTo>
                  <a:close/>
                  <a:moveTo>
                    <a:pt x="54" y="12"/>
                  </a:moveTo>
                  <a:cubicBezTo>
                    <a:pt x="52" y="12"/>
                    <a:pt x="49" y="15"/>
                    <a:pt x="49" y="18"/>
                  </a:cubicBezTo>
                  <a:cubicBezTo>
                    <a:pt x="49" y="20"/>
                    <a:pt x="52" y="23"/>
                    <a:pt x="54" y="23"/>
                  </a:cubicBezTo>
                  <a:cubicBezTo>
                    <a:pt x="57" y="23"/>
                    <a:pt x="60" y="20"/>
                    <a:pt x="60" y="18"/>
                  </a:cubicBezTo>
                  <a:cubicBezTo>
                    <a:pt x="60" y="15"/>
                    <a:pt x="57" y="12"/>
                    <a:pt x="54" y="12"/>
                  </a:cubicBezTo>
                  <a:close/>
                  <a:moveTo>
                    <a:pt x="62" y="30"/>
                  </a:moveTo>
                  <a:cubicBezTo>
                    <a:pt x="59" y="30"/>
                    <a:pt x="57" y="33"/>
                    <a:pt x="57" y="36"/>
                  </a:cubicBezTo>
                  <a:cubicBezTo>
                    <a:pt x="57" y="38"/>
                    <a:pt x="59" y="41"/>
                    <a:pt x="62" y="41"/>
                  </a:cubicBezTo>
                  <a:cubicBezTo>
                    <a:pt x="65" y="41"/>
                    <a:pt x="67" y="38"/>
                    <a:pt x="67" y="36"/>
                  </a:cubicBezTo>
                  <a:cubicBezTo>
                    <a:pt x="67" y="33"/>
                    <a:pt x="65" y="30"/>
                    <a:pt x="62" y="30"/>
                  </a:cubicBezTo>
                  <a:close/>
                </a:path>
              </a:pathLst>
            </a:custGeom>
            <a:solidFill>
              <a:schemeClr val="bg1"/>
            </a:solidFill>
            <a:ln w="9525">
              <a:noFill/>
              <a:round/>
            </a:ln>
          </p:spPr>
          <p:txBody>
            <a:bodyPr vert="horz" wrap="square" lIns="111349" tIns="55675" rIns="111349" bIns="55675" numCol="1" anchor="t" anchorCtr="0" compatLnSpc="1"/>
            <a:lstStyle/>
            <a:p>
              <a:pPr>
                <a:lnSpc>
                  <a:spcPct val="120000"/>
                </a:lnSpc>
              </a:pPr>
              <a:endParaRPr lang="en-US" sz="17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52"/>
          <p:cNvGrpSpPr/>
          <p:nvPr/>
        </p:nvGrpSpPr>
        <p:grpSpPr>
          <a:xfrm>
            <a:off x="4380706" y="3731488"/>
            <a:ext cx="427229" cy="415020"/>
            <a:chOff x="840159" y="3520106"/>
            <a:chExt cx="493370" cy="479245"/>
          </a:xfrm>
        </p:grpSpPr>
        <p:sp>
          <p:nvSpPr>
            <p:cNvPr id="54" name="Rounded Rectangle 53"/>
            <p:cNvSpPr/>
            <p:nvPr/>
          </p:nvSpPr>
          <p:spPr>
            <a:xfrm>
              <a:off x="840159" y="3520106"/>
              <a:ext cx="493370" cy="47924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111349" rtlCol="0" anchor="ctr"/>
            <a:lstStyle/>
            <a:p>
              <a:pPr algn="ctr">
                <a:lnSpc>
                  <a:spcPct val="120000"/>
                </a:lnSpc>
              </a:pPr>
              <a:endParaRPr lang="en-US" sz="1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52"/>
            <p:cNvSpPr>
              <a:spLocks noEditPoints="1"/>
            </p:cNvSpPr>
            <p:nvPr/>
          </p:nvSpPr>
          <p:spPr bwMode="auto">
            <a:xfrm>
              <a:off x="955869" y="3638690"/>
              <a:ext cx="261950" cy="24207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11349" tIns="55675" rIns="111349" bIns="55675" numCol="1" anchor="t" anchorCtr="0" compatLnSpc="1"/>
            <a:lstStyle/>
            <a:p>
              <a:pPr>
                <a:lnSpc>
                  <a:spcPct val="120000"/>
                </a:lnSpc>
              </a:pPr>
              <a:endParaRPr lang="en-US" sz="17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p:transition spd="slow" advClick="0" advTm="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000" fill="hold"/>
                                        <p:tgtEl>
                                          <p:spTgt spid="5"/>
                                        </p:tgtEl>
                                        <p:attrNameLst>
                                          <p:attrName>ppt_x</p:attrName>
                                        </p:attrNameLst>
                                      </p:cBhvr>
                                      <p:tavLst>
                                        <p:tav tm="0">
                                          <p:val>
                                            <p:strVal val="#ppt_x"/>
                                          </p:val>
                                        </p:tav>
                                        <p:tav tm="100000">
                                          <p:val>
                                            <p:strVal val="#ppt_x"/>
                                          </p:val>
                                        </p:tav>
                                      </p:tavLst>
                                    </p:anim>
                                    <p:anim calcmode="lin" valueType="num">
                                      <p:cBhvr additive="base">
                                        <p:cTn id="13" dur="1000" fill="hold"/>
                                        <p:tgtEl>
                                          <p:spTgt spid="5"/>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accel="50000" decel="5000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000" fill="hold"/>
                                        <p:tgtEl>
                                          <p:spTgt spid="4"/>
                                        </p:tgtEl>
                                        <p:attrNameLst>
                                          <p:attrName>ppt_x</p:attrName>
                                        </p:attrNameLst>
                                      </p:cBhvr>
                                      <p:tavLst>
                                        <p:tav tm="0">
                                          <p:val>
                                            <p:strVal val="#ppt_x"/>
                                          </p:val>
                                        </p:tav>
                                        <p:tav tm="100000">
                                          <p:val>
                                            <p:strVal val="#ppt_x"/>
                                          </p:val>
                                        </p:tav>
                                      </p:tavLst>
                                    </p:anim>
                                    <p:anim calcmode="lin" valueType="num">
                                      <p:cBhvr additive="base">
                                        <p:cTn id="18" dur="1000" fill="hold"/>
                                        <p:tgtEl>
                                          <p:spTgt spid="4"/>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accel="50000" decel="5000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1000" fill="hold"/>
                                        <p:tgtEl>
                                          <p:spTgt spid="2"/>
                                        </p:tgtEl>
                                        <p:attrNameLst>
                                          <p:attrName>ppt_x</p:attrName>
                                        </p:attrNameLst>
                                      </p:cBhvr>
                                      <p:tavLst>
                                        <p:tav tm="0">
                                          <p:val>
                                            <p:strVal val="#ppt_x"/>
                                          </p:val>
                                        </p:tav>
                                        <p:tav tm="100000">
                                          <p:val>
                                            <p:strVal val="#ppt_x"/>
                                          </p:val>
                                        </p:tav>
                                      </p:tavLst>
                                    </p:anim>
                                    <p:anim calcmode="lin" valueType="num">
                                      <p:cBhvr additive="base">
                                        <p:cTn id="23" dur="1000" fill="hold"/>
                                        <p:tgtEl>
                                          <p:spTgt spid="2"/>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53" presetClass="entr" presetSubtype="16"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2" presetClass="entr" presetSubtype="4" accel="50000" decel="50000"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1000" fill="hold"/>
                                        <p:tgtEl>
                                          <p:spTgt spid="36"/>
                                        </p:tgtEl>
                                        <p:attrNameLst>
                                          <p:attrName>ppt_x</p:attrName>
                                        </p:attrNameLst>
                                      </p:cBhvr>
                                      <p:tavLst>
                                        <p:tav tm="0">
                                          <p:val>
                                            <p:strVal val="#ppt_x"/>
                                          </p:val>
                                        </p:tav>
                                        <p:tav tm="100000">
                                          <p:val>
                                            <p:strVal val="#ppt_x"/>
                                          </p:val>
                                        </p:tav>
                                      </p:tavLst>
                                    </p:anim>
                                    <p:anim calcmode="lin" valueType="num">
                                      <p:cBhvr additive="base">
                                        <p:cTn id="33" dur="1000" fill="hold"/>
                                        <p:tgtEl>
                                          <p:spTgt spid="36"/>
                                        </p:tgtEl>
                                        <p:attrNameLst>
                                          <p:attrName>ppt_y</p:attrName>
                                        </p:attrNameLst>
                                      </p:cBhvr>
                                      <p:tavLst>
                                        <p:tav tm="0">
                                          <p:val>
                                            <p:strVal val="1+#ppt_h/2"/>
                                          </p:val>
                                        </p:tav>
                                        <p:tav tm="100000">
                                          <p:val>
                                            <p:strVal val="#ppt_y"/>
                                          </p:val>
                                        </p:tav>
                                      </p:tavLst>
                                    </p:anim>
                                  </p:childTnLst>
                                </p:cTn>
                              </p:par>
                            </p:childTnLst>
                          </p:cTn>
                        </p:par>
                        <p:par>
                          <p:cTn id="34" fill="hold">
                            <p:stCondLst>
                              <p:cond delay="4500"/>
                            </p:stCondLst>
                            <p:childTnLst>
                              <p:par>
                                <p:cTn id="35" presetID="53" presetClass="entr" presetSubtype="16"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par>
                                <p:cTn id="46" presetID="2" presetClass="entr" presetSubtype="4" accel="50000" decel="50000"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1000" fill="hold"/>
                                        <p:tgtEl>
                                          <p:spTgt spid="37"/>
                                        </p:tgtEl>
                                        <p:attrNameLst>
                                          <p:attrName>ppt_x</p:attrName>
                                        </p:attrNameLst>
                                      </p:cBhvr>
                                      <p:tavLst>
                                        <p:tav tm="0">
                                          <p:val>
                                            <p:strVal val="#ppt_x"/>
                                          </p:val>
                                        </p:tav>
                                        <p:tav tm="100000">
                                          <p:val>
                                            <p:strVal val="#ppt_x"/>
                                          </p:val>
                                        </p:tav>
                                      </p:tavLst>
                                    </p:anim>
                                    <p:anim calcmode="lin" valueType="num">
                                      <p:cBhvr additive="base">
                                        <p:cTn id="49" dur="1000" fill="hold"/>
                                        <p:tgtEl>
                                          <p:spTgt spid="37"/>
                                        </p:tgtEl>
                                        <p:attrNameLst>
                                          <p:attrName>ppt_y</p:attrName>
                                        </p:attrNameLst>
                                      </p:cBhvr>
                                      <p:tavLst>
                                        <p:tav tm="0">
                                          <p:val>
                                            <p:strVal val="1+#ppt_h/2"/>
                                          </p:val>
                                        </p:tav>
                                        <p:tav tm="100000">
                                          <p:val>
                                            <p:strVal val="#ppt_y"/>
                                          </p:val>
                                        </p:tav>
                                      </p:tavLst>
                                    </p:anim>
                                  </p:childTnLst>
                                </p:cTn>
                              </p:par>
                            </p:childTnLst>
                          </p:cTn>
                        </p:par>
                        <p:par>
                          <p:cTn id="50" fill="hold">
                            <p:stCondLst>
                              <p:cond delay="5500"/>
                            </p:stCondLst>
                            <p:childTnLst>
                              <p:par>
                                <p:cTn id="51" presetID="53" presetClass="entr" presetSubtype="16"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p:cTn id="53" dur="500" fill="hold"/>
                                        <p:tgtEl>
                                          <p:spTgt spid="42"/>
                                        </p:tgtEl>
                                        <p:attrNameLst>
                                          <p:attrName>ppt_w</p:attrName>
                                        </p:attrNameLst>
                                      </p:cBhvr>
                                      <p:tavLst>
                                        <p:tav tm="0">
                                          <p:val>
                                            <p:fltVal val="0"/>
                                          </p:val>
                                        </p:tav>
                                        <p:tav tm="100000">
                                          <p:val>
                                            <p:strVal val="#ppt_w"/>
                                          </p:val>
                                        </p:tav>
                                      </p:tavLst>
                                    </p:anim>
                                    <p:anim calcmode="lin" valueType="num">
                                      <p:cBhvr>
                                        <p:cTn id="54" dur="500" fill="hold"/>
                                        <p:tgtEl>
                                          <p:spTgt spid="42"/>
                                        </p:tgtEl>
                                        <p:attrNameLst>
                                          <p:attrName>ppt_h</p:attrName>
                                        </p:attrNameLst>
                                      </p:cBhvr>
                                      <p:tavLst>
                                        <p:tav tm="0">
                                          <p:val>
                                            <p:fltVal val="0"/>
                                          </p:val>
                                        </p:tav>
                                        <p:tav tm="100000">
                                          <p:val>
                                            <p:strVal val="#ppt_h"/>
                                          </p:val>
                                        </p:tav>
                                      </p:tavLst>
                                    </p:anim>
                                    <p:animEffect transition="in" filter="fade">
                                      <p:cBhvr>
                                        <p:cTn id="55" dur="500"/>
                                        <p:tgtEl>
                                          <p:spTgt spid="42"/>
                                        </p:tgtEl>
                                      </p:cBhvr>
                                    </p:animEffect>
                                  </p:childTnLst>
                                </p:cTn>
                              </p:par>
                            </p:childTnLst>
                          </p:cTn>
                        </p:par>
                        <p:par>
                          <p:cTn id="56" fill="hold">
                            <p:stCondLst>
                              <p:cond delay="6000"/>
                            </p:stCondLst>
                            <p:childTnLst>
                              <p:par>
                                <p:cTn id="57" presetID="53" presetClass="entr" presetSubtype="16"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p:cTn id="59" dur="500" fill="hold"/>
                                        <p:tgtEl>
                                          <p:spTgt spid="11"/>
                                        </p:tgtEl>
                                        <p:attrNameLst>
                                          <p:attrName>ppt_w</p:attrName>
                                        </p:attrNameLst>
                                      </p:cBhvr>
                                      <p:tavLst>
                                        <p:tav tm="0">
                                          <p:val>
                                            <p:fltVal val="0"/>
                                          </p:val>
                                        </p:tav>
                                        <p:tav tm="100000">
                                          <p:val>
                                            <p:strVal val="#ppt_w"/>
                                          </p:val>
                                        </p:tav>
                                      </p:tavLst>
                                    </p:anim>
                                    <p:anim calcmode="lin" valueType="num">
                                      <p:cBhvr>
                                        <p:cTn id="60" dur="500" fill="hold"/>
                                        <p:tgtEl>
                                          <p:spTgt spid="11"/>
                                        </p:tgtEl>
                                        <p:attrNameLst>
                                          <p:attrName>ppt_h</p:attrName>
                                        </p:attrNameLst>
                                      </p:cBhvr>
                                      <p:tavLst>
                                        <p:tav tm="0">
                                          <p:val>
                                            <p:fltVal val="0"/>
                                          </p:val>
                                        </p:tav>
                                        <p:tav tm="100000">
                                          <p:val>
                                            <p:strVal val="#ppt_h"/>
                                          </p:val>
                                        </p:tav>
                                      </p:tavLst>
                                    </p:anim>
                                    <p:animEffect transition="in" filter="fade">
                                      <p:cBhvr>
                                        <p:cTn id="61" dur="500"/>
                                        <p:tgtEl>
                                          <p:spTgt spid="11"/>
                                        </p:tgtEl>
                                      </p:cBhvr>
                                    </p:animEffect>
                                  </p:childTnLst>
                                </p:cTn>
                              </p:par>
                              <p:par>
                                <p:cTn id="62" presetID="2" presetClass="entr" presetSubtype="4" accel="50000" decel="5000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1000" fill="hold"/>
                                        <p:tgtEl>
                                          <p:spTgt spid="38"/>
                                        </p:tgtEl>
                                        <p:attrNameLst>
                                          <p:attrName>ppt_x</p:attrName>
                                        </p:attrNameLst>
                                      </p:cBhvr>
                                      <p:tavLst>
                                        <p:tav tm="0">
                                          <p:val>
                                            <p:strVal val="#ppt_x"/>
                                          </p:val>
                                        </p:tav>
                                        <p:tav tm="100000">
                                          <p:val>
                                            <p:strVal val="#ppt_x"/>
                                          </p:val>
                                        </p:tav>
                                      </p:tavLst>
                                    </p:anim>
                                    <p:anim calcmode="lin" valueType="num">
                                      <p:cBhvr additive="base">
                                        <p:cTn id="65" dur="1000" fill="hold"/>
                                        <p:tgtEl>
                                          <p:spTgt spid="38"/>
                                        </p:tgtEl>
                                        <p:attrNameLst>
                                          <p:attrName>ppt_y</p:attrName>
                                        </p:attrNameLst>
                                      </p:cBhvr>
                                      <p:tavLst>
                                        <p:tav tm="0">
                                          <p:val>
                                            <p:strVal val="1+#ppt_h/2"/>
                                          </p:val>
                                        </p:tav>
                                        <p:tav tm="100000">
                                          <p:val>
                                            <p:strVal val="#ppt_y"/>
                                          </p:val>
                                        </p:tav>
                                      </p:tavLst>
                                    </p:anim>
                                  </p:childTnLst>
                                </p:cTn>
                              </p:par>
                            </p:childTnLst>
                          </p:cTn>
                        </p:par>
                        <p:par>
                          <p:cTn id="66" fill="hold">
                            <p:stCondLst>
                              <p:cond delay="6500"/>
                            </p:stCondLst>
                            <p:childTnLst>
                              <p:par>
                                <p:cTn id="67" presetID="53" presetClass="entr" presetSubtype="16" fill="hold" grpId="0" nodeType="afterEffect">
                                  <p:stCondLst>
                                    <p:cond delay="0"/>
                                  </p:stCondLst>
                                  <p:childTnLst>
                                    <p:set>
                                      <p:cBhvr>
                                        <p:cTn id="68" dur="1" fill="hold">
                                          <p:stCondLst>
                                            <p:cond delay="0"/>
                                          </p:stCondLst>
                                        </p:cTn>
                                        <p:tgtEl>
                                          <p:spTgt spid="43"/>
                                        </p:tgtEl>
                                        <p:attrNameLst>
                                          <p:attrName>style.visibility</p:attrName>
                                        </p:attrNameLst>
                                      </p:cBhvr>
                                      <p:to>
                                        <p:strVal val="visible"/>
                                      </p:to>
                                    </p:set>
                                    <p:anim calcmode="lin" valueType="num">
                                      <p:cBhvr>
                                        <p:cTn id="69" dur="500" fill="hold"/>
                                        <p:tgtEl>
                                          <p:spTgt spid="43"/>
                                        </p:tgtEl>
                                        <p:attrNameLst>
                                          <p:attrName>ppt_w</p:attrName>
                                        </p:attrNameLst>
                                      </p:cBhvr>
                                      <p:tavLst>
                                        <p:tav tm="0">
                                          <p:val>
                                            <p:fltVal val="0"/>
                                          </p:val>
                                        </p:tav>
                                        <p:tav tm="100000">
                                          <p:val>
                                            <p:strVal val="#ppt_w"/>
                                          </p:val>
                                        </p:tav>
                                      </p:tavLst>
                                    </p:anim>
                                    <p:anim calcmode="lin" valueType="num">
                                      <p:cBhvr>
                                        <p:cTn id="70" dur="500" fill="hold"/>
                                        <p:tgtEl>
                                          <p:spTgt spid="43"/>
                                        </p:tgtEl>
                                        <p:attrNameLst>
                                          <p:attrName>ppt_h</p:attrName>
                                        </p:attrNameLst>
                                      </p:cBhvr>
                                      <p:tavLst>
                                        <p:tav tm="0">
                                          <p:val>
                                            <p:fltVal val="0"/>
                                          </p:val>
                                        </p:tav>
                                        <p:tav tm="100000">
                                          <p:val>
                                            <p:strVal val="#ppt_h"/>
                                          </p:val>
                                        </p:tav>
                                      </p:tavLst>
                                    </p:anim>
                                    <p:animEffect transition="in" filter="fade">
                                      <p:cBhvr>
                                        <p:cTn id="71" dur="500"/>
                                        <p:tgtEl>
                                          <p:spTgt spid="43"/>
                                        </p:tgtEl>
                                      </p:cBhvr>
                                    </p:animEffect>
                                  </p:childTnLst>
                                </p:cTn>
                              </p:par>
                            </p:childTnLst>
                          </p:cTn>
                        </p:par>
                        <p:par>
                          <p:cTn id="72" fill="hold">
                            <p:stCondLst>
                              <p:cond delay="7000"/>
                            </p:stCondLst>
                            <p:childTnLst>
                              <p:par>
                                <p:cTn id="73" presetID="53" presetClass="entr" presetSubtype="16" fill="hold" nodeType="after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p:cTn id="75" dur="500" fill="hold"/>
                                        <p:tgtEl>
                                          <p:spTgt spid="12"/>
                                        </p:tgtEl>
                                        <p:attrNameLst>
                                          <p:attrName>ppt_w</p:attrName>
                                        </p:attrNameLst>
                                      </p:cBhvr>
                                      <p:tavLst>
                                        <p:tav tm="0">
                                          <p:val>
                                            <p:fltVal val="0"/>
                                          </p:val>
                                        </p:tav>
                                        <p:tav tm="100000">
                                          <p:val>
                                            <p:strVal val="#ppt_w"/>
                                          </p:val>
                                        </p:tav>
                                      </p:tavLst>
                                    </p:anim>
                                    <p:anim calcmode="lin" valueType="num">
                                      <p:cBhvr>
                                        <p:cTn id="76" dur="500" fill="hold"/>
                                        <p:tgtEl>
                                          <p:spTgt spid="12"/>
                                        </p:tgtEl>
                                        <p:attrNameLst>
                                          <p:attrName>ppt_h</p:attrName>
                                        </p:attrNameLst>
                                      </p:cBhvr>
                                      <p:tavLst>
                                        <p:tav tm="0">
                                          <p:val>
                                            <p:fltVal val="0"/>
                                          </p:val>
                                        </p:tav>
                                        <p:tav tm="100000">
                                          <p:val>
                                            <p:strVal val="#ppt_h"/>
                                          </p:val>
                                        </p:tav>
                                      </p:tavLst>
                                    </p:anim>
                                    <p:animEffect transition="in" filter="fade">
                                      <p:cBhvr>
                                        <p:cTn id="77" dur="500"/>
                                        <p:tgtEl>
                                          <p:spTgt spid="12"/>
                                        </p:tgtEl>
                                      </p:cBhvr>
                                    </p:animEffect>
                                  </p:childTnLst>
                                </p:cTn>
                              </p:par>
                              <p:par>
                                <p:cTn id="78" presetID="2" presetClass="entr" presetSubtype="4" accel="50000" decel="50000"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 calcmode="lin" valueType="num">
                                      <p:cBhvr additive="base">
                                        <p:cTn id="80" dur="1000" fill="hold"/>
                                        <p:tgtEl>
                                          <p:spTgt spid="39"/>
                                        </p:tgtEl>
                                        <p:attrNameLst>
                                          <p:attrName>ppt_x</p:attrName>
                                        </p:attrNameLst>
                                      </p:cBhvr>
                                      <p:tavLst>
                                        <p:tav tm="0">
                                          <p:val>
                                            <p:strVal val="#ppt_x"/>
                                          </p:val>
                                        </p:tav>
                                        <p:tav tm="100000">
                                          <p:val>
                                            <p:strVal val="#ppt_x"/>
                                          </p:val>
                                        </p:tav>
                                      </p:tavLst>
                                    </p:anim>
                                    <p:anim calcmode="lin" valueType="num">
                                      <p:cBhvr additive="base">
                                        <p:cTn id="81" dur="1000" fill="hold"/>
                                        <p:tgtEl>
                                          <p:spTgt spid="39"/>
                                        </p:tgtEl>
                                        <p:attrNameLst>
                                          <p:attrName>ppt_y</p:attrName>
                                        </p:attrNameLst>
                                      </p:cBhvr>
                                      <p:tavLst>
                                        <p:tav tm="0">
                                          <p:val>
                                            <p:strVal val="1+#ppt_h/2"/>
                                          </p:val>
                                        </p:tav>
                                        <p:tav tm="100000">
                                          <p:val>
                                            <p:strVal val="#ppt_y"/>
                                          </p:val>
                                        </p:tav>
                                      </p:tavLst>
                                    </p:anim>
                                  </p:childTnLst>
                                </p:cTn>
                              </p:par>
                            </p:childTnLst>
                          </p:cTn>
                        </p:par>
                        <p:par>
                          <p:cTn id="82" fill="hold">
                            <p:stCondLst>
                              <p:cond delay="7500"/>
                            </p:stCondLst>
                            <p:childTnLst>
                              <p:par>
                                <p:cTn id="83" presetID="53" presetClass="entr" presetSubtype="16" fill="hold" grpId="0" nodeType="afterEffect">
                                  <p:stCondLst>
                                    <p:cond delay="0"/>
                                  </p:stCondLst>
                                  <p:childTnLst>
                                    <p:set>
                                      <p:cBhvr>
                                        <p:cTn id="84" dur="1" fill="hold">
                                          <p:stCondLst>
                                            <p:cond delay="0"/>
                                          </p:stCondLst>
                                        </p:cTn>
                                        <p:tgtEl>
                                          <p:spTgt spid="41"/>
                                        </p:tgtEl>
                                        <p:attrNameLst>
                                          <p:attrName>style.visibility</p:attrName>
                                        </p:attrNameLst>
                                      </p:cBhvr>
                                      <p:to>
                                        <p:strVal val="visible"/>
                                      </p:to>
                                    </p:set>
                                    <p:anim calcmode="lin" valueType="num">
                                      <p:cBhvr>
                                        <p:cTn id="85" dur="500" fill="hold"/>
                                        <p:tgtEl>
                                          <p:spTgt spid="41"/>
                                        </p:tgtEl>
                                        <p:attrNameLst>
                                          <p:attrName>ppt_w</p:attrName>
                                        </p:attrNameLst>
                                      </p:cBhvr>
                                      <p:tavLst>
                                        <p:tav tm="0">
                                          <p:val>
                                            <p:fltVal val="0"/>
                                          </p:val>
                                        </p:tav>
                                        <p:tav tm="100000">
                                          <p:val>
                                            <p:strVal val="#ppt_w"/>
                                          </p:val>
                                        </p:tav>
                                      </p:tavLst>
                                    </p:anim>
                                    <p:anim calcmode="lin" valueType="num">
                                      <p:cBhvr>
                                        <p:cTn id="86" dur="500" fill="hold"/>
                                        <p:tgtEl>
                                          <p:spTgt spid="41"/>
                                        </p:tgtEl>
                                        <p:attrNameLst>
                                          <p:attrName>ppt_h</p:attrName>
                                        </p:attrNameLst>
                                      </p:cBhvr>
                                      <p:tavLst>
                                        <p:tav tm="0">
                                          <p:val>
                                            <p:fltVal val="0"/>
                                          </p:val>
                                        </p:tav>
                                        <p:tav tm="100000">
                                          <p:val>
                                            <p:strVal val="#ppt_h"/>
                                          </p:val>
                                        </p:tav>
                                      </p:tavLst>
                                    </p:anim>
                                    <p:animEffect transition="in" filter="fade">
                                      <p:cBhvr>
                                        <p:cTn id="8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P spid="42" grpId="0"/>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24"/>
          <p:cNvGrpSpPr/>
          <p:nvPr/>
        </p:nvGrpSpPr>
        <p:grpSpPr>
          <a:xfrm>
            <a:off x="279846" y="2719017"/>
            <a:ext cx="8585896" cy="1869606"/>
            <a:chOff x="373063" y="3781965"/>
            <a:chExt cx="11445875" cy="2492375"/>
          </a:xfrm>
        </p:grpSpPr>
        <p:grpSp>
          <p:nvGrpSpPr>
            <p:cNvPr id="35" name="Group 3"/>
            <p:cNvGrpSpPr/>
            <p:nvPr/>
          </p:nvGrpSpPr>
          <p:grpSpPr>
            <a:xfrm>
              <a:off x="7436643" y="4520153"/>
              <a:ext cx="1311275" cy="1651000"/>
              <a:chOff x="7042150" y="4167188"/>
              <a:chExt cx="1311275" cy="1651000"/>
            </a:xfrm>
          </p:grpSpPr>
          <p:grpSp>
            <p:nvGrpSpPr>
              <p:cNvPr id="212" name="Group 4"/>
              <p:cNvGrpSpPr/>
              <p:nvPr/>
            </p:nvGrpSpPr>
            <p:grpSpPr>
              <a:xfrm>
                <a:off x="7042150" y="4167188"/>
                <a:ext cx="809625" cy="1643062"/>
                <a:chOff x="7042150" y="4167188"/>
                <a:chExt cx="809625" cy="1643062"/>
              </a:xfrm>
            </p:grpSpPr>
            <p:sp>
              <p:nvSpPr>
                <p:cNvPr id="232" name="Rectangle 24"/>
                <p:cNvSpPr/>
                <p:nvPr/>
              </p:nvSpPr>
              <p:spPr bwMode="auto">
                <a:xfrm>
                  <a:off x="7042150" y="5578475"/>
                  <a:ext cx="231775" cy="231775"/>
                </a:xfrm>
                <a:prstGeom prst="rect">
                  <a:avLst/>
                </a:prstGeom>
                <a:solidFill>
                  <a:schemeClr val="accent4"/>
                </a:solidFill>
                <a:ln>
                  <a:noFill/>
                </a:ln>
              </p:spPr>
              <p:txBody>
                <a:bodyPr anchor="ctr"/>
                <a:lstStyle/>
                <a:p>
                  <a:pPr algn="ctr"/>
                  <a:endParaRPr/>
                </a:p>
              </p:txBody>
            </p:sp>
            <p:sp>
              <p:nvSpPr>
                <p:cNvPr id="233" name="Rectangle 25"/>
                <p:cNvSpPr/>
                <p:nvPr/>
              </p:nvSpPr>
              <p:spPr bwMode="auto">
                <a:xfrm>
                  <a:off x="7042150" y="5297488"/>
                  <a:ext cx="231775" cy="230188"/>
                </a:xfrm>
                <a:prstGeom prst="rect">
                  <a:avLst/>
                </a:prstGeom>
                <a:solidFill>
                  <a:schemeClr val="accent4"/>
                </a:solidFill>
                <a:ln>
                  <a:noFill/>
                </a:ln>
              </p:spPr>
              <p:txBody>
                <a:bodyPr anchor="ctr"/>
                <a:lstStyle/>
                <a:p>
                  <a:pPr algn="ctr"/>
                  <a:endParaRPr/>
                </a:p>
              </p:txBody>
            </p:sp>
            <p:sp>
              <p:nvSpPr>
                <p:cNvPr id="234" name="Rectangle 26"/>
                <p:cNvSpPr/>
                <p:nvPr/>
              </p:nvSpPr>
              <p:spPr bwMode="auto">
                <a:xfrm>
                  <a:off x="7042150" y="5014913"/>
                  <a:ext cx="231775" cy="231775"/>
                </a:xfrm>
                <a:prstGeom prst="rect">
                  <a:avLst/>
                </a:prstGeom>
                <a:solidFill>
                  <a:schemeClr val="accent4"/>
                </a:solidFill>
                <a:ln>
                  <a:noFill/>
                </a:ln>
              </p:spPr>
              <p:txBody>
                <a:bodyPr anchor="ctr"/>
                <a:lstStyle/>
                <a:p>
                  <a:pPr algn="ctr"/>
                  <a:endParaRPr/>
                </a:p>
              </p:txBody>
            </p:sp>
            <p:sp>
              <p:nvSpPr>
                <p:cNvPr id="235" name="Rectangle 27"/>
                <p:cNvSpPr/>
                <p:nvPr/>
              </p:nvSpPr>
              <p:spPr bwMode="auto">
                <a:xfrm>
                  <a:off x="7042150" y="4732338"/>
                  <a:ext cx="231775" cy="231775"/>
                </a:xfrm>
                <a:prstGeom prst="rect">
                  <a:avLst/>
                </a:prstGeom>
                <a:solidFill>
                  <a:schemeClr val="accent4"/>
                </a:solidFill>
                <a:ln>
                  <a:noFill/>
                </a:ln>
              </p:spPr>
              <p:txBody>
                <a:bodyPr anchor="ctr"/>
                <a:lstStyle/>
                <a:p>
                  <a:pPr algn="ctr"/>
                  <a:endParaRPr/>
                </a:p>
              </p:txBody>
            </p:sp>
            <p:sp>
              <p:nvSpPr>
                <p:cNvPr id="236" name="Rectangle 28"/>
                <p:cNvSpPr/>
                <p:nvPr/>
              </p:nvSpPr>
              <p:spPr bwMode="auto">
                <a:xfrm>
                  <a:off x="7042150" y="4449763"/>
                  <a:ext cx="231775" cy="231775"/>
                </a:xfrm>
                <a:prstGeom prst="rect">
                  <a:avLst/>
                </a:prstGeom>
                <a:solidFill>
                  <a:schemeClr val="accent4"/>
                </a:solidFill>
                <a:ln>
                  <a:noFill/>
                </a:ln>
              </p:spPr>
              <p:txBody>
                <a:bodyPr anchor="ctr"/>
                <a:lstStyle/>
                <a:p>
                  <a:pPr algn="ctr"/>
                  <a:endParaRPr/>
                </a:p>
              </p:txBody>
            </p:sp>
            <p:sp>
              <p:nvSpPr>
                <p:cNvPr id="237" name="Rectangle 29"/>
                <p:cNvSpPr/>
                <p:nvPr/>
              </p:nvSpPr>
              <p:spPr bwMode="auto">
                <a:xfrm>
                  <a:off x="7042150" y="4167188"/>
                  <a:ext cx="231775" cy="231775"/>
                </a:xfrm>
                <a:prstGeom prst="rect">
                  <a:avLst/>
                </a:prstGeom>
                <a:solidFill>
                  <a:schemeClr val="accent4"/>
                </a:solidFill>
                <a:ln>
                  <a:noFill/>
                </a:ln>
              </p:spPr>
              <p:txBody>
                <a:bodyPr anchor="ctr"/>
                <a:lstStyle/>
                <a:p>
                  <a:pPr algn="ctr"/>
                  <a:endParaRPr/>
                </a:p>
              </p:txBody>
            </p:sp>
            <p:sp>
              <p:nvSpPr>
                <p:cNvPr id="238" name="Rectangle 30"/>
                <p:cNvSpPr/>
                <p:nvPr/>
              </p:nvSpPr>
              <p:spPr bwMode="auto">
                <a:xfrm>
                  <a:off x="7331075" y="5578475"/>
                  <a:ext cx="231775" cy="231775"/>
                </a:xfrm>
                <a:prstGeom prst="rect">
                  <a:avLst/>
                </a:prstGeom>
                <a:solidFill>
                  <a:schemeClr val="accent4"/>
                </a:solidFill>
                <a:ln>
                  <a:noFill/>
                </a:ln>
              </p:spPr>
              <p:txBody>
                <a:bodyPr anchor="ctr"/>
                <a:lstStyle/>
                <a:p>
                  <a:pPr algn="ctr"/>
                  <a:endParaRPr/>
                </a:p>
              </p:txBody>
            </p:sp>
            <p:sp>
              <p:nvSpPr>
                <p:cNvPr id="239" name="Rectangle 31"/>
                <p:cNvSpPr/>
                <p:nvPr/>
              </p:nvSpPr>
              <p:spPr bwMode="auto">
                <a:xfrm>
                  <a:off x="7331075" y="5297488"/>
                  <a:ext cx="231775" cy="230188"/>
                </a:xfrm>
                <a:prstGeom prst="rect">
                  <a:avLst/>
                </a:prstGeom>
                <a:solidFill>
                  <a:schemeClr val="accent4"/>
                </a:solidFill>
                <a:ln>
                  <a:noFill/>
                </a:ln>
              </p:spPr>
              <p:txBody>
                <a:bodyPr anchor="ctr"/>
                <a:lstStyle/>
                <a:p>
                  <a:pPr algn="ctr"/>
                  <a:endParaRPr/>
                </a:p>
              </p:txBody>
            </p:sp>
            <p:sp>
              <p:nvSpPr>
                <p:cNvPr id="240" name="Rectangle 32"/>
                <p:cNvSpPr/>
                <p:nvPr/>
              </p:nvSpPr>
              <p:spPr bwMode="auto">
                <a:xfrm>
                  <a:off x="7331075" y="5014913"/>
                  <a:ext cx="231775" cy="231775"/>
                </a:xfrm>
                <a:prstGeom prst="rect">
                  <a:avLst/>
                </a:prstGeom>
                <a:solidFill>
                  <a:schemeClr val="accent4"/>
                </a:solidFill>
                <a:ln>
                  <a:noFill/>
                </a:ln>
              </p:spPr>
              <p:txBody>
                <a:bodyPr anchor="ctr"/>
                <a:lstStyle/>
                <a:p>
                  <a:pPr algn="ctr"/>
                  <a:endParaRPr/>
                </a:p>
              </p:txBody>
            </p:sp>
            <p:sp>
              <p:nvSpPr>
                <p:cNvPr id="241" name="Rectangle 33"/>
                <p:cNvSpPr/>
                <p:nvPr/>
              </p:nvSpPr>
              <p:spPr bwMode="auto">
                <a:xfrm>
                  <a:off x="7331075" y="4732338"/>
                  <a:ext cx="231775" cy="231775"/>
                </a:xfrm>
                <a:prstGeom prst="rect">
                  <a:avLst/>
                </a:prstGeom>
                <a:solidFill>
                  <a:schemeClr val="accent4"/>
                </a:solidFill>
                <a:ln>
                  <a:noFill/>
                </a:ln>
              </p:spPr>
              <p:txBody>
                <a:bodyPr anchor="ctr"/>
                <a:lstStyle/>
                <a:p>
                  <a:pPr algn="ctr"/>
                  <a:endParaRPr/>
                </a:p>
              </p:txBody>
            </p:sp>
            <p:sp>
              <p:nvSpPr>
                <p:cNvPr id="242" name="Rectangle 34"/>
                <p:cNvSpPr/>
                <p:nvPr/>
              </p:nvSpPr>
              <p:spPr bwMode="auto">
                <a:xfrm>
                  <a:off x="7331075" y="4449763"/>
                  <a:ext cx="231775" cy="231775"/>
                </a:xfrm>
                <a:prstGeom prst="rect">
                  <a:avLst/>
                </a:prstGeom>
                <a:solidFill>
                  <a:schemeClr val="accent4"/>
                </a:solidFill>
                <a:ln>
                  <a:noFill/>
                </a:ln>
              </p:spPr>
              <p:txBody>
                <a:bodyPr anchor="ctr"/>
                <a:lstStyle/>
                <a:p>
                  <a:pPr algn="ctr"/>
                  <a:endParaRPr/>
                </a:p>
              </p:txBody>
            </p:sp>
            <p:sp>
              <p:nvSpPr>
                <p:cNvPr id="243" name="Rectangle 35"/>
                <p:cNvSpPr/>
                <p:nvPr/>
              </p:nvSpPr>
              <p:spPr bwMode="auto">
                <a:xfrm>
                  <a:off x="7331075" y="4167188"/>
                  <a:ext cx="231775" cy="231775"/>
                </a:xfrm>
                <a:prstGeom prst="rect">
                  <a:avLst/>
                </a:prstGeom>
                <a:solidFill>
                  <a:schemeClr val="accent4"/>
                </a:solidFill>
                <a:ln>
                  <a:noFill/>
                </a:ln>
              </p:spPr>
              <p:txBody>
                <a:bodyPr anchor="ctr"/>
                <a:lstStyle/>
                <a:p>
                  <a:pPr algn="ctr"/>
                  <a:endParaRPr/>
                </a:p>
              </p:txBody>
            </p:sp>
            <p:sp>
              <p:nvSpPr>
                <p:cNvPr id="244" name="Rectangle 36"/>
                <p:cNvSpPr/>
                <p:nvPr/>
              </p:nvSpPr>
              <p:spPr bwMode="auto">
                <a:xfrm>
                  <a:off x="7620000" y="5578475"/>
                  <a:ext cx="231775" cy="231775"/>
                </a:xfrm>
                <a:prstGeom prst="rect">
                  <a:avLst/>
                </a:prstGeom>
                <a:solidFill>
                  <a:schemeClr val="accent4"/>
                </a:solidFill>
                <a:ln>
                  <a:noFill/>
                </a:ln>
              </p:spPr>
              <p:txBody>
                <a:bodyPr anchor="ctr"/>
                <a:lstStyle/>
                <a:p>
                  <a:pPr algn="ctr"/>
                  <a:endParaRPr/>
                </a:p>
              </p:txBody>
            </p:sp>
            <p:sp>
              <p:nvSpPr>
                <p:cNvPr id="245" name="Rectangle 37"/>
                <p:cNvSpPr/>
                <p:nvPr/>
              </p:nvSpPr>
              <p:spPr bwMode="auto">
                <a:xfrm>
                  <a:off x="7620000" y="5297488"/>
                  <a:ext cx="231775" cy="230188"/>
                </a:xfrm>
                <a:prstGeom prst="rect">
                  <a:avLst/>
                </a:prstGeom>
                <a:solidFill>
                  <a:schemeClr val="accent4"/>
                </a:solidFill>
                <a:ln>
                  <a:noFill/>
                </a:ln>
              </p:spPr>
              <p:txBody>
                <a:bodyPr anchor="ctr"/>
                <a:lstStyle/>
                <a:p>
                  <a:pPr algn="ctr"/>
                  <a:endParaRPr/>
                </a:p>
              </p:txBody>
            </p:sp>
            <p:sp>
              <p:nvSpPr>
                <p:cNvPr id="246" name="Rectangle 38"/>
                <p:cNvSpPr/>
                <p:nvPr/>
              </p:nvSpPr>
              <p:spPr bwMode="auto">
                <a:xfrm>
                  <a:off x="7620000" y="5014913"/>
                  <a:ext cx="231775" cy="231775"/>
                </a:xfrm>
                <a:prstGeom prst="rect">
                  <a:avLst/>
                </a:prstGeom>
                <a:solidFill>
                  <a:schemeClr val="accent4"/>
                </a:solidFill>
                <a:ln>
                  <a:noFill/>
                </a:ln>
              </p:spPr>
              <p:txBody>
                <a:bodyPr anchor="ctr"/>
                <a:lstStyle/>
                <a:p>
                  <a:pPr algn="ctr"/>
                  <a:endParaRPr/>
                </a:p>
              </p:txBody>
            </p:sp>
            <p:sp>
              <p:nvSpPr>
                <p:cNvPr id="247" name="Rectangle 39"/>
                <p:cNvSpPr/>
                <p:nvPr/>
              </p:nvSpPr>
              <p:spPr bwMode="auto">
                <a:xfrm>
                  <a:off x="7620000" y="4732338"/>
                  <a:ext cx="231775" cy="231775"/>
                </a:xfrm>
                <a:prstGeom prst="rect">
                  <a:avLst/>
                </a:prstGeom>
                <a:solidFill>
                  <a:schemeClr val="accent4"/>
                </a:solidFill>
                <a:ln>
                  <a:noFill/>
                </a:ln>
              </p:spPr>
              <p:txBody>
                <a:bodyPr anchor="ctr"/>
                <a:lstStyle/>
                <a:p>
                  <a:pPr algn="ctr"/>
                  <a:endParaRPr/>
                </a:p>
              </p:txBody>
            </p:sp>
            <p:sp>
              <p:nvSpPr>
                <p:cNvPr id="248" name="Rectangle 40"/>
                <p:cNvSpPr/>
                <p:nvPr/>
              </p:nvSpPr>
              <p:spPr bwMode="auto">
                <a:xfrm>
                  <a:off x="7620000" y="4449763"/>
                  <a:ext cx="231775" cy="231775"/>
                </a:xfrm>
                <a:prstGeom prst="rect">
                  <a:avLst/>
                </a:prstGeom>
                <a:solidFill>
                  <a:schemeClr val="accent4"/>
                </a:solidFill>
                <a:ln>
                  <a:noFill/>
                </a:ln>
              </p:spPr>
              <p:txBody>
                <a:bodyPr anchor="ctr"/>
                <a:lstStyle/>
                <a:p>
                  <a:pPr algn="ctr"/>
                  <a:endParaRPr/>
                </a:p>
              </p:txBody>
            </p:sp>
            <p:sp>
              <p:nvSpPr>
                <p:cNvPr id="249" name="Rectangle 41"/>
                <p:cNvSpPr/>
                <p:nvPr/>
              </p:nvSpPr>
              <p:spPr bwMode="auto">
                <a:xfrm>
                  <a:off x="7620000" y="4167188"/>
                  <a:ext cx="231775" cy="231775"/>
                </a:xfrm>
                <a:prstGeom prst="rect">
                  <a:avLst/>
                </a:prstGeom>
                <a:solidFill>
                  <a:schemeClr val="accent4"/>
                </a:solidFill>
                <a:ln>
                  <a:noFill/>
                </a:ln>
              </p:spPr>
              <p:txBody>
                <a:bodyPr anchor="ctr"/>
                <a:lstStyle/>
                <a:p>
                  <a:pPr algn="ctr"/>
                  <a:endParaRPr/>
                </a:p>
              </p:txBody>
            </p:sp>
          </p:grpSp>
          <p:grpSp>
            <p:nvGrpSpPr>
              <p:cNvPr id="213" name="Group 5"/>
              <p:cNvGrpSpPr/>
              <p:nvPr/>
            </p:nvGrpSpPr>
            <p:grpSpPr>
              <a:xfrm>
                <a:off x="7899400" y="4167188"/>
                <a:ext cx="454025" cy="1651000"/>
                <a:chOff x="7899400" y="4167188"/>
                <a:chExt cx="454025" cy="1651000"/>
              </a:xfrm>
            </p:grpSpPr>
            <p:sp>
              <p:nvSpPr>
                <p:cNvPr id="214" name="Freeform: Shape 6"/>
                <p:cNvSpPr/>
                <p:nvPr/>
              </p:nvSpPr>
              <p:spPr bwMode="auto">
                <a:xfrm>
                  <a:off x="7899400" y="4167188"/>
                  <a:ext cx="163513" cy="355600"/>
                </a:xfrm>
                <a:custGeom>
                  <a:avLst/>
                  <a:gdLst>
                    <a:gd name="T0" fmla="*/ 103 w 103"/>
                    <a:gd name="T1" fmla="*/ 91 h 224"/>
                    <a:gd name="T2" fmla="*/ 0 w 103"/>
                    <a:gd name="T3" fmla="*/ 0 h 224"/>
                    <a:gd name="T4" fmla="*/ 0 w 103"/>
                    <a:gd name="T5" fmla="*/ 146 h 224"/>
                    <a:gd name="T6" fmla="*/ 103 w 103"/>
                    <a:gd name="T7" fmla="*/ 224 h 224"/>
                    <a:gd name="T8" fmla="*/ 103 w 103"/>
                    <a:gd name="T9" fmla="*/ 91 h 224"/>
                  </a:gdLst>
                  <a:ahLst/>
                  <a:cxnLst>
                    <a:cxn ang="0">
                      <a:pos x="T0" y="T1"/>
                    </a:cxn>
                    <a:cxn ang="0">
                      <a:pos x="T2" y="T3"/>
                    </a:cxn>
                    <a:cxn ang="0">
                      <a:pos x="T4" y="T5"/>
                    </a:cxn>
                    <a:cxn ang="0">
                      <a:pos x="T6" y="T7"/>
                    </a:cxn>
                    <a:cxn ang="0">
                      <a:pos x="T8" y="T9"/>
                    </a:cxn>
                  </a:cxnLst>
                  <a:rect l="0" t="0" r="r" b="b"/>
                  <a:pathLst>
                    <a:path w="103" h="224">
                      <a:moveTo>
                        <a:pt x="103" y="91"/>
                      </a:moveTo>
                      <a:lnTo>
                        <a:pt x="0" y="0"/>
                      </a:lnTo>
                      <a:lnTo>
                        <a:pt x="0" y="146"/>
                      </a:lnTo>
                      <a:lnTo>
                        <a:pt x="103" y="224"/>
                      </a:lnTo>
                      <a:lnTo>
                        <a:pt x="103" y="91"/>
                      </a:lnTo>
                      <a:close/>
                    </a:path>
                  </a:pathLst>
                </a:custGeom>
                <a:solidFill>
                  <a:schemeClr val="accent4">
                    <a:lumMod val="75000"/>
                  </a:schemeClr>
                </a:solidFill>
                <a:ln>
                  <a:noFill/>
                </a:ln>
              </p:spPr>
              <p:txBody>
                <a:bodyPr anchor="ctr"/>
                <a:lstStyle/>
                <a:p>
                  <a:pPr algn="ctr"/>
                  <a:endParaRPr/>
                </a:p>
              </p:txBody>
            </p:sp>
            <p:sp>
              <p:nvSpPr>
                <p:cNvPr id="215" name="Freeform: Shape 7"/>
                <p:cNvSpPr/>
                <p:nvPr/>
              </p:nvSpPr>
              <p:spPr bwMode="auto">
                <a:xfrm>
                  <a:off x="7899400" y="4449763"/>
                  <a:ext cx="163513" cy="330200"/>
                </a:xfrm>
                <a:custGeom>
                  <a:avLst/>
                  <a:gdLst>
                    <a:gd name="T0" fmla="*/ 103 w 103"/>
                    <a:gd name="T1" fmla="*/ 75 h 208"/>
                    <a:gd name="T2" fmla="*/ 0 w 103"/>
                    <a:gd name="T3" fmla="*/ 0 h 208"/>
                    <a:gd name="T4" fmla="*/ 0 w 103"/>
                    <a:gd name="T5" fmla="*/ 146 h 208"/>
                    <a:gd name="T6" fmla="*/ 103 w 103"/>
                    <a:gd name="T7" fmla="*/ 208 h 208"/>
                    <a:gd name="T8" fmla="*/ 103 w 103"/>
                    <a:gd name="T9" fmla="*/ 75 h 208"/>
                  </a:gdLst>
                  <a:ahLst/>
                  <a:cxnLst>
                    <a:cxn ang="0">
                      <a:pos x="T0" y="T1"/>
                    </a:cxn>
                    <a:cxn ang="0">
                      <a:pos x="T2" y="T3"/>
                    </a:cxn>
                    <a:cxn ang="0">
                      <a:pos x="T4" y="T5"/>
                    </a:cxn>
                    <a:cxn ang="0">
                      <a:pos x="T6" y="T7"/>
                    </a:cxn>
                    <a:cxn ang="0">
                      <a:pos x="T8" y="T9"/>
                    </a:cxn>
                  </a:cxnLst>
                  <a:rect l="0" t="0" r="r" b="b"/>
                  <a:pathLst>
                    <a:path w="103" h="208">
                      <a:moveTo>
                        <a:pt x="103" y="75"/>
                      </a:moveTo>
                      <a:lnTo>
                        <a:pt x="0" y="0"/>
                      </a:lnTo>
                      <a:lnTo>
                        <a:pt x="0" y="146"/>
                      </a:lnTo>
                      <a:lnTo>
                        <a:pt x="103" y="208"/>
                      </a:lnTo>
                      <a:lnTo>
                        <a:pt x="103" y="75"/>
                      </a:lnTo>
                      <a:close/>
                    </a:path>
                  </a:pathLst>
                </a:custGeom>
                <a:solidFill>
                  <a:schemeClr val="accent4">
                    <a:lumMod val="75000"/>
                  </a:schemeClr>
                </a:solidFill>
                <a:ln>
                  <a:noFill/>
                </a:ln>
              </p:spPr>
              <p:txBody>
                <a:bodyPr anchor="ctr"/>
                <a:lstStyle/>
                <a:p>
                  <a:pPr algn="ctr"/>
                  <a:endParaRPr/>
                </a:p>
              </p:txBody>
            </p:sp>
            <p:sp>
              <p:nvSpPr>
                <p:cNvPr id="216" name="Freeform: Shape 8"/>
                <p:cNvSpPr/>
                <p:nvPr/>
              </p:nvSpPr>
              <p:spPr bwMode="auto">
                <a:xfrm>
                  <a:off x="7899400" y="4732338"/>
                  <a:ext cx="163513" cy="306388"/>
                </a:xfrm>
                <a:custGeom>
                  <a:avLst/>
                  <a:gdLst>
                    <a:gd name="T0" fmla="*/ 103 w 103"/>
                    <a:gd name="T1" fmla="*/ 59 h 193"/>
                    <a:gd name="T2" fmla="*/ 0 w 103"/>
                    <a:gd name="T3" fmla="*/ 0 h 193"/>
                    <a:gd name="T4" fmla="*/ 0 w 103"/>
                    <a:gd name="T5" fmla="*/ 146 h 193"/>
                    <a:gd name="T6" fmla="*/ 103 w 103"/>
                    <a:gd name="T7" fmla="*/ 193 h 193"/>
                    <a:gd name="T8" fmla="*/ 103 w 103"/>
                    <a:gd name="T9" fmla="*/ 59 h 193"/>
                  </a:gdLst>
                  <a:ahLst/>
                  <a:cxnLst>
                    <a:cxn ang="0">
                      <a:pos x="T0" y="T1"/>
                    </a:cxn>
                    <a:cxn ang="0">
                      <a:pos x="T2" y="T3"/>
                    </a:cxn>
                    <a:cxn ang="0">
                      <a:pos x="T4" y="T5"/>
                    </a:cxn>
                    <a:cxn ang="0">
                      <a:pos x="T6" y="T7"/>
                    </a:cxn>
                    <a:cxn ang="0">
                      <a:pos x="T8" y="T9"/>
                    </a:cxn>
                  </a:cxnLst>
                  <a:rect l="0" t="0" r="r" b="b"/>
                  <a:pathLst>
                    <a:path w="103" h="193">
                      <a:moveTo>
                        <a:pt x="103" y="59"/>
                      </a:moveTo>
                      <a:lnTo>
                        <a:pt x="0" y="0"/>
                      </a:lnTo>
                      <a:lnTo>
                        <a:pt x="0" y="146"/>
                      </a:lnTo>
                      <a:lnTo>
                        <a:pt x="103" y="193"/>
                      </a:lnTo>
                      <a:lnTo>
                        <a:pt x="103" y="59"/>
                      </a:lnTo>
                      <a:close/>
                    </a:path>
                  </a:pathLst>
                </a:custGeom>
                <a:solidFill>
                  <a:schemeClr val="accent4">
                    <a:lumMod val="75000"/>
                  </a:schemeClr>
                </a:solidFill>
                <a:ln>
                  <a:noFill/>
                </a:ln>
              </p:spPr>
              <p:txBody>
                <a:bodyPr anchor="ctr"/>
                <a:lstStyle/>
                <a:p>
                  <a:pPr algn="ctr"/>
                  <a:endParaRPr/>
                </a:p>
              </p:txBody>
            </p:sp>
            <p:sp>
              <p:nvSpPr>
                <p:cNvPr id="217" name="Freeform: Shape 9"/>
                <p:cNvSpPr/>
                <p:nvPr/>
              </p:nvSpPr>
              <p:spPr bwMode="auto">
                <a:xfrm>
                  <a:off x="7899400" y="5014913"/>
                  <a:ext cx="163513" cy="282575"/>
                </a:xfrm>
                <a:custGeom>
                  <a:avLst/>
                  <a:gdLst>
                    <a:gd name="T0" fmla="*/ 103 w 103"/>
                    <a:gd name="T1" fmla="*/ 44 h 178"/>
                    <a:gd name="T2" fmla="*/ 0 w 103"/>
                    <a:gd name="T3" fmla="*/ 0 h 178"/>
                    <a:gd name="T4" fmla="*/ 0 w 103"/>
                    <a:gd name="T5" fmla="*/ 146 h 178"/>
                    <a:gd name="T6" fmla="*/ 103 w 103"/>
                    <a:gd name="T7" fmla="*/ 178 h 178"/>
                    <a:gd name="T8" fmla="*/ 103 w 103"/>
                    <a:gd name="T9" fmla="*/ 44 h 178"/>
                  </a:gdLst>
                  <a:ahLst/>
                  <a:cxnLst>
                    <a:cxn ang="0">
                      <a:pos x="T0" y="T1"/>
                    </a:cxn>
                    <a:cxn ang="0">
                      <a:pos x="T2" y="T3"/>
                    </a:cxn>
                    <a:cxn ang="0">
                      <a:pos x="T4" y="T5"/>
                    </a:cxn>
                    <a:cxn ang="0">
                      <a:pos x="T6" y="T7"/>
                    </a:cxn>
                    <a:cxn ang="0">
                      <a:pos x="T8" y="T9"/>
                    </a:cxn>
                  </a:cxnLst>
                  <a:rect l="0" t="0" r="r" b="b"/>
                  <a:pathLst>
                    <a:path w="103" h="178">
                      <a:moveTo>
                        <a:pt x="103" y="44"/>
                      </a:moveTo>
                      <a:lnTo>
                        <a:pt x="0" y="0"/>
                      </a:lnTo>
                      <a:lnTo>
                        <a:pt x="0" y="146"/>
                      </a:lnTo>
                      <a:lnTo>
                        <a:pt x="103" y="178"/>
                      </a:lnTo>
                      <a:lnTo>
                        <a:pt x="103" y="44"/>
                      </a:lnTo>
                      <a:close/>
                    </a:path>
                  </a:pathLst>
                </a:custGeom>
                <a:solidFill>
                  <a:schemeClr val="accent4">
                    <a:lumMod val="75000"/>
                  </a:schemeClr>
                </a:solidFill>
                <a:ln>
                  <a:noFill/>
                </a:ln>
              </p:spPr>
              <p:txBody>
                <a:bodyPr anchor="ctr"/>
                <a:lstStyle/>
                <a:p>
                  <a:pPr algn="ctr"/>
                  <a:endParaRPr/>
                </a:p>
              </p:txBody>
            </p:sp>
            <p:sp>
              <p:nvSpPr>
                <p:cNvPr id="218" name="Freeform: Shape 10"/>
                <p:cNvSpPr/>
                <p:nvPr/>
              </p:nvSpPr>
              <p:spPr bwMode="auto">
                <a:xfrm>
                  <a:off x="7899400" y="5297488"/>
                  <a:ext cx="163513" cy="257175"/>
                </a:xfrm>
                <a:custGeom>
                  <a:avLst/>
                  <a:gdLst>
                    <a:gd name="T0" fmla="*/ 103 w 103"/>
                    <a:gd name="T1" fmla="*/ 29 h 162"/>
                    <a:gd name="T2" fmla="*/ 0 w 103"/>
                    <a:gd name="T3" fmla="*/ 0 h 162"/>
                    <a:gd name="T4" fmla="*/ 0 w 103"/>
                    <a:gd name="T5" fmla="*/ 145 h 162"/>
                    <a:gd name="T6" fmla="*/ 103 w 103"/>
                    <a:gd name="T7" fmla="*/ 162 h 162"/>
                    <a:gd name="T8" fmla="*/ 103 w 103"/>
                    <a:gd name="T9" fmla="*/ 29 h 162"/>
                  </a:gdLst>
                  <a:ahLst/>
                  <a:cxnLst>
                    <a:cxn ang="0">
                      <a:pos x="T0" y="T1"/>
                    </a:cxn>
                    <a:cxn ang="0">
                      <a:pos x="T2" y="T3"/>
                    </a:cxn>
                    <a:cxn ang="0">
                      <a:pos x="T4" y="T5"/>
                    </a:cxn>
                    <a:cxn ang="0">
                      <a:pos x="T6" y="T7"/>
                    </a:cxn>
                    <a:cxn ang="0">
                      <a:pos x="T8" y="T9"/>
                    </a:cxn>
                  </a:cxnLst>
                  <a:rect l="0" t="0" r="r" b="b"/>
                  <a:pathLst>
                    <a:path w="103" h="162">
                      <a:moveTo>
                        <a:pt x="103" y="29"/>
                      </a:moveTo>
                      <a:lnTo>
                        <a:pt x="0" y="0"/>
                      </a:lnTo>
                      <a:lnTo>
                        <a:pt x="0" y="145"/>
                      </a:lnTo>
                      <a:lnTo>
                        <a:pt x="103" y="162"/>
                      </a:lnTo>
                      <a:lnTo>
                        <a:pt x="103" y="29"/>
                      </a:lnTo>
                      <a:close/>
                    </a:path>
                  </a:pathLst>
                </a:custGeom>
                <a:solidFill>
                  <a:schemeClr val="accent4">
                    <a:lumMod val="75000"/>
                  </a:schemeClr>
                </a:solidFill>
                <a:ln>
                  <a:noFill/>
                </a:ln>
              </p:spPr>
              <p:txBody>
                <a:bodyPr anchor="ctr"/>
                <a:lstStyle/>
                <a:p>
                  <a:pPr algn="ctr"/>
                  <a:endParaRPr/>
                </a:p>
              </p:txBody>
            </p:sp>
            <p:sp>
              <p:nvSpPr>
                <p:cNvPr id="219" name="Freeform: Shape 11"/>
                <p:cNvSpPr/>
                <p:nvPr/>
              </p:nvSpPr>
              <p:spPr bwMode="auto">
                <a:xfrm>
                  <a:off x="7899400" y="5578475"/>
                  <a:ext cx="163513" cy="233363"/>
                </a:xfrm>
                <a:custGeom>
                  <a:avLst/>
                  <a:gdLst>
                    <a:gd name="T0" fmla="*/ 103 w 103"/>
                    <a:gd name="T1" fmla="*/ 14 h 147"/>
                    <a:gd name="T2" fmla="*/ 0 w 103"/>
                    <a:gd name="T3" fmla="*/ 0 h 147"/>
                    <a:gd name="T4" fmla="*/ 0 w 103"/>
                    <a:gd name="T5" fmla="*/ 146 h 147"/>
                    <a:gd name="T6" fmla="*/ 103 w 103"/>
                    <a:gd name="T7" fmla="*/ 147 h 147"/>
                    <a:gd name="T8" fmla="*/ 103 w 103"/>
                    <a:gd name="T9" fmla="*/ 14 h 147"/>
                  </a:gdLst>
                  <a:ahLst/>
                  <a:cxnLst>
                    <a:cxn ang="0">
                      <a:pos x="T0" y="T1"/>
                    </a:cxn>
                    <a:cxn ang="0">
                      <a:pos x="T2" y="T3"/>
                    </a:cxn>
                    <a:cxn ang="0">
                      <a:pos x="T4" y="T5"/>
                    </a:cxn>
                    <a:cxn ang="0">
                      <a:pos x="T6" y="T7"/>
                    </a:cxn>
                    <a:cxn ang="0">
                      <a:pos x="T8" y="T9"/>
                    </a:cxn>
                  </a:cxnLst>
                  <a:rect l="0" t="0" r="r" b="b"/>
                  <a:pathLst>
                    <a:path w="103" h="147">
                      <a:moveTo>
                        <a:pt x="103" y="14"/>
                      </a:moveTo>
                      <a:lnTo>
                        <a:pt x="0" y="0"/>
                      </a:lnTo>
                      <a:lnTo>
                        <a:pt x="0" y="146"/>
                      </a:lnTo>
                      <a:lnTo>
                        <a:pt x="103" y="147"/>
                      </a:lnTo>
                      <a:lnTo>
                        <a:pt x="103" y="14"/>
                      </a:lnTo>
                      <a:close/>
                    </a:path>
                  </a:pathLst>
                </a:custGeom>
                <a:solidFill>
                  <a:schemeClr val="accent4">
                    <a:lumMod val="75000"/>
                  </a:schemeClr>
                </a:solidFill>
                <a:ln>
                  <a:noFill/>
                </a:ln>
              </p:spPr>
              <p:txBody>
                <a:bodyPr anchor="ctr"/>
                <a:lstStyle/>
                <a:p>
                  <a:pPr algn="ctr"/>
                  <a:endParaRPr/>
                </a:p>
              </p:txBody>
            </p:sp>
            <p:sp>
              <p:nvSpPr>
                <p:cNvPr id="220" name="Freeform: Shape 12"/>
                <p:cNvSpPr/>
                <p:nvPr/>
              </p:nvSpPr>
              <p:spPr bwMode="auto">
                <a:xfrm>
                  <a:off x="8102600" y="4346575"/>
                  <a:ext cx="127000" cy="330200"/>
                </a:xfrm>
                <a:custGeom>
                  <a:avLst/>
                  <a:gdLst>
                    <a:gd name="T0" fmla="*/ 80 w 80"/>
                    <a:gd name="T1" fmla="*/ 90 h 208"/>
                    <a:gd name="T2" fmla="*/ 0 w 80"/>
                    <a:gd name="T3" fmla="*/ 0 h 208"/>
                    <a:gd name="T4" fmla="*/ 0 w 80"/>
                    <a:gd name="T5" fmla="*/ 130 h 208"/>
                    <a:gd name="T6" fmla="*/ 80 w 80"/>
                    <a:gd name="T7" fmla="*/ 208 h 208"/>
                    <a:gd name="T8" fmla="*/ 80 w 80"/>
                    <a:gd name="T9" fmla="*/ 90 h 208"/>
                  </a:gdLst>
                  <a:ahLst/>
                  <a:cxnLst>
                    <a:cxn ang="0">
                      <a:pos x="T0" y="T1"/>
                    </a:cxn>
                    <a:cxn ang="0">
                      <a:pos x="T2" y="T3"/>
                    </a:cxn>
                    <a:cxn ang="0">
                      <a:pos x="T4" y="T5"/>
                    </a:cxn>
                    <a:cxn ang="0">
                      <a:pos x="T6" y="T7"/>
                    </a:cxn>
                    <a:cxn ang="0">
                      <a:pos x="T8" y="T9"/>
                    </a:cxn>
                  </a:cxnLst>
                  <a:rect l="0" t="0" r="r" b="b"/>
                  <a:pathLst>
                    <a:path w="80" h="208">
                      <a:moveTo>
                        <a:pt x="80" y="90"/>
                      </a:moveTo>
                      <a:lnTo>
                        <a:pt x="0" y="0"/>
                      </a:lnTo>
                      <a:lnTo>
                        <a:pt x="0" y="130"/>
                      </a:lnTo>
                      <a:lnTo>
                        <a:pt x="80" y="208"/>
                      </a:lnTo>
                      <a:lnTo>
                        <a:pt x="80" y="90"/>
                      </a:lnTo>
                      <a:close/>
                    </a:path>
                  </a:pathLst>
                </a:custGeom>
                <a:solidFill>
                  <a:schemeClr val="accent4">
                    <a:lumMod val="75000"/>
                  </a:schemeClr>
                </a:solidFill>
                <a:ln>
                  <a:noFill/>
                </a:ln>
              </p:spPr>
              <p:txBody>
                <a:bodyPr anchor="ctr"/>
                <a:lstStyle/>
                <a:p>
                  <a:pPr algn="ctr"/>
                  <a:endParaRPr/>
                </a:p>
              </p:txBody>
            </p:sp>
            <p:sp>
              <p:nvSpPr>
                <p:cNvPr id="221" name="Freeform: Shape 13"/>
                <p:cNvSpPr/>
                <p:nvPr/>
              </p:nvSpPr>
              <p:spPr bwMode="auto">
                <a:xfrm>
                  <a:off x="8102600" y="4597400"/>
                  <a:ext cx="127000" cy="306388"/>
                </a:xfrm>
                <a:custGeom>
                  <a:avLst/>
                  <a:gdLst>
                    <a:gd name="T0" fmla="*/ 80 w 80"/>
                    <a:gd name="T1" fmla="*/ 75 h 193"/>
                    <a:gd name="T2" fmla="*/ 0 w 80"/>
                    <a:gd name="T3" fmla="*/ 0 h 193"/>
                    <a:gd name="T4" fmla="*/ 0 w 80"/>
                    <a:gd name="T5" fmla="*/ 131 h 193"/>
                    <a:gd name="T6" fmla="*/ 80 w 80"/>
                    <a:gd name="T7" fmla="*/ 193 h 193"/>
                    <a:gd name="T8" fmla="*/ 80 w 80"/>
                    <a:gd name="T9" fmla="*/ 75 h 193"/>
                  </a:gdLst>
                  <a:ahLst/>
                  <a:cxnLst>
                    <a:cxn ang="0">
                      <a:pos x="T0" y="T1"/>
                    </a:cxn>
                    <a:cxn ang="0">
                      <a:pos x="T2" y="T3"/>
                    </a:cxn>
                    <a:cxn ang="0">
                      <a:pos x="T4" y="T5"/>
                    </a:cxn>
                    <a:cxn ang="0">
                      <a:pos x="T6" y="T7"/>
                    </a:cxn>
                    <a:cxn ang="0">
                      <a:pos x="T8" y="T9"/>
                    </a:cxn>
                  </a:cxnLst>
                  <a:rect l="0" t="0" r="r" b="b"/>
                  <a:pathLst>
                    <a:path w="80" h="193">
                      <a:moveTo>
                        <a:pt x="80" y="75"/>
                      </a:moveTo>
                      <a:lnTo>
                        <a:pt x="0" y="0"/>
                      </a:lnTo>
                      <a:lnTo>
                        <a:pt x="0" y="131"/>
                      </a:lnTo>
                      <a:lnTo>
                        <a:pt x="80" y="193"/>
                      </a:lnTo>
                      <a:lnTo>
                        <a:pt x="80" y="75"/>
                      </a:lnTo>
                      <a:close/>
                    </a:path>
                  </a:pathLst>
                </a:custGeom>
                <a:solidFill>
                  <a:schemeClr val="accent4">
                    <a:lumMod val="75000"/>
                  </a:schemeClr>
                </a:solidFill>
                <a:ln>
                  <a:noFill/>
                </a:ln>
              </p:spPr>
              <p:txBody>
                <a:bodyPr anchor="ctr"/>
                <a:lstStyle/>
                <a:p>
                  <a:pPr algn="ctr"/>
                  <a:endParaRPr/>
                </a:p>
              </p:txBody>
            </p:sp>
            <p:sp>
              <p:nvSpPr>
                <p:cNvPr id="222" name="Freeform: Shape 14"/>
                <p:cNvSpPr/>
                <p:nvPr/>
              </p:nvSpPr>
              <p:spPr bwMode="auto">
                <a:xfrm>
                  <a:off x="8102600" y="4849813"/>
                  <a:ext cx="127000" cy="282575"/>
                </a:xfrm>
                <a:custGeom>
                  <a:avLst/>
                  <a:gdLst>
                    <a:gd name="T0" fmla="*/ 80 w 80"/>
                    <a:gd name="T1" fmla="*/ 60 h 178"/>
                    <a:gd name="T2" fmla="*/ 0 w 80"/>
                    <a:gd name="T3" fmla="*/ 0 h 178"/>
                    <a:gd name="T4" fmla="*/ 0 w 80"/>
                    <a:gd name="T5" fmla="*/ 130 h 178"/>
                    <a:gd name="T6" fmla="*/ 80 w 80"/>
                    <a:gd name="T7" fmla="*/ 178 h 178"/>
                    <a:gd name="T8" fmla="*/ 80 w 80"/>
                    <a:gd name="T9" fmla="*/ 60 h 178"/>
                  </a:gdLst>
                  <a:ahLst/>
                  <a:cxnLst>
                    <a:cxn ang="0">
                      <a:pos x="T0" y="T1"/>
                    </a:cxn>
                    <a:cxn ang="0">
                      <a:pos x="T2" y="T3"/>
                    </a:cxn>
                    <a:cxn ang="0">
                      <a:pos x="T4" y="T5"/>
                    </a:cxn>
                    <a:cxn ang="0">
                      <a:pos x="T6" y="T7"/>
                    </a:cxn>
                    <a:cxn ang="0">
                      <a:pos x="T8" y="T9"/>
                    </a:cxn>
                  </a:cxnLst>
                  <a:rect l="0" t="0" r="r" b="b"/>
                  <a:pathLst>
                    <a:path w="80" h="178">
                      <a:moveTo>
                        <a:pt x="80" y="60"/>
                      </a:moveTo>
                      <a:lnTo>
                        <a:pt x="0" y="0"/>
                      </a:lnTo>
                      <a:lnTo>
                        <a:pt x="0" y="130"/>
                      </a:lnTo>
                      <a:lnTo>
                        <a:pt x="80" y="178"/>
                      </a:lnTo>
                      <a:lnTo>
                        <a:pt x="80" y="60"/>
                      </a:lnTo>
                      <a:close/>
                    </a:path>
                  </a:pathLst>
                </a:custGeom>
                <a:solidFill>
                  <a:schemeClr val="accent4">
                    <a:lumMod val="75000"/>
                  </a:schemeClr>
                </a:solidFill>
                <a:ln>
                  <a:noFill/>
                </a:ln>
              </p:spPr>
              <p:txBody>
                <a:bodyPr anchor="ctr"/>
                <a:lstStyle/>
                <a:p>
                  <a:pPr algn="ctr"/>
                  <a:endParaRPr/>
                </a:p>
              </p:txBody>
            </p:sp>
            <p:sp>
              <p:nvSpPr>
                <p:cNvPr id="223" name="Freeform: Shape 15"/>
                <p:cNvSpPr/>
                <p:nvPr/>
              </p:nvSpPr>
              <p:spPr bwMode="auto">
                <a:xfrm>
                  <a:off x="8102600" y="5102225"/>
                  <a:ext cx="127000" cy="257175"/>
                </a:xfrm>
                <a:custGeom>
                  <a:avLst/>
                  <a:gdLst>
                    <a:gd name="T0" fmla="*/ 80 w 80"/>
                    <a:gd name="T1" fmla="*/ 44 h 162"/>
                    <a:gd name="T2" fmla="*/ 0 w 80"/>
                    <a:gd name="T3" fmla="*/ 0 h 162"/>
                    <a:gd name="T4" fmla="*/ 0 w 80"/>
                    <a:gd name="T5" fmla="*/ 130 h 162"/>
                    <a:gd name="T6" fmla="*/ 80 w 80"/>
                    <a:gd name="T7" fmla="*/ 162 h 162"/>
                    <a:gd name="T8" fmla="*/ 80 w 80"/>
                    <a:gd name="T9" fmla="*/ 44 h 162"/>
                  </a:gdLst>
                  <a:ahLst/>
                  <a:cxnLst>
                    <a:cxn ang="0">
                      <a:pos x="T0" y="T1"/>
                    </a:cxn>
                    <a:cxn ang="0">
                      <a:pos x="T2" y="T3"/>
                    </a:cxn>
                    <a:cxn ang="0">
                      <a:pos x="T4" y="T5"/>
                    </a:cxn>
                    <a:cxn ang="0">
                      <a:pos x="T6" y="T7"/>
                    </a:cxn>
                    <a:cxn ang="0">
                      <a:pos x="T8" y="T9"/>
                    </a:cxn>
                  </a:cxnLst>
                  <a:rect l="0" t="0" r="r" b="b"/>
                  <a:pathLst>
                    <a:path w="80" h="162">
                      <a:moveTo>
                        <a:pt x="80" y="44"/>
                      </a:moveTo>
                      <a:lnTo>
                        <a:pt x="0" y="0"/>
                      </a:lnTo>
                      <a:lnTo>
                        <a:pt x="0" y="130"/>
                      </a:lnTo>
                      <a:lnTo>
                        <a:pt x="80" y="162"/>
                      </a:lnTo>
                      <a:lnTo>
                        <a:pt x="80" y="44"/>
                      </a:lnTo>
                      <a:close/>
                    </a:path>
                  </a:pathLst>
                </a:custGeom>
                <a:solidFill>
                  <a:schemeClr val="accent4">
                    <a:lumMod val="75000"/>
                  </a:schemeClr>
                </a:solidFill>
                <a:ln>
                  <a:noFill/>
                </a:ln>
              </p:spPr>
              <p:txBody>
                <a:bodyPr anchor="ctr"/>
                <a:lstStyle/>
                <a:p>
                  <a:pPr algn="ctr"/>
                  <a:endParaRPr/>
                </a:p>
              </p:txBody>
            </p:sp>
            <p:sp>
              <p:nvSpPr>
                <p:cNvPr id="224" name="Freeform: Shape 16"/>
                <p:cNvSpPr/>
                <p:nvPr/>
              </p:nvSpPr>
              <p:spPr bwMode="auto">
                <a:xfrm>
                  <a:off x="8102600" y="5353050"/>
                  <a:ext cx="127000" cy="234950"/>
                </a:xfrm>
                <a:custGeom>
                  <a:avLst/>
                  <a:gdLst>
                    <a:gd name="T0" fmla="*/ 80 w 80"/>
                    <a:gd name="T1" fmla="*/ 30 h 148"/>
                    <a:gd name="T2" fmla="*/ 0 w 80"/>
                    <a:gd name="T3" fmla="*/ 0 h 148"/>
                    <a:gd name="T4" fmla="*/ 0 w 80"/>
                    <a:gd name="T5" fmla="*/ 131 h 148"/>
                    <a:gd name="T6" fmla="*/ 80 w 80"/>
                    <a:gd name="T7" fmla="*/ 148 h 148"/>
                    <a:gd name="T8" fmla="*/ 80 w 80"/>
                    <a:gd name="T9" fmla="*/ 30 h 148"/>
                  </a:gdLst>
                  <a:ahLst/>
                  <a:cxnLst>
                    <a:cxn ang="0">
                      <a:pos x="T0" y="T1"/>
                    </a:cxn>
                    <a:cxn ang="0">
                      <a:pos x="T2" y="T3"/>
                    </a:cxn>
                    <a:cxn ang="0">
                      <a:pos x="T4" y="T5"/>
                    </a:cxn>
                    <a:cxn ang="0">
                      <a:pos x="T6" y="T7"/>
                    </a:cxn>
                    <a:cxn ang="0">
                      <a:pos x="T8" y="T9"/>
                    </a:cxn>
                  </a:cxnLst>
                  <a:rect l="0" t="0" r="r" b="b"/>
                  <a:pathLst>
                    <a:path w="80" h="148">
                      <a:moveTo>
                        <a:pt x="80" y="30"/>
                      </a:moveTo>
                      <a:lnTo>
                        <a:pt x="0" y="0"/>
                      </a:lnTo>
                      <a:lnTo>
                        <a:pt x="0" y="131"/>
                      </a:lnTo>
                      <a:lnTo>
                        <a:pt x="80" y="148"/>
                      </a:lnTo>
                      <a:lnTo>
                        <a:pt x="80" y="30"/>
                      </a:lnTo>
                      <a:close/>
                    </a:path>
                  </a:pathLst>
                </a:custGeom>
                <a:solidFill>
                  <a:schemeClr val="accent4">
                    <a:lumMod val="75000"/>
                  </a:schemeClr>
                </a:solidFill>
                <a:ln>
                  <a:noFill/>
                </a:ln>
              </p:spPr>
              <p:txBody>
                <a:bodyPr anchor="ctr"/>
                <a:lstStyle/>
                <a:p>
                  <a:pPr algn="ctr"/>
                  <a:endParaRPr/>
                </a:p>
              </p:txBody>
            </p:sp>
            <p:sp>
              <p:nvSpPr>
                <p:cNvPr id="225" name="Freeform: Shape 17"/>
                <p:cNvSpPr/>
                <p:nvPr/>
              </p:nvSpPr>
              <p:spPr bwMode="auto">
                <a:xfrm>
                  <a:off x="8102600" y="5605463"/>
                  <a:ext cx="127000" cy="209550"/>
                </a:xfrm>
                <a:custGeom>
                  <a:avLst/>
                  <a:gdLst>
                    <a:gd name="T0" fmla="*/ 80 w 80"/>
                    <a:gd name="T1" fmla="*/ 14 h 132"/>
                    <a:gd name="T2" fmla="*/ 0 w 80"/>
                    <a:gd name="T3" fmla="*/ 0 h 132"/>
                    <a:gd name="T4" fmla="*/ 0 w 80"/>
                    <a:gd name="T5" fmla="*/ 131 h 132"/>
                    <a:gd name="T6" fmla="*/ 80 w 80"/>
                    <a:gd name="T7" fmla="*/ 132 h 132"/>
                    <a:gd name="T8" fmla="*/ 80 w 80"/>
                    <a:gd name="T9" fmla="*/ 14 h 132"/>
                  </a:gdLst>
                  <a:ahLst/>
                  <a:cxnLst>
                    <a:cxn ang="0">
                      <a:pos x="T0" y="T1"/>
                    </a:cxn>
                    <a:cxn ang="0">
                      <a:pos x="T2" y="T3"/>
                    </a:cxn>
                    <a:cxn ang="0">
                      <a:pos x="T4" y="T5"/>
                    </a:cxn>
                    <a:cxn ang="0">
                      <a:pos x="T6" y="T7"/>
                    </a:cxn>
                    <a:cxn ang="0">
                      <a:pos x="T8" y="T9"/>
                    </a:cxn>
                  </a:cxnLst>
                  <a:rect l="0" t="0" r="r" b="b"/>
                  <a:pathLst>
                    <a:path w="80" h="132">
                      <a:moveTo>
                        <a:pt x="80" y="14"/>
                      </a:moveTo>
                      <a:lnTo>
                        <a:pt x="0" y="0"/>
                      </a:lnTo>
                      <a:lnTo>
                        <a:pt x="0" y="131"/>
                      </a:lnTo>
                      <a:lnTo>
                        <a:pt x="80" y="132"/>
                      </a:lnTo>
                      <a:lnTo>
                        <a:pt x="80" y="14"/>
                      </a:lnTo>
                      <a:close/>
                    </a:path>
                  </a:pathLst>
                </a:custGeom>
                <a:solidFill>
                  <a:schemeClr val="accent4">
                    <a:lumMod val="75000"/>
                  </a:schemeClr>
                </a:solidFill>
                <a:ln>
                  <a:noFill/>
                </a:ln>
              </p:spPr>
              <p:txBody>
                <a:bodyPr anchor="ctr"/>
                <a:lstStyle/>
                <a:p>
                  <a:pPr algn="ctr"/>
                  <a:endParaRPr/>
                </a:p>
              </p:txBody>
            </p:sp>
            <p:sp>
              <p:nvSpPr>
                <p:cNvPr id="226" name="Freeform: Shape 18"/>
                <p:cNvSpPr/>
                <p:nvPr/>
              </p:nvSpPr>
              <p:spPr bwMode="auto">
                <a:xfrm>
                  <a:off x="8261350" y="4524375"/>
                  <a:ext cx="92075" cy="306388"/>
                </a:xfrm>
                <a:custGeom>
                  <a:avLst/>
                  <a:gdLst>
                    <a:gd name="T0" fmla="*/ 58 w 58"/>
                    <a:gd name="T1" fmla="*/ 90 h 193"/>
                    <a:gd name="T2" fmla="*/ 0 w 58"/>
                    <a:gd name="T3" fmla="*/ 0 h 193"/>
                    <a:gd name="T4" fmla="*/ 0 w 58"/>
                    <a:gd name="T5" fmla="*/ 115 h 193"/>
                    <a:gd name="T6" fmla="*/ 58 w 58"/>
                    <a:gd name="T7" fmla="*/ 193 h 193"/>
                    <a:gd name="T8" fmla="*/ 58 w 58"/>
                    <a:gd name="T9" fmla="*/ 90 h 193"/>
                  </a:gdLst>
                  <a:ahLst/>
                  <a:cxnLst>
                    <a:cxn ang="0">
                      <a:pos x="T0" y="T1"/>
                    </a:cxn>
                    <a:cxn ang="0">
                      <a:pos x="T2" y="T3"/>
                    </a:cxn>
                    <a:cxn ang="0">
                      <a:pos x="T4" y="T5"/>
                    </a:cxn>
                    <a:cxn ang="0">
                      <a:pos x="T6" y="T7"/>
                    </a:cxn>
                    <a:cxn ang="0">
                      <a:pos x="T8" y="T9"/>
                    </a:cxn>
                  </a:cxnLst>
                  <a:rect l="0" t="0" r="r" b="b"/>
                  <a:pathLst>
                    <a:path w="58" h="193">
                      <a:moveTo>
                        <a:pt x="58" y="90"/>
                      </a:moveTo>
                      <a:lnTo>
                        <a:pt x="0" y="0"/>
                      </a:lnTo>
                      <a:lnTo>
                        <a:pt x="0" y="115"/>
                      </a:lnTo>
                      <a:lnTo>
                        <a:pt x="58" y="193"/>
                      </a:lnTo>
                      <a:lnTo>
                        <a:pt x="58" y="90"/>
                      </a:lnTo>
                      <a:close/>
                    </a:path>
                  </a:pathLst>
                </a:custGeom>
                <a:solidFill>
                  <a:schemeClr val="accent4">
                    <a:lumMod val="75000"/>
                  </a:schemeClr>
                </a:solidFill>
                <a:ln>
                  <a:noFill/>
                </a:ln>
              </p:spPr>
              <p:txBody>
                <a:bodyPr anchor="ctr"/>
                <a:lstStyle/>
                <a:p>
                  <a:pPr algn="ctr"/>
                  <a:endParaRPr/>
                </a:p>
              </p:txBody>
            </p:sp>
            <p:sp>
              <p:nvSpPr>
                <p:cNvPr id="227" name="Freeform: Shape 19"/>
                <p:cNvSpPr/>
                <p:nvPr/>
              </p:nvSpPr>
              <p:spPr bwMode="auto">
                <a:xfrm>
                  <a:off x="8261350" y="4746625"/>
                  <a:ext cx="92075" cy="280988"/>
                </a:xfrm>
                <a:custGeom>
                  <a:avLst/>
                  <a:gdLst>
                    <a:gd name="T0" fmla="*/ 58 w 58"/>
                    <a:gd name="T1" fmla="*/ 75 h 177"/>
                    <a:gd name="T2" fmla="*/ 0 w 58"/>
                    <a:gd name="T3" fmla="*/ 0 h 177"/>
                    <a:gd name="T4" fmla="*/ 0 w 58"/>
                    <a:gd name="T5" fmla="*/ 115 h 177"/>
                    <a:gd name="T6" fmla="*/ 58 w 58"/>
                    <a:gd name="T7" fmla="*/ 177 h 177"/>
                    <a:gd name="T8" fmla="*/ 58 w 58"/>
                    <a:gd name="T9" fmla="*/ 75 h 177"/>
                  </a:gdLst>
                  <a:ahLst/>
                  <a:cxnLst>
                    <a:cxn ang="0">
                      <a:pos x="T0" y="T1"/>
                    </a:cxn>
                    <a:cxn ang="0">
                      <a:pos x="T2" y="T3"/>
                    </a:cxn>
                    <a:cxn ang="0">
                      <a:pos x="T4" y="T5"/>
                    </a:cxn>
                    <a:cxn ang="0">
                      <a:pos x="T6" y="T7"/>
                    </a:cxn>
                    <a:cxn ang="0">
                      <a:pos x="T8" y="T9"/>
                    </a:cxn>
                  </a:cxnLst>
                  <a:rect l="0" t="0" r="r" b="b"/>
                  <a:pathLst>
                    <a:path w="58" h="177">
                      <a:moveTo>
                        <a:pt x="58" y="75"/>
                      </a:moveTo>
                      <a:lnTo>
                        <a:pt x="0" y="0"/>
                      </a:lnTo>
                      <a:lnTo>
                        <a:pt x="0" y="115"/>
                      </a:lnTo>
                      <a:lnTo>
                        <a:pt x="58" y="177"/>
                      </a:lnTo>
                      <a:lnTo>
                        <a:pt x="58" y="75"/>
                      </a:lnTo>
                      <a:close/>
                    </a:path>
                  </a:pathLst>
                </a:custGeom>
                <a:solidFill>
                  <a:schemeClr val="accent4">
                    <a:lumMod val="75000"/>
                  </a:schemeClr>
                </a:solidFill>
                <a:ln>
                  <a:noFill/>
                </a:ln>
              </p:spPr>
              <p:txBody>
                <a:bodyPr anchor="ctr"/>
                <a:lstStyle/>
                <a:p>
                  <a:pPr algn="ctr"/>
                  <a:endParaRPr/>
                </a:p>
              </p:txBody>
            </p:sp>
            <p:sp>
              <p:nvSpPr>
                <p:cNvPr id="228" name="Freeform: Shape 20"/>
                <p:cNvSpPr/>
                <p:nvPr/>
              </p:nvSpPr>
              <p:spPr bwMode="auto">
                <a:xfrm>
                  <a:off x="8261350" y="4968875"/>
                  <a:ext cx="92075" cy="257175"/>
                </a:xfrm>
                <a:custGeom>
                  <a:avLst/>
                  <a:gdLst>
                    <a:gd name="T0" fmla="*/ 58 w 58"/>
                    <a:gd name="T1" fmla="*/ 59 h 162"/>
                    <a:gd name="T2" fmla="*/ 0 w 58"/>
                    <a:gd name="T3" fmla="*/ 0 h 162"/>
                    <a:gd name="T4" fmla="*/ 0 w 58"/>
                    <a:gd name="T5" fmla="*/ 114 h 162"/>
                    <a:gd name="T6" fmla="*/ 58 w 58"/>
                    <a:gd name="T7" fmla="*/ 162 h 162"/>
                    <a:gd name="T8" fmla="*/ 58 w 58"/>
                    <a:gd name="T9" fmla="*/ 59 h 162"/>
                  </a:gdLst>
                  <a:ahLst/>
                  <a:cxnLst>
                    <a:cxn ang="0">
                      <a:pos x="T0" y="T1"/>
                    </a:cxn>
                    <a:cxn ang="0">
                      <a:pos x="T2" y="T3"/>
                    </a:cxn>
                    <a:cxn ang="0">
                      <a:pos x="T4" y="T5"/>
                    </a:cxn>
                    <a:cxn ang="0">
                      <a:pos x="T6" y="T7"/>
                    </a:cxn>
                    <a:cxn ang="0">
                      <a:pos x="T8" y="T9"/>
                    </a:cxn>
                  </a:cxnLst>
                  <a:rect l="0" t="0" r="r" b="b"/>
                  <a:pathLst>
                    <a:path w="58" h="162">
                      <a:moveTo>
                        <a:pt x="58" y="59"/>
                      </a:moveTo>
                      <a:lnTo>
                        <a:pt x="0" y="0"/>
                      </a:lnTo>
                      <a:lnTo>
                        <a:pt x="0" y="114"/>
                      </a:lnTo>
                      <a:lnTo>
                        <a:pt x="58" y="162"/>
                      </a:lnTo>
                      <a:lnTo>
                        <a:pt x="58" y="59"/>
                      </a:lnTo>
                      <a:close/>
                    </a:path>
                  </a:pathLst>
                </a:custGeom>
                <a:solidFill>
                  <a:schemeClr val="accent4">
                    <a:lumMod val="75000"/>
                  </a:schemeClr>
                </a:solidFill>
                <a:ln>
                  <a:noFill/>
                </a:ln>
              </p:spPr>
              <p:txBody>
                <a:bodyPr anchor="ctr"/>
                <a:lstStyle/>
                <a:p>
                  <a:pPr algn="ctr"/>
                  <a:endParaRPr/>
                </a:p>
              </p:txBody>
            </p:sp>
            <p:sp>
              <p:nvSpPr>
                <p:cNvPr id="229" name="Freeform: Shape 21"/>
                <p:cNvSpPr/>
                <p:nvPr/>
              </p:nvSpPr>
              <p:spPr bwMode="auto">
                <a:xfrm>
                  <a:off x="8261350" y="5189538"/>
                  <a:ext cx="92075" cy="233363"/>
                </a:xfrm>
                <a:custGeom>
                  <a:avLst/>
                  <a:gdLst>
                    <a:gd name="T0" fmla="*/ 58 w 58"/>
                    <a:gd name="T1" fmla="*/ 45 h 147"/>
                    <a:gd name="T2" fmla="*/ 0 w 58"/>
                    <a:gd name="T3" fmla="*/ 0 h 147"/>
                    <a:gd name="T4" fmla="*/ 0 w 58"/>
                    <a:gd name="T5" fmla="*/ 115 h 147"/>
                    <a:gd name="T6" fmla="*/ 58 w 58"/>
                    <a:gd name="T7" fmla="*/ 147 h 147"/>
                    <a:gd name="T8" fmla="*/ 58 w 58"/>
                    <a:gd name="T9" fmla="*/ 45 h 147"/>
                  </a:gdLst>
                  <a:ahLst/>
                  <a:cxnLst>
                    <a:cxn ang="0">
                      <a:pos x="T0" y="T1"/>
                    </a:cxn>
                    <a:cxn ang="0">
                      <a:pos x="T2" y="T3"/>
                    </a:cxn>
                    <a:cxn ang="0">
                      <a:pos x="T4" y="T5"/>
                    </a:cxn>
                    <a:cxn ang="0">
                      <a:pos x="T6" y="T7"/>
                    </a:cxn>
                    <a:cxn ang="0">
                      <a:pos x="T8" y="T9"/>
                    </a:cxn>
                  </a:cxnLst>
                  <a:rect l="0" t="0" r="r" b="b"/>
                  <a:pathLst>
                    <a:path w="58" h="147">
                      <a:moveTo>
                        <a:pt x="58" y="45"/>
                      </a:moveTo>
                      <a:lnTo>
                        <a:pt x="0" y="0"/>
                      </a:lnTo>
                      <a:lnTo>
                        <a:pt x="0" y="115"/>
                      </a:lnTo>
                      <a:lnTo>
                        <a:pt x="58" y="147"/>
                      </a:lnTo>
                      <a:lnTo>
                        <a:pt x="58" y="45"/>
                      </a:lnTo>
                      <a:close/>
                    </a:path>
                  </a:pathLst>
                </a:custGeom>
                <a:solidFill>
                  <a:schemeClr val="accent4">
                    <a:lumMod val="75000"/>
                  </a:schemeClr>
                </a:solidFill>
                <a:ln>
                  <a:noFill/>
                </a:ln>
              </p:spPr>
              <p:txBody>
                <a:bodyPr anchor="ctr"/>
                <a:lstStyle/>
                <a:p>
                  <a:pPr algn="ctr"/>
                  <a:endParaRPr/>
                </a:p>
              </p:txBody>
            </p:sp>
            <p:sp>
              <p:nvSpPr>
                <p:cNvPr id="230" name="Freeform: Shape 22"/>
                <p:cNvSpPr/>
                <p:nvPr/>
              </p:nvSpPr>
              <p:spPr bwMode="auto">
                <a:xfrm>
                  <a:off x="8261350" y="5411788"/>
                  <a:ext cx="92075" cy="207963"/>
                </a:xfrm>
                <a:custGeom>
                  <a:avLst/>
                  <a:gdLst>
                    <a:gd name="T0" fmla="*/ 58 w 58"/>
                    <a:gd name="T1" fmla="*/ 29 h 131"/>
                    <a:gd name="T2" fmla="*/ 0 w 58"/>
                    <a:gd name="T3" fmla="*/ 0 h 131"/>
                    <a:gd name="T4" fmla="*/ 0 w 58"/>
                    <a:gd name="T5" fmla="*/ 115 h 131"/>
                    <a:gd name="T6" fmla="*/ 58 w 58"/>
                    <a:gd name="T7" fmla="*/ 131 h 131"/>
                    <a:gd name="T8" fmla="*/ 58 w 58"/>
                    <a:gd name="T9" fmla="*/ 29 h 131"/>
                  </a:gdLst>
                  <a:ahLst/>
                  <a:cxnLst>
                    <a:cxn ang="0">
                      <a:pos x="T0" y="T1"/>
                    </a:cxn>
                    <a:cxn ang="0">
                      <a:pos x="T2" y="T3"/>
                    </a:cxn>
                    <a:cxn ang="0">
                      <a:pos x="T4" y="T5"/>
                    </a:cxn>
                    <a:cxn ang="0">
                      <a:pos x="T6" y="T7"/>
                    </a:cxn>
                    <a:cxn ang="0">
                      <a:pos x="T8" y="T9"/>
                    </a:cxn>
                  </a:cxnLst>
                  <a:rect l="0" t="0" r="r" b="b"/>
                  <a:pathLst>
                    <a:path w="58" h="131">
                      <a:moveTo>
                        <a:pt x="58" y="29"/>
                      </a:moveTo>
                      <a:lnTo>
                        <a:pt x="0" y="0"/>
                      </a:lnTo>
                      <a:lnTo>
                        <a:pt x="0" y="115"/>
                      </a:lnTo>
                      <a:lnTo>
                        <a:pt x="58" y="131"/>
                      </a:lnTo>
                      <a:lnTo>
                        <a:pt x="58" y="29"/>
                      </a:lnTo>
                      <a:close/>
                    </a:path>
                  </a:pathLst>
                </a:custGeom>
                <a:solidFill>
                  <a:schemeClr val="accent4">
                    <a:lumMod val="75000"/>
                  </a:schemeClr>
                </a:solidFill>
                <a:ln>
                  <a:noFill/>
                </a:ln>
              </p:spPr>
              <p:txBody>
                <a:bodyPr anchor="ctr"/>
                <a:lstStyle/>
                <a:p>
                  <a:pPr algn="ctr"/>
                  <a:endParaRPr/>
                </a:p>
              </p:txBody>
            </p:sp>
            <p:sp>
              <p:nvSpPr>
                <p:cNvPr id="231" name="Freeform: Shape 23"/>
                <p:cNvSpPr/>
                <p:nvPr/>
              </p:nvSpPr>
              <p:spPr bwMode="auto">
                <a:xfrm>
                  <a:off x="8261350" y="5634038"/>
                  <a:ext cx="92075" cy="184150"/>
                </a:xfrm>
                <a:custGeom>
                  <a:avLst/>
                  <a:gdLst>
                    <a:gd name="T0" fmla="*/ 58 w 58"/>
                    <a:gd name="T1" fmla="*/ 13 h 116"/>
                    <a:gd name="T2" fmla="*/ 0 w 58"/>
                    <a:gd name="T3" fmla="*/ 0 h 116"/>
                    <a:gd name="T4" fmla="*/ 0 w 58"/>
                    <a:gd name="T5" fmla="*/ 114 h 116"/>
                    <a:gd name="T6" fmla="*/ 58 w 58"/>
                    <a:gd name="T7" fmla="*/ 116 h 116"/>
                    <a:gd name="T8" fmla="*/ 58 w 58"/>
                    <a:gd name="T9" fmla="*/ 13 h 116"/>
                  </a:gdLst>
                  <a:ahLst/>
                  <a:cxnLst>
                    <a:cxn ang="0">
                      <a:pos x="T0" y="T1"/>
                    </a:cxn>
                    <a:cxn ang="0">
                      <a:pos x="T2" y="T3"/>
                    </a:cxn>
                    <a:cxn ang="0">
                      <a:pos x="T4" y="T5"/>
                    </a:cxn>
                    <a:cxn ang="0">
                      <a:pos x="T6" y="T7"/>
                    </a:cxn>
                    <a:cxn ang="0">
                      <a:pos x="T8" y="T9"/>
                    </a:cxn>
                  </a:cxnLst>
                  <a:rect l="0" t="0" r="r" b="b"/>
                  <a:pathLst>
                    <a:path w="58" h="116">
                      <a:moveTo>
                        <a:pt x="58" y="13"/>
                      </a:moveTo>
                      <a:lnTo>
                        <a:pt x="0" y="0"/>
                      </a:lnTo>
                      <a:lnTo>
                        <a:pt x="0" y="114"/>
                      </a:lnTo>
                      <a:lnTo>
                        <a:pt x="58" y="116"/>
                      </a:lnTo>
                      <a:lnTo>
                        <a:pt x="58" y="13"/>
                      </a:lnTo>
                      <a:close/>
                    </a:path>
                  </a:pathLst>
                </a:custGeom>
                <a:solidFill>
                  <a:schemeClr val="accent4">
                    <a:lumMod val="75000"/>
                  </a:schemeClr>
                </a:solidFill>
                <a:ln>
                  <a:noFill/>
                </a:ln>
              </p:spPr>
              <p:txBody>
                <a:bodyPr anchor="ctr"/>
                <a:lstStyle/>
                <a:p>
                  <a:pPr algn="ctr"/>
                  <a:endParaRPr/>
                </a:p>
              </p:txBody>
            </p:sp>
          </p:grpSp>
        </p:grpSp>
        <p:grpSp>
          <p:nvGrpSpPr>
            <p:cNvPr id="36" name="Group 42"/>
            <p:cNvGrpSpPr/>
            <p:nvPr/>
          </p:nvGrpSpPr>
          <p:grpSpPr>
            <a:xfrm>
              <a:off x="8781256" y="5017040"/>
              <a:ext cx="922338" cy="1158876"/>
              <a:chOff x="8386763" y="4664075"/>
              <a:chExt cx="922338" cy="1158876"/>
            </a:xfrm>
          </p:grpSpPr>
          <p:grpSp>
            <p:nvGrpSpPr>
              <p:cNvPr id="174" name="Group 43"/>
              <p:cNvGrpSpPr/>
              <p:nvPr/>
            </p:nvGrpSpPr>
            <p:grpSpPr>
              <a:xfrm>
                <a:off x="8386763" y="4664075"/>
                <a:ext cx="568325" cy="1154113"/>
                <a:chOff x="8386763" y="4664075"/>
                <a:chExt cx="568325" cy="1154113"/>
              </a:xfrm>
            </p:grpSpPr>
            <p:sp>
              <p:nvSpPr>
                <p:cNvPr id="194" name="Rectangle 63"/>
                <p:cNvSpPr/>
                <p:nvPr/>
              </p:nvSpPr>
              <p:spPr bwMode="auto">
                <a:xfrm>
                  <a:off x="8386763" y="5654675"/>
                  <a:ext cx="163513" cy="163513"/>
                </a:xfrm>
                <a:prstGeom prst="rect">
                  <a:avLst/>
                </a:prstGeom>
                <a:solidFill>
                  <a:schemeClr val="accent5"/>
                </a:solidFill>
                <a:ln>
                  <a:noFill/>
                </a:ln>
              </p:spPr>
              <p:txBody>
                <a:bodyPr anchor="ctr"/>
                <a:lstStyle/>
                <a:p>
                  <a:pPr algn="ctr"/>
                  <a:endParaRPr/>
                </a:p>
              </p:txBody>
            </p:sp>
            <p:sp>
              <p:nvSpPr>
                <p:cNvPr id="195" name="Rectangle 64"/>
                <p:cNvSpPr/>
                <p:nvPr/>
              </p:nvSpPr>
              <p:spPr bwMode="auto">
                <a:xfrm>
                  <a:off x="8386763" y="5456238"/>
                  <a:ext cx="163513" cy="163513"/>
                </a:xfrm>
                <a:prstGeom prst="rect">
                  <a:avLst/>
                </a:prstGeom>
                <a:solidFill>
                  <a:schemeClr val="accent5"/>
                </a:solidFill>
                <a:ln>
                  <a:noFill/>
                </a:ln>
              </p:spPr>
              <p:txBody>
                <a:bodyPr anchor="ctr"/>
                <a:lstStyle/>
                <a:p>
                  <a:pPr algn="ctr"/>
                  <a:endParaRPr/>
                </a:p>
              </p:txBody>
            </p:sp>
            <p:sp>
              <p:nvSpPr>
                <p:cNvPr id="196" name="Rectangle 65"/>
                <p:cNvSpPr/>
                <p:nvPr/>
              </p:nvSpPr>
              <p:spPr bwMode="auto">
                <a:xfrm>
                  <a:off x="8386763" y="5259388"/>
                  <a:ext cx="163513" cy="161925"/>
                </a:xfrm>
                <a:prstGeom prst="rect">
                  <a:avLst/>
                </a:prstGeom>
                <a:solidFill>
                  <a:schemeClr val="accent5"/>
                </a:solidFill>
                <a:ln>
                  <a:noFill/>
                </a:ln>
              </p:spPr>
              <p:txBody>
                <a:bodyPr anchor="ctr"/>
                <a:lstStyle/>
                <a:p>
                  <a:pPr algn="ctr"/>
                  <a:endParaRPr/>
                </a:p>
              </p:txBody>
            </p:sp>
            <p:sp>
              <p:nvSpPr>
                <p:cNvPr id="197" name="Rectangle 66"/>
                <p:cNvSpPr/>
                <p:nvPr/>
              </p:nvSpPr>
              <p:spPr bwMode="auto">
                <a:xfrm>
                  <a:off x="8386763" y="5060950"/>
                  <a:ext cx="163513" cy="161925"/>
                </a:xfrm>
                <a:prstGeom prst="rect">
                  <a:avLst/>
                </a:prstGeom>
                <a:solidFill>
                  <a:schemeClr val="accent5"/>
                </a:solidFill>
                <a:ln>
                  <a:noFill/>
                </a:ln>
              </p:spPr>
              <p:txBody>
                <a:bodyPr anchor="ctr"/>
                <a:lstStyle/>
                <a:p>
                  <a:pPr algn="ctr"/>
                  <a:endParaRPr/>
                </a:p>
              </p:txBody>
            </p:sp>
            <p:sp>
              <p:nvSpPr>
                <p:cNvPr id="198" name="Rectangle 67"/>
                <p:cNvSpPr/>
                <p:nvPr/>
              </p:nvSpPr>
              <p:spPr bwMode="auto">
                <a:xfrm>
                  <a:off x="8386763" y="4862513"/>
                  <a:ext cx="163513" cy="163513"/>
                </a:xfrm>
                <a:prstGeom prst="rect">
                  <a:avLst/>
                </a:prstGeom>
                <a:solidFill>
                  <a:schemeClr val="accent5"/>
                </a:solidFill>
                <a:ln>
                  <a:noFill/>
                </a:ln>
              </p:spPr>
              <p:txBody>
                <a:bodyPr anchor="ctr"/>
                <a:lstStyle/>
                <a:p>
                  <a:pPr algn="ctr"/>
                  <a:endParaRPr/>
                </a:p>
              </p:txBody>
            </p:sp>
            <p:sp>
              <p:nvSpPr>
                <p:cNvPr id="199" name="Rectangle 68"/>
                <p:cNvSpPr/>
                <p:nvPr/>
              </p:nvSpPr>
              <p:spPr bwMode="auto">
                <a:xfrm>
                  <a:off x="8386763" y="4664075"/>
                  <a:ext cx="163513" cy="163513"/>
                </a:xfrm>
                <a:prstGeom prst="rect">
                  <a:avLst/>
                </a:prstGeom>
                <a:solidFill>
                  <a:schemeClr val="accent5"/>
                </a:solidFill>
                <a:ln>
                  <a:noFill/>
                </a:ln>
              </p:spPr>
              <p:txBody>
                <a:bodyPr anchor="ctr"/>
                <a:lstStyle/>
                <a:p>
                  <a:pPr algn="ctr"/>
                  <a:endParaRPr/>
                </a:p>
              </p:txBody>
            </p:sp>
            <p:sp>
              <p:nvSpPr>
                <p:cNvPr id="200" name="Rectangle 69"/>
                <p:cNvSpPr/>
                <p:nvPr/>
              </p:nvSpPr>
              <p:spPr bwMode="auto">
                <a:xfrm>
                  <a:off x="8589963" y="5654675"/>
                  <a:ext cx="161925" cy="163513"/>
                </a:xfrm>
                <a:prstGeom prst="rect">
                  <a:avLst/>
                </a:prstGeom>
                <a:solidFill>
                  <a:schemeClr val="accent5"/>
                </a:solidFill>
                <a:ln>
                  <a:noFill/>
                </a:ln>
              </p:spPr>
              <p:txBody>
                <a:bodyPr anchor="ctr"/>
                <a:lstStyle/>
                <a:p>
                  <a:pPr algn="ctr"/>
                  <a:endParaRPr/>
                </a:p>
              </p:txBody>
            </p:sp>
            <p:sp>
              <p:nvSpPr>
                <p:cNvPr id="201" name="Rectangle 70"/>
                <p:cNvSpPr/>
                <p:nvPr/>
              </p:nvSpPr>
              <p:spPr bwMode="auto">
                <a:xfrm>
                  <a:off x="8589963" y="5456238"/>
                  <a:ext cx="161925" cy="163513"/>
                </a:xfrm>
                <a:prstGeom prst="rect">
                  <a:avLst/>
                </a:prstGeom>
                <a:solidFill>
                  <a:schemeClr val="accent5"/>
                </a:solidFill>
                <a:ln>
                  <a:noFill/>
                </a:ln>
              </p:spPr>
              <p:txBody>
                <a:bodyPr anchor="ctr"/>
                <a:lstStyle/>
                <a:p>
                  <a:pPr algn="ctr"/>
                  <a:endParaRPr/>
                </a:p>
              </p:txBody>
            </p:sp>
            <p:sp>
              <p:nvSpPr>
                <p:cNvPr id="202" name="Rectangle 71"/>
                <p:cNvSpPr/>
                <p:nvPr/>
              </p:nvSpPr>
              <p:spPr bwMode="auto">
                <a:xfrm>
                  <a:off x="8589963" y="5259388"/>
                  <a:ext cx="161925" cy="161925"/>
                </a:xfrm>
                <a:prstGeom prst="rect">
                  <a:avLst/>
                </a:prstGeom>
                <a:solidFill>
                  <a:schemeClr val="accent5"/>
                </a:solidFill>
                <a:ln>
                  <a:noFill/>
                </a:ln>
              </p:spPr>
              <p:txBody>
                <a:bodyPr anchor="ctr"/>
                <a:lstStyle/>
                <a:p>
                  <a:pPr algn="ctr"/>
                  <a:endParaRPr/>
                </a:p>
              </p:txBody>
            </p:sp>
            <p:sp>
              <p:nvSpPr>
                <p:cNvPr id="203" name="Rectangle 72"/>
                <p:cNvSpPr/>
                <p:nvPr/>
              </p:nvSpPr>
              <p:spPr bwMode="auto">
                <a:xfrm>
                  <a:off x="8589963" y="5060950"/>
                  <a:ext cx="161925" cy="161925"/>
                </a:xfrm>
                <a:prstGeom prst="rect">
                  <a:avLst/>
                </a:prstGeom>
                <a:solidFill>
                  <a:schemeClr val="accent5"/>
                </a:solidFill>
                <a:ln>
                  <a:noFill/>
                </a:ln>
              </p:spPr>
              <p:txBody>
                <a:bodyPr anchor="ctr"/>
                <a:lstStyle/>
                <a:p>
                  <a:pPr algn="ctr"/>
                  <a:endParaRPr/>
                </a:p>
              </p:txBody>
            </p:sp>
            <p:sp>
              <p:nvSpPr>
                <p:cNvPr id="204" name="Rectangle 73"/>
                <p:cNvSpPr/>
                <p:nvPr/>
              </p:nvSpPr>
              <p:spPr bwMode="auto">
                <a:xfrm>
                  <a:off x="8589963" y="4862513"/>
                  <a:ext cx="161925" cy="163513"/>
                </a:xfrm>
                <a:prstGeom prst="rect">
                  <a:avLst/>
                </a:prstGeom>
                <a:solidFill>
                  <a:schemeClr val="accent5"/>
                </a:solidFill>
                <a:ln>
                  <a:noFill/>
                </a:ln>
              </p:spPr>
              <p:txBody>
                <a:bodyPr anchor="ctr"/>
                <a:lstStyle/>
                <a:p>
                  <a:pPr algn="ctr"/>
                  <a:endParaRPr/>
                </a:p>
              </p:txBody>
            </p:sp>
            <p:sp>
              <p:nvSpPr>
                <p:cNvPr id="205" name="Rectangle 74"/>
                <p:cNvSpPr/>
                <p:nvPr/>
              </p:nvSpPr>
              <p:spPr bwMode="auto">
                <a:xfrm>
                  <a:off x="8589963" y="4664075"/>
                  <a:ext cx="161925" cy="163513"/>
                </a:xfrm>
                <a:prstGeom prst="rect">
                  <a:avLst/>
                </a:prstGeom>
                <a:solidFill>
                  <a:schemeClr val="accent5"/>
                </a:solidFill>
                <a:ln>
                  <a:noFill/>
                </a:ln>
              </p:spPr>
              <p:txBody>
                <a:bodyPr anchor="ctr"/>
                <a:lstStyle/>
                <a:p>
                  <a:pPr algn="ctr"/>
                  <a:endParaRPr/>
                </a:p>
              </p:txBody>
            </p:sp>
            <p:sp>
              <p:nvSpPr>
                <p:cNvPr id="206" name="Rectangle 75"/>
                <p:cNvSpPr/>
                <p:nvPr/>
              </p:nvSpPr>
              <p:spPr bwMode="auto">
                <a:xfrm>
                  <a:off x="8793163" y="5654675"/>
                  <a:ext cx="161925" cy="163513"/>
                </a:xfrm>
                <a:prstGeom prst="rect">
                  <a:avLst/>
                </a:prstGeom>
                <a:solidFill>
                  <a:schemeClr val="accent5"/>
                </a:solidFill>
                <a:ln>
                  <a:noFill/>
                </a:ln>
              </p:spPr>
              <p:txBody>
                <a:bodyPr anchor="ctr"/>
                <a:lstStyle/>
                <a:p>
                  <a:pPr algn="ctr"/>
                  <a:endParaRPr/>
                </a:p>
              </p:txBody>
            </p:sp>
            <p:sp>
              <p:nvSpPr>
                <p:cNvPr id="207" name="Rectangle 76"/>
                <p:cNvSpPr/>
                <p:nvPr/>
              </p:nvSpPr>
              <p:spPr bwMode="auto">
                <a:xfrm>
                  <a:off x="8793163" y="5456238"/>
                  <a:ext cx="161925" cy="163513"/>
                </a:xfrm>
                <a:prstGeom prst="rect">
                  <a:avLst/>
                </a:prstGeom>
                <a:solidFill>
                  <a:schemeClr val="accent5"/>
                </a:solidFill>
                <a:ln>
                  <a:noFill/>
                </a:ln>
              </p:spPr>
              <p:txBody>
                <a:bodyPr anchor="ctr"/>
                <a:lstStyle/>
                <a:p>
                  <a:pPr algn="ctr"/>
                  <a:endParaRPr/>
                </a:p>
              </p:txBody>
            </p:sp>
            <p:sp>
              <p:nvSpPr>
                <p:cNvPr id="208" name="Rectangle 77"/>
                <p:cNvSpPr/>
                <p:nvPr/>
              </p:nvSpPr>
              <p:spPr bwMode="auto">
                <a:xfrm>
                  <a:off x="8793163" y="5259388"/>
                  <a:ext cx="161925" cy="161925"/>
                </a:xfrm>
                <a:prstGeom prst="rect">
                  <a:avLst/>
                </a:prstGeom>
                <a:solidFill>
                  <a:schemeClr val="accent5"/>
                </a:solidFill>
                <a:ln>
                  <a:noFill/>
                </a:ln>
              </p:spPr>
              <p:txBody>
                <a:bodyPr anchor="ctr"/>
                <a:lstStyle/>
                <a:p>
                  <a:pPr algn="ctr"/>
                  <a:endParaRPr/>
                </a:p>
              </p:txBody>
            </p:sp>
            <p:sp>
              <p:nvSpPr>
                <p:cNvPr id="209" name="Rectangle 78"/>
                <p:cNvSpPr/>
                <p:nvPr/>
              </p:nvSpPr>
              <p:spPr bwMode="auto">
                <a:xfrm>
                  <a:off x="8793163" y="5060950"/>
                  <a:ext cx="161925" cy="161925"/>
                </a:xfrm>
                <a:prstGeom prst="rect">
                  <a:avLst/>
                </a:prstGeom>
                <a:solidFill>
                  <a:schemeClr val="accent5"/>
                </a:solidFill>
                <a:ln>
                  <a:noFill/>
                </a:ln>
              </p:spPr>
              <p:txBody>
                <a:bodyPr anchor="ctr"/>
                <a:lstStyle/>
                <a:p>
                  <a:pPr algn="ctr"/>
                  <a:endParaRPr/>
                </a:p>
              </p:txBody>
            </p:sp>
            <p:sp>
              <p:nvSpPr>
                <p:cNvPr id="210" name="Rectangle 79"/>
                <p:cNvSpPr/>
                <p:nvPr/>
              </p:nvSpPr>
              <p:spPr bwMode="auto">
                <a:xfrm>
                  <a:off x="8793163" y="4862513"/>
                  <a:ext cx="161925" cy="163513"/>
                </a:xfrm>
                <a:prstGeom prst="rect">
                  <a:avLst/>
                </a:prstGeom>
                <a:solidFill>
                  <a:schemeClr val="accent5"/>
                </a:solidFill>
                <a:ln>
                  <a:noFill/>
                </a:ln>
              </p:spPr>
              <p:txBody>
                <a:bodyPr anchor="ctr"/>
                <a:lstStyle/>
                <a:p>
                  <a:pPr algn="ctr"/>
                  <a:endParaRPr/>
                </a:p>
              </p:txBody>
            </p:sp>
            <p:sp>
              <p:nvSpPr>
                <p:cNvPr id="211" name="Rectangle 80"/>
                <p:cNvSpPr/>
                <p:nvPr/>
              </p:nvSpPr>
              <p:spPr bwMode="auto">
                <a:xfrm>
                  <a:off x="8793163" y="4664075"/>
                  <a:ext cx="161925" cy="163513"/>
                </a:xfrm>
                <a:prstGeom prst="rect">
                  <a:avLst/>
                </a:prstGeom>
                <a:solidFill>
                  <a:schemeClr val="accent5"/>
                </a:solidFill>
                <a:ln>
                  <a:noFill/>
                </a:ln>
              </p:spPr>
              <p:txBody>
                <a:bodyPr anchor="ctr"/>
                <a:lstStyle/>
                <a:p>
                  <a:pPr algn="ctr"/>
                  <a:endParaRPr/>
                </a:p>
              </p:txBody>
            </p:sp>
          </p:grpSp>
          <p:grpSp>
            <p:nvGrpSpPr>
              <p:cNvPr id="175" name="Group 44"/>
              <p:cNvGrpSpPr/>
              <p:nvPr/>
            </p:nvGrpSpPr>
            <p:grpSpPr>
              <a:xfrm>
                <a:off x="8990013" y="4664075"/>
                <a:ext cx="319088" cy="1158876"/>
                <a:chOff x="8990013" y="4664075"/>
                <a:chExt cx="319088" cy="1158876"/>
              </a:xfrm>
            </p:grpSpPr>
            <p:sp>
              <p:nvSpPr>
                <p:cNvPr id="176" name="Freeform: Shape 45"/>
                <p:cNvSpPr/>
                <p:nvPr/>
              </p:nvSpPr>
              <p:spPr bwMode="auto">
                <a:xfrm>
                  <a:off x="8990013" y="4664075"/>
                  <a:ext cx="114300" cy="249238"/>
                </a:xfrm>
                <a:custGeom>
                  <a:avLst/>
                  <a:gdLst>
                    <a:gd name="T0" fmla="*/ 72 w 72"/>
                    <a:gd name="T1" fmla="*/ 63 h 157"/>
                    <a:gd name="T2" fmla="*/ 0 w 72"/>
                    <a:gd name="T3" fmla="*/ 0 h 157"/>
                    <a:gd name="T4" fmla="*/ 0 w 72"/>
                    <a:gd name="T5" fmla="*/ 103 h 157"/>
                    <a:gd name="T6" fmla="*/ 72 w 72"/>
                    <a:gd name="T7" fmla="*/ 157 h 157"/>
                    <a:gd name="T8" fmla="*/ 72 w 72"/>
                    <a:gd name="T9" fmla="*/ 63 h 157"/>
                  </a:gdLst>
                  <a:ahLst/>
                  <a:cxnLst>
                    <a:cxn ang="0">
                      <a:pos x="T0" y="T1"/>
                    </a:cxn>
                    <a:cxn ang="0">
                      <a:pos x="T2" y="T3"/>
                    </a:cxn>
                    <a:cxn ang="0">
                      <a:pos x="T4" y="T5"/>
                    </a:cxn>
                    <a:cxn ang="0">
                      <a:pos x="T6" y="T7"/>
                    </a:cxn>
                    <a:cxn ang="0">
                      <a:pos x="T8" y="T9"/>
                    </a:cxn>
                  </a:cxnLst>
                  <a:rect l="0" t="0" r="r" b="b"/>
                  <a:pathLst>
                    <a:path w="72" h="157">
                      <a:moveTo>
                        <a:pt x="72" y="63"/>
                      </a:moveTo>
                      <a:lnTo>
                        <a:pt x="0" y="0"/>
                      </a:lnTo>
                      <a:lnTo>
                        <a:pt x="0" y="103"/>
                      </a:lnTo>
                      <a:lnTo>
                        <a:pt x="72" y="157"/>
                      </a:lnTo>
                      <a:lnTo>
                        <a:pt x="72" y="63"/>
                      </a:lnTo>
                      <a:close/>
                    </a:path>
                  </a:pathLst>
                </a:custGeom>
                <a:solidFill>
                  <a:schemeClr val="accent5">
                    <a:lumMod val="75000"/>
                  </a:schemeClr>
                </a:solidFill>
                <a:ln>
                  <a:noFill/>
                </a:ln>
              </p:spPr>
              <p:txBody>
                <a:bodyPr anchor="ctr"/>
                <a:lstStyle/>
                <a:p>
                  <a:pPr algn="ctr"/>
                  <a:endParaRPr/>
                </a:p>
              </p:txBody>
            </p:sp>
            <p:sp>
              <p:nvSpPr>
                <p:cNvPr id="177" name="Freeform: Shape 46"/>
                <p:cNvSpPr/>
                <p:nvPr/>
              </p:nvSpPr>
              <p:spPr bwMode="auto">
                <a:xfrm>
                  <a:off x="8990013" y="4862513"/>
                  <a:ext cx="114300" cy="231775"/>
                </a:xfrm>
                <a:custGeom>
                  <a:avLst/>
                  <a:gdLst>
                    <a:gd name="T0" fmla="*/ 72 w 72"/>
                    <a:gd name="T1" fmla="*/ 53 h 146"/>
                    <a:gd name="T2" fmla="*/ 0 w 72"/>
                    <a:gd name="T3" fmla="*/ 0 h 146"/>
                    <a:gd name="T4" fmla="*/ 0 w 72"/>
                    <a:gd name="T5" fmla="*/ 103 h 146"/>
                    <a:gd name="T6" fmla="*/ 72 w 72"/>
                    <a:gd name="T7" fmla="*/ 146 h 146"/>
                    <a:gd name="T8" fmla="*/ 72 w 72"/>
                    <a:gd name="T9" fmla="*/ 53 h 146"/>
                  </a:gdLst>
                  <a:ahLst/>
                  <a:cxnLst>
                    <a:cxn ang="0">
                      <a:pos x="T0" y="T1"/>
                    </a:cxn>
                    <a:cxn ang="0">
                      <a:pos x="T2" y="T3"/>
                    </a:cxn>
                    <a:cxn ang="0">
                      <a:pos x="T4" y="T5"/>
                    </a:cxn>
                    <a:cxn ang="0">
                      <a:pos x="T6" y="T7"/>
                    </a:cxn>
                    <a:cxn ang="0">
                      <a:pos x="T8" y="T9"/>
                    </a:cxn>
                  </a:cxnLst>
                  <a:rect l="0" t="0" r="r" b="b"/>
                  <a:pathLst>
                    <a:path w="72" h="146">
                      <a:moveTo>
                        <a:pt x="72" y="53"/>
                      </a:moveTo>
                      <a:lnTo>
                        <a:pt x="0" y="0"/>
                      </a:lnTo>
                      <a:lnTo>
                        <a:pt x="0" y="103"/>
                      </a:lnTo>
                      <a:lnTo>
                        <a:pt x="72" y="146"/>
                      </a:lnTo>
                      <a:lnTo>
                        <a:pt x="72" y="53"/>
                      </a:lnTo>
                      <a:close/>
                    </a:path>
                  </a:pathLst>
                </a:custGeom>
                <a:solidFill>
                  <a:schemeClr val="accent5">
                    <a:lumMod val="75000"/>
                  </a:schemeClr>
                </a:solidFill>
                <a:ln>
                  <a:noFill/>
                </a:ln>
              </p:spPr>
              <p:txBody>
                <a:bodyPr anchor="ctr"/>
                <a:lstStyle/>
                <a:p>
                  <a:pPr algn="ctr"/>
                  <a:endParaRPr/>
                </a:p>
              </p:txBody>
            </p:sp>
            <p:sp>
              <p:nvSpPr>
                <p:cNvPr id="178" name="Freeform: Shape 47"/>
                <p:cNvSpPr/>
                <p:nvPr/>
              </p:nvSpPr>
              <p:spPr bwMode="auto">
                <a:xfrm>
                  <a:off x="8990013" y="5060950"/>
                  <a:ext cx="114300" cy="215900"/>
                </a:xfrm>
                <a:custGeom>
                  <a:avLst/>
                  <a:gdLst>
                    <a:gd name="T0" fmla="*/ 72 w 72"/>
                    <a:gd name="T1" fmla="*/ 42 h 136"/>
                    <a:gd name="T2" fmla="*/ 0 w 72"/>
                    <a:gd name="T3" fmla="*/ 0 h 136"/>
                    <a:gd name="T4" fmla="*/ 0 w 72"/>
                    <a:gd name="T5" fmla="*/ 102 h 136"/>
                    <a:gd name="T6" fmla="*/ 72 w 72"/>
                    <a:gd name="T7" fmla="*/ 136 h 136"/>
                    <a:gd name="T8" fmla="*/ 72 w 72"/>
                    <a:gd name="T9" fmla="*/ 42 h 136"/>
                  </a:gdLst>
                  <a:ahLst/>
                  <a:cxnLst>
                    <a:cxn ang="0">
                      <a:pos x="T0" y="T1"/>
                    </a:cxn>
                    <a:cxn ang="0">
                      <a:pos x="T2" y="T3"/>
                    </a:cxn>
                    <a:cxn ang="0">
                      <a:pos x="T4" y="T5"/>
                    </a:cxn>
                    <a:cxn ang="0">
                      <a:pos x="T6" y="T7"/>
                    </a:cxn>
                    <a:cxn ang="0">
                      <a:pos x="T8" y="T9"/>
                    </a:cxn>
                  </a:cxnLst>
                  <a:rect l="0" t="0" r="r" b="b"/>
                  <a:pathLst>
                    <a:path w="72" h="136">
                      <a:moveTo>
                        <a:pt x="72" y="42"/>
                      </a:moveTo>
                      <a:lnTo>
                        <a:pt x="0" y="0"/>
                      </a:lnTo>
                      <a:lnTo>
                        <a:pt x="0" y="102"/>
                      </a:lnTo>
                      <a:lnTo>
                        <a:pt x="72" y="136"/>
                      </a:lnTo>
                      <a:lnTo>
                        <a:pt x="72" y="42"/>
                      </a:lnTo>
                      <a:close/>
                    </a:path>
                  </a:pathLst>
                </a:custGeom>
                <a:solidFill>
                  <a:schemeClr val="accent5">
                    <a:lumMod val="75000"/>
                  </a:schemeClr>
                </a:solidFill>
                <a:ln>
                  <a:noFill/>
                </a:ln>
              </p:spPr>
              <p:txBody>
                <a:bodyPr anchor="ctr"/>
                <a:lstStyle/>
                <a:p>
                  <a:pPr algn="ctr"/>
                  <a:endParaRPr/>
                </a:p>
              </p:txBody>
            </p:sp>
            <p:sp>
              <p:nvSpPr>
                <p:cNvPr id="179" name="Freeform: Shape 48"/>
                <p:cNvSpPr/>
                <p:nvPr/>
              </p:nvSpPr>
              <p:spPr bwMode="auto">
                <a:xfrm>
                  <a:off x="8990013" y="5259388"/>
                  <a:ext cx="114300" cy="196850"/>
                </a:xfrm>
                <a:custGeom>
                  <a:avLst/>
                  <a:gdLst>
                    <a:gd name="T0" fmla="*/ 72 w 72"/>
                    <a:gd name="T1" fmla="*/ 31 h 124"/>
                    <a:gd name="T2" fmla="*/ 0 w 72"/>
                    <a:gd name="T3" fmla="*/ 0 h 124"/>
                    <a:gd name="T4" fmla="*/ 0 w 72"/>
                    <a:gd name="T5" fmla="*/ 102 h 124"/>
                    <a:gd name="T6" fmla="*/ 72 w 72"/>
                    <a:gd name="T7" fmla="*/ 124 h 124"/>
                    <a:gd name="T8" fmla="*/ 72 w 72"/>
                    <a:gd name="T9" fmla="*/ 31 h 124"/>
                  </a:gdLst>
                  <a:ahLst/>
                  <a:cxnLst>
                    <a:cxn ang="0">
                      <a:pos x="T0" y="T1"/>
                    </a:cxn>
                    <a:cxn ang="0">
                      <a:pos x="T2" y="T3"/>
                    </a:cxn>
                    <a:cxn ang="0">
                      <a:pos x="T4" y="T5"/>
                    </a:cxn>
                    <a:cxn ang="0">
                      <a:pos x="T6" y="T7"/>
                    </a:cxn>
                    <a:cxn ang="0">
                      <a:pos x="T8" y="T9"/>
                    </a:cxn>
                  </a:cxnLst>
                  <a:rect l="0" t="0" r="r" b="b"/>
                  <a:pathLst>
                    <a:path w="72" h="124">
                      <a:moveTo>
                        <a:pt x="72" y="31"/>
                      </a:moveTo>
                      <a:lnTo>
                        <a:pt x="0" y="0"/>
                      </a:lnTo>
                      <a:lnTo>
                        <a:pt x="0" y="102"/>
                      </a:lnTo>
                      <a:lnTo>
                        <a:pt x="72" y="124"/>
                      </a:lnTo>
                      <a:lnTo>
                        <a:pt x="72" y="31"/>
                      </a:lnTo>
                      <a:close/>
                    </a:path>
                  </a:pathLst>
                </a:custGeom>
                <a:solidFill>
                  <a:schemeClr val="accent5">
                    <a:lumMod val="75000"/>
                  </a:schemeClr>
                </a:solidFill>
                <a:ln>
                  <a:noFill/>
                </a:ln>
              </p:spPr>
              <p:txBody>
                <a:bodyPr anchor="ctr"/>
                <a:lstStyle/>
                <a:p>
                  <a:pPr algn="ctr"/>
                  <a:endParaRPr/>
                </a:p>
              </p:txBody>
            </p:sp>
            <p:sp>
              <p:nvSpPr>
                <p:cNvPr id="180" name="Freeform: Shape 49"/>
                <p:cNvSpPr/>
                <p:nvPr/>
              </p:nvSpPr>
              <p:spPr bwMode="auto">
                <a:xfrm>
                  <a:off x="8990013" y="5456238"/>
                  <a:ext cx="114300" cy="182563"/>
                </a:xfrm>
                <a:custGeom>
                  <a:avLst/>
                  <a:gdLst>
                    <a:gd name="T0" fmla="*/ 72 w 72"/>
                    <a:gd name="T1" fmla="*/ 21 h 115"/>
                    <a:gd name="T2" fmla="*/ 0 w 72"/>
                    <a:gd name="T3" fmla="*/ 0 h 115"/>
                    <a:gd name="T4" fmla="*/ 0 w 72"/>
                    <a:gd name="T5" fmla="*/ 103 h 115"/>
                    <a:gd name="T6" fmla="*/ 72 w 72"/>
                    <a:gd name="T7" fmla="*/ 115 h 115"/>
                    <a:gd name="T8" fmla="*/ 72 w 72"/>
                    <a:gd name="T9" fmla="*/ 21 h 115"/>
                  </a:gdLst>
                  <a:ahLst/>
                  <a:cxnLst>
                    <a:cxn ang="0">
                      <a:pos x="T0" y="T1"/>
                    </a:cxn>
                    <a:cxn ang="0">
                      <a:pos x="T2" y="T3"/>
                    </a:cxn>
                    <a:cxn ang="0">
                      <a:pos x="T4" y="T5"/>
                    </a:cxn>
                    <a:cxn ang="0">
                      <a:pos x="T6" y="T7"/>
                    </a:cxn>
                    <a:cxn ang="0">
                      <a:pos x="T8" y="T9"/>
                    </a:cxn>
                  </a:cxnLst>
                  <a:rect l="0" t="0" r="r" b="b"/>
                  <a:pathLst>
                    <a:path w="72" h="115">
                      <a:moveTo>
                        <a:pt x="72" y="21"/>
                      </a:moveTo>
                      <a:lnTo>
                        <a:pt x="0" y="0"/>
                      </a:lnTo>
                      <a:lnTo>
                        <a:pt x="0" y="103"/>
                      </a:lnTo>
                      <a:lnTo>
                        <a:pt x="72" y="115"/>
                      </a:lnTo>
                      <a:lnTo>
                        <a:pt x="72" y="21"/>
                      </a:lnTo>
                      <a:close/>
                    </a:path>
                  </a:pathLst>
                </a:custGeom>
                <a:solidFill>
                  <a:schemeClr val="accent5">
                    <a:lumMod val="75000"/>
                  </a:schemeClr>
                </a:solidFill>
                <a:ln>
                  <a:noFill/>
                </a:ln>
              </p:spPr>
              <p:txBody>
                <a:bodyPr anchor="ctr"/>
                <a:lstStyle/>
                <a:p>
                  <a:pPr algn="ctr"/>
                  <a:endParaRPr/>
                </a:p>
              </p:txBody>
            </p:sp>
            <p:sp>
              <p:nvSpPr>
                <p:cNvPr id="181" name="Freeform: Shape 50"/>
                <p:cNvSpPr/>
                <p:nvPr/>
              </p:nvSpPr>
              <p:spPr bwMode="auto">
                <a:xfrm>
                  <a:off x="8990013" y="5654675"/>
                  <a:ext cx="114300" cy="165100"/>
                </a:xfrm>
                <a:custGeom>
                  <a:avLst/>
                  <a:gdLst>
                    <a:gd name="T0" fmla="*/ 72 w 72"/>
                    <a:gd name="T1" fmla="*/ 10 h 104"/>
                    <a:gd name="T2" fmla="*/ 0 w 72"/>
                    <a:gd name="T3" fmla="*/ 0 h 104"/>
                    <a:gd name="T4" fmla="*/ 0 w 72"/>
                    <a:gd name="T5" fmla="*/ 103 h 104"/>
                    <a:gd name="T6" fmla="*/ 72 w 72"/>
                    <a:gd name="T7" fmla="*/ 104 h 104"/>
                    <a:gd name="T8" fmla="*/ 72 w 72"/>
                    <a:gd name="T9" fmla="*/ 10 h 104"/>
                  </a:gdLst>
                  <a:ahLst/>
                  <a:cxnLst>
                    <a:cxn ang="0">
                      <a:pos x="T0" y="T1"/>
                    </a:cxn>
                    <a:cxn ang="0">
                      <a:pos x="T2" y="T3"/>
                    </a:cxn>
                    <a:cxn ang="0">
                      <a:pos x="T4" y="T5"/>
                    </a:cxn>
                    <a:cxn ang="0">
                      <a:pos x="T6" y="T7"/>
                    </a:cxn>
                    <a:cxn ang="0">
                      <a:pos x="T8" y="T9"/>
                    </a:cxn>
                  </a:cxnLst>
                  <a:rect l="0" t="0" r="r" b="b"/>
                  <a:pathLst>
                    <a:path w="72" h="104">
                      <a:moveTo>
                        <a:pt x="72" y="10"/>
                      </a:moveTo>
                      <a:lnTo>
                        <a:pt x="0" y="0"/>
                      </a:lnTo>
                      <a:lnTo>
                        <a:pt x="0" y="103"/>
                      </a:lnTo>
                      <a:lnTo>
                        <a:pt x="72" y="104"/>
                      </a:lnTo>
                      <a:lnTo>
                        <a:pt x="72" y="10"/>
                      </a:lnTo>
                      <a:close/>
                    </a:path>
                  </a:pathLst>
                </a:custGeom>
                <a:solidFill>
                  <a:schemeClr val="accent5">
                    <a:lumMod val="75000"/>
                  </a:schemeClr>
                </a:solidFill>
                <a:ln>
                  <a:noFill/>
                </a:ln>
              </p:spPr>
              <p:txBody>
                <a:bodyPr anchor="ctr"/>
                <a:lstStyle/>
                <a:p>
                  <a:pPr algn="ctr"/>
                  <a:endParaRPr/>
                </a:p>
              </p:txBody>
            </p:sp>
            <p:sp>
              <p:nvSpPr>
                <p:cNvPr id="182" name="Freeform: Shape 51"/>
                <p:cNvSpPr/>
                <p:nvPr/>
              </p:nvSpPr>
              <p:spPr bwMode="auto">
                <a:xfrm>
                  <a:off x="9132888" y="4789488"/>
                  <a:ext cx="88900" cy="231775"/>
                </a:xfrm>
                <a:custGeom>
                  <a:avLst/>
                  <a:gdLst>
                    <a:gd name="T0" fmla="*/ 56 w 56"/>
                    <a:gd name="T1" fmla="*/ 64 h 146"/>
                    <a:gd name="T2" fmla="*/ 0 w 56"/>
                    <a:gd name="T3" fmla="*/ 0 h 146"/>
                    <a:gd name="T4" fmla="*/ 0 w 56"/>
                    <a:gd name="T5" fmla="*/ 92 h 146"/>
                    <a:gd name="T6" fmla="*/ 56 w 56"/>
                    <a:gd name="T7" fmla="*/ 146 h 146"/>
                    <a:gd name="T8" fmla="*/ 56 w 56"/>
                    <a:gd name="T9" fmla="*/ 64 h 146"/>
                  </a:gdLst>
                  <a:ahLst/>
                  <a:cxnLst>
                    <a:cxn ang="0">
                      <a:pos x="T0" y="T1"/>
                    </a:cxn>
                    <a:cxn ang="0">
                      <a:pos x="T2" y="T3"/>
                    </a:cxn>
                    <a:cxn ang="0">
                      <a:pos x="T4" y="T5"/>
                    </a:cxn>
                    <a:cxn ang="0">
                      <a:pos x="T6" y="T7"/>
                    </a:cxn>
                    <a:cxn ang="0">
                      <a:pos x="T8" y="T9"/>
                    </a:cxn>
                  </a:cxnLst>
                  <a:rect l="0" t="0" r="r" b="b"/>
                  <a:pathLst>
                    <a:path w="56" h="146">
                      <a:moveTo>
                        <a:pt x="56" y="64"/>
                      </a:moveTo>
                      <a:lnTo>
                        <a:pt x="0" y="0"/>
                      </a:lnTo>
                      <a:lnTo>
                        <a:pt x="0" y="92"/>
                      </a:lnTo>
                      <a:lnTo>
                        <a:pt x="56" y="146"/>
                      </a:lnTo>
                      <a:lnTo>
                        <a:pt x="56" y="64"/>
                      </a:lnTo>
                      <a:close/>
                    </a:path>
                  </a:pathLst>
                </a:custGeom>
                <a:solidFill>
                  <a:schemeClr val="accent5">
                    <a:lumMod val="75000"/>
                  </a:schemeClr>
                </a:solidFill>
                <a:ln>
                  <a:noFill/>
                </a:ln>
              </p:spPr>
              <p:txBody>
                <a:bodyPr anchor="ctr"/>
                <a:lstStyle/>
                <a:p>
                  <a:pPr algn="ctr"/>
                  <a:endParaRPr/>
                </a:p>
              </p:txBody>
            </p:sp>
            <p:sp>
              <p:nvSpPr>
                <p:cNvPr id="183" name="Freeform: Shape 52"/>
                <p:cNvSpPr/>
                <p:nvPr/>
              </p:nvSpPr>
              <p:spPr bwMode="auto">
                <a:xfrm>
                  <a:off x="9132888" y="4967288"/>
                  <a:ext cx="88900" cy="214313"/>
                </a:xfrm>
                <a:custGeom>
                  <a:avLst/>
                  <a:gdLst>
                    <a:gd name="T0" fmla="*/ 56 w 56"/>
                    <a:gd name="T1" fmla="*/ 52 h 135"/>
                    <a:gd name="T2" fmla="*/ 0 w 56"/>
                    <a:gd name="T3" fmla="*/ 0 h 135"/>
                    <a:gd name="T4" fmla="*/ 0 w 56"/>
                    <a:gd name="T5" fmla="*/ 91 h 135"/>
                    <a:gd name="T6" fmla="*/ 56 w 56"/>
                    <a:gd name="T7" fmla="*/ 135 h 135"/>
                    <a:gd name="T8" fmla="*/ 56 w 56"/>
                    <a:gd name="T9" fmla="*/ 52 h 135"/>
                  </a:gdLst>
                  <a:ahLst/>
                  <a:cxnLst>
                    <a:cxn ang="0">
                      <a:pos x="T0" y="T1"/>
                    </a:cxn>
                    <a:cxn ang="0">
                      <a:pos x="T2" y="T3"/>
                    </a:cxn>
                    <a:cxn ang="0">
                      <a:pos x="T4" y="T5"/>
                    </a:cxn>
                    <a:cxn ang="0">
                      <a:pos x="T6" y="T7"/>
                    </a:cxn>
                    <a:cxn ang="0">
                      <a:pos x="T8" y="T9"/>
                    </a:cxn>
                  </a:cxnLst>
                  <a:rect l="0" t="0" r="r" b="b"/>
                  <a:pathLst>
                    <a:path w="56" h="135">
                      <a:moveTo>
                        <a:pt x="56" y="52"/>
                      </a:moveTo>
                      <a:lnTo>
                        <a:pt x="0" y="0"/>
                      </a:lnTo>
                      <a:lnTo>
                        <a:pt x="0" y="91"/>
                      </a:lnTo>
                      <a:lnTo>
                        <a:pt x="56" y="135"/>
                      </a:lnTo>
                      <a:lnTo>
                        <a:pt x="56" y="52"/>
                      </a:lnTo>
                      <a:close/>
                    </a:path>
                  </a:pathLst>
                </a:custGeom>
                <a:solidFill>
                  <a:schemeClr val="accent5">
                    <a:lumMod val="75000"/>
                  </a:schemeClr>
                </a:solidFill>
                <a:ln>
                  <a:noFill/>
                </a:ln>
              </p:spPr>
              <p:txBody>
                <a:bodyPr anchor="ctr"/>
                <a:lstStyle/>
                <a:p>
                  <a:pPr algn="ctr"/>
                  <a:endParaRPr/>
                </a:p>
              </p:txBody>
            </p:sp>
            <p:sp>
              <p:nvSpPr>
                <p:cNvPr id="184" name="Freeform: Shape 53"/>
                <p:cNvSpPr/>
                <p:nvPr/>
              </p:nvSpPr>
              <p:spPr bwMode="auto">
                <a:xfrm>
                  <a:off x="9132888" y="5143500"/>
                  <a:ext cx="88900" cy="198438"/>
                </a:xfrm>
                <a:custGeom>
                  <a:avLst/>
                  <a:gdLst>
                    <a:gd name="T0" fmla="*/ 56 w 56"/>
                    <a:gd name="T1" fmla="*/ 42 h 125"/>
                    <a:gd name="T2" fmla="*/ 0 w 56"/>
                    <a:gd name="T3" fmla="*/ 0 h 125"/>
                    <a:gd name="T4" fmla="*/ 0 w 56"/>
                    <a:gd name="T5" fmla="*/ 91 h 125"/>
                    <a:gd name="T6" fmla="*/ 56 w 56"/>
                    <a:gd name="T7" fmla="*/ 125 h 125"/>
                    <a:gd name="T8" fmla="*/ 56 w 56"/>
                    <a:gd name="T9" fmla="*/ 42 h 125"/>
                  </a:gdLst>
                  <a:ahLst/>
                  <a:cxnLst>
                    <a:cxn ang="0">
                      <a:pos x="T0" y="T1"/>
                    </a:cxn>
                    <a:cxn ang="0">
                      <a:pos x="T2" y="T3"/>
                    </a:cxn>
                    <a:cxn ang="0">
                      <a:pos x="T4" y="T5"/>
                    </a:cxn>
                    <a:cxn ang="0">
                      <a:pos x="T6" y="T7"/>
                    </a:cxn>
                    <a:cxn ang="0">
                      <a:pos x="T8" y="T9"/>
                    </a:cxn>
                  </a:cxnLst>
                  <a:rect l="0" t="0" r="r" b="b"/>
                  <a:pathLst>
                    <a:path w="56" h="125">
                      <a:moveTo>
                        <a:pt x="56" y="42"/>
                      </a:moveTo>
                      <a:lnTo>
                        <a:pt x="0" y="0"/>
                      </a:lnTo>
                      <a:lnTo>
                        <a:pt x="0" y="91"/>
                      </a:lnTo>
                      <a:lnTo>
                        <a:pt x="56" y="125"/>
                      </a:lnTo>
                      <a:lnTo>
                        <a:pt x="56" y="42"/>
                      </a:lnTo>
                      <a:close/>
                    </a:path>
                  </a:pathLst>
                </a:custGeom>
                <a:solidFill>
                  <a:schemeClr val="accent5">
                    <a:lumMod val="75000"/>
                  </a:schemeClr>
                </a:solidFill>
                <a:ln>
                  <a:noFill/>
                </a:ln>
              </p:spPr>
              <p:txBody>
                <a:bodyPr anchor="ctr"/>
                <a:lstStyle/>
                <a:p>
                  <a:pPr algn="ctr"/>
                  <a:endParaRPr/>
                </a:p>
              </p:txBody>
            </p:sp>
            <p:sp>
              <p:nvSpPr>
                <p:cNvPr id="185" name="Freeform: Shape 54"/>
                <p:cNvSpPr/>
                <p:nvPr/>
              </p:nvSpPr>
              <p:spPr bwMode="auto">
                <a:xfrm>
                  <a:off x="9132888" y="5321300"/>
                  <a:ext cx="88900" cy="180975"/>
                </a:xfrm>
                <a:custGeom>
                  <a:avLst/>
                  <a:gdLst>
                    <a:gd name="T0" fmla="*/ 56 w 56"/>
                    <a:gd name="T1" fmla="*/ 31 h 114"/>
                    <a:gd name="T2" fmla="*/ 0 w 56"/>
                    <a:gd name="T3" fmla="*/ 0 h 114"/>
                    <a:gd name="T4" fmla="*/ 0 w 56"/>
                    <a:gd name="T5" fmla="*/ 91 h 114"/>
                    <a:gd name="T6" fmla="*/ 56 w 56"/>
                    <a:gd name="T7" fmla="*/ 114 h 114"/>
                    <a:gd name="T8" fmla="*/ 56 w 56"/>
                    <a:gd name="T9" fmla="*/ 31 h 114"/>
                  </a:gdLst>
                  <a:ahLst/>
                  <a:cxnLst>
                    <a:cxn ang="0">
                      <a:pos x="T0" y="T1"/>
                    </a:cxn>
                    <a:cxn ang="0">
                      <a:pos x="T2" y="T3"/>
                    </a:cxn>
                    <a:cxn ang="0">
                      <a:pos x="T4" y="T5"/>
                    </a:cxn>
                    <a:cxn ang="0">
                      <a:pos x="T6" y="T7"/>
                    </a:cxn>
                    <a:cxn ang="0">
                      <a:pos x="T8" y="T9"/>
                    </a:cxn>
                  </a:cxnLst>
                  <a:rect l="0" t="0" r="r" b="b"/>
                  <a:pathLst>
                    <a:path w="56" h="114">
                      <a:moveTo>
                        <a:pt x="56" y="31"/>
                      </a:moveTo>
                      <a:lnTo>
                        <a:pt x="0" y="0"/>
                      </a:lnTo>
                      <a:lnTo>
                        <a:pt x="0" y="91"/>
                      </a:lnTo>
                      <a:lnTo>
                        <a:pt x="56" y="114"/>
                      </a:lnTo>
                      <a:lnTo>
                        <a:pt x="56" y="31"/>
                      </a:lnTo>
                      <a:close/>
                    </a:path>
                  </a:pathLst>
                </a:custGeom>
                <a:solidFill>
                  <a:schemeClr val="accent5">
                    <a:lumMod val="75000"/>
                  </a:schemeClr>
                </a:solidFill>
                <a:ln>
                  <a:noFill/>
                </a:ln>
              </p:spPr>
              <p:txBody>
                <a:bodyPr anchor="ctr"/>
                <a:lstStyle/>
                <a:p>
                  <a:pPr algn="ctr"/>
                  <a:endParaRPr/>
                </a:p>
              </p:txBody>
            </p:sp>
            <p:sp>
              <p:nvSpPr>
                <p:cNvPr id="186" name="Freeform: Shape 55"/>
                <p:cNvSpPr/>
                <p:nvPr/>
              </p:nvSpPr>
              <p:spPr bwMode="auto">
                <a:xfrm>
                  <a:off x="9132888" y="5497513"/>
                  <a:ext cx="88900" cy="163513"/>
                </a:xfrm>
                <a:custGeom>
                  <a:avLst/>
                  <a:gdLst>
                    <a:gd name="T0" fmla="*/ 56 w 56"/>
                    <a:gd name="T1" fmla="*/ 20 h 103"/>
                    <a:gd name="T2" fmla="*/ 0 w 56"/>
                    <a:gd name="T3" fmla="*/ 0 h 103"/>
                    <a:gd name="T4" fmla="*/ 0 w 56"/>
                    <a:gd name="T5" fmla="*/ 91 h 103"/>
                    <a:gd name="T6" fmla="*/ 56 w 56"/>
                    <a:gd name="T7" fmla="*/ 103 h 103"/>
                    <a:gd name="T8" fmla="*/ 56 w 56"/>
                    <a:gd name="T9" fmla="*/ 20 h 103"/>
                  </a:gdLst>
                  <a:ahLst/>
                  <a:cxnLst>
                    <a:cxn ang="0">
                      <a:pos x="T0" y="T1"/>
                    </a:cxn>
                    <a:cxn ang="0">
                      <a:pos x="T2" y="T3"/>
                    </a:cxn>
                    <a:cxn ang="0">
                      <a:pos x="T4" y="T5"/>
                    </a:cxn>
                    <a:cxn ang="0">
                      <a:pos x="T6" y="T7"/>
                    </a:cxn>
                    <a:cxn ang="0">
                      <a:pos x="T8" y="T9"/>
                    </a:cxn>
                  </a:cxnLst>
                  <a:rect l="0" t="0" r="r" b="b"/>
                  <a:pathLst>
                    <a:path w="56" h="103">
                      <a:moveTo>
                        <a:pt x="56" y="20"/>
                      </a:moveTo>
                      <a:lnTo>
                        <a:pt x="0" y="0"/>
                      </a:lnTo>
                      <a:lnTo>
                        <a:pt x="0" y="91"/>
                      </a:lnTo>
                      <a:lnTo>
                        <a:pt x="56" y="103"/>
                      </a:lnTo>
                      <a:lnTo>
                        <a:pt x="56" y="20"/>
                      </a:lnTo>
                      <a:close/>
                    </a:path>
                  </a:pathLst>
                </a:custGeom>
                <a:solidFill>
                  <a:schemeClr val="accent5">
                    <a:lumMod val="75000"/>
                  </a:schemeClr>
                </a:solidFill>
                <a:ln>
                  <a:noFill/>
                </a:ln>
              </p:spPr>
              <p:txBody>
                <a:bodyPr anchor="ctr"/>
                <a:lstStyle/>
                <a:p>
                  <a:pPr algn="ctr"/>
                  <a:endParaRPr/>
                </a:p>
              </p:txBody>
            </p:sp>
            <p:sp>
              <p:nvSpPr>
                <p:cNvPr id="187" name="Freeform: Shape 56"/>
                <p:cNvSpPr/>
                <p:nvPr/>
              </p:nvSpPr>
              <p:spPr bwMode="auto">
                <a:xfrm>
                  <a:off x="9132888" y="5675313"/>
                  <a:ext cx="88900" cy="146050"/>
                </a:xfrm>
                <a:custGeom>
                  <a:avLst/>
                  <a:gdLst>
                    <a:gd name="T0" fmla="*/ 56 w 56"/>
                    <a:gd name="T1" fmla="*/ 9 h 92"/>
                    <a:gd name="T2" fmla="*/ 0 w 56"/>
                    <a:gd name="T3" fmla="*/ 0 h 92"/>
                    <a:gd name="T4" fmla="*/ 0 w 56"/>
                    <a:gd name="T5" fmla="*/ 91 h 92"/>
                    <a:gd name="T6" fmla="*/ 56 w 56"/>
                    <a:gd name="T7" fmla="*/ 92 h 92"/>
                    <a:gd name="T8" fmla="*/ 56 w 56"/>
                    <a:gd name="T9" fmla="*/ 9 h 92"/>
                  </a:gdLst>
                  <a:ahLst/>
                  <a:cxnLst>
                    <a:cxn ang="0">
                      <a:pos x="T0" y="T1"/>
                    </a:cxn>
                    <a:cxn ang="0">
                      <a:pos x="T2" y="T3"/>
                    </a:cxn>
                    <a:cxn ang="0">
                      <a:pos x="T4" y="T5"/>
                    </a:cxn>
                    <a:cxn ang="0">
                      <a:pos x="T6" y="T7"/>
                    </a:cxn>
                    <a:cxn ang="0">
                      <a:pos x="T8" y="T9"/>
                    </a:cxn>
                  </a:cxnLst>
                  <a:rect l="0" t="0" r="r" b="b"/>
                  <a:pathLst>
                    <a:path w="56" h="92">
                      <a:moveTo>
                        <a:pt x="56" y="9"/>
                      </a:moveTo>
                      <a:lnTo>
                        <a:pt x="0" y="0"/>
                      </a:lnTo>
                      <a:lnTo>
                        <a:pt x="0" y="91"/>
                      </a:lnTo>
                      <a:lnTo>
                        <a:pt x="56" y="92"/>
                      </a:lnTo>
                      <a:lnTo>
                        <a:pt x="56" y="9"/>
                      </a:lnTo>
                      <a:close/>
                    </a:path>
                  </a:pathLst>
                </a:custGeom>
                <a:solidFill>
                  <a:schemeClr val="accent5">
                    <a:lumMod val="75000"/>
                  </a:schemeClr>
                </a:solidFill>
                <a:ln>
                  <a:noFill/>
                </a:ln>
              </p:spPr>
              <p:txBody>
                <a:bodyPr anchor="ctr"/>
                <a:lstStyle/>
                <a:p>
                  <a:pPr algn="ctr"/>
                  <a:endParaRPr/>
                </a:p>
              </p:txBody>
            </p:sp>
            <p:sp>
              <p:nvSpPr>
                <p:cNvPr id="188" name="Freeform: Shape 57"/>
                <p:cNvSpPr/>
                <p:nvPr/>
              </p:nvSpPr>
              <p:spPr bwMode="auto">
                <a:xfrm>
                  <a:off x="9244013" y="4914900"/>
                  <a:ext cx="65088" cy="214313"/>
                </a:xfrm>
                <a:custGeom>
                  <a:avLst/>
                  <a:gdLst>
                    <a:gd name="T0" fmla="*/ 41 w 41"/>
                    <a:gd name="T1" fmla="*/ 63 h 135"/>
                    <a:gd name="T2" fmla="*/ 0 w 41"/>
                    <a:gd name="T3" fmla="*/ 0 h 135"/>
                    <a:gd name="T4" fmla="*/ 0 w 41"/>
                    <a:gd name="T5" fmla="*/ 81 h 135"/>
                    <a:gd name="T6" fmla="*/ 41 w 41"/>
                    <a:gd name="T7" fmla="*/ 135 h 135"/>
                    <a:gd name="T8" fmla="*/ 41 w 41"/>
                    <a:gd name="T9" fmla="*/ 63 h 135"/>
                  </a:gdLst>
                  <a:ahLst/>
                  <a:cxnLst>
                    <a:cxn ang="0">
                      <a:pos x="T0" y="T1"/>
                    </a:cxn>
                    <a:cxn ang="0">
                      <a:pos x="T2" y="T3"/>
                    </a:cxn>
                    <a:cxn ang="0">
                      <a:pos x="T4" y="T5"/>
                    </a:cxn>
                    <a:cxn ang="0">
                      <a:pos x="T6" y="T7"/>
                    </a:cxn>
                    <a:cxn ang="0">
                      <a:pos x="T8" y="T9"/>
                    </a:cxn>
                  </a:cxnLst>
                  <a:rect l="0" t="0" r="r" b="b"/>
                  <a:pathLst>
                    <a:path w="41" h="135">
                      <a:moveTo>
                        <a:pt x="41" y="63"/>
                      </a:moveTo>
                      <a:lnTo>
                        <a:pt x="0" y="0"/>
                      </a:lnTo>
                      <a:lnTo>
                        <a:pt x="0" y="81"/>
                      </a:lnTo>
                      <a:lnTo>
                        <a:pt x="41" y="135"/>
                      </a:lnTo>
                      <a:lnTo>
                        <a:pt x="41" y="63"/>
                      </a:lnTo>
                      <a:close/>
                    </a:path>
                  </a:pathLst>
                </a:custGeom>
                <a:solidFill>
                  <a:schemeClr val="accent5">
                    <a:lumMod val="75000"/>
                  </a:schemeClr>
                </a:solidFill>
                <a:ln>
                  <a:noFill/>
                </a:ln>
              </p:spPr>
              <p:txBody>
                <a:bodyPr anchor="ctr"/>
                <a:lstStyle/>
                <a:p>
                  <a:pPr algn="ctr"/>
                  <a:endParaRPr/>
                </a:p>
              </p:txBody>
            </p:sp>
            <p:sp>
              <p:nvSpPr>
                <p:cNvPr id="189" name="Freeform: Shape 58"/>
                <p:cNvSpPr/>
                <p:nvPr/>
              </p:nvSpPr>
              <p:spPr bwMode="auto">
                <a:xfrm>
                  <a:off x="9244013" y="5072063"/>
                  <a:ext cx="65088" cy="196850"/>
                </a:xfrm>
                <a:custGeom>
                  <a:avLst/>
                  <a:gdLst>
                    <a:gd name="T0" fmla="*/ 41 w 41"/>
                    <a:gd name="T1" fmla="*/ 52 h 124"/>
                    <a:gd name="T2" fmla="*/ 0 w 41"/>
                    <a:gd name="T3" fmla="*/ 0 h 124"/>
                    <a:gd name="T4" fmla="*/ 0 w 41"/>
                    <a:gd name="T5" fmla="*/ 80 h 124"/>
                    <a:gd name="T6" fmla="*/ 41 w 41"/>
                    <a:gd name="T7" fmla="*/ 124 h 124"/>
                    <a:gd name="T8" fmla="*/ 41 w 41"/>
                    <a:gd name="T9" fmla="*/ 52 h 124"/>
                  </a:gdLst>
                  <a:ahLst/>
                  <a:cxnLst>
                    <a:cxn ang="0">
                      <a:pos x="T0" y="T1"/>
                    </a:cxn>
                    <a:cxn ang="0">
                      <a:pos x="T2" y="T3"/>
                    </a:cxn>
                    <a:cxn ang="0">
                      <a:pos x="T4" y="T5"/>
                    </a:cxn>
                    <a:cxn ang="0">
                      <a:pos x="T6" y="T7"/>
                    </a:cxn>
                    <a:cxn ang="0">
                      <a:pos x="T8" y="T9"/>
                    </a:cxn>
                  </a:cxnLst>
                  <a:rect l="0" t="0" r="r" b="b"/>
                  <a:pathLst>
                    <a:path w="41" h="124">
                      <a:moveTo>
                        <a:pt x="41" y="52"/>
                      </a:moveTo>
                      <a:lnTo>
                        <a:pt x="0" y="0"/>
                      </a:lnTo>
                      <a:lnTo>
                        <a:pt x="0" y="80"/>
                      </a:lnTo>
                      <a:lnTo>
                        <a:pt x="41" y="124"/>
                      </a:lnTo>
                      <a:lnTo>
                        <a:pt x="41" y="52"/>
                      </a:lnTo>
                      <a:close/>
                    </a:path>
                  </a:pathLst>
                </a:custGeom>
                <a:solidFill>
                  <a:schemeClr val="accent5">
                    <a:lumMod val="75000"/>
                  </a:schemeClr>
                </a:solidFill>
                <a:ln>
                  <a:noFill/>
                </a:ln>
              </p:spPr>
              <p:txBody>
                <a:bodyPr anchor="ctr"/>
                <a:lstStyle/>
                <a:p>
                  <a:pPr algn="ctr"/>
                  <a:endParaRPr/>
                </a:p>
              </p:txBody>
            </p:sp>
            <p:sp>
              <p:nvSpPr>
                <p:cNvPr id="190" name="Freeform: Shape 59"/>
                <p:cNvSpPr/>
                <p:nvPr/>
              </p:nvSpPr>
              <p:spPr bwMode="auto">
                <a:xfrm>
                  <a:off x="9244013" y="5226050"/>
                  <a:ext cx="65088" cy="180975"/>
                </a:xfrm>
                <a:custGeom>
                  <a:avLst/>
                  <a:gdLst>
                    <a:gd name="T0" fmla="*/ 41 w 41"/>
                    <a:gd name="T1" fmla="*/ 42 h 114"/>
                    <a:gd name="T2" fmla="*/ 0 w 41"/>
                    <a:gd name="T3" fmla="*/ 0 h 114"/>
                    <a:gd name="T4" fmla="*/ 0 w 41"/>
                    <a:gd name="T5" fmla="*/ 81 h 114"/>
                    <a:gd name="T6" fmla="*/ 41 w 41"/>
                    <a:gd name="T7" fmla="*/ 114 h 114"/>
                    <a:gd name="T8" fmla="*/ 41 w 41"/>
                    <a:gd name="T9" fmla="*/ 42 h 114"/>
                  </a:gdLst>
                  <a:ahLst/>
                  <a:cxnLst>
                    <a:cxn ang="0">
                      <a:pos x="T0" y="T1"/>
                    </a:cxn>
                    <a:cxn ang="0">
                      <a:pos x="T2" y="T3"/>
                    </a:cxn>
                    <a:cxn ang="0">
                      <a:pos x="T4" y="T5"/>
                    </a:cxn>
                    <a:cxn ang="0">
                      <a:pos x="T6" y="T7"/>
                    </a:cxn>
                    <a:cxn ang="0">
                      <a:pos x="T8" y="T9"/>
                    </a:cxn>
                  </a:cxnLst>
                  <a:rect l="0" t="0" r="r" b="b"/>
                  <a:pathLst>
                    <a:path w="41" h="114">
                      <a:moveTo>
                        <a:pt x="41" y="42"/>
                      </a:moveTo>
                      <a:lnTo>
                        <a:pt x="0" y="0"/>
                      </a:lnTo>
                      <a:lnTo>
                        <a:pt x="0" y="81"/>
                      </a:lnTo>
                      <a:lnTo>
                        <a:pt x="41" y="114"/>
                      </a:lnTo>
                      <a:lnTo>
                        <a:pt x="41" y="42"/>
                      </a:lnTo>
                      <a:close/>
                    </a:path>
                  </a:pathLst>
                </a:custGeom>
                <a:solidFill>
                  <a:schemeClr val="accent5">
                    <a:lumMod val="75000"/>
                  </a:schemeClr>
                </a:solidFill>
                <a:ln>
                  <a:noFill/>
                </a:ln>
              </p:spPr>
              <p:txBody>
                <a:bodyPr anchor="ctr"/>
                <a:lstStyle/>
                <a:p>
                  <a:pPr algn="ctr"/>
                  <a:endParaRPr/>
                </a:p>
              </p:txBody>
            </p:sp>
            <p:sp>
              <p:nvSpPr>
                <p:cNvPr id="191" name="Freeform: Shape 60"/>
                <p:cNvSpPr/>
                <p:nvPr/>
              </p:nvSpPr>
              <p:spPr bwMode="auto">
                <a:xfrm>
                  <a:off x="9244013" y="5383213"/>
                  <a:ext cx="65088" cy="161925"/>
                </a:xfrm>
                <a:custGeom>
                  <a:avLst/>
                  <a:gdLst>
                    <a:gd name="T0" fmla="*/ 41 w 41"/>
                    <a:gd name="T1" fmla="*/ 31 h 102"/>
                    <a:gd name="T2" fmla="*/ 0 w 41"/>
                    <a:gd name="T3" fmla="*/ 0 h 102"/>
                    <a:gd name="T4" fmla="*/ 0 w 41"/>
                    <a:gd name="T5" fmla="*/ 80 h 102"/>
                    <a:gd name="T6" fmla="*/ 41 w 41"/>
                    <a:gd name="T7" fmla="*/ 102 h 102"/>
                    <a:gd name="T8" fmla="*/ 41 w 41"/>
                    <a:gd name="T9" fmla="*/ 31 h 102"/>
                  </a:gdLst>
                  <a:ahLst/>
                  <a:cxnLst>
                    <a:cxn ang="0">
                      <a:pos x="T0" y="T1"/>
                    </a:cxn>
                    <a:cxn ang="0">
                      <a:pos x="T2" y="T3"/>
                    </a:cxn>
                    <a:cxn ang="0">
                      <a:pos x="T4" y="T5"/>
                    </a:cxn>
                    <a:cxn ang="0">
                      <a:pos x="T6" y="T7"/>
                    </a:cxn>
                    <a:cxn ang="0">
                      <a:pos x="T8" y="T9"/>
                    </a:cxn>
                  </a:cxnLst>
                  <a:rect l="0" t="0" r="r" b="b"/>
                  <a:pathLst>
                    <a:path w="41" h="102">
                      <a:moveTo>
                        <a:pt x="41" y="31"/>
                      </a:moveTo>
                      <a:lnTo>
                        <a:pt x="0" y="0"/>
                      </a:lnTo>
                      <a:lnTo>
                        <a:pt x="0" y="80"/>
                      </a:lnTo>
                      <a:lnTo>
                        <a:pt x="41" y="102"/>
                      </a:lnTo>
                      <a:lnTo>
                        <a:pt x="41" y="31"/>
                      </a:lnTo>
                      <a:close/>
                    </a:path>
                  </a:pathLst>
                </a:custGeom>
                <a:solidFill>
                  <a:schemeClr val="accent5">
                    <a:lumMod val="75000"/>
                  </a:schemeClr>
                </a:solidFill>
                <a:ln>
                  <a:noFill/>
                </a:ln>
              </p:spPr>
              <p:txBody>
                <a:bodyPr anchor="ctr"/>
                <a:lstStyle/>
                <a:p>
                  <a:pPr algn="ctr"/>
                  <a:endParaRPr/>
                </a:p>
              </p:txBody>
            </p:sp>
            <p:sp>
              <p:nvSpPr>
                <p:cNvPr id="192" name="Freeform: Shape 61"/>
                <p:cNvSpPr/>
                <p:nvPr/>
              </p:nvSpPr>
              <p:spPr bwMode="auto">
                <a:xfrm>
                  <a:off x="9244013" y="5537200"/>
                  <a:ext cx="65088" cy="147638"/>
                </a:xfrm>
                <a:custGeom>
                  <a:avLst/>
                  <a:gdLst>
                    <a:gd name="T0" fmla="*/ 41 w 41"/>
                    <a:gd name="T1" fmla="*/ 21 h 93"/>
                    <a:gd name="T2" fmla="*/ 0 w 41"/>
                    <a:gd name="T3" fmla="*/ 0 h 93"/>
                    <a:gd name="T4" fmla="*/ 0 w 41"/>
                    <a:gd name="T5" fmla="*/ 81 h 93"/>
                    <a:gd name="T6" fmla="*/ 41 w 41"/>
                    <a:gd name="T7" fmla="*/ 93 h 93"/>
                    <a:gd name="T8" fmla="*/ 41 w 41"/>
                    <a:gd name="T9" fmla="*/ 21 h 93"/>
                  </a:gdLst>
                  <a:ahLst/>
                  <a:cxnLst>
                    <a:cxn ang="0">
                      <a:pos x="T0" y="T1"/>
                    </a:cxn>
                    <a:cxn ang="0">
                      <a:pos x="T2" y="T3"/>
                    </a:cxn>
                    <a:cxn ang="0">
                      <a:pos x="T4" y="T5"/>
                    </a:cxn>
                    <a:cxn ang="0">
                      <a:pos x="T6" y="T7"/>
                    </a:cxn>
                    <a:cxn ang="0">
                      <a:pos x="T8" y="T9"/>
                    </a:cxn>
                  </a:cxnLst>
                  <a:rect l="0" t="0" r="r" b="b"/>
                  <a:pathLst>
                    <a:path w="41" h="93">
                      <a:moveTo>
                        <a:pt x="41" y="21"/>
                      </a:moveTo>
                      <a:lnTo>
                        <a:pt x="0" y="0"/>
                      </a:lnTo>
                      <a:lnTo>
                        <a:pt x="0" y="81"/>
                      </a:lnTo>
                      <a:lnTo>
                        <a:pt x="41" y="93"/>
                      </a:lnTo>
                      <a:lnTo>
                        <a:pt x="41" y="21"/>
                      </a:lnTo>
                      <a:close/>
                    </a:path>
                  </a:pathLst>
                </a:custGeom>
                <a:solidFill>
                  <a:schemeClr val="accent5">
                    <a:lumMod val="75000"/>
                  </a:schemeClr>
                </a:solidFill>
                <a:ln>
                  <a:noFill/>
                </a:ln>
              </p:spPr>
              <p:txBody>
                <a:bodyPr anchor="ctr"/>
                <a:lstStyle/>
                <a:p>
                  <a:pPr algn="ctr"/>
                  <a:endParaRPr/>
                </a:p>
              </p:txBody>
            </p:sp>
            <p:sp>
              <p:nvSpPr>
                <p:cNvPr id="193" name="Freeform: Shape 62"/>
                <p:cNvSpPr/>
                <p:nvPr/>
              </p:nvSpPr>
              <p:spPr bwMode="auto">
                <a:xfrm>
                  <a:off x="9244013" y="5694363"/>
                  <a:ext cx="65088" cy="128588"/>
                </a:xfrm>
                <a:custGeom>
                  <a:avLst/>
                  <a:gdLst>
                    <a:gd name="T0" fmla="*/ 41 w 41"/>
                    <a:gd name="T1" fmla="*/ 9 h 81"/>
                    <a:gd name="T2" fmla="*/ 0 w 41"/>
                    <a:gd name="T3" fmla="*/ 0 h 81"/>
                    <a:gd name="T4" fmla="*/ 0 w 41"/>
                    <a:gd name="T5" fmla="*/ 80 h 81"/>
                    <a:gd name="T6" fmla="*/ 41 w 41"/>
                    <a:gd name="T7" fmla="*/ 81 h 81"/>
                    <a:gd name="T8" fmla="*/ 41 w 41"/>
                    <a:gd name="T9" fmla="*/ 9 h 81"/>
                  </a:gdLst>
                  <a:ahLst/>
                  <a:cxnLst>
                    <a:cxn ang="0">
                      <a:pos x="T0" y="T1"/>
                    </a:cxn>
                    <a:cxn ang="0">
                      <a:pos x="T2" y="T3"/>
                    </a:cxn>
                    <a:cxn ang="0">
                      <a:pos x="T4" y="T5"/>
                    </a:cxn>
                    <a:cxn ang="0">
                      <a:pos x="T6" y="T7"/>
                    </a:cxn>
                    <a:cxn ang="0">
                      <a:pos x="T8" y="T9"/>
                    </a:cxn>
                  </a:cxnLst>
                  <a:rect l="0" t="0" r="r" b="b"/>
                  <a:pathLst>
                    <a:path w="41" h="81">
                      <a:moveTo>
                        <a:pt x="41" y="9"/>
                      </a:moveTo>
                      <a:lnTo>
                        <a:pt x="0" y="0"/>
                      </a:lnTo>
                      <a:lnTo>
                        <a:pt x="0" y="80"/>
                      </a:lnTo>
                      <a:lnTo>
                        <a:pt x="41" y="81"/>
                      </a:lnTo>
                      <a:lnTo>
                        <a:pt x="41" y="9"/>
                      </a:lnTo>
                      <a:close/>
                    </a:path>
                  </a:pathLst>
                </a:custGeom>
                <a:solidFill>
                  <a:schemeClr val="accent5">
                    <a:lumMod val="75000"/>
                  </a:schemeClr>
                </a:solidFill>
                <a:ln>
                  <a:noFill/>
                </a:ln>
              </p:spPr>
              <p:txBody>
                <a:bodyPr anchor="ctr"/>
                <a:lstStyle/>
                <a:p>
                  <a:pPr algn="ctr"/>
                  <a:endParaRPr/>
                </a:p>
              </p:txBody>
            </p:sp>
          </p:grpSp>
        </p:grpSp>
        <p:grpSp>
          <p:nvGrpSpPr>
            <p:cNvPr id="37" name="Group 81"/>
            <p:cNvGrpSpPr/>
            <p:nvPr/>
          </p:nvGrpSpPr>
          <p:grpSpPr>
            <a:xfrm>
              <a:off x="3444081" y="4520153"/>
              <a:ext cx="1309688" cy="1651000"/>
              <a:chOff x="3049588" y="4167188"/>
              <a:chExt cx="1309688" cy="1651000"/>
            </a:xfrm>
          </p:grpSpPr>
          <p:grpSp>
            <p:nvGrpSpPr>
              <p:cNvPr id="136" name="Group 82"/>
              <p:cNvGrpSpPr/>
              <p:nvPr/>
            </p:nvGrpSpPr>
            <p:grpSpPr>
              <a:xfrm>
                <a:off x="3551238" y="4167188"/>
                <a:ext cx="808038" cy="1643062"/>
                <a:chOff x="3551238" y="4167188"/>
                <a:chExt cx="808038" cy="1643062"/>
              </a:xfrm>
            </p:grpSpPr>
            <p:sp>
              <p:nvSpPr>
                <p:cNvPr id="156" name="Rectangle 102"/>
                <p:cNvSpPr/>
                <p:nvPr/>
              </p:nvSpPr>
              <p:spPr bwMode="auto">
                <a:xfrm>
                  <a:off x="4129088" y="5578475"/>
                  <a:ext cx="230188" cy="231775"/>
                </a:xfrm>
                <a:prstGeom prst="rect">
                  <a:avLst/>
                </a:prstGeom>
                <a:solidFill>
                  <a:schemeClr val="accent2"/>
                </a:solidFill>
                <a:ln>
                  <a:noFill/>
                </a:ln>
              </p:spPr>
              <p:txBody>
                <a:bodyPr anchor="ctr"/>
                <a:lstStyle/>
                <a:p>
                  <a:pPr algn="ctr"/>
                  <a:endParaRPr/>
                </a:p>
              </p:txBody>
            </p:sp>
            <p:sp>
              <p:nvSpPr>
                <p:cNvPr id="157" name="Rectangle 103"/>
                <p:cNvSpPr/>
                <p:nvPr/>
              </p:nvSpPr>
              <p:spPr bwMode="auto">
                <a:xfrm>
                  <a:off x="4129088" y="5297488"/>
                  <a:ext cx="230188" cy="230188"/>
                </a:xfrm>
                <a:prstGeom prst="rect">
                  <a:avLst/>
                </a:prstGeom>
                <a:solidFill>
                  <a:schemeClr val="accent2"/>
                </a:solidFill>
                <a:ln>
                  <a:noFill/>
                </a:ln>
              </p:spPr>
              <p:txBody>
                <a:bodyPr anchor="ctr"/>
                <a:lstStyle/>
                <a:p>
                  <a:pPr algn="ctr"/>
                  <a:endParaRPr/>
                </a:p>
              </p:txBody>
            </p:sp>
            <p:sp>
              <p:nvSpPr>
                <p:cNvPr id="158" name="Rectangle 104"/>
                <p:cNvSpPr/>
                <p:nvPr/>
              </p:nvSpPr>
              <p:spPr bwMode="auto">
                <a:xfrm>
                  <a:off x="4129088" y="5014913"/>
                  <a:ext cx="230188" cy="231775"/>
                </a:xfrm>
                <a:prstGeom prst="rect">
                  <a:avLst/>
                </a:prstGeom>
                <a:solidFill>
                  <a:schemeClr val="accent2"/>
                </a:solidFill>
                <a:ln>
                  <a:noFill/>
                </a:ln>
              </p:spPr>
              <p:txBody>
                <a:bodyPr anchor="ctr"/>
                <a:lstStyle/>
                <a:p>
                  <a:pPr algn="ctr"/>
                  <a:endParaRPr/>
                </a:p>
              </p:txBody>
            </p:sp>
            <p:sp>
              <p:nvSpPr>
                <p:cNvPr id="159" name="Rectangle 105"/>
                <p:cNvSpPr/>
                <p:nvPr/>
              </p:nvSpPr>
              <p:spPr bwMode="auto">
                <a:xfrm>
                  <a:off x="4129088" y="4732338"/>
                  <a:ext cx="230188" cy="231775"/>
                </a:xfrm>
                <a:prstGeom prst="rect">
                  <a:avLst/>
                </a:prstGeom>
                <a:solidFill>
                  <a:schemeClr val="accent2"/>
                </a:solidFill>
                <a:ln>
                  <a:noFill/>
                </a:ln>
              </p:spPr>
              <p:txBody>
                <a:bodyPr anchor="ctr"/>
                <a:lstStyle/>
                <a:p>
                  <a:pPr algn="ctr"/>
                  <a:endParaRPr/>
                </a:p>
              </p:txBody>
            </p:sp>
            <p:sp>
              <p:nvSpPr>
                <p:cNvPr id="160" name="Rectangle 106"/>
                <p:cNvSpPr/>
                <p:nvPr/>
              </p:nvSpPr>
              <p:spPr bwMode="auto">
                <a:xfrm>
                  <a:off x="4129088" y="4449763"/>
                  <a:ext cx="230188" cy="231775"/>
                </a:xfrm>
                <a:prstGeom prst="rect">
                  <a:avLst/>
                </a:prstGeom>
                <a:solidFill>
                  <a:schemeClr val="accent2"/>
                </a:solidFill>
                <a:ln>
                  <a:noFill/>
                </a:ln>
              </p:spPr>
              <p:txBody>
                <a:bodyPr anchor="ctr"/>
                <a:lstStyle/>
                <a:p>
                  <a:pPr algn="ctr"/>
                  <a:endParaRPr/>
                </a:p>
              </p:txBody>
            </p:sp>
            <p:sp>
              <p:nvSpPr>
                <p:cNvPr id="161" name="Rectangle 107"/>
                <p:cNvSpPr/>
                <p:nvPr/>
              </p:nvSpPr>
              <p:spPr bwMode="auto">
                <a:xfrm>
                  <a:off x="4129088" y="4167188"/>
                  <a:ext cx="230188" cy="231775"/>
                </a:xfrm>
                <a:prstGeom prst="rect">
                  <a:avLst/>
                </a:prstGeom>
                <a:solidFill>
                  <a:schemeClr val="accent2"/>
                </a:solidFill>
                <a:ln>
                  <a:noFill/>
                </a:ln>
              </p:spPr>
              <p:txBody>
                <a:bodyPr anchor="ctr"/>
                <a:lstStyle/>
                <a:p>
                  <a:pPr algn="ctr"/>
                  <a:endParaRPr/>
                </a:p>
              </p:txBody>
            </p:sp>
            <p:sp>
              <p:nvSpPr>
                <p:cNvPr id="162" name="Rectangle 108"/>
                <p:cNvSpPr/>
                <p:nvPr/>
              </p:nvSpPr>
              <p:spPr bwMode="auto">
                <a:xfrm>
                  <a:off x="3840163" y="5578475"/>
                  <a:ext cx="231775" cy="231775"/>
                </a:xfrm>
                <a:prstGeom prst="rect">
                  <a:avLst/>
                </a:prstGeom>
                <a:solidFill>
                  <a:schemeClr val="accent2"/>
                </a:solidFill>
                <a:ln>
                  <a:noFill/>
                </a:ln>
              </p:spPr>
              <p:txBody>
                <a:bodyPr anchor="ctr"/>
                <a:lstStyle/>
                <a:p>
                  <a:pPr algn="ctr"/>
                  <a:endParaRPr/>
                </a:p>
              </p:txBody>
            </p:sp>
            <p:sp>
              <p:nvSpPr>
                <p:cNvPr id="163" name="Rectangle 109"/>
                <p:cNvSpPr/>
                <p:nvPr/>
              </p:nvSpPr>
              <p:spPr bwMode="auto">
                <a:xfrm>
                  <a:off x="3840163" y="5297488"/>
                  <a:ext cx="231775" cy="230188"/>
                </a:xfrm>
                <a:prstGeom prst="rect">
                  <a:avLst/>
                </a:prstGeom>
                <a:solidFill>
                  <a:schemeClr val="accent2"/>
                </a:solidFill>
                <a:ln>
                  <a:noFill/>
                </a:ln>
              </p:spPr>
              <p:txBody>
                <a:bodyPr anchor="ctr"/>
                <a:lstStyle/>
                <a:p>
                  <a:pPr algn="ctr"/>
                  <a:endParaRPr/>
                </a:p>
              </p:txBody>
            </p:sp>
            <p:sp>
              <p:nvSpPr>
                <p:cNvPr id="164" name="Rectangle 110"/>
                <p:cNvSpPr/>
                <p:nvPr/>
              </p:nvSpPr>
              <p:spPr bwMode="auto">
                <a:xfrm>
                  <a:off x="3840163" y="5014913"/>
                  <a:ext cx="231775" cy="231775"/>
                </a:xfrm>
                <a:prstGeom prst="rect">
                  <a:avLst/>
                </a:prstGeom>
                <a:solidFill>
                  <a:schemeClr val="accent2"/>
                </a:solidFill>
                <a:ln>
                  <a:noFill/>
                </a:ln>
              </p:spPr>
              <p:txBody>
                <a:bodyPr anchor="ctr"/>
                <a:lstStyle/>
                <a:p>
                  <a:pPr algn="ctr"/>
                  <a:endParaRPr/>
                </a:p>
              </p:txBody>
            </p:sp>
            <p:sp>
              <p:nvSpPr>
                <p:cNvPr id="165" name="Rectangle 111"/>
                <p:cNvSpPr/>
                <p:nvPr/>
              </p:nvSpPr>
              <p:spPr bwMode="auto">
                <a:xfrm>
                  <a:off x="3840163" y="4732338"/>
                  <a:ext cx="231775" cy="231775"/>
                </a:xfrm>
                <a:prstGeom prst="rect">
                  <a:avLst/>
                </a:prstGeom>
                <a:solidFill>
                  <a:schemeClr val="accent2"/>
                </a:solidFill>
                <a:ln>
                  <a:noFill/>
                </a:ln>
              </p:spPr>
              <p:txBody>
                <a:bodyPr anchor="ctr"/>
                <a:lstStyle/>
                <a:p>
                  <a:pPr algn="ctr"/>
                  <a:endParaRPr/>
                </a:p>
              </p:txBody>
            </p:sp>
            <p:sp>
              <p:nvSpPr>
                <p:cNvPr id="166" name="Rectangle 112"/>
                <p:cNvSpPr/>
                <p:nvPr/>
              </p:nvSpPr>
              <p:spPr bwMode="auto">
                <a:xfrm>
                  <a:off x="3840163" y="4449763"/>
                  <a:ext cx="231775" cy="231775"/>
                </a:xfrm>
                <a:prstGeom prst="rect">
                  <a:avLst/>
                </a:prstGeom>
                <a:solidFill>
                  <a:schemeClr val="accent2"/>
                </a:solidFill>
                <a:ln>
                  <a:noFill/>
                </a:ln>
              </p:spPr>
              <p:txBody>
                <a:bodyPr anchor="ctr"/>
                <a:lstStyle/>
                <a:p>
                  <a:pPr algn="ctr"/>
                  <a:endParaRPr/>
                </a:p>
              </p:txBody>
            </p:sp>
            <p:sp>
              <p:nvSpPr>
                <p:cNvPr id="167" name="Rectangle 113"/>
                <p:cNvSpPr/>
                <p:nvPr/>
              </p:nvSpPr>
              <p:spPr bwMode="auto">
                <a:xfrm>
                  <a:off x="3840163" y="4167188"/>
                  <a:ext cx="231775" cy="231775"/>
                </a:xfrm>
                <a:prstGeom prst="rect">
                  <a:avLst/>
                </a:prstGeom>
                <a:solidFill>
                  <a:schemeClr val="accent2"/>
                </a:solidFill>
                <a:ln>
                  <a:noFill/>
                </a:ln>
              </p:spPr>
              <p:txBody>
                <a:bodyPr anchor="ctr"/>
                <a:lstStyle/>
                <a:p>
                  <a:pPr algn="ctr"/>
                  <a:endParaRPr/>
                </a:p>
              </p:txBody>
            </p:sp>
            <p:sp>
              <p:nvSpPr>
                <p:cNvPr id="168" name="Rectangle 114"/>
                <p:cNvSpPr/>
                <p:nvPr/>
              </p:nvSpPr>
              <p:spPr bwMode="auto">
                <a:xfrm>
                  <a:off x="3551238" y="5578475"/>
                  <a:ext cx="231775" cy="231775"/>
                </a:xfrm>
                <a:prstGeom prst="rect">
                  <a:avLst/>
                </a:prstGeom>
                <a:solidFill>
                  <a:schemeClr val="accent2"/>
                </a:solidFill>
                <a:ln>
                  <a:noFill/>
                </a:ln>
              </p:spPr>
              <p:txBody>
                <a:bodyPr anchor="ctr"/>
                <a:lstStyle/>
                <a:p>
                  <a:pPr algn="ctr"/>
                  <a:endParaRPr/>
                </a:p>
              </p:txBody>
            </p:sp>
            <p:sp>
              <p:nvSpPr>
                <p:cNvPr id="169" name="Rectangle 115"/>
                <p:cNvSpPr/>
                <p:nvPr/>
              </p:nvSpPr>
              <p:spPr bwMode="auto">
                <a:xfrm>
                  <a:off x="3551238" y="5297488"/>
                  <a:ext cx="231775" cy="230188"/>
                </a:xfrm>
                <a:prstGeom prst="rect">
                  <a:avLst/>
                </a:prstGeom>
                <a:solidFill>
                  <a:schemeClr val="accent2"/>
                </a:solidFill>
                <a:ln>
                  <a:noFill/>
                </a:ln>
              </p:spPr>
              <p:txBody>
                <a:bodyPr anchor="ctr"/>
                <a:lstStyle/>
                <a:p>
                  <a:pPr algn="ctr"/>
                  <a:endParaRPr/>
                </a:p>
              </p:txBody>
            </p:sp>
            <p:sp>
              <p:nvSpPr>
                <p:cNvPr id="170" name="Rectangle 116"/>
                <p:cNvSpPr/>
                <p:nvPr/>
              </p:nvSpPr>
              <p:spPr bwMode="auto">
                <a:xfrm>
                  <a:off x="3551238" y="5014913"/>
                  <a:ext cx="231775" cy="231775"/>
                </a:xfrm>
                <a:prstGeom prst="rect">
                  <a:avLst/>
                </a:prstGeom>
                <a:solidFill>
                  <a:schemeClr val="accent2"/>
                </a:solidFill>
                <a:ln>
                  <a:noFill/>
                </a:ln>
              </p:spPr>
              <p:txBody>
                <a:bodyPr anchor="ctr"/>
                <a:lstStyle/>
                <a:p>
                  <a:pPr algn="ctr"/>
                  <a:endParaRPr/>
                </a:p>
              </p:txBody>
            </p:sp>
            <p:sp>
              <p:nvSpPr>
                <p:cNvPr id="171" name="Rectangle 117"/>
                <p:cNvSpPr/>
                <p:nvPr/>
              </p:nvSpPr>
              <p:spPr bwMode="auto">
                <a:xfrm>
                  <a:off x="3551238" y="4732338"/>
                  <a:ext cx="231775" cy="231775"/>
                </a:xfrm>
                <a:prstGeom prst="rect">
                  <a:avLst/>
                </a:prstGeom>
                <a:solidFill>
                  <a:schemeClr val="accent2"/>
                </a:solidFill>
                <a:ln>
                  <a:noFill/>
                </a:ln>
              </p:spPr>
              <p:txBody>
                <a:bodyPr anchor="ctr"/>
                <a:lstStyle/>
                <a:p>
                  <a:pPr algn="ctr"/>
                  <a:endParaRPr/>
                </a:p>
              </p:txBody>
            </p:sp>
            <p:sp>
              <p:nvSpPr>
                <p:cNvPr id="172" name="Rectangle 118"/>
                <p:cNvSpPr/>
                <p:nvPr/>
              </p:nvSpPr>
              <p:spPr bwMode="auto">
                <a:xfrm>
                  <a:off x="3551238" y="4449763"/>
                  <a:ext cx="231775" cy="231775"/>
                </a:xfrm>
                <a:prstGeom prst="rect">
                  <a:avLst/>
                </a:prstGeom>
                <a:solidFill>
                  <a:schemeClr val="accent2"/>
                </a:solidFill>
                <a:ln>
                  <a:noFill/>
                </a:ln>
              </p:spPr>
              <p:txBody>
                <a:bodyPr anchor="ctr"/>
                <a:lstStyle/>
                <a:p>
                  <a:pPr algn="ctr"/>
                  <a:endParaRPr/>
                </a:p>
              </p:txBody>
            </p:sp>
            <p:sp>
              <p:nvSpPr>
                <p:cNvPr id="173" name="Rectangle 119"/>
                <p:cNvSpPr/>
                <p:nvPr/>
              </p:nvSpPr>
              <p:spPr bwMode="auto">
                <a:xfrm>
                  <a:off x="3551238" y="4167188"/>
                  <a:ext cx="231775" cy="231775"/>
                </a:xfrm>
                <a:prstGeom prst="rect">
                  <a:avLst/>
                </a:prstGeom>
                <a:solidFill>
                  <a:schemeClr val="accent2"/>
                </a:solidFill>
                <a:ln>
                  <a:noFill/>
                </a:ln>
              </p:spPr>
              <p:txBody>
                <a:bodyPr anchor="ctr"/>
                <a:lstStyle/>
                <a:p>
                  <a:pPr algn="ctr"/>
                  <a:endParaRPr/>
                </a:p>
              </p:txBody>
            </p:sp>
          </p:grpSp>
          <p:grpSp>
            <p:nvGrpSpPr>
              <p:cNvPr id="137" name="Group 83"/>
              <p:cNvGrpSpPr/>
              <p:nvPr/>
            </p:nvGrpSpPr>
            <p:grpSpPr>
              <a:xfrm>
                <a:off x="3049588" y="4167188"/>
                <a:ext cx="452437" cy="1651000"/>
                <a:chOff x="3049588" y="4167188"/>
                <a:chExt cx="452437" cy="1651000"/>
              </a:xfrm>
            </p:grpSpPr>
            <p:sp>
              <p:nvSpPr>
                <p:cNvPr id="138" name="Freeform: Shape 84"/>
                <p:cNvSpPr/>
                <p:nvPr/>
              </p:nvSpPr>
              <p:spPr bwMode="auto">
                <a:xfrm>
                  <a:off x="3340100" y="4167188"/>
                  <a:ext cx="161925" cy="355600"/>
                </a:xfrm>
                <a:custGeom>
                  <a:avLst/>
                  <a:gdLst>
                    <a:gd name="T0" fmla="*/ 0 w 102"/>
                    <a:gd name="T1" fmla="*/ 91 h 224"/>
                    <a:gd name="T2" fmla="*/ 102 w 102"/>
                    <a:gd name="T3" fmla="*/ 0 h 224"/>
                    <a:gd name="T4" fmla="*/ 102 w 102"/>
                    <a:gd name="T5" fmla="*/ 146 h 224"/>
                    <a:gd name="T6" fmla="*/ 0 w 102"/>
                    <a:gd name="T7" fmla="*/ 224 h 224"/>
                    <a:gd name="T8" fmla="*/ 0 w 102"/>
                    <a:gd name="T9" fmla="*/ 91 h 224"/>
                  </a:gdLst>
                  <a:ahLst/>
                  <a:cxnLst>
                    <a:cxn ang="0">
                      <a:pos x="T0" y="T1"/>
                    </a:cxn>
                    <a:cxn ang="0">
                      <a:pos x="T2" y="T3"/>
                    </a:cxn>
                    <a:cxn ang="0">
                      <a:pos x="T4" y="T5"/>
                    </a:cxn>
                    <a:cxn ang="0">
                      <a:pos x="T6" y="T7"/>
                    </a:cxn>
                    <a:cxn ang="0">
                      <a:pos x="T8" y="T9"/>
                    </a:cxn>
                  </a:cxnLst>
                  <a:rect l="0" t="0" r="r" b="b"/>
                  <a:pathLst>
                    <a:path w="102" h="224">
                      <a:moveTo>
                        <a:pt x="0" y="91"/>
                      </a:moveTo>
                      <a:lnTo>
                        <a:pt x="102" y="0"/>
                      </a:lnTo>
                      <a:lnTo>
                        <a:pt x="102" y="146"/>
                      </a:lnTo>
                      <a:lnTo>
                        <a:pt x="0" y="224"/>
                      </a:lnTo>
                      <a:lnTo>
                        <a:pt x="0" y="91"/>
                      </a:lnTo>
                      <a:close/>
                    </a:path>
                  </a:pathLst>
                </a:custGeom>
                <a:solidFill>
                  <a:schemeClr val="accent2">
                    <a:lumMod val="75000"/>
                  </a:schemeClr>
                </a:solidFill>
                <a:ln>
                  <a:noFill/>
                </a:ln>
              </p:spPr>
              <p:txBody>
                <a:bodyPr anchor="ctr"/>
                <a:lstStyle/>
                <a:p>
                  <a:pPr algn="ctr"/>
                  <a:endParaRPr/>
                </a:p>
              </p:txBody>
            </p:sp>
            <p:sp>
              <p:nvSpPr>
                <p:cNvPr id="139" name="Freeform: Shape 85"/>
                <p:cNvSpPr/>
                <p:nvPr/>
              </p:nvSpPr>
              <p:spPr bwMode="auto">
                <a:xfrm>
                  <a:off x="3340100" y="4449763"/>
                  <a:ext cx="161925" cy="330200"/>
                </a:xfrm>
                <a:custGeom>
                  <a:avLst/>
                  <a:gdLst>
                    <a:gd name="T0" fmla="*/ 0 w 102"/>
                    <a:gd name="T1" fmla="*/ 75 h 208"/>
                    <a:gd name="T2" fmla="*/ 102 w 102"/>
                    <a:gd name="T3" fmla="*/ 0 h 208"/>
                    <a:gd name="T4" fmla="*/ 102 w 102"/>
                    <a:gd name="T5" fmla="*/ 146 h 208"/>
                    <a:gd name="T6" fmla="*/ 0 w 102"/>
                    <a:gd name="T7" fmla="*/ 208 h 208"/>
                    <a:gd name="T8" fmla="*/ 0 w 102"/>
                    <a:gd name="T9" fmla="*/ 75 h 208"/>
                  </a:gdLst>
                  <a:ahLst/>
                  <a:cxnLst>
                    <a:cxn ang="0">
                      <a:pos x="T0" y="T1"/>
                    </a:cxn>
                    <a:cxn ang="0">
                      <a:pos x="T2" y="T3"/>
                    </a:cxn>
                    <a:cxn ang="0">
                      <a:pos x="T4" y="T5"/>
                    </a:cxn>
                    <a:cxn ang="0">
                      <a:pos x="T6" y="T7"/>
                    </a:cxn>
                    <a:cxn ang="0">
                      <a:pos x="T8" y="T9"/>
                    </a:cxn>
                  </a:cxnLst>
                  <a:rect l="0" t="0" r="r" b="b"/>
                  <a:pathLst>
                    <a:path w="102" h="208">
                      <a:moveTo>
                        <a:pt x="0" y="75"/>
                      </a:moveTo>
                      <a:lnTo>
                        <a:pt x="102" y="0"/>
                      </a:lnTo>
                      <a:lnTo>
                        <a:pt x="102" y="146"/>
                      </a:lnTo>
                      <a:lnTo>
                        <a:pt x="0" y="208"/>
                      </a:lnTo>
                      <a:lnTo>
                        <a:pt x="0" y="75"/>
                      </a:lnTo>
                      <a:close/>
                    </a:path>
                  </a:pathLst>
                </a:custGeom>
                <a:solidFill>
                  <a:schemeClr val="accent2">
                    <a:lumMod val="75000"/>
                  </a:schemeClr>
                </a:solidFill>
                <a:ln>
                  <a:noFill/>
                </a:ln>
              </p:spPr>
              <p:txBody>
                <a:bodyPr anchor="ctr"/>
                <a:lstStyle/>
                <a:p>
                  <a:pPr algn="ctr"/>
                  <a:endParaRPr/>
                </a:p>
              </p:txBody>
            </p:sp>
            <p:sp>
              <p:nvSpPr>
                <p:cNvPr id="140" name="Freeform: Shape 86"/>
                <p:cNvSpPr/>
                <p:nvPr/>
              </p:nvSpPr>
              <p:spPr bwMode="auto">
                <a:xfrm>
                  <a:off x="3340100" y="4732338"/>
                  <a:ext cx="161925" cy="306388"/>
                </a:xfrm>
                <a:custGeom>
                  <a:avLst/>
                  <a:gdLst>
                    <a:gd name="T0" fmla="*/ 0 w 102"/>
                    <a:gd name="T1" fmla="*/ 59 h 193"/>
                    <a:gd name="T2" fmla="*/ 102 w 102"/>
                    <a:gd name="T3" fmla="*/ 0 h 193"/>
                    <a:gd name="T4" fmla="*/ 102 w 102"/>
                    <a:gd name="T5" fmla="*/ 146 h 193"/>
                    <a:gd name="T6" fmla="*/ 0 w 102"/>
                    <a:gd name="T7" fmla="*/ 193 h 193"/>
                    <a:gd name="T8" fmla="*/ 0 w 102"/>
                    <a:gd name="T9" fmla="*/ 59 h 193"/>
                  </a:gdLst>
                  <a:ahLst/>
                  <a:cxnLst>
                    <a:cxn ang="0">
                      <a:pos x="T0" y="T1"/>
                    </a:cxn>
                    <a:cxn ang="0">
                      <a:pos x="T2" y="T3"/>
                    </a:cxn>
                    <a:cxn ang="0">
                      <a:pos x="T4" y="T5"/>
                    </a:cxn>
                    <a:cxn ang="0">
                      <a:pos x="T6" y="T7"/>
                    </a:cxn>
                    <a:cxn ang="0">
                      <a:pos x="T8" y="T9"/>
                    </a:cxn>
                  </a:cxnLst>
                  <a:rect l="0" t="0" r="r" b="b"/>
                  <a:pathLst>
                    <a:path w="102" h="193">
                      <a:moveTo>
                        <a:pt x="0" y="59"/>
                      </a:moveTo>
                      <a:lnTo>
                        <a:pt x="102" y="0"/>
                      </a:lnTo>
                      <a:lnTo>
                        <a:pt x="102" y="146"/>
                      </a:lnTo>
                      <a:lnTo>
                        <a:pt x="0" y="193"/>
                      </a:lnTo>
                      <a:lnTo>
                        <a:pt x="0" y="59"/>
                      </a:lnTo>
                      <a:close/>
                    </a:path>
                  </a:pathLst>
                </a:custGeom>
                <a:solidFill>
                  <a:schemeClr val="accent2">
                    <a:lumMod val="75000"/>
                  </a:schemeClr>
                </a:solidFill>
                <a:ln>
                  <a:noFill/>
                </a:ln>
              </p:spPr>
              <p:txBody>
                <a:bodyPr anchor="ctr"/>
                <a:lstStyle/>
                <a:p>
                  <a:pPr algn="ctr"/>
                  <a:endParaRPr/>
                </a:p>
              </p:txBody>
            </p:sp>
            <p:sp>
              <p:nvSpPr>
                <p:cNvPr id="141" name="Freeform: Shape 87"/>
                <p:cNvSpPr/>
                <p:nvPr/>
              </p:nvSpPr>
              <p:spPr bwMode="auto">
                <a:xfrm>
                  <a:off x="3340100" y="5014913"/>
                  <a:ext cx="161925" cy="282575"/>
                </a:xfrm>
                <a:custGeom>
                  <a:avLst/>
                  <a:gdLst>
                    <a:gd name="T0" fmla="*/ 0 w 102"/>
                    <a:gd name="T1" fmla="*/ 44 h 178"/>
                    <a:gd name="T2" fmla="*/ 102 w 102"/>
                    <a:gd name="T3" fmla="*/ 0 h 178"/>
                    <a:gd name="T4" fmla="*/ 102 w 102"/>
                    <a:gd name="T5" fmla="*/ 146 h 178"/>
                    <a:gd name="T6" fmla="*/ 0 w 102"/>
                    <a:gd name="T7" fmla="*/ 178 h 178"/>
                    <a:gd name="T8" fmla="*/ 0 w 102"/>
                    <a:gd name="T9" fmla="*/ 44 h 178"/>
                  </a:gdLst>
                  <a:ahLst/>
                  <a:cxnLst>
                    <a:cxn ang="0">
                      <a:pos x="T0" y="T1"/>
                    </a:cxn>
                    <a:cxn ang="0">
                      <a:pos x="T2" y="T3"/>
                    </a:cxn>
                    <a:cxn ang="0">
                      <a:pos x="T4" y="T5"/>
                    </a:cxn>
                    <a:cxn ang="0">
                      <a:pos x="T6" y="T7"/>
                    </a:cxn>
                    <a:cxn ang="0">
                      <a:pos x="T8" y="T9"/>
                    </a:cxn>
                  </a:cxnLst>
                  <a:rect l="0" t="0" r="r" b="b"/>
                  <a:pathLst>
                    <a:path w="102" h="178">
                      <a:moveTo>
                        <a:pt x="0" y="44"/>
                      </a:moveTo>
                      <a:lnTo>
                        <a:pt x="102" y="0"/>
                      </a:lnTo>
                      <a:lnTo>
                        <a:pt x="102" y="146"/>
                      </a:lnTo>
                      <a:lnTo>
                        <a:pt x="0" y="178"/>
                      </a:lnTo>
                      <a:lnTo>
                        <a:pt x="0" y="44"/>
                      </a:lnTo>
                      <a:close/>
                    </a:path>
                  </a:pathLst>
                </a:custGeom>
                <a:solidFill>
                  <a:schemeClr val="accent2">
                    <a:lumMod val="75000"/>
                  </a:schemeClr>
                </a:solidFill>
                <a:ln>
                  <a:noFill/>
                </a:ln>
              </p:spPr>
              <p:txBody>
                <a:bodyPr anchor="ctr"/>
                <a:lstStyle/>
                <a:p>
                  <a:pPr algn="ctr"/>
                  <a:endParaRPr/>
                </a:p>
              </p:txBody>
            </p:sp>
            <p:sp>
              <p:nvSpPr>
                <p:cNvPr id="142" name="Freeform: Shape 88"/>
                <p:cNvSpPr/>
                <p:nvPr/>
              </p:nvSpPr>
              <p:spPr bwMode="auto">
                <a:xfrm>
                  <a:off x="3340100" y="5297488"/>
                  <a:ext cx="161925" cy="257175"/>
                </a:xfrm>
                <a:custGeom>
                  <a:avLst/>
                  <a:gdLst>
                    <a:gd name="T0" fmla="*/ 0 w 102"/>
                    <a:gd name="T1" fmla="*/ 29 h 162"/>
                    <a:gd name="T2" fmla="*/ 102 w 102"/>
                    <a:gd name="T3" fmla="*/ 0 h 162"/>
                    <a:gd name="T4" fmla="*/ 102 w 102"/>
                    <a:gd name="T5" fmla="*/ 145 h 162"/>
                    <a:gd name="T6" fmla="*/ 0 w 102"/>
                    <a:gd name="T7" fmla="*/ 162 h 162"/>
                    <a:gd name="T8" fmla="*/ 0 w 102"/>
                    <a:gd name="T9" fmla="*/ 29 h 162"/>
                  </a:gdLst>
                  <a:ahLst/>
                  <a:cxnLst>
                    <a:cxn ang="0">
                      <a:pos x="T0" y="T1"/>
                    </a:cxn>
                    <a:cxn ang="0">
                      <a:pos x="T2" y="T3"/>
                    </a:cxn>
                    <a:cxn ang="0">
                      <a:pos x="T4" y="T5"/>
                    </a:cxn>
                    <a:cxn ang="0">
                      <a:pos x="T6" y="T7"/>
                    </a:cxn>
                    <a:cxn ang="0">
                      <a:pos x="T8" y="T9"/>
                    </a:cxn>
                  </a:cxnLst>
                  <a:rect l="0" t="0" r="r" b="b"/>
                  <a:pathLst>
                    <a:path w="102" h="162">
                      <a:moveTo>
                        <a:pt x="0" y="29"/>
                      </a:moveTo>
                      <a:lnTo>
                        <a:pt x="102" y="0"/>
                      </a:lnTo>
                      <a:lnTo>
                        <a:pt x="102" y="145"/>
                      </a:lnTo>
                      <a:lnTo>
                        <a:pt x="0" y="162"/>
                      </a:lnTo>
                      <a:lnTo>
                        <a:pt x="0" y="29"/>
                      </a:lnTo>
                      <a:close/>
                    </a:path>
                  </a:pathLst>
                </a:custGeom>
                <a:solidFill>
                  <a:schemeClr val="accent2">
                    <a:lumMod val="75000"/>
                  </a:schemeClr>
                </a:solidFill>
                <a:ln>
                  <a:noFill/>
                </a:ln>
              </p:spPr>
              <p:txBody>
                <a:bodyPr anchor="ctr"/>
                <a:lstStyle/>
                <a:p>
                  <a:pPr algn="ctr"/>
                  <a:endParaRPr/>
                </a:p>
              </p:txBody>
            </p:sp>
            <p:sp>
              <p:nvSpPr>
                <p:cNvPr id="143" name="Freeform: Shape 89"/>
                <p:cNvSpPr/>
                <p:nvPr/>
              </p:nvSpPr>
              <p:spPr bwMode="auto">
                <a:xfrm>
                  <a:off x="3340100" y="5578475"/>
                  <a:ext cx="161925" cy="233363"/>
                </a:xfrm>
                <a:custGeom>
                  <a:avLst/>
                  <a:gdLst>
                    <a:gd name="T0" fmla="*/ 0 w 102"/>
                    <a:gd name="T1" fmla="*/ 14 h 147"/>
                    <a:gd name="T2" fmla="*/ 102 w 102"/>
                    <a:gd name="T3" fmla="*/ 0 h 147"/>
                    <a:gd name="T4" fmla="*/ 102 w 102"/>
                    <a:gd name="T5" fmla="*/ 146 h 147"/>
                    <a:gd name="T6" fmla="*/ 0 w 102"/>
                    <a:gd name="T7" fmla="*/ 147 h 147"/>
                    <a:gd name="T8" fmla="*/ 0 w 102"/>
                    <a:gd name="T9" fmla="*/ 14 h 147"/>
                  </a:gdLst>
                  <a:ahLst/>
                  <a:cxnLst>
                    <a:cxn ang="0">
                      <a:pos x="T0" y="T1"/>
                    </a:cxn>
                    <a:cxn ang="0">
                      <a:pos x="T2" y="T3"/>
                    </a:cxn>
                    <a:cxn ang="0">
                      <a:pos x="T4" y="T5"/>
                    </a:cxn>
                    <a:cxn ang="0">
                      <a:pos x="T6" y="T7"/>
                    </a:cxn>
                    <a:cxn ang="0">
                      <a:pos x="T8" y="T9"/>
                    </a:cxn>
                  </a:cxnLst>
                  <a:rect l="0" t="0" r="r" b="b"/>
                  <a:pathLst>
                    <a:path w="102" h="147">
                      <a:moveTo>
                        <a:pt x="0" y="14"/>
                      </a:moveTo>
                      <a:lnTo>
                        <a:pt x="102" y="0"/>
                      </a:lnTo>
                      <a:lnTo>
                        <a:pt x="102" y="146"/>
                      </a:lnTo>
                      <a:lnTo>
                        <a:pt x="0" y="147"/>
                      </a:lnTo>
                      <a:lnTo>
                        <a:pt x="0" y="14"/>
                      </a:lnTo>
                      <a:close/>
                    </a:path>
                  </a:pathLst>
                </a:custGeom>
                <a:solidFill>
                  <a:schemeClr val="accent2">
                    <a:lumMod val="75000"/>
                  </a:schemeClr>
                </a:solidFill>
                <a:ln>
                  <a:noFill/>
                </a:ln>
              </p:spPr>
              <p:txBody>
                <a:bodyPr anchor="ctr"/>
                <a:lstStyle/>
                <a:p>
                  <a:pPr algn="ctr"/>
                  <a:endParaRPr/>
                </a:p>
              </p:txBody>
            </p:sp>
            <p:sp>
              <p:nvSpPr>
                <p:cNvPr id="144" name="Freeform: Shape 90"/>
                <p:cNvSpPr/>
                <p:nvPr/>
              </p:nvSpPr>
              <p:spPr bwMode="auto">
                <a:xfrm>
                  <a:off x="3171825" y="4346575"/>
                  <a:ext cx="127000" cy="330200"/>
                </a:xfrm>
                <a:custGeom>
                  <a:avLst/>
                  <a:gdLst>
                    <a:gd name="T0" fmla="*/ 0 w 80"/>
                    <a:gd name="T1" fmla="*/ 90 h 208"/>
                    <a:gd name="T2" fmla="*/ 80 w 80"/>
                    <a:gd name="T3" fmla="*/ 0 h 208"/>
                    <a:gd name="T4" fmla="*/ 80 w 80"/>
                    <a:gd name="T5" fmla="*/ 130 h 208"/>
                    <a:gd name="T6" fmla="*/ 0 w 80"/>
                    <a:gd name="T7" fmla="*/ 208 h 208"/>
                    <a:gd name="T8" fmla="*/ 0 w 80"/>
                    <a:gd name="T9" fmla="*/ 90 h 208"/>
                  </a:gdLst>
                  <a:ahLst/>
                  <a:cxnLst>
                    <a:cxn ang="0">
                      <a:pos x="T0" y="T1"/>
                    </a:cxn>
                    <a:cxn ang="0">
                      <a:pos x="T2" y="T3"/>
                    </a:cxn>
                    <a:cxn ang="0">
                      <a:pos x="T4" y="T5"/>
                    </a:cxn>
                    <a:cxn ang="0">
                      <a:pos x="T6" y="T7"/>
                    </a:cxn>
                    <a:cxn ang="0">
                      <a:pos x="T8" y="T9"/>
                    </a:cxn>
                  </a:cxnLst>
                  <a:rect l="0" t="0" r="r" b="b"/>
                  <a:pathLst>
                    <a:path w="80" h="208">
                      <a:moveTo>
                        <a:pt x="0" y="90"/>
                      </a:moveTo>
                      <a:lnTo>
                        <a:pt x="80" y="0"/>
                      </a:lnTo>
                      <a:lnTo>
                        <a:pt x="80" y="130"/>
                      </a:lnTo>
                      <a:lnTo>
                        <a:pt x="0" y="208"/>
                      </a:lnTo>
                      <a:lnTo>
                        <a:pt x="0" y="90"/>
                      </a:lnTo>
                      <a:close/>
                    </a:path>
                  </a:pathLst>
                </a:custGeom>
                <a:solidFill>
                  <a:schemeClr val="accent2">
                    <a:lumMod val="75000"/>
                  </a:schemeClr>
                </a:solidFill>
                <a:ln>
                  <a:noFill/>
                </a:ln>
              </p:spPr>
              <p:txBody>
                <a:bodyPr anchor="ctr"/>
                <a:lstStyle/>
                <a:p>
                  <a:pPr algn="ctr"/>
                  <a:endParaRPr/>
                </a:p>
              </p:txBody>
            </p:sp>
            <p:sp>
              <p:nvSpPr>
                <p:cNvPr id="145" name="Freeform: Shape 91"/>
                <p:cNvSpPr/>
                <p:nvPr/>
              </p:nvSpPr>
              <p:spPr bwMode="auto">
                <a:xfrm>
                  <a:off x="3171825" y="4597400"/>
                  <a:ext cx="127000" cy="306388"/>
                </a:xfrm>
                <a:custGeom>
                  <a:avLst/>
                  <a:gdLst>
                    <a:gd name="T0" fmla="*/ 0 w 80"/>
                    <a:gd name="T1" fmla="*/ 75 h 193"/>
                    <a:gd name="T2" fmla="*/ 80 w 80"/>
                    <a:gd name="T3" fmla="*/ 0 h 193"/>
                    <a:gd name="T4" fmla="*/ 80 w 80"/>
                    <a:gd name="T5" fmla="*/ 131 h 193"/>
                    <a:gd name="T6" fmla="*/ 0 w 80"/>
                    <a:gd name="T7" fmla="*/ 193 h 193"/>
                    <a:gd name="T8" fmla="*/ 0 w 80"/>
                    <a:gd name="T9" fmla="*/ 75 h 193"/>
                  </a:gdLst>
                  <a:ahLst/>
                  <a:cxnLst>
                    <a:cxn ang="0">
                      <a:pos x="T0" y="T1"/>
                    </a:cxn>
                    <a:cxn ang="0">
                      <a:pos x="T2" y="T3"/>
                    </a:cxn>
                    <a:cxn ang="0">
                      <a:pos x="T4" y="T5"/>
                    </a:cxn>
                    <a:cxn ang="0">
                      <a:pos x="T6" y="T7"/>
                    </a:cxn>
                    <a:cxn ang="0">
                      <a:pos x="T8" y="T9"/>
                    </a:cxn>
                  </a:cxnLst>
                  <a:rect l="0" t="0" r="r" b="b"/>
                  <a:pathLst>
                    <a:path w="80" h="193">
                      <a:moveTo>
                        <a:pt x="0" y="75"/>
                      </a:moveTo>
                      <a:lnTo>
                        <a:pt x="80" y="0"/>
                      </a:lnTo>
                      <a:lnTo>
                        <a:pt x="80" y="131"/>
                      </a:lnTo>
                      <a:lnTo>
                        <a:pt x="0" y="193"/>
                      </a:lnTo>
                      <a:lnTo>
                        <a:pt x="0" y="75"/>
                      </a:lnTo>
                      <a:close/>
                    </a:path>
                  </a:pathLst>
                </a:custGeom>
                <a:solidFill>
                  <a:schemeClr val="accent2">
                    <a:lumMod val="75000"/>
                  </a:schemeClr>
                </a:solidFill>
                <a:ln>
                  <a:noFill/>
                </a:ln>
              </p:spPr>
              <p:txBody>
                <a:bodyPr anchor="ctr"/>
                <a:lstStyle/>
                <a:p>
                  <a:pPr algn="ctr"/>
                  <a:endParaRPr/>
                </a:p>
              </p:txBody>
            </p:sp>
            <p:sp>
              <p:nvSpPr>
                <p:cNvPr id="146" name="Freeform: Shape 92"/>
                <p:cNvSpPr/>
                <p:nvPr/>
              </p:nvSpPr>
              <p:spPr bwMode="auto">
                <a:xfrm>
                  <a:off x="3171825" y="4849813"/>
                  <a:ext cx="127000" cy="282575"/>
                </a:xfrm>
                <a:custGeom>
                  <a:avLst/>
                  <a:gdLst>
                    <a:gd name="T0" fmla="*/ 0 w 80"/>
                    <a:gd name="T1" fmla="*/ 60 h 178"/>
                    <a:gd name="T2" fmla="*/ 80 w 80"/>
                    <a:gd name="T3" fmla="*/ 0 h 178"/>
                    <a:gd name="T4" fmla="*/ 80 w 80"/>
                    <a:gd name="T5" fmla="*/ 130 h 178"/>
                    <a:gd name="T6" fmla="*/ 0 w 80"/>
                    <a:gd name="T7" fmla="*/ 178 h 178"/>
                    <a:gd name="T8" fmla="*/ 0 w 80"/>
                    <a:gd name="T9" fmla="*/ 60 h 178"/>
                  </a:gdLst>
                  <a:ahLst/>
                  <a:cxnLst>
                    <a:cxn ang="0">
                      <a:pos x="T0" y="T1"/>
                    </a:cxn>
                    <a:cxn ang="0">
                      <a:pos x="T2" y="T3"/>
                    </a:cxn>
                    <a:cxn ang="0">
                      <a:pos x="T4" y="T5"/>
                    </a:cxn>
                    <a:cxn ang="0">
                      <a:pos x="T6" y="T7"/>
                    </a:cxn>
                    <a:cxn ang="0">
                      <a:pos x="T8" y="T9"/>
                    </a:cxn>
                  </a:cxnLst>
                  <a:rect l="0" t="0" r="r" b="b"/>
                  <a:pathLst>
                    <a:path w="80" h="178">
                      <a:moveTo>
                        <a:pt x="0" y="60"/>
                      </a:moveTo>
                      <a:lnTo>
                        <a:pt x="80" y="0"/>
                      </a:lnTo>
                      <a:lnTo>
                        <a:pt x="80" y="130"/>
                      </a:lnTo>
                      <a:lnTo>
                        <a:pt x="0" y="178"/>
                      </a:lnTo>
                      <a:lnTo>
                        <a:pt x="0" y="60"/>
                      </a:lnTo>
                      <a:close/>
                    </a:path>
                  </a:pathLst>
                </a:custGeom>
                <a:solidFill>
                  <a:schemeClr val="accent2">
                    <a:lumMod val="75000"/>
                  </a:schemeClr>
                </a:solidFill>
                <a:ln>
                  <a:noFill/>
                </a:ln>
              </p:spPr>
              <p:txBody>
                <a:bodyPr anchor="ctr"/>
                <a:lstStyle/>
                <a:p>
                  <a:pPr algn="ctr"/>
                  <a:endParaRPr/>
                </a:p>
              </p:txBody>
            </p:sp>
            <p:sp>
              <p:nvSpPr>
                <p:cNvPr id="147" name="Freeform: Shape 93"/>
                <p:cNvSpPr/>
                <p:nvPr/>
              </p:nvSpPr>
              <p:spPr bwMode="auto">
                <a:xfrm>
                  <a:off x="3171825" y="5102225"/>
                  <a:ext cx="127000" cy="257175"/>
                </a:xfrm>
                <a:custGeom>
                  <a:avLst/>
                  <a:gdLst>
                    <a:gd name="T0" fmla="*/ 0 w 80"/>
                    <a:gd name="T1" fmla="*/ 44 h 162"/>
                    <a:gd name="T2" fmla="*/ 80 w 80"/>
                    <a:gd name="T3" fmla="*/ 0 h 162"/>
                    <a:gd name="T4" fmla="*/ 80 w 80"/>
                    <a:gd name="T5" fmla="*/ 130 h 162"/>
                    <a:gd name="T6" fmla="*/ 0 w 80"/>
                    <a:gd name="T7" fmla="*/ 162 h 162"/>
                    <a:gd name="T8" fmla="*/ 0 w 80"/>
                    <a:gd name="T9" fmla="*/ 44 h 162"/>
                  </a:gdLst>
                  <a:ahLst/>
                  <a:cxnLst>
                    <a:cxn ang="0">
                      <a:pos x="T0" y="T1"/>
                    </a:cxn>
                    <a:cxn ang="0">
                      <a:pos x="T2" y="T3"/>
                    </a:cxn>
                    <a:cxn ang="0">
                      <a:pos x="T4" y="T5"/>
                    </a:cxn>
                    <a:cxn ang="0">
                      <a:pos x="T6" y="T7"/>
                    </a:cxn>
                    <a:cxn ang="0">
                      <a:pos x="T8" y="T9"/>
                    </a:cxn>
                  </a:cxnLst>
                  <a:rect l="0" t="0" r="r" b="b"/>
                  <a:pathLst>
                    <a:path w="80" h="162">
                      <a:moveTo>
                        <a:pt x="0" y="44"/>
                      </a:moveTo>
                      <a:lnTo>
                        <a:pt x="80" y="0"/>
                      </a:lnTo>
                      <a:lnTo>
                        <a:pt x="80" y="130"/>
                      </a:lnTo>
                      <a:lnTo>
                        <a:pt x="0" y="162"/>
                      </a:lnTo>
                      <a:lnTo>
                        <a:pt x="0" y="44"/>
                      </a:lnTo>
                      <a:close/>
                    </a:path>
                  </a:pathLst>
                </a:custGeom>
                <a:solidFill>
                  <a:schemeClr val="accent2">
                    <a:lumMod val="75000"/>
                  </a:schemeClr>
                </a:solidFill>
                <a:ln>
                  <a:noFill/>
                </a:ln>
              </p:spPr>
              <p:txBody>
                <a:bodyPr anchor="ctr"/>
                <a:lstStyle/>
                <a:p>
                  <a:pPr algn="ctr"/>
                  <a:endParaRPr/>
                </a:p>
              </p:txBody>
            </p:sp>
            <p:sp>
              <p:nvSpPr>
                <p:cNvPr id="148" name="Freeform: Shape 94"/>
                <p:cNvSpPr/>
                <p:nvPr/>
              </p:nvSpPr>
              <p:spPr bwMode="auto">
                <a:xfrm>
                  <a:off x="3171825" y="5353050"/>
                  <a:ext cx="127000" cy="234950"/>
                </a:xfrm>
                <a:custGeom>
                  <a:avLst/>
                  <a:gdLst>
                    <a:gd name="T0" fmla="*/ 0 w 80"/>
                    <a:gd name="T1" fmla="*/ 30 h 148"/>
                    <a:gd name="T2" fmla="*/ 80 w 80"/>
                    <a:gd name="T3" fmla="*/ 0 h 148"/>
                    <a:gd name="T4" fmla="*/ 80 w 80"/>
                    <a:gd name="T5" fmla="*/ 131 h 148"/>
                    <a:gd name="T6" fmla="*/ 0 w 80"/>
                    <a:gd name="T7" fmla="*/ 148 h 148"/>
                    <a:gd name="T8" fmla="*/ 0 w 80"/>
                    <a:gd name="T9" fmla="*/ 30 h 148"/>
                  </a:gdLst>
                  <a:ahLst/>
                  <a:cxnLst>
                    <a:cxn ang="0">
                      <a:pos x="T0" y="T1"/>
                    </a:cxn>
                    <a:cxn ang="0">
                      <a:pos x="T2" y="T3"/>
                    </a:cxn>
                    <a:cxn ang="0">
                      <a:pos x="T4" y="T5"/>
                    </a:cxn>
                    <a:cxn ang="0">
                      <a:pos x="T6" y="T7"/>
                    </a:cxn>
                    <a:cxn ang="0">
                      <a:pos x="T8" y="T9"/>
                    </a:cxn>
                  </a:cxnLst>
                  <a:rect l="0" t="0" r="r" b="b"/>
                  <a:pathLst>
                    <a:path w="80" h="148">
                      <a:moveTo>
                        <a:pt x="0" y="30"/>
                      </a:moveTo>
                      <a:lnTo>
                        <a:pt x="80" y="0"/>
                      </a:lnTo>
                      <a:lnTo>
                        <a:pt x="80" y="131"/>
                      </a:lnTo>
                      <a:lnTo>
                        <a:pt x="0" y="148"/>
                      </a:lnTo>
                      <a:lnTo>
                        <a:pt x="0" y="30"/>
                      </a:lnTo>
                      <a:close/>
                    </a:path>
                  </a:pathLst>
                </a:custGeom>
                <a:solidFill>
                  <a:schemeClr val="accent2">
                    <a:lumMod val="75000"/>
                  </a:schemeClr>
                </a:solidFill>
                <a:ln>
                  <a:noFill/>
                </a:ln>
              </p:spPr>
              <p:txBody>
                <a:bodyPr anchor="ctr"/>
                <a:lstStyle/>
                <a:p>
                  <a:pPr algn="ctr"/>
                  <a:endParaRPr/>
                </a:p>
              </p:txBody>
            </p:sp>
            <p:sp>
              <p:nvSpPr>
                <p:cNvPr id="149" name="Freeform: Shape 95"/>
                <p:cNvSpPr/>
                <p:nvPr/>
              </p:nvSpPr>
              <p:spPr bwMode="auto">
                <a:xfrm>
                  <a:off x="3171825" y="5605463"/>
                  <a:ext cx="127000" cy="209550"/>
                </a:xfrm>
                <a:custGeom>
                  <a:avLst/>
                  <a:gdLst>
                    <a:gd name="T0" fmla="*/ 0 w 80"/>
                    <a:gd name="T1" fmla="*/ 14 h 132"/>
                    <a:gd name="T2" fmla="*/ 80 w 80"/>
                    <a:gd name="T3" fmla="*/ 0 h 132"/>
                    <a:gd name="T4" fmla="*/ 80 w 80"/>
                    <a:gd name="T5" fmla="*/ 131 h 132"/>
                    <a:gd name="T6" fmla="*/ 0 w 80"/>
                    <a:gd name="T7" fmla="*/ 132 h 132"/>
                    <a:gd name="T8" fmla="*/ 0 w 80"/>
                    <a:gd name="T9" fmla="*/ 14 h 132"/>
                  </a:gdLst>
                  <a:ahLst/>
                  <a:cxnLst>
                    <a:cxn ang="0">
                      <a:pos x="T0" y="T1"/>
                    </a:cxn>
                    <a:cxn ang="0">
                      <a:pos x="T2" y="T3"/>
                    </a:cxn>
                    <a:cxn ang="0">
                      <a:pos x="T4" y="T5"/>
                    </a:cxn>
                    <a:cxn ang="0">
                      <a:pos x="T6" y="T7"/>
                    </a:cxn>
                    <a:cxn ang="0">
                      <a:pos x="T8" y="T9"/>
                    </a:cxn>
                  </a:cxnLst>
                  <a:rect l="0" t="0" r="r" b="b"/>
                  <a:pathLst>
                    <a:path w="80" h="132">
                      <a:moveTo>
                        <a:pt x="0" y="14"/>
                      </a:moveTo>
                      <a:lnTo>
                        <a:pt x="80" y="0"/>
                      </a:lnTo>
                      <a:lnTo>
                        <a:pt x="80" y="131"/>
                      </a:lnTo>
                      <a:lnTo>
                        <a:pt x="0" y="132"/>
                      </a:lnTo>
                      <a:lnTo>
                        <a:pt x="0" y="14"/>
                      </a:lnTo>
                      <a:close/>
                    </a:path>
                  </a:pathLst>
                </a:custGeom>
                <a:solidFill>
                  <a:schemeClr val="accent2">
                    <a:lumMod val="75000"/>
                  </a:schemeClr>
                </a:solidFill>
                <a:ln>
                  <a:noFill/>
                </a:ln>
              </p:spPr>
              <p:txBody>
                <a:bodyPr anchor="ctr"/>
                <a:lstStyle/>
                <a:p>
                  <a:pPr algn="ctr"/>
                  <a:endParaRPr/>
                </a:p>
              </p:txBody>
            </p:sp>
            <p:sp>
              <p:nvSpPr>
                <p:cNvPr id="150" name="Freeform: Shape 96"/>
                <p:cNvSpPr/>
                <p:nvPr/>
              </p:nvSpPr>
              <p:spPr bwMode="auto">
                <a:xfrm>
                  <a:off x="3049588" y="4524375"/>
                  <a:ext cx="90488" cy="306388"/>
                </a:xfrm>
                <a:custGeom>
                  <a:avLst/>
                  <a:gdLst>
                    <a:gd name="T0" fmla="*/ 0 w 57"/>
                    <a:gd name="T1" fmla="*/ 90 h 193"/>
                    <a:gd name="T2" fmla="*/ 57 w 57"/>
                    <a:gd name="T3" fmla="*/ 0 h 193"/>
                    <a:gd name="T4" fmla="*/ 57 w 57"/>
                    <a:gd name="T5" fmla="*/ 115 h 193"/>
                    <a:gd name="T6" fmla="*/ 0 w 57"/>
                    <a:gd name="T7" fmla="*/ 193 h 193"/>
                    <a:gd name="T8" fmla="*/ 0 w 57"/>
                    <a:gd name="T9" fmla="*/ 90 h 193"/>
                  </a:gdLst>
                  <a:ahLst/>
                  <a:cxnLst>
                    <a:cxn ang="0">
                      <a:pos x="T0" y="T1"/>
                    </a:cxn>
                    <a:cxn ang="0">
                      <a:pos x="T2" y="T3"/>
                    </a:cxn>
                    <a:cxn ang="0">
                      <a:pos x="T4" y="T5"/>
                    </a:cxn>
                    <a:cxn ang="0">
                      <a:pos x="T6" y="T7"/>
                    </a:cxn>
                    <a:cxn ang="0">
                      <a:pos x="T8" y="T9"/>
                    </a:cxn>
                  </a:cxnLst>
                  <a:rect l="0" t="0" r="r" b="b"/>
                  <a:pathLst>
                    <a:path w="57" h="193">
                      <a:moveTo>
                        <a:pt x="0" y="90"/>
                      </a:moveTo>
                      <a:lnTo>
                        <a:pt x="57" y="0"/>
                      </a:lnTo>
                      <a:lnTo>
                        <a:pt x="57" y="115"/>
                      </a:lnTo>
                      <a:lnTo>
                        <a:pt x="0" y="193"/>
                      </a:lnTo>
                      <a:lnTo>
                        <a:pt x="0" y="90"/>
                      </a:lnTo>
                      <a:close/>
                    </a:path>
                  </a:pathLst>
                </a:custGeom>
                <a:solidFill>
                  <a:schemeClr val="accent2">
                    <a:lumMod val="75000"/>
                  </a:schemeClr>
                </a:solidFill>
                <a:ln>
                  <a:noFill/>
                </a:ln>
              </p:spPr>
              <p:txBody>
                <a:bodyPr anchor="ctr"/>
                <a:lstStyle/>
                <a:p>
                  <a:pPr algn="ctr"/>
                  <a:endParaRPr/>
                </a:p>
              </p:txBody>
            </p:sp>
            <p:sp>
              <p:nvSpPr>
                <p:cNvPr id="151" name="Freeform: Shape 97"/>
                <p:cNvSpPr/>
                <p:nvPr/>
              </p:nvSpPr>
              <p:spPr bwMode="auto">
                <a:xfrm>
                  <a:off x="3049588" y="4746625"/>
                  <a:ext cx="90488" cy="280988"/>
                </a:xfrm>
                <a:custGeom>
                  <a:avLst/>
                  <a:gdLst>
                    <a:gd name="T0" fmla="*/ 0 w 57"/>
                    <a:gd name="T1" fmla="*/ 75 h 177"/>
                    <a:gd name="T2" fmla="*/ 57 w 57"/>
                    <a:gd name="T3" fmla="*/ 0 h 177"/>
                    <a:gd name="T4" fmla="*/ 57 w 57"/>
                    <a:gd name="T5" fmla="*/ 115 h 177"/>
                    <a:gd name="T6" fmla="*/ 0 w 57"/>
                    <a:gd name="T7" fmla="*/ 177 h 177"/>
                    <a:gd name="T8" fmla="*/ 0 w 57"/>
                    <a:gd name="T9" fmla="*/ 75 h 177"/>
                  </a:gdLst>
                  <a:ahLst/>
                  <a:cxnLst>
                    <a:cxn ang="0">
                      <a:pos x="T0" y="T1"/>
                    </a:cxn>
                    <a:cxn ang="0">
                      <a:pos x="T2" y="T3"/>
                    </a:cxn>
                    <a:cxn ang="0">
                      <a:pos x="T4" y="T5"/>
                    </a:cxn>
                    <a:cxn ang="0">
                      <a:pos x="T6" y="T7"/>
                    </a:cxn>
                    <a:cxn ang="0">
                      <a:pos x="T8" y="T9"/>
                    </a:cxn>
                  </a:cxnLst>
                  <a:rect l="0" t="0" r="r" b="b"/>
                  <a:pathLst>
                    <a:path w="57" h="177">
                      <a:moveTo>
                        <a:pt x="0" y="75"/>
                      </a:moveTo>
                      <a:lnTo>
                        <a:pt x="57" y="0"/>
                      </a:lnTo>
                      <a:lnTo>
                        <a:pt x="57" y="115"/>
                      </a:lnTo>
                      <a:lnTo>
                        <a:pt x="0" y="177"/>
                      </a:lnTo>
                      <a:lnTo>
                        <a:pt x="0" y="75"/>
                      </a:lnTo>
                      <a:close/>
                    </a:path>
                  </a:pathLst>
                </a:custGeom>
                <a:solidFill>
                  <a:schemeClr val="accent2">
                    <a:lumMod val="75000"/>
                  </a:schemeClr>
                </a:solidFill>
                <a:ln>
                  <a:noFill/>
                </a:ln>
              </p:spPr>
              <p:txBody>
                <a:bodyPr anchor="ctr"/>
                <a:lstStyle/>
                <a:p>
                  <a:pPr algn="ctr"/>
                  <a:endParaRPr/>
                </a:p>
              </p:txBody>
            </p:sp>
            <p:sp>
              <p:nvSpPr>
                <p:cNvPr id="152" name="Freeform: Shape 98"/>
                <p:cNvSpPr/>
                <p:nvPr/>
              </p:nvSpPr>
              <p:spPr bwMode="auto">
                <a:xfrm>
                  <a:off x="3049588" y="4968875"/>
                  <a:ext cx="90488" cy="257175"/>
                </a:xfrm>
                <a:custGeom>
                  <a:avLst/>
                  <a:gdLst>
                    <a:gd name="T0" fmla="*/ 0 w 57"/>
                    <a:gd name="T1" fmla="*/ 59 h 162"/>
                    <a:gd name="T2" fmla="*/ 57 w 57"/>
                    <a:gd name="T3" fmla="*/ 0 h 162"/>
                    <a:gd name="T4" fmla="*/ 57 w 57"/>
                    <a:gd name="T5" fmla="*/ 114 h 162"/>
                    <a:gd name="T6" fmla="*/ 0 w 57"/>
                    <a:gd name="T7" fmla="*/ 162 h 162"/>
                    <a:gd name="T8" fmla="*/ 0 w 57"/>
                    <a:gd name="T9" fmla="*/ 59 h 162"/>
                  </a:gdLst>
                  <a:ahLst/>
                  <a:cxnLst>
                    <a:cxn ang="0">
                      <a:pos x="T0" y="T1"/>
                    </a:cxn>
                    <a:cxn ang="0">
                      <a:pos x="T2" y="T3"/>
                    </a:cxn>
                    <a:cxn ang="0">
                      <a:pos x="T4" y="T5"/>
                    </a:cxn>
                    <a:cxn ang="0">
                      <a:pos x="T6" y="T7"/>
                    </a:cxn>
                    <a:cxn ang="0">
                      <a:pos x="T8" y="T9"/>
                    </a:cxn>
                  </a:cxnLst>
                  <a:rect l="0" t="0" r="r" b="b"/>
                  <a:pathLst>
                    <a:path w="57" h="162">
                      <a:moveTo>
                        <a:pt x="0" y="59"/>
                      </a:moveTo>
                      <a:lnTo>
                        <a:pt x="57" y="0"/>
                      </a:lnTo>
                      <a:lnTo>
                        <a:pt x="57" y="114"/>
                      </a:lnTo>
                      <a:lnTo>
                        <a:pt x="0" y="162"/>
                      </a:lnTo>
                      <a:lnTo>
                        <a:pt x="0" y="59"/>
                      </a:lnTo>
                      <a:close/>
                    </a:path>
                  </a:pathLst>
                </a:custGeom>
                <a:solidFill>
                  <a:schemeClr val="accent2">
                    <a:lumMod val="75000"/>
                  </a:schemeClr>
                </a:solidFill>
                <a:ln>
                  <a:noFill/>
                </a:ln>
              </p:spPr>
              <p:txBody>
                <a:bodyPr anchor="ctr"/>
                <a:lstStyle/>
                <a:p>
                  <a:pPr algn="ctr"/>
                  <a:endParaRPr/>
                </a:p>
              </p:txBody>
            </p:sp>
            <p:sp>
              <p:nvSpPr>
                <p:cNvPr id="153" name="Freeform: Shape 99"/>
                <p:cNvSpPr/>
                <p:nvPr/>
              </p:nvSpPr>
              <p:spPr bwMode="auto">
                <a:xfrm>
                  <a:off x="3049588" y="5189538"/>
                  <a:ext cx="90488" cy="233363"/>
                </a:xfrm>
                <a:custGeom>
                  <a:avLst/>
                  <a:gdLst>
                    <a:gd name="T0" fmla="*/ 0 w 57"/>
                    <a:gd name="T1" fmla="*/ 45 h 147"/>
                    <a:gd name="T2" fmla="*/ 57 w 57"/>
                    <a:gd name="T3" fmla="*/ 0 h 147"/>
                    <a:gd name="T4" fmla="*/ 57 w 57"/>
                    <a:gd name="T5" fmla="*/ 115 h 147"/>
                    <a:gd name="T6" fmla="*/ 0 w 57"/>
                    <a:gd name="T7" fmla="*/ 147 h 147"/>
                    <a:gd name="T8" fmla="*/ 0 w 57"/>
                    <a:gd name="T9" fmla="*/ 45 h 147"/>
                  </a:gdLst>
                  <a:ahLst/>
                  <a:cxnLst>
                    <a:cxn ang="0">
                      <a:pos x="T0" y="T1"/>
                    </a:cxn>
                    <a:cxn ang="0">
                      <a:pos x="T2" y="T3"/>
                    </a:cxn>
                    <a:cxn ang="0">
                      <a:pos x="T4" y="T5"/>
                    </a:cxn>
                    <a:cxn ang="0">
                      <a:pos x="T6" y="T7"/>
                    </a:cxn>
                    <a:cxn ang="0">
                      <a:pos x="T8" y="T9"/>
                    </a:cxn>
                  </a:cxnLst>
                  <a:rect l="0" t="0" r="r" b="b"/>
                  <a:pathLst>
                    <a:path w="57" h="147">
                      <a:moveTo>
                        <a:pt x="0" y="45"/>
                      </a:moveTo>
                      <a:lnTo>
                        <a:pt x="57" y="0"/>
                      </a:lnTo>
                      <a:lnTo>
                        <a:pt x="57" y="115"/>
                      </a:lnTo>
                      <a:lnTo>
                        <a:pt x="0" y="147"/>
                      </a:lnTo>
                      <a:lnTo>
                        <a:pt x="0" y="45"/>
                      </a:lnTo>
                      <a:close/>
                    </a:path>
                  </a:pathLst>
                </a:custGeom>
                <a:solidFill>
                  <a:schemeClr val="accent2">
                    <a:lumMod val="75000"/>
                  </a:schemeClr>
                </a:solidFill>
                <a:ln>
                  <a:noFill/>
                </a:ln>
              </p:spPr>
              <p:txBody>
                <a:bodyPr anchor="ctr"/>
                <a:lstStyle/>
                <a:p>
                  <a:pPr algn="ctr"/>
                  <a:endParaRPr/>
                </a:p>
              </p:txBody>
            </p:sp>
            <p:sp>
              <p:nvSpPr>
                <p:cNvPr id="154" name="Freeform: Shape 100"/>
                <p:cNvSpPr/>
                <p:nvPr/>
              </p:nvSpPr>
              <p:spPr bwMode="auto">
                <a:xfrm>
                  <a:off x="3049588" y="5411788"/>
                  <a:ext cx="90488" cy="207963"/>
                </a:xfrm>
                <a:custGeom>
                  <a:avLst/>
                  <a:gdLst>
                    <a:gd name="T0" fmla="*/ 0 w 57"/>
                    <a:gd name="T1" fmla="*/ 29 h 131"/>
                    <a:gd name="T2" fmla="*/ 57 w 57"/>
                    <a:gd name="T3" fmla="*/ 0 h 131"/>
                    <a:gd name="T4" fmla="*/ 57 w 57"/>
                    <a:gd name="T5" fmla="*/ 115 h 131"/>
                    <a:gd name="T6" fmla="*/ 0 w 57"/>
                    <a:gd name="T7" fmla="*/ 131 h 131"/>
                    <a:gd name="T8" fmla="*/ 0 w 57"/>
                    <a:gd name="T9" fmla="*/ 29 h 131"/>
                  </a:gdLst>
                  <a:ahLst/>
                  <a:cxnLst>
                    <a:cxn ang="0">
                      <a:pos x="T0" y="T1"/>
                    </a:cxn>
                    <a:cxn ang="0">
                      <a:pos x="T2" y="T3"/>
                    </a:cxn>
                    <a:cxn ang="0">
                      <a:pos x="T4" y="T5"/>
                    </a:cxn>
                    <a:cxn ang="0">
                      <a:pos x="T6" y="T7"/>
                    </a:cxn>
                    <a:cxn ang="0">
                      <a:pos x="T8" y="T9"/>
                    </a:cxn>
                  </a:cxnLst>
                  <a:rect l="0" t="0" r="r" b="b"/>
                  <a:pathLst>
                    <a:path w="57" h="131">
                      <a:moveTo>
                        <a:pt x="0" y="29"/>
                      </a:moveTo>
                      <a:lnTo>
                        <a:pt x="57" y="0"/>
                      </a:lnTo>
                      <a:lnTo>
                        <a:pt x="57" y="115"/>
                      </a:lnTo>
                      <a:lnTo>
                        <a:pt x="0" y="131"/>
                      </a:lnTo>
                      <a:lnTo>
                        <a:pt x="0" y="29"/>
                      </a:lnTo>
                      <a:close/>
                    </a:path>
                  </a:pathLst>
                </a:custGeom>
                <a:solidFill>
                  <a:schemeClr val="accent2">
                    <a:lumMod val="75000"/>
                  </a:schemeClr>
                </a:solidFill>
                <a:ln>
                  <a:noFill/>
                </a:ln>
              </p:spPr>
              <p:txBody>
                <a:bodyPr anchor="ctr"/>
                <a:lstStyle/>
                <a:p>
                  <a:pPr algn="ctr"/>
                  <a:endParaRPr/>
                </a:p>
              </p:txBody>
            </p:sp>
            <p:sp>
              <p:nvSpPr>
                <p:cNvPr id="155" name="Freeform: Shape 101"/>
                <p:cNvSpPr/>
                <p:nvPr/>
              </p:nvSpPr>
              <p:spPr bwMode="auto">
                <a:xfrm>
                  <a:off x="3049588" y="5634038"/>
                  <a:ext cx="90488" cy="184150"/>
                </a:xfrm>
                <a:custGeom>
                  <a:avLst/>
                  <a:gdLst>
                    <a:gd name="T0" fmla="*/ 0 w 57"/>
                    <a:gd name="T1" fmla="*/ 13 h 116"/>
                    <a:gd name="T2" fmla="*/ 57 w 57"/>
                    <a:gd name="T3" fmla="*/ 0 h 116"/>
                    <a:gd name="T4" fmla="*/ 57 w 57"/>
                    <a:gd name="T5" fmla="*/ 114 h 116"/>
                    <a:gd name="T6" fmla="*/ 0 w 57"/>
                    <a:gd name="T7" fmla="*/ 116 h 116"/>
                    <a:gd name="T8" fmla="*/ 0 w 57"/>
                    <a:gd name="T9" fmla="*/ 13 h 116"/>
                  </a:gdLst>
                  <a:ahLst/>
                  <a:cxnLst>
                    <a:cxn ang="0">
                      <a:pos x="T0" y="T1"/>
                    </a:cxn>
                    <a:cxn ang="0">
                      <a:pos x="T2" y="T3"/>
                    </a:cxn>
                    <a:cxn ang="0">
                      <a:pos x="T4" y="T5"/>
                    </a:cxn>
                    <a:cxn ang="0">
                      <a:pos x="T6" y="T7"/>
                    </a:cxn>
                    <a:cxn ang="0">
                      <a:pos x="T8" y="T9"/>
                    </a:cxn>
                  </a:cxnLst>
                  <a:rect l="0" t="0" r="r" b="b"/>
                  <a:pathLst>
                    <a:path w="57" h="116">
                      <a:moveTo>
                        <a:pt x="0" y="13"/>
                      </a:moveTo>
                      <a:lnTo>
                        <a:pt x="57" y="0"/>
                      </a:lnTo>
                      <a:lnTo>
                        <a:pt x="57" y="114"/>
                      </a:lnTo>
                      <a:lnTo>
                        <a:pt x="0" y="116"/>
                      </a:lnTo>
                      <a:lnTo>
                        <a:pt x="0" y="13"/>
                      </a:lnTo>
                      <a:close/>
                    </a:path>
                  </a:pathLst>
                </a:custGeom>
                <a:solidFill>
                  <a:schemeClr val="accent2">
                    <a:lumMod val="75000"/>
                  </a:schemeClr>
                </a:solidFill>
                <a:ln>
                  <a:noFill/>
                </a:ln>
              </p:spPr>
              <p:txBody>
                <a:bodyPr anchor="ctr"/>
                <a:lstStyle/>
                <a:p>
                  <a:pPr algn="ctr"/>
                  <a:endParaRPr/>
                </a:p>
              </p:txBody>
            </p:sp>
          </p:grpSp>
        </p:grpSp>
        <p:grpSp>
          <p:nvGrpSpPr>
            <p:cNvPr id="38" name="Group 120"/>
            <p:cNvGrpSpPr/>
            <p:nvPr/>
          </p:nvGrpSpPr>
          <p:grpSpPr>
            <a:xfrm>
              <a:off x="2488406" y="5017040"/>
              <a:ext cx="920750" cy="1158876"/>
              <a:chOff x="2093913" y="4664075"/>
              <a:chExt cx="920750" cy="1158876"/>
            </a:xfrm>
          </p:grpSpPr>
          <p:grpSp>
            <p:nvGrpSpPr>
              <p:cNvPr id="98" name="Group 121"/>
              <p:cNvGrpSpPr/>
              <p:nvPr/>
            </p:nvGrpSpPr>
            <p:grpSpPr>
              <a:xfrm>
                <a:off x="2447925" y="4664075"/>
                <a:ext cx="566738" cy="1154113"/>
                <a:chOff x="2447925" y="4664075"/>
                <a:chExt cx="566738" cy="1154113"/>
              </a:xfrm>
            </p:grpSpPr>
            <p:sp>
              <p:nvSpPr>
                <p:cNvPr id="118" name="Rectangle 141"/>
                <p:cNvSpPr/>
                <p:nvPr/>
              </p:nvSpPr>
              <p:spPr bwMode="auto">
                <a:xfrm>
                  <a:off x="2852738" y="5654675"/>
                  <a:ext cx="161925" cy="163513"/>
                </a:xfrm>
                <a:prstGeom prst="rect">
                  <a:avLst/>
                </a:prstGeom>
                <a:solidFill>
                  <a:schemeClr val="accent3"/>
                </a:solidFill>
                <a:ln>
                  <a:noFill/>
                </a:ln>
              </p:spPr>
              <p:txBody>
                <a:bodyPr anchor="ctr"/>
                <a:lstStyle/>
                <a:p>
                  <a:pPr algn="ctr"/>
                  <a:endParaRPr/>
                </a:p>
              </p:txBody>
            </p:sp>
            <p:sp>
              <p:nvSpPr>
                <p:cNvPr id="119" name="Rectangle 142"/>
                <p:cNvSpPr/>
                <p:nvPr/>
              </p:nvSpPr>
              <p:spPr bwMode="auto">
                <a:xfrm>
                  <a:off x="2852738" y="5456238"/>
                  <a:ext cx="161925" cy="163513"/>
                </a:xfrm>
                <a:prstGeom prst="rect">
                  <a:avLst/>
                </a:prstGeom>
                <a:solidFill>
                  <a:schemeClr val="accent3"/>
                </a:solidFill>
                <a:ln>
                  <a:noFill/>
                </a:ln>
              </p:spPr>
              <p:txBody>
                <a:bodyPr anchor="ctr"/>
                <a:lstStyle/>
                <a:p>
                  <a:pPr algn="ctr"/>
                  <a:endParaRPr/>
                </a:p>
              </p:txBody>
            </p:sp>
            <p:sp>
              <p:nvSpPr>
                <p:cNvPr id="120" name="Rectangle 143"/>
                <p:cNvSpPr/>
                <p:nvPr/>
              </p:nvSpPr>
              <p:spPr bwMode="auto">
                <a:xfrm>
                  <a:off x="2852738" y="5259388"/>
                  <a:ext cx="161925" cy="161925"/>
                </a:xfrm>
                <a:prstGeom prst="rect">
                  <a:avLst/>
                </a:prstGeom>
                <a:solidFill>
                  <a:schemeClr val="accent3"/>
                </a:solidFill>
                <a:ln>
                  <a:noFill/>
                </a:ln>
              </p:spPr>
              <p:txBody>
                <a:bodyPr anchor="ctr"/>
                <a:lstStyle/>
                <a:p>
                  <a:pPr algn="ctr"/>
                  <a:endParaRPr/>
                </a:p>
              </p:txBody>
            </p:sp>
            <p:sp>
              <p:nvSpPr>
                <p:cNvPr id="121" name="Rectangle 144"/>
                <p:cNvSpPr/>
                <p:nvPr/>
              </p:nvSpPr>
              <p:spPr bwMode="auto">
                <a:xfrm>
                  <a:off x="2852738" y="5060950"/>
                  <a:ext cx="161925" cy="161925"/>
                </a:xfrm>
                <a:prstGeom prst="rect">
                  <a:avLst/>
                </a:prstGeom>
                <a:solidFill>
                  <a:schemeClr val="accent3"/>
                </a:solidFill>
                <a:ln>
                  <a:noFill/>
                </a:ln>
              </p:spPr>
              <p:txBody>
                <a:bodyPr anchor="ctr"/>
                <a:lstStyle/>
                <a:p>
                  <a:pPr algn="ctr"/>
                  <a:endParaRPr/>
                </a:p>
              </p:txBody>
            </p:sp>
            <p:sp>
              <p:nvSpPr>
                <p:cNvPr id="122" name="Rectangle 145"/>
                <p:cNvSpPr/>
                <p:nvPr/>
              </p:nvSpPr>
              <p:spPr bwMode="auto">
                <a:xfrm>
                  <a:off x="2852738" y="4862513"/>
                  <a:ext cx="161925" cy="163513"/>
                </a:xfrm>
                <a:prstGeom prst="rect">
                  <a:avLst/>
                </a:prstGeom>
                <a:solidFill>
                  <a:schemeClr val="accent3"/>
                </a:solidFill>
                <a:ln>
                  <a:noFill/>
                </a:ln>
              </p:spPr>
              <p:txBody>
                <a:bodyPr anchor="ctr"/>
                <a:lstStyle/>
                <a:p>
                  <a:pPr algn="ctr"/>
                  <a:endParaRPr/>
                </a:p>
              </p:txBody>
            </p:sp>
            <p:sp>
              <p:nvSpPr>
                <p:cNvPr id="123" name="Rectangle 146"/>
                <p:cNvSpPr/>
                <p:nvPr/>
              </p:nvSpPr>
              <p:spPr bwMode="auto">
                <a:xfrm>
                  <a:off x="2852738" y="4664075"/>
                  <a:ext cx="161925" cy="163513"/>
                </a:xfrm>
                <a:prstGeom prst="rect">
                  <a:avLst/>
                </a:prstGeom>
                <a:solidFill>
                  <a:schemeClr val="accent3"/>
                </a:solidFill>
                <a:ln>
                  <a:noFill/>
                </a:ln>
              </p:spPr>
              <p:txBody>
                <a:bodyPr anchor="ctr"/>
                <a:lstStyle/>
                <a:p>
                  <a:pPr algn="ctr"/>
                  <a:endParaRPr/>
                </a:p>
              </p:txBody>
            </p:sp>
            <p:sp>
              <p:nvSpPr>
                <p:cNvPr id="124" name="Rectangle 147"/>
                <p:cNvSpPr/>
                <p:nvPr/>
              </p:nvSpPr>
              <p:spPr bwMode="auto">
                <a:xfrm>
                  <a:off x="2651125" y="5654675"/>
                  <a:ext cx="161925" cy="163513"/>
                </a:xfrm>
                <a:prstGeom prst="rect">
                  <a:avLst/>
                </a:prstGeom>
                <a:solidFill>
                  <a:schemeClr val="accent3"/>
                </a:solidFill>
                <a:ln>
                  <a:noFill/>
                </a:ln>
              </p:spPr>
              <p:txBody>
                <a:bodyPr anchor="ctr"/>
                <a:lstStyle/>
                <a:p>
                  <a:pPr algn="ctr"/>
                  <a:endParaRPr/>
                </a:p>
              </p:txBody>
            </p:sp>
            <p:sp>
              <p:nvSpPr>
                <p:cNvPr id="125" name="Rectangle 148"/>
                <p:cNvSpPr/>
                <p:nvPr/>
              </p:nvSpPr>
              <p:spPr bwMode="auto">
                <a:xfrm>
                  <a:off x="2651125" y="5456238"/>
                  <a:ext cx="161925" cy="163513"/>
                </a:xfrm>
                <a:prstGeom prst="rect">
                  <a:avLst/>
                </a:prstGeom>
                <a:solidFill>
                  <a:schemeClr val="accent3"/>
                </a:solidFill>
                <a:ln>
                  <a:noFill/>
                </a:ln>
              </p:spPr>
              <p:txBody>
                <a:bodyPr anchor="ctr"/>
                <a:lstStyle/>
                <a:p>
                  <a:pPr algn="ctr"/>
                  <a:endParaRPr/>
                </a:p>
              </p:txBody>
            </p:sp>
            <p:sp>
              <p:nvSpPr>
                <p:cNvPr id="126" name="Rectangle 149"/>
                <p:cNvSpPr/>
                <p:nvPr/>
              </p:nvSpPr>
              <p:spPr bwMode="auto">
                <a:xfrm>
                  <a:off x="2651125" y="5259388"/>
                  <a:ext cx="161925" cy="161925"/>
                </a:xfrm>
                <a:prstGeom prst="rect">
                  <a:avLst/>
                </a:prstGeom>
                <a:solidFill>
                  <a:schemeClr val="accent3"/>
                </a:solidFill>
                <a:ln>
                  <a:noFill/>
                </a:ln>
              </p:spPr>
              <p:txBody>
                <a:bodyPr anchor="ctr"/>
                <a:lstStyle/>
                <a:p>
                  <a:pPr algn="ctr"/>
                  <a:endParaRPr/>
                </a:p>
              </p:txBody>
            </p:sp>
            <p:sp>
              <p:nvSpPr>
                <p:cNvPr id="127" name="Rectangle 150"/>
                <p:cNvSpPr/>
                <p:nvPr/>
              </p:nvSpPr>
              <p:spPr bwMode="auto">
                <a:xfrm>
                  <a:off x="2651125" y="5060950"/>
                  <a:ext cx="161925" cy="161925"/>
                </a:xfrm>
                <a:prstGeom prst="rect">
                  <a:avLst/>
                </a:prstGeom>
                <a:solidFill>
                  <a:schemeClr val="accent3"/>
                </a:solidFill>
                <a:ln>
                  <a:noFill/>
                </a:ln>
              </p:spPr>
              <p:txBody>
                <a:bodyPr anchor="ctr"/>
                <a:lstStyle/>
                <a:p>
                  <a:pPr algn="ctr"/>
                  <a:endParaRPr/>
                </a:p>
              </p:txBody>
            </p:sp>
            <p:sp>
              <p:nvSpPr>
                <p:cNvPr id="128" name="Rectangle 151"/>
                <p:cNvSpPr/>
                <p:nvPr/>
              </p:nvSpPr>
              <p:spPr bwMode="auto">
                <a:xfrm>
                  <a:off x="2651125" y="4862513"/>
                  <a:ext cx="161925" cy="163513"/>
                </a:xfrm>
                <a:prstGeom prst="rect">
                  <a:avLst/>
                </a:prstGeom>
                <a:solidFill>
                  <a:schemeClr val="accent3"/>
                </a:solidFill>
                <a:ln>
                  <a:noFill/>
                </a:ln>
              </p:spPr>
              <p:txBody>
                <a:bodyPr anchor="ctr"/>
                <a:lstStyle/>
                <a:p>
                  <a:pPr algn="ctr"/>
                  <a:endParaRPr/>
                </a:p>
              </p:txBody>
            </p:sp>
            <p:sp>
              <p:nvSpPr>
                <p:cNvPr id="129" name="Rectangle 152"/>
                <p:cNvSpPr/>
                <p:nvPr/>
              </p:nvSpPr>
              <p:spPr bwMode="auto">
                <a:xfrm>
                  <a:off x="2651125" y="4664075"/>
                  <a:ext cx="161925" cy="163513"/>
                </a:xfrm>
                <a:prstGeom prst="rect">
                  <a:avLst/>
                </a:prstGeom>
                <a:solidFill>
                  <a:schemeClr val="accent3"/>
                </a:solidFill>
                <a:ln>
                  <a:noFill/>
                </a:ln>
              </p:spPr>
              <p:txBody>
                <a:bodyPr anchor="ctr"/>
                <a:lstStyle/>
                <a:p>
                  <a:pPr algn="ctr"/>
                  <a:endParaRPr/>
                </a:p>
              </p:txBody>
            </p:sp>
            <p:sp>
              <p:nvSpPr>
                <p:cNvPr id="130" name="Rectangle 153"/>
                <p:cNvSpPr/>
                <p:nvPr/>
              </p:nvSpPr>
              <p:spPr bwMode="auto">
                <a:xfrm>
                  <a:off x="2447925" y="5654675"/>
                  <a:ext cx="161925" cy="163513"/>
                </a:xfrm>
                <a:prstGeom prst="rect">
                  <a:avLst/>
                </a:prstGeom>
                <a:solidFill>
                  <a:schemeClr val="accent3"/>
                </a:solidFill>
                <a:ln>
                  <a:noFill/>
                </a:ln>
              </p:spPr>
              <p:txBody>
                <a:bodyPr anchor="ctr"/>
                <a:lstStyle/>
                <a:p>
                  <a:pPr algn="ctr"/>
                  <a:endParaRPr/>
                </a:p>
              </p:txBody>
            </p:sp>
            <p:sp>
              <p:nvSpPr>
                <p:cNvPr id="131" name="Rectangle 154"/>
                <p:cNvSpPr/>
                <p:nvPr/>
              </p:nvSpPr>
              <p:spPr bwMode="auto">
                <a:xfrm>
                  <a:off x="2447925" y="5456238"/>
                  <a:ext cx="161925" cy="163513"/>
                </a:xfrm>
                <a:prstGeom prst="rect">
                  <a:avLst/>
                </a:prstGeom>
                <a:solidFill>
                  <a:schemeClr val="accent3"/>
                </a:solidFill>
                <a:ln>
                  <a:noFill/>
                </a:ln>
              </p:spPr>
              <p:txBody>
                <a:bodyPr anchor="ctr"/>
                <a:lstStyle/>
                <a:p>
                  <a:pPr algn="ctr"/>
                  <a:endParaRPr/>
                </a:p>
              </p:txBody>
            </p:sp>
            <p:sp>
              <p:nvSpPr>
                <p:cNvPr id="132" name="Rectangle 155"/>
                <p:cNvSpPr/>
                <p:nvPr/>
              </p:nvSpPr>
              <p:spPr bwMode="auto">
                <a:xfrm>
                  <a:off x="2447925" y="5259388"/>
                  <a:ext cx="161925" cy="161925"/>
                </a:xfrm>
                <a:prstGeom prst="rect">
                  <a:avLst/>
                </a:prstGeom>
                <a:solidFill>
                  <a:schemeClr val="accent3"/>
                </a:solidFill>
                <a:ln>
                  <a:noFill/>
                </a:ln>
              </p:spPr>
              <p:txBody>
                <a:bodyPr anchor="ctr"/>
                <a:lstStyle/>
                <a:p>
                  <a:pPr algn="ctr"/>
                  <a:endParaRPr/>
                </a:p>
              </p:txBody>
            </p:sp>
            <p:sp>
              <p:nvSpPr>
                <p:cNvPr id="133" name="Rectangle 156"/>
                <p:cNvSpPr/>
                <p:nvPr/>
              </p:nvSpPr>
              <p:spPr bwMode="auto">
                <a:xfrm>
                  <a:off x="2447925" y="5060950"/>
                  <a:ext cx="161925" cy="161925"/>
                </a:xfrm>
                <a:prstGeom prst="rect">
                  <a:avLst/>
                </a:prstGeom>
                <a:solidFill>
                  <a:schemeClr val="accent3"/>
                </a:solidFill>
                <a:ln>
                  <a:noFill/>
                </a:ln>
              </p:spPr>
              <p:txBody>
                <a:bodyPr anchor="ctr"/>
                <a:lstStyle/>
                <a:p>
                  <a:pPr algn="ctr"/>
                  <a:endParaRPr/>
                </a:p>
              </p:txBody>
            </p:sp>
            <p:sp>
              <p:nvSpPr>
                <p:cNvPr id="134" name="Rectangle 157"/>
                <p:cNvSpPr/>
                <p:nvPr/>
              </p:nvSpPr>
              <p:spPr bwMode="auto">
                <a:xfrm>
                  <a:off x="2447925" y="4862513"/>
                  <a:ext cx="161925" cy="163513"/>
                </a:xfrm>
                <a:prstGeom prst="rect">
                  <a:avLst/>
                </a:prstGeom>
                <a:solidFill>
                  <a:schemeClr val="accent3"/>
                </a:solidFill>
                <a:ln>
                  <a:noFill/>
                </a:ln>
              </p:spPr>
              <p:txBody>
                <a:bodyPr anchor="ctr"/>
                <a:lstStyle/>
                <a:p>
                  <a:pPr algn="ctr"/>
                  <a:endParaRPr/>
                </a:p>
              </p:txBody>
            </p:sp>
            <p:sp>
              <p:nvSpPr>
                <p:cNvPr id="135" name="Rectangle 158"/>
                <p:cNvSpPr/>
                <p:nvPr/>
              </p:nvSpPr>
              <p:spPr bwMode="auto">
                <a:xfrm>
                  <a:off x="2447925" y="4664075"/>
                  <a:ext cx="161925" cy="163513"/>
                </a:xfrm>
                <a:prstGeom prst="rect">
                  <a:avLst/>
                </a:prstGeom>
                <a:solidFill>
                  <a:schemeClr val="accent3"/>
                </a:solidFill>
                <a:ln>
                  <a:noFill/>
                </a:ln>
              </p:spPr>
              <p:txBody>
                <a:bodyPr anchor="ctr"/>
                <a:lstStyle/>
                <a:p>
                  <a:pPr algn="ctr"/>
                  <a:endParaRPr/>
                </a:p>
              </p:txBody>
            </p:sp>
          </p:grpSp>
          <p:grpSp>
            <p:nvGrpSpPr>
              <p:cNvPr id="99" name="Group 122"/>
              <p:cNvGrpSpPr/>
              <p:nvPr/>
            </p:nvGrpSpPr>
            <p:grpSpPr>
              <a:xfrm>
                <a:off x="2093913" y="4664075"/>
                <a:ext cx="319087" cy="1158876"/>
                <a:chOff x="2093913" y="4664075"/>
                <a:chExt cx="319087" cy="1158876"/>
              </a:xfrm>
            </p:grpSpPr>
            <p:sp>
              <p:nvSpPr>
                <p:cNvPr id="100" name="Freeform: Shape 123"/>
                <p:cNvSpPr/>
                <p:nvPr/>
              </p:nvSpPr>
              <p:spPr bwMode="auto">
                <a:xfrm>
                  <a:off x="2298700" y="4664075"/>
                  <a:ext cx="114300" cy="249238"/>
                </a:xfrm>
                <a:custGeom>
                  <a:avLst/>
                  <a:gdLst>
                    <a:gd name="T0" fmla="*/ 0 w 72"/>
                    <a:gd name="T1" fmla="*/ 63 h 157"/>
                    <a:gd name="T2" fmla="*/ 72 w 72"/>
                    <a:gd name="T3" fmla="*/ 0 h 157"/>
                    <a:gd name="T4" fmla="*/ 72 w 72"/>
                    <a:gd name="T5" fmla="*/ 103 h 157"/>
                    <a:gd name="T6" fmla="*/ 0 w 72"/>
                    <a:gd name="T7" fmla="*/ 157 h 157"/>
                    <a:gd name="T8" fmla="*/ 0 w 72"/>
                    <a:gd name="T9" fmla="*/ 63 h 157"/>
                  </a:gdLst>
                  <a:ahLst/>
                  <a:cxnLst>
                    <a:cxn ang="0">
                      <a:pos x="T0" y="T1"/>
                    </a:cxn>
                    <a:cxn ang="0">
                      <a:pos x="T2" y="T3"/>
                    </a:cxn>
                    <a:cxn ang="0">
                      <a:pos x="T4" y="T5"/>
                    </a:cxn>
                    <a:cxn ang="0">
                      <a:pos x="T6" y="T7"/>
                    </a:cxn>
                    <a:cxn ang="0">
                      <a:pos x="T8" y="T9"/>
                    </a:cxn>
                  </a:cxnLst>
                  <a:rect l="0" t="0" r="r" b="b"/>
                  <a:pathLst>
                    <a:path w="72" h="157">
                      <a:moveTo>
                        <a:pt x="0" y="63"/>
                      </a:moveTo>
                      <a:lnTo>
                        <a:pt x="72" y="0"/>
                      </a:lnTo>
                      <a:lnTo>
                        <a:pt x="72" y="103"/>
                      </a:lnTo>
                      <a:lnTo>
                        <a:pt x="0" y="157"/>
                      </a:lnTo>
                      <a:lnTo>
                        <a:pt x="0" y="63"/>
                      </a:lnTo>
                      <a:close/>
                    </a:path>
                  </a:pathLst>
                </a:custGeom>
                <a:solidFill>
                  <a:schemeClr val="accent3">
                    <a:lumMod val="75000"/>
                  </a:schemeClr>
                </a:solidFill>
                <a:ln>
                  <a:noFill/>
                </a:ln>
              </p:spPr>
              <p:txBody>
                <a:bodyPr anchor="ctr"/>
                <a:lstStyle/>
                <a:p>
                  <a:pPr algn="ctr"/>
                  <a:endParaRPr/>
                </a:p>
              </p:txBody>
            </p:sp>
            <p:sp>
              <p:nvSpPr>
                <p:cNvPr id="101" name="Freeform: Shape 124"/>
                <p:cNvSpPr/>
                <p:nvPr/>
              </p:nvSpPr>
              <p:spPr bwMode="auto">
                <a:xfrm>
                  <a:off x="2298700" y="4862513"/>
                  <a:ext cx="114300" cy="231775"/>
                </a:xfrm>
                <a:custGeom>
                  <a:avLst/>
                  <a:gdLst>
                    <a:gd name="T0" fmla="*/ 0 w 72"/>
                    <a:gd name="T1" fmla="*/ 53 h 146"/>
                    <a:gd name="T2" fmla="*/ 72 w 72"/>
                    <a:gd name="T3" fmla="*/ 0 h 146"/>
                    <a:gd name="T4" fmla="*/ 72 w 72"/>
                    <a:gd name="T5" fmla="*/ 103 h 146"/>
                    <a:gd name="T6" fmla="*/ 0 w 72"/>
                    <a:gd name="T7" fmla="*/ 146 h 146"/>
                    <a:gd name="T8" fmla="*/ 0 w 72"/>
                    <a:gd name="T9" fmla="*/ 53 h 146"/>
                  </a:gdLst>
                  <a:ahLst/>
                  <a:cxnLst>
                    <a:cxn ang="0">
                      <a:pos x="T0" y="T1"/>
                    </a:cxn>
                    <a:cxn ang="0">
                      <a:pos x="T2" y="T3"/>
                    </a:cxn>
                    <a:cxn ang="0">
                      <a:pos x="T4" y="T5"/>
                    </a:cxn>
                    <a:cxn ang="0">
                      <a:pos x="T6" y="T7"/>
                    </a:cxn>
                    <a:cxn ang="0">
                      <a:pos x="T8" y="T9"/>
                    </a:cxn>
                  </a:cxnLst>
                  <a:rect l="0" t="0" r="r" b="b"/>
                  <a:pathLst>
                    <a:path w="72" h="146">
                      <a:moveTo>
                        <a:pt x="0" y="53"/>
                      </a:moveTo>
                      <a:lnTo>
                        <a:pt x="72" y="0"/>
                      </a:lnTo>
                      <a:lnTo>
                        <a:pt x="72" y="103"/>
                      </a:lnTo>
                      <a:lnTo>
                        <a:pt x="0" y="146"/>
                      </a:lnTo>
                      <a:lnTo>
                        <a:pt x="0" y="53"/>
                      </a:lnTo>
                      <a:close/>
                    </a:path>
                  </a:pathLst>
                </a:custGeom>
                <a:solidFill>
                  <a:schemeClr val="accent3">
                    <a:lumMod val="75000"/>
                  </a:schemeClr>
                </a:solidFill>
                <a:ln>
                  <a:noFill/>
                </a:ln>
              </p:spPr>
              <p:txBody>
                <a:bodyPr anchor="ctr"/>
                <a:lstStyle/>
                <a:p>
                  <a:pPr algn="ctr"/>
                  <a:endParaRPr/>
                </a:p>
              </p:txBody>
            </p:sp>
            <p:sp>
              <p:nvSpPr>
                <p:cNvPr id="102" name="Freeform: Shape 125"/>
                <p:cNvSpPr/>
                <p:nvPr/>
              </p:nvSpPr>
              <p:spPr bwMode="auto">
                <a:xfrm>
                  <a:off x="2298700" y="5060950"/>
                  <a:ext cx="114300" cy="215900"/>
                </a:xfrm>
                <a:custGeom>
                  <a:avLst/>
                  <a:gdLst>
                    <a:gd name="T0" fmla="*/ 0 w 72"/>
                    <a:gd name="T1" fmla="*/ 42 h 136"/>
                    <a:gd name="T2" fmla="*/ 72 w 72"/>
                    <a:gd name="T3" fmla="*/ 0 h 136"/>
                    <a:gd name="T4" fmla="*/ 72 w 72"/>
                    <a:gd name="T5" fmla="*/ 102 h 136"/>
                    <a:gd name="T6" fmla="*/ 0 w 72"/>
                    <a:gd name="T7" fmla="*/ 136 h 136"/>
                    <a:gd name="T8" fmla="*/ 0 w 72"/>
                    <a:gd name="T9" fmla="*/ 42 h 136"/>
                  </a:gdLst>
                  <a:ahLst/>
                  <a:cxnLst>
                    <a:cxn ang="0">
                      <a:pos x="T0" y="T1"/>
                    </a:cxn>
                    <a:cxn ang="0">
                      <a:pos x="T2" y="T3"/>
                    </a:cxn>
                    <a:cxn ang="0">
                      <a:pos x="T4" y="T5"/>
                    </a:cxn>
                    <a:cxn ang="0">
                      <a:pos x="T6" y="T7"/>
                    </a:cxn>
                    <a:cxn ang="0">
                      <a:pos x="T8" y="T9"/>
                    </a:cxn>
                  </a:cxnLst>
                  <a:rect l="0" t="0" r="r" b="b"/>
                  <a:pathLst>
                    <a:path w="72" h="136">
                      <a:moveTo>
                        <a:pt x="0" y="42"/>
                      </a:moveTo>
                      <a:lnTo>
                        <a:pt x="72" y="0"/>
                      </a:lnTo>
                      <a:lnTo>
                        <a:pt x="72" y="102"/>
                      </a:lnTo>
                      <a:lnTo>
                        <a:pt x="0" y="136"/>
                      </a:lnTo>
                      <a:lnTo>
                        <a:pt x="0" y="42"/>
                      </a:lnTo>
                      <a:close/>
                    </a:path>
                  </a:pathLst>
                </a:custGeom>
                <a:solidFill>
                  <a:schemeClr val="accent3">
                    <a:lumMod val="75000"/>
                  </a:schemeClr>
                </a:solidFill>
                <a:ln>
                  <a:noFill/>
                </a:ln>
              </p:spPr>
              <p:txBody>
                <a:bodyPr anchor="ctr"/>
                <a:lstStyle/>
                <a:p>
                  <a:pPr algn="ctr"/>
                  <a:endParaRPr/>
                </a:p>
              </p:txBody>
            </p:sp>
            <p:sp>
              <p:nvSpPr>
                <p:cNvPr id="103" name="Freeform: Shape 126"/>
                <p:cNvSpPr/>
                <p:nvPr/>
              </p:nvSpPr>
              <p:spPr bwMode="auto">
                <a:xfrm>
                  <a:off x="2298700" y="5259388"/>
                  <a:ext cx="114300" cy="196850"/>
                </a:xfrm>
                <a:custGeom>
                  <a:avLst/>
                  <a:gdLst>
                    <a:gd name="T0" fmla="*/ 0 w 72"/>
                    <a:gd name="T1" fmla="*/ 31 h 124"/>
                    <a:gd name="T2" fmla="*/ 72 w 72"/>
                    <a:gd name="T3" fmla="*/ 0 h 124"/>
                    <a:gd name="T4" fmla="*/ 72 w 72"/>
                    <a:gd name="T5" fmla="*/ 102 h 124"/>
                    <a:gd name="T6" fmla="*/ 0 w 72"/>
                    <a:gd name="T7" fmla="*/ 124 h 124"/>
                    <a:gd name="T8" fmla="*/ 0 w 72"/>
                    <a:gd name="T9" fmla="*/ 31 h 124"/>
                  </a:gdLst>
                  <a:ahLst/>
                  <a:cxnLst>
                    <a:cxn ang="0">
                      <a:pos x="T0" y="T1"/>
                    </a:cxn>
                    <a:cxn ang="0">
                      <a:pos x="T2" y="T3"/>
                    </a:cxn>
                    <a:cxn ang="0">
                      <a:pos x="T4" y="T5"/>
                    </a:cxn>
                    <a:cxn ang="0">
                      <a:pos x="T6" y="T7"/>
                    </a:cxn>
                    <a:cxn ang="0">
                      <a:pos x="T8" y="T9"/>
                    </a:cxn>
                  </a:cxnLst>
                  <a:rect l="0" t="0" r="r" b="b"/>
                  <a:pathLst>
                    <a:path w="72" h="124">
                      <a:moveTo>
                        <a:pt x="0" y="31"/>
                      </a:moveTo>
                      <a:lnTo>
                        <a:pt x="72" y="0"/>
                      </a:lnTo>
                      <a:lnTo>
                        <a:pt x="72" y="102"/>
                      </a:lnTo>
                      <a:lnTo>
                        <a:pt x="0" y="124"/>
                      </a:lnTo>
                      <a:lnTo>
                        <a:pt x="0" y="31"/>
                      </a:lnTo>
                      <a:close/>
                    </a:path>
                  </a:pathLst>
                </a:custGeom>
                <a:solidFill>
                  <a:schemeClr val="accent3">
                    <a:lumMod val="75000"/>
                  </a:schemeClr>
                </a:solidFill>
                <a:ln>
                  <a:noFill/>
                </a:ln>
              </p:spPr>
              <p:txBody>
                <a:bodyPr anchor="ctr"/>
                <a:lstStyle/>
                <a:p>
                  <a:pPr algn="ctr"/>
                  <a:endParaRPr/>
                </a:p>
              </p:txBody>
            </p:sp>
            <p:sp>
              <p:nvSpPr>
                <p:cNvPr id="104" name="Freeform: Shape 127"/>
                <p:cNvSpPr/>
                <p:nvPr/>
              </p:nvSpPr>
              <p:spPr bwMode="auto">
                <a:xfrm>
                  <a:off x="2298700" y="5456238"/>
                  <a:ext cx="114300" cy="182563"/>
                </a:xfrm>
                <a:custGeom>
                  <a:avLst/>
                  <a:gdLst>
                    <a:gd name="T0" fmla="*/ 0 w 72"/>
                    <a:gd name="T1" fmla="*/ 21 h 115"/>
                    <a:gd name="T2" fmla="*/ 72 w 72"/>
                    <a:gd name="T3" fmla="*/ 0 h 115"/>
                    <a:gd name="T4" fmla="*/ 72 w 72"/>
                    <a:gd name="T5" fmla="*/ 103 h 115"/>
                    <a:gd name="T6" fmla="*/ 0 w 72"/>
                    <a:gd name="T7" fmla="*/ 115 h 115"/>
                    <a:gd name="T8" fmla="*/ 0 w 72"/>
                    <a:gd name="T9" fmla="*/ 21 h 115"/>
                  </a:gdLst>
                  <a:ahLst/>
                  <a:cxnLst>
                    <a:cxn ang="0">
                      <a:pos x="T0" y="T1"/>
                    </a:cxn>
                    <a:cxn ang="0">
                      <a:pos x="T2" y="T3"/>
                    </a:cxn>
                    <a:cxn ang="0">
                      <a:pos x="T4" y="T5"/>
                    </a:cxn>
                    <a:cxn ang="0">
                      <a:pos x="T6" y="T7"/>
                    </a:cxn>
                    <a:cxn ang="0">
                      <a:pos x="T8" y="T9"/>
                    </a:cxn>
                  </a:cxnLst>
                  <a:rect l="0" t="0" r="r" b="b"/>
                  <a:pathLst>
                    <a:path w="72" h="115">
                      <a:moveTo>
                        <a:pt x="0" y="21"/>
                      </a:moveTo>
                      <a:lnTo>
                        <a:pt x="72" y="0"/>
                      </a:lnTo>
                      <a:lnTo>
                        <a:pt x="72" y="103"/>
                      </a:lnTo>
                      <a:lnTo>
                        <a:pt x="0" y="115"/>
                      </a:lnTo>
                      <a:lnTo>
                        <a:pt x="0" y="21"/>
                      </a:lnTo>
                      <a:close/>
                    </a:path>
                  </a:pathLst>
                </a:custGeom>
                <a:solidFill>
                  <a:schemeClr val="accent3">
                    <a:lumMod val="75000"/>
                  </a:schemeClr>
                </a:solidFill>
                <a:ln>
                  <a:noFill/>
                </a:ln>
              </p:spPr>
              <p:txBody>
                <a:bodyPr anchor="ctr"/>
                <a:lstStyle/>
                <a:p>
                  <a:pPr algn="ctr"/>
                  <a:endParaRPr/>
                </a:p>
              </p:txBody>
            </p:sp>
            <p:sp>
              <p:nvSpPr>
                <p:cNvPr id="105" name="Freeform: Shape 128"/>
                <p:cNvSpPr/>
                <p:nvPr/>
              </p:nvSpPr>
              <p:spPr bwMode="auto">
                <a:xfrm>
                  <a:off x="2298700" y="5654675"/>
                  <a:ext cx="114300" cy="165100"/>
                </a:xfrm>
                <a:custGeom>
                  <a:avLst/>
                  <a:gdLst>
                    <a:gd name="T0" fmla="*/ 0 w 72"/>
                    <a:gd name="T1" fmla="*/ 10 h 104"/>
                    <a:gd name="T2" fmla="*/ 72 w 72"/>
                    <a:gd name="T3" fmla="*/ 0 h 104"/>
                    <a:gd name="T4" fmla="*/ 72 w 72"/>
                    <a:gd name="T5" fmla="*/ 103 h 104"/>
                    <a:gd name="T6" fmla="*/ 0 w 72"/>
                    <a:gd name="T7" fmla="*/ 104 h 104"/>
                    <a:gd name="T8" fmla="*/ 0 w 72"/>
                    <a:gd name="T9" fmla="*/ 10 h 104"/>
                  </a:gdLst>
                  <a:ahLst/>
                  <a:cxnLst>
                    <a:cxn ang="0">
                      <a:pos x="T0" y="T1"/>
                    </a:cxn>
                    <a:cxn ang="0">
                      <a:pos x="T2" y="T3"/>
                    </a:cxn>
                    <a:cxn ang="0">
                      <a:pos x="T4" y="T5"/>
                    </a:cxn>
                    <a:cxn ang="0">
                      <a:pos x="T6" y="T7"/>
                    </a:cxn>
                    <a:cxn ang="0">
                      <a:pos x="T8" y="T9"/>
                    </a:cxn>
                  </a:cxnLst>
                  <a:rect l="0" t="0" r="r" b="b"/>
                  <a:pathLst>
                    <a:path w="72" h="104">
                      <a:moveTo>
                        <a:pt x="0" y="10"/>
                      </a:moveTo>
                      <a:lnTo>
                        <a:pt x="72" y="0"/>
                      </a:lnTo>
                      <a:lnTo>
                        <a:pt x="72" y="103"/>
                      </a:lnTo>
                      <a:lnTo>
                        <a:pt x="0" y="104"/>
                      </a:lnTo>
                      <a:lnTo>
                        <a:pt x="0" y="10"/>
                      </a:lnTo>
                      <a:close/>
                    </a:path>
                  </a:pathLst>
                </a:custGeom>
                <a:solidFill>
                  <a:schemeClr val="accent3">
                    <a:lumMod val="75000"/>
                  </a:schemeClr>
                </a:solidFill>
                <a:ln>
                  <a:noFill/>
                </a:ln>
              </p:spPr>
              <p:txBody>
                <a:bodyPr anchor="ctr"/>
                <a:lstStyle/>
                <a:p>
                  <a:pPr algn="ctr"/>
                  <a:endParaRPr/>
                </a:p>
              </p:txBody>
            </p:sp>
            <p:sp>
              <p:nvSpPr>
                <p:cNvPr id="106" name="Freeform: Shape 129"/>
                <p:cNvSpPr/>
                <p:nvPr/>
              </p:nvSpPr>
              <p:spPr bwMode="auto">
                <a:xfrm>
                  <a:off x="2181225" y="4789488"/>
                  <a:ext cx="88900" cy="231775"/>
                </a:xfrm>
                <a:custGeom>
                  <a:avLst/>
                  <a:gdLst>
                    <a:gd name="T0" fmla="*/ 0 w 56"/>
                    <a:gd name="T1" fmla="*/ 64 h 146"/>
                    <a:gd name="T2" fmla="*/ 56 w 56"/>
                    <a:gd name="T3" fmla="*/ 0 h 146"/>
                    <a:gd name="T4" fmla="*/ 56 w 56"/>
                    <a:gd name="T5" fmla="*/ 92 h 146"/>
                    <a:gd name="T6" fmla="*/ 0 w 56"/>
                    <a:gd name="T7" fmla="*/ 146 h 146"/>
                    <a:gd name="T8" fmla="*/ 0 w 56"/>
                    <a:gd name="T9" fmla="*/ 64 h 146"/>
                  </a:gdLst>
                  <a:ahLst/>
                  <a:cxnLst>
                    <a:cxn ang="0">
                      <a:pos x="T0" y="T1"/>
                    </a:cxn>
                    <a:cxn ang="0">
                      <a:pos x="T2" y="T3"/>
                    </a:cxn>
                    <a:cxn ang="0">
                      <a:pos x="T4" y="T5"/>
                    </a:cxn>
                    <a:cxn ang="0">
                      <a:pos x="T6" y="T7"/>
                    </a:cxn>
                    <a:cxn ang="0">
                      <a:pos x="T8" y="T9"/>
                    </a:cxn>
                  </a:cxnLst>
                  <a:rect l="0" t="0" r="r" b="b"/>
                  <a:pathLst>
                    <a:path w="56" h="146">
                      <a:moveTo>
                        <a:pt x="0" y="64"/>
                      </a:moveTo>
                      <a:lnTo>
                        <a:pt x="56" y="0"/>
                      </a:lnTo>
                      <a:lnTo>
                        <a:pt x="56" y="92"/>
                      </a:lnTo>
                      <a:lnTo>
                        <a:pt x="0" y="146"/>
                      </a:lnTo>
                      <a:lnTo>
                        <a:pt x="0" y="64"/>
                      </a:lnTo>
                      <a:close/>
                    </a:path>
                  </a:pathLst>
                </a:custGeom>
                <a:solidFill>
                  <a:schemeClr val="accent3">
                    <a:lumMod val="75000"/>
                  </a:schemeClr>
                </a:solidFill>
                <a:ln>
                  <a:noFill/>
                </a:ln>
              </p:spPr>
              <p:txBody>
                <a:bodyPr anchor="ctr"/>
                <a:lstStyle/>
                <a:p>
                  <a:pPr algn="ctr"/>
                  <a:endParaRPr/>
                </a:p>
              </p:txBody>
            </p:sp>
            <p:sp>
              <p:nvSpPr>
                <p:cNvPr id="107" name="Freeform: Shape 130"/>
                <p:cNvSpPr/>
                <p:nvPr/>
              </p:nvSpPr>
              <p:spPr bwMode="auto">
                <a:xfrm>
                  <a:off x="2181225" y="4967288"/>
                  <a:ext cx="88900" cy="214313"/>
                </a:xfrm>
                <a:custGeom>
                  <a:avLst/>
                  <a:gdLst>
                    <a:gd name="T0" fmla="*/ 0 w 56"/>
                    <a:gd name="T1" fmla="*/ 52 h 135"/>
                    <a:gd name="T2" fmla="*/ 56 w 56"/>
                    <a:gd name="T3" fmla="*/ 0 h 135"/>
                    <a:gd name="T4" fmla="*/ 56 w 56"/>
                    <a:gd name="T5" fmla="*/ 91 h 135"/>
                    <a:gd name="T6" fmla="*/ 0 w 56"/>
                    <a:gd name="T7" fmla="*/ 135 h 135"/>
                    <a:gd name="T8" fmla="*/ 0 w 56"/>
                    <a:gd name="T9" fmla="*/ 52 h 135"/>
                  </a:gdLst>
                  <a:ahLst/>
                  <a:cxnLst>
                    <a:cxn ang="0">
                      <a:pos x="T0" y="T1"/>
                    </a:cxn>
                    <a:cxn ang="0">
                      <a:pos x="T2" y="T3"/>
                    </a:cxn>
                    <a:cxn ang="0">
                      <a:pos x="T4" y="T5"/>
                    </a:cxn>
                    <a:cxn ang="0">
                      <a:pos x="T6" y="T7"/>
                    </a:cxn>
                    <a:cxn ang="0">
                      <a:pos x="T8" y="T9"/>
                    </a:cxn>
                  </a:cxnLst>
                  <a:rect l="0" t="0" r="r" b="b"/>
                  <a:pathLst>
                    <a:path w="56" h="135">
                      <a:moveTo>
                        <a:pt x="0" y="52"/>
                      </a:moveTo>
                      <a:lnTo>
                        <a:pt x="56" y="0"/>
                      </a:lnTo>
                      <a:lnTo>
                        <a:pt x="56" y="91"/>
                      </a:lnTo>
                      <a:lnTo>
                        <a:pt x="0" y="135"/>
                      </a:lnTo>
                      <a:lnTo>
                        <a:pt x="0" y="52"/>
                      </a:lnTo>
                      <a:close/>
                    </a:path>
                  </a:pathLst>
                </a:custGeom>
                <a:solidFill>
                  <a:schemeClr val="accent3">
                    <a:lumMod val="75000"/>
                  </a:schemeClr>
                </a:solidFill>
                <a:ln>
                  <a:noFill/>
                </a:ln>
              </p:spPr>
              <p:txBody>
                <a:bodyPr anchor="ctr"/>
                <a:lstStyle/>
                <a:p>
                  <a:pPr algn="ctr"/>
                  <a:endParaRPr/>
                </a:p>
              </p:txBody>
            </p:sp>
            <p:sp>
              <p:nvSpPr>
                <p:cNvPr id="108" name="Freeform: Shape 131"/>
                <p:cNvSpPr/>
                <p:nvPr/>
              </p:nvSpPr>
              <p:spPr bwMode="auto">
                <a:xfrm>
                  <a:off x="2181225" y="5143500"/>
                  <a:ext cx="88900" cy="198438"/>
                </a:xfrm>
                <a:custGeom>
                  <a:avLst/>
                  <a:gdLst>
                    <a:gd name="T0" fmla="*/ 0 w 56"/>
                    <a:gd name="T1" fmla="*/ 42 h 125"/>
                    <a:gd name="T2" fmla="*/ 56 w 56"/>
                    <a:gd name="T3" fmla="*/ 0 h 125"/>
                    <a:gd name="T4" fmla="*/ 56 w 56"/>
                    <a:gd name="T5" fmla="*/ 91 h 125"/>
                    <a:gd name="T6" fmla="*/ 0 w 56"/>
                    <a:gd name="T7" fmla="*/ 125 h 125"/>
                    <a:gd name="T8" fmla="*/ 0 w 56"/>
                    <a:gd name="T9" fmla="*/ 42 h 125"/>
                  </a:gdLst>
                  <a:ahLst/>
                  <a:cxnLst>
                    <a:cxn ang="0">
                      <a:pos x="T0" y="T1"/>
                    </a:cxn>
                    <a:cxn ang="0">
                      <a:pos x="T2" y="T3"/>
                    </a:cxn>
                    <a:cxn ang="0">
                      <a:pos x="T4" y="T5"/>
                    </a:cxn>
                    <a:cxn ang="0">
                      <a:pos x="T6" y="T7"/>
                    </a:cxn>
                    <a:cxn ang="0">
                      <a:pos x="T8" y="T9"/>
                    </a:cxn>
                  </a:cxnLst>
                  <a:rect l="0" t="0" r="r" b="b"/>
                  <a:pathLst>
                    <a:path w="56" h="125">
                      <a:moveTo>
                        <a:pt x="0" y="42"/>
                      </a:moveTo>
                      <a:lnTo>
                        <a:pt x="56" y="0"/>
                      </a:lnTo>
                      <a:lnTo>
                        <a:pt x="56" y="91"/>
                      </a:lnTo>
                      <a:lnTo>
                        <a:pt x="0" y="125"/>
                      </a:lnTo>
                      <a:lnTo>
                        <a:pt x="0" y="42"/>
                      </a:lnTo>
                      <a:close/>
                    </a:path>
                  </a:pathLst>
                </a:custGeom>
                <a:solidFill>
                  <a:schemeClr val="accent3">
                    <a:lumMod val="75000"/>
                  </a:schemeClr>
                </a:solidFill>
                <a:ln>
                  <a:noFill/>
                </a:ln>
              </p:spPr>
              <p:txBody>
                <a:bodyPr anchor="ctr"/>
                <a:lstStyle/>
                <a:p>
                  <a:pPr algn="ctr"/>
                  <a:endParaRPr/>
                </a:p>
              </p:txBody>
            </p:sp>
            <p:sp>
              <p:nvSpPr>
                <p:cNvPr id="109" name="Freeform: Shape 132"/>
                <p:cNvSpPr/>
                <p:nvPr/>
              </p:nvSpPr>
              <p:spPr bwMode="auto">
                <a:xfrm>
                  <a:off x="2181225" y="5321300"/>
                  <a:ext cx="88900" cy="180975"/>
                </a:xfrm>
                <a:custGeom>
                  <a:avLst/>
                  <a:gdLst>
                    <a:gd name="T0" fmla="*/ 0 w 56"/>
                    <a:gd name="T1" fmla="*/ 31 h 114"/>
                    <a:gd name="T2" fmla="*/ 56 w 56"/>
                    <a:gd name="T3" fmla="*/ 0 h 114"/>
                    <a:gd name="T4" fmla="*/ 56 w 56"/>
                    <a:gd name="T5" fmla="*/ 91 h 114"/>
                    <a:gd name="T6" fmla="*/ 0 w 56"/>
                    <a:gd name="T7" fmla="*/ 114 h 114"/>
                    <a:gd name="T8" fmla="*/ 0 w 56"/>
                    <a:gd name="T9" fmla="*/ 31 h 114"/>
                  </a:gdLst>
                  <a:ahLst/>
                  <a:cxnLst>
                    <a:cxn ang="0">
                      <a:pos x="T0" y="T1"/>
                    </a:cxn>
                    <a:cxn ang="0">
                      <a:pos x="T2" y="T3"/>
                    </a:cxn>
                    <a:cxn ang="0">
                      <a:pos x="T4" y="T5"/>
                    </a:cxn>
                    <a:cxn ang="0">
                      <a:pos x="T6" y="T7"/>
                    </a:cxn>
                    <a:cxn ang="0">
                      <a:pos x="T8" y="T9"/>
                    </a:cxn>
                  </a:cxnLst>
                  <a:rect l="0" t="0" r="r" b="b"/>
                  <a:pathLst>
                    <a:path w="56" h="114">
                      <a:moveTo>
                        <a:pt x="0" y="31"/>
                      </a:moveTo>
                      <a:lnTo>
                        <a:pt x="56" y="0"/>
                      </a:lnTo>
                      <a:lnTo>
                        <a:pt x="56" y="91"/>
                      </a:lnTo>
                      <a:lnTo>
                        <a:pt x="0" y="114"/>
                      </a:lnTo>
                      <a:lnTo>
                        <a:pt x="0" y="31"/>
                      </a:lnTo>
                      <a:close/>
                    </a:path>
                  </a:pathLst>
                </a:custGeom>
                <a:solidFill>
                  <a:schemeClr val="accent3">
                    <a:lumMod val="75000"/>
                  </a:schemeClr>
                </a:solidFill>
                <a:ln>
                  <a:noFill/>
                </a:ln>
              </p:spPr>
              <p:txBody>
                <a:bodyPr anchor="ctr"/>
                <a:lstStyle/>
                <a:p>
                  <a:pPr algn="ctr"/>
                  <a:endParaRPr/>
                </a:p>
              </p:txBody>
            </p:sp>
            <p:sp>
              <p:nvSpPr>
                <p:cNvPr id="110" name="Freeform: Shape 133"/>
                <p:cNvSpPr/>
                <p:nvPr/>
              </p:nvSpPr>
              <p:spPr bwMode="auto">
                <a:xfrm>
                  <a:off x="2181225" y="5497513"/>
                  <a:ext cx="88900" cy="163513"/>
                </a:xfrm>
                <a:custGeom>
                  <a:avLst/>
                  <a:gdLst>
                    <a:gd name="T0" fmla="*/ 0 w 56"/>
                    <a:gd name="T1" fmla="*/ 20 h 103"/>
                    <a:gd name="T2" fmla="*/ 56 w 56"/>
                    <a:gd name="T3" fmla="*/ 0 h 103"/>
                    <a:gd name="T4" fmla="*/ 56 w 56"/>
                    <a:gd name="T5" fmla="*/ 91 h 103"/>
                    <a:gd name="T6" fmla="*/ 0 w 56"/>
                    <a:gd name="T7" fmla="*/ 103 h 103"/>
                    <a:gd name="T8" fmla="*/ 0 w 56"/>
                    <a:gd name="T9" fmla="*/ 20 h 103"/>
                  </a:gdLst>
                  <a:ahLst/>
                  <a:cxnLst>
                    <a:cxn ang="0">
                      <a:pos x="T0" y="T1"/>
                    </a:cxn>
                    <a:cxn ang="0">
                      <a:pos x="T2" y="T3"/>
                    </a:cxn>
                    <a:cxn ang="0">
                      <a:pos x="T4" y="T5"/>
                    </a:cxn>
                    <a:cxn ang="0">
                      <a:pos x="T6" y="T7"/>
                    </a:cxn>
                    <a:cxn ang="0">
                      <a:pos x="T8" y="T9"/>
                    </a:cxn>
                  </a:cxnLst>
                  <a:rect l="0" t="0" r="r" b="b"/>
                  <a:pathLst>
                    <a:path w="56" h="103">
                      <a:moveTo>
                        <a:pt x="0" y="20"/>
                      </a:moveTo>
                      <a:lnTo>
                        <a:pt x="56" y="0"/>
                      </a:lnTo>
                      <a:lnTo>
                        <a:pt x="56" y="91"/>
                      </a:lnTo>
                      <a:lnTo>
                        <a:pt x="0" y="103"/>
                      </a:lnTo>
                      <a:lnTo>
                        <a:pt x="0" y="20"/>
                      </a:lnTo>
                      <a:close/>
                    </a:path>
                  </a:pathLst>
                </a:custGeom>
                <a:solidFill>
                  <a:schemeClr val="accent3">
                    <a:lumMod val="75000"/>
                  </a:schemeClr>
                </a:solidFill>
                <a:ln>
                  <a:noFill/>
                </a:ln>
              </p:spPr>
              <p:txBody>
                <a:bodyPr anchor="ctr"/>
                <a:lstStyle/>
                <a:p>
                  <a:pPr algn="ctr"/>
                  <a:endParaRPr/>
                </a:p>
              </p:txBody>
            </p:sp>
            <p:sp>
              <p:nvSpPr>
                <p:cNvPr id="111" name="Freeform: Shape 134"/>
                <p:cNvSpPr/>
                <p:nvPr/>
              </p:nvSpPr>
              <p:spPr bwMode="auto">
                <a:xfrm>
                  <a:off x="2181225" y="5675313"/>
                  <a:ext cx="88900" cy="146050"/>
                </a:xfrm>
                <a:custGeom>
                  <a:avLst/>
                  <a:gdLst>
                    <a:gd name="T0" fmla="*/ 0 w 56"/>
                    <a:gd name="T1" fmla="*/ 9 h 92"/>
                    <a:gd name="T2" fmla="*/ 56 w 56"/>
                    <a:gd name="T3" fmla="*/ 0 h 92"/>
                    <a:gd name="T4" fmla="*/ 56 w 56"/>
                    <a:gd name="T5" fmla="*/ 91 h 92"/>
                    <a:gd name="T6" fmla="*/ 0 w 56"/>
                    <a:gd name="T7" fmla="*/ 92 h 92"/>
                    <a:gd name="T8" fmla="*/ 0 w 56"/>
                    <a:gd name="T9" fmla="*/ 9 h 92"/>
                  </a:gdLst>
                  <a:ahLst/>
                  <a:cxnLst>
                    <a:cxn ang="0">
                      <a:pos x="T0" y="T1"/>
                    </a:cxn>
                    <a:cxn ang="0">
                      <a:pos x="T2" y="T3"/>
                    </a:cxn>
                    <a:cxn ang="0">
                      <a:pos x="T4" y="T5"/>
                    </a:cxn>
                    <a:cxn ang="0">
                      <a:pos x="T6" y="T7"/>
                    </a:cxn>
                    <a:cxn ang="0">
                      <a:pos x="T8" y="T9"/>
                    </a:cxn>
                  </a:cxnLst>
                  <a:rect l="0" t="0" r="r" b="b"/>
                  <a:pathLst>
                    <a:path w="56" h="92">
                      <a:moveTo>
                        <a:pt x="0" y="9"/>
                      </a:moveTo>
                      <a:lnTo>
                        <a:pt x="56" y="0"/>
                      </a:lnTo>
                      <a:lnTo>
                        <a:pt x="56" y="91"/>
                      </a:lnTo>
                      <a:lnTo>
                        <a:pt x="0" y="92"/>
                      </a:lnTo>
                      <a:lnTo>
                        <a:pt x="0" y="9"/>
                      </a:lnTo>
                      <a:close/>
                    </a:path>
                  </a:pathLst>
                </a:custGeom>
                <a:solidFill>
                  <a:schemeClr val="accent3">
                    <a:lumMod val="75000"/>
                  </a:schemeClr>
                </a:solidFill>
                <a:ln>
                  <a:noFill/>
                </a:ln>
              </p:spPr>
              <p:txBody>
                <a:bodyPr anchor="ctr"/>
                <a:lstStyle/>
                <a:p>
                  <a:pPr algn="ctr"/>
                  <a:endParaRPr/>
                </a:p>
              </p:txBody>
            </p:sp>
            <p:sp>
              <p:nvSpPr>
                <p:cNvPr id="112" name="Freeform: Shape 135"/>
                <p:cNvSpPr/>
                <p:nvPr/>
              </p:nvSpPr>
              <p:spPr bwMode="auto">
                <a:xfrm>
                  <a:off x="2093913" y="4914900"/>
                  <a:ext cx="65088" cy="214313"/>
                </a:xfrm>
                <a:custGeom>
                  <a:avLst/>
                  <a:gdLst>
                    <a:gd name="T0" fmla="*/ 0 w 41"/>
                    <a:gd name="T1" fmla="*/ 63 h 135"/>
                    <a:gd name="T2" fmla="*/ 41 w 41"/>
                    <a:gd name="T3" fmla="*/ 0 h 135"/>
                    <a:gd name="T4" fmla="*/ 41 w 41"/>
                    <a:gd name="T5" fmla="*/ 81 h 135"/>
                    <a:gd name="T6" fmla="*/ 0 w 41"/>
                    <a:gd name="T7" fmla="*/ 135 h 135"/>
                    <a:gd name="T8" fmla="*/ 0 w 41"/>
                    <a:gd name="T9" fmla="*/ 63 h 135"/>
                  </a:gdLst>
                  <a:ahLst/>
                  <a:cxnLst>
                    <a:cxn ang="0">
                      <a:pos x="T0" y="T1"/>
                    </a:cxn>
                    <a:cxn ang="0">
                      <a:pos x="T2" y="T3"/>
                    </a:cxn>
                    <a:cxn ang="0">
                      <a:pos x="T4" y="T5"/>
                    </a:cxn>
                    <a:cxn ang="0">
                      <a:pos x="T6" y="T7"/>
                    </a:cxn>
                    <a:cxn ang="0">
                      <a:pos x="T8" y="T9"/>
                    </a:cxn>
                  </a:cxnLst>
                  <a:rect l="0" t="0" r="r" b="b"/>
                  <a:pathLst>
                    <a:path w="41" h="135">
                      <a:moveTo>
                        <a:pt x="0" y="63"/>
                      </a:moveTo>
                      <a:lnTo>
                        <a:pt x="41" y="0"/>
                      </a:lnTo>
                      <a:lnTo>
                        <a:pt x="41" y="81"/>
                      </a:lnTo>
                      <a:lnTo>
                        <a:pt x="0" y="135"/>
                      </a:lnTo>
                      <a:lnTo>
                        <a:pt x="0" y="63"/>
                      </a:lnTo>
                      <a:close/>
                    </a:path>
                  </a:pathLst>
                </a:custGeom>
                <a:solidFill>
                  <a:schemeClr val="accent3">
                    <a:lumMod val="75000"/>
                  </a:schemeClr>
                </a:solidFill>
                <a:ln>
                  <a:noFill/>
                </a:ln>
              </p:spPr>
              <p:txBody>
                <a:bodyPr anchor="ctr"/>
                <a:lstStyle/>
                <a:p>
                  <a:pPr algn="ctr"/>
                  <a:endParaRPr/>
                </a:p>
              </p:txBody>
            </p:sp>
            <p:sp>
              <p:nvSpPr>
                <p:cNvPr id="113" name="Freeform: Shape 136"/>
                <p:cNvSpPr/>
                <p:nvPr/>
              </p:nvSpPr>
              <p:spPr bwMode="auto">
                <a:xfrm>
                  <a:off x="2093913" y="5072063"/>
                  <a:ext cx="65088" cy="196850"/>
                </a:xfrm>
                <a:custGeom>
                  <a:avLst/>
                  <a:gdLst>
                    <a:gd name="T0" fmla="*/ 0 w 41"/>
                    <a:gd name="T1" fmla="*/ 52 h 124"/>
                    <a:gd name="T2" fmla="*/ 41 w 41"/>
                    <a:gd name="T3" fmla="*/ 0 h 124"/>
                    <a:gd name="T4" fmla="*/ 41 w 41"/>
                    <a:gd name="T5" fmla="*/ 80 h 124"/>
                    <a:gd name="T6" fmla="*/ 0 w 41"/>
                    <a:gd name="T7" fmla="*/ 124 h 124"/>
                    <a:gd name="T8" fmla="*/ 0 w 41"/>
                    <a:gd name="T9" fmla="*/ 52 h 124"/>
                  </a:gdLst>
                  <a:ahLst/>
                  <a:cxnLst>
                    <a:cxn ang="0">
                      <a:pos x="T0" y="T1"/>
                    </a:cxn>
                    <a:cxn ang="0">
                      <a:pos x="T2" y="T3"/>
                    </a:cxn>
                    <a:cxn ang="0">
                      <a:pos x="T4" y="T5"/>
                    </a:cxn>
                    <a:cxn ang="0">
                      <a:pos x="T6" y="T7"/>
                    </a:cxn>
                    <a:cxn ang="0">
                      <a:pos x="T8" y="T9"/>
                    </a:cxn>
                  </a:cxnLst>
                  <a:rect l="0" t="0" r="r" b="b"/>
                  <a:pathLst>
                    <a:path w="41" h="124">
                      <a:moveTo>
                        <a:pt x="0" y="52"/>
                      </a:moveTo>
                      <a:lnTo>
                        <a:pt x="41" y="0"/>
                      </a:lnTo>
                      <a:lnTo>
                        <a:pt x="41" y="80"/>
                      </a:lnTo>
                      <a:lnTo>
                        <a:pt x="0" y="124"/>
                      </a:lnTo>
                      <a:lnTo>
                        <a:pt x="0" y="52"/>
                      </a:lnTo>
                      <a:close/>
                    </a:path>
                  </a:pathLst>
                </a:custGeom>
                <a:solidFill>
                  <a:schemeClr val="accent3">
                    <a:lumMod val="75000"/>
                  </a:schemeClr>
                </a:solidFill>
                <a:ln>
                  <a:noFill/>
                </a:ln>
              </p:spPr>
              <p:txBody>
                <a:bodyPr anchor="ctr"/>
                <a:lstStyle/>
                <a:p>
                  <a:pPr algn="ctr"/>
                  <a:endParaRPr/>
                </a:p>
              </p:txBody>
            </p:sp>
            <p:sp>
              <p:nvSpPr>
                <p:cNvPr id="114" name="Freeform: Shape 137"/>
                <p:cNvSpPr/>
                <p:nvPr/>
              </p:nvSpPr>
              <p:spPr bwMode="auto">
                <a:xfrm>
                  <a:off x="2093913" y="5226050"/>
                  <a:ext cx="65088" cy="180975"/>
                </a:xfrm>
                <a:custGeom>
                  <a:avLst/>
                  <a:gdLst>
                    <a:gd name="T0" fmla="*/ 0 w 41"/>
                    <a:gd name="T1" fmla="*/ 42 h 114"/>
                    <a:gd name="T2" fmla="*/ 41 w 41"/>
                    <a:gd name="T3" fmla="*/ 0 h 114"/>
                    <a:gd name="T4" fmla="*/ 41 w 41"/>
                    <a:gd name="T5" fmla="*/ 81 h 114"/>
                    <a:gd name="T6" fmla="*/ 0 w 41"/>
                    <a:gd name="T7" fmla="*/ 114 h 114"/>
                    <a:gd name="T8" fmla="*/ 0 w 41"/>
                    <a:gd name="T9" fmla="*/ 42 h 114"/>
                  </a:gdLst>
                  <a:ahLst/>
                  <a:cxnLst>
                    <a:cxn ang="0">
                      <a:pos x="T0" y="T1"/>
                    </a:cxn>
                    <a:cxn ang="0">
                      <a:pos x="T2" y="T3"/>
                    </a:cxn>
                    <a:cxn ang="0">
                      <a:pos x="T4" y="T5"/>
                    </a:cxn>
                    <a:cxn ang="0">
                      <a:pos x="T6" y="T7"/>
                    </a:cxn>
                    <a:cxn ang="0">
                      <a:pos x="T8" y="T9"/>
                    </a:cxn>
                  </a:cxnLst>
                  <a:rect l="0" t="0" r="r" b="b"/>
                  <a:pathLst>
                    <a:path w="41" h="114">
                      <a:moveTo>
                        <a:pt x="0" y="42"/>
                      </a:moveTo>
                      <a:lnTo>
                        <a:pt x="41" y="0"/>
                      </a:lnTo>
                      <a:lnTo>
                        <a:pt x="41" y="81"/>
                      </a:lnTo>
                      <a:lnTo>
                        <a:pt x="0" y="114"/>
                      </a:lnTo>
                      <a:lnTo>
                        <a:pt x="0" y="42"/>
                      </a:lnTo>
                      <a:close/>
                    </a:path>
                  </a:pathLst>
                </a:custGeom>
                <a:solidFill>
                  <a:schemeClr val="accent3">
                    <a:lumMod val="75000"/>
                  </a:schemeClr>
                </a:solidFill>
                <a:ln>
                  <a:noFill/>
                </a:ln>
              </p:spPr>
              <p:txBody>
                <a:bodyPr anchor="ctr"/>
                <a:lstStyle/>
                <a:p>
                  <a:pPr algn="ctr"/>
                  <a:endParaRPr/>
                </a:p>
              </p:txBody>
            </p:sp>
            <p:sp>
              <p:nvSpPr>
                <p:cNvPr id="115" name="Freeform: Shape 138"/>
                <p:cNvSpPr/>
                <p:nvPr/>
              </p:nvSpPr>
              <p:spPr bwMode="auto">
                <a:xfrm>
                  <a:off x="2093913" y="5383213"/>
                  <a:ext cx="65088" cy="161925"/>
                </a:xfrm>
                <a:custGeom>
                  <a:avLst/>
                  <a:gdLst>
                    <a:gd name="T0" fmla="*/ 0 w 41"/>
                    <a:gd name="T1" fmla="*/ 31 h 102"/>
                    <a:gd name="T2" fmla="*/ 41 w 41"/>
                    <a:gd name="T3" fmla="*/ 0 h 102"/>
                    <a:gd name="T4" fmla="*/ 41 w 41"/>
                    <a:gd name="T5" fmla="*/ 80 h 102"/>
                    <a:gd name="T6" fmla="*/ 0 w 41"/>
                    <a:gd name="T7" fmla="*/ 102 h 102"/>
                    <a:gd name="T8" fmla="*/ 0 w 41"/>
                    <a:gd name="T9" fmla="*/ 31 h 102"/>
                  </a:gdLst>
                  <a:ahLst/>
                  <a:cxnLst>
                    <a:cxn ang="0">
                      <a:pos x="T0" y="T1"/>
                    </a:cxn>
                    <a:cxn ang="0">
                      <a:pos x="T2" y="T3"/>
                    </a:cxn>
                    <a:cxn ang="0">
                      <a:pos x="T4" y="T5"/>
                    </a:cxn>
                    <a:cxn ang="0">
                      <a:pos x="T6" y="T7"/>
                    </a:cxn>
                    <a:cxn ang="0">
                      <a:pos x="T8" y="T9"/>
                    </a:cxn>
                  </a:cxnLst>
                  <a:rect l="0" t="0" r="r" b="b"/>
                  <a:pathLst>
                    <a:path w="41" h="102">
                      <a:moveTo>
                        <a:pt x="0" y="31"/>
                      </a:moveTo>
                      <a:lnTo>
                        <a:pt x="41" y="0"/>
                      </a:lnTo>
                      <a:lnTo>
                        <a:pt x="41" y="80"/>
                      </a:lnTo>
                      <a:lnTo>
                        <a:pt x="0" y="102"/>
                      </a:lnTo>
                      <a:lnTo>
                        <a:pt x="0" y="31"/>
                      </a:lnTo>
                      <a:close/>
                    </a:path>
                  </a:pathLst>
                </a:custGeom>
                <a:solidFill>
                  <a:schemeClr val="accent3">
                    <a:lumMod val="75000"/>
                  </a:schemeClr>
                </a:solidFill>
                <a:ln>
                  <a:noFill/>
                </a:ln>
              </p:spPr>
              <p:txBody>
                <a:bodyPr anchor="ctr"/>
                <a:lstStyle/>
                <a:p>
                  <a:pPr algn="ctr"/>
                  <a:endParaRPr/>
                </a:p>
              </p:txBody>
            </p:sp>
            <p:sp>
              <p:nvSpPr>
                <p:cNvPr id="116" name="Freeform: Shape 139"/>
                <p:cNvSpPr/>
                <p:nvPr/>
              </p:nvSpPr>
              <p:spPr bwMode="auto">
                <a:xfrm>
                  <a:off x="2093913" y="5537200"/>
                  <a:ext cx="65088" cy="147638"/>
                </a:xfrm>
                <a:custGeom>
                  <a:avLst/>
                  <a:gdLst>
                    <a:gd name="T0" fmla="*/ 0 w 41"/>
                    <a:gd name="T1" fmla="*/ 21 h 93"/>
                    <a:gd name="T2" fmla="*/ 41 w 41"/>
                    <a:gd name="T3" fmla="*/ 0 h 93"/>
                    <a:gd name="T4" fmla="*/ 41 w 41"/>
                    <a:gd name="T5" fmla="*/ 81 h 93"/>
                    <a:gd name="T6" fmla="*/ 0 w 41"/>
                    <a:gd name="T7" fmla="*/ 93 h 93"/>
                    <a:gd name="T8" fmla="*/ 0 w 41"/>
                    <a:gd name="T9" fmla="*/ 21 h 93"/>
                  </a:gdLst>
                  <a:ahLst/>
                  <a:cxnLst>
                    <a:cxn ang="0">
                      <a:pos x="T0" y="T1"/>
                    </a:cxn>
                    <a:cxn ang="0">
                      <a:pos x="T2" y="T3"/>
                    </a:cxn>
                    <a:cxn ang="0">
                      <a:pos x="T4" y="T5"/>
                    </a:cxn>
                    <a:cxn ang="0">
                      <a:pos x="T6" y="T7"/>
                    </a:cxn>
                    <a:cxn ang="0">
                      <a:pos x="T8" y="T9"/>
                    </a:cxn>
                  </a:cxnLst>
                  <a:rect l="0" t="0" r="r" b="b"/>
                  <a:pathLst>
                    <a:path w="41" h="93">
                      <a:moveTo>
                        <a:pt x="0" y="21"/>
                      </a:moveTo>
                      <a:lnTo>
                        <a:pt x="41" y="0"/>
                      </a:lnTo>
                      <a:lnTo>
                        <a:pt x="41" y="81"/>
                      </a:lnTo>
                      <a:lnTo>
                        <a:pt x="0" y="93"/>
                      </a:lnTo>
                      <a:lnTo>
                        <a:pt x="0" y="21"/>
                      </a:lnTo>
                      <a:close/>
                    </a:path>
                  </a:pathLst>
                </a:custGeom>
                <a:solidFill>
                  <a:schemeClr val="accent3">
                    <a:lumMod val="75000"/>
                  </a:schemeClr>
                </a:solidFill>
                <a:ln>
                  <a:noFill/>
                </a:ln>
              </p:spPr>
              <p:txBody>
                <a:bodyPr anchor="ctr"/>
                <a:lstStyle/>
                <a:p>
                  <a:pPr algn="ctr"/>
                  <a:endParaRPr/>
                </a:p>
              </p:txBody>
            </p:sp>
            <p:sp>
              <p:nvSpPr>
                <p:cNvPr id="117" name="Freeform: Shape 140"/>
                <p:cNvSpPr/>
                <p:nvPr/>
              </p:nvSpPr>
              <p:spPr bwMode="auto">
                <a:xfrm>
                  <a:off x="2093913" y="5694363"/>
                  <a:ext cx="65088" cy="128588"/>
                </a:xfrm>
                <a:custGeom>
                  <a:avLst/>
                  <a:gdLst>
                    <a:gd name="T0" fmla="*/ 0 w 41"/>
                    <a:gd name="T1" fmla="*/ 9 h 81"/>
                    <a:gd name="T2" fmla="*/ 41 w 41"/>
                    <a:gd name="T3" fmla="*/ 0 h 81"/>
                    <a:gd name="T4" fmla="*/ 41 w 41"/>
                    <a:gd name="T5" fmla="*/ 80 h 81"/>
                    <a:gd name="T6" fmla="*/ 0 w 41"/>
                    <a:gd name="T7" fmla="*/ 81 h 81"/>
                    <a:gd name="T8" fmla="*/ 0 w 41"/>
                    <a:gd name="T9" fmla="*/ 9 h 81"/>
                  </a:gdLst>
                  <a:ahLst/>
                  <a:cxnLst>
                    <a:cxn ang="0">
                      <a:pos x="T0" y="T1"/>
                    </a:cxn>
                    <a:cxn ang="0">
                      <a:pos x="T2" y="T3"/>
                    </a:cxn>
                    <a:cxn ang="0">
                      <a:pos x="T4" y="T5"/>
                    </a:cxn>
                    <a:cxn ang="0">
                      <a:pos x="T6" y="T7"/>
                    </a:cxn>
                    <a:cxn ang="0">
                      <a:pos x="T8" y="T9"/>
                    </a:cxn>
                  </a:cxnLst>
                  <a:rect l="0" t="0" r="r" b="b"/>
                  <a:pathLst>
                    <a:path w="41" h="81">
                      <a:moveTo>
                        <a:pt x="0" y="9"/>
                      </a:moveTo>
                      <a:lnTo>
                        <a:pt x="41" y="0"/>
                      </a:lnTo>
                      <a:lnTo>
                        <a:pt x="41" y="80"/>
                      </a:lnTo>
                      <a:lnTo>
                        <a:pt x="0" y="81"/>
                      </a:lnTo>
                      <a:lnTo>
                        <a:pt x="0" y="9"/>
                      </a:lnTo>
                      <a:close/>
                    </a:path>
                  </a:pathLst>
                </a:custGeom>
                <a:solidFill>
                  <a:schemeClr val="accent3">
                    <a:lumMod val="75000"/>
                  </a:schemeClr>
                </a:solidFill>
                <a:ln>
                  <a:noFill/>
                </a:ln>
              </p:spPr>
              <p:txBody>
                <a:bodyPr anchor="ctr"/>
                <a:lstStyle/>
                <a:p>
                  <a:pPr algn="ctr"/>
                  <a:endParaRPr/>
                </a:p>
              </p:txBody>
            </p:sp>
          </p:grpSp>
        </p:grpSp>
        <p:grpSp>
          <p:nvGrpSpPr>
            <p:cNvPr id="39" name="Group 159"/>
            <p:cNvGrpSpPr/>
            <p:nvPr/>
          </p:nvGrpSpPr>
          <p:grpSpPr>
            <a:xfrm>
              <a:off x="4787106" y="3781965"/>
              <a:ext cx="2617788" cy="2381250"/>
              <a:chOff x="4392613" y="3429000"/>
              <a:chExt cx="2617788" cy="2381250"/>
            </a:xfrm>
          </p:grpSpPr>
          <p:grpSp>
            <p:nvGrpSpPr>
              <p:cNvPr id="41" name="Group 160"/>
              <p:cNvGrpSpPr/>
              <p:nvPr/>
            </p:nvGrpSpPr>
            <p:grpSpPr>
              <a:xfrm>
                <a:off x="5119688" y="3429000"/>
                <a:ext cx="1165225" cy="2370138"/>
                <a:chOff x="5119688" y="3429000"/>
                <a:chExt cx="1165225" cy="2370138"/>
              </a:xfrm>
            </p:grpSpPr>
            <p:sp>
              <p:nvSpPr>
                <p:cNvPr id="80" name="Rectangle 199"/>
                <p:cNvSpPr/>
                <p:nvPr/>
              </p:nvSpPr>
              <p:spPr bwMode="auto">
                <a:xfrm>
                  <a:off x="5119688" y="5465763"/>
                  <a:ext cx="333375" cy="333375"/>
                </a:xfrm>
                <a:prstGeom prst="rect">
                  <a:avLst/>
                </a:prstGeom>
                <a:solidFill>
                  <a:schemeClr val="accent1"/>
                </a:solidFill>
                <a:ln>
                  <a:noFill/>
                </a:ln>
              </p:spPr>
              <p:txBody>
                <a:bodyPr anchor="ctr"/>
                <a:lstStyle/>
                <a:p>
                  <a:pPr algn="ctr"/>
                  <a:endParaRPr/>
                </a:p>
              </p:txBody>
            </p:sp>
            <p:sp>
              <p:nvSpPr>
                <p:cNvPr id="81" name="Rectangle 200"/>
                <p:cNvSpPr/>
                <p:nvPr/>
              </p:nvSpPr>
              <p:spPr bwMode="auto">
                <a:xfrm>
                  <a:off x="5119688" y="5057775"/>
                  <a:ext cx="333375" cy="333375"/>
                </a:xfrm>
                <a:prstGeom prst="rect">
                  <a:avLst/>
                </a:prstGeom>
                <a:solidFill>
                  <a:schemeClr val="accent1"/>
                </a:solidFill>
                <a:ln>
                  <a:noFill/>
                </a:ln>
              </p:spPr>
              <p:txBody>
                <a:bodyPr anchor="ctr"/>
                <a:lstStyle/>
                <a:p>
                  <a:pPr algn="ctr"/>
                  <a:endParaRPr/>
                </a:p>
              </p:txBody>
            </p:sp>
            <p:sp>
              <p:nvSpPr>
                <p:cNvPr id="82" name="Rectangle 201"/>
                <p:cNvSpPr/>
                <p:nvPr/>
              </p:nvSpPr>
              <p:spPr bwMode="auto">
                <a:xfrm>
                  <a:off x="5119688" y="4651375"/>
                  <a:ext cx="333375" cy="333375"/>
                </a:xfrm>
                <a:prstGeom prst="rect">
                  <a:avLst/>
                </a:prstGeom>
                <a:solidFill>
                  <a:schemeClr val="accent1"/>
                </a:solidFill>
                <a:ln>
                  <a:noFill/>
                </a:ln>
              </p:spPr>
              <p:txBody>
                <a:bodyPr anchor="ctr"/>
                <a:lstStyle/>
                <a:p>
                  <a:pPr algn="ctr"/>
                  <a:endParaRPr/>
                </a:p>
              </p:txBody>
            </p:sp>
            <p:sp>
              <p:nvSpPr>
                <p:cNvPr id="83" name="Rectangle 202"/>
                <p:cNvSpPr/>
                <p:nvPr/>
              </p:nvSpPr>
              <p:spPr bwMode="auto">
                <a:xfrm>
                  <a:off x="5119688" y="4243388"/>
                  <a:ext cx="333375" cy="334963"/>
                </a:xfrm>
                <a:prstGeom prst="rect">
                  <a:avLst/>
                </a:prstGeom>
                <a:solidFill>
                  <a:schemeClr val="accent1"/>
                </a:solidFill>
                <a:ln>
                  <a:noFill/>
                </a:ln>
              </p:spPr>
              <p:txBody>
                <a:bodyPr anchor="ctr"/>
                <a:lstStyle/>
                <a:p>
                  <a:pPr algn="ctr"/>
                  <a:endParaRPr/>
                </a:p>
              </p:txBody>
            </p:sp>
            <p:sp>
              <p:nvSpPr>
                <p:cNvPr id="84" name="Rectangle 203"/>
                <p:cNvSpPr/>
                <p:nvPr/>
              </p:nvSpPr>
              <p:spPr bwMode="auto">
                <a:xfrm>
                  <a:off x="5119688" y="3836988"/>
                  <a:ext cx="333375" cy="333375"/>
                </a:xfrm>
                <a:prstGeom prst="rect">
                  <a:avLst/>
                </a:prstGeom>
                <a:solidFill>
                  <a:schemeClr val="accent1"/>
                </a:solidFill>
                <a:ln>
                  <a:noFill/>
                </a:ln>
              </p:spPr>
              <p:txBody>
                <a:bodyPr anchor="ctr"/>
                <a:lstStyle/>
                <a:p>
                  <a:pPr algn="ctr"/>
                  <a:endParaRPr/>
                </a:p>
              </p:txBody>
            </p:sp>
            <p:sp>
              <p:nvSpPr>
                <p:cNvPr id="85" name="Rectangle 204"/>
                <p:cNvSpPr/>
                <p:nvPr/>
              </p:nvSpPr>
              <p:spPr bwMode="auto">
                <a:xfrm>
                  <a:off x="5119688" y="3429000"/>
                  <a:ext cx="333375" cy="334963"/>
                </a:xfrm>
                <a:prstGeom prst="rect">
                  <a:avLst/>
                </a:prstGeom>
                <a:solidFill>
                  <a:schemeClr val="accent1"/>
                </a:solidFill>
                <a:ln>
                  <a:noFill/>
                </a:ln>
              </p:spPr>
              <p:txBody>
                <a:bodyPr anchor="ctr"/>
                <a:lstStyle/>
                <a:p>
                  <a:pPr algn="ctr"/>
                  <a:endParaRPr/>
                </a:p>
              </p:txBody>
            </p:sp>
            <p:sp>
              <p:nvSpPr>
                <p:cNvPr id="86" name="Rectangle 205"/>
                <p:cNvSpPr/>
                <p:nvPr/>
              </p:nvSpPr>
              <p:spPr bwMode="auto">
                <a:xfrm>
                  <a:off x="5534025" y="5465763"/>
                  <a:ext cx="334963" cy="333375"/>
                </a:xfrm>
                <a:prstGeom prst="rect">
                  <a:avLst/>
                </a:prstGeom>
                <a:solidFill>
                  <a:schemeClr val="accent1"/>
                </a:solidFill>
                <a:ln>
                  <a:noFill/>
                </a:ln>
              </p:spPr>
              <p:txBody>
                <a:bodyPr anchor="ctr"/>
                <a:lstStyle/>
                <a:p>
                  <a:pPr algn="ctr"/>
                  <a:endParaRPr/>
                </a:p>
              </p:txBody>
            </p:sp>
            <p:sp>
              <p:nvSpPr>
                <p:cNvPr id="87" name="Rectangle 206"/>
                <p:cNvSpPr/>
                <p:nvPr/>
              </p:nvSpPr>
              <p:spPr bwMode="auto">
                <a:xfrm>
                  <a:off x="5534025" y="5057775"/>
                  <a:ext cx="334963" cy="333375"/>
                </a:xfrm>
                <a:prstGeom prst="rect">
                  <a:avLst/>
                </a:prstGeom>
                <a:solidFill>
                  <a:schemeClr val="accent1"/>
                </a:solidFill>
                <a:ln>
                  <a:noFill/>
                </a:ln>
              </p:spPr>
              <p:txBody>
                <a:bodyPr anchor="ctr"/>
                <a:lstStyle/>
                <a:p>
                  <a:pPr algn="ctr"/>
                  <a:endParaRPr/>
                </a:p>
              </p:txBody>
            </p:sp>
            <p:sp>
              <p:nvSpPr>
                <p:cNvPr id="88" name="Rectangle 207"/>
                <p:cNvSpPr/>
                <p:nvPr/>
              </p:nvSpPr>
              <p:spPr bwMode="auto">
                <a:xfrm>
                  <a:off x="5534025" y="4651375"/>
                  <a:ext cx="334963" cy="333375"/>
                </a:xfrm>
                <a:prstGeom prst="rect">
                  <a:avLst/>
                </a:prstGeom>
                <a:solidFill>
                  <a:schemeClr val="accent1"/>
                </a:solidFill>
                <a:ln>
                  <a:noFill/>
                </a:ln>
              </p:spPr>
              <p:txBody>
                <a:bodyPr anchor="ctr"/>
                <a:lstStyle/>
                <a:p>
                  <a:pPr algn="ctr"/>
                  <a:endParaRPr/>
                </a:p>
              </p:txBody>
            </p:sp>
            <p:sp>
              <p:nvSpPr>
                <p:cNvPr id="89" name="Rectangle 208"/>
                <p:cNvSpPr/>
                <p:nvPr/>
              </p:nvSpPr>
              <p:spPr bwMode="auto">
                <a:xfrm>
                  <a:off x="5534025" y="4243388"/>
                  <a:ext cx="334963" cy="334963"/>
                </a:xfrm>
                <a:prstGeom prst="rect">
                  <a:avLst/>
                </a:prstGeom>
                <a:solidFill>
                  <a:schemeClr val="accent1"/>
                </a:solidFill>
                <a:ln>
                  <a:noFill/>
                </a:ln>
              </p:spPr>
              <p:txBody>
                <a:bodyPr anchor="ctr"/>
                <a:lstStyle/>
                <a:p>
                  <a:pPr algn="ctr"/>
                  <a:endParaRPr/>
                </a:p>
              </p:txBody>
            </p:sp>
            <p:sp>
              <p:nvSpPr>
                <p:cNvPr id="90" name="Rectangle 209"/>
                <p:cNvSpPr/>
                <p:nvPr/>
              </p:nvSpPr>
              <p:spPr bwMode="auto">
                <a:xfrm>
                  <a:off x="5534025" y="3836988"/>
                  <a:ext cx="334963" cy="333375"/>
                </a:xfrm>
                <a:prstGeom prst="rect">
                  <a:avLst/>
                </a:prstGeom>
                <a:solidFill>
                  <a:schemeClr val="accent1"/>
                </a:solidFill>
                <a:ln>
                  <a:noFill/>
                </a:ln>
              </p:spPr>
              <p:txBody>
                <a:bodyPr anchor="ctr"/>
                <a:lstStyle/>
                <a:p>
                  <a:pPr algn="ctr"/>
                  <a:endParaRPr/>
                </a:p>
              </p:txBody>
            </p:sp>
            <p:sp>
              <p:nvSpPr>
                <p:cNvPr id="91" name="Rectangle 210"/>
                <p:cNvSpPr/>
                <p:nvPr/>
              </p:nvSpPr>
              <p:spPr bwMode="auto">
                <a:xfrm>
                  <a:off x="5534025" y="3429000"/>
                  <a:ext cx="334963" cy="334963"/>
                </a:xfrm>
                <a:prstGeom prst="rect">
                  <a:avLst/>
                </a:prstGeom>
                <a:solidFill>
                  <a:schemeClr val="accent1"/>
                </a:solidFill>
                <a:ln>
                  <a:noFill/>
                </a:ln>
              </p:spPr>
              <p:txBody>
                <a:bodyPr anchor="ctr"/>
                <a:lstStyle/>
                <a:p>
                  <a:pPr algn="ctr"/>
                  <a:endParaRPr/>
                </a:p>
              </p:txBody>
            </p:sp>
            <p:sp>
              <p:nvSpPr>
                <p:cNvPr id="92" name="Rectangle 211"/>
                <p:cNvSpPr/>
                <p:nvPr/>
              </p:nvSpPr>
              <p:spPr bwMode="auto">
                <a:xfrm>
                  <a:off x="5951538" y="5465763"/>
                  <a:ext cx="333375" cy="333375"/>
                </a:xfrm>
                <a:prstGeom prst="rect">
                  <a:avLst/>
                </a:prstGeom>
                <a:solidFill>
                  <a:schemeClr val="accent1"/>
                </a:solidFill>
                <a:ln>
                  <a:noFill/>
                </a:ln>
              </p:spPr>
              <p:txBody>
                <a:bodyPr anchor="ctr"/>
                <a:lstStyle/>
                <a:p>
                  <a:pPr algn="ctr"/>
                  <a:endParaRPr/>
                </a:p>
              </p:txBody>
            </p:sp>
            <p:sp>
              <p:nvSpPr>
                <p:cNvPr id="93" name="Rectangle 212"/>
                <p:cNvSpPr/>
                <p:nvPr/>
              </p:nvSpPr>
              <p:spPr bwMode="auto">
                <a:xfrm>
                  <a:off x="5951538" y="5057775"/>
                  <a:ext cx="333375" cy="333375"/>
                </a:xfrm>
                <a:prstGeom prst="rect">
                  <a:avLst/>
                </a:prstGeom>
                <a:solidFill>
                  <a:schemeClr val="accent1"/>
                </a:solidFill>
                <a:ln>
                  <a:noFill/>
                </a:ln>
              </p:spPr>
              <p:txBody>
                <a:bodyPr anchor="ctr"/>
                <a:lstStyle/>
                <a:p>
                  <a:pPr algn="ctr"/>
                  <a:endParaRPr/>
                </a:p>
              </p:txBody>
            </p:sp>
            <p:sp>
              <p:nvSpPr>
                <p:cNvPr id="94" name="Rectangle 213"/>
                <p:cNvSpPr/>
                <p:nvPr/>
              </p:nvSpPr>
              <p:spPr bwMode="auto">
                <a:xfrm>
                  <a:off x="5951538" y="4651375"/>
                  <a:ext cx="333375" cy="333375"/>
                </a:xfrm>
                <a:prstGeom prst="rect">
                  <a:avLst/>
                </a:prstGeom>
                <a:solidFill>
                  <a:schemeClr val="accent1"/>
                </a:solidFill>
                <a:ln>
                  <a:noFill/>
                </a:ln>
              </p:spPr>
              <p:txBody>
                <a:bodyPr anchor="ctr"/>
                <a:lstStyle/>
                <a:p>
                  <a:pPr algn="ctr"/>
                  <a:endParaRPr/>
                </a:p>
              </p:txBody>
            </p:sp>
            <p:sp>
              <p:nvSpPr>
                <p:cNvPr id="95" name="Rectangle 214"/>
                <p:cNvSpPr/>
                <p:nvPr/>
              </p:nvSpPr>
              <p:spPr bwMode="auto">
                <a:xfrm>
                  <a:off x="5951538" y="4243388"/>
                  <a:ext cx="333375" cy="334963"/>
                </a:xfrm>
                <a:prstGeom prst="rect">
                  <a:avLst/>
                </a:prstGeom>
                <a:solidFill>
                  <a:schemeClr val="accent1"/>
                </a:solidFill>
                <a:ln>
                  <a:noFill/>
                </a:ln>
              </p:spPr>
              <p:txBody>
                <a:bodyPr anchor="ctr"/>
                <a:lstStyle/>
                <a:p>
                  <a:pPr algn="ctr"/>
                  <a:endParaRPr/>
                </a:p>
              </p:txBody>
            </p:sp>
            <p:sp>
              <p:nvSpPr>
                <p:cNvPr id="96" name="Rectangle 215"/>
                <p:cNvSpPr/>
                <p:nvPr/>
              </p:nvSpPr>
              <p:spPr bwMode="auto">
                <a:xfrm>
                  <a:off x="5951538" y="3836988"/>
                  <a:ext cx="333375" cy="333375"/>
                </a:xfrm>
                <a:prstGeom prst="rect">
                  <a:avLst/>
                </a:prstGeom>
                <a:solidFill>
                  <a:schemeClr val="accent1"/>
                </a:solidFill>
                <a:ln>
                  <a:noFill/>
                </a:ln>
              </p:spPr>
              <p:txBody>
                <a:bodyPr anchor="ctr"/>
                <a:lstStyle/>
                <a:p>
                  <a:pPr algn="ctr"/>
                  <a:endParaRPr/>
                </a:p>
              </p:txBody>
            </p:sp>
            <p:sp>
              <p:nvSpPr>
                <p:cNvPr id="97" name="Rectangle 216"/>
                <p:cNvSpPr/>
                <p:nvPr/>
              </p:nvSpPr>
              <p:spPr bwMode="auto">
                <a:xfrm>
                  <a:off x="5951538" y="3429000"/>
                  <a:ext cx="333375" cy="334963"/>
                </a:xfrm>
                <a:prstGeom prst="rect">
                  <a:avLst/>
                </a:prstGeom>
                <a:solidFill>
                  <a:schemeClr val="accent1"/>
                </a:solidFill>
                <a:ln>
                  <a:noFill/>
                </a:ln>
              </p:spPr>
              <p:txBody>
                <a:bodyPr anchor="ctr"/>
                <a:lstStyle/>
                <a:p>
                  <a:pPr algn="ctr"/>
                  <a:endParaRPr/>
                </a:p>
              </p:txBody>
            </p:sp>
          </p:grpSp>
          <p:grpSp>
            <p:nvGrpSpPr>
              <p:cNvPr id="42" name="Group 161"/>
              <p:cNvGrpSpPr/>
              <p:nvPr/>
            </p:nvGrpSpPr>
            <p:grpSpPr>
              <a:xfrm>
                <a:off x="6354763" y="3429000"/>
                <a:ext cx="655638" cy="2381250"/>
                <a:chOff x="6354763" y="3429000"/>
                <a:chExt cx="655638" cy="2381250"/>
              </a:xfrm>
            </p:grpSpPr>
            <p:sp>
              <p:nvSpPr>
                <p:cNvPr id="62" name="Freeform: Shape 181"/>
                <p:cNvSpPr/>
                <p:nvPr/>
              </p:nvSpPr>
              <p:spPr bwMode="auto">
                <a:xfrm>
                  <a:off x="6354763" y="3429000"/>
                  <a:ext cx="236538" cy="512763"/>
                </a:xfrm>
                <a:custGeom>
                  <a:avLst/>
                  <a:gdLst>
                    <a:gd name="T0" fmla="*/ 149 w 149"/>
                    <a:gd name="T1" fmla="*/ 131 h 323"/>
                    <a:gd name="T2" fmla="*/ 0 w 149"/>
                    <a:gd name="T3" fmla="*/ 0 h 323"/>
                    <a:gd name="T4" fmla="*/ 0 w 149"/>
                    <a:gd name="T5" fmla="*/ 211 h 323"/>
                    <a:gd name="T6" fmla="*/ 149 w 149"/>
                    <a:gd name="T7" fmla="*/ 323 h 323"/>
                    <a:gd name="T8" fmla="*/ 149 w 149"/>
                    <a:gd name="T9" fmla="*/ 131 h 323"/>
                  </a:gdLst>
                  <a:ahLst/>
                  <a:cxnLst>
                    <a:cxn ang="0">
                      <a:pos x="T0" y="T1"/>
                    </a:cxn>
                    <a:cxn ang="0">
                      <a:pos x="T2" y="T3"/>
                    </a:cxn>
                    <a:cxn ang="0">
                      <a:pos x="T4" y="T5"/>
                    </a:cxn>
                    <a:cxn ang="0">
                      <a:pos x="T6" y="T7"/>
                    </a:cxn>
                    <a:cxn ang="0">
                      <a:pos x="T8" y="T9"/>
                    </a:cxn>
                  </a:cxnLst>
                  <a:rect l="0" t="0" r="r" b="b"/>
                  <a:pathLst>
                    <a:path w="149" h="323">
                      <a:moveTo>
                        <a:pt x="149" y="131"/>
                      </a:moveTo>
                      <a:lnTo>
                        <a:pt x="0" y="0"/>
                      </a:lnTo>
                      <a:lnTo>
                        <a:pt x="0" y="211"/>
                      </a:lnTo>
                      <a:lnTo>
                        <a:pt x="149" y="323"/>
                      </a:lnTo>
                      <a:lnTo>
                        <a:pt x="149" y="131"/>
                      </a:lnTo>
                      <a:close/>
                    </a:path>
                  </a:pathLst>
                </a:custGeom>
                <a:solidFill>
                  <a:schemeClr val="accent1">
                    <a:lumMod val="75000"/>
                  </a:schemeClr>
                </a:solidFill>
                <a:ln>
                  <a:noFill/>
                </a:ln>
              </p:spPr>
              <p:txBody>
                <a:bodyPr anchor="ctr"/>
                <a:lstStyle/>
                <a:p>
                  <a:pPr algn="ctr"/>
                  <a:endParaRPr/>
                </a:p>
              </p:txBody>
            </p:sp>
            <p:sp>
              <p:nvSpPr>
                <p:cNvPr id="63" name="Freeform: Shape 182"/>
                <p:cNvSpPr/>
                <p:nvPr/>
              </p:nvSpPr>
              <p:spPr bwMode="auto">
                <a:xfrm>
                  <a:off x="6354763" y="3836988"/>
                  <a:ext cx="236538" cy="477838"/>
                </a:xfrm>
                <a:custGeom>
                  <a:avLst/>
                  <a:gdLst>
                    <a:gd name="T0" fmla="*/ 149 w 149"/>
                    <a:gd name="T1" fmla="*/ 108 h 301"/>
                    <a:gd name="T2" fmla="*/ 0 w 149"/>
                    <a:gd name="T3" fmla="*/ 0 h 301"/>
                    <a:gd name="T4" fmla="*/ 0 w 149"/>
                    <a:gd name="T5" fmla="*/ 210 h 301"/>
                    <a:gd name="T6" fmla="*/ 149 w 149"/>
                    <a:gd name="T7" fmla="*/ 301 h 301"/>
                    <a:gd name="T8" fmla="*/ 149 w 149"/>
                    <a:gd name="T9" fmla="*/ 108 h 301"/>
                  </a:gdLst>
                  <a:ahLst/>
                  <a:cxnLst>
                    <a:cxn ang="0">
                      <a:pos x="T0" y="T1"/>
                    </a:cxn>
                    <a:cxn ang="0">
                      <a:pos x="T2" y="T3"/>
                    </a:cxn>
                    <a:cxn ang="0">
                      <a:pos x="T4" y="T5"/>
                    </a:cxn>
                    <a:cxn ang="0">
                      <a:pos x="T6" y="T7"/>
                    </a:cxn>
                    <a:cxn ang="0">
                      <a:pos x="T8" y="T9"/>
                    </a:cxn>
                  </a:cxnLst>
                  <a:rect l="0" t="0" r="r" b="b"/>
                  <a:pathLst>
                    <a:path w="149" h="301">
                      <a:moveTo>
                        <a:pt x="149" y="108"/>
                      </a:moveTo>
                      <a:lnTo>
                        <a:pt x="0" y="0"/>
                      </a:lnTo>
                      <a:lnTo>
                        <a:pt x="0" y="210"/>
                      </a:lnTo>
                      <a:lnTo>
                        <a:pt x="149" y="301"/>
                      </a:lnTo>
                      <a:lnTo>
                        <a:pt x="149" y="108"/>
                      </a:lnTo>
                      <a:close/>
                    </a:path>
                  </a:pathLst>
                </a:custGeom>
                <a:solidFill>
                  <a:schemeClr val="accent1">
                    <a:lumMod val="75000"/>
                  </a:schemeClr>
                </a:solidFill>
                <a:ln>
                  <a:noFill/>
                </a:ln>
              </p:spPr>
              <p:txBody>
                <a:bodyPr anchor="ctr"/>
                <a:lstStyle/>
                <a:p>
                  <a:pPr algn="ctr"/>
                  <a:endParaRPr/>
                </a:p>
              </p:txBody>
            </p:sp>
            <p:sp>
              <p:nvSpPr>
                <p:cNvPr id="64" name="Freeform: Shape 183"/>
                <p:cNvSpPr/>
                <p:nvPr/>
              </p:nvSpPr>
              <p:spPr bwMode="auto">
                <a:xfrm>
                  <a:off x="6354763" y="4243388"/>
                  <a:ext cx="236538" cy="442913"/>
                </a:xfrm>
                <a:custGeom>
                  <a:avLst/>
                  <a:gdLst>
                    <a:gd name="T0" fmla="*/ 149 w 149"/>
                    <a:gd name="T1" fmla="*/ 87 h 279"/>
                    <a:gd name="T2" fmla="*/ 0 w 149"/>
                    <a:gd name="T3" fmla="*/ 0 h 279"/>
                    <a:gd name="T4" fmla="*/ 0 w 149"/>
                    <a:gd name="T5" fmla="*/ 211 h 279"/>
                    <a:gd name="T6" fmla="*/ 149 w 149"/>
                    <a:gd name="T7" fmla="*/ 279 h 279"/>
                    <a:gd name="T8" fmla="*/ 149 w 149"/>
                    <a:gd name="T9" fmla="*/ 87 h 279"/>
                  </a:gdLst>
                  <a:ahLst/>
                  <a:cxnLst>
                    <a:cxn ang="0">
                      <a:pos x="T0" y="T1"/>
                    </a:cxn>
                    <a:cxn ang="0">
                      <a:pos x="T2" y="T3"/>
                    </a:cxn>
                    <a:cxn ang="0">
                      <a:pos x="T4" y="T5"/>
                    </a:cxn>
                    <a:cxn ang="0">
                      <a:pos x="T6" y="T7"/>
                    </a:cxn>
                    <a:cxn ang="0">
                      <a:pos x="T8" y="T9"/>
                    </a:cxn>
                  </a:cxnLst>
                  <a:rect l="0" t="0" r="r" b="b"/>
                  <a:pathLst>
                    <a:path w="149" h="279">
                      <a:moveTo>
                        <a:pt x="149" y="87"/>
                      </a:moveTo>
                      <a:lnTo>
                        <a:pt x="0" y="0"/>
                      </a:lnTo>
                      <a:lnTo>
                        <a:pt x="0" y="211"/>
                      </a:lnTo>
                      <a:lnTo>
                        <a:pt x="149" y="279"/>
                      </a:lnTo>
                      <a:lnTo>
                        <a:pt x="149" y="87"/>
                      </a:lnTo>
                      <a:close/>
                    </a:path>
                  </a:pathLst>
                </a:custGeom>
                <a:solidFill>
                  <a:schemeClr val="accent1">
                    <a:lumMod val="75000"/>
                  </a:schemeClr>
                </a:solidFill>
                <a:ln>
                  <a:noFill/>
                </a:ln>
              </p:spPr>
              <p:txBody>
                <a:bodyPr anchor="ctr"/>
                <a:lstStyle/>
                <a:p>
                  <a:pPr algn="ctr"/>
                  <a:endParaRPr/>
                </a:p>
              </p:txBody>
            </p:sp>
            <p:sp>
              <p:nvSpPr>
                <p:cNvPr id="65" name="Freeform: Shape 184"/>
                <p:cNvSpPr/>
                <p:nvPr/>
              </p:nvSpPr>
              <p:spPr bwMode="auto">
                <a:xfrm>
                  <a:off x="6354763" y="4651375"/>
                  <a:ext cx="236538" cy="406400"/>
                </a:xfrm>
                <a:custGeom>
                  <a:avLst/>
                  <a:gdLst>
                    <a:gd name="T0" fmla="*/ 149 w 149"/>
                    <a:gd name="T1" fmla="*/ 64 h 256"/>
                    <a:gd name="T2" fmla="*/ 0 w 149"/>
                    <a:gd name="T3" fmla="*/ 0 h 256"/>
                    <a:gd name="T4" fmla="*/ 0 w 149"/>
                    <a:gd name="T5" fmla="*/ 210 h 256"/>
                    <a:gd name="T6" fmla="*/ 149 w 149"/>
                    <a:gd name="T7" fmla="*/ 256 h 256"/>
                    <a:gd name="T8" fmla="*/ 149 w 149"/>
                    <a:gd name="T9" fmla="*/ 64 h 256"/>
                  </a:gdLst>
                  <a:ahLst/>
                  <a:cxnLst>
                    <a:cxn ang="0">
                      <a:pos x="T0" y="T1"/>
                    </a:cxn>
                    <a:cxn ang="0">
                      <a:pos x="T2" y="T3"/>
                    </a:cxn>
                    <a:cxn ang="0">
                      <a:pos x="T4" y="T5"/>
                    </a:cxn>
                    <a:cxn ang="0">
                      <a:pos x="T6" y="T7"/>
                    </a:cxn>
                    <a:cxn ang="0">
                      <a:pos x="T8" y="T9"/>
                    </a:cxn>
                  </a:cxnLst>
                  <a:rect l="0" t="0" r="r" b="b"/>
                  <a:pathLst>
                    <a:path w="149" h="256">
                      <a:moveTo>
                        <a:pt x="149" y="64"/>
                      </a:moveTo>
                      <a:lnTo>
                        <a:pt x="0" y="0"/>
                      </a:lnTo>
                      <a:lnTo>
                        <a:pt x="0" y="210"/>
                      </a:lnTo>
                      <a:lnTo>
                        <a:pt x="149" y="256"/>
                      </a:lnTo>
                      <a:lnTo>
                        <a:pt x="149" y="64"/>
                      </a:lnTo>
                      <a:close/>
                    </a:path>
                  </a:pathLst>
                </a:custGeom>
                <a:solidFill>
                  <a:schemeClr val="accent1">
                    <a:lumMod val="75000"/>
                  </a:schemeClr>
                </a:solidFill>
                <a:ln>
                  <a:noFill/>
                </a:ln>
              </p:spPr>
              <p:txBody>
                <a:bodyPr anchor="ctr"/>
                <a:lstStyle/>
                <a:p>
                  <a:pPr algn="ctr"/>
                  <a:endParaRPr/>
                </a:p>
              </p:txBody>
            </p:sp>
            <p:sp>
              <p:nvSpPr>
                <p:cNvPr id="66" name="Freeform: Shape 185"/>
                <p:cNvSpPr/>
                <p:nvPr/>
              </p:nvSpPr>
              <p:spPr bwMode="auto">
                <a:xfrm>
                  <a:off x="6354763" y="5057775"/>
                  <a:ext cx="236538" cy="373063"/>
                </a:xfrm>
                <a:custGeom>
                  <a:avLst/>
                  <a:gdLst>
                    <a:gd name="T0" fmla="*/ 149 w 149"/>
                    <a:gd name="T1" fmla="*/ 42 h 235"/>
                    <a:gd name="T2" fmla="*/ 0 w 149"/>
                    <a:gd name="T3" fmla="*/ 0 h 235"/>
                    <a:gd name="T4" fmla="*/ 0 w 149"/>
                    <a:gd name="T5" fmla="*/ 210 h 235"/>
                    <a:gd name="T6" fmla="*/ 149 w 149"/>
                    <a:gd name="T7" fmla="*/ 235 h 235"/>
                    <a:gd name="T8" fmla="*/ 149 w 149"/>
                    <a:gd name="T9" fmla="*/ 42 h 235"/>
                  </a:gdLst>
                  <a:ahLst/>
                  <a:cxnLst>
                    <a:cxn ang="0">
                      <a:pos x="T0" y="T1"/>
                    </a:cxn>
                    <a:cxn ang="0">
                      <a:pos x="T2" y="T3"/>
                    </a:cxn>
                    <a:cxn ang="0">
                      <a:pos x="T4" y="T5"/>
                    </a:cxn>
                    <a:cxn ang="0">
                      <a:pos x="T6" y="T7"/>
                    </a:cxn>
                    <a:cxn ang="0">
                      <a:pos x="T8" y="T9"/>
                    </a:cxn>
                  </a:cxnLst>
                  <a:rect l="0" t="0" r="r" b="b"/>
                  <a:pathLst>
                    <a:path w="149" h="235">
                      <a:moveTo>
                        <a:pt x="149" y="42"/>
                      </a:moveTo>
                      <a:lnTo>
                        <a:pt x="0" y="0"/>
                      </a:lnTo>
                      <a:lnTo>
                        <a:pt x="0" y="210"/>
                      </a:lnTo>
                      <a:lnTo>
                        <a:pt x="149" y="235"/>
                      </a:lnTo>
                      <a:lnTo>
                        <a:pt x="149" y="42"/>
                      </a:lnTo>
                      <a:close/>
                    </a:path>
                  </a:pathLst>
                </a:custGeom>
                <a:solidFill>
                  <a:schemeClr val="accent1">
                    <a:lumMod val="75000"/>
                  </a:schemeClr>
                </a:solidFill>
                <a:ln>
                  <a:noFill/>
                </a:ln>
              </p:spPr>
              <p:txBody>
                <a:bodyPr anchor="ctr"/>
                <a:lstStyle/>
                <a:p>
                  <a:pPr algn="ctr"/>
                  <a:endParaRPr/>
                </a:p>
              </p:txBody>
            </p:sp>
            <p:sp>
              <p:nvSpPr>
                <p:cNvPr id="67" name="Freeform: Shape 186"/>
                <p:cNvSpPr/>
                <p:nvPr/>
              </p:nvSpPr>
              <p:spPr bwMode="auto">
                <a:xfrm>
                  <a:off x="6354763" y="5465763"/>
                  <a:ext cx="236538" cy="336550"/>
                </a:xfrm>
                <a:custGeom>
                  <a:avLst/>
                  <a:gdLst>
                    <a:gd name="T0" fmla="*/ 149 w 149"/>
                    <a:gd name="T1" fmla="*/ 19 h 212"/>
                    <a:gd name="T2" fmla="*/ 0 w 149"/>
                    <a:gd name="T3" fmla="*/ 0 h 212"/>
                    <a:gd name="T4" fmla="*/ 0 w 149"/>
                    <a:gd name="T5" fmla="*/ 210 h 212"/>
                    <a:gd name="T6" fmla="*/ 149 w 149"/>
                    <a:gd name="T7" fmla="*/ 212 h 212"/>
                    <a:gd name="T8" fmla="*/ 149 w 149"/>
                    <a:gd name="T9" fmla="*/ 19 h 212"/>
                  </a:gdLst>
                  <a:ahLst/>
                  <a:cxnLst>
                    <a:cxn ang="0">
                      <a:pos x="T0" y="T1"/>
                    </a:cxn>
                    <a:cxn ang="0">
                      <a:pos x="T2" y="T3"/>
                    </a:cxn>
                    <a:cxn ang="0">
                      <a:pos x="T4" y="T5"/>
                    </a:cxn>
                    <a:cxn ang="0">
                      <a:pos x="T6" y="T7"/>
                    </a:cxn>
                    <a:cxn ang="0">
                      <a:pos x="T8" y="T9"/>
                    </a:cxn>
                  </a:cxnLst>
                  <a:rect l="0" t="0" r="r" b="b"/>
                  <a:pathLst>
                    <a:path w="149" h="212">
                      <a:moveTo>
                        <a:pt x="149" y="19"/>
                      </a:moveTo>
                      <a:lnTo>
                        <a:pt x="0" y="0"/>
                      </a:lnTo>
                      <a:lnTo>
                        <a:pt x="0" y="210"/>
                      </a:lnTo>
                      <a:lnTo>
                        <a:pt x="149" y="212"/>
                      </a:lnTo>
                      <a:lnTo>
                        <a:pt x="149" y="19"/>
                      </a:lnTo>
                      <a:close/>
                    </a:path>
                  </a:pathLst>
                </a:custGeom>
                <a:solidFill>
                  <a:schemeClr val="accent1">
                    <a:lumMod val="75000"/>
                  </a:schemeClr>
                </a:solidFill>
                <a:ln>
                  <a:noFill/>
                </a:ln>
              </p:spPr>
              <p:txBody>
                <a:bodyPr anchor="ctr"/>
                <a:lstStyle/>
                <a:p>
                  <a:pPr algn="ctr"/>
                  <a:endParaRPr/>
                </a:p>
              </p:txBody>
            </p:sp>
            <p:sp>
              <p:nvSpPr>
                <p:cNvPr id="68" name="Freeform: Shape 187"/>
                <p:cNvSpPr/>
                <p:nvPr/>
              </p:nvSpPr>
              <p:spPr bwMode="auto">
                <a:xfrm>
                  <a:off x="6648450" y="3687763"/>
                  <a:ext cx="184150" cy="474663"/>
                </a:xfrm>
                <a:custGeom>
                  <a:avLst/>
                  <a:gdLst>
                    <a:gd name="T0" fmla="*/ 116 w 116"/>
                    <a:gd name="T1" fmla="*/ 130 h 299"/>
                    <a:gd name="T2" fmla="*/ 0 w 116"/>
                    <a:gd name="T3" fmla="*/ 0 h 299"/>
                    <a:gd name="T4" fmla="*/ 0 w 116"/>
                    <a:gd name="T5" fmla="*/ 188 h 299"/>
                    <a:gd name="T6" fmla="*/ 116 w 116"/>
                    <a:gd name="T7" fmla="*/ 299 h 299"/>
                    <a:gd name="T8" fmla="*/ 116 w 116"/>
                    <a:gd name="T9" fmla="*/ 130 h 299"/>
                  </a:gdLst>
                  <a:ahLst/>
                  <a:cxnLst>
                    <a:cxn ang="0">
                      <a:pos x="T0" y="T1"/>
                    </a:cxn>
                    <a:cxn ang="0">
                      <a:pos x="T2" y="T3"/>
                    </a:cxn>
                    <a:cxn ang="0">
                      <a:pos x="T4" y="T5"/>
                    </a:cxn>
                    <a:cxn ang="0">
                      <a:pos x="T6" y="T7"/>
                    </a:cxn>
                    <a:cxn ang="0">
                      <a:pos x="T8" y="T9"/>
                    </a:cxn>
                  </a:cxnLst>
                  <a:rect l="0" t="0" r="r" b="b"/>
                  <a:pathLst>
                    <a:path w="116" h="299">
                      <a:moveTo>
                        <a:pt x="116" y="130"/>
                      </a:moveTo>
                      <a:lnTo>
                        <a:pt x="0" y="0"/>
                      </a:lnTo>
                      <a:lnTo>
                        <a:pt x="0" y="188"/>
                      </a:lnTo>
                      <a:lnTo>
                        <a:pt x="116" y="299"/>
                      </a:lnTo>
                      <a:lnTo>
                        <a:pt x="116" y="130"/>
                      </a:lnTo>
                      <a:close/>
                    </a:path>
                  </a:pathLst>
                </a:custGeom>
                <a:solidFill>
                  <a:schemeClr val="accent1">
                    <a:lumMod val="75000"/>
                  </a:schemeClr>
                </a:solidFill>
                <a:ln>
                  <a:noFill/>
                </a:ln>
              </p:spPr>
              <p:txBody>
                <a:bodyPr anchor="ctr"/>
                <a:lstStyle/>
                <a:p>
                  <a:pPr algn="ctr"/>
                  <a:endParaRPr/>
                </a:p>
              </p:txBody>
            </p:sp>
            <p:sp>
              <p:nvSpPr>
                <p:cNvPr id="69" name="Freeform: Shape 188"/>
                <p:cNvSpPr/>
                <p:nvPr/>
              </p:nvSpPr>
              <p:spPr bwMode="auto">
                <a:xfrm>
                  <a:off x="6648450" y="4051300"/>
                  <a:ext cx="184150" cy="439738"/>
                </a:xfrm>
                <a:custGeom>
                  <a:avLst/>
                  <a:gdLst>
                    <a:gd name="T0" fmla="*/ 116 w 116"/>
                    <a:gd name="T1" fmla="*/ 108 h 277"/>
                    <a:gd name="T2" fmla="*/ 0 w 116"/>
                    <a:gd name="T3" fmla="*/ 0 h 277"/>
                    <a:gd name="T4" fmla="*/ 0 w 116"/>
                    <a:gd name="T5" fmla="*/ 188 h 277"/>
                    <a:gd name="T6" fmla="*/ 116 w 116"/>
                    <a:gd name="T7" fmla="*/ 277 h 277"/>
                    <a:gd name="T8" fmla="*/ 116 w 116"/>
                    <a:gd name="T9" fmla="*/ 108 h 277"/>
                  </a:gdLst>
                  <a:ahLst/>
                  <a:cxnLst>
                    <a:cxn ang="0">
                      <a:pos x="T0" y="T1"/>
                    </a:cxn>
                    <a:cxn ang="0">
                      <a:pos x="T2" y="T3"/>
                    </a:cxn>
                    <a:cxn ang="0">
                      <a:pos x="T4" y="T5"/>
                    </a:cxn>
                    <a:cxn ang="0">
                      <a:pos x="T6" y="T7"/>
                    </a:cxn>
                    <a:cxn ang="0">
                      <a:pos x="T8" y="T9"/>
                    </a:cxn>
                  </a:cxnLst>
                  <a:rect l="0" t="0" r="r" b="b"/>
                  <a:pathLst>
                    <a:path w="116" h="277">
                      <a:moveTo>
                        <a:pt x="116" y="108"/>
                      </a:moveTo>
                      <a:lnTo>
                        <a:pt x="0" y="0"/>
                      </a:lnTo>
                      <a:lnTo>
                        <a:pt x="0" y="188"/>
                      </a:lnTo>
                      <a:lnTo>
                        <a:pt x="116" y="277"/>
                      </a:lnTo>
                      <a:lnTo>
                        <a:pt x="116" y="108"/>
                      </a:lnTo>
                      <a:close/>
                    </a:path>
                  </a:pathLst>
                </a:custGeom>
                <a:solidFill>
                  <a:schemeClr val="accent1">
                    <a:lumMod val="75000"/>
                  </a:schemeClr>
                </a:solidFill>
                <a:ln>
                  <a:noFill/>
                </a:ln>
              </p:spPr>
              <p:txBody>
                <a:bodyPr anchor="ctr"/>
                <a:lstStyle/>
                <a:p>
                  <a:pPr algn="ctr"/>
                  <a:endParaRPr/>
                </a:p>
              </p:txBody>
            </p:sp>
            <p:sp>
              <p:nvSpPr>
                <p:cNvPr id="70" name="Freeform: Shape 189"/>
                <p:cNvSpPr/>
                <p:nvPr/>
              </p:nvSpPr>
              <p:spPr bwMode="auto">
                <a:xfrm>
                  <a:off x="6648450" y="4414838"/>
                  <a:ext cx="184150" cy="406400"/>
                </a:xfrm>
                <a:custGeom>
                  <a:avLst/>
                  <a:gdLst>
                    <a:gd name="T0" fmla="*/ 116 w 116"/>
                    <a:gd name="T1" fmla="*/ 85 h 256"/>
                    <a:gd name="T2" fmla="*/ 0 w 116"/>
                    <a:gd name="T3" fmla="*/ 0 h 256"/>
                    <a:gd name="T4" fmla="*/ 0 w 116"/>
                    <a:gd name="T5" fmla="*/ 188 h 256"/>
                    <a:gd name="T6" fmla="*/ 116 w 116"/>
                    <a:gd name="T7" fmla="*/ 256 h 256"/>
                    <a:gd name="T8" fmla="*/ 116 w 116"/>
                    <a:gd name="T9" fmla="*/ 85 h 256"/>
                  </a:gdLst>
                  <a:ahLst/>
                  <a:cxnLst>
                    <a:cxn ang="0">
                      <a:pos x="T0" y="T1"/>
                    </a:cxn>
                    <a:cxn ang="0">
                      <a:pos x="T2" y="T3"/>
                    </a:cxn>
                    <a:cxn ang="0">
                      <a:pos x="T4" y="T5"/>
                    </a:cxn>
                    <a:cxn ang="0">
                      <a:pos x="T6" y="T7"/>
                    </a:cxn>
                    <a:cxn ang="0">
                      <a:pos x="T8" y="T9"/>
                    </a:cxn>
                  </a:cxnLst>
                  <a:rect l="0" t="0" r="r" b="b"/>
                  <a:pathLst>
                    <a:path w="116" h="256">
                      <a:moveTo>
                        <a:pt x="116" y="85"/>
                      </a:moveTo>
                      <a:lnTo>
                        <a:pt x="0" y="0"/>
                      </a:lnTo>
                      <a:lnTo>
                        <a:pt x="0" y="188"/>
                      </a:lnTo>
                      <a:lnTo>
                        <a:pt x="116" y="256"/>
                      </a:lnTo>
                      <a:lnTo>
                        <a:pt x="116" y="85"/>
                      </a:lnTo>
                      <a:close/>
                    </a:path>
                  </a:pathLst>
                </a:custGeom>
                <a:solidFill>
                  <a:schemeClr val="accent1">
                    <a:lumMod val="75000"/>
                  </a:schemeClr>
                </a:solidFill>
                <a:ln>
                  <a:noFill/>
                </a:ln>
              </p:spPr>
              <p:txBody>
                <a:bodyPr anchor="ctr"/>
                <a:lstStyle/>
                <a:p>
                  <a:pPr algn="ctr"/>
                  <a:endParaRPr/>
                </a:p>
              </p:txBody>
            </p:sp>
            <p:sp>
              <p:nvSpPr>
                <p:cNvPr id="71" name="Freeform: Shape 190"/>
                <p:cNvSpPr/>
                <p:nvPr/>
              </p:nvSpPr>
              <p:spPr bwMode="auto">
                <a:xfrm>
                  <a:off x="6648450" y="4776788"/>
                  <a:ext cx="184150" cy="371475"/>
                </a:xfrm>
                <a:custGeom>
                  <a:avLst/>
                  <a:gdLst>
                    <a:gd name="T0" fmla="*/ 116 w 116"/>
                    <a:gd name="T1" fmla="*/ 64 h 234"/>
                    <a:gd name="T2" fmla="*/ 0 w 116"/>
                    <a:gd name="T3" fmla="*/ 0 h 234"/>
                    <a:gd name="T4" fmla="*/ 0 w 116"/>
                    <a:gd name="T5" fmla="*/ 188 h 234"/>
                    <a:gd name="T6" fmla="*/ 116 w 116"/>
                    <a:gd name="T7" fmla="*/ 234 h 234"/>
                    <a:gd name="T8" fmla="*/ 116 w 116"/>
                    <a:gd name="T9" fmla="*/ 64 h 234"/>
                  </a:gdLst>
                  <a:ahLst/>
                  <a:cxnLst>
                    <a:cxn ang="0">
                      <a:pos x="T0" y="T1"/>
                    </a:cxn>
                    <a:cxn ang="0">
                      <a:pos x="T2" y="T3"/>
                    </a:cxn>
                    <a:cxn ang="0">
                      <a:pos x="T4" y="T5"/>
                    </a:cxn>
                    <a:cxn ang="0">
                      <a:pos x="T6" y="T7"/>
                    </a:cxn>
                    <a:cxn ang="0">
                      <a:pos x="T8" y="T9"/>
                    </a:cxn>
                  </a:cxnLst>
                  <a:rect l="0" t="0" r="r" b="b"/>
                  <a:pathLst>
                    <a:path w="116" h="234">
                      <a:moveTo>
                        <a:pt x="116" y="64"/>
                      </a:moveTo>
                      <a:lnTo>
                        <a:pt x="0" y="0"/>
                      </a:lnTo>
                      <a:lnTo>
                        <a:pt x="0" y="188"/>
                      </a:lnTo>
                      <a:lnTo>
                        <a:pt x="116" y="234"/>
                      </a:lnTo>
                      <a:lnTo>
                        <a:pt x="116" y="64"/>
                      </a:lnTo>
                      <a:close/>
                    </a:path>
                  </a:pathLst>
                </a:custGeom>
                <a:solidFill>
                  <a:schemeClr val="accent1">
                    <a:lumMod val="75000"/>
                  </a:schemeClr>
                </a:solidFill>
                <a:ln>
                  <a:noFill/>
                </a:ln>
              </p:spPr>
              <p:txBody>
                <a:bodyPr anchor="ctr"/>
                <a:lstStyle/>
                <a:p>
                  <a:pPr algn="ctr"/>
                  <a:endParaRPr/>
                </a:p>
              </p:txBody>
            </p:sp>
            <p:sp>
              <p:nvSpPr>
                <p:cNvPr id="72" name="Freeform: Shape 191"/>
                <p:cNvSpPr/>
                <p:nvPr/>
              </p:nvSpPr>
              <p:spPr bwMode="auto">
                <a:xfrm>
                  <a:off x="6648450" y="5140325"/>
                  <a:ext cx="184150" cy="336550"/>
                </a:xfrm>
                <a:custGeom>
                  <a:avLst/>
                  <a:gdLst>
                    <a:gd name="T0" fmla="*/ 116 w 116"/>
                    <a:gd name="T1" fmla="*/ 43 h 212"/>
                    <a:gd name="T2" fmla="*/ 0 w 116"/>
                    <a:gd name="T3" fmla="*/ 0 h 212"/>
                    <a:gd name="T4" fmla="*/ 0 w 116"/>
                    <a:gd name="T5" fmla="*/ 188 h 212"/>
                    <a:gd name="T6" fmla="*/ 116 w 116"/>
                    <a:gd name="T7" fmla="*/ 212 h 212"/>
                    <a:gd name="T8" fmla="*/ 116 w 116"/>
                    <a:gd name="T9" fmla="*/ 43 h 212"/>
                  </a:gdLst>
                  <a:ahLst/>
                  <a:cxnLst>
                    <a:cxn ang="0">
                      <a:pos x="T0" y="T1"/>
                    </a:cxn>
                    <a:cxn ang="0">
                      <a:pos x="T2" y="T3"/>
                    </a:cxn>
                    <a:cxn ang="0">
                      <a:pos x="T4" y="T5"/>
                    </a:cxn>
                    <a:cxn ang="0">
                      <a:pos x="T6" y="T7"/>
                    </a:cxn>
                    <a:cxn ang="0">
                      <a:pos x="T8" y="T9"/>
                    </a:cxn>
                  </a:cxnLst>
                  <a:rect l="0" t="0" r="r" b="b"/>
                  <a:pathLst>
                    <a:path w="116" h="212">
                      <a:moveTo>
                        <a:pt x="116" y="43"/>
                      </a:moveTo>
                      <a:lnTo>
                        <a:pt x="0" y="0"/>
                      </a:lnTo>
                      <a:lnTo>
                        <a:pt x="0" y="188"/>
                      </a:lnTo>
                      <a:lnTo>
                        <a:pt x="116" y="212"/>
                      </a:lnTo>
                      <a:lnTo>
                        <a:pt x="116" y="43"/>
                      </a:lnTo>
                      <a:close/>
                    </a:path>
                  </a:pathLst>
                </a:custGeom>
                <a:solidFill>
                  <a:schemeClr val="accent1">
                    <a:lumMod val="75000"/>
                  </a:schemeClr>
                </a:solidFill>
                <a:ln>
                  <a:noFill/>
                </a:ln>
              </p:spPr>
              <p:txBody>
                <a:bodyPr anchor="ctr"/>
                <a:lstStyle/>
                <a:p>
                  <a:pPr algn="ctr"/>
                  <a:endParaRPr/>
                </a:p>
              </p:txBody>
            </p:sp>
            <p:sp>
              <p:nvSpPr>
                <p:cNvPr id="73" name="Freeform: Shape 192"/>
                <p:cNvSpPr/>
                <p:nvPr/>
              </p:nvSpPr>
              <p:spPr bwMode="auto">
                <a:xfrm>
                  <a:off x="6648450" y="5503863"/>
                  <a:ext cx="184150" cy="301625"/>
                </a:xfrm>
                <a:custGeom>
                  <a:avLst/>
                  <a:gdLst>
                    <a:gd name="T0" fmla="*/ 116 w 116"/>
                    <a:gd name="T1" fmla="*/ 21 h 190"/>
                    <a:gd name="T2" fmla="*/ 0 w 116"/>
                    <a:gd name="T3" fmla="*/ 0 h 190"/>
                    <a:gd name="T4" fmla="*/ 0 w 116"/>
                    <a:gd name="T5" fmla="*/ 188 h 190"/>
                    <a:gd name="T6" fmla="*/ 116 w 116"/>
                    <a:gd name="T7" fmla="*/ 190 h 190"/>
                    <a:gd name="T8" fmla="*/ 116 w 116"/>
                    <a:gd name="T9" fmla="*/ 21 h 190"/>
                  </a:gdLst>
                  <a:ahLst/>
                  <a:cxnLst>
                    <a:cxn ang="0">
                      <a:pos x="T0" y="T1"/>
                    </a:cxn>
                    <a:cxn ang="0">
                      <a:pos x="T2" y="T3"/>
                    </a:cxn>
                    <a:cxn ang="0">
                      <a:pos x="T4" y="T5"/>
                    </a:cxn>
                    <a:cxn ang="0">
                      <a:pos x="T6" y="T7"/>
                    </a:cxn>
                    <a:cxn ang="0">
                      <a:pos x="T8" y="T9"/>
                    </a:cxn>
                  </a:cxnLst>
                  <a:rect l="0" t="0" r="r" b="b"/>
                  <a:pathLst>
                    <a:path w="116" h="190">
                      <a:moveTo>
                        <a:pt x="116" y="21"/>
                      </a:moveTo>
                      <a:lnTo>
                        <a:pt x="0" y="0"/>
                      </a:lnTo>
                      <a:lnTo>
                        <a:pt x="0" y="188"/>
                      </a:lnTo>
                      <a:lnTo>
                        <a:pt x="116" y="190"/>
                      </a:lnTo>
                      <a:lnTo>
                        <a:pt x="116" y="21"/>
                      </a:lnTo>
                      <a:close/>
                    </a:path>
                  </a:pathLst>
                </a:custGeom>
                <a:solidFill>
                  <a:schemeClr val="accent1">
                    <a:lumMod val="75000"/>
                  </a:schemeClr>
                </a:solidFill>
                <a:ln>
                  <a:noFill/>
                </a:ln>
              </p:spPr>
              <p:txBody>
                <a:bodyPr anchor="ctr"/>
                <a:lstStyle/>
                <a:p>
                  <a:pPr algn="ctr"/>
                  <a:endParaRPr/>
                </a:p>
              </p:txBody>
            </p:sp>
            <p:sp>
              <p:nvSpPr>
                <p:cNvPr id="74" name="Freeform: Shape 193"/>
                <p:cNvSpPr/>
                <p:nvPr/>
              </p:nvSpPr>
              <p:spPr bwMode="auto">
                <a:xfrm>
                  <a:off x="6878638" y="3944938"/>
                  <a:ext cx="131763" cy="441325"/>
                </a:xfrm>
                <a:custGeom>
                  <a:avLst/>
                  <a:gdLst>
                    <a:gd name="T0" fmla="*/ 83 w 83"/>
                    <a:gd name="T1" fmla="*/ 130 h 278"/>
                    <a:gd name="T2" fmla="*/ 0 w 83"/>
                    <a:gd name="T3" fmla="*/ 0 h 278"/>
                    <a:gd name="T4" fmla="*/ 0 w 83"/>
                    <a:gd name="T5" fmla="*/ 165 h 278"/>
                    <a:gd name="T6" fmla="*/ 83 w 83"/>
                    <a:gd name="T7" fmla="*/ 278 h 278"/>
                    <a:gd name="T8" fmla="*/ 83 w 83"/>
                    <a:gd name="T9" fmla="*/ 130 h 278"/>
                  </a:gdLst>
                  <a:ahLst/>
                  <a:cxnLst>
                    <a:cxn ang="0">
                      <a:pos x="T0" y="T1"/>
                    </a:cxn>
                    <a:cxn ang="0">
                      <a:pos x="T2" y="T3"/>
                    </a:cxn>
                    <a:cxn ang="0">
                      <a:pos x="T4" y="T5"/>
                    </a:cxn>
                    <a:cxn ang="0">
                      <a:pos x="T6" y="T7"/>
                    </a:cxn>
                    <a:cxn ang="0">
                      <a:pos x="T8" y="T9"/>
                    </a:cxn>
                  </a:cxnLst>
                  <a:rect l="0" t="0" r="r" b="b"/>
                  <a:pathLst>
                    <a:path w="83" h="278">
                      <a:moveTo>
                        <a:pt x="83" y="130"/>
                      </a:moveTo>
                      <a:lnTo>
                        <a:pt x="0" y="0"/>
                      </a:lnTo>
                      <a:lnTo>
                        <a:pt x="0" y="165"/>
                      </a:lnTo>
                      <a:lnTo>
                        <a:pt x="83" y="278"/>
                      </a:lnTo>
                      <a:lnTo>
                        <a:pt x="83" y="130"/>
                      </a:lnTo>
                      <a:close/>
                    </a:path>
                  </a:pathLst>
                </a:custGeom>
                <a:solidFill>
                  <a:schemeClr val="accent1">
                    <a:lumMod val="75000"/>
                  </a:schemeClr>
                </a:solidFill>
                <a:ln>
                  <a:noFill/>
                </a:ln>
              </p:spPr>
              <p:txBody>
                <a:bodyPr anchor="ctr"/>
                <a:lstStyle/>
                <a:p>
                  <a:pPr algn="ctr"/>
                  <a:endParaRPr/>
                </a:p>
              </p:txBody>
            </p:sp>
            <p:sp>
              <p:nvSpPr>
                <p:cNvPr id="75" name="Freeform: Shape 194"/>
                <p:cNvSpPr/>
                <p:nvPr/>
              </p:nvSpPr>
              <p:spPr bwMode="auto">
                <a:xfrm>
                  <a:off x="6878638" y="4265613"/>
                  <a:ext cx="131763" cy="404813"/>
                </a:xfrm>
                <a:custGeom>
                  <a:avLst/>
                  <a:gdLst>
                    <a:gd name="T0" fmla="*/ 83 w 83"/>
                    <a:gd name="T1" fmla="*/ 108 h 255"/>
                    <a:gd name="T2" fmla="*/ 0 w 83"/>
                    <a:gd name="T3" fmla="*/ 0 h 255"/>
                    <a:gd name="T4" fmla="*/ 0 w 83"/>
                    <a:gd name="T5" fmla="*/ 165 h 255"/>
                    <a:gd name="T6" fmla="*/ 83 w 83"/>
                    <a:gd name="T7" fmla="*/ 255 h 255"/>
                    <a:gd name="T8" fmla="*/ 83 w 83"/>
                    <a:gd name="T9" fmla="*/ 108 h 255"/>
                  </a:gdLst>
                  <a:ahLst/>
                  <a:cxnLst>
                    <a:cxn ang="0">
                      <a:pos x="T0" y="T1"/>
                    </a:cxn>
                    <a:cxn ang="0">
                      <a:pos x="T2" y="T3"/>
                    </a:cxn>
                    <a:cxn ang="0">
                      <a:pos x="T4" y="T5"/>
                    </a:cxn>
                    <a:cxn ang="0">
                      <a:pos x="T6" y="T7"/>
                    </a:cxn>
                    <a:cxn ang="0">
                      <a:pos x="T8" y="T9"/>
                    </a:cxn>
                  </a:cxnLst>
                  <a:rect l="0" t="0" r="r" b="b"/>
                  <a:pathLst>
                    <a:path w="83" h="255">
                      <a:moveTo>
                        <a:pt x="83" y="108"/>
                      </a:moveTo>
                      <a:lnTo>
                        <a:pt x="0" y="0"/>
                      </a:lnTo>
                      <a:lnTo>
                        <a:pt x="0" y="165"/>
                      </a:lnTo>
                      <a:lnTo>
                        <a:pt x="83" y="255"/>
                      </a:lnTo>
                      <a:lnTo>
                        <a:pt x="83" y="108"/>
                      </a:lnTo>
                      <a:close/>
                    </a:path>
                  </a:pathLst>
                </a:custGeom>
                <a:solidFill>
                  <a:schemeClr val="accent1">
                    <a:lumMod val="75000"/>
                  </a:schemeClr>
                </a:solidFill>
                <a:ln>
                  <a:noFill/>
                </a:ln>
              </p:spPr>
              <p:txBody>
                <a:bodyPr anchor="ctr"/>
                <a:lstStyle/>
                <a:p>
                  <a:pPr algn="ctr"/>
                  <a:endParaRPr/>
                </a:p>
              </p:txBody>
            </p:sp>
            <p:sp>
              <p:nvSpPr>
                <p:cNvPr id="76" name="Freeform: Shape 195"/>
                <p:cNvSpPr/>
                <p:nvPr/>
              </p:nvSpPr>
              <p:spPr bwMode="auto">
                <a:xfrm>
                  <a:off x="6878638" y="4584700"/>
                  <a:ext cx="131763" cy="369888"/>
                </a:xfrm>
                <a:custGeom>
                  <a:avLst/>
                  <a:gdLst>
                    <a:gd name="T0" fmla="*/ 83 w 83"/>
                    <a:gd name="T1" fmla="*/ 86 h 233"/>
                    <a:gd name="T2" fmla="*/ 0 w 83"/>
                    <a:gd name="T3" fmla="*/ 0 h 233"/>
                    <a:gd name="T4" fmla="*/ 0 w 83"/>
                    <a:gd name="T5" fmla="*/ 165 h 233"/>
                    <a:gd name="T6" fmla="*/ 83 w 83"/>
                    <a:gd name="T7" fmla="*/ 233 h 233"/>
                    <a:gd name="T8" fmla="*/ 83 w 83"/>
                    <a:gd name="T9" fmla="*/ 86 h 233"/>
                  </a:gdLst>
                  <a:ahLst/>
                  <a:cxnLst>
                    <a:cxn ang="0">
                      <a:pos x="T0" y="T1"/>
                    </a:cxn>
                    <a:cxn ang="0">
                      <a:pos x="T2" y="T3"/>
                    </a:cxn>
                    <a:cxn ang="0">
                      <a:pos x="T4" y="T5"/>
                    </a:cxn>
                    <a:cxn ang="0">
                      <a:pos x="T6" y="T7"/>
                    </a:cxn>
                    <a:cxn ang="0">
                      <a:pos x="T8" y="T9"/>
                    </a:cxn>
                  </a:cxnLst>
                  <a:rect l="0" t="0" r="r" b="b"/>
                  <a:pathLst>
                    <a:path w="83" h="233">
                      <a:moveTo>
                        <a:pt x="83" y="86"/>
                      </a:moveTo>
                      <a:lnTo>
                        <a:pt x="0" y="0"/>
                      </a:lnTo>
                      <a:lnTo>
                        <a:pt x="0" y="165"/>
                      </a:lnTo>
                      <a:lnTo>
                        <a:pt x="83" y="233"/>
                      </a:lnTo>
                      <a:lnTo>
                        <a:pt x="83" y="86"/>
                      </a:lnTo>
                      <a:close/>
                    </a:path>
                  </a:pathLst>
                </a:custGeom>
                <a:solidFill>
                  <a:schemeClr val="accent1">
                    <a:lumMod val="75000"/>
                  </a:schemeClr>
                </a:solidFill>
                <a:ln>
                  <a:noFill/>
                </a:ln>
              </p:spPr>
              <p:txBody>
                <a:bodyPr anchor="ctr"/>
                <a:lstStyle/>
                <a:p>
                  <a:pPr algn="ctr"/>
                  <a:endParaRPr/>
                </a:p>
              </p:txBody>
            </p:sp>
            <p:sp>
              <p:nvSpPr>
                <p:cNvPr id="77" name="Freeform: Shape 196"/>
                <p:cNvSpPr/>
                <p:nvPr/>
              </p:nvSpPr>
              <p:spPr bwMode="auto">
                <a:xfrm>
                  <a:off x="6878638" y="4903788"/>
                  <a:ext cx="131763" cy="336550"/>
                </a:xfrm>
                <a:custGeom>
                  <a:avLst/>
                  <a:gdLst>
                    <a:gd name="T0" fmla="*/ 83 w 83"/>
                    <a:gd name="T1" fmla="*/ 64 h 212"/>
                    <a:gd name="T2" fmla="*/ 0 w 83"/>
                    <a:gd name="T3" fmla="*/ 0 h 212"/>
                    <a:gd name="T4" fmla="*/ 0 w 83"/>
                    <a:gd name="T5" fmla="*/ 166 h 212"/>
                    <a:gd name="T6" fmla="*/ 83 w 83"/>
                    <a:gd name="T7" fmla="*/ 212 h 212"/>
                    <a:gd name="T8" fmla="*/ 83 w 83"/>
                    <a:gd name="T9" fmla="*/ 64 h 212"/>
                  </a:gdLst>
                  <a:ahLst/>
                  <a:cxnLst>
                    <a:cxn ang="0">
                      <a:pos x="T0" y="T1"/>
                    </a:cxn>
                    <a:cxn ang="0">
                      <a:pos x="T2" y="T3"/>
                    </a:cxn>
                    <a:cxn ang="0">
                      <a:pos x="T4" y="T5"/>
                    </a:cxn>
                    <a:cxn ang="0">
                      <a:pos x="T6" y="T7"/>
                    </a:cxn>
                    <a:cxn ang="0">
                      <a:pos x="T8" y="T9"/>
                    </a:cxn>
                  </a:cxnLst>
                  <a:rect l="0" t="0" r="r" b="b"/>
                  <a:pathLst>
                    <a:path w="83" h="212">
                      <a:moveTo>
                        <a:pt x="83" y="64"/>
                      </a:moveTo>
                      <a:lnTo>
                        <a:pt x="0" y="0"/>
                      </a:lnTo>
                      <a:lnTo>
                        <a:pt x="0" y="166"/>
                      </a:lnTo>
                      <a:lnTo>
                        <a:pt x="83" y="212"/>
                      </a:lnTo>
                      <a:lnTo>
                        <a:pt x="83" y="64"/>
                      </a:lnTo>
                      <a:close/>
                    </a:path>
                  </a:pathLst>
                </a:custGeom>
                <a:solidFill>
                  <a:schemeClr val="accent1">
                    <a:lumMod val="75000"/>
                  </a:schemeClr>
                </a:solidFill>
                <a:ln>
                  <a:noFill/>
                </a:ln>
              </p:spPr>
              <p:txBody>
                <a:bodyPr anchor="ctr"/>
                <a:lstStyle/>
                <a:p>
                  <a:pPr algn="ctr"/>
                  <a:endParaRPr/>
                </a:p>
              </p:txBody>
            </p:sp>
            <p:sp>
              <p:nvSpPr>
                <p:cNvPr id="78" name="Freeform: Shape 197"/>
                <p:cNvSpPr/>
                <p:nvPr/>
              </p:nvSpPr>
              <p:spPr bwMode="auto">
                <a:xfrm>
                  <a:off x="6878638" y="5224463"/>
                  <a:ext cx="131763" cy="300038"/>
                </a:xfrm>
                <a:custGeom>
                  <a:avLst/>
                  <a:gdLst>
                    <a:gd name="T0" fmla="*/ 83 w 83"/>
                    <a:gd name="T1" fmla="*/ 42 h 189"/>
                    <a:gd name="T2" fmla="*/ 0 w 83"/>
                    <a:gd name="T3" fmla="*/ 0 h 189"/>
                    <a:gd name="T4" fmla="*/ 0 w 83"/>
                    <a:gd name="T5" fmla="*/ 165 h 189"/>
                    <a:gd name="T6" fmla="*/ 83 w 83"/>
                    <a:gd name="T7" fmla="*/ 189 h 189"/>
                    <a:gd name="T8" fmla="*/ 83 w 83"/>
                    <a:gd name="T9" fmla="*/ 42 h 189"/>
                  </a:gdLst>
                  <a:ahLst/>
                  <a:cxnLst>
                    <a:cxn ang="0">
                      <a:pos x="T0" y="T1"/>
                    </a:cxn>
                    <a:cxn ang="0">
                      <a:pos x="T2" y="T3"/>
                    </a:cxn>
                    <a:cxn ang="0">
                      <a:pos x="T4" y="T5"/>
                    </a:cxn>
                    <a:cxn ang="0">
                      <a:pos x="T6" y="T7"/>
                    </a:cxn>
                    <a:cxn ang="0">
                      <a:pos x="T8" y="T9"/>
                    </a:cxn>
                  </a:cxnLst>
                  <a:rect l="0" t="0" r="r" b="b"/>
                  <a:pathLst>
                    <a:path w="83" h="189">
                      <a:moveTo>
                        <a:pt x="83" y="42"/>
                      </a:moveTo>
                      <a:lnTo>
                        <a:pt x="0" y="0"/>
                      </a:lnTo>
                      <a:lnTo>
                        <a:pt x="0" y="165"/>
                      </a:lnTo>
                      <a:lnTo>
                        <a:pt x="83" y="189"/>
                      </a:lnTo>
                      <a:lnTo>
                        <a:pt x="83" y="42"/>
                      </a:lnTo>
                      <a:close/>
                    </a:path>
                  </a:pathLst>
                </a:custGeom>
                <a:solidFill>
                  <a:schemeClr val="accent1">
                    <a:lumMod val="75000"/>
                  </a:schemeClr>
                </a:solidFill>
                <a:ln>
                  <a:noFill/>
                </a:ln>
              </p:spPr>
              <p:txBody>
                <a:bodyPr anchor="ctr"/>
                <a:lstStyle/>
                <a:p>
                  <a:pPr algn="ctr"/>
                  <a:endParaRPr/>
                </a:p>
              </p:txBody>
            </p:sp>
            <p:sp>
              <p:nvSpPr>
                <p:cNvPr id="79" name="Freeform: Shape 198"/>
                <p:cNvSpPr/>
                <p:nvPr/>
              </p:nvSpPr>
              <p:spPr bwMode="auto">
                <a:xfrm>
                  <a:off x="6878638" y="5543550"/>
                  <a:ext cx="131763" cy="266700"/>
                </a:xfrm>
                <a:custGeom>
                  <a:avLst/>
                  <a:gdLst>
                    <a:gd name="T0" fmla="*/ 83 w 83"/>
                    <a:gd name="T1" fmla="*/ 20 h 168"/>
                    <a:gd name="T2" fmla="*/ 0 w 83"/>
                    <a:gd name="T3" fmla="*/ 0 h 168"/>
                    <a:gd name="T4" fmla="*/ 0 w 83"/>
                    <a:gd name="T5" fmla="*/ 166 h 168"/>
                    <a:gd name="T6" fmla="*/ 83 w 83"/>
                    <a:gd name="T7" fmla="*/ 168 h 168"/>
                    <a:gd name="T8" fmla="*/ 83 w 83"/>
                    <a:gd name="T9" fmla="*/ 20 h 168"/>
                  </a:gdLst>
                  <a:ahLst/>
                  <a:cxnLst>
                    <a:cxn ang="0">
                      <a:pos x="T0" y="T1"/>
                    </a:cxn>
                    <a:cxn ang="0">
                      <a:pos x="T2" y="T3"/>
                    </a:cxn>
                    <a:cxn ang="0">
                      <a:pos x="T4" y="T5"/>
                    </a:cxn>
                    <a:cxn ang="0">
                      <a:pos x="T6" y="T7"/>
                    </a:cxn>
                    <a:cxn ang="0">
                      <a:pos x="T8" y="T9"/>
                    </a:cxn>
                  </a:cxnLst>
                  <a:rect l="0" t="0" r="r" b="b"/>
                  <a:pathLst>
                    <a:path w="83" h="168">
                      <a:moveTo>
                        <a:pt x="83" y="20"/>
                      </a:moveTo>
                      <a:lnTo>
                        <a:pt x="0" y="0"/>
                      </a:lnTo>
                      <a:lnTo>
                        <a:pt x="0" y="166"/>
                      </a:lnTo>
                      <a:lnTo>
                        <a:pt x="83" y="168"/>
                      </a:lnTo>
                      <a:lnTo>
                        <a:pt x="83" y="20"/>
                      </a:lnTo>
                      <a:close/>
                    </a:path>
                  </a:pathLst>
                </a:custGeom>
                <a:solidFill>
                  <a:schemeClr val="accent1">
                    <a:lumMod val="75000"/>
                  </a:schemeClr>
                </a:solidFill>
                <a:ln>
                  <a:noFill/>
                </a:ln>
              </p:spPr>
              <p:txBody>
                <a:bodyPr anchor="ctr"/>
                <a:lstStyle/>
                <a:p>
                  <a:pPr algn="ctr"/>
                  <a:endParaRPr/>
                </a:p>
              </p:txBody>
            </p:sp>
          </p:grpSp>
          <p:grpSp>
            <p:nvGrpSpPr>
              <p:cNvPr id="43" name="Group 162"/>
              <p:cNvGrpSpPr/>
              <p:nvPr/>
            </p:nvGrpSpPr>
            <p:grpSpPr>
              <a:xfrm>
                <a:off x="4392613" y="3429000"/>
                <a:ext cx="655638" cy="2381250"/>
                <a:chOff x="4392613" y="3429000"/>
                <a:chExt cx="655638" cy="2381250"/>
              </a:xfrm>
            </p:grpSpPr>
            <p:sp>
              <p:nvSpPr>
                <p:cNvPr id="44" name="Freeform: Shape 163"/>
                <p:cNvSpPr/>
                <p:nvPr/>
              </p:nvSpPr>
              <p:spPr bwMode="auto">
                <a:xfrm>
                  <a:off x="4811713" y="3429000"/>
                  <a:ext cx="236538" cy="512763"/>
                </a:xfrm>
                <a:custGeom>
                  <a:avLst/>
                  <a:gdLst>
                    <a:gd name="T0" fmla="*/ 0 w 149"/>
                    <a:gd name="T1" fmla="*/ 131 h 323"/>
                    <a:gd name="T2" fmla="*/ 149 w 149"/>
                    <a:gd name="T3" fmla="*/ 0 h 323"/>
                    <a:gd name="T4" fmla="*/ 149 w 149"/>
                    <a:gd name="T5" fmla="*/ 211 h 323"/>
                    <a:gd name="T6" fmla="*/ 0 w 149"/>
                    <a:gd name="T7" fmla="*/ 323 h 323"/>
                    <a:gd name="T8" fmla="*/ 0 w 149"/>
                    <a:gd name="T9" fmla="*/ 131 h 323"/>
                  </a:gdLst>
                  <a:ahLst/>
                  <a:cxnLst>
                    <a:cxn ang="0">
                      <a:pos x="T0" y="T1"/>
                    </a:cxn>
                    <a:cxn ang="0">
                      <a:pos x="T2" y="T3"/>
                    </a:cxn>
                    <a:cxn ang="0">
                      <a:pos x="T4" y="T5"/>
                    </a:cxn>
                    <a:cxn ang="0">
                      <a:pos x="T6" y="T7"/>
                    </a:cxn>
                    <a:cxn ang="0">
                      <a:pos x="T8" y="T9"/>
                    </a:cxn>
                  </a:cxnLst>
                  <a:rect l="0" t="0" r="r" b="b"/>
                  <a:pathLst>
                    <a:path w="149" h="323">
                      <a:moveTo>
                        <a:pt x="0" y="131"/>
                      </a:moveTo>
                      <a:lnTo>
                        <a:pt x="149" y="0"/>
                      </a:lnTo>
                      <a:lnTo>
                        <a:pt x="149" y="211"/>
                      </a:lnTo>
                      <a:lnTo>
                        <a:pt x="0" y="323"/>
                      </a:lnTo>
                      <a:lnTo>
                        <a:pt x="0" y="131"/>
                      </a:lnTo>
                      <a:close/>
                    </a:path>
                  </a:pathLst>
                </a:custGeom>
                <a:solidFill>
                  <a:schemeClr val="accent1">
                    <a:lumMod val="75000"/>
                  </a:schemeClr>
                </a:solidFill>
                <a:ln>
                  <a:noFill/>
                </a:ln>
              </p:spPr>
              <p:txBody>
                <a:bodyPr anchor="ctr"/>
                <a:lstStyle/>
                <a:p>
                  <a:pPr algn="ctr"/>
                  <a:endParaRPr/>
                </a:p>
              </p:txBody>
            </p:sp>
            <p:sp>
              <p:nvSpPr>
                <p:cNvPr id="45" name="Freeform: Shape 164"/>
                <p:cNvSpPr/>
                <p:nvPr/>
              </p:nvSpPr>
              <p:spPr bwMode="auto">
                <a:xfrm>
                  <a:off x="4811713" y="3836988"/>
                  <a:ext cx="236538" cy="477838"/>
                </a:xfrm>
                <a:custGeom>
                  <a:avLst/>
                  <a:gdLst>
                    <a:gd name="T0" fmla="*/ 0 w 149"/>
                    <a:gd name="T1" fmla="*/ 108 h 301"/>
                    <a:gd name="T2" fmla="*/ 149 w 149"/>
                    <a:gd name="T3" fmla="*/ 0 h 301"/>
                    <a:gd name="T4" fmla="*/ 149 w 149"/>
                    <a:gd name="T5" fmla="*/ 210 h 301"/>
                    <a:gd name="T6" fmla="*/ 0 w 149"/>
                    <a:gd name="T7" fmla="*/ 301 h 301"/>
                    <a:gd name="T8" fmla="*/ 0 w 149"/>
                    <a:gd name="T9" fmla="*/ 108 h 301"/>
                  </a:gdLst>
                  <a:ahLst/>
                  <a:cxnLst>
                    <a:cxn ang="0">
                      <a:pos x="T0" y="T1"/>
                    </a:cxn>
                    <a:cxn ang="0">
                      <a:pos x="T2" y="T3"/>
                    </a:cxn>
                    <a:cxn ang="0">
                      <a:pos x="T4" y="T5"/>
                    </a:cxn>
                    <a:cxn ang="0">
                      <a:pos x="T6" y="T7"/>
                    </a:cxn>
                    <a:cxn ang="0">
                      <a:pos x="T8" y="T9"/>
                    </a:cxn>
                  </a:cxnLst>
                  <a:rect l="0" t="0" r="r" b="b"/>
                  <a:pathLst>
                    <a:path w="149" h="301">
                      <a:moveTo>
                        <a:pt x="0" y="108"/>
                      </a:moveTo>
                      <a:lnTo>
                        <a:pt x="149" y="0"/>
                      </a:lnTo>
                      <a:lnTo>
                        <a:pt x="149" y="210"/>
                      </a:lnTo>
                      <a:lnTo>
                        <a:pt x="0" y="301"/>
                      </a:lnTo>
                      <a:lnTo>
                        <a:pt x="0" y="108"/>
                      </a:lnTo>
                      <a:close/>
                    </a:path>
                  </a:pathLst>
                </a:custGeom>
                <a:solidFill>
                  <a:schemeClr val="accent1">
                    <a:lumMod val="75000"/>
                  </a:schemeClr>
                </a:solidFill>
                <a:ln>
                  <a:noFill/>
                </a:ln>
              </p:spPr>
              <p:txBody>
                <a:bodyPr anchor="ctr"/>
                <a:lstStyle/>
                <a:p>
                  <a:pPr algn="ctr"/>
                  <a:endParaRPr/>
                </a:p>
              </p:txBody>
            </p:sp>
            <p:sp>
              <p:nvSpPr>
                <p:cNvPr id="46" name="Freeform: Shape 165"/>
                <p:cNvSpPr/>
                <p:nvPr/>
              </p:nvSpPr>
              <p:spPr bwMode="auto">
                <a:xfrm>
                  <a:off x="4811713" y="4243388"/>
                  <a:ext cx="236538" cy="442913"/>
                </a:xfrm>
                <a:custGeom>
                  <a:avLst/>
                  <a:gdLst>
                    <a:gd name="T0" fmla="*/ 0 w 149"/>
                    <a:gd name="T1" fmla="*/ 87 h 279"/>
                    <a:gd name="T2" fmla="*/ 149 w 149"/>
                    <a:gd name="T3" fmla="*/ 0 h 279"/>
                    <a:gd name="T4" fmla="*/ 149 w 149"/>
                    <a:gd name="T5" fmla="*/ 211 h 279"/>
                    <a:gd name="T6" fmla="*/ 0 w 149"/>
                    <a:gd name="T7" fmla="*/ 279 h 279"/>
                    <a:gd name="T8" fmla="*/ 0 w 149"/>
                    <a:gd name="T9" fmla="*/ 87 h 279"/>
                  </a:gdLst>
                  <a:ahLst/>
                  <a:cxnLst>
                    <a:cxn ang="0">
                      <a:pos x="T0" y="T1"/>
                    </a:cxn>
                    <a:cxn ang="0">
                      <a:pos x="T2" y="T3"/>
                    </a:cxn>
                    <a:cxn ang="0">
                      <a:pos x="T4" y="T5"/>
                    </a:cxn>
                    <a:cxn ang="0">
                      <a:pos x="T6" y="T7"/>
                    </a:cxn>
                    <a:cxn ang="0">
                      <a:pos x="T8" y="T9"/>
                    </a:cxn>
                  </a:cxnLst>
                  <a:rect l="0" t="0" r="r" b="b"/>
                  <a:pathLst>
                    <a:path w="149" h="279">
                      <a:moveTo>
                        <a:pt x="0" y="87"/>
                      </a:moveTo>
                      <a:lnTo>
                        <a:pt x="149" y="0"/>
                      </a:lnTo>
                      <a:lnTo>
                        <a:pt x="149" y="211"/>
                      </a:lnTo>
                      <a:lnTo>
                        <a:pt x="0" y="279"/>
                      </a:lnTo>
                      <a:lnTo>
                        <a:pt x="0" y="87"/>
                      </a:lnTo>
                      <a:close/>
                    </a:path>
                  </a:pathLst>
                </a:custGeom>
                <a:solidFill>
                  <a:schemeClr val="accent1">
                    <a:lumMod val="75000"/>
                  </a:schemeClr>
                </a:solidFill>
                <a:ln>
                  <a:noFill/>
                </a:ln>
              </p:spPr>
              <p:txBody>
                <a:bodyPr anchor="ctr"/>
                <a:lstStyle/>
                <a:p>
                  <a:pPr algn="ctr"/>
                  <a:endParaRPr/>
                </a:p>
              </p:txBody>
            </p:sp>
            <p:sp>
              <p:nvSpPr>
                <p:cNvPr id="47" name="Freeform: Shape 166"/>
                <p:cNvSpPr/>
                <p:nvPr/>
              </p:nvSpPr>
              <p:spPr bwMode="auto">
                <a:xfrm>
                  <a:off x="4811713" y="4651375"/>
                  <a:ext cx="236538" cy="406400"/>
                </a:xfrm>
                <a:custGeom>
                  <a:avLst/>
                  <a:gdLst>
                    <a:gd name="T0" fmla="*/ 0 w 149"/>
                    <a:gd name="T1" fmla="*/ 64 h 256"/>
                    <a:gd name="T2" fmla="*/ 149 w 149"/>
                    <a:gd name="T3" fmla="*/ 0 h 256"/>
                    <a:gd name="T4" fmla="*/ 149 w 149"/>
                    <a:gd name="T5" fmla="*/ 210 h 256"/>
                    <a:gd name="T6" fmla="*/ 0 w 149"/>
                    <a:gd name="T7" fmla="*/ 256 h 256"/>
                    <a:gd name="T8" fmla="*/ 0 w 149"/>
                    <a:gd name="T9" fmla="*/ 64 h 256"/>
                  </a:gdLst>
                  <a:ahLst/>
                  <a:cxnLst>
                    <a:cxn ang="0">
                      <a:pos x="T0" y="T1"/>
                    </a:cxn>
                    <a:cxn ang="0">
                      <a:pos x="T2" y="T3"/>
                    </a:cxn>
                    <a:cxn ang="0">
                      <a:pos x="T4" y="T5"/>
                    </a:cxn>
                    <a:cxn ang="0">
                      <a:pos x="T6" y="T7"/>
                    </a:cxn>
                    <a:cxn ang="0">
                      <a:pos x="T8" y="T9"/>
                    </a:cxn>
                  </a:cxnLst>
                  <a:rect l="0" t="0" r="r" b="b"/>
                  <a:pathLst>
                    <a:path w="149" h="256">
                      <a:moveTo>
                        <a:pt x="0" y="64"/>
                      </a:moveTo>
                      <a:lnTo>
                        <a:pt x="149" y="0"/>
                      </a:lnTo>
                      <a:lnTo>
                        <a:pt x="149" y="210"/>
                      </a:lnTo>
                      <a:lnTo>
                        <a:pt x="0" y="256"/>
                      </a:lnTo>
                      <a:lnTo>
                        <a:pt x="0" y="64"/>
                      </a:lnTo>
                      <a:close/>
                    </a:path>
                  </a:pathLst>
                </a:custGeom>
                <a:solidFill>
                  <a:schemeClr val="accent1">
                    <a:lumMod val="75000"/>
                  </a:schemeClr>
                </a:solidFill>
                <a:ln>
                  <a:noFill/>
                </a:ln>
              </p:spPr>
              <p:txBody>
                <a:bodyPr anchor="ctr"/>
                <a:lstStyle/>
                <a:p>
                  <a:pPr algn="ctr"/>
                  <a:endParaRPr/>
                </a:p>
              </p:txBody>
            </p:sp>
            <p:sp>
              <p:nvSpPr>
                <p:cNvPr id="48" name="Freeform: Shape 167"/>
                <p:cNvSpPr/>
                <p:nvPr/>
              </p:nvSpPr>
              <p:spPr bwMode="auto">
                <a:xfrm>
                  <a:off x="4811713" y="5057775"/>
                  <a:ext cx="236538" cy="373063"/>
                </a:xfrm>
                <a:custGeom>
                  <a:avLst/>
                  <a:gdLst>
                    <a:gd name="T0" fmla="*/ 0 w 149"/>
                    <a:gd name="T1" fmla="*/ 42 h 235"/>
                    <a:gd name="T2" fmla="*/ 149 w 149"/>
                    <a:gd name="T3" fmla="*/ 0 h 235"/>
                    <a:gd name="T4" fmla="*/ 149 w 149"/>
                    <a:gd name="T5" fmla="*/ 210 h 235"/>
                    <a:gd name="T6" fmla="*/ 0 w 149"/>
                    <a:gd name="T7" fmla="*/ 235 h 235"/>
                    <a:gd name="T8" fmla="*/ 0 w 149"/>
                    <a:gd name="T9" fmla="*/ 42 h 235"/>
                  </a:gdLst>
                  <a:ahLst/>
                  <a:cxnLst>
                    <a:cxn ang="0">
                      <a:pos x="T0" y="T1"/>
                    </a:cxn>
                    <a:cxn ang="0">
                      <a:pos x="T2" y="T3"/>
                    </a:cxn>
                    <a:cxn ang="0">
                      <a:pos x="T4" y="T5"/>
                    </a:cxn>
                    <a:cxn ang="0">
                      <a:pos x="T6" y="T7"/>
                    </a:cxn>
                    <a:cxn ang="0">
                      <a:pos x="T8" y="T9"/>
                    </a:cxn>
                  </a:cxnLst>
                  <a:rect l="0" t="0" r="r" b="b"/>
                  <a:pathLst>
                    <a:path w="149" h="235">
                      <a:moveTo>
                        <a:pt x="0" y="42"/>
                      </a:moveTo>
                      <a:lnTo>
                        <a:pt x="149" y="0"/>
                      </a:lnTo>
                      <a:lnTo>
                        <a:pt x="149" y="210"/>
                      </a:lnTo>
                      <a:lnTo>
                        <a:pt x="0" y="235"/>
                      </a:lnTo>
                      <a:lnTo>
                        <a:pt x="0" y="42"/>
                      </a:lnTo>
                      <a:close/>
                    </a:path>
                  </a:pathLst>
                </a:custGeom>
                <a:solidFill>
                  <a:schemeClr val="accent1">
                    <a:lumMod val="75000"/>
                  </a:schemeClr>
                </a:solidFill>
                <a:ln>
                  <a:noFill/>
                </a:ln>
              </p:spPr>
              <p:txBody>
                <a:bodyPr anchor="ctr"/>
                <a:lstStyle/>
                <a:p>
                  <a:pPr algn="ctr"/>
                  <a:endParaRPr/>
                </a:p>
              </p:txBody>
            </p:sp>
            <p:sp>
              <p:nvSpPr>
                <p:cNvPr id="49" name="Freeform: Shape 168"/>
                <p:cNvSpPr/>
                <p:nvPr/>
              </p:nvSpPr>
              <p:spPr bwMode="auto">
                <a:xfrm>
                  <a:off x="4811713" y="5465763"/>
                  <a:ext cx="236538" cy="336550"/>
                </a:xfrm>
                <a:custGeom>
                  <a:avLst/>
                  <a:gdLst>
                    <a:gd name="T0" fmla="*/ 0 w 149"/>
                    <a:gd name="T1" fmla="*/ 19 h 212"/>
                    <a:gd name="T2" fmla="*/ 149 w 149"/>
                    <a:gd name="T3" fmla="*/ 0 h 212"/>
                    <a:gd name="T4" fmla="*/ 149 w 149"/>
                    <a:gd name="T5" fmla="*/ 210 h 212"/>
                    <a:gd name="T6" fmla="*/ 0 w 149"/>
                    <a:gd name="T7" fmla="*/ 212 h 212"/>
                    <a:gd name="T8" fmla="*/ 0 w 149"/>
                    <a:gd name="T9" fmla="*/ 19 h 212"/>
                  </a:gdLst>
                  <a:ahLst/>
                  <a:cxnLst>
                    <a:cxn ang="0">
                      <a:pos x="T0" y="T1"/>
                    </a:cxn>
                    <a:cxn ang="0">
                      <a:pos x="T2" y="T3"/>
                    </a:cxn>
                    <a:cxn ang="0">
                      <a:pos x="T4" y="T5"/>
                    </a:cxn>
                    <a:cxn ang="0">
                      <a:pos x="T6" y="T7"/>
                    </a:cxn>
                    <a:cxn ang="0">
                      <a:pos x="T8" y="T9"/>
                    </a:cxn>
                  </a:cxnLst>
                  <a:rect l="0" t="0" r="r" b="b"/>
                  <a:pathLst>
                    <a:path w="149" h="212">
                      <a:moveTo>
                        <a:pt x="0" y="19"/>
                      </a:moveTo>
                      <a:lnTo>
                        <a:pt x="149" y="0"/>
                      </a:lnTo>
                      <a:lnTo>
                        <a:pt x="149" y="210"/>
                      </a:lnTo>
                      <a:lnTo>
                        <a:pt x="0" y="212"/>
                      </a:lnTo>
                      <a:lnTo>
                        <a:pt x="0" y="19"/>
                      </a:lnTo>
                      <a:close/>
                    </a:path>
                  </a:pathLst>
                </a:custGeom>
                <a:solidFill>
                  <a:schemeClr val="accent1">
                    <a:lumMod val="75000"/>
                  </a:schemeClr>
                </a:solidFill>
                <a:ln>
                  <a:noFill/>
                </a:ln>
              </p:spPr>
              <p:txBody>
                <a:bodyPr anchor="ctr"/>
                <a:lstStyle/>
                <a:p>
                  <a:pPr algn="ctr"/>
                  <a:endParaRPr/>
                </a:p>
              </p:txBody>
            </p:sp>
            <p:sp>
              <p:nvSpPr>
                <p:cNvPr id="50" name="Freeform: Shape 169"/>
                <p:cNvSpPr/>
                <p:nvPr/>
              </p:nvSpPr>
              <p:spPr bwMode="auto">
                <a:xfrm>
                  <a:off x="4570413" y="3687763"/>
                  <a:ext cx="184150" cy="474663"/>
                </a:xfrm>
                <a:custGeom>
                  <a:avLst/>
                  <a:gdLst>
                    <a:gd name="T0" fmla="*/ 0 w 116"/>
                    <a:gd name="T1" fmla="*/ 130 h 299"/>
                    <a:gd name="T2" fmla="*/ 116 w 116"/>
                    <a:gd name="T3" fmla="*/ 0 h 299"/>
                    <a:gd name="T4" fmla="*/ 116 w 116"/>
                    <a:gd name="T5" fmla="*/ 188 h 299"/>
                    <a:gd name="T6" fmla="*/ 0 w 116"/>
                    <a:gd name="T7" fmla="*/ 299 h 299"/>
                    <a:gd name="T8" fmla="*/ 0 w 116"/>
                    <a:gd name="T9" fmla="*/ 130 h 299"/>
                  </a:gdLst>
                  <a:ahLst/>
                  <a:cxnLst>
                    <a:cxn ang="0">
                      <a:pos x="T0" y="T1"/>
                    </a:cxn>
                    <a:cxn ang="0">
                      <a:pos x="T2" y="T3"/>
                    </a:cxn>
                    <a:cxn ang="0">
                      <a:pos x="T4" y="T5"/>
                    </a:cxn>
                    <a:cxn ang="0">
                      <a:pos x="T6" y="T7"/>
                    </a:cxn>
                    <a:cxn ang="0">
                      <a:pos x="T8" y="T9"/>
                    </a:cxn>
                  </a:cxnLst>
                  <a:rect l="0" t="0" r="r" b="b"/>
                  <a:pathLst>
                    <a:path w="116" h="299">
                      <a:moveTo>
                        <a:pt x="0" y="130"/>
                      </a:moveTo>
                      <a:lnTo>
                        <a:pt x="116" y="0"/>
                      </a:lnTo>
                      <a:lnTo>
                        <a:pt x="116" y="188"/>
                      </a:lnTo>
                      <a:lnTo>
                        <a:pt x="0" y="299"/>
                      </a:lnTo>
                      <a:lnTo>
                        <a:pt x="0" y="130"/>
                      </a:lnTo>
                      <a:close/>
                    </a:path>
                  </a:pathLst>
                </a:custGeom>
                <a:solidFill>
                  <a:schemeClr val="accent1">
                    <a:lumMod val="75000"/>
                  </a:schemeClr>
                </a:solidFill>
                <a:ln>
                  <a:noFill/>
                </a:ln>
              </p:spPr>
              <p:txBody>
                <a:bodyPr anchor="ctr"/>
                <a:lstStyle/>
                <a:p>
                  <a:pPr algn="ctr"/>
                  <a:endParaRPr/>
                </a:p>
              </p:txBody>
            </p:sp>
            <p:sp>
              <p:nvSpPr>
                <p:cNvPr id="51" name="Freeform: Shape 170"/>
                <p:cNvSpPr/>
                <p:nvPr/>
              </p:nvSpPr>
              <p:spPr bwMode="auto">
                <a:xfrm>
                  <a:off x="4570413" y="4051300"/>
                  <a:ext cx="184150" cy="439738"/>
                </a:xfrm>
                <a:custGeom>
                  <a:avLst/>
                  <a:gdLst>
                    <a:gd name="T0" fmla="*/ 0 w 116"/>
                    <a:gd name="T1" fmla="*/ 108 h 277"/>
                    <a:gd name="T2" fmla="*/ 116 w 116"/>
                    <a:gd name="T3" fmla="*/ 0 h 277"/>
                    <a:gd name="T4" fmla="*/ 116 w 116"/>
                    <a:gd name="T5" fmla="*/ 188 h 277"/>
                    <a:gd name="T6" fmla="*/ 0 w 116"/>
                    <a:gd name="T7" fmla="*/ 277 h 277"/>
                    <a:gd name="T8" fmla="*/ 0 w 116"/>
                    <a:gd name="T9" fmla="*/ 108 h 277"/>
                  </a:gdLst>
                  <a:ahLst/>
                  <a:cxnLst>
                    <a:cxn ang="0">
                      <a:pos x="T0" y="T1"/>
                    </a:cxn>
                    <a:cxn ang="0">
                      <a:pos x="T2" y="T3"/>
                    </a:cxn>
                    <a:cxn ang="0">
                      <a:pos x="T4" y="T5"/>
                    </a:cxn>
                    <a:cxn ang="0">
                      <a:pos x="T6" y="T7"/>
                    </a:cxn>
                    <a:cxn ang="0">
                      <a:pos x="T8" y="T9"/>
                    </a:cxn>
                  </a:cxnLst>
                  <a:rect l="0" t="0" r="r" b="b"/>
                  <a:pathLst>
                    <a:path w="116" h="277">
                      <a:moveTo>
                        <a:pt x="0" y="108"/>
                      </a:moveTo>
                      <a:lnTo>
                        <a:pt x="116" y="0"/>
                      </a:lnTo>
                      <a:lnTo>
                        <a:pt x="116" y="188"/>
                      </a:lnTo>
                      <a:lnTo>
                        <a:pt x="0" y="277"/>
                      </a:lnTo>
                      <a:lnTo>
                        <a:pt x="0" y="108"/>
                      </a:lnTo>
                      <a:close/>
                    </a:path>
                  </a:pathLst>
                </a:custGeom>
                <a:solidFill>
                  <a:schemeClr val="accent1">
                    <a:lumMod val="75000"/>
                  </a:schemeClr>
                </a:solidFill>
                <a:ln>
                  <a:noFill/>
                </a:ln>
              </p:spPr>
              <p:txBody>
                <a:bodyPr anchor="ctr"/>
                <a:lstStyle/>
                <a:p>
                  <a:pPr algn="ctr"/>
                  <a:endParaRPr/>
                </a:p>
              </p:txBody>
            </p:sp>
            <p:sp>
              <p:nvSpPr>
                <p:cNvPr id="52" name="Freeform: Shape 171"/>
                <p:cNvSpPr/>
                <p:nvPr/>
              </p:nvSpPr>
              <p:spPr bwMode="auto">
                <a:xfrm>
                  <a:off x="4570413" y="4414838"/>
                  <a:ext cx="184150" cy="406400"/>
                </a:xfrm>
                <a:custGeom>
                  <a:avLst/>
                  <a:gdLst>
                    <a:gd name="T0" fmla="*/ 0 w 116"/>
                    <a:gd name="T1" fmla="*/ 85 h 256"/>
                    <a:gd name="T2" fmla="*/ 116 w 116"/>
                    <a:gd name="T3" fmla="*/ 0 h 256"/>
                    <a:gd name="T4" fmla="*/ 116 w 116"/>
                    <a:gd name="T5" fmla="*/ 188 h 256"/>
                    <a:gd name="T6" fmla="*/ 0 w 116"/>
                    <a:gd name="T7" fmla="*/ 256 h 256"/>
                    <a:gd name="T8" fmla="*/ 0 w 116"/>
                    <a:gd name="T9" fmla="*/ 85 h 256"/>
                  </a:gdLst>
                  <a:ahLst/>
                  <a:cxnLst>
                    <a:cxn ang="0">
                      <a:pos x="T0" y="T1"/>
                    </a:cxn>
                    <a:cxn ang="0">
                      <a:pos x="T2" y="T3"/>
                    </a:cxn>
                    <a:cxn ang="0">
                      <a:pos x="T4" y="T5"/>
                    </a:cxn>
                    <a:cxn ang="0">
                      <a:pos x="T6" y="T7"/>
                    </a:cxn>
                    <a:cxn ang="0">
                      <a:pos x="T8" y="T9"/>
                    </a:cxn>
                  </a:cxnLst>
                  <a:rect l="0" t="0" r="r" b="b"/>
                  <a:pathLst>
                    <a:path w="116" h="256">
                      <a:moveTo>
                        <a:pt x="0" y="85"/>
                      </a:moveTo>
                      <a:lnTo>
                        <a:pt x="116" y="0"/>
                      </a:lnTo>
                      <a:lnTo>
                        <a:pt x="116" y="188"/>
                      </a:lnTo>
                      <a:lnTo>
                        <a:pt x="0" y="256"/>
                      </a:lnTo>
                      <a:lnTo>
                        <a:pt x="0" y="85"/>
                      </a:lnTo>
                      <a:close/>
                    </a:path>
                  </a:pathLst>
                </a:custGeom>
                <a:solidFill>
                  <a:schemeClr val="accent1">
                    <a:lumMod val="75000"/>
                  </a:schemeClr>
                </a:solidFill>
                <a:ln>
                  <a:noFill/>
                </a:ln>
              </p:spPr>
              <p:txBody>
                <a:bodyPr anchor="ctr"/>
                <a:lstStyle/>
                <a:p>
                  <a:pPr algn="ctr"/>
                  <a:endParaRPr/>
                </a:p>
              </p:txBody>
            </p:sp>
            <p:sp>
              <p:nvSpPr>
                <p:cNvPr id="53" name="Freeform: Shape 172"/>
                <p:cNvSpPr/>
                <p:nvPr/>
              </p:nvSpPr>
              <p:spPr bwMode="auto">
                <a:xfrm>
                  <a:off x="4570413" y="4776788"/>
                  <a:ext cx="184150" cy="371475"/>
                </a:xfrm>
                <a:custGeom>
                  <a:avLst/>
                  <a:gdLst>
                    <a:gd name="T0" fmla="*/ 0 w 116"/>
                    <a:gd name="T1" fmla="*/ 64 h 234"/>
                    <a:gd name="T2" fmla="*/ 116 w 116"/>
                    <a:gd name="T3" fmla="*/ 0 h 234"/>
                    <a:gd name="T4" fmla="*/ 116 w 116"/>
                    <a:gd name="T5" fmla="*/ 188 h 234"/>
                    <a:gd name="T6" fmla="*/ 0 w 116"/>
                    <a:gd name="T7" fmla="*/ 234 h 234"/>
                    <a:gd name="T8" fmla="*/ 0 w 116"/>
                    <a:gd name="T9" fmla="*/ 64 h 234"/>
                  </a:gdLst>
                  <a:ahLst/>
                  <a:cxnLst>
                    <a:cxn ang="0">
                      <a:pos x="T0" y="T1"/>
                    </a:cxn>
                    <a:cxn ang="0">
                      <a:pos x="T2" y="T3"/>
                    </a:cxn>
                    <a:cxn ang="0">
                      <a:pos x="T4" y="T5"/>
                    </a:cxn>
                    <a:cxn ang="0">
                      <a:pos x="T6" y="T7"/>
                    </a:cxn>
                    <a:cxn ang="0">
                      <a:pos x="T8" y="T9"/>
                    </a:cxn>
                  </a:cxnLst>
                  <a:rect l="0" t="0" r="r" b="b"/>
                  <a:pathLst>
                    <a:path w="116" h="234">
                      <a:moveTo>
                        <a:pt x="0" y="64"/>
                      </a:moveTo>
                      <a:lnTo>
                        <a:pt x="116" y="0"/>
                      </a:lnTo>
                      <a:lnTo>
                        <a:pt x="116" y="188"/>
                      </a:lnTo>
                      <a:lnTo>
                        <a:pt x="0" y="234"/>
                      </a:lnTo>
                      <a:lnTo>
                        <a:pt x="0" y="64"/>
                      </a:lnTo>
                      <a:close/>
                    </a:path>
                  </a:pathLst>
                </a:custGeom>
                <a:solidFill>
                  <a:schemeClr val="accent1">
                    <a:lumMod val="75000"/>
                  </a:schemeClr>
                </a:solidFill>
                <a:ln>
                  <a:noFill/>
                </a:ln>
              </p:spPr>
              <p:txBody>
                <a:bodyPr anchor="ctr"/>
                <a:lstStyle/>
                <a:p>
                  <a:pPr algn="ctr"/>
                  <a:endParaRPr/>
                </a:p>
              </p:txBody>
            </p:sp>
            <p:sp>
              <p:nvSpPr>
                <p:cNvPr id="54" name="Freeform: Shape 173"/>
                <p:cNvSpPr/>
                <p:nvPr/>
              </p:nvSpPr>
              <p:spPr bwMode="auto">
                <a:xfrm>
                  <a:off x="4570413" y="5140325"/>
                  <a:ext cx="184150" cy="336550"/>
                </a:xfrm>
                <a:custGeom>
                  <a:avLst/>
                  <a:gdLst>
                    <a:gd name="T0" fmla="*/ 0 w 116"/>
                    <a:gd name="T1" fmla="*/ 43 h 212"/>
                    <a:gd name="T2" fmla="*/ 116 w 116"/>
                    <a:gd name="T3" fmla="*/ 0 h 212"/>
                    <a:gd name="T4" fmla="*/ 116 w 116"/>
                    <a:gd name="T5" fmla="*/ 188 h 212"/>
                    <a:gd name="T6" fmla="*/ 0 w 116"/>
                    <a:gd name="T7" fmla="*/ 212 h 212"/>
                    <a:gd name="T8" fmla="*/ 0 w 116"/>
                    <a:gd name="T9" fmla="*/ 43 h 212"/>
                  </a:gdLst>
                  <a:ahLst/>
                  <a:cxnLst>
                    <a:cxn ang="0">
                      <a:pos x="T0" y="T1"/>
                    </a:cxn>
                    <a:cxn ang="0">
                      <a:pos x="T2" y="T3"/>
                    </a:cxn>
                    <a:cxn ang="0">
                      <a:pos x="T4" y="T5"/>
                    </a:cxn>
                    <a:cxn ang="0">
                      <a:pos x="T6" y="T7"/>
                    </a:cxn>
                    <a:cxn ang="0">
                      <a:pos x="T8" y="T9"/>
                    </a:cxn>
                  </a:cxnLst>
                  <a:rect l="0" t="0" r="r" b="b"/>
                  <a:pathLst>
                    <a:path w="116" h="212">
                      <a:moveTo>
                        <a:pt x="0" y="43"/>
                      </a:moveTo>
                      <a:lnTo>
                        <a:pt x="116" y="0"/>
                      </a:lnTo>
                      <a:lnTo>
                        <a:pt x="116" y="188"/>
                      </a:lnTo>
                      <a:lnTo>
                        <a:pt x="0" y="212"/>
                      </a:lnTo>
                      <a:lnTo>
                        <a:pt x="0" y="43"/>
                      </a:lnTo>
                      <a:close/>
                    </a:path>
                  </a:pathLst>
                </a:custGeom>
                <a:solidFill>
                  <a:schemeClr val="accent1">
                    <a:lumMod val="75000"/>
                  </a:schemeClr>
                </a:solidFill>
                <a:ln>
                  <a:noFill/>
                </a:ln>
              </p:spPr>
              <p:txBody>
                <a:bodyPr anchor="ctr"/>
                <a:lstStyle/>
                <a:p>
                  <a:pPr algn="ctr"/>
                  <a:endParaRPr/>
                </a:p>
              </p:txBody>
            </p:sp>
            <p:sp>
              <p:nvSpPr>
                <p:cNvPr id="55" name="Freeform: Shape 174"/>
                <p:cNvSpPr/>
                <p:nvPr/>
              </p:nvSpPr>
              <p:spPr bwMode="auto">
                <a:xfrm>
                  <a:off x="4570413" y="5503863"/>
                  <a:ext cx="184150" cy="301625"/>
                </a:xfrm>
                <a:custGeom>
                  <a:avLst/>
                  <a:gdLst>
                    <a:gd name="T0" fmla="*/ 0 w 116"/>
                    <a:gd name="T1" fmla="*/ 21 h 190"/>
                    <a:gd name="T2" fmla="*/ 116 w 116"/>
                    <a:gd name="T3" fmla="*/ 0 h 190"/>
                    <a:gd name="T4" fmla="*/ 116 w 116"/>
                    <a:gd name="T5" fmla="*/ 188 h 190"/>
                    <a:gd name="T6" fmla="*/ 0 w 116"/>
                    <a:gd name="T7" fmla="*/ 190 h 190"/>
                    <a:gd name="T8" fmla="*/ 0 w 116"/>
                    <a:gd name="T9" fmla="*/ 21 h 190"/>
                  </a:gdLst>
                  <a:ahLst/>
                  <a:cxnLst>
                    <a:cxn ang="0">
                      <a:pos x="T0" y="T1"/>
                    </a:cxn>
                    <a:cxn ang="0">
                      <a:pos x="T2" y="T3"/>
                    </a:cxn>
                    <a:cxn ang="0">
                      <a:pos x="T4" y="T5"/>
                    </a:cxn>
                    <a:cxn ang="0">
                      <a:pos x="T6" y="T7"/>
                    </a:cxn>
                    <a:cxn ang="0">
                      <a:pos x="T8" y="T9"/>
                    </a:cxn>
                  </a:cxnLst>
                  <a:rect l="0" t="0" r="r" b="b"/>
                  <a:pathLst>
                    <a:path w="116" h="190">
                      <a:moveTo>
                        <a:pt x="0" y="21"/>
                      </a:moveTo>
                      <a:lnTo>
                        <a:pt x="116" y="0"/>
                      </a:lnTo>
                      <a:lnTo>
                        <a:pt x="116" y="188"/>
                      </a:lnTo>
                      <a:lnTo>
                        <a:pt x="0" y="190"/>
                      </a:lnTo>
                      <a:lnTo>
                        <a:pt x="0" y="21"/>
                      </a:lnTo>
                      <a:close/>
                    </a:path>
                  </a:pathLst>
                </a:custGeom>
                <a:solidFill>
                  <a:schemeClr val="accent1">
                    <a:lumMod val="75000"/>
                  </a:schemeClr>
                </a:solidFill>
                <a:ln>
                  <a:noFill/>
                </a:ln>
              </p:spPr>
              <p:txBody>
                <a:bodyPr anchor="ctr"/>
                <a:lstStyle/>
                <a:p>
                  <a:pPr algn="ctr"/>
                  <a:endParaRPr/>
                </a:p>
              </p:txBody>
            </p:sp>
            <p:sp>
              <p:nvSpPr>
                <p:cNvPr id="56" name="Freeform: Shape 175"/>
                <p:cNvSpPr/>
                <p:nvPr/>
              </p:nvSpPr>
              <p:spPr bwMode="auto">
                <a:xfrm>
                  <a:off x="4392613" y="3944938"/>
                  <a:ext cx="131763" cy="441325"/>
                </a:xfrm>
                <a:custGeom>
                  <a:avLst/>
                  <a:gdLst>
                    <a:gd name="T0" fmla="*/ 0 w 83"/>
                    <a:gd name="T1" fmla="*/ 130 h 278"/>
                    <a:gd name="T2" fmla="*/ 83 w 83"/>
                    <a:gd name="T3" fmla="*/ 0 h 278"/>
                    <a:gd name="T4" fmla="*/ 83 w 83"/>
                    <a:gd name="T5" fmla="*/ 165 h 278"/>
                    <a:gd name="T6" fmla="*/ 0 w 83"/>
                    <a:gd name="T7" fmla="*/ 278 h 278"/>
                    <a:gd name="T8" fmla="*/ 0 w 83"/>
                    <a:gd name="T9" fmla="*/ 130 h 278"/>
                  </a:gdLst>
                  <a:ahLst/>
                  <a:cxnLst>
                    <a:cxn ang="0">
                      <a:pos x="T0" y="T1"/>
                    </a:cxn>
                    <a:cxn ang="0">
                      <a:pos x="T2" y="T3"/>
                    </a:cxn>
                    <a:cxn ang="0">
                      <a:pos x="T4" y="T5"/>
                    </a:cxn>
                    <a:cxn ang="0">
                      <a:pos x="T6" y="T7"/>
                    </a:cxn>
                    <a:cxn ang="0">
                      <a:pos x="T8" y="T9"/>
                    </a:cxn>
                  </a:cxnLst>
                  <a:rect l="0" t="0" r="r" b="b"/>
                  <a:pathLst>
                    <a:path w="83" h="278">
                      <a:moveTo>
                        <a:pt x="0" y="130"/>
                      </a:moveTo>
                      <a:lnTo>
                        <a:pt x="83" y="0"/>
                      </a:lnTo>
                      <a:lnTo>
                        <a:pt x="83" y="165"/>
                      </a:lnTo>
                      <a:lnTo>
                        <a:pt x="0" y="278"/>
                      </a:lnTo>
                      <a:lnTo>
                        <a:pt x="0" y="130"/>
                      </a:lnTo>
                      <a:close/>
                    </a:path>
                  </a:pathLst>
                </a:custGeom>
                <a:solidFill>
                  <a:schemeClr val="accent1">
                    <a:lumMod val="75000"/>
                  </a:schemeClr>
                </a:solidFill>
                <a:ln>
                  <a:noFill/>
                </a:ln>
              </p:spPr>
              <p:txBody>
                <a:bodyPr anchor="ctr"/>
                <a:lstStyle/>
                <a:p>
                  <a:pPr algn="ctr"/>
                  <a:endParaRPr/>
                </a:p>
              </p:txBody>
            </p:sp>
            <p:sp>
              <p:nvSpPr>
                <p:cNvPr id="57" name="Freeform: Shape 176"/>
                <p:cNvSpPr/>
                <p:nvPr/>
              </p:nvSpPr>
              <p:spPr bwMode="auto">
                <a:xfrm>
                  <a:off x="4392613" y="4265613"/>
                  <a:ext cx="131763" cy="404813"/>
                </a:xfrm>
                <a:custGeom>
                  <a:avLst/>
                  <a:gdLst>
                    <a:gd name="T0" fmla="*/ 0 w 83"/>
                    <a:gd name="T1" fmla="*/ 108 h 255"/>
                    <a:gd name="T2" fmla="*/ 83 w 83"/>
                    <a:gd name="T3" fmla="*/ 0 h 255"/>
                    <a:gd name="T4" fmla="*/ 83 w 83"/>
                    <a:gd name="T5" fmla="*/ 165 h 255"/>
                    <a:gd name="T6" fmla="*/ 0 w 83"/>
                    <a:gd name="T7" fmla="*/ 255 h 255"/>
                    <a:gd name="T8" fmla="*/ 0 w 83"/>
                    <a:gd name="T9" fmla="*/ 108 h 255"/>
                  </a:gdLst>
                  <a:ahLst/>
                  <a:cxnLst>
                    <a:cxn ang="0">
                      <a:pos x="T0" y="T1"/>
                    </a:cxn>
                    <a:cxn ang="0">
                      <a:pos x="T2" y="T3"/>
                    </a:cxn>
                    <a:cxn ang="0">
                      <a:pos x="T4" y="T5"/>
                    </a:cxn>
                    <a:cxn ang="0">
                      <a:pos x="T6" y="T7"/>
                    </a:cxn>
                    <a:cxn ang="0">
                      <a:pos x="T8" y="T9"/>
                    </a:cxn>
                  </a:cxnLst>
                  <a:rect l="0" t="0" r="r" b="b"/>
                  <a:pathLst>
                    <a:path w="83" h="255">
                      <a:moveTo>
                        <a:pt x="0" y="108"/>
                      </a:moveTo>
                      <a:lnTo>
                        <a:pt x="83" y="0"/>
                      </a:lnTo>
                      <a:lnTo>
                        <a:pt x="83" y="165"/>
                      </a:lnTo>
                      <a:lnTo>
                        <a:pt x="0" y="255"/>
                      </a:lnTo>
                      <a:lnTo>
                        <a:pt x="0" y="108"/>
                      </a:lnTo>
                      <a:close/>
                    </a:path>
                  </a:pathLst>
                </a:custGeom>
                <a:solidFill>
                  <a:schemeClr val="accent1">
                    <a:lumMod val="75000"/>
                  </a:schemeClr>
                </a:solidFill>
                <a:ln>
                  <a:noFill/>
                </a:ln>
              </p:spPr>
              <p:txBody>
                <a:bodyPr anchor="ctr"/>
                <a:lstStyle/>
                <a:p>
                  <a:pPr algn="ctr"/>
                  <a:endParaRPr/>
                </a:p>
              </p:txBody>
            </p:sp>
            <p:sp>
              <p:nvSpPr>
                <p:cNvPr id="58" name="Freeform: Shape 177"/>
                <p:cNvSpPr/>
                <p:nvPr/>
              </p:nvSpPr>
              <p:spPr bwMode="auto">
                <a:xfrm>
                  <a:off x="4392613" y="4584700"/>
                  <a:ext cx="131763" cy="369888"/>
                </a:xfrm>
                <a:custGeom>
                  <a:avLst/>
                  <a:gdLst>
                    <a:gd name="T0" fmla="*/ 0 w 83"/>
                    <a:gd name="T1" fmla="*/ 86 h 233"/>
                    <a:gd name="T2" fmla="*/ 83 w 83"/>
                    <a:gd name="T3" fmla="*/ 0 h 233"/>
                    <a:gd name="T4" fmla="*/ 83 w 83"/>
                    <a:gd name="T5" fmla="*/ 165 h 233"/>
                    <a:gd name="T6" fmla="*/ 0 w 83"/>
                    <a:gd name="T7" fmla="*/ 233 h 233"/>
                    <a:gd name="T8" fmla="*/ 0 w 83"/>
                    <a:gd name="T9" fmla="*/ 86 h 233"/>
                  </a:gdLst>
                  <a:ahLst/>
                  <a:cxnLst>
                    <a:cxn ang="0">
                      <a:pos x="T0" y="T1"/>
                    </a:cxn>
                    <a:cxn ang="0">
                      <a:pos x="T2" y="T3"/>
                    </a:cxn>
                    <a:cxn ang="0">
                      <a:pos x="T4" y="T5"/>
                    </a:cxn>
                    <a:cxn ang="0">
                      <a:pos x="T6" y="T7"/>
                    </a:cxn>
                    <a:cxn ang="0">
                      <a:pos x="T8" y="T9"/>
                    </a:cxn>
                  </a:cxnLst>
                  <a:rect l="0" t="0" r="r" b="b"/>
                  <a:pathLst>
                    <a:path w="83" h="233">
                      <a:moveTo>
                        <a:pt x="0" y="86"/>
                      </a:moveTo>
                      <a:lnTo>
                        <a:pt x="83" y="0"/>
                      </a:lnTo>
                      <a:lnTo>
                        <a:pt x="83" y="165"/>
                      </a:lnTo>
                      <a:lnTo>
                        <a:pt x="0" y="233"/>
                      </a:lnTo>
                      <a:lnTo>
                        <a:pt x="0" y="86"/>
                      </a:lnTo>
                      <a:close/>
                    </a:path>
                  </a:pathLst>
                </a:custGeom>
                <a:solidFill>
                  <a:schemeClr val="accent1">
                    <a:lumMod val="75000"/>
                  </a:schemeClr>
                </a:solidFill>
                <a:ln>
                  <a:noFill/>
                </a:ln>
              </p:spPr>
              <p:txBody>
                <a:bodyPr anchor="ctr"/>
                <a:lstStyle/>
                <a:p>
                  <a:pPr algn="ctr"/>
                  <a:endParaRPr/>
                </a:p>
              </p:txBody>
            </p:sp>
            <p:sp>
              <p:nvSpPr>
                <p:cNvPr id="59" name="Freeform: Shape 178"/>
                <p:cNvSpPr/>
                <p:nvPr/>
              </p:nvSpPr>
              <p:spPr bwMode="auto">
                <a:xfrm>
                  <a:off x="4392613" y="4903788"/>
                  <a:ext cx="131763" cy="336550"/>
                </a:xfrm>
                <a:custGeom>
                  <a:avLst/>
                  <a:gdLst>
                    <a:gd name="T0" fmla="*/ 0 w 83"/>
                    <a:gd name="T1" fmla="*/ 64 h 212"/>
                    <a:gd name="T2" fmla="*/ 83 w 83"/>
                    <a:gd name="T3" fmla="*/ 0 h 212"/>
                    <a:gd name="T4" fmla="*/ 83 w 83"/>
                    <a:gd name="T5" fmla="*/ 166 h 212"/>
                    <a:gd name="T6" fmla="*/ 0 w 83"/>
                    <a:gd name="T7" fmla="*/ 212 h 212"/>
                    <a:gd name="T8" fmla="*/ 0 w 83"/>
                    <a:gd name="T9" fmla="*/ 64 h 212"/>
                  </a:gdLst>
                  <a:ahLst/>
                  <a:cxnLst>
                    <a:cxn ang="0">
                      <a:pos x="T0" y="T1"/>
                    </a:cxn>
                    <a:cxn ang="0">
                      <a:pos x="T2" y="T3"/>
                    </a:cxn>
                    <a:cxn ang="0">
                      <a:pos x="T4" y="T5"/>
                    </a:cxn>
                    <a:cxn ang="0">
                      <a:pos x="T6" y="T7"/>
                    </a:cxn>
                    <a:cxn ang="0">
                      <a:pos x="T8" y="T9"/>
                    </a:cxn>
                  </a:cxnLst>
                  <a:rect l="0" t="0" r="r" b="b"/>
                  <a:pathLst>
                    <a:path w="83" h="212">
                      <a:moveTo>
                        <a:pt x="0" y="64"/>
                      </a:moveTo>
                      <a:lnTo>
                        <a:pt x="83" y="0"/>
                      </a:lnTo>
                      <a:lnTo>
                        <a:pt x="83" y="166"/>
                      </a:lnTo>
                      <a:lnTo>
                        <a:pt x="0" y="212"/>
                      </a:lnTo>
                      <a:lnTo>
                        <a:pt x="0" y="64"/>
                      </a:lnTo>
                      <a:close/>
                    </a:path>
                  </a:pathLst>
                </a:custGeom>
                <a:solidFill>
                  <a:schemeClr val="accent1">
                    <a:lumMod val="75000"/>
                  </a:schemeClr>
                </a:solidFill>
                <a:ln>
                  <a:noFill/>
                </a:ln>
              </p:spPr>
              <p:txBody>
                <a:bodyPr anchor="ctr"/>
                <a:lstStyle/>
                <a:p>
                  <a:pPr algn="ctr"/>
                  <a:endParaRPr/>
                </a:p>
              </p:txBody>
            </p:sp>
            <p:sp>
              <p:nvSpPr>
                <p:cNvPr id="60" name="Freeform: Shape 179"/>
                <p:cNvSpPr/>
                <p:nvPr/>
              </p:nvSpPr>
              <p:spPr bwMode="auto">
                <a:xfrm>
                  <a:off x="4392613" y="5224463"/>
                  <a:ext cx="131763" cy="300038"/>
                </a:xfrm>
                <a:custGeom>
                  <a:avLst/>
                  <a:gdLst>
                    <a:gd name="T0" fmla="*/ 0 w 83"/>
                    <a:gd name="T1" fmla="*/ 42 h 189"/>
                    <a:gd name="T2" fmla="*/ 83 w 83"/>
                    <a:gd name="T3" fmla="*/ 0 h 189"/>
                    <a:gd name="T4" fmla="*/ 83 w 83"/>
                    <a:gd name="T5" fmla="*/ 165 h 189"/>
                    <a:gd name="T6" fmla="*/ 0 w 83"/>
                    <a:gd name="T7" fmla="*/ 189 h 189"/>
                    <a:gd name="T8" fmla="*/ 0 w 83"/>
                    <a:gd name="T9" fmla="*/ 42 h 189"/>
                  </a:gdLst>
                  <a:ahLst/>
                  <a:cxnLst>
                    <a:cxn ang="0">
                      <a:pos x="T0" y="T1"/>
                    </a:cxn>
                    <a:cxn ang="0">
                      <a:pos x="T2" y="T3"/>
                    </a:cxn>
                    <a:cxn ang="0">
                      <a:pos x="T4" y="T5"/>
                    </a:cxn>
                    <a:cxn ang="0">
                      <a:pos x="T6" y="T7"/>
                    </a:cxn>
                    <a:cxn ang="0">
                      <a:pos x="T8" y="T9"/>
                    </a:cxn>
                  </a:cxnLst>
                  <a:rect l="0" t="0" r="r" b="b"/>
                  <a:pathLst>
                    <a:path w="83" h="189">
                      <a:moveTo>
                        <a:pt x="0" y="42"/>
                      </a:moveTo>
                      <a:lnTo>
                        <a:pt x="83" y="0"/>
                      </a:lnTo>
                      <a:lnTo>
                        <a:pt x="83" y="165"/>
                      </a:lnTo>
                      <a:lnTo>
                        <a:pt x="0" y="189"/>
                      </a:lnTo>
                      <a:lnTo>
                        <a:pt x="0" y="42"/>
                      </a:lnTo>
                      <a:close/>
                    </a:path>
                  </a:pathLst>
                </a:custGeom>
                <a:solidFill>
                  <a:schemeClr val="accent1">
                    <a:lumMod val="75000"/>
                  </a:schemeClr>
                </a:solidFill>
                <a:ln>
                  <a:noFill/>
                </a:ln>
              </p:spPr>
              <p:txBody>
                <a:bodyPr anchor="ctr"/>
                <a:lstStyle/>
                <a:p>
                  <a:pPr algn="ctr"/>
                  <a:endParaRPr/>
                </a:p>
              </p:txBody>
            </p:sp>
            <p:sp>
              <p:nvSpPr>
                <p:cNvPr id="61" name="Freeform: Shape 180"/>
                <p:cNvSpPr/>
                <p:nvPr/>
              </p:nvSpPr>
              <p:spPr bwMode="auto">
                <a:xfrm>
                  <a:off x="4392613" y="5543550"/>
                  <a:ext cx="131763" cy="266700"/>
                </a:xfrm>
                <a:custGeom>
                  <a:avLst/>
                  <a:gdLst>
                    <a:gd name="T0" fmla="*/ 0 w 83"/>
                    <a:gd name="T1" fmla="*/ 20 h 168"/>
                    <a:gd name="T2" fmla="*/ 83 w 83"/>
                    <a:gd name="T3" fmla="*/ 0 h 168"/>
                    <a:gd name="T4" fmla="*/ 83 w 83"/>
                    <a:gd name="T5" fmla="*/ 166 h 168"/>
                    <a:gd name="T6" fmla="*/ 0 w 83"/>
                    <a:gd name="T7" fmla="*/ 168 h 168"/>
                    <a:gd name="T8" fmla="*/ 0 w 83"/>
                    <a:gd name="T9" fmla="*/ 20 h 168"/>
                  </a:gdLst>
                  <a:ahLst/>
                  <a:cxnLst>
                    <a:cxn ang="0">
                      <a:pos x="T0" y="T1"/>
                    </a:cxn>
                    <a:cxn ang="0">
                      <a:pos x="T2" y="T3"/>
                    </a:cxn>
                    <a:cxn ang="0">
                      <a:pos x="T4" y="T5"/>
                    </a:cxn>
                    <a:cxn ang="0">
                      <a:pos x="T6" y="T7"/>
                    </a:cxn>
                    <a:cxn ang="0">
                      <a:pos x="T8" y="T9"/>
                    </a:cxn>
                  </a:cxnLst>
                  <a:rect l="0" t="0" r="r" b="b"/>
                  <a:pathLst>
                    <a:path w="83" h="168">
                      <a:moveTo>
                        <a:pt x="0" y="20"/>
                      </a:moveTo>
                      <a:lnTo>
                        <a:pt x="83" y="0"/>
                      </a:lnTo>
                      <a:lnTo>
                        <a:pt x="83" y="166"/>
                      </a:lnTo>
                      <a:lnTo>
                        <a:pt x="0" y="168"/>
                      </a:lnTo>
                      <a:lnTo>
                        <a:pt x="0" y="20"/>
                      </a:lnTo>
                      <a:close/>
                    </a:path>
                  </a:pathLst>
                </a:custGeom>
                <a:solidFill>
                  <a:schemeClr val="accent1">
                    <a:lumMod val="75000"/>
                  </a:schemeClr>
                </a:solidFill>
                <a:ln>
                  <a:noFill/>
                </a:ln>
              </p:spPr>
              <p:txBody>
                <a:bodyPr anchor="ctr"/>
                <a:lstStyle/>
                <a:p>
                  <a:pPr algn="ctr"/>
                  <a:endParaRPr/>
                </a:p>
              </p:txBody>
            </p:sp>
          </p:grpSp>
        </p:grpSp>
        <p:sp>
          <p:nvSpPr>
            <p:cNvPr id="40" name="Freeform: Shape 217"/>
            <p:cNvSpPr/>
            <p:nvPr/>
          </p:nvSpPr>
          <p:spPr bwMode="auto">
            <a:xfrm>
              <a:off x="373063" y="6163215"/>
              <a:ext cx="11445875" cy="111125"/>
            </a:xfrm>
            <a:custGeom>
              <a:avLst/>
              <a:gdLst>
                <a:gd name="T0" fmla="*/ 0 w 16666"/>
                <a:gd name="T1" fmla="*/ 81 h 161"/>
                <a:gd name="T2" fmla="*/ 1041 w 16666"/>
                <a:gd name="T3" fmla="*/ 58 h 161"/>
                <a:gd name="T4" fmla="*/ 2083 w 16666"/>
                <a:gd name="T5" fmla="*/ 41 h 161"/>
                <a:gd name="T6" fmla="*/ 4166 w 16666"/>
                <a:gd name="T7" fmla="*/ 18 h 161"/>
                <a:gd name="T8" fmla="*/ 8333 w 16666"/>
                <a:gd name="T9" fmla="*/ 1 h 161"/>
                <a:gd name="T10" fmla="*/ 12500 w 16666"/>
                <a:gd name="T11" fmla="*/ 18 h 161"/>
                <a:gd name="T12" fmla="*/ 14583 w 16666"/>
                <a:gd name="T13" fmla="*/ 41 h 161"/>
                <a:gd name="T14" fmla="*/ 15625 w 16666"/>
                <a:gd name="T15" fmla="*/ 58 h 161"/>
                <a:gd name="T16" fmla="*/ 16666 w 16666"/>
                <a:gd name="T17" fmla="*/ 81 h 161"/>
                <a:gd name="T18" fmla="*/ 15625 w 16666"/>
                <a:gd name="T19" fmla="*/ 103 h 161"/>
                <a:gd name="T20" fmla="*/ 14583 w 16666"/>
                <a:gd name="T21" fmla="*/ 120 h 161"/>
                <a:gd name="T22" fmla="*/ 12500 w 16666"/>
                <a:gd name="T23" fmla="*/ 143 h 161"/>
                <a:gd name="T24" fmla="*/ 8333 w 16666"/>
                <a:gd name="T25" fmla="*/ 160 h 161"/>
                <a:gd name="T26" fmla="*/ 4166 w 16666"/>
                <a:gd name="T27" fmla="*/ 143 h 161"/>
                <a:gd name="T28" fmla="*/ 2083 w 16666"/>
                <a:gd name="T29" fmla="*/ 120 h 161"/>
                <a:gd name="T30" fmla="*/ 1041 w 16666"/>
                <a:gd name="T31" fmla="*/ 103 h 161"/>
                <a:gd name="T32" fmla="*/ 0 w 16666"/>
                <a:gd name="T33" fmla="*/ 8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66" h="161">
                  <a:moveTo>
                    <a:pt x="0" y="81"/>
                  </a:moveTo>
                  <a:cubicBezTo>
                    <a:pt x="347" y="72"/>
                    <a:pt x="694" y="65"/>
                    <a:pt x="1041" y="58"/>
                  </a:cubicBezTo>
                  <a:cubicBezTo>
                    <a:pt x="1389" y="52"/>
                    <a:pt x="1736" y="47"/>
                    <a:pt x="2083" y="41"/>
                  </a:cubicBezTo>
                  <a:cubicBezTo>
                    <a:pt x="2777" y="31"/>
                    <a:pt x="3472" y="24"/>
                    <a:pt x="4166" y="18"/>
                  </a:cubicBezTo>
                  <a:cubicBezTo>
                    <a:pt x="5555" y="6"/>
                    <a:pt x="6944" y="1"/>
                    <a:pt x="8333" y="1"/>
                  </a:cubicBezTo>
                  <a:cubicBezTo>
                    <a:pt x="9722" y="0"/>
                    <a:pt x="11111" y="6"/>
                    <a:pt x="12500" y="18"/>
                  </a:cubicBezTo>
                  <a:cubicBezTo>
                    <a:pt x="13194" y="24"/>
                    <a:pt x="13889" y="31"/>
                    <a:pt x="14583" y="41"/>
                  </a:cubicBezTo>
                  <a:cubicBezTo>
                    <a:pt x="14930" y="46"/>
                    <a:pt x="15277" y="52"/>
                    <a:pt x="15625" y="58"/>
                  </a:cubicBezTo>
                  <a:cubicBezTo>
                    <a:pt x="15972" y="65"/>
                    <a:pt x="16319" y="72"/>
                    <a:pt x="16666" y="81"/>
                  </a:cubicBezTo>
                  <a:cubicBezTo>
                    <a:pt x="16319" y="89"/>
                    <a:pt x="15972" y="96"/>
                    <a:pt x="15625" y="103"/>
                  </a:cubicBezTo>
                  <a:cubicBezTo>
                    <a:pt x="15277" y="109"/>
                    <a:pt x="14930" y="115"/>
                    <a:pt x="14583" y="120"/>
                  </a:cubicBezTo>
                  <a:cubicBezTo>
                    <a:pt x="13889" y="130"/>
                    <a:pt x="13194" y="137"/>
                    <a:pt x="12500" y="143"/>
                  </a:cubicBezTo>
                  <a:cubicBezTo>
                    <a:pt x="11111" y="155"/>
                    <a:pt x="9722" y="161"/>
                    <a:pt x="8333" y="160"/>
                  </a:cubicBezTo>
                  <a:cubicBezTo>
                    <a:pt x="6944" y="160"/>
                    <a:pt x="5555" y="155"/>
                    <a:pt x="4166" y="143"/>
                  </a:cubicBezTo>
                  <a:cubicBezTo>
                    <a:pt x="3472" y="137"/>
                    <a:pt x="2777" y="130"/>
                    <a:pt x="2083" y="120"/>
                  </a:cubicBezTo>
                  <a:cubicBezTo>
                    <a:pt x="1736" y="115"/>
                    <a:pt x="1389" y="109"/>
                    <a:pt x="1041" y="103"/>
                  </a:cubicBezTo>
                  <a:cubicBezTo>
                    <a:pt x="694" y="96"/>
                    <a:pt x="347" y="89"/>
                    <a:pt x="0" y="81"/>
                  </a:cubicBezTo>
                  <a:close/>
                </a:path>
              </a:pathLst>
            </a:custGeom>
            <a:solidFill>
              <a:schemeClr val="tx2"/>
            </a:solidFill>
            <a:ln>
              <a:noFill/>
            </a:ln>
          </p:spPr>
          <p:txBody>
            <a:bodyPr anchor="ctr"/>
            <a:lstStyle/>
            <a:p>
              <a:pPr algn="ctr"/>
              <a:endParaRPr/>
            </a:p>
          </p:txBody>
        </p:sp>
      </p:grpSp>
      <p:grpSp>
        <p:nvGrpSpPr>
          <p:cNvPr id="5" name="Group 233"/>
          <p:cNvGrpSpPr/>
          <p:nvPr/>
        </p:nvGrpSpPr>
        <p:grpSpPr>
          <a:xfrm>
            <a:off x="2804941" y="1507574"/>
            <a:ext cx="352274" cy="352274"/>
            <a:chOff x="3739271" y="2191938"/>
            <a:chExt cx="469617" cy="469617"/>
          </a:xfrm>
        </p:grpSpPr>
        <p:sp>
          <p:nvSpPr>
            <p:cNvPr id="33" name="Rectangle 234"/>
            <p:cNvSpPr/>
            <p:nvPr/>
          </p:nvSpPr>
          <p:spPr>
            <a:xfrm flipH="1">
              <a:off x="3739271" y="2191938"/>
              <a:ext cx="469617" cy="469617"/>
            </a:xfrm>
            <a:prstGeom prst="rect">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Freeform: Shape 235"/>
            <p:cNvSpPr>
              <a:spLocks noChangeAspect="1"/>
            </p:cNvSpPr>
            <p:nvPr/>
          </p:nvSpPr>
          <p:spPr bwMode="auto">
            <a:xfrm>
              <a:off x="3824159" y="2306928"/>
              <a:ext cx="299841" cy="239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bg1"/>
            </a:solidFill>
            <a:ln>
              <a:noFill/>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6" name="Group 236"/>
          <p:cNvGrpSpPr/>
          <p:nvPr/>
        </p:nvGrpSpPr>
        <p:grpSpPr>
          <a:xfrm>
            <a:off x="6021653" y="1507574"/>
            <a:ext cx="352274" cy="352274"/>
            <a:chOff x="8027476" y="2191938"/>
            <a:chExt cx="469617" cy="469617"/>
          </a:xfrm>
        </p:grpSpPr>
        <p:sp>
          <p:nvSpPr>
            <p:cNvPr id="31" name="Rectangle 237"/>
            <p:cNvSpPr/>
            <p:nvPr/>
          </p:nvSpPr>
          <p:spPr>
            <a:xfrm>
              <a:off x="8027476" y="2191938"/>
              <a:ext cx="469617" cy="469617"/>
            </a:xfrm>
            <a:prstGeom prst="rect">
              <a:avLst/>
            </a:prstGeom>
            <a:solidFill>
              <a:schemeClr val="accent4"/>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Freeform: Shape 238"/>
            <p:cNvSpPr>
              <a:spLocks noChangeAspect="1"/>
            </p:cNvSpPr>
            <p:nvPr/>
          </p:nvSpPr>
          <p:spPr bwMode="auto">
            <a:xfrm>
              <a:off x="8130654" y="2300804"/>
              <a:ext cx="263261" cy="2518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bg1"/>
            </a:solidFill>
            <a:ln>
              <a:noFill/>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7" name="Group 239"/>
          <p:cNvGrpSpPr/>
          <p:nvPr/>
        </p:nvGrpSpPr>
        <p:grpSpPr>
          <a:xfrm>
            <a:off x="4396658" y="1183512"/>
            <a:ext cx="352274" cy="352274"/>
            <a:chOff x="5861192" y="1759931"/>
            <a:chExt cx="469617" cy="469617"/>
          </a:xfrm>
        </p:grpSpPr>
        <p:sp>
          <p:nvSpPr>
            <p:cNvPr id="29" name="Rectangle 240"/>
            <p:cNvSpPr/>
            <p:nvPr/>
          </p:nvSpPr>
          <p:spPr>
            <a:xfrm>
              <a:off x="5861192" y="1759931"/>
              <a:ext cx="469617" cy="469617"/>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Freeform: Shape 241"/>
            <p:cNvSpPr>
              <a:spLocks noChangeAspect="1"/>
            </p:cNvSpPr>
            <p:nvPr/>
          </p:nvSpPr>
          <p:spPr bwMode="auto">
            <a:xfrm>
              <a:off x="5968307" y="1841909"/>
              <a:ext cx="255387" cy="305660"/>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8" name="Group 242"/>
          <p:cNvGrpSpPr/>
          <p:nvPr/>
        </p:nvGrpSpPr>
        <p:grpSpPr>
          <a:xfrm>
            <a:off x="1234659" y="2086114"/>
            <a:ext cx="352274" cy="352274"/>
            <a:chOff x="1645926" y="2963191"/>
            <a:chExt cx="469617" cy="469617"/>
          </a:xfrm>
        </p:grpSpPr>
        <p:sp>
          <p:nvSpPr>
            <p:cNvPr id="27" name="Rectangle 243"/>
            <p:cNvSpPr/>
            <p:nvPr/>
          </p:nvSpPr>
          <p:spPr>
            <a:xfrm flipH="1">
              <a:off x="1645926" y="2963191"/>
              <a:ext cx="469617" cy="469617"/>
            </a:xfrm>
            <a:prstGeom prst="rect">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Freeform: Shape 244"/>
            <p:cNvSpPr>
              <a:spLocks noChangeAspect="1"/>
            </p:cNvSpPr>
            <p:nvPr/>
          </p:nvSpPr>
          <p:spPr bwMode="auto">
            <a:xfrm>
              <a:off x="1724704" y="3041928"/>
              <a:ext cx="312061" cy="312142"/>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bg1"/>
            </a:solidFill>
            <a:ln>
              <a:noFill/>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9" name="Group 245"/>
          <p:cNvGrpSpPr/>
          <p:nvPr/>
        </p:nvGrpSpPr>
        <p:grpSpPr>
          <a:xfrm>
            <a:off x="7591934" y="2086114"/>
            <a:ext cx="352274" cy="352274"/>
            <a:chOff x="10120821" y="2963191"/>
            <a:chExt cx="469617" cy="469617"/>
          </a:xfrm>
        </p:grpSpPr>
        <p:sp>
          <p:nvSpPr>
            <p:cNvPr id="25" name="Rectangle 246"/>
            <p:cNvSpPr/>
            <p:nvPr/>
          </p:nvSpPr>
          <p:spPr>
            <a:xfrm>
              <a:off x="10120821" y="2963191"/>
              <a:ext cx="469617" cy="469617"/>
            </a:xfrm>
            <a:prstGeom prst="rect">
              <a:avLst/>
            </a:prstGeom>
            <a:solidFill>
              <a:schemeClr val="accent5"/>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Freeform: Shape 247"/>
            <p:cNvSpPr>
              <a:spLocks noChangeAspect="1"/>
            </p:cNvSpPr>
            <p:nvPr/>
          </p:nvSpPr>
          <p:spPr bwMode="auto">
            <a:xfrm>
              <a:off x="10216488" y="3058822"/>
              <a:ext cx="278282" cy="2783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0" name="Group 227"/>
          <p:cNvGrpSpPr/>
          <p:nvPr/>
        </p:nvGrpSpPr>
        <p:grpSpPr>
          <a:xfrm>
            <a:off x="651040" y="2438388"/>
            <a:ext cx="1481144" cy="700089"/>
            <a:chOff x="867902" y="3340710"/>
            <a:chExt cx="1974516" cy="933289"/>
          </a:xfrm>
        </p:grpSpPr>
        <p:sp>
          <p:nvSpPr>
            <p:cNvPr id="23" name="TextBox 249"/>
            <p:cNvSpPr txBox="1"/>
            <p:nvPr/>
          </p:nvSpPr>
          <p:spPr>
            <a:xfrm>
              <a:off x="867902" y="3340710"/>
              <a:ext cx="1974516" cy="376606"/>
            </a:xfrm>
            <a:prstGeom prst="rect">
              <a:avLst/>
            </a:prstGeom>
            <a:noFill/>
          </p:spPr>
          <p:txBody>
            <a:bodyPr wrap="none" lIns="0" tIns="0" rIns="0" bIns="0" anchor="b" anchorCtr="1">
              <a:normAutofit/>
            </a:bodyPr>
            <a:lstStyle/>
            <a:p>
              <a:pPr algn="ctr"/>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4" name="TextBox 250"/>
            <p:cNvSpPr txBox="1"/>
            <p:nvPr/>
          </p:nvSpPr>
          <p:spPr>
            <a:xfrm>
              <a:off x="867902" y="3717315"/>
              <a:ext cx="1974516" cy="556684"/>
            </a:xfrm>
            <a:prstGeom prst="rect">
              <a:avLst/>
            </a:prstGeom>
          </p:spPr>
          <p:txBody>
            <a:bodyPr vert="horz" wrap="square" lIns="0" tIns="72013" rIns="0" bIns="0" anchor="t" anchorCtr="1">
              <a:normAutofit fontScale="70000" lnSpcReduction="20000"/>
            </a:bodyPr>
            <a:lstStyle/>
            <a:p>
              <a:pP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11" name="Group 251"/>
          <p:cNvGrpSpPr/>
          <p:nvPr/>
        </p:nvGrpSpPr>
        <p:grpSpPr>
          <a:xfrm>
            <a:off x="2243182" y="1859848"/>
            <a:ext cx="1481144" cy="700089"/>
            <a:chOff x="867902" y="3340710"/>
            <a:chExt cx="1974516" cy="933289"/>
          </a:xfrm>
        </p:grpSpPr>
        <p:sp>
          <p:nvSpPr>
            <p:cNvPr id="21" name="TextBox 252"/>
            <p:cNvSpPr txBox="1"/>
            <p:nvPr/>
          </p:nvSpPr>
          <p:spPr>
            <a:xfrm>
              <a:off x="867902" y="3340710"/>
              <a:ext cx="1974516" cy="376606"/>
            </a:xfrm>
            <a:prstGeom prst="rect">
              <a:avLst/>
            </a:prstGeom>
            <a:noFill/>
          </p:spPr>
          <p:txBody>
            <a:bodyPr wrap="none" lIns="0" tIns="0" rIns="0" bIns="0" anchor="b" anchorCtr="1">
              <a:normAutofit/>
            </a:bodyPr>
            <a:lstStyle/>
            <a:p>
              <a:pPr algn="ctr"/>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2" name="TextBox 253"/>
            <p:cNvSpPr txBox="1"/>
            <p:nvPr/>
          </p:nvSpPr>
          <p:spPr>
            <a:xfrm>
              <a:off x="867902" y="3717315"/>
              <a:ext cx="1974516" cy="556684"/>
            </a:xfrm>
            <a:prstGeom prst="rect">
              <a:avLst/>
            </a:prstGeom>
          </p:spPr>
          <p:txBody>
            <a:bodyPr vert="horz" wrap="square" lIns="0" tIns="72013" rIns="0" bIns="0" anchor="t" anchorCtr="1">
              <a:normAutofit fontScale="70000" lnSpcReduction="20000"/>
            </a:bodyPr>
            <a:lstStyle/>
            <a:p>
              <a:pP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12" name="Group 254"/>
          <p:cNvGrpSpPr/>
          <p:nvPr/>
        </p:nvGrpSpPr>
        <p:grpSpPr>
          <a:xfrm>
            <a:off x="5471527" y="1859848"/>
            <a:ext cx="1481144" cy="700089"/>
            <a:chOff x="867902" y="3340710"/>
            <a:chExt cx="1974516" cy="933289"/>
          </a:xfrm>
        </p:grpSpPr>
        <p:sp>
          <p:nvSpPr>
            <p:cNvPr id="19" name="TextBox 255"/>
            <p:cNvSpPr txBox="1"/>
            <p:nvPr/>
          </p:nvSpPr>
          <p:spPr>
            <a:xfrm>
              <a:off x="867902" y="3340710"/>
              <a:ext cx="1974516" cy="376606"/>
            </a:xfrm>
            <a:prstGeom prst="rect">
              <a:avLst/>
            </a:prstGeom>
            <a:noFill/>
          </p:spPr>
          <p:txBody>
            <a:bodyPr wrap="none" lIns="0" tIns="0" rIns="0" bIns="0" anchor="b" anchorCtr="1">
              <a:normAutofit/>
            </a:bodyPr>
            <a:lstStyle/>
            <a:p>
              <a:pPr algn="ctr"/>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0" name="TextBox 256"/>
            <p:cNvSpPr txBox="1"/>
            <p:nvPr/>
          </p:nvSpPr>
          <p:spPr>
            <a:xfrm>
              <a:off x="867902" y="3717315"/>
              <a:ext cx="1974516" cy="556684"/>
            </a:xfrm>
            <a:prstGeom prst="rect">
              <a:avLst/>
            </a:prstGeom>
          </p:spPr>
          <p:txBody>
            <a:bodyPr vert="horz" wrap="square" lIns="0" tIns="72013" rIns="0" bIns="0" anchor="t" anchorCtr="1">
              <a:normAutofit fontScale="70000" lnSpcReduction="20000"/>
            </a:bodyPr>
            <a:lstStyle/>
            <a:p>
              <a:pP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13" name="Group 257"/>
          <p:cNvGrpSpPr/>
          <p:nvPr/>
        </p:nvGrpSpPr>
        <p:grpSpPr>
          <a:xfrm>
            <a:off x="7027499" y="2438388"/>
            <a:ext cx="1481144" cy="700089"/>
            <a:chOff x="867902" y="3340710"/>
            <a:chExt cx="1974516" cy="933289"/>
          </a:xfrm>
        </p:grpSpPr>
        <p:sp>
          <p:nvSpPr>
            <p:cNvPr id="17" name="TextBox 258"/>
            <p:cNvSpPr txBox="1"/>
            <p:nvPr/>
          </p:nvSpPr>
          <p:spPr>
            <a:xfrm>
              <a:off x="867902" y="3340710"/>
              <a:ext cx="1974516" cy="376606"/>
            </a:xfrm>
            <a:prstGeom prst="rect">
              <a:avLst/>
            </a:prstGeom>
            <a:noFill/>
          </p:spPr>
          <p:txBody>
            <a:bodyPr wrap="none" lIns="0" tIns="0" rIns="0" bIns="0" anchor="b" anchorCtr="1">
              <a:normAutofit/>
            </a:bodyPr>
            <a:lstStyle/>
            <a:p>
              <a:pPr algn="ctr"/>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8" name="TextBox 259"/>
            <p:cNvSpPr txBox="1"/>
            <p:nvPr/>
          </p:nvSpPr>
          <p:spPr>
            <a:xfrm>
              <a:off x="867902" y="3717315"/>
              <a:ext cx="1974516" cy="556684"/>
            </a:xfrm>
            <a:prstGeom prst="rect">
              <a:avLst/>
            </a:prstGeom>
          </p:spPr>
          <p:txBody>
            <a:bodyPr vert="horz" wrap="square" lIns="0" tIns="72013" rIns="0" bIns="0" anchor="t" anchorCtr="1">
              <a:normAutofit fontScale="70000" lnSpcReduction="20000"/>
            </a:bodyPr>
            <a:lstStyle/>
            <a:p>
              <a:pP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14" name="Group 260"/>
          <p:cNvGrpSpPr/>
          <p:nvPr/>
        </p:nvGrpSpPr>
        <p:grpSpPr>
          <a:xfrm>
            <a:off x="3810510" y="1535786"/>
            <a:ext cx="1481144" cy="700089"/>
            <a:chOff x="867902" y="3340710"/>
            <a:chExt cx="1974516" cy="933289"/>
          </a:xfrm>
        </p:grpSpPr>
        <p:sp>
          <p:nvSpPr>
            <p:cNvPr id="15" name="TextBox 261"/>
            <p:cNvSpPr txBox="1"/>
            <p:nvPr/>
          </p:nvSpPr>
          <p:spPr>
            <a:xfrm>
              <a:off x="867902" y="3340710"/>
              <a:ext cx="1974516" cy="376606"/>
            </a:xfrm>
            <a:prstGeom prst="rect">
              <a:avLst/>
            </a:prstGeom>
            <a:noFill/>
          </p:spPr>
          <p:txBody>
            <a:bodyPr wrap="none" lIns="0" tIns="0" rIns="0" bIns="0" anchor="b" anchorCtr="1">
              <a:normAutofit/>
            </a:bodyPr>
            <a:lstStyle/>
            <a:p>
              <a:pPr algn="ctr"/>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6" name="TextBox 262"/>
            <p:cNvSpPr txBox="1"/>
            <p:nvPr/>
          </p:nvSpPr>
          <p:spPr>
            <a:xfrm>
              <a:off x="867902" y="3717315"/>
              <a:ext cx="1974516" cy="556684"/>
            </a:xfrm>
            <a:prstGeom prst="rect">
              <a:avLst/>
            </a:prstGeom>
          </p:spPr>
          <p:txBody>
            <a:bodyPr vert="horz" wrap="square" lIns="0" tIns="72013" rIns="0" bIns="0" anchor="t" anchorCtr="1">
              <a:normAutofit fontScale="70000" lnSpcReduction="20000"/>
            </a:bodyPr>
            <a:lstStyle/>
            <a:p>
              <a:pP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spTree>
  </p:cSld>
  <p:clrMapOvr>
    <a:masterClrMapping/>
  </p:clrMapOvr>
  <p:transition spd="slow" advClick="0" advTm="0">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1000" fill="hold"/>
                                        <p:tgtEl>
                                          <p:spTgt spid="10"/>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1000"/>
                                        <p:tgtEl>
                                          <p:spTgt spid="12"/>
                                        </p:tgtEl>
                                      </p:cBhvr>
                                    </p:animEffect>
                                    <p:anim calcmode="lin" valueType="num">
                                      <p:cBhvr>
                                        <p:cTn id="49" dur="1000" fill="hold"/>
                                        <p:tgtEl>
                                          <p:spTgt spid="12"/>
                                        </p:tgtEl>
                                        <p:attrNameLst>
                                          <p:attrName>ppt_x</p:attrName>
                                        </p:attrNameLst>
                                      </p:cBhvr>
                                      <p:tavLst>
                                        <p:tav tm="0">
                                          <p:val>
                                            <p:strVal val="#ppt_x"/>
                                          </p:val>
                                        </p:tav>
                                        <p:tav tm="100000">
                                          <p:val>
                                            <p:strVal val="#ppt_x"/>
                                          </p:val>
                                        </p:tav>
                                      </p:tavLst>
                                    </p:anim>
                                    <p:anim calcmode="lin" valueType="num">
                                      <p:cBhvr>
                                        <p:cTn id="50" dur="1000" fill="hold"/>
                                        <p:tgtEl>
                                          <p:spTgt spid="12"/>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anim calcmode="lin" valueType="num">
                                      <p:cBhvr>
                                        <p:cTn id="54" dur="1000" fill="hold"/>
                                        <p:tgtEl>
                                          <p:spTgt spid="13"/>
                                        </p:tgtEl>
                                        <p:attrNameLst>
                                          <p:attrName>ppt_x</p:attrName>
                                        </p:attrNameLst>
                                      </p:cBhvr>
                                      <p:tavLst>
                                        <p:tav tm="0">
                                          <p:val>
                                            <p:strVal val="#ppt_x"/>
                                          </p:val>
                                        </p:tav>
                                        <p:tav tm="100000">
                                          <p:val>
                                            <p:strVal val="#ppt_x"/>
                                          </p:val>
                                        </p:tav>
                                      </p:tavLst>
                                    </p:anim>
                                    <p:anim calcmode="lin" valueType="num">
                                      <p:cBhvr>
                                        <p:cTn id="55" dur="1000" fill="hold"/>
                                        <p:tgtEl>
                                          <p:spTgt spid="13"/>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
                                          </p:val>
                                        </p:tav>
                                        <p:tav tm="100000">
                                          <p:val>
                                            <p:strVal val="#ppt_x"/>
                                          </p:val>
                                        </p:tav>
                                      </p:tavLst>
                                    </p:anim>
                                    <p:anim calcmode="lin" valueType="num">
                                      <p:cBhvr>
                                        <p:cTn id="6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48"/>
          <p:cNvSpPr txBox="1"/>
          <p:nvPr/>
        </p:nvSpPr>
        <p:spPr>
          <a:xfrm>
            <a:off x="3800969" y="2097118"/>
            <a:ext cx="2816801" cy="481674"/>
          </a:xfrm>
          <a:prstGeom prst="rect">
            <a:avLst/>
          </a:prstGeom>
          <a:noFill/>
        </p:spPr>
        <p:txBody>
          <a:bodyPr wrap="square" lIns="0" tIns="0" rIns="0" bIns="0" rtlCol="0">
            <a:spAutoFit/>
          </a:bodyPr>
          <a:lstStyle/>
          <a:p>
            <a:r>
              <a:rPr lang="zh-CN" altLang="en-US" sz="31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49"/>
          <p:cNvSpPr txBox="1"/>
          <p:nvPr/>
        </p:nvSpPr>
        <p:spPr>
          <a:xfrm>
            <a:off x="3800970" y="2676896"/>
            <a:ext cx="3686695" cy="277085"/>
          </a:xfrm>
          <a:prstGeom prst="rect">
            <a:avLst/>
          </a:prstGeom>
          <a:noFill/>
        </p:spPr>
        <p:txBody>
          <a:bodyPr wrap="square" lIns="0" tIns="0" rIns="0" bIns="0" rtlCol="0">
            <a:spAutoFit/>
          </a:bodyPr>
          <a:lstStyle/>
          <a:p>
            <a:pPr eaLnBrk="0" hangingPunct="0"/>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请替换文字内容，点击添加相关标题文字，修改文字内容，也可以直接复制你的内容到此。</a:t>
            </a:r>
          </a:p>
        </p:txBody>
      </p:sp>
      <p:sp>
        <p:nvSpPr>
          <p:cNvPr id="15" name="矩形 259"/>
          <p:cNvSpPr>
            <a:spLocks noChangeArrowheads="1"/>
          </p:cNvSpPr>
          <p:nvPr/>
        </p:nvSpPr>
        <p:spPr bwMode="auto">
          <a:xfrm>
            <a:off x="2315746" y="1644227"/>
            <a:ext cx="1562185" cy="1576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5036" tIns="32518" rIns="65036" bIns="3251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800" cap="all" spc="213" dirty="0">
                <a:solidFill>
                  <a:schemeClr val="accent1"/>
                </a:solidFill>
                <a:latin typeface="Impact" panose="020B0806030902050204" pitchFamily="34" charset="0"/>
                <a:cs typeface="Arial" panose="020B0604020202020204" pitchFamily="34" charset="0"/>
              </a:rPr>
              <a:t>03</a:t>
            </a:r>
            <a:endParaRPr lang="zh-CN" altLang="en-US" sz="9800" cap="all" spc="213" dirty="0">
              <a:solidFill>
                <a:schemeClr val="accent1"/>
              </a:solidFill>
              <a:latin typeface="Impact" panose="020B0806030902050204" pitchFamily="34" charset="0"/>
              <a:cs typeface="Arial" panose="020B0604020202020204" pitchFamily="34" charset="0"/>
            </a:endParaRPr>
          </a:p>
        </p:txBody>
      </p:sp>
    </p:spTree>
  </p:cSld>
  <p:clrMapOvr>
    <a:masterClrMapping/>
  </p:clrMapOvr>
  <p:transition spd="slow" advClick="0" advTm="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5"/>
                                        </p:tgtEl>
                                        <p:attrNameLst>
                                          <p:attrName>ppt_y</p:attrName>
                                        </p:attrNameLst>
                                      </p:cBhvr>
                                      <p:tavLst>
                                        <p:tav tm="0">
                                          <p:val>
                                            <p:strVal val="#ppt_y"/>
                                          </p:val>
                                        </p:tav>
                                        <p:tav tm="100000">
                                          <p:val>
                                            <p:strVal val="#ppt_y"/>
                                          </p:val>
                                        </p:tav>
                                      </p:tavLst>
                                    </p:anim>
                                    <p:anim calcmode="lin" valueType="num">
                                      <p:cBhvr>
                                        <p:cTn id="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5"/>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5"/>
                                        </p:tgtEl>
                                      </p:cBhvr>
                                    </p:animEffect>
                                    <p:animScale>
                                      <p:cBhvr>
                                        <p:cTn id="15" dur="250" autoRev="1" fill="hold"/>
                                        <p:tgtEl>
                                          <p:spTgt spid="15"/>
                                        </p:tgtEl>
                                      </p:cBhvr>
                                      <p:by x="105000" y="105000"/>
                                    </p:animScale>
                                  </p:childTnLst>
                                </p:cTn>
                              </p:par>
                            </p:childTnLst>
                          </p:cTn>
                        </p:par>
                        <p:par>
                          <p:cTn id="16" fill="hold">
                            <p:stCondLst>
                              <p:cond delay="1049"/>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13"/>
                                        </p:tgtEl>
                                        <p:attrNameLst>
                                          <p:attrName>style.visibility</p:attrName>
                                        </p:attrNameLst>
                                      </p:cBhvr>
                                      <p:to>
                                        <p:strVal val="visible"/>
                                      </p:to>
                                    </p:set>
                                    <p:animEffect transition="in" filter="wipe(left)">
                                      <p:cBhvr>
                                        <p:cTn id="19" dur="200"/>
                                        <p:tgtEl>
                                          <p:spTgt spid="13"/>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13"/>
                                        </p:tgtEl>
                                      </p:cBhvr>
                                      <p:to x="80000" y="100000"/>
                                    </p:animScale>
                                    <p:anim by="(#ppt_w*0.10)" calcmode="lin" valueType="num">
                                      <p:cBhvr>
                                        <p:cTn id="22" dur="50" autoRev="1" fill="hold">
                                          <p:stCondLst>
                                            <p:cond delay="0"/>
                                          </p:stCondLst>
                                        </p:cTn>
                                        <p:tgtEl>
                                          <p:spTgt spid="13"/>
                                        </p:tgtEl>
                                        <p:attrNameLst>
                                          <p:attrName>ppt_x</p:attrName>
                                        </p:attrNameLst>
                                      </p:cBhvr>
                                    </p:anim>
                                    <p:anim by="(-#ppt_w*0.10)" calcmode="lin" valueType="num">
                                      <p:cBhvr>
                                        <p:cTn id="23" dur="50" autoRev="1" fill="hold">
                                          <p:stCondLst>
                                            <p:cond delay="0"/>
                                          </p:stCondLst>
                                        </p:cTn>
                                        <p:tgtEl>
                                          <p:spTgt spid="13"/>
                                        </p:tgtEl>
                                        <p:attrNameLst>
                                          <p:attrName>ppt_y</p:attrName>
                                        </p:attrNameLst>
                                      </p:cBhvr>
                                    </p:anim>
                                    <p:animRot by="-480000">
                                      <p:cBhvr>
                                        <p:cTn id="24" dur="50" autoRev="1" fill="hold">
                                          <p:stCondLst>
                                            <p:cond delay="0"/>
                                          </p:stCondLst>
                                        </p:cTn>
                                        <p:tgtEl>
                                          <p:spTgt spid="13"/>
                                        </p:tgtEl>
                                        <p:attrNameLst>
                                          <p:attrName>r</p:attrName>
                                        </p:attrNameLst>
                                      </p:cBhvr>
                                    </p:animRot>
                                  </p:childTnLst>
                                </p:cTn>
                              </p:par>
                            </p:childTnLst>
                          </p:cTn>
                        </p:par>
                        <p:par>
                          <p:cTn id="25" fill="hold">
                            <p:stCondLst>
                              <p:cond delay="1609"/>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14"/>
                                        </p:tgtEl>
                                        <p:attrNameLst>
                                          <p:attrName>style.visibility</p:attrName>
                                        </p:attrNameLst>
                                      </p:cBhvr>
                                      <p:to>
                                        <p:strVal val="visible"/>
                                      </p:to>
                                    </p:set>
                                    <p:animEffect transition="in" filter="wipe(left)">
                                      <p:cBhvr>
                                        <p:cTn id="28" dur="200"/>
                                        <p:tgtEl>
                                          <p:spTgt spid="14"/>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14"/>
                                        </p:tgtEl>
                                      </p:cBhvr>
                                      <p:to x="80000" y="100000"/>
                                    </p:animScale>
                                    <p:anim by="(#ppt_w*0.10)" calcmode="lin" valueType="num">
                                      <p:cBhvr>
                                        <p:cTn id="31" dur="50" autoRev="1" fill="hold">
                                          <p:stCondLst>
                                            <p:cond delay="0"/>
                                          </p:stCondLst>
                                        </p:cTn>
                                        <p:tgtEl>
                                          <p:spTgt spid="14"/>
                                        </p:tgtEl>
                                        <p:attrNameLst>
                                          <p:attrName>ppt_x</p:attrName>
                                        </p:attrNameLst>
                                      </p:cBhvr>
                                    </p:anim>
                                    <p:anim by="(-#ppt_w*0.10)" calcmode="lin" valueType="num">
                                      <p:cBhvr>
                                        <p:cTn id="32" dur="50" autoRev="1" fill="hold">
                                          <p:stCondLst>
                                            <p:cond delay="0"/>
                                          </p:stCondLst>
                                        </p:cTn>
                                        <p:tgtEl>
                                          <p:spTgt spid="14"/>
                                        </p:tgtEl>
                                        <p:attrNameLst>
                                          <p:attrName>ppt_y</p:attrName>
                                        </p:attrNameLst>
                                      </p:cBhvr>
                                    </p:anim>
                                    <p:animRot by="-480000">
                                      <p:cBhvr>
                                        <p:cTn id="33"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5"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70517" y="1583238"/>
            <a:ext cx="2804556" cy="2532624"/>
            <a:chOff x="3169966" y="1582616"/>
            <a:chExt cx="2804069" cy="2532184"/>
          </a:xfrm>
        </p:grpSpPr>
        <p:sp>
          <p:nvSpPr>
            <p:cNvPr id="4" name="Freeform: Shape 19"/>
            <p:cNvSpPr/>
            <p:nvPr/>
          </p:nvSpPr>
          <p:spPr bwMode="auto">
            <a:xfrm>
              <a:off x="3169966" y="2674465"/>
              <a:ext cx="2180463" cy="1440335"/>
            </a:xfrm>
            <a:custGeom>
              <a:avLst/>
              <a:gdLst>
                <a:gd name="T0" fmla="*/ 37 w 1723"/>
                <a:gd name="T1" fmla="*/ 721 h 1138"/>
                <a:gd name="T2" fmla="*/ 451 w 1723"/>
                <a:gd name="T3" fmla="*/ 0 h 1138"/>
                <a:gd name="T4" fmla="*/ 451 w 1723"/>
                <a:gd name="T5" fmla="*/ 0 h 1138"/>
                <a:gd name="T6" fmla="*/ 634 w 1723"/>
                <a:gd name="T7" fmla="*/ 605 h 1138"/>
                <a:gd name="T8" fmla="*/ 1330 w 1723"/>
                <a:gd name="T9" fmla="*/ 579 h 1138"/>
                <a:gd name="T10" fmla="*/ 1446 w 1723"/>
                <a:gd name="T11" fmla="*/ 325 h 1138"/>
                <a:gd name="T12" fmla="*/ 1277 w 1723"/>
                <a:gd name="T13" fmla="*/ 32 h 1138"/>
                <a:gd name="T14" fmla="*/ 1071 w 1723"/>
                <a:gd name="T15" fmla="*/ 1138 h 1138"/>
                <a:gd name="T16" fmla="*/ 1071 w 1723"/>
                <a:gd name="T17" fmla="*/ 1138 h 1138"/>
                <a:gd name="T18" fmla="*/ 279 w 1723"/>
                <a:gd name="T19" fmla="*/ 1138 h 1138"/>
                <a:gd name="T20" fmla="*/ 0 w 1723"/>
                <a:gd name="T21" fmla="*/ 860 h 1138"/>
                <a:gd name="T22" fmla="*/ 37 w 1723"/>
                <a:gd name="T23" fmla="*/ 721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23" h="1138">
                  <a:moveTo>
                    <a:pt x="37" y="721"/>
                  </a:moveTo>
                  <a:cubicBezTo>
                    <a:pt x="451" y="0"/>
                    <a:pt x="451" y="0"/>
                    <a:pt x="451" y="0"/>
                  </a:cubicBezTo>
                  <a:cubicBezTo>
                    <a:pt x="451" y="0"/>
                    <a:pt x="451" y="0"/>
                    <a:pt x="451" y="0"/>
                  </a:cubicBezTo>
                  <a:cubicBezTo>
                    <a:pt x="342" y="265"/>
                    <a:pt x="450" y="484"/>
                    <a:pt x="634" y="605"/>
                  </a:cubicBezTo>
                  <a:cubicBezTo>
                    <a:pt x="828" y="733"/>
                    <a:pt x="1106" y="750"/>
                    <a:pt x="1330" y="579"/>
                  </a:cubicBezTo>
                  <a:cubicBezTo>
                    <a:pt x="1401" y="517"/>
                    <a:pt x="1446" y="426"/>
                    <a:pt x="1446" y="325"/>
                  </a:cubicBezTo>
                  <a:cubicBezTo>
                    <a:pt x="1446" y="196"/>
                    <a:pt x="1378" y="96"/>
                    <a:pt x="1277" y="32"/>
                  </a:cubicBezTo>
                  <a:cubicBezTo>
                    <a:pt x="1723" y="311"/>
                    <a:pt x="1648" y="1131"/>
                    <a:pt x="1071" y="1138"/>
                  </a:cubicBezTo>
                  <a:cubicBezTo>
                    <a:pt x="1071" y="1138"/>
                    <a:pt x="1071" y="1138"/>
                    <a:pt x="1071" y="1138"/>
                  </a:cubicBezTo>
                  <a:cubicBezTo>
                    <a:pt x="279" y="1138"/>
                    <a:pt x="279" y="1138"/>
                    <a:pt x="279" y="1138"/>
                  </a:cubicBezTo>
                  <a:cubicBezTo>
                    <a:pt x="125" y="1138"/>
                    <a:pt x="0" y="1014"/>
                    <a:pt x="0" y="860"/>
                  </a:cubicBezTo>
                  <a:cubicBezTo>
                    <a:pt x="0" y="809"/>
                    <a:pt x="13" y="762"/>
                    <a:pt x="37" y="721"/>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14:hiddenLine>
              </a:ext>
            </a:extLst>
          </p:spPr>
          <p:txBody>
            <a:bodyPr anchor="ctr"/>
            <a:lstStyle/>
            <a:p>
              <a:pPr algn="ctr"/>
              <a:endParaRPr/>
            </a:p>
          </p:txBody>
        </p:sp>
        <p:sp>
          <p:nvSpPr>
            <p:cNvPr id="5" name="Freeform: Shape 20"/>
            <p:cNvSpPr/>
            <p:nvPr/>
          </p:nvSpPr>
          <p:spPr bwMode="auto">
            <a:xfrm>
              <a:off x="3454796" y="1582616"/>
              <a:ext cx="1944183" cy="2232249"/>
            </a:xfrm>
            <a:custGeom>
              <a:avLst/>
              <a:gdLst>
                <a:gd name="T0" fmla="*/ 226 w 1537"/>
                <a:gd name="T1" fmla="*/ 862 h 1764"/>
                <a:gd name="T2" fmla="*/ 640 w 1537"/>
                <a:gd name="T3" fmla="*/ 141 h 1764"/>
                <a:gd name="T4" fmla="*/ 883 w 1537"/>
                <a:gd name="T5" fmla="*/ 0 h 1764"/>
                <a:gd name="T6" fmla="*/ 1123 w 1537"/>
                <a:gd name="T7" fmla="*/ 136 h 1764"/>
                <a:gd name="T8" fmla="*/ 1537 w 1537"/>
                <a:gd name="T9" fmla="*/ 857 h 1764"/>
                <a:gd name="T10" fmla="*/ 1537 w 1537"/>
                <a:gd name="T11" fmla="*/ 857 h 1764"/>
                <a:gd name="T12" fmla="*/ 545 w 1537"/>
                <a:gd name="T13" fmla="*/ 1188 h 1764"/>
                <a:gd name="T14" fmla="*/ 883 w 1537"/>
                <a:gd name="T15" fmla="*/ 1525 h 1764"/>
                <a:gd name="T16" fmla="*/ 1094 w 1537"/>
                <a:gd name="T17" fmla="*/ 1451 h 1764"/>
                <a:gd name="T18" fmla="*/ 226 w 1537"/>
                <a:gd name="T19" fmla="*/ 863 h 1764"/>
                <a:gd name="T20" fmla="*/ 226 w 1537"/>
                <a:gd name="T21" fmla="*/ 862 h 1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7" h="1764">
                  <a:moveTo>
                    <a:pt x="226" y="862"/>
                  </a:moveTo>
                  <a:cubicBezTo>
                    <a:pt x="640" y="141"/>
                    <a:pt x="640" y="141"/>
                    <a:pt x="640" y="141"/>
                  </a:cubicBezTo>
                  <a:cubicBezTo>
                    <a:pt x="688" y="57"/>
                    <a:pt x="779" y="0"/>
                    <a:pt x="883" y="0"/>
                  </a:cubicBezTo>
                  <a:cubicBezTo>
                    <a:pt x="985" y="0"/>
                    <a:pt x="1074" y="55"/>
                    <a:pt x="1123" y="136"/>
                  </a:cubicBezTo>
                  <a:cubicBezTo>
                    <a:pt x="1537" y="857"/>
                    <a:pt x="1537" y="857"/>
                    <a:pt x="1537" y="857"/>
                  </a:cubicBezTo>
                  <a:cubicBezTo>
                    <a:pt x="1537" y="857"/>
                    <a:pt x="1537" y="857"/>
                    <a:pt x="1537" y="857"/>
                  </a:cubicBezTo>
                  <a:cubicBezTo>
                    <a:pt x="1244" y="356"/>
                    <a:pt x="545" y="671"/>
                    <a:pt x="545" y="1188"/>
                  </a:cubicBezTo>
                  <a:cubicBezTo>
                    <a:pt x="545" y="1374"/>
                    <a:pt x="696" y="1525"/>
                    <a:pt x="883" y="1525"/>
                  </a:cubicBezTo>
                  <a:cubicBezTo>
                    <a:pt x="963" y="1525"/>
                    <a:pt x="1036" y="1498"/>
                    <a:pt x="1094" y="1451"/>
                  </a:cubicBezTo>
                  <a:cubicBezTo>
                    <a:pt x="681" y="1764"/>
                    <a:pt x="0" y="1400"/>
                    <a:pt x="226" y="863"/>
                  </a:cubicBezTo>
                  <a:lnTo>
                    <a:pt x="226" y="862"/>
                  </a:lnTo>
                  <a:close/>
                </a:path>
              </a:pathLst>
            </a:custGeom>
            <a:solidFill>
              <a:schemeClr val="accent1"/>
            </a:solidFill>
            <a:ln>
              <a:noFill/>
            </a:ln>
            <a:extLst>
              <a:ext uri="{91240B29-F687-4F45-9708-019B960494DF}">
                <a14:hiddenLine xmlns:a14="http://schemas.microsoft.com/office/drawing/2010/main" xmlns="" w="9525">
                  <a:solidFill>
                    <a:srgbClr val="000000"/>
                  </a:solidFill>
                  <a:round/>
                </a14:hiddenLine>
              </a:ext>
            </a:extLst>
          </p:spPr>
          <p:txBody>
            <a:bodyPr anchor="ctr"/>
            <a:lstStyle/>
            <a:p>
              <a:pPr algn="ctr"/>
              <a:endParaRPr/>
            </a:p>
          </p:txBody>
        </p:sp>
        <p:sp>
          <p:nvSpPr>
            <p:cNvPr id="6" name="Freeform: Shape 21"/>
            <p:cNvSpPr/>
            <p:nvPr/>
          </p:nvSpPr>
          <p:spPr bwMode="auto">
            <a:xfrm>
              <a:off x="4144215" y="2033597"/>
              <a:ext cx="1829820" cy="2081203"/>
            </a:xfrm>
            <a:custGeom>
              <a:avLst/>
              <a:gdLst>
                <a:gd name="T0" fmla="*/ 992 w 1446"/>
                <a:gd name="T1" fmla="*/ 501 h 1645"/>
                <a:gd name="T2" fmla="*/ 1409 w 1446"/>
                <a:gd name="T3" fmla="*/ 1228 h 1645"/>
                <a:gd name="T4" fmla="*/ 1446 w 1446"/>
                <a:gd name="T5" fmla="*/ 1367 h 1645"/>
                <a:gd name="T6" fmla="*/ 1167 w 1446"/>
                <a:gd name="T7" fmla="*/ 1645 h 1645"/>
                <a:gd name="T8" fmla="*/ 294 w 1446"/>
                <a:gd name="T9" fmla="*/ 1645 h 1645"/>
                <a:gd name="T10" fmla="*/ 507 w 1446"/>
                <a:gd name="T11" fmla="*/ 539 h 1645"/>
                <a:gd name="T12" fmla="*/ 338 w 1446"/>
                <a:gd name="T13" fmla="*/ 494 h 1645"/>
                <a:gd name="T14" fmla="*/ 0 w 1446"/>
                <a:gd name="T15" fmla="*/ 832 h 1645"/>
                <a:gd name="T16" fmla="*/ 992 w 1446"/>
                <a:gd name="T17" fmla="*/ 501 h 1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6" h="1645">
                  <a:moveTo>
                    <a:pt x="992" y="501"/>
                  </a:moveTo>
                  <a:cubicBezTo>
                    <a:pt x="1409" y="1228"/>
                    <a:pt x="1409" y="1228"/>
                    <a:pt x="1409" y="1228"/>
                  </a:cubicBezTo>
                  <a:cubicBezTo>
                    <a:pt x="1432" y="1269"/>
                    <a:pt x="1446" y="1316"/>
                    <a:pt x="1446" y="1367"/>
                  </a:cubicBezTo>
                  <a:cubicBezTo>
                    <a:pt x="1446" y="1521"/>
                    <a:pt x="1321" y="1645"/>
                    <a:pt x="1167" y="1645"/>
                  </a:cubicBezTo>
                  <a:cubicBezTo>
                    <a:pt x="294" y="1645"/>
                    <a:pt x="294" y="1645"/>
                    <a:pt x="294" y="1645"/>
                  </a:cubicBezTo>
                  <a:cubicBezTo>
                    <a:pt x="877" y="1645"/>
                    <a:pt x="955" y="819"/>
                    <a:pt x="507" y="539"/>
                  </a:cubicBezTo>
                  <a:cubicBezTo>
                    <a:pt x="457" y="510"/>
                    <a:pt x="399" y="494"/>
                    <a:pt x="338" y="494"/>
                  </a:cubicBezTo>
                  <a:cubicBezTo>
                    <a:pt x="151" y="494"/>
                    <a:pt x="0" y="645"/>
                    <a:pt x="0" y="832"/>
                  </a:cubicBezTo>
                  <a:cubicBezTo>
                    <a:pt x="0" y="315"/>
                    <a:pt x="699" y="0"/>
                    <a:pt x="992" y="501"/>
                  </a:cubicBezTo>
                  <a:close/>
                </a:path>
              </a:pathLst>
            </a:custGeom>
            <a:solidFill>
              <a:schemeClr val="accent4"/>
            </a:solidFill>
            <a:ln>
              <a:noFill/>
            </a:ln>
            <a:extLst>
              <a:ext uri="{91240B29-F687-4F45-9708-019B960494DF}">
                <a14:hiddenLine xmlns:a14="http://schemas.microsoft.com/office/drawing/2010/main" xmlns="" w="9525">
                  <a:solidFill>
                    <a:srgbClr val="000000"/>
                  </a:solidFill>
                  <a:round/>
                </a14:hiddenLine>
              </a:ext>
            </a:extLst>
          </p:spPr>
          <p:txBody>
            <a:bodyPr anchor="ctr"/>
            <a:lstStyle/>
            <a:p>
              <a:pPr algn="ctr"/>
              <a:endParaRPr/>
            </a:p>
          </p:txBody>
        </p:sp>
        <p:sp>
          <p:nvSpPr>
            <p:cNvPr id="7" name="TextBox 5"/>
            <p:cNvSpPr txBox="1"/>
            <p:nvPr/>
          </p:nvSpPr>
          <p:spPr>
            <a:xfrm rot="18033840">
              <a:off x="3577882" y="2475660"/>
              <a:ext cx="946413" cy="230833"/>
            </a:xfrm>
            <a:prstGeom prst="rect">
              <a:avLst/>
            </a:prstGeom>
            <a:noFill/>
          </p:spPr>
          <p:txBody>
            <a:bodyPr wrap="none">
              <a:normAutofit fontScale="77500" lnSpcReduction="20000"/>
            </a:bodyPr>
            <a:lstStyle/>
            <a:p>
              <a:r>
                <a:rPr lang="zh-CN" altLang="en-US" sz="1400">
                  <a:solidFill>
                    <a:schemeClr val="bg1"/>
                  </a:solidFill>
                </a:rPr>
                <a:t>标题文本预设</a:t>
              </a:r>
            </a:p>
          </p:txBody>
        </p:sp>
        <p:sp>
          <p:nvSpPr>
            <p:cNvPr id="8" name="TextBox 6"/>
            <p:cNvSpPr txBox="1"/>
            <p:nvPr/>
          </p:nvSpPr>
          <p:spPr>
            <a:xfrm rot="3667932">
              <a:off x="4868076" y="2912507"/>
              <a:ext cx="946413" cy="230833"/>
            </a:xfrm>
            <a:prstGeom prst="rect">
              <a:avLst/>
            </a:prstGeom>
            <a:noFill/>
          </p:spPr>
          <p:txBody>
            <a:bodyPr wrap="none">
              <a:normAutofit fontScale="77500" lnSpcReduction="20000"/>
            </a:bodyPr>
            <a:lstStyle/>
            <a:p>
              <a:pPr lvl="0"/>
              <a:r>
                <a:rPr lang="zh-CN" altLang="en-US" sz="1400">
                  <a:solidFill>
                    <a:srgbClr val="FFFFFF"/>
                  </a:solidFill>
                </a:rPr>
                <a:t>标题文本预设</a:t>
              </a:r>
            </a:p>
          </p:txBody>
        </p:sp>
        <p:sp>
          <p:nvSpPr>
            <p:cNvPr id="9" name="TextBox 7"/>
            <p:cNvSpPr txBox="1"/>
            <p:nvPr/>
          </p:nvSpPr>
          <p:spPr>
            <a:xfrm>
              <a:off x="3684517" y="3787230"/>
              <a:ext cx="946413" cy="230833"/>
            </a:xfrm>
            <a:prstGeom prst="rect">
              <a:avLst/>
            </a:prstGeom>
            <a:noFill/>
          </p:spPr>
          <p:txBody>
            <a:bodyPr wrap="none">
              <a:normAutofit fontScale="77500" lnSpcReduction="20000"/>
            </a:bodyPr>
            <a:lstStyle/>
            <a:p>
              <a:pPr lvl="0"/>
              <a:r>
                <a:rPr lang="zh-CN" altLang="en-US" sz="1400">
                  <a:solidFill>
                    <a:srgbClr val="FFFFFF"/>
                  </a:solidFill>
                </a:rPr>
                <a:t>标题文本预设</a:t>
              </a:r>
            </a:p>
          </p:txBody>
        </p:sp>
        <p:grpSp>
          <p:nvGrpSpPr>
            <p:cNvPr id="10" name="Group 8"/>
            <p:cNvGrpSpPr/>
            <p:nvPr/>
          </p:nvGrpSpPr>
          <p:grpSpPr>
            <a:xfrm rot="13975806">
              <a:off x="3353901" y="3608659"/>
              <a:ext cx="239316" cy="348853"/>
              <a:chOff x="5429367" y="4908078"/>
              <a:chExt cx="319088" cy="465138"/>
            </a:xfrm>
            <a:solidFill>
              <a:schemeClr val="bg1"/>
            </a:solidFill>
          </p:grpSpPr>
          <p:sp>
            <p:nvSpPr>
              <p:cNvPr id="33" name="Freeform: Shape 16"/>
              <p:cNvSpPr/>
              <p:nvPr/>
            </p:nvSpPr>
            <p:spPr bwMode="auto">
              <a:xfrm>
                <a:off x="5429367" y="490807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p:spPr>
            <p:txBody>
              <a:bodyPr anchor="ctr"/>
              <a:lstStyle/>
              <a:p>
                <a:pPr algn="ctr"/>
                <a:endParaRPr/>
              </a:p>
            </p:txBody>
          </p:sp>
          <p:sp>
            <p:nvSpPr>
              <p:cNvPr id="34" name="Freeform: Shape 17"/>
              <p:cNvSpPr/>
              <p:nvPr/>
            </p:nvSpPr>
            <p:spPr bwMode="auto">
              <a:xfrm>
                <a:off x="5559542" y="495173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p:spPr>
            <p:txBody>
              <a:bodyPr anchor="ctr"/>
              <a:lstStyle/>
              <a:p>
                <a:pPr algn="ctr"/>
                <a:endParaRPr/>
              </a:p>
            </p:txBody>
          </p:sp>
          <p:sp>
            <p:nvSpPr>
              <p:cNvPr id="35" name="Freeform: Shape 18"/>
              <p:cNvSpPr/>
              <p:nvPr/>
            </p:nvSpPr>
            <p:spPr bwMode="auto">
              <a:xfrm>
                <a:off x="5574623" y="531527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p:spPr>
            <p:txBody>
              <a:bodyPr anchor="ctr"/>
              <a:lstStyle/>
              <a:p>
                <a:pPr algn="ctr"/>
                <a:endParaRPr/>
              </a:p>
            </p:txBody>
          </p:sp>
        </p:grpSp>
        <p:grpSp>
          <p:nvGrpSpPr>
            <p:cNvPr id="11" name="Group 9"/>
            <p:cNvGrpSpPr/>
            <p:nvPr/>
          </p:nvGrpSpPr>
          <p:grpSpPr>
            <a:xfrm>
              <a:off x="4447588" y="1753611"/>
              <a:ext cx="239316" cy="348853"/>
              <a:chOff x="3582988" y="3510757"/>
              <a:chExt cx="319088" cy="465138"/>
            </a:xfrm>
            <a:solidFill>
              <a:schemeClr val="bg1"/>
            </a:solidFill>
          </p:grpSpPr>
          <p:sp>
            <p:nvSpPr>
              <p:cNvPr id="31" name="Freeform: Shape 14"/>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anchor="ctr"/>
              <a:lstStyle/>
              <a:p>
                <a:pPr algn="ctr"/>
                <a:endParaRPr/>
              </a:p>
            </p:txBody>
          </p:sp>
          <p:sp>
            <p:nvSpPr>
              <p:cNvPr id="32" name="Freeform: Shape 15"/>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anchor="ctr"/>
              <a:lstStyle/>
              <a:p>
                <a:pPr algn="ctr"/>
                <a:endParaRPr/>
              </a:p>
            </p:txBody>
          </p:sp>
        </p:grpSp>
        <p:grpSp>
          <p:nvGrpSpPr>
            <p:cNvPr id="12" name="Group 10"/>
            <p:cNvGrpSpPr/>
            <p:nvPr/>
          </p:nvGrpSpPr>
          <p:grpSpPr>
            <a:xfrm rot="7811741">
              <a:off x="5459164" y="3646908"/>
              <a:ext cx="348853" cy="293489"/>
              <a:chOff x="5356342" y="3093565"/>
              <a:chExt cx="465138" cy="391319"/>
            </a:xfrm>
            <a:solidFill>
              <a:schemeClr val="bg1"/>
            </a:solidFill>
          </p:grpSpPr>
          <p:sp>
            <p:nvSpPr>
              <p:cNvPr id="28" name="Freeform: Shape 11"/>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anchor="ctr"/>
              <a:lstStyle/>
              <a:p>
                <a:pPr algn="ctr"/>
                <a:endParaRPr/>
              </a:p>
            </p:txBody>
          </p:sp>
          <p:sp>
            <p:nvSpPr>
              <p:cNvPr id="29" name="Freeform: Shape 12"/>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anchor="ctr"/>
              <a:lstStyle/>
              <a:p>
                <a:pPr algn="ctr"/>
                <a:endParaRPr/>
              </a:p>
            </p:txBody>
          </p:sp>
          <p:sp>
            <p:nvSpPr>
              <p:cNvPr id="30" name="Freeform: Shape 13"/>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anchor="ctr"/>
              <a:lstStyle/>
              <a:p>
                <a:pPr algn="ctr"/>
                <a:endParaRPr/>
              </a:p>
            </p:txBody>
          </p:sp>
        </p:grpSp>
      </p:grpSp>
      <p:grpSp>
        <p:nvGrpSpPr>
          <p:cNvPr id="13" name="Group 25"/>
          <p:cNvGrpSpPr/>
          <p:nvPr/>
        </p:nvGrpSpPr>
        <p:grpSpPr>
          <a:xfrm flipH="1">
            <a:off x="5154389" y="1987897"/>
            <a:ext cx="1110682" cy="577454"/>
            <a:chOff x="1392530" y="2481978"/>
            <a:chExt cx="3124464" cy="313657"/>
          </a:xfrm>
          <a:effectLst/>
        </p:grpSpPr>
        <p:cxnSp>
          <p:nvCxnSpPr>
            <p:cNvPr id="26" name="Straight Connector 26"/>
            <p:cNvCxnSpPr/>
            <p:nvPr/>
          </p:nvCxnSpPr>
          <p:spPr>
            <a:xfrm flipH="1" flipV="1">
              <a:off x="3555062" y="2481981"/>
              <a:ext cx="961932" cy="31365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7"/>
            <p:cNvCxnSpPr/>
            <p:nvPr/>
          </p:nvCxnSpPr>
          <p:spPr>
            <a:xfrm flipH="1">
              <a:off x="1392530" y="2481978"/>
              <a:ext cx="2162533" cy="0"/>
            </a:xfrm>
            <a:prstGeom prst="line">
              <a:avLst/>
            </a:prstGeom>
            <a:ln>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4" name="Group 4"/>
          <p:cNvGrpSpPr/>
          <p:nvPr/>
        </p:nvGrpSpPr>
        <p:grpSpPr>
          <a:xfrm>
            <a:off x="6360812" y="1849374"/>
            <a:ext cx="2245328" cy="675302"/>
            <a:chOff x="8479612" y="2464939"/>
            <a:chExt cx="2806700" cy="900247"/>
          </a:xfrm>
        </p:grpSpPr>
        <p:sp>
          <p:nvSpPr>
            <p:cNvPr id="24" name="TextBox 28"/>
            <p:cNvSpPr txBox="1"/>
            <p:nvPr/>
          </p:nvSpPr>
          <p:spPr>
            <a:xfrm>
              <a:off x="8479612" y="2464939"/>
              <a:ext cx="2806700" cy="276999"/>
            </a:xfrm>
            <a:prstGeom prst="rect">
              <a:avLst/>
            </a:prstGeom>
            <a:noFill/>
            <a:effectLst/>
          </p:spPr>
          <p:txBody>
            <a:bodyPr wrap="none" lIns="0" tIns="0" rIns="0" bIns="0" anchor="ctr" anchorCtr="0">
              <a:normAutofit lnSpcReduction="10000"/>
            </a:bodyPr>
            <a:lstStyle/>
            <a:p>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5" name="Rectangle 29"/>
            <p:cNvSpPr/>
            <p:nvPr/>
          </p:nvSpPr>
          <p:spPr>
            <a:xfrm>
              <a:off x="8479612" y="2741938"/>
              <a:ext cx="2806700" cy="623248"/>
            </a:xfrm>
            <a:prstGeom prst="rect">
              <a:avLst/>
            </a:prstGeom>
            <a:effectLst/>
          </p:spPr>
          <p:txBody>
            <a:bodyPr wrap="square" lIns="0" tIns="0" rIns="0" bIns="0" anchor="ctr" anchorCtr="0">
              <a:normAutofit/>
            </a:bodyPr>
            <a:lstStyle/>
            <a:p>
              <a:pPr>
                <a:lnSpc>
                  <a:spcPct val="120000"/>
                </a:lnSpc>
              </a:pPr>
              <a:r>
                <a:rPr lang="zh-CN" altLang="en-US" sz="7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（建议使用主题字体）如需更改请在（设置形状格式）菜单下（文本选项）中调整</a:t>
              </a:r>
            </a:p>
          </p:txBody>
        </p:sp>
      </p:grpSp>
      <p:cxnSp>
        <p:nvCxnSpPr>
          <p:cNvPr id="15" name="Straight Connector 30"/>
          <p:cNvCxnSpPr/>
          <p:nvPr/>
        </p:nvCxnSpPr>
        <p:spPr>
          <a:xfrm>
            <a:off x="2905070" y="1754263"/>
            <a:ext cx="1480356" cy="0"/>
          </a:xfrm>
          <a:prstGeom prst="line">
            <a:avLst/>
          </a:prstGeom>
          <a:ln>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grpSp>
        <p:nvGrpSpPr>
          <p:cNvPr id="16" name="Group 1"/>
          <p:cNvGrpSpPr/>
          <p:nvPr/>
        </p:nvGrpSpPr>
        <p:grpSpPr>
          <a:xfrm>
            <a:off x="539845" y="1606516"/>
            <a:ext cx="2268805" cy="675302"/>
            <a:chOff x="940690" y="2141185"/>
            <a:chExt cx="2803525" cy="900247"/>
          </a:xfrm>
        </p:grpSpPr>
        <p:sp>
          <p:nvSpPr>
            <p:cNvPr id="22" name="TextBox 31"/>
            <p:cNvSpPr txBox="1"/>
            <p:nvPr/>
          </p:nvSpPr>
          <p:spPr>
            <a:xfrm>
              <a:off x="940690" y="2141185"/>
              <a:ext cx="2803525" cy="276999"/>
            </a:xfrm>
            <a:prstGeom prst="rect">
              <a:avLst/>
            </a:prstGeom>
            <a:noFill/>
            <a:effectLst/>
          </p:spPr>
          <p:txBody>
            <a:bodyPr wrap="none" lIns="0" tIns="0" rIns="0" bIns="0" anchor="ctr" anchorCtr="0">
              <a:normAutofit lnSpcReduction="10000"/>
            </a:bodyPr>
            <a:lstStyle/>
            <a:p>
              <a:pPr algn="r"/>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3" name="Rectangle 32"/>
            <p:cNvSpPr/>
            <p:nvPr/>
          </p:nvSpPr>
          <p:spPr>
            <a:xfrm>
              <a:off x="940690" y="2418184"/>
              <a:ext cx="2803525" cy="623248"/>
            </a:xfrm>
            <a:prstGeom prst="rect">
              <a:avLst/>
            </a:prstGeom>
            <a:effectLst/>
          </p:spPr>
          <p:txBody>
            <a:bodyPr wrap="square" lIns="0" tIns="0" rIns="0" bIns="0" anchor="ctr" anchorCtr="0">
              <a:normAutofit/>
            </a:bodyPr>
            <a:lstStyle/>
            <a:p>
              <a:pPr algn="r">
                <a:lnSpc>
                  <a:spcPct val="120000"/>
                </a:lnSpc>
              </a:pPr>
              <a:r>
                <a:rPr lang="zh-CN" altLang="en-US" sz="7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（建议使用主题字体）如需更改请在（设置形状格式）菜单下（文本选项）中调整</a:t>
              </a:r>
            </a:p>
          </p:txBody>
        </p:sp>
      </p:grpSp>
      <p:grpSp>
        <p:nvGrpSpPr>
          <p:cNvPr id="17" name="Group 33"/>
          <p:cNvGrpSpPr/>
          <p:nvPr/>
        </p:nvGrpSpPr>
        <p:grpSpPr>
          <a:xfrm>
            <a:off x="2908454" y="3185753"/>
            <a:ext cx="881229" cy="448811"/>
            <a:chOff x="1392536" y="2481978"/>
            <a:chExt cx="3229538" cy="393200"/>
          </a:xfrm>
          <a:effectLst/>
        </p:grpSpPr>
        <p:cxnSp>
          <p:nvCxnSpPr>
            <p:cNvPr id="20" name="Straight Connector 34"/>
            <p:cNvCxnSpPr/>
            <p:nvPr/>
          </p:nvCxnSpPr>
          <p:spPr>
            <a:xfrm flipH="1" flipV="1">
              <a:off x="2654765" y="2481978"/>
              <a:ext cx="1967309" cy="39320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35"/>
            <p:cNvCxnSpPr/>
            <p:nvPr/>
          </p:nvCxnSpPr>
          <p:spPr>
            <a:xfrm flipH="1">
              <a:off x="1392536" y="2481978"/>
              <a:ext cx="1298690" cy="0"/>
            </a:xfrm>
            <a:prstGeom prst="line">
              <a:avLst/>
            </a:prstGeom>
            <a:ln>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36"/>
          <p:cNvSpPr txBox="1"/>
          <p:nvPr/>
        </p:nvSpPr>
        <p:spPr>
          <a:xfrm>
            <a:off x="705640" y="3047223"/>
            <a:ext cx="2103009" cy="207785"/>
          </a:xfrm>
          <a:prstGeom prst="rect">
            <a:avLst/>
          </a:prstGeom>
          <a:noFill/>
          <a:effectLst/>
        </p:spPr>
        <p:txBody>
          <a:bodyPr wrap="none" lIns="0" tIns="0" rIns="0" bIns="0" anchor="ctr" anchorCtr="0">
            <a:normAutofit lnSpcReduction="10000"/>
          </a:bodyPr>
          <a:lstStyle/>
          <a:p>
            <a:pPr algn="r"/>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9" name="Rectangle 37"/>
          <p:cNvSpPr/>
          <p:nvPr/>
        </p:nvSpPr>
        <p:spPr>
          <a:xfrm>
            <a:off x="705640" y="3409028"/>
            <a:ext cx="2103009" cy="467517"/>
          </a:xfrm>
          <a:prstGeom prst="rect">
            <a:avLst/>
          </a:prstGeom>
          <a:effectLst/>
        </p:spPr>
        <p:txBody>
          <a:bodyPr wrap="square" lIns="0" tIns="0" rIns="0" bIns="0" anchor="ctr" anchorCtr="0">
            <a:normAutofit/>
          </a:bodyPr>
          <a:lstStyle/>
          <a:p>
            <a:pPr algn="r">
              <a:lnSpc>
                <a:spcPct val="120000"/>
              </a:lnSpc>
            </a:pPr>
            <a:r>
              <a:rPr lang="zh-CN" altLang="en-US" sz="7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（建议使用主题字体）如需更改请在（设置形状格式）菜单下（文本选项）中调整</a:t>
            </a:r>
          </a:p>
        </p:txBody>
      </p:sp>
    </p:spTree>
  </p:cSld>
  <p:clrMapOvr>
    <a:masterClrMapping/>
  </p:clrMapOvr>
  <p:transition spd="slow" advClick="0" advTm="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par>
                                <p:cTn id="16" presetID="22" presetClass="entr" presetSubtype="4"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down)">
                                      <p:cBhvr>
                                        <p:cTn id="18" dur="500"/>
                                        <p:tgtEl>
                                          <p:spTgt spid="17"/>
                                        </p:tgtEl>
                                      </p:cBhvr>
                                    </p:animEffect>
                                  </p:childTnLst>
                                </p:cTn>
                              </p:par>
                              <p:par>
                                <p:cTn id="19" presetID="22" presetClass="entr" presetSubtype="4"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1000" fill="hold"/>
                                        <p:tgtEl>
                                          <p:spTgt spid="1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570385" y="2275272"/>
            <a:ext cx="1252041" cy="1252210"/>
            <a:chOff x="8758992" y="2664460"/>
            <a:chExt cx="1669098" cy="1669098"/>
          </a:xfrm>
        </p:grpSpPr>
        <p:sp>
          <p:nvSpPr>
            <p:cNvPr id="3" name="任意多边形 43"/>
            <p:cNvSpPr/>
            <p:nvPr/>
          </p:nvSpPr>
          <p:spPr>
            <a:xfrm>
              <a:off x="8758992"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9018231" y="2923699"/>
              <a:ext cx="1150620" cy="1150620"/>
              <a:chOff x="9018231" y="2923699"/>
              <a:chExt cx="1150620" cy="1150620"/>
            </a:xfrm>
          </p:grpSpPr>
          <p:sp>
            <p:nvSpPr>
              <p:cNvPr id="5" name="椭圆 4"/>
              <p:cNvSpPr/>
              <p:nvPr/>
            </p:nvSpPr>
            <p:spPr>
              <a:xfrm>
                <a:off x="9018231" y="2923699"/>
                <a:ext cx="1150620" cy="11506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61"/>
              <p:cNvSpPr>
                <a:spLocks noEditPoints="1"/>
              </p:cNvSpPr>
              <p:nvPr/>
            </p:nvSpPr>
            <p:spPr bwMode="auto">
              <a:xfrm>
                <a:off x="9432410" y="3337878"/>
                <a:ext cx="322263" cy="322263"/>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grpSp>
      </p:grpSp>
      <p:grpSp>
        <p:nvGrpSpPr>
          <p:cNvPr id="7" name="组合 6"/>
          <p:cNvGrpSpPr/>
          <p:nvPr/>
        </p:nvGrpSpPr>
        <p:grpSpPr>
          <a:xfrm>
            <a:off x="1323163" y="2275272"/>
            <a:ext cx="1252041" cy="1252210"/>
            <a:chOff x="1763911" y="2664460"/>
            <a:chExt cx="1669098" cy="1669098"/>
          </a:xfrm>
        </p:grpSpPr>
        <p:sp>
          <p:nvSpPr>
            <p:cNvPr id="8" name="任意多边形 48"/>
            <p:cNvSpPr/>
            <p:nvPr/>
          </p:nvSpPr>
          <p:spPr>
            <a:xfrm>
              <a:off x="176391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023150" y="2923699"/>
              <a:ext cx="1150620" cy="1150620"/>
              <a:chOff x="2023150" y="2923699"/>
              <a:chExt cx="1150620" cy="1150620"/>
            </a:xfrm>
          </p:grpSpPr>
          <p:sp>
            <p:nvSpPr>
              <p:cNvPr id="10" name="椭圆 9"/>
              <p:cNvSpPr/>
              <p:nvPr/>
            </p:nvSpPr>
            <p:spPr>
              <a:xfrm>
                <a:off x="2023150" y="2923699"/>
                <a:ext cx="1150620" cy="11506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Freeform 82"/>
              <p:cNvSpPr>
                <a:spLocks noEditPoints="1"/>
              </p:cNvSpPr>
              <p:nvPr/>
            </p:nvSpPr>
            <p:spPr bwMode="auto">
              <a:xfrm>
                <a:off x="2487335" y="3337878"/>
                <a:ext cx="222250" cy="322263"/>
              </a:xfrm>
              <a:custGeom>
                <a:avLst/>
                <a:gdLst>
                  <a:gd name="T0" fmla="*/ 695 w 700"/>
                  <a:gd name="T1" fmla="*/ 430 h 1017"/>
                  <a:gd name="T2" fmla="*/ 685 w 700"/>
                  <a:gd name="T3" fmla="*/ 418 h 1017"/>
                  <a:gd name="T4" fmla="*/ 667 w 700"/>
                  <a:gd name="T5" fmla="*/ 413 h 1017"/>
                  <a:gd name="T6" fmla="*/ 445 w 700"/>
                  <a:gd name="T7" fmla="*/ 31 h 1017"/>
                  <a:gd name="T8" fmla="*/ 444 w 700"/>
                  <a:gd name="T9" fmla="*/ 27 h 1017"/>
                  <a:gd name="T10" fmla="*/ 441 w 700"/>
                  <a:gd name="T11" fmla="*/ 17 h 1017"/>
                  <a:gd name="T12" fmla="*/ 436 w 700"/>
                  <a:gd name="T13" fmla="*/ 8 h 1017"/>
                  <a:gd name="T14" fmla="*/ 427 w 700"/>
                  <a:gd name="T15" fmla="*/ 3 h 1017"/>
                  <a:gd name="T16" fmla="*/ 423 w 700"/>
                  <a:gd name="T17" fmla="*/ 1 h 1017"/>
                  <a:gd name="T18" fmla="*/ 413 w 700"/>
                  <a:gd name="T19" fmla="*/ 0 h 1017"/>
                  <a:gd name="T20" fmla="*/ 403 w 700"/>
                  <a:gd name="T21" fmla="*/ 1 h 1017"/>
                  <a:gd name="T22" fmla="*/ 394 w 700"/>
                  <a:gd name="T23" fmla="*/ 6 h 1017"/>
                  <a:gd name="T24" fmla="*/ 387 w 700"/>
                  <a:gd name="T25" fmla="*/ 13 h 1017"/>
                  <a:gd name="T26" fmla="*/ 5 w 700"/>
                  <a:gd name="T27" fmla="*/ 554 h 1017"/>
                  <a:gd name="T28" fmla="*/ 0 w 700"/>
                  <a:gd name="T29" fmla="*/ 570 h 1017"/>
                  <a:gd name="T30" fmla="*/ 3 w 700"/>
                  <a:gd name="T31" fmla="*/ 587 h 1017"/>
                  <a:gd name="T32" fmla="*/ 9 w 700"/>
                  <a:gd name="T33" fmla="*/ 594 h 1017"/>
                  <a:gd name="T34" fmla="*/ 23 w 700"/>
                  <a:gd name="T35" fmla="*/ 603 h 1017"/>
                  <a:gd name="T36" fmla="*/ 254 w 700"/>
                  <a:gd name="T37" fmla="*/ 604 h 1017"/>
                  <a:gd name="T38" fmla="*/ 254 w 700"/>
                  <a:gd name="T39" fmla="*/ 986 h 1017"/>
                  <a:gd name="T40" fmla="*/ 255 w 700"/>
                  <a:gd name="T41" fmla="*/ 996 h 1017"/>
                  <a:gd name="T42" fmla="*/ 261 w 700"/>
                  <a:gd name="T43" fmla="*/ 1004 h 1017"/>
                  <a:gd name="T44" fmla="*/ 267 w 700"/>
                  <a:gd name="T45" fmla="*/ 1012 h 1017"/>
                  <a:gd name="T46" fmla="*/ 276 w 700"/>
                  <a:gd name="T47" fmla="*/ 1016 h 1017"/>
                  <a:gd name="T48" fmla="*/ 281 w 700"/>
                  <a:gd name="T49" fmla="*/ 1017 h 1017"/>
                  <a:gd name="T50" fmla="*/ 285 w 700"/>
                  <a:gd name="T51" fmla="*/ 1017 h 1017"/>
                  <a:gd name="T52" fmla="*/ 300 w 700"/>
                  <a:gd name="T53" fmla="*/ 1014 h 1017"/>
                  <a:gd name="T54" fmla="*/ 312 w 700"/>
                  <a:gd name="T55" fmla="*/ 1004 h 1017"/>
                  <a:gd name="T56" fmla="*/ 693 w 700"/>
                  <a:gd name="T57" fmla="*/ 463 h 1017"/>
                  <a:gd name="T58" fmla="*/ 700 w 700"/>
                  <a:gd name="T59" fmla="*/ 447 h 1017"/>
                  <a:gd name="T60" fmla="*/ 695 w 700"/>
                  <a:gd name="T61" fmla="*/ 430 h 1017"/>
                  <a:gd name="T62" fmla="*/ 318 w 700"/>
                  <a:gd name="T63" fmla="*/ 885 h 1017"/>
                  <a:gd name="T64" fmla="*/ 318 w 700"/>
                  <a:gd name="T65" fmla="*/ 572 h 1017"/>
                  <a:gd name="T66" fmla="*/ 315 w 700"/>
                  <a:gd name="T67" fmla="*/ 560 h 1017"/>
                  <a:gd name="T68" fmla="*/ 308 w 700"/>
                  <a:gd name="T69" fmla="*/ 549 h 1017"/>
                  <a:gd name="T70" fmla="*/ 298 w 700"/>
                  <a:gd name="T71" fmla="*/ 543 h 1017"/>
                  <a:gd name="T72" fmla="*/ 285 w 700"/>
                  <a:gd name="T73" fmla="*/ 541 h 1017"/>
                  <a:gd name="T74" fmla="*/ 381 w 700"/>
                  <a:gd name="T75" fmla="*/ 132 h 1017"/>
                  <a:gd name="T76" fmla="*/ 381 w 700"/>
                  <a:gd name="T77" fmla="*/ 445 h 1017"/>
                  <a:gd name="T78" fmla="*/ 384 w 700"/>
                  <a:gd name="T79" fmla="*/ 457 h 1017"/>
                  <a:gd name="T80" fmla="*/ 391 w 700"/>
                  <a:gd name="T81" fmla="*/ 468 h 1017"/>
                  <a:gd name="T82" fmla="*/ 400 w 700"/>
                  <a:gd name="T83" fmla="*/ 474 h 1017"/>
                  <a:gd name="T84" fmla="*/ 413 w 700"/>
                  <a:gd name="T85" fmla="*/ 476 h 1017"/>
                  <a:gd name="T86" fmla="*/ 318 w 700"/>
                  <a:gd name="T87" fmla="*/ 88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00" h="1017">
                    <a:moveTo>
                      <a:pt x="695" y="430"/>
                    </a:moveTo>
                    <a:lnTo>
                      <a:pt x="695" y="430"/>
                    </a:lnTo>
                    <a:lnTo>
                      <a:pt x="691" y="424"/>
                    </a:lnTo>
                    <a:lnTo>
                      <a:pt x="685" y="418"/>
                    </a:lnTo>
                    <a:lnTo>
                      <a:pt x="676" y="414"/>
                    </a:lnTo>
                    <a:lnTo>
                      <a:pt x="667" y="413"/>
                    </a:lnTo>
                    <a:lnTo>
                      <a:pt x="445" y="413"/>
                    </a:lnTo>
                    <a:lnTo>
                      <a:pt x="445" y="31"/>
                    </a:lnTo>
                    <a:lnTo>
                      <a:pt x="445" y="31"/>
                    </a:lnTo>
                    <a:lnTo>
                      <a:pt x="444" y="27"/>
                    </a:lnTo>
                    <a:lnTo>
                      <a:pt x="443" y="21"/>
                    </a:lnTo>
                    <a:lnTo>
                      <a:pt x="441" y="17"/>
                    </a:lnTo>
                    <a:lnTo>
                      <a:pt x="439" y="13"/>
                    </a:lnTo>
                    <a:lnTo>
                      <a:pt x="436" y="8"/>
                    </a:lnTo>
                    <a:lnTo>
                      <a:pt x="431" y="5"/>
                    </a:lnTo>
                    <a:lnTo>
                      <a:pt x="427" y="3"/>
                    </a:lnTo>
                    <a:lnTo>
                      <a:pt x="423" y="1"/>
                    </a:lnTo>
                    <a:lnTo>
                      <a:pt x="423" y="1"/>
                    </a:lnTo>
                    <a:lnTo>
                      <a:pt x="417" y="0"/>
                    </a:lnTo>
                    <a:lnTo>
                      <a:pt x="413" y="0"/>
                    </a:lnTo>
                    <a:lnTo>
                      <a:pt x="408" y="0"/>
                    </a:lnTo>
                    <a:lnTo>
                      <a:pt x="403" y="1"/>
                    </a:lnTo>
                    <a:lnTo>
                      <a:pt x="398" y="3"/>
                    </a:lnTo>
                    <a:lnTo>
                      <a:pt x="394" y="6"/>
                    </a:lnTo>
                    <a:lnTo>
                      <a:pt x="391" y="10"/>
                    </a:lnTo>
                    <a:lnTo>
                      <a:pt x="387" y="13"/>
                    </a:lnTo>
                    <a:lnTo>
                      <a:pt x="5" y="554"/>
                    </a:lnTo>
                    <a:lnTo>
                      <a:pt x="5" y="554"/>
                    </a:lnTo>
                    <a:lnTo>
                      <a:pt x="1" y="562"/>
                    </a:lnTo>
                    <a:lnTo>
                      <a:pt x="0" y="570"/>
                    </a:lnTo>
                    <a:lnTo>
                      <a:pt x="0" y="578"/>
                    </a:lnTo>
                    <a:lnTo>
                      <a:pt x="3" y="587"/>
                    </a:lnTo>
                    <a:lnTo>
                      <a:pt x="3" y="587"/>
                    </a:lnTo>
                    <a:lnTo>
                      <a:pt x="9" y="594"/>
                    </a:lnTo>
                    <a:lnTo>
                      <a:pt x="15" y="600"/>
                    </a:lnTo>
                    <a:lnTo>
                      <a:pt x="23" y="603"/>
                    </a:lnTo>
                    <a:lnTo>
                      <a:pt x="31" y="604"/>
                    </a:lnTo>
                    <a:lnTo>
                      <a:pt x="254" y="604"/>
                    </a:lnTo>
                    <a:lnTo>
                      <a:pt x="254" y="986"/>
                    </a:lnTo>
                    <a:lnTo>
                      <a:pt x="254" y="986"/>
                    </a:lnTo>
                    <a:lnTo>
                      <a:pt x="254" y="991"/>
                    </a:lnTo>
                    <a:lnTo>
                      <a:pt x="255" y="996"/>
                    </a:lnTo>
                    <a:lnTo>
                      <a:pt x="258" y="1000"/>
                    </a:lnTo>
                    <a:lnTo>
                      <a:pt x="261" y="1004"/>
                    </a:lnTo>
                    <a:lnTo>
                      <a:pt x="264" y="1008"/>
                    </a:lnTo>
                    <a:lnTo>
                      <a:pt x="267" y="1012"/>
                    </a:lnTo>
                    <a:lnTo>
                      <a:pt x="272" y="1014"/>
                    </a:lnTo>
                    <a:lnTo>
                      <a:pt x="276" y="1016"/>
                    </a:lnTo>
                    <a:lnTo>
                      <a:pt x="276" y="1016"/>
                    </a:lnTo>
                    <a:lnTo>
                      <a:pt x="281" y="1017"/>
                    </a:lnTo>
                    <a:lnTo>
                      <a:pt x="285" y="1017"/>
                    </a:lnTo>
                    <a:lnTo>
                      <a:pt x="285" y="1017"/>
                    </a:lnTo>
                    <a:lnTo>
                      <a:pt x="293" y="1017"/>
                    </a:lnTo>
                    <a:lnTo>
                      <a:pt x="300" y="1014"/>
                    </a:lnTo>
                    <a:lnTo>
                      <a:pt x="307" y="1009"/>
                    </a:lnTo>
                    <a:lnTo>
                      <a:pt x="312" y="1004"/>
                    </a:lnTo>
                    <a:lnTo>
                      <a:pt x="693" y="463"/>
                    </a:lnTo>
                    <a:lnTo>
                      <a:pt x="693" y="463"/>
                    </a:lnTo>
                    <a:lnTo>
                      <a:pt x="697" y="456"/>
                    </a:lnTo>
                    <a:lnTo>
                      <a:pt x="700" y="447"/>
                    </a:lnTo>
                    <a:lnTo>
                      <a:pt x="699" y="439"/>
                    </a:lnTo>
                    <a:lnTo>
                      <a:pt x="695" y="430"/>
                    </a:lnTo>
                    <a:lnTo>
                      <a:pt x="695" y="430"/>
                    </a:lnTo>
                    <a:close/>
                    <a:moveTo>
                      <a:pt x="318" y="885"/>
                    </a:moveTo>
                    <a:lnTo>
                      <a:pt x="318" y="572"/>
                    </a:lnTo>
                    <a:lnTo>
                      <a:pt x="318" y="572"/>
                    </a:lnTo>
                    <a:lnTo>
                      <a:pt x="318" y="565"/>
                    </a:lnTo>
                    <a:lnTo>
                      <a:pt x="315" y="560"/>
                    </a:lnTo>
                    <a:lnTo>
                      <a:pt x="312" y="555"/>
                    </a:lnTo>
                    <a:lnTo>
                      <a:pt x="308" y="549"/>
                    </a:lnTo>
                    <a:lnTo>
                      <a:pt x="304" y="546"/>
                    </a:lnTo>
                    <a:lnTo>
                      <a:pt x="298" y="543"/>
                    </a:lnTo>
                    <a:lnTo>
                      <a:pt x="292" y="541"/>
                    </a:lnTo>
                    <a:lnTo>
                      <a:pt x="285" y="541"/>
                    </a:lnTo>
                    <a:lnTo>
                      <a:pt x="93" y="541"/>
                    </a:lnTo>
                    <a:lnTo>
                      <a:pt x="381" y="132"/>
                    </a:lnTo>
                    <a:lnTo>
                      <a:pt x="381" y="445"/>
                    </a:lnTo>
                    <a:lnTo>
                      <a:pt x="381" y="445"/>
                    </a:lnTo>
                    <a:lnTo>
                      <a:pt x="382" y="452"/>
                    </a:lnTo>
                    <a:lnTo>
                      <a:pt x="384" y="457"/>
                    </a:lnTo>
                    <a:lnTo>
                      <a:pt x="386" y="462"/>
                    </a:lnTo>
                    <a:lnTo>
                      <a:pt x="391" y="468"/>
                    </a:lnTo>
                    <a:lnTo>
                      <a:pt x="395" y="471"/>
                    </a:lnTo>
                    <a:lnTo>
                      <a:pt x="400" y="474"/>
                    </a:lnTo>
                    <a:lnTo>
                      <a:pt x="407" y="476"/>
                    </a:lnTo>
                    <a:lnTo>
                      <a:pt x="413" y="476"/>
                    </a:lnTo>
                    <a:lnTo>
                      <a:pt x="606" y="476"/>
                    </a:lnTo>
                    <a:lnTo>
                      <a:pt x="318" y="885"/>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grpSp>
      </p:grpSp>
      <p:grpSp>
        <p:nvGrpSpPr>
          <p:cNvPr id="12" name="组合 11"/>
          <p:cNvGrpSpPr/>
          <p:nvPr/>
        </p:nvGrpSpPr>
        <p:grpSpPr>
          <a:xfrm>
            <a:off x="5258579" y="2275272"/>
            <a:ext cx="1252041" cy="1252210"/>
            <a:chOff x="7010221" y="2664460"/>
            <a:chExt cx="1669098" cy="1669098"/>
          </a:xfrm>
        </p:grpSpPr>
        <p:sp>
          <p:nvSpPr>
            <p:cNvPr id="13" name="任意多边形 53"/>
            <p:cNvSpPr/>
            <p:nvPr/>
          </p:nvSpPr>
          <p:spPr>
            <a:xfrm>
              <a:off x="701022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4" name="组合 13"/>
            <p:cNvGrpSpPr/>
            <p:nvPr/>
          </p:nvGrpSpPr>
          <p:grpSpPr>
            <a:xfrm>
              <a:off x="7269460" y="2923699"/>
              <a:ext cx="1150620" cy="1150620"/>
              <a:chOff x="7269460" y="2923699"/>
              <a:chExt cx="1150620" cy="1150620"/>
            </a:xfrm>
          </p:grpSpPr>
          <p:sp>
            <p:nvSpPr>
              <p:cNvPr id="15" name="椭圆 14"/>
              <p:cNvSpPr/>
              <p:nvPr/>
            </p:nvSpPr>
            <p:spPr>
              <a:xfrm>
                <a:off x="7269460" y="2923699"/>
                <a:ext cx="1150620" cy="11506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84"/>
              <p:cNvSpPr>
                <a:spLocks noEditPoints="1"/>
              </p:cNvSpPr>
              <p:nvPr/>
            </p:nvSpPr>
            <p:spPr bwMode="auto">
              <a:xfrm>
                <a:off x="7683639" y="3337878"/>
                <a:ext cx="322263" cy="322263"/>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grpSp>
      </p:grpSp>
      <p:grpSp>
        <p:nvGrpSpPr>
          <p:cNvPr id="17" name="组合 16"/>
          <p:cNvGrpSpPr/>
          <p:nvPr/>
        </p:nvGrpSpPr>
        <p:grpSpPr>
          <a:xfrm>
            <a:off x="2634969" y="2275272"/>
            <a:ext cx="1252041" cy="1252210"/>
            <a:chOff x="3512681" y="2664460"/>
            <a:chExt cx="1669098" cy="1669098"/>
          </a:xfrm>
        </p:grpSpPr>
        <p:sp>
          <p:nvSpPr>
            <p:cNvPr id="18" name="任意多边形 58"/>
            <p:cNvSpPr/>
            <p:nvPr/>
          </p:nvSpPr>
          <p:spPr>
            <a:xfrm>
              <a:off x="351268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3771920" y="2923699"/>
              <a:ext cx="1150620" cy="1150620"/>
              <a:chOff x="3771920" y="2923699"/>
              <a:chExt cx="1150620" cy="1150620"/>
            </a:xfrm>
          </p:grpSpPr>
          <p:sp>
            <p:nvSpPr>
              <p:cNvPr id="20" name="椭圆 19"/>
              <p:cNvSpPr/>
              <p:nvPr/>
            </p:nvSpPr>
            <p:spPr>
              <a:xfrm>
                <a:off x="3771920" y="2923699"/>
                <a:ext cx="1150620" cy="11506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96"/>
              <p:cNvSpPr>
                <a:spLocks noEditPoints="1"/>
              </p:cNvSpPr>
              <p:nvPr/>
            </p:nvSpPr>
            <p:spPr bwMode="auto">
              <a:xfrm>
                <a:off x="4186099" y="3337878"/>
                <a:ext cx="322263" cy="322263"/>
              </a:xfrm>
              <a:custGeom>
                <a:avLst/>
                <a:gdLst>
                  <a:gd name="T0" fmla="*/ 658 w 1017"/>
                  <a:gd name="T1" fmla="*/ 2 h 1017"/>
                  <a:gd name="T2" fmla="*/ 600 w 1017"/>
                  <a:gd name="T3" fmla="*/ 16 h 1017"/>
                  <a:gd name="T4" fmla="*/ 551 w 1017"/>
                  <a:gd name="T5" fmla="*/ 36 h 1017"/>
                  <a:gd name="T6" fmla="*/ 513 w 1017"/>
                  <a:gd name="T7" fmla="*/ 61 h 1017"/>
                  <a:gd name="T8" fmla="*/ 393 w 1017"/>
                  <a:gd name="T9" fmla="*/ 10 h 1017"/>
                  <a:gd name="T10" fmla="*/ 269 w 1017"/>
                  <a:gd name="T11" fmla="*/ 3 h 1017"/>
                  <a:gd name="T12" fmla="*/ 166 w 1017"/>
                  <a:gd name="T13" fmla="*/ 39 h 1017"/>
                  <a:gd name="T14" fmla="*/ 82 w 1017"/>
                  <a:gd name="T15" fmla="*/ 104 h 1017"/>
                  <a:gd name="T16" fmla="*/ 24 w 1017"/>
                  <a:gd name="T17" fmla="*/ 194 h 1017"/>
                  <a:gd name="T18" fmla="*/ 0 w 1017"/>
                  <a:gd name="T19" fmla="*/ 301 h 1017"/>
                  <a:gd name="T20" fmla="*/ 13 w 1017"/>
                  <a:gd name="T21" fmla="*/ 451 h 1017"/>
                  <a:gd name="T22" fmla="*/ 74 w 1017"/>
                  <a:gd name="T23" fmla="*/ 625 h 1017"/>
                  <a:gd name="T24" fmla="*/ 182 w 1017"/>
                  <a:gd name="T25" fmla="*/ 784 h 1017"/>
                  <a:gd name="T26" fmla="*/ 333 w 1017"/>
                  <a:gd name="T27" fmla="*/ 919 h 1017"/>
                  <a:gd name="T28" fmla="*/ 494 w 1017"/>
                  <a:gd name="T29" fmla="*/ 1014 h 1017"/>
                  <a:gd name="T30" fmla="*/ 550 w 1017"/>
                  <a:gd name="T31" fmla="*/ 1000 h 1017"/>
                  <a:gd name="T32" fmla="*/ 730 w 1017"/>
                  <a:gd name="T33" fmla="*/ 883 h 1017"/>
                  <a:gd name="T34" fmla="*/ 869 w 1017"/>
                  <a:gd name="T35" fmla="*/ 740 h 1017"/>
                  <a:gd name="T36" fmla="*/ 964 w 1017"/>
                  <a:gd name="T37" fmla="*/ 577 h 1017"/>
                  <a:gd name="T38" fmla="*/ 1013 w 1017"/>
                  <a:gd name="T39" fmla="*/ 398 h 1017"/>
                  <a:gd name="T40" fmla="*/ 1014 w 1017"/>
                  <a:gd name="T41" fmla="*/ 269 h 1017"/>
                  <a:gd name="T42" fmla="*/ 978 w 1017"/>
                  <a:gd name="T43" fmla="*/ 166 h 1017"/>
                  <a:gd name="T44" fmla="*/ 913 w 1017"/>
                  <a:gd name="T45" fmla="*/ 82 h 1017"/>
                  <a:gd name="T46" fmla="*/ 823 w 1017"/>
                  <a:gd name="T47" fmla="*/ 25 h 1017"/>
                  <a:gd name="T48" fmla="*/ 715 w 1017"/>
                  <a:gd name="T49" fmla="*/ 0 h 1017"/>
                  <a:gd name="T50" fmla="*/ 433 w 1017"/>
                  <a:gd name="T51" fmla="*/ 909 h 1017"/>
                  <a:gd name="T52" fmla="*/ 281 w 1017"/>
                  <a:gd name="T53" fmla="*/ 794 h 1017"/>
                  <a:gd name="T54" fmla="*/ 167 w 1017"/>
                  <a:gd name="T55" fmla="*/ 659 h 1017"/>
                  <a:gd name="T56" fmla="*/ 93 w 1017"/>
                  <a:gd name="T57" fmla="*/ 506 h 1017"/>
                  <a:gd name="T58" fmla="*/ 63 w 1017"/>
                  <a:gd name="T59" fmla="*/ 342 h 1017"/>
                  <a:gd name="T60" fmla="*/ 75 w 1017"/>
                  <a:gd name="T61" fmla="*/ 242 h 1017"/>
                  <a:gd name="T62" fmla="*/ 176 w 1017"/>
                  <a:gd name="T63" fmla="*/ 107 h 1017"/>
                  <a:gd name="T64" fmla="*/ 304 w 1017"/>
                  <a:gd name="T65" fmla="*/ 63 h 1017"/>
                  <a:gd name="T66" fmla="*/ 411 w 1017"/>
                  <a:gd name="T67" fmla="*/ 81 h 1017"/>
                  <a:gd name="T68" fmla="*/ 414 w 1017"/>
                  <a:gd name="T69" fmla="*/ 178 h 1017"/>
                  <a:gd name="T70" fmla="*/ 383 w 1017"/>
                  <a:gd name="T71" fmla="*/ 288 h 1017"/>
                  <a:gd name="T72" fmla="*/ 390 w 1017"/>
                  <a:gd name="T73" fmla="*/ 340 h 1017"/>
                  <a:gd name="T74" fmla="*/ 425 w 1017"/>
                  <a:gd name="T75" fmla="*/ 348 h 1017"/>
                  <a:gd name="T76" fmla="*/ 445 w 1017"/>
                  <a:gd name="T77" fmla="*/ 317 h 1017"/>
                  <a:gd name="T78" fmla="*/ 462 w 1017"/>
                  <a:gd name="T79" fmla="*/ 224 h 1017"/>
                  <a:gd name="T80" fmla="*/ 511 w 1017"/>
                  <a:gd name="T81" fmla="*/ 146 h 1017"/>
                  <a:gd name="T82" fmla="*/ 549 w 1017"/>
                  <a:gd name="T83" fmla="*/ 113 h 1017"/>
                  <a:gd name="T84" fmla="*/ 591 w 1017"/>
                  <a:gd name="T85" fmla="*/ 88 h 1017"/>
                  <a:gd name="T86" fmla="*/ 628 w 1017"/>
                  <a:gd name="T87" fmla="*/ 74 h 1017"/>
                  <a:gd name="T88" fmla="*/ 675 w 1017"/>
                  <a:gd name="T89" fmla="*/ 64 h 1017"/>
                  <a:gd name="T90" fmla="*/ 750 w 1017"/>
                  <a:gd name="T91" fmla="*/ 69 h 1017"/>
                  <a:gd name="T92" fmla="*/ 896 w 1017"/>
                  <a:gd name="T93" fmla="*/ 157 h 1017"/>
                  <a:gd name="T94" fmla="*/ 952 w 1017"/>
                  <a:gd name="T95" fmla="*/ 292 h 1017"/>
                  <a:gd name="T96" fmla="*/ 946 w 1017"/>
                  <a:gd name="T97" fmla="*/ 413 h 1017"/>
                  <a:gd name="T98" fmla="*/ 897 w 1017"/>
                  <a:gd name="T99" fmla="*/ 573 h 1017"/>
                  <a:gd name="T100" fmla="*/ 805 w 1017"/>
                  <a:gd name="T101" fmla="*/ 719 h 1017"/>
                  <a:gd name="T102" fmla="*/ 675 w 1017"/>
                  <a:gd name="T103" fmla="*/ 846 h 1017"/>
                  <a:gd name="T104" fmla="*/ 508 w 1017"/>
                  <a:gd name="T105" fmla="*/ 950 h 1017"/>
                  <a:gd name="T106" fmla="*/ 677 w 1017"/>
                  <a:gd name="T107" fmla="*/ 136 h 1017"/>
                  <a:gd name="T108" fmla="*/ 669 w 1017"/>
                  <a:gd name="T109" fmla="*/ 172 h 1017"/>
                  <a:gd name="T110" fmla="*/ 699 w 1017"/>
                  <a:gd name="T111" fmla="*/ 191 h 1017"/>
                  <a:gd name="T112" fmla="*/ 780 w 1017"/>
                  <a:gd name="T113" fmla="*/ 220 h 1017"/>
                  <a:gd name="T114" fmla="*/ 824 w 1017"/>
                  <a:gd name="T115" fmla="*/ 292 h 1017"/>
                  <a:gd name="T116" fmla="*/ 835 w 1017"/>
                  <a:gd name="T117" fmla="*/ 340 h 1017"/>
                  <a:gd name="T118" fmla="*/ 870 w 1017"/>
                  <a:gd name="T119" fmla="*/ 348 h 1017"/>
                  <a:gd name="T120" fmla="*/ 890 w 1017"/>
                  <a:gd name="T121" fmla="*/ 317 h 1017"/>
                  <a:gd name="T122" fmla="*/ 846 w 1017"/>
                  <a:gd name="T123" fmla="*/ 196 h 1017"/>
                  <a:gd name="T124" fmla="*/ 738 w 1017"/>
                  <a:gd name="T125" fmla="*/ 13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699" y="0"/>
                    </a:moveTo>
                    <a:lnTo>
                      <a:pt x="699" y="0"/>
                    </a:lnTo>
                    <a:lnTo>
                      <a:pt x="684" y="0"/>
                    </a:lnTo>
                    <a:lnTo>
                      <a:pt x="669" y="1"/>
                    </a:lnTo>
                    <a:lnTo>
                      <a:pt x="669" y="1"/>
                    </a:lnTo>
                    <a:lnTo>
                      <a:pt x="658" y="2"/>
                    </a:lnTo>
                    <a:lnTo>
                      <a:pt x="658" y="2"/>
                    </a:lnTo>
                    <a:lnTo>
                      <a:pt x="641" y="5"/>
                    </a:lnTo>
                    <a:lnTo>
                      <a:pt x="641" y="5"/>
                    </a:lnTo>
                    <a:lnTo>
                      <a:pt x="628" y="7"/>
                    </a:lnTo>
                    <a:lnTo>
                      <a:pt x="628" y="7"/>
                    </a:lnTo>
                    <a:lnTo>
                      <a:pt x="613" y="12"/>
                    </a:lnTo>
                    <a:lnTo>
                      <a:pt x="613" y="12"/>
                    </a:lnTo>
                    <a:lnTo>
                      <a:pt x="600" y="16"/>
                    </a:lnTo>
                    <a:lnTo>
                      <a:pt x="600" y="16"/>
                    </a:lnTo>
                    <a:lnTo>
                      <a:pt x="588" y="20"/>
                    </a:lnTo>
                    <a:lnTo>
                      <a:pt x="588" y="20"/>
                    </a:lnTo>
                    <a:lnTo>
                      <a:pt x="573" y="27"/>
                    </a:lnTo>
                    <a:lnTo>
                      <a:pt x="558" y="33"/>
                    </a:lnTo>
                    <a:lnTo>
                      <a:pt x="558" y="33"/>
                    </a:lnTo>
                    <a:lnTo>
                      <a:pt x="551" y="36"/>
                    </a:lnTo>
                    <a:lnTo>
                      <a:pt x="551" y="36"/>
                    </a:lnTo>
                    <a:lnTo>
                      <a:pt x="535" y="45"/>
                    </a:lnTo>
                    <a:lnTo>
                      <a:pt x="535" y="45"/>
                    </a:lnTo>
                    <a:lnTo>
                      <a:pt x="528" y="50"/>
                    </a:lnTo>
                    <a:lnTo>
                      <a:pt x="528" y="50"/>
                    </a:lnTo>
                    <a:lnTo>
                      <a:pt x="513" y="61"/>
                    </a:lnTo>
                    <a:lnTo>
                      <a:pt x="513" y="61"/>
                    </a:lnTo>
                    <a:lnTo>
                      <a:pt x="508" y="63"/>
                    </a:lnTo>
                    <a:lnTo>
                      <a:pt x="508" y="63"/>
                    </a:lnTo>
                    <a:lnTo>
                      <a:pt x="487" y="49"/>
                    </a:lnTo>
                    <a:lnTo>
                      <a:pt x="465" y="36"/>
                    </a:lnTo>
                    <a:lnTo>
                      <a:pt x="442" y="26"/>
                    </a:lnTo>
                    <a:lnTo>
                      <a:pt x="418" y="16"/>
                    </a:lnTo>
                    <a:lnTo>
                      <a:pt x="393" y="10"/>
                    </a:lnTo>
                    <a:lnTo>
                      <a:pt x="369" y="4"/>
                    </a:lnTo>
                    <a:lnTo>
                      <a:pt x="343" y="1"/>
                    </a:lnTo>
                    <a:lnTo>
                      <a:pt x="317" y="0"/>
                    </a:lnTo>
                    <a:lnTo>
                      <a:pt x="317" y="0"/>
                    </a:lnTo>
                    <a:lnTo>
                      <a:pt x="301" y="0"/>
                    </a:lnTo>
                    <a:lnTo>
                      <a:pt x="285" y="1"/>
                    </a:lnTo>
                    <a:lnTo>
                      <a:pt x="269" y="3"/>
                    </a:lnTo>
                    <a:lnTo>
                      <a:pt x="253" y="6"/>
                    </a:lnTo>
                    <a:lnTo>
                      <a:pt x="238" y="10"/>
                    </a:lnTo>
                    <a:lnTo>
                      <a:pt x="223" y="14"/>
                    </a:lnTo>
                    <a:lnTo>
                      <a:pt x="208" y="19"/>
                    </a:lnTo>
                    <a:lnTo>
                      <a:pt x="194" y="25"/>
                    </a:lnTo>
                    <a:lnTo>
                      <a:pt x="180" y="31"/>
                    </a:lnTo>
                    <a:lnTo>
                      <a:pt x="166" y="39"/>
                    </a:lnTo>
                    <a:lnTo>
                      <a:pt x="152" y="46"/>
                    </a:lnTo>
                    <a:lnTo>
                      <a:pt x="139" y="55"/>
                    </a:lnTo>
                    <a:lnTo>
                      <a:pt x="127" y="63"/>
                    </a:lnTo>
                    <a:lnTo>
                      <a:pt x="116" y="73"/>
                    </a:lnTo>
                    <a:lnTo>
                      <a:pt x="104" y="82"/>
                    </a:lnTo>
                    <a:lnTo>
                      <a:pt x="93" y="93"/>
                    </a:lnTo>
                    <a:lnTo>
                      <a:pt x="82" y="104"/>
                    </a:lnTo>
                    <a:lnTo>
                      <a:pt x="72" y="116"/>
                    </a:lnTo>
                    <a:lnTo>
                      <a:pt x="63" y="128"/>
                    </a:lnTo>
                    <a:lnTo>
                      <a:pt x="53" y="140"/>
                    </a:lnTo>
                    <a:lnTo>
                      <a:pt x="46" y="153"/>
                    </a:lnTo>
                    <a:lnTo>
                      <a:pt x="37" y="166"/>
                    </a:lnTo>
                    <a:lnTo>
                      <a:pt x="31" y="180"/>
                    </a:lnTo>
                    <a:lnTo>
                      <a:pt x="24" y="194"/>
                    </a:lnTo>
                    <a:lnTo>
                      <a:pt x="19" y="208"/>
                    </a:lnTo>
                    <a:lnTo>
                      <a:pt x="14" y="223"/>
                    </a:lnTo>
                    <a:lnTo>
                      <a:pt x="9" y="238"/>
                    </a:lnTo>
                    <a:lnTo>
                      <a:pt x="6" y="254"/>
                    </a:lnTo>
                    <a:lnTo>
                      <a:pt x="3" y="269"/>
                    </a:lnTo>
                    <a:lnTo>
                      <a:pt x="1" y="285"/>
                    </a:lnTo>
                    <a:lnTo>
                      <a:pt x="0" y="301"/>
                    </a:lnTo>
                    <a:lnTo>
                      <a:pt x="0" y="317"/>
                    </a:lnTo>
                    <a:lnTo>
                      <a:pt x="0" y="317"/>
                    </a:lnTo>
                    <a:lnTo>
                      <a:pt x="0" y="344"/>
                    </a:lnTo>
                    <a:lnTo>
                      <a:pt x="2" y="371"/>
                    </a:lnTo>
                    <a:lnTo>
                      <a:pt x="4" y="398"/>
                    </a:lnTo>
                    <a:lnTo>
                      <a:pt x="8" y="425"/>
                    </a:lnTo>
                    <a:lnTo>
                      <a:pt x="13" y="451"/>
                    </a:lnTo>
                    <a:lnTo>
                      <a:pt x="18" y="476"/>
                    </a:lnTo>
                    <a:lnTo>
                      <a:pt x="25" y="502"/>
                    </a:lnTo>
                    <a:lnTo>
                      <a:pt x="33" y="527"/>
                    </a:lnTo>
                    <a:lnTo>
                      <a:pt x="41" y="552"/>
                    </a:lnTo>
                    <a:lnTo>
                      <a:pt x="51" y="577"/>
                    </a:lnTo>
                    <a:lnTo>
                      <a:pt x="62" y="602"/>
                    </a:lnTo>
                    <a:lnTo>
                      <a:pt x="74" y="625"/>
                    </a:lnTo>
                    <a:lnTo>
                      <a:pt x="87" y="649"/>
                    </a:lnTo>
                    <a:lnTo>
                      <a:pt x="100" y="673"/>
                    </a:lnTo>
                    <a:lnTo>
                      <a:pt x="116" y="696"/>
                    </a:lnTo>
                    <a:lnTo>
                      <a:pt x="131" y="719"/>
                    </a:lnTo>
                    <a:lnTo>
                      <a:pt x="147" y="740"/>
                    </a:lnTo>
                    <a:lnTo>
                      <a:pt x="164" y="763"/>
                    </a:lnTo>
                    <a:lnTo>
                      <a:pt x="182" y="784"/>
                    </a:lnTo>
                    <a:lnTo>
                      <a:pt x="201" y="805"/>
                    </a:lnTo>
                    <a:lnTo>
                      <a:pt x="222" y="825"/>
                    </a:lnTo>
                    <a:lnTo>
                      <a:pt x="242" y="845"/>
                    </a:lnTo>
                    <a:lnTo>
                      <a:pt x="264" y="865"/>
                    </a:lnTo>
                    <a:lnTo>
                      <a:pt x="286" y="883"/>
                    </a:lnTo>
                    <a:lnTo>
                      <a:pt x="310" y="902"/>
                    </a:lnTo>
                    <a:lnTo>
                      <a:pt x="333" y="919"/>
                    </a:lnTo>
                    <a:lnTo>
                      <a:pt x="358" y="937"/>
                    </a:lnTo>
                    <a:lnTo>
                      <a:pt x="384" y="954"/>
                    </a:lnTo>
                    <a:lnTo>
                      <a:pt x="411" y="970"/>
                    </a:lnTo>
                    <a:lnTo>
                      <a:pt x="437" y="985"/>
                    </a:lnTo>
                    <a:lnTo>
                      <a:pt x="465" y="1000"/>
                    </a:lnTo>
                    <a:lnTo>
                      <a:pt x="494" y="1014"/>
                    </a:lnTo>
                    <a:lnTo>
                      <a:pt x="494" y="1014"/>
                    </a:lnTo>
                    <a:lnTo>
                      <a:pt x="501" y="1017"/>
                    </a:lnTo>
                    <a:lnTo>
                      <a:pt x="508" y="1017"/>
                    </a:lnTo>
                    <a:lnTo>
                      <a:pt x="508" y="1017"/>
                    </a:lnTo>
                    <a:lnTo>
                      <a:pt x="515" y="1017"/>
                    </a:lnTo>
                    <a:lnTo>
                      <a:pt x="522" y="1014"/>
                    </a:lnTo>
                    <a:lnTo>
                      <a:pt x="522" y="1014"/>
                    </a:lnTo>
                    <a:lnTo>
                      <a:pt x="550" y="1000"/>
                    </a:lnTo>
                    <a:lnTo>
                      <a:pt x="578" y="985"/>
                    </a:lnTo>
                    <a:lnTo>
                      <a:pt x="606" y="970"/>
                    </a:lnTo>
                    <a:lnTo>
                      <a:pt x="632" y="954"/>
                    </a:lnTo>
                    <a:lnTo>
                      <a:pt x="657" y="937"/>
                    </a:lnTo>
                    <a:lnTo>
                      <a:pt x="683" y="919"/>
                    </a:lnTo>
                    <a:lnTo>
                      <a:pt x="707" y="902"/>
                    </a:lnTo>
                    <a:lnTo>
                      <a:pt x="730" y="883"/>
                    </a:lnTo>
                    <a:lnTo>
                      <a:pt x="753" y="865"/>
                    </a:lnTo>
                    <a:lnTo>
                      <a:pt x="774" y="845"/>
                    </a:lnTo>
                    <a:lnTo>
                      <a:pt x="795" y="825"/>
                    </a:lnTo>
                    <a:lnTo>
                      <a:pt x="815" y="805"/>
                    </a:lnTo>
                    <a:lnTo>
                      <a:pt x="833" y="784"/>
                    </a:lnTo>
                    <a:lnTo>
                      <a:pt x="852" y="763"/>
                    </a:lnTo>
                    <a:lnTo>
                      <a:pt x="869" y="740"/>
                    </a:lnTo>
                    <a:lnTo>
                      <a:pt x="886" y="719"/>
                    </a:lnTo>
                    <a:lnTo>
                      <a:pt x="901" y="696"/>
                    </a:lnTo>
                    <a:lnTo>
                      <a:pt x="916" y="673"/>
                    </a:lnTo>
                    <a:lnTo>
                      <a:pt x="929" y="649"/>
                    </a:lnTo>
                    <a:lnTo>
                      <a:pt x="942" y="625"/>
                    </a:lnTo>
                    <a:lnTo>
                      <a:pt x="953" y="602"/>
                    </a:lnTo>
                    <a:lnTo>
                      <a:pt x="964" y="577"/>
                    </a:lnTo>
                    <a:lnTo>
                      <a:pt x="974" y="552"/>
                    </a:lnTo>
                    <a:lnTo>
                      <a:pt x="984" y="527"/>
                    </a:lnTo>
                    <a:lnTo>
                      <a:pt x="991" y="502"/>
                    </a:lnTo>
                    <a:lnTo>
                      <a:pt x="997" y="476"/>
                    </a:lnTo>
                    <a:lnTo>
                      <a:pt x="1004" y="451"/>
                    </a:lnTo>
                    <a:lnTo>
                      <a:pt x="1008" y="425"/>
                    </a:lnTo>
                    <a:lnTo>
                      <a:pt x="1013" y="398"/>
                    </a:lnTo>
                    <a:lnTo>
                      <a:pt x="1015" y="371"/>
                    </a:lnTo>
                    <a:lnTo>
                      <a:pt x="1017" y="344"/>
                    </a:lnTo>
                    <a:lnTo>
                      <a:pt x="1017" y="317"/>
                    </a:lnTo>
                    <a:lnTo>
                      <a:pt x="1017" y="317"/>
                    </a:lnTo>
                    <a:lnTo>
                      <a:pt x="1017" y="301"/>
                    </a:lnTo>
                    <a:lnTo>
                      <a:pt x="1016" y="285"/>
                    </a:lnTo>
                    <a:lnTo>
                      <a:pt x="1014" y="269"/>
                    </a:lnTo>
                    <a:lnTo>
                      <a:pt x="1010" y="254"/>
                    </a:lnTo>
                    <a:lnTo>
                      <a:pt x="1007" y="238"/>
                    </a:lnTo>
                    <a:lnTo>
                      <a:pt x="1003" y="223"/>
                    </a:lnTo>
                    <a:lnTo>
                      <a:pt x="997" y="208"/>
                    </a:lnTo>
                    <a:lnTo>
                      <a:pt x="992" y="194"/>
                    </a:lnTo>
                    <a:lnTo>
                      <a:pt x="986" y="180"/>
                    </a:lnTo>
                    <a:lnTo>
                      <a:pt x="978" y="166"/>
                    </a:lnTo>
                    <a:lnTo>
                      <a:pt x="971" y="153"/>
                    </a:lnTo>
                    <a:lnTo>
                      <a:pt x="962" y="140"/>
                    </a:lnTo>
                    <a:lnTo>
                      <a:pt x="953" y="128"/>
                    </a:lnTo>
                    <a:lnTo>
                      <a:pt x="944" y="116"/>
                    </a:lnTo>
                    <a:lnTo>
                      <a:pt x="934" y="104"/>
                    </a:lnTo>
                    <a:lnTo>
                      <a:pt x="923" y="93"/>
                    </a:lnTo>
                    <a:lnTo>
                      <a:pt x="913" y="82"/>
                    </a:lnTo>
                    <a:lnTo>
                      <a:pt x="901" y="73"/>
                    </a:lnTo>
                    <a:lnTo>
                      <a:pt x="889" y="63"/>
                    </a:lnTo>
                    <a:lnTo>
                      <a:pt x="876" y="55"/>
                    </a:lnTo>
                    <a:lnTo>
                      <a:pt x="863" y="46"/>
                    </a:lnTo>
                    <a:lnTo>
                      <a:pt x="850" y="39"/>
                    </a:lnTo>
                    <a:lnTo>
                      <a:pt x="837" y="31"/>
                    </a:lnTo>
                    <a:lnTo>
                      <a:pt x="823" y="25"/>
                    </a:lnTo>
                    <a:lnTo>
                      <a:pt x="809" y="19"/>
                    </a:lnTo>
                    <a:lnTo>
                      <a:pt x="794" y="14"/>
                    </a:lnTo>
                    <a:lnTo>
                      <a:pt x="779" y="10"/>
                    </a:lnTo>
                    <a:lnTo>
                      <a:pt x="763" y="6"/>
                    </a:lnTo>
                    <a:lnTo>
                      <a:pt x="747" y="3"/>
                    </a:lnTo>
                    <a:lnTo>
                      <a:pt x="731" y="1"/>
                    </a:lnTo>
                    <a:lnTo>
                      <a:pt x="715" y="0"/>
                    </a:lnTo>
                    <a:lnTo>
                      <a:pt x="699" y="0"/>
                    </a:lnTo>
                    <a:lnTo>
                      <a:pt x="699" y="0"/>
                    </a:lnTo>
                    <a:close/>
                    <a:moveTo>
                      <a:pt x="508" y="950"/>
                    </a:moveTo>
                    <a:lnTo>
                      <a:pt x="508" y="950"/>
                    </a:lnTo>
                    <a:lnTo>
                      <a:pt x="482" y="937"/>
                    </a:lnTo>
                    <a:lnTo>
                      <a:pt x="457" y="924"/>
                    </a:lnTo>
                    <a:lnTo>
                      <a:pt x="433" y="909"/>
                    </a:lnTo>
                    <a:lnTo>
                      <a:pt x="408" y="894"/>
                    </a:lnTo>
                    <a:lnTo>
                      <a:pt x="386" y="879"/>
                    </a:lnTo>
                    <a:lnTo>
                      <a:pt x="363" y="863"/>
                    </a:lnTo>
                    <a:lnTo>
                      <a:pt x="342" y="846"/>
                    </a:lnTo>
                    <a:lnTo>
                      <a:pt x="320" y="829"/>
                    </a:lnTo>
                    <a:lnTo>
                      <a:pt x="300" y="812"/>
                    </a:lnTo>
                    <a:lnTo>
                      <a:pt x="281" y="794"/>
                    </a:lnTo>
                    <a:lnTo>
                      <a:pt x="263" y="776"/>
                    </a:lnTo>
                    <a:lnTo>
                      <a:pt x="244" y="757"/>
                    </a:lnTo>
                    <a:lnTo>
                      <a:pt x="227" y="738"/>
                    </a:lnTo>
                    <a:lnTo>
                      <a:pt x="211" y="719"/>
                    </a:lnTo>
                    <a:lnTo>
                      <a:pt x="196" y="699"/>
                    </a:lnTo>
                    <a:lnTo>
                      <a:pt x="181" y="679"/>
                    </a:lnTo>
                    <a:lnTo>
                      <a:pt x="167" y="659"/>
                    </a:lnTo>
                    <a:lnTo>
                      <a:pt x="154" y="637"/>
                    </a:lnTo>
                    <a:lnTo>
                      <a:pt x="141" y="617"/>
                    </a:lnTo>
                    <a:lnTo>
                      <a:pt x="131" y="595"/>
                    </a:lnTo>
                    <a:lnTo>
                      <a:pt x="120" y="573"/>
                    </a:lnTo>
                    <a:lnTo>
                      <a:pt x="110" y="551"/>
                    </a:lnTo>
                    <a:lnTo>
                      <a:pt x="102" y="529"/>
                    </a:lnTo>
                    <a:lnTo>
                      <a:pt x="93" y="506"/>
                    </a:lnTo>
                    <a:lnTo>
                      <a:pt x="87" y="484"/>
                    </a:lnTo>
                    <a:lnTo>
                      <a:pt x="80" y="460"/>
                    </a:lnTo>
                    <a:lnTo>
                      <a:pt x="75" y="437"/>
                    </a:lnTo>
                    <a:lnTo>
                      <a:pt x="70" y="413"/>
                    </a:lnTo>
                    <a:lnTo>
                      <a:pt x="67" y="389"/>
                    </a:lnTo>
                    <a:lnTo>
                      <a:pt x="65" y="366"/>
                    </a:lnTo>
                    <a:lnTo>
                      <a:pt x="63" y="342"/>
                    </a:lnTo>
                    <a:lnTo>
                      <a:pt x="63" y="317"/>
                    </a:lnTo>
                    <a:lnTo>
                      <a:pt x="63" y="317"/>
                    </a:lnTo>
                    <a:lnTo>
                      <a:pt x="63" y="305"/>
                    </a:lnTo>
                    <a:lnTo>
                      <a:pt x="64" y="292"/>
                    </a:lnTo>
                    <a:lnTo>
                      <a:pt x="66" y="279"/>
                    </a:lnTo>
                    <a:lnTo>
                      <a:pt x="68" y="267"/>
                    </a:lnTo>
                    <a:lnTo>
                      <a:pt x="75" y="242"/>
                    </a:lnTo>
                    <a:lnTo>
                      <a:pt x="83" y="219"/>
                    </a:lnTo>
                    <a:lnTo>
                      <a:pt x="94" y="196"/>
                    </a:lnTo>
                    <a:lnTo>
                      <a:pt x="106" y="176"/>
                    </a:lnTo>
                    <a:lnTo>
                      <a:pt x="121" y="157"/>
                    </a:lnTo>
                    <a:lnTo>
                      <a:pt x="137" y="138"/>
                    </a:lnTo>
                    <a:lnTo>
                      <a:pt x="155" y="121"/>
                    </a:lnTo>
                    <a:lnTo>
                      <a:pt x="176" y="107"/>
                    </a:lnTo>
                    <a:lnTo>
                      <a:pt x="196" y="94"/>
                    </a:lnTo>
                    <a:lnTo>
                      <a:pt x="219" y="84"/>
                    </a:lnTo>
                    <a:lnTo>
                      <a:pt x="242" y="75"/>
                    </a:lnTo>
                    <a:lnTo>
                      <a:pt x="266" y="69"/>
                    </a:lnTo>
                    <a:lnTo>
                      <a:pt x="279" y="66"/>
                    </a:lnTo>
                    <a:lnTo>
                      <a:pt x="291" y="64"/>
                    </a:lnTo>
                    <a:lnTo>
                      <a:pt x="304" y="63"/>
                    </a:lnTo>
                    <a:lnTo>
                      <a:pt x="317" y="63"/>
                    </a:lnTo>
                    <a:lnTo>
                      <a:pt x="317" y="63"/>
                    </a:lnTo>
                    <a:lnTo>
                      <a:pt x="337" y="64"/>
                    </a:lnTo>
                    <a:lnTo>
                      <a:pt x="356" y="66"/>
                    </a:lnTo>
                    <a:lnTo>
                      <a:pt x="374" y="70"/>
                    </a:lnTo>
                    <a:lnTo>
                      <a:pt x="392" y="75"/>
                    </a:lnTo>
                    <a:lnTo>
                      <a:pt x="411" y="81"/>
                    </a:lnTo>
                    <a:lnTo>
                      <a:pt x="428" y="89"/>
                    </a:lnTo>
                    <a:lnTo>
                      <a:pt x="444" y="98"/>
                    </a:lnTo>
                    <a:lnTo>
                      <a:pt x="460" y="108"/>
                    </a:lnTo>
                    <a:lnTo>
                      <a:pt x="460" y="108"/>
                    </a:lnTo>
                    <a:lnTo>
                      <a:pt x="443" y="130"/>
                    </a:lnTo>
                    <a:lnTo>
                      <a:pt x="427" y="153"/>
                    </a:lnTo>
                    <a:lnTo>
                      <a:pt x="414" y="178"/>
                    </a:lnTo>
                    <a:lnTo>
                      <a:pt x="402" y="204"/>
                    </a:lnTo>
                    <a:lnTo>
                      <a:pt x="398" y="218"/>
                    </a:lnTo>
                    <a:lnTo>
                      <a:pt x="393" y="231"/>
                    </a:lnTo>
                    <a:lnTo>
                      <a:pt x="389" y="245"/>
                    </a:lnTo>
                    <a:lnTo>
                      <a:pt x="386" y="258"/>
                    </a:lnTo>
                    <a:lnTo>
                      <a:pt x="384" y="273"/>
                    </a:lnTo>
                    <a:lnTo>
                      <a:pt x="383" y="288"/>
                    </a:lnTo>
                    <a:lnTo>
                      <a:pt x="382" y="302"/>
                    </a:lnTo>
                    <a:lnTo>
                      <a:pt x="381" y="317"/>
                    </a:lnTo>
                    <a:lnTo>
                      <a:pt x="381" y="317"/>
                    </a:lnTo>
                    <a:lnTo>
                      <a:pt x="382" y="324"/>
                    </a:lnTo>
                    <a:lnTo>
                      <a:pt x="384" y="330"/>
                    </a:lnTo>
                    <a:lnTo>
                      <a:pt x="386" y="336"/>
                    </a:lnTo>
                    <a:lnTo>
                      <a:pt x="390" y="340"/>
                    </a:lnTo>
                    <a:lnTo>
                      <a:pt x="394" y="344"/>
                    </a:lnTo>
                    <a:lnTo>
                      <a:pt x="400" y="348"/>
                    </a:lnTo>
                    <a:lnTo>
                      <a:pt x="406" y="349"/>
                    </a:lnTo>
                    <a:lnTo>
                      <a:pt x="413" y="350"/>
                    </a:lnTo>
                    <a:lnTo>
                      <a:pt x="413" y="350"/>
                    </a:lnTo>
                    <a:lnTo>
                      <a:pt x="419" y="349"/>
                    </a:lnTo>
                    <a:lnTo>
                      <a:pt x="425" y="348"/>
                    </a:lnTo>
                    <a:lnTo>
                      <a:pt x="431" y="344"/>
                    </a:lnTo>
                    <a:lnTo>
                      <a:pt x="435" y="340"/>
                    </a:lnTo>
                    <a:lnTo>
                      <a:pt x="440" y="336"/>
                    </a:lnTo>
                    <a:lnTo>
                      <a:pt x="442" y="330"/>
                    </a:lnTo>
                    <a:lnTo>
                      <a:pt x="444" y="324"/>
                    </a:lnTo>
                    <a:lnTo>
                      <a:pt x="445" y="317"/>
                    </a:lnTo>
                    <a:lnTo>
                      <a:pt x="445" y="317"/>
                    </a:lnTo>
                    <a:lnTo>
                      <a:pt x="445" y="304"/>
                    </a:lnTo>
                    <a:lnTo>
                      <a:pt x="446" y="290"/>
                    </a:lnTo>
                    <a:lnTo>
                      <a:pt x="448" y="276"/>
                    </a:lnTo>
                    <a:lnTo>
                      <a:pt x="450" y="263"/>
                    </a:lnTo>
                    <a:lnTo>
                      <a:pt x="453" y="250"/>
                    </a:lnTo>
                    <a:lnTo>
                      <a:pt x="458" y="237"/>
                    </a:lnTo>
                    <a:lnTo>
                      <a:pt x="462" y="224"/>
                    </a:lnTo>
                    <a:lnTo>
                      <a:pt x="467" y="211"/>
                    </a:lnTo>
                    <a:lnTo>
                      <a:pt x="474" y="199"/>
                    </a:lnTo>
                    <a:lnTo>
                      <a:pt x="480" y="189"/>
                    </a:lnTo>
                    <a:lnTo>
                      <a:pt x="487" y="177"/>
                    </a:lnTo>
                    <a:lnTo>
                      <a:pt x="495" y="166"/>
                    </a:lnTo>
                    <a:lnTo>
                      <a:pt x="503" y="155"/>
                    </a:lnTo>
                    <a:lnTo>
                      <a:pt x="511" y="146"/>
                    </a:lnTo>
                    <a:lnTo>
                      <a:pt x="521" y="136"/>
                    </a:lnTo>
                    <a:lnTo>
                      <a:pt x="531" y="128"/>
                    </a:lnTo>
                    <a:lnTo>
                      <a:pt x="531" y="128"/>
                    </a:lnTo>
                    <a:lnTo>
                      <a:pt x="546" y="115"/>
                    </a:lnTo>
                    <a:lnTo>
                      <a:pt x="546" y="115"/>
                    </a:lnTo>
                    <a:lnTo>
                      <a:pt x="549" y="113"/>
                    </a:lnTo>
                    <a:lnTo>
                      <a:pt x="549" y="113"/>
                    </a:lnTo>
                    <a:lnTo>
                      <a:pt x="565" y="102"/>
                    </a:lnTo>
                    <a:lnTo>
                      <a:pt x="565" y="102"/>
                    </a:lnTo>
                    <a:lnTo>
                      <a:pt x="569" y="100"/>
                    </a:lnTo>
                    <a:lnTo>
                      <a:pt x="569" y="100"/>
                    </a:lnTo>
                    <a:lnTo>
                      <a:pt x="584" y="91"/>
                    </a:lnTo>
                    <a:lnTo>
                      <a:pt x="584" y="91"/>
                    </a:lnTo>
                    <a:lnTo>
                      <a:pt x="591" y="88"/>
                    </a:lnTo>
                    <a:lnTo>
                      <a:pt x="591" y="88"/>
                    </a:lnTo>
                    <a:lnTo>
                      <a:pt x="606" y="81"/>
                    </a:lnTo>
                    <a:lnTo>
                      <a:pt x="606" y="81"/>
                    </a:lnTo>
                    <a:lnTo>
                      <a:pt x="613" y="78"/>
                    </a:lnTo>
                    <a:lnTo>
                      <a:pt x="613" y="78"/>
                    </a:lnTo>
                    <a:lnTo>
                      <a:pt x="628" y="74"/>
                    </a:lnTo>
                    <a:lnTo>
                      <a:pt x="628" y="74"/>
                    </a:lnTo>
                    <a:lnTo>
                      <a:pt x="637" y="72"/>
                    </a:lnTo>
                    <a:lnTo>
                      <a:pt x="637" y="72"/>
                    </a:lnTo>
                    <a:lnTo>
                      <a:pt x="651" y="69"/>
                    </a:lnTo>
                    <a:lnTo>
                      <a:pt x="651" y="69"/>
                    </a:lnTo>
                    <a:lnTo>
                      <a:pt x="664" y="66"/>
                    </a:lnTo>
                    <a:lnTo>
                      <a:pt x="664" y="66"/>
                    </a:lnTo>
                    <a:lnTo>
                      <a:pt x="675" y="64"/>
                    </a:lnTo>
                    <a:lnTo>
                      <a:pt x="675" y="64"/>
                    </a:lnTo>
                    <a:lnTo>
                      <a:pt x="699" y="63"/>
                    </a:lnTo>
                    <a:lnTo>
                      <a:pt x="699" y="63"/>
                    </a:lnTo>
                    <a:lnTo>
                      <a:pt x="712" y="63"/>
                    </a:lnTo>
                    <a:lnTo>
                      <a:pt x="725" y="64"/>
                    </a:lnTo>
                    <a:lnTo>
                      <a:pt x="738" y="66"/>
                    </a:lnTo>
                    <a:lnTo>
                      <a:pt x="750" y="69"/>
                    </a:lnTo>
                    <a:lnTo>
                      <a:pt x="774" y="75"/>
                    </a:lnTo>
                    <a:lnTo>
                      <a:pt x="798" y="84"/>
                    </a:lnTo>
                    <a:lnTo>
                      <a:pt x="820" y="94"/>
                    </a:lnTo>
                    <a:lnTo>
                      <a:pt x="841" y="107"/>
                    </a:lnTo>
                    <a:lnTo>
                      <a:pt x="860" y="121"/>
                    </a:lnTo>
                    <a:lnTo>
                      <a:pt x="878" y="138"/>
                    </a:lnTo>
                    <a:lnTo>
                      <a:pt x="896" y="157"/>
                    </a:lnTo>
                    <a:lnTo>
                      <a:pt x="910" y="176"/>
                    </a:lnTo>
                    <a:lnTo>
                      <a:pt x="922" y="196"/>
                    </a:lnTo>
                    <a:lnTo>
                      <a:pt x="933" y="219"/>
                    </a:lnTo>
                    <a:lnTo>
                      <a:pt x="942" y="242"/>
                    </a:lnTo>
                    <a:lnTo>
                      <a:pt x="948" y="267"/>
                    </a:lnTo>
                    <a:lnTo>
                      <a:pt x="950" y="279"/>
                    </a:lnTo>
                    <a:lnTo>
                      <a:pt x="952" y="292"/>
                    </a:lnTo>
                    <a:lnTo>
                      <a:pt x="953" y="305"/>
                    </a:lnTo>
                    <a:lnTo>
                      <a:pt x="953" y="317"/>
                    </a:lnTo>
                    <a:lnTo>
                      <a:pt x="953" y="317"/>
                    </a:lnTo>
                    <a:lnTo>
                      <a:pt x="952" y="342"/>
                    </a:lnTo>
                    <a:lnTo>
                      <a:pt x="951" y="366"/>
                    </a:lnTo>
                    <a:lnTo>
                      <a:pt x="949" y="389"/>
                    </a:lnTo>
                    <a:lnTo>
                      <a:pt x="946" y="413"/>
                    </a:lnTo>
                    <a:lnTo>
                      <a:pt x="942" y="437"/>
                    </a:lnTo>
                    <a:lnTo>
                      <a:pt x="936" y="460"/>
                    </a:lnTo>
                    <a:lnTo>
                      <a:pt x="930" y="484"/>
                    </a:lnTo>
                    <a:lnTo>
                      <a:pt x="923" y="506"/>
                    </a:lnTo>
                    <a:lnTo>
                      <a:pt x="915" y="529"/>
                    </a:lnTo>
                    <a:lnTo>
                      <a:pt x="906" y="551"/>
                    </a:lnTo>
                    <a:lnTo>
                      <a:pt x="897" y="573"/>
                    </a:lnTo>
                    <a:lnTo>
                      <a:pt x="886" y="595"/>
                    </a:lnTo>
                    <a:lnTo>
                      <a:pt x="875" y="617"/>
                    </a:lnTo>
                    <a:lnTo>
                      <a:pt x="862" y="637"/>
                    </a:lnTo>
                    <a:lnTo>
                      <a:pt x="849" y="659"/>
                    </a:lnTo>
                    <a:lnTo>
                      <a:pt x="835" y="679"/>
                    </a:lnTo>
                    <a:lnTo>
                      <a:pt x="820" y="699"/>
                    </a:lnTo>
                    <a:lnTo>
                      <a:pt x="805" y="719"/>
                    </a:lnTo>
                    <a:lnTo>
                      <a:pt x="788" y="738"/>
                    </a:lnTo>
                    <a:lnTo>
                      <a:pt x="771" y="757"/>
                    </a:lnTo>
                    <a:lnTo>
                      <a:pt x="754" y="776"/>
                    </a:lnTo>
                    <a:lnTo>
                      <a:pt x="735" y="794"/>
                    </a:lnTo>
                    <a:lnTo>
                      <a:pt x="715" y="812"/>
                    </a:lnTo>
                    <a:lnTo>
                      <a:pt x="695" y="829"/>
                    </a:lnTo>
                    <a:lnTo>
                      <a:pt x="675" y="846"/>
                    </a:lnTo>
                    <a:lnTo>
                      <a:pt x="653" y="863"/>
                    </a:lnTo>
                    <a:lnTo>
                      <a:pt x="631" y="879"/>
                    </a:lnTo>
                    <a:lnTo>
                      <a:pt x="607" y="894"/>
                    </a:lnTo>
                    <a:lnTo>
                      <a:pt x="583" y="909"/>
                    </a:lnTo>
                    <a:lnTo>
                      <a:pt x="559" y="924"/>
                    </a:lnTo>
                    <a:lnTo>
                      <a:pt x="534" y="937"/>
                    </a:lnTo>
                    <a:lnTo>
                      <a:pt x="508" y="950"/>
                    </a:lnTo>
                    <a:lnTo>
                      <a:pt x="508" y="950"/>
                    </a:lnTo>
                    <a:close/>
                    <a:moveTo>
                      <a:pt x="699" y="126"/>
                    </a:moveTo>
                    <a:lnTo>
                      <a:pt x="699" y="126"/>
                    </a:lnTo>
                    <a:lnTo>
                      <a:pt x="693" y="128"/>
                    </a:lnTo>
                    <a:lnTo>
                      <a:pt x="686" y="130"/>
                    </a:lnTo>
                    <a:lnTo>
                      <a:pt x="681" y="132"/>
                    </a:lnTo>
                    <a:lnTo>
                      <a:pt x="677" y="136"/>
                    </a:lnTo>
                    <a:lnTo>
                      <a:pt x="672" y="140"/>
                    </a:lnTo>
                    <a:lnTo>
                      <a:pt x="669" y="147"/>
                    </a:lnTo>
                    <a:lnTo>
                      <a:pt x="668" y="152"/>
                    </a:lnTo>
                    <a:lnTo>
                      <a:pt x="667" y="159"/>
                    </a:lnTo>
                    <a:lnTo>
                      <a:pt x="667" y="159"/>
                    </a:lnTo>
                    <a:lnTo>
                      <a:pt x="668" y="165"/>
                    </a:lnTo>
                    <a:lnTo>
                      <a:pt x="669" y="172"/>
                    </a:lnTo>
                    <a:lnTo>
                      <a:pt x="672" y="177"/>
                    </a:lnTo>
                    <a:lnTo>
                      <a:pt x="677" y="181"/>
                    </a:lnTo>
                    <a:lnTo>
                      <a:pt x="681" y="185"/>
                    </a:lnTo>
                    <a:lnTo>
                      <a:pt x="686" y="188"/>
                    </a:lnTo>
                    <a:lnTo>
                      <a:pt x="693" y="190"/>
                    </a:lnTo>
                    <a:lnTo>
                      <a:pt x="699" y="191"/>
                    </a:lnTo>
                    <a:lnTo>
                      <a:pt x="699" y="191"/>
                    </a:lnTo>
                    <a:lnTo>
                      <a:pt x="712" y="191"/>
                    </a:lnTo>
                    <a:lnTo>
                      <a:pt x="725" y="193"/>
                    </a:lnTo>
                    <a:lnTo>
                      <a:pt x="737" y="196"/>
                    </a:lnTo>
                    <a:lnTo>
                      <a:pt x="749" y="201"/>
                    </a:lnTo>
                    <a:lnTo>
                      <a:pt x="759" y="206"/>
                    </a:lnTo>
                    <a:lnTo>
                      <a:pt x="770" y="212"/>
                    </a:lnTo>
                    <a:lnTo>
                      <a:pt x="780" y="220"/>
                    </a:lnTo>
                    <a:lnTo>
                      <a:pt x="789" y="227"/>
                    </a:lnTo>
                    <a:lnTo>
                      <a:pt x="797" y="237"/>
                    </a:lnTo>
                    <a:lnTo>
                      <a:pt x="804" y="247"/>
                    </a:lnTo>
                    <a:lnTo>
                      <a:pt x="811" y="257"/>
                    </a:lnTo>
                    <a:lnTo>
                      <a:pt x="816" y="268"/>
                    </a:lnTo>
                    <a:lnTo>
                      <a:pt x="820" y="280"/>
                    </a:lnTo>
                    <a:lnTo>
                      <a:pt x="824" y="292"/>
                    </a:lnTo>
                    <a:lnTo>
                      <a:pt x="826" y="305"/>
                    </a:lnTo>
                    <a:lnTo>
                      <a:pt x="826" y="317"/>
                    </a:lnTo>
                    <a:lnTo>
                      <a:pt x="826" y="317"/>
                    </a:lnTo>
                    <a:lnTo>
                      <a:pt x="827" y="324"/>
                    </a:lnTo>
                    <a:lnTo>
                      <a:pt x="829" y="330"/>
                    </a:lnTo>
                    <a:lnTo>
                      <a:pt x="831" y="336"/>
                    </a:lnTo>
                    <a:lnTo>
                      <a:pt x="835" y="340"/>
                    </a:lnTo>
                    <a:lnTo>
                      <a:pt x="840" y="344"/>
                    </a:lnTo>
                    <a:lnTo>
                      <a:pt x="845" y="348"/>
                    </a:lnTo>
                    <a:lnTo>
                      <a:pt x="852" y="349"/>
                    </a:lnTo>
                    <a:lnTo>
                      <a:pt x="858" y="350"/>
                    </a:lnTo>
                    <a:lnTo>
                      <a:pt x="858" y="350"/>
                    </a:lnTo>
                    <a:lnTo>
                      <a:pt x="864" y="349"/>
                    </a:lnTo>
                    <a:lnTo>
                      <a:pt x="870" y="348"/>
                    </a:lnTo>
                    <a:lnTo>
                      <a:pt x="876" y="344"/>
                    </a:lnTo>
                    <a:lnTo>
                      <a:pt x="881" y="340"/>
                    </a:lnTo>
                    <a:lnTo>
                      <a:pt x="885" y="336"/>
                    </a:lnTo>
                    <a:lnTo>
                      <a:pt x="887" y="330"/>
                    </a:lnTo>
                    <a:lnTo>
                      <a:pt x="889" y="324"/>
                    </a:lnTo>
                    <a:lnTo>
                      <a:pt x="890" y="317"/>
                    </a:lnTo>
                    <a:lnTo>
                      <a:pt x="890" y="317"/>
                    </a:lnTo>
                    <a:lnTo>
                      <a:pt x="889" y="298"/>
                    </a:lnTo>
                    <a:lnTo>
                      <a:pt x="886" y="279"/>
                    </a:lnTo>
                    <a:lnTo>
                      <a:pt x="882" y="261"/>
                    </a:lnTo>
                    <a:lnTo>
                      <a:pt x="875" y="243"/>
                    </a:lnTo>
                    <a:lnTo>
                      <a:pt x="867" y="227"/>
                    </a:lnTo>
                    <a:lnTo>
                      <a:pt x="857" y="211"/>
                    </a:lnTo>
                    <a:lnTo>
                      <a:pt x="846" y="196"/>
                    </a:lnTo>
                    <a:lnTo>
                      <a:pt x="833" y="183"/>
                    </a:lnTo>
                    <a:lnTo>
                      <a:pt x="820" y="170"/>
                    </a:lnTo>
                    <a:lnTo>
                      <a:pt x="805" y="160"/>
                    </a:lnTo>
                    <a:lnTo>
                      <a:pt x="789" y="150"/>
                    </a:lnTo>
                    <a:lnTo>
                      <a:pt x="773" y="142"/>
                    </a:lnTo>
                    <a:lnTo>
                      <a:pt x="756" y="135"/>
                    </a:lnTo>
                    <a:lnTo>
                      <a:pt x="738" y="131"/>
                    </a:lnTo>
                    <a:lnTo>
                      <a:pt x="719" y="128"/>
                    </a:lnTo>
                    <a:lnTo>
                      <a:pt x="699" y="126"/>
                    </a:lnTo>
                    <a:lnTo>
                      <a:pt x="699" y="126"/>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grpSp>
      </p:grpSp>
      <p:grpSp>
        <p:nvGrpSpPr>
          <p:cNvPr id="22" name="组合 21"/>
          <p:cNvGrpSpPr/>
          <p:nvPr/>
        </p:nvGrpSpPr>
        <p:grpSpPr>
          <a:xfrm>
            <a:off x="3946774" y="2275272"/>
            <a:ext cx="1252041" cy="1252210"/>
            <a:chOff x="5261451" y="2664460"/>
            <a:chExt cx="1669098" cy="1669098"/>
          </a:xfrm>
        </p:grpSpPr>
        <p:sp>
          <p:nvSpPr>
            <p:cNvPr id="23" name="任意多边形 63"/>
            <p:cNvSpPr/>
            <p:nvPr/>
          </p:nvSpPr>
          <p:spPr>
            <a:xfrm>
              <a:off x="5261451" y="2664460"/>
              <a:ext cx="1669098" cy="1669098"/>
            </a:xfrm>
            <a:custGeom>
              <a:avLst/>
              <a:gdLst>
                <a:gd name="connsiteX0" fmla="*/ 800633 w 1669098"/>
                <a:gd name="connsiteY0" fmla="*/ 0 h 1669098"/>
                <a:gd name="connsiteX1" fmla="*/ 868465 w 1669098"/>
                <a:gd name="connsiteY1" fmla="*/ 0 h 1669098"/>
                <a:gd name="connsiteX2" fmla="*/ 885423 w 1669098"/>
                <a:gd name="connsiteY2" fmla="*/ 16958 h 1669098"/>
                <a:gd name="connsiteX3" fmla="*/ 885423 w 1669098"/>
                <a:gd name="connsiteY3" fmla="*/ 76706 h 1669098"/>
                <a:gd name="connsiteX4" fmla="*/ 912297 w 1669098"/>
                <a:gd name="connsiteY4" fmla="*/ 78063 h 1669098"/>
                <a:gd name="connsiteX5" fmla="*/ 981741 w 1669098"/>
                <a:gd name="connsiteY5" fmla="*/ 88661 h 1669098"/>
                <a:gd name="connsiteX6" fmla="*/ 997017 w 1669098"/>
                <a:gd name="connsiteY6" fmla="*/ 31650 h 1669098"/>
                <a:gd name="connsiteX7" fmla="*/ 1017786 w 1669098"/>
                <a:gd name="connsiteY7" fmla="*/ 19658 h 1669098"/>
                <a:gd name="connsiteX8" fmla="*/ 1083307 w 1669098"/>
                <a:gd name="connsiteY8" fmla="*/ 37215 h 1669098"/>
                <a:gd name="connsiteX9" fmla="*/ 1095298 w 1669098"/>
                <a:gd name="connsiteY9" fmla="*/ 57984 h 1669098"/>
                <a:gd name="connsiteX10" fmla="*/ 1079226 w 1669098"/>
                <a:gd name="connsiteY10" fmla="*/ 117966 h 1669098"/>
                <a:gd name="connsiteX11" fmla="*/ 1130536 w 1669098"/>
                <a:gd name="connsiteY11" fmla="*/ 133894 h 1669098"/>
                <a:gd name="connsiteX12" fmla="*/ 1168448 w 1669098"/>
                <a:gd name="connsiteY12" fmla="*/ 154472 h 1669098"/>
                <a:gd name="connsiteX13" fmla="*/ 1199286 w 1669098"/>
                <a:gd name="connsiteY13" fmla="*/ 101058 h 1669098"/>
                <a:gd name="connsiteX14" fmla="*/ 1222451 w 1669098"/>
                <a:gd name="connsiteY14" fmla="*/ 94851 h 1669098"/>
                <a:gd name="connsiteX15" fmla="*/ 1281196 w 1669098"/>
                <a:gd name="connsiteY15" fmla="*/ 128766 h 1669098"/>
                <a:gd name="connsiteX16" fmla="*/ 1287403 w 1669098"/>
                <a:gd name="connsiteY16" fmla="*/ 151932 h 1669098"/>
                <a:gd name="connsiteX17" fmla="*/ 1257903 w 1669098"/>
                <a:gd name="connsiteY17" fmla="*/ 203027 h 1669098"/>
                <a:gd name="connsiteX18" fmla="*/ 1259703 w 1669098"/>
                <a:gd name="connsiteY18" fmla="*/ 204003 h 1669098"/>
                <a:gd name="connsiteX19" fmla="*/ 1332821 w 1669098"/>
                <a:gd name="connsiteY19" fmla="*/ 264331 h 1669098"/>
                <a:gd name="connsiteX20" fmla="*/ 1376700 w 1669098"/>
                <a:gd name="connsiteY20" fmla="*/ 220452 h 1669098"/>
                <a:gd name="connsiteX21" fmla="*/ 1400682 w 1669098"/>
                <a:gd name="connsiteY21" fmla="*/ 220452 h 1669098"/>
                <a:gd name="connsiteX22" fmla="*/ 1448646 w 1669098"/>
                <a:gd name="connsiteY22" fmla="*/ 268416 h 1669098"/>
                <a:gd name="connsiteX23" fmla="*/ 1448646 w 1669098"/>
                <a:gd name="connsiteY23" fmla="*/ 292398 h 1669098"/>
                <a:gd name="connsiteX24" fmla="*/ 1404767 w 1669098"/>
                <a:gd name="connsiteY24" fmla="*/ 336277 h 1669098"/>
                <a:gd name="connsiteX25" fmla="*/ 1465095 w 1669098"/>
                <a:gd name="connsiteY25" fmla="*/ 409395 h 1669098"/>
                <a:gd name="connsiteX26" fmla="*/ 1466071 w 1669098"/>
                <a:gd name="connsiteY26" fmla="*/ 411195 h 1669098"/>
                <a:gd name="connsiteX27" fmla="*/ 1517167 w 1669098"/>
                <a:gd name="connsiteY27" fmla="*/ 381695 h 1669098"/>
                <a:gd name="connsiteX28" fmla="*/ 1540332 w 1669098"/>
                <a:gd name="connsiteY28" fmla="*/ 387902 h 1669098"/>
                <a:gd name="connsiteX29" fmla="*/ 1574248 w 1669098"/>
                <a:gd name="connsiteY29" fmla="*/ 446647 h 1669098"/>
                <a:gd name="connsiteX30" fmla="*/ 1568041 w 1669098"/>
                <a:gd name="connsiteY30" fmla="*/ 469812 h 1669098"/>
                <a:gd name="connsiteX31" fmla="*/ 1514626 w 1669098"/>
                <a:gd name="connsiteY31" fmla="*/ 500651 h 1669098"/>
                <a:gd name="connsiteX32" fmla="*/ 1535204 w 1669098"/>
                <a:gd name="connsiteY32" fmla="*/ 538562 h 1669098"/>
                <a:gd name="connsiteX33" fmla="*/ 1551132 w 1669098"/>
                <a:gd name="connsiteY33" fmla="*/ 589872 h 1669098"/>
                <a:gd name="connsiteX34" fmla="*/ 1611114 w 1669098"/>
                <a:gd name="connsiteY34" fmla="*/ 573800 h 1669098"/>
                <a:gd name="connsiteX35" fmla="*/ 1631883 w 1669098"/>
                <a:gd name="connsiteY35" fmla="*/ 585792 h 1669098"/>
                <a:gd name="connsiteX36" fmla="*/ 1649440 w 1669098"/>
                <a:gd name="connsiteY36" fmla="*/ 651312 h 1669098"/>
                <a:gd name="connsiteX37" fmla="*/ 1637448 w 1669098"/>
                <a:gd name="connsiteY37" fmla="*/ 672081 h 1669098"/>
                <a:gd name="connsiteX38" fmla="*/ 1580437 w 1669098"/>
                <a:gd name="connsiteY38" fmla="*/ 687357 h 1669098"/>
                <a:gd name="connsiteX39" fmla="*/ 1591035 w 1669098"/>
                <a:gd name="connsiteY39" fmla="*/ 756801 h 1669098"/>
                <a:gd name="connsiteX40" fmla="*/ 1592392 w 1669098"/>
                <a:gd name="connsiteY40" fmla="*/ 783675 h 1669098"/>
                <a:gd name="connsiteX41" fmla="*/ 1652140 w 1669098"/>
                <a:gd name="connsiteY41" fmla="*/ 783675 h 1669098"/>
                <a:gd name="connsiteX42" fmla="*/ 1669098 w 1669098"/>
                <a:gd name="connsiteY42" fmla="*/ 800633 h 1669098"/>
                <a:gd name="connsiteX43" fmla="*/ 1669098 w 1669098"/>
                <a:gd name="connsiteY43" fmla="*/ 868465 h 1669098"/>
                <a:gd name="connsiteX44" fmla="*/ 1652140 w 1669098"/>
                <a:gd name="connsiteY44" fmla="*/ 885423 h 1669098"/>
                <a:gd name="connsiteX45" fmla="*/ 1592392 w 1669098"/>
                <a:gd name="connsiteY45" fmla="*/ 885423 h 1669098"/>
                <a:gd name="connsiteX46" fmla="*/ 1591035 w 1669098"/>
                <a:gd name="connsiteY46" fmla="*/ 912297 h 1669098"/>
                <a:gd name="connsiteX47" fmla="*/ 1580437 w 1669098"/>
                <a:gd name="connsiteY47" fmla="*/ 981741 h 1669098"/>
                <a:gd name="connsiteX48" fmla="*/ 1637448 w 1669098"/>
                <a:gd name="connsiteY48" fmla="*/ 997017 h 1669098"/>
                <a:gd name="connsiteX49" fmla="*/ 1649440 w 1669098"/>
                <a:gd name="connsiteY49" fmla="*/ 1017786 h 1669098"/>
                <a:gd name="connsiteX50" fmla="*/ 1631883 w 1669098"/>
                <a:gd name="connsiteY50" fmla="*/ 1083307 h 1669098"/>
                <a:gd name="connsiteX51" fmla="*/ 1611114 w 1669098"/>
                <a:gd name="connsiteY51" fmla="*/ 1095298 h 1669098"/>
                <a:gd name="connsiteX52" fmla="*/ 1551132 w 1669098"/>
                <a:gd name="connsiteY52" fmla="*/ 1079226 h 1669098"/>
                <a:gd name="connsiteX53" fmla="*/ 1535204 w 1669098"/>
                <a:gd name="connsiteY53" fmla="*/ 1130536 h 1669098"/>
                <a:gd name="connsiteX54" fmla="*/ 1514626 w 1669098"/>
                <a:gd name="connsiteY54" fmla="*/ 1168447 h 1669098"/>
                <a:gd name="connsiteX55" fmla="*/ 1568041 w 1669098"/>
                <a:gd name="connsiteY55" fmla="*/ 1199286 h 1669098"/>
                <a:gd name="connsiteX56" fmla="*/ 1574248 w 1669098"/>
                <a:gd name="connsiteY56" fmla="*/ 1222451 h 1669098"/>
                <a:gd name="connsiteX57" fmla="*/ 1540332 w 1669098"/>
                <a:gd name="connsiteY57" fmla="*/ 1281196 h 1669098"/>
                <a:gd name="connsiteX58" fmla="*/ 1517167 w 1669098"/>
                <a:gd name="connsiteY58" fmla="*/ 1287403 h 1669098"/>
                <a:gd name="connsiteX59" fmla="*/ 1466071 w 1669098"/>
                <a:gd name="connsiteY59" fmla="*/ 1257903 h 1669098"/>
                <a:gd name="connsiteX60" fmla="*/ 1465095 w 1669098"/>
                <a:gd name="connsiteY60" fmla="*/ 1259703 h 1669098"/>
                <a:gd name="connsiteX61" fmla="*/ 1404767 w 1669098"/>
                <a:gd name="connsiteY61" fmla="*/ 1332821 h 1669098"/>
                <a:gd name="connsiteX62" fmla="*/ 1448646 w 1669098"/>
                <a:gd name="connsiteY62" fmla="*/ 1376700 h 1669098"/>
                <a:gd name="connsiteX63" fmla="*/ 1448646 w 1669098"/>
                <a:gd name="connsiteY63" fmla="*/ 1400682 h 1669098"/>
                <a:gd name="connsiteX64" fmla="*/ 1400682 w 1669098"/>
                <a:gd name="connsiteY64" fmla="*/ 1448647 h 1669098"/>
                <a:gd name="connsiteX65" fmla="*/ 1376700 w 1669098"/>
                <a:gd name="connsiteY65" fmla="*/ 1448647 h 1669098"/>
                <a:gd name="connsiteX66" fmla="*/ 1332820 w 1669098"/>
                <a:gd name="connsiteY66" fmla="*/ 1404767 h 1669098"/>
                <a:gd name="connsiteX67" fmla="*/ 1259703 w 1669098"/>
                <a:gd name="connsiteY67" fmla="*/ 1465095 h 1669098"/>
                <a:gd name="connsiteX68" fmla="*/ 1257903 w 1669098"/>
                <a:gd name="connsiteY68" fmla="*/ 1466071 h 1669098"/>
                <a:gd name="connsiteX69" fmla="*/ 1287403 w 1669098"/>
                <a:gd name="connsiteY69" fmla="*/ 1517167 h 1669098"/>
                <a:gd name="connsiteX70" fmla="*/ 1281196 w 1669098"/>
                <a:gd name="connsiteY70" fmla="*/ 1540332 h 1669098"/>
                <a:gd name="connsiteX71" fmla="*/ 1222451 w 1669098"/>
                <a:gd name="connsiteY71" fmla="*/ 1574248 h 1669098"/>
                <a:gd name="connsiteX72" fmla="*/ 1199286 w 1669098"/>
                <a:gd name="connsiteY72" fmla="*/ 1568041 h 1669098"/>
                <a:gd name="connsiteX73" fmla="*/ 1168447 w 1669098"/>
                <a:gd name="connsiteY73" fmla="*/ 1514626 h 1669098"/>
                <a:gd name="connsiteX74" fmla="*/ 1130536 w 1669098"/>
                <a:gd name="connsiteY74" fmla="*/ 1535204 h 1669098"/>
                <a:gd name="connsiteX75" fmla="*/ 1079226 w 1669098"/>
                <a:gd name="connsiteY75" fmla="*/ 1551132 h 1669098"/>
                <a:gd name="connsiteX76" fmla="*/ 1095298 w 1669098"/>
                <a:gd name="connsiteY76" fmla="*/ 1611114 h 1669098"/>
                <a:gd name="connsiteX77" fmla="*/ 1083307 w 1669098"/>
                <a:gd name="connsiteY77" fmla="*/ 1631883 h 1669098"/>
                <a:gd name="connsiteX78" fmla="*/ 1017786 w 1669098"/>
                <a:gd name="connsiteY78" fmla="*/ 1649440 h 1669098"/>
                <a:gd name="connsiteX79" fmla="*/ 997017 w 1669098"/>
                <a:gd name="connsiteY79" fmla="*/ 1637448 h 1669098"/>
                <a:gd name="connsiteX80" fmla="*/ 981741 w 1669098"/>
                <a:gd name="connsiteY80" fmla="*/ 1580437 h 1669098"/>
                <a:gd name="connsiteX81" fmla="*/ 912297 w 1669098"/>
                <a:gd name="connsiteY81" fmla="*/ 1591035 h 1669098"/>
                <a:gd name="connsiteX82" fmla="*/ 885423 w 1669098"/>
                <a:gd name="connsiteY82" fmla="*/ 1592392 h 1669098"/>
                <a:gd name="connsiteX83" fmla="*/ 885423 w 1669098"/>
                <a:gd name="connsiteY83" fmla="*/ 1652140 h 1669098"/>
                <a:gd name="connsiteX84" fmla="*/ 868465 w 1669098"/>
                <a:gd name="connsiteY84" fmla="*/ 1669098 h 1669098"/>
                <a:gd name="connsiteX85" fmla="*/ 800633 w 1669098"/>
                <a:gd name="connsiteY85" fmla="*/ 1669098 h 1669098"/>
                <a:gd name="connsiteX86" fmla="*/ 783675 w 1669098"/>
                <a:gd name="connsiteY86" fmla="*/ 1652140 h 1669098"/>
                <a:gd name="connsiteX87" fmla="*/ 783675 w 1669098"/>
                <a:gd name="connsiteY87" fmla="*/ 1592392 h 1669098"/>
                <a:gd name="connsiteX88" fmla="*/ 756801 w 1669098"/>
                <a:gd name="connsiteY88" fmla="*/ 1591035 h 1669098"/>
                <a:gd name="connsiteX89" fmla="*/ 687357 w 1669098"/>
                <a:gd name="connsiteY89" fmla="*/ 1580437 h 1669098"/>
                <a:gd name="connsiteX90" fmla="*/ 672081 w 1669098"/>
                <a:gd name="connsiteY90" fmla="*/ 1637448 h 1669098"/>
                <a:gd name="connsiteX91" fmla="*/ 651312 w 1669098"/>
                <a:gd name="connsiteY91" fmla="*/ 1649440 h 1669098"/>
                <a:gd name="connsiteX92" fmla="*/ 585791 w 1669098"/>
                <a:gd name="connsiteY92" fmla="*/ 1631883 h 1669098"/>
                <a:gd name="connsiteX93" fmla="*/ 573800 w 1669098"/>
                <a:gd name="connsiteY93" fmla="*/ 1611114 h 1669098"/>
                <a:gd name="connsiteX94" fmla="*/ 589872 w 1669098"/>
                <a:gd name="connsiteY94" fmla="*/ 1551132 h 1669098"/>
                <a:gd name="connsiteX95" fmla="*/ 538562 w 1669098"/>
                <a:gd name="connsiteY95" fmla="*/ 1535204 h 1669098"/>
                <a:gd name="connsiteX96" fmla="*/ 500651 w 1669098"/>
                <a:gd name="connsiteY96" fmla="*/ 1514626 h 1669098"/>
                <a:gd name="connsiteX97" fmla="*/ 469812 w 1669098"/>
                <a:gd name="connsiteY97" fmla="*/ 1568041 h 1669098"/>
                <a:gd name="connsiteX98" fmla="*/ 446647 w 1669098"/>
                <a:gd name="connsiteY98" fmla="*/ 1574248 h 1669098"/>
                <a:gd name="connsiteX99" fmla="*/ 387902 w 1669098"/>
                <a:gd name="connsiteY99" fmla="*/ 1540332 h 1669098"/>
                <a:gd name="connsiteX100" fmla="*/ 381695 w 1669098"/>
                <a:gd name="connsiteY100" fmla="*/ 1517167 h 1669098"/>
                <a:gd name="connsiteX101" fmla="*/ 411195 w 1669098"/>
                <a:gd name="connsiteY101" fmla="*/ 1466071 h 1669098"/>
                <a:gd name="connsiteX102" fmla="*/ 409395 w 1669098"/>
                <a:gd name="connsiteY102" fmla="*/ 1465095 h 1669098"/>
                <a:gd name="connsiteX103" fmla="*/ 336278 w 1669098"/>
                <a:gd name="connsiteY103" fmla="*/ 1404767 h 1669098"/>
                <a:gd name="connsiteX104" fmla="*/ 292398 w 1669098"/>
                <a:gd name="connsiteY104" fmla="*/ 1448647 h 1669098"/>
                <a:gd name="connsiteX105" fmla="*/ 268416 w 1669098"/>
                <a:gd name="connsiteY105" fmla="*/ 1448647 h 1669098"/>
                <a:gd name="connsiteX106" fmla="*/ 220452 w 1669098"/>
                <a:gd name="connsiteY106" fmla="*/ 1400682 h 1669098"/>
                <a:gd name="connsiteX107" fmla="*/ 220452 w 1669098"/>
                <a:gd name="connsiteY107" fmla="*/ 1376700 h 1669098"/>
                <a:gd name="connsiteX108" fmla="*/ 264331 w 1669098"/>
                <a:gd name="connsiteY108" fmla="*/ 1332821 h 1669098"/>
                <a:gd name="connsiteX109" fmla="*/ 204003 w 1669098"/>
                <a:gd name="connsiteY109" fmla="*/ 1259703 h 1669098"/>
                <a:gd name="connsiteX110" fmla="*/ 203027 w 1669098"/>
                <a:gd name="connsiteY110" fmla="*/ 1257903 h 1669098"/>
                <a:gd name="connsiteX111" fmla="*/ 151931 w 1669098"/>
                <a:gd name="connsiteY111" fmla="*/ 1287403 h 1669098"/>
                <a:gd name="connsiteX112" fmla="*/ 128766 w 1669098"/>
                <a:gd name="connsiteY112" fmla="*/ 1281196 h 1669098"/>
                <a:gd name="connsiteX113" fmla="*/ 94850 w 1669098"/>
                <a:gd name="connsiteY113" fmla="*/ 1222451 h 1669098"/>
                <a:gd name="connsiteX114" fmla="*/ 101057 w 1669098"/>
                <a:gd name="connsiteY114" fmla="*/ 1199286 h 1669098"/>
                <a:gd name="connsiteX115" fmla="*/ 154472 w 1669098"/>
                <a:gd name="connsiteY115" fmla="*/ 1168447 h 1669098"/>
                <a:gd name="connsiteX116" fmla="*/ 133894 w 1669098"/>
                <a:gd name="connsiteY116" fmla="*/ 1130536 h 1669098"/>
                <a:gd name="connsiteX117" fmla="*/ 117966 w 1669098"/>
                <a:gd name="connsiteY117" fmla="*/ 1079226 h 1669098"/>
                <a:gd name="connsiteX118" fmla="*/ 57984 w 1669098"/>
                <a:gd name="connsiteY118" fmla="*/ 1095298 h 1669098"/>
                <a:gd name="connsiteX119" fmla="*/ 37215 w 1669098"/>
                <a:gd name="connsiteY119" fmla="*/ 1083307 h 1669098"/>
                <a:gd name="connsiteX120" fmla="*/ 19658 w 1669098"/>
                <a:gd name="connsiteY120" fmla="*/ 1017786 h 1669098"/>
                <a:gd name="connsiteX121" fmla="*/ 31650 w 1669098"/>
                <a:gd name="connsiteY121" fmla="*/ 997017 h 1669098"/>
                <a:gd name="connsiteX122" fmla="*/ 88661 w 1669098"/>
                <a:gd name="connsiteY122" fmla="*/ 981741 h 1669098"/>
                <a:gd name="connsiteX123" fmla="*/ 78063 w 1669098"/>
                <a:gd name="connsiteY123" fmla="*/ 912297 h 1669098"/>
                <a:gd name="connsiteX124" fmla="*/ 76706 w 1669098"/>
                <a:gd name="connsiteY124" fmla="*/ 885423 h 1669098"/>
                <a:gd name="connsiteX125" fmla="*/ 16958 w 1669098"/>
                <a:gd name="connsiteY125" fmla="*/ 885423 h 1669098"/>
                <a:gd name="connsiteX126" fmla="*/ 0 w 1669098"/>
                <a:gd name="connsiteY126" fmla="*/ 868465 h 1669098"/>
                <a:gd name="connsiteX127" fmla="*/ 0 w 1669098"/>
                <a:gd name="connsiteY127" fmla="*/ 800633 h 1669098"/>
                <a:gd name="connsiteX128" fmla="*/ 16958 w 1669098"/>
                <a:gd name="connsiteY128" fmla="*/ 783675 h 1669098"/>
                <a:gd name="connsiteX129" fmla="*/ 76706 w 1669098"/>
                <a:gd name="connsiteY129" fmla="*/ 783675 h 1669098"/>
                <a:gd name="connsiteX130" fmla="*/ 78063 w 1669098"/>
                <a:gd name="connsiteY130" fmla="*/ 756801 h 1669098"/>
                <a:gd name="connsiteX131" fmla="*/ 88661 w 1669098"/>
                <a:gd name="connsiteY131" fmla="*/ 687357 h 1669098"/>
                <a:gd name="connsiteX132" fmla="*/ 31650 w 1669098"/>
                <a:gd name="connsiteY132" fmla="*/ 672081 h 1669098"/>
                <a:gd name="connsiteX133" fmla="*/ 19658 w 1669098"/>
                <a:gd name="connsiteY133" fmla="*/ 651312 h 1669098"/>
                <a:gd name="connsiteX134" fmla="*/ 37215 w 1669098"/>
                <a:gd name="connsiteY134" fmla="*/ 585792 h 1669098"/>
                <a:gd name="connsiteX135" fmla="*/ 57984 w 1669098"/>
                <a:gd name="connsiteY135" fmla="*/ 573800 h 1669098"/>
                <a:gd name="connsiteX136" fmla="*/ 117966 w 1669098"/>
                <a:gd name="connsiteY136" fmla="*/ 589872 h 1669098"/>
                <a:gd name="connsiteX137" fmla="*/ 133894 w 1669098"/>
                <a:gd name="connsiteY137" fmla="*/ 538562 h 1669098"/>
                <a:gd name="connsiteX138" fmla="*/ 154472 w 1669098"/>
                <a:gd name="connsiteY138" fmla="*/ 500651 h 1669098"/>
                <a:gd name="connsiteX139" fmla="*/ 101057 w 1669098"/>
                <a:gd name="connsiteY139" fmla="*/ 469812 h 1669098"/>
                <a:gd name="connsiteX140" fmla="*/ 94850 w 1669098"/>
                <a:gd name="connsiteY140" fmla="*/ 446647 h 1669098"/>
                <a:gd name="connsiteX141" fmla="*/ 128766 w 1669098"/>
                <a:gd name="connsiteY141" fmla="*/ 387902 h 1669098"/>
                <a:gd name="connsiteX142" fmla="*/ 151931 w 1669098"/>
                <a:gd name="connsiteY142" fmla="*/ 381695 h 1669098"/>
                <a:gd name="connsiteX143" fmla="*/ 203027 w 1669098"/>
                <a:gd name="connsiteY143" fmla="*/ 411195 h 1669098"/>
                <a:gd name="connsiteX144" fmla="*/ 204003 w 1669098"/>
                <a:gd name="connsiteY144" fmla="*/ 409395 h 1669098"/>
                <a:gd name="connsiteX145" fmla="*/ 264331 w 1669098"/>
                <a:gd name="connsiteY145" fmla="*/ 336277 h 1669098"/>
                <a:gd name="connsiteX146" fmla="*/ 220452 w 1669098"/>
                <a:gd name="connsiteY146" fmla="*/ 292398 h 1669098"/>
                <a:gd name="connsiteX147" fmla="*/ 220452 w 1669098"/>
                <a:gd name="connsiteY147" fmla="*/ 268416 h 1669098"/>
                <a:gd name="connsiteX148" fmla="*/ 268416 w 1669098"/>
                <a:gd name="connsiteY148" fmla="*/ 220452 h 1669098"/>
                <a:gd name="connsiteX149" fmla="*/ 292398 w 1669098"/>
                <a:gd name="connsiteY149" fmla="*/ 220452 h 1669098"/>
                <a:gd name="connsiteX150" fmla="*/ 336277 w 1669098"/>
                <a:gd name="connsiteY150" fmla="*/ 264331 h 1669098"/>
                <a:gd name="connsiteX151" fmla="*/ 409395 w 1669098"/>
                <a:gd name="connsiteY151" fmla="*/ 204003 h 1669098"/>
                <a:gd name="connsiteX152" fmla="*/ 411195 w 1669098"/>
                <a:gd name="connsiteY152" fmla="*/ 203027 h 1669098"/>
                <a:gd name="connsiteX153" fmla="*/ 381695 w 1669098"/>
                <a:gd name="connsiteY153" fmla="*/ 151932 h 1669098"/>
                <a:gd name="connsiteX154" fmla="*/ 387902 w 1669098"/>
                <a:gd name="connsiteY154" fmla="*/ 128766 h 1669098"/>
                <a:gd name="connsiteX155" fmla="*/ 446647 w 1669098"/>
                <a:gd name="connsiteY155" fmla="*/ 94850 h 1669098"/>
                <a:gd name="connsiteX156" fmla="*/ 469812 w 1669098"/>
                <a:gd name="connsiteY156" fmla="*/ 101057 h 1669098"/>
                <a:gd name="connsiteX157" fmla="*/ 500651 w 1669098"/>
                <a:gd name="connsiteY157" fmla="*/ 154472 h 1669098"/>
                <a:gd name="connsiteX158" fmla="*/ 538562 w 1669098"/>
                <a:gd name="connsiteY158" fmla="*/ 133894 h 1669098"/>
                <a:gd name="connsiteX159" fmla="*/ 589872 w 1669098"/>
                <a:gd name="connsiteY159" fmla="*/ 117966 h 1669098"/>
                <a:gd name="connsiteX160" fmla="*/ 573800 w 1669098"/>
                <a:gd name="connsiteY160" fmla="*/ 57984 h 1669098"/>
                <a:gd name="connsiteX161" fmla="*/ 585791 w 1669098"/>
                <a:gd name="connsiteY161" fmla="*/ 37215 h 1669098"/>
                <a:gd name="connsiteX162" fmla="*/ 651312 w 1669098"/>
                <a:gd name="connsiteY162" fmla="*/ 19658 h 1669098"/>
                <a:gd name="connsiteX163" fmla="*/ 672081 w 1669098"/>
                <a:gd name="connsiteY163" fmla="*/ 31650 h 1669098"/>
                <a:gd name="connsiteX164" fmla="*/ 687357 w 1669098"/>
                <a:gd name="connsiteY164" fmla="*/ 88661 h 1669098"/>
                <a:gd name="connsiteX165" fmla="*/ 756801 w 1669098"/>
                <a:gd name="connsiteY165" fmla="*/ 78063 h 1669098"/>
                <a:gd name="connsiteX166" fmla="*/ 783675 w 1669098"/>
                <a:gd name="connsiteY166" fmla="*/ 76706 h 1669098"/>
                <a:gd name="connsiteX167" fmla="*/ 783675 w 1669098"/>
                <a:gd name="connsiteY167" fmla="*/ 16958 h 1669098"/>
                <a:gd name="connsiteX168" fmla="*/ 800633 w 1669098"/>
                <a:gd name="connsiteY168" fmla="*/ 0 h 1669098"/>
                <a:gd name="connsiteX169" fmla="*/ 834549 w 1669098"/>
                <a:gd name="connsiteY169" fmla="*/ 187960 h 1669098"/>
                <a:gd name="connsiteX170" fmla="*/ 187960 w 1669098"/>
                <a:gd name="connsiteY170" fmla="*/ 834549 h 1669098"/>
                <a:gd name="connsiteX171" fmla="*/ 834549 w 1669098"/>
                <a:gd name="connsiteY171" fmla="*/ 1481138 h 1669098"/>
                <a:gd name="connsiteX172" fmla="*/ 1481138 w 1669098"/>
                <a:gd name="connsiteY172" fmla="*/ 834549 h 1669098"/>
                <a:gd name="connsiteX173" fmla="*/ 834549 w 1669098"/>
                <a:gd name="connsiteY173" fmla="*/ 187960 h 166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Lst>
              <a:rect l="l" t="t" r="r" b="b"/>
              <a:pathLst>
                <a:path w="1669098" h="1669098">
                  <a:moveTo>
                    <a:pt x="800633" y="0"/>
                  </a:moveTo>
                  <a:lnTo>
                    <a:pt x="868465" y="0"/>
                  </a:lnTo>
                  <a:cubicBezTo>
                    <a:pt x="877831" y="0"/>
                    <a:pt x="885423" y="7592"/>
                    <a:pt x="885423" y="16958"/>
                  </a:cubicBezTo>
                  <a:lnTo>
                    <a:pt x="885423" y="76706"/>
                  </a:lnTo>
                  <a:lnTo>
                    <a:pt x="912297" y="78063"/>
                  </a:lnTo>
                  <a:lnTo>
                    <a:pt x="981741" y="88661"/>
                  </a:lnTo>
                  <a:lnTo>
                    <a:pt x="997017" y="31650"/>
                  </a:lnTo>
                  <a:cubicBezTo>
                    <a:pt x="999441" y="22603"/>
                    <a:pt x="1008739" y="17235"/>
                    <a:pt x="1017786" y="19658"/>
                  </a:cubicBezTo>
                  <a:lnTo>
                    <a:pt x="1083307" y="37215"/>
                  </a:lnTo>
                  <a:cubicBezTo>
                    <a:pt x="1092353" y="39639"/>
                    <a:pt x="1097722" y="48937"/>
                    <a:pt x="1095298" y="57984"/>
                  </a:cubicBezTo>
                  <a:lnTo>
                    <a:pt x="1079226" y="117966"/>
                  </a:lnTo>
                  <a:lnTo>
                    <a:pt x="1130536" y="133894"/>
                  </a:lnTo>
                  <a:lnTo>
                    <a:pt x="1168448" y="154472"/>
                  </a:lnTo>
                  <a:lnTo>
                    <a:pt x="1199286" y="101058"/>
                  </a:lnTo>
                  <a:cubicBezTo>
                    <a:pt x="1203969" y="92946"/>
                    <a:pt x="1214340" y="90168"/>
                    <a:pt x="1222451" y="94851"/>
                  </a:cubicBezTo>
                  <a:lnTo>
                    <a:pt x="1281196" y="128766"/>
                  </a:lnTo>
                  <a:cubicBezTo>
                    <a:pt x="1289307" y="133449"/>
                    <a:pt x="1292086" y="143820"/>
                    <a:pt x="1287403" y="151932"/>
                  </a:cubicBezTo>
                  <a:lnTo>
                    <a:pt x="1257903" y="203027"/>
                  </a:lnTo>
                  <a:lnTo>
                    <a:pt x="1259703" y="204003"/>
                  </a:lnTo>
                  <a:lnTo>
                    <a:pt x="1332821" y="264331"/>
                  </a:lnTo>
                  <a:lnTo>
                    <a:pt x="1376700" y="220452"/>
                  </a:lnTo>
                  <a:cubicBezTo>
                    <a:pt x="1383323" y="213829"/>
                    <a:pt x="1394059" y="213829"/>
                    <a:pt x="1400682" y="220452"/>
                  </a:cubicBezTo>
                  <a:lnTo>
                    <a:pt x="1448646" y="268416"/>
                  </a:lnTo>
                  <a:cubicBezTo>
                    <a:pt x="1455269" y="275039"/>
                    <a:pt x="1455269" y="285776"/>
                    <a:pt x="1448646" y="292398"/>
                  </a:cubicBezTo>
                  <a:lnTo>
                    <a:pt x="1404767" y="336277"/>
                  </a:lnTo>
                  <a:lnTo>
                    <a:pt x="1465095" y="409395"/>
                  </a:lnTo>
                  <a:lnTo>
                    <a:pt x="1466071" y="411195"/>
                  </a:lnTo>
                  <a:lnTo>
                    <a:pt x="1517167" y="381695"/>
                  </a:lnTo>
                  <a:cubicBezTo>
                    <a:pt x="1525278" y="377012"/>
                    <a:pt x="1535649" y="379791"/>
                    <a:pt x="1540332" y="387902"/>
                  </a:cubicBezTo>
                  <a:lnTo>
                    <a:pt x="1574248" y="446647"/>
                  </a:lnTo>
                  <a:cubicBezTo>
                    <a:pt x="1578931" y="454758"/>
                    <a:pt x="1576152" y="465129"/>
                    <a:pt x="1568041" y="469812"/>
                  </a:cubicBezTo>
                  <a:lnTo>
                    <a:pt x="1514626" y="500651"/>
                  </a:lnTo>
                  <a:lnTo>
                    <a:pt x="1535204" y="538562"/>
                  </a:lnTo>
                  <a:lnTo>
                    <a:pt x="1551132" y="589872"/>
                  </a:lnTo>
                  <a:lnTo>
                    <a:pt x="1611114" y="573800"/>
                  </a:lnTo>
                  <a:cubicBezTo>
                    <a:pt x="1620161" y="571376"/>
                    <a:pt x="1629459" y="576745"/>
                    <a:pt x="1631883" y="585792"/>
                  </a:cubicBezTo>
                  <a:lnTo>
                    <a:pt x="1649440" y="651312"/>
                  </a:lnTo>
                  <a:cubicBezTo>
                    <a:pt x="1651864" y="660359"/>
                    <a:pt x="1646495" y="669657"/>
                    <a:pt x="1637448" y="672081"/>
                  </a:cubicBezTo>
                  <a:lnTo>
                    <a:pt x="1580437" y="687357"/>
                  </a:lnTo>
                  <a:lnTo>
                    <a:pt x="1591035" y="756801"/>
                  </a:lnTo>
                  <a:lnTo>
                    <a:pt x="1592392" y="783675"/>
                  </a:lnTo>
                  <a:lnTo>
                    <a:pt x="1652140" y="783675"/>
                  </a:lnTo>
                  <a:cubicBezTo>
                    <a:pt x="1661506" y="783675"/>
                    <a:pt x="1669098" y="791267"/>
                    <a:pt x="1669098" y="800633"/>
                  </a:cubicBezTo>
                  <a:lnTo>
                    <a:pt x="1669098" y="868465"/>
                  </a:lnTo>
                  <a:cubicBezTo>
                    <a:pt x="1669098" y="877831"/>
                    <a:pt x="1661506" y="885423"/>
                    <a:pt x="1652140" y="885423"/>
                  </a:cubicBezTo>
                  <a:lnTo>
                    <a:pt x="1592392" y="885423"/>
                  </a:lnTo>
                  <a:lnTo>
                    <a:pt x="1591035" y="912297"/>
                  </a:lnTo>
                  <a:lnTo>
                    <a:pt x="1580437" y="981741"/>
                  </a:lnTo>
                  <a:lnTo>
                    <a:pt x="1637448" y="997017"/>
                  </a:lnTo>
                  <a:cubicBezTo>
                    <a:pt x="1646495" y="999441"/>
                    <a:pt x="1651864" y="1008739"/>
                    <a:pt x="1649440" y="1017786"/>
                  </a:cubicBezTo>
                  <a:lnTo>
                    <a:pt x="1631883" y="1083307"/>
                  </a:lnTo>
                  <a:cubicBezTo>
                    <a:pt x="1629459" y="1092353"/>
                    <a:pt x="1620161" y="1097722"/>
                    <a:pt x="1611114" y="1095298"/>
                  </a:cubicBezTo>
                  <a:lnTo>
                    <a:pt x="1551132" y="1079226"/>
                  </a:lnTo>
                  <a:lnTo>
                    <a:pt x="1535204" y="1130536"/>
                  </a:lnTo>
                  <a:lnTo>
                    <a:pt x="1514626" y="1168447"/>
                  </a:lnTo>
                  <a:lnTo>
                    <a:pt x="1568041" y="1199286"/>
                  </a:lnTo>
                  <a:cubicBezTo>
                    <a:pt x="1576152" y="1203969"/>
                    <a:pt x="1578931" y="1214340"/>
                    <a:pt x="1574248" y="1222451"/>
                  </a:cubicBezTo>
                  <a:lnTo>
                    <a:pt x="1540332" y="1281196"/>
                  </a:lnTo>
                  <a:cubicBezTo>
                    <a:pt x="1535649" y="1289307"/>
                    <a:pt x="1525278" y="1292086"/>
                    <a:pt x="1517167" y="1287403"/>
                  </a:cubicBezTo>
                  <a:lnTo>
                    <a:pt x="1466071" y="1257903"/>
                  </a:lnTo>
                  <a:lnTo>
                    <a:pt x="1465095" y="1259703"/>
                  </a:lnTo>
                  <a:lnTo>
                    <a:pt x="1404767" y="1332821"/>
                  </a:lnTo>
                  <a:lnTo>
                    <a:pt x="1448646" y="1376700"/>
                  </a:lnTo>
                  <a:cubicBezTo>
                    <a:pt x="1455269" y="1383323"/>
                    <a:pt x="1455269" y="1394059"/>
                    <a:pt x="1448646" y="1400682"/>
                  </a:cubicBezTo>
                  <a:lnTo>
                    <a:pt x="1400682" y="1448647"/>
                  </a:lnTo>
                  <a:cubicBezTo>
                    <a:pt x="1394059" y="1455269"/>
                    <a:pt x="1383323" y="1455269"/>
                    <a:pt x="1376700" y="1448647"/>
                  </a:cubicBezTo>
                  <a:lnTo>
                    <a:pt x="1332820" y="1404767"/>
                  </a:lnTo>
                  <a:lnTo>
                    <a:pt x="1259703" y="1465095"/>
                  </a:lnTo>
                  <a:lnTo>
                    <a:pt x="1257903" y="1466071"/>
                  </a:lnTo>
                  <a:lnTo>
                    <a:pt x="1287403" y="1517167"/>
                  </a:lnTo>
                  <a:cubicBezTo>
                    <a:pt x="1292086" y="1525278"/>
                    <a:pt x="1289307" y="1535649"/>
                    <a:pt x="1281196" y="1540332"/>
                  </a:cubicBezTo>
                  <a:lnTo>
                    <a:pt x="1222451" y="1574248"/>
                  </a:lnTo>
                  <a:cubicBezTo>
                    <a:pt x="1214340" y="1578931"/>
                    <a:pt x="1203969" y="1576152"/>
                    <a:pt x="1199286" y="1568041"/>
                  </a:cubicBezTo>
                  <a:lnTo>
                    <a:pt x="1168447" y="1514626"/>
                  </a:lnTo>
                  <a:lnTo>
                    <a:pt x="1130536" y="1535204"/>
                  </a:lnTo>
                  <a:lnTo>
                    <a:pt x="1079226" y="1551132"/>
                  </a:lnTo>
                  <a:lnTo>
                    <a:pt x="1095298" y="1611114"/>
                  </a:lnTo>
                  <a:cubicBezTo>
                    <a:pt x="1097722" y="1620161"/>
                    <a:pt x="1092353" y="1629459"/>
                    <a:pt x="1083307" y="1631883"/>
                  </a:cubicBezTo>
                  <a:lnTo>
                    <a:pt x="1017786" y="1649440"/>
                  </a:lnTo>
                  <a:cubicBezTo>
                    <a:pt x="1008739" y="1651864"/>
                    <a:pt x="999441" y="1646495"/>
                    <a:pt x="997017" y="1637448"/>
                  </a:cubicBezTo>
                  <a:lnTo>
                    <a:pt x="981741" y="1580437"/>
                  </a:lnTo>
                  <a:lnTo>
                    <a:pt x="912297" y="1591035"/>
                  </a:lnTo>
                  <a:lnTo>
                    <a:pt x="885423" y="1592392"/>
                  </a:lnTo>
                  <a:lnTo>
                    <a:pt x="885423" y="1652140"/>
                  </a:lnTo>
                  <a:cubicBezTo>
                    <a:pt x="885423" y="1661506"/>
                    <a:pt x="877831" y="1669098"/>
                    <a:pt x="868465" y="1669098"/>
                  </a:cubicBezTo>
                  <a:lnTo>
                    <a:pt x="800633" y="1669098"/>
                  </a:lnTo>
                  <a:cubicBezTo>
                    <a:pt x="791267" y="1669098"/>
                    <a:pt x="783675" y="1661506"/>
                    <a:pt x="783675" y="1652140"/>
                  </a:cubicBezTo>
                  <a:lnTo>
                    <a:pt x="783675" y="1592392"/>
                  </a:lnTo>
                  <a:lnTo>
                    <a:pt x="756801" y="1591035"/>
                  </a:lnTo>
                  <a:lnTo>
                    <a:pt x="687357" y="1580437"/>
                  </a:lnTo>
                  <a:lnTo>
                    <a:pt x="672081" y="1637448"/>
                  </a:lnTo>
                  <a:cubicBezTo>
                    <a:pt x="669657" y="1646495"/>
                    <a:pt x="660359" y="1651864"/>
                    <a:pt x="651312" y="1649440"/>
                  </a:cubicBezTo>
                  <a:lnTo>
                    <a:pt x="585791" y="1631883"/>
                  </a:lnTo>
                  <a:cubicBezTo>
                    <a:pt x="576745" y="1629459"/>
                    <a:pt x="571376" y="1620161"/>
                    <a:pt x="573800" y="1611114"/>
                  </a:cubicBezTo>
                  <a:lnTo>
                    <a:pt x="589872" y="1551132"/>
                  </a:lnTo>
                  <a:lnTo>
                    <a:pt x="538562" y="1535204"/>
                  </a:lnTo>
                  <a:lnTo>
                    <a:pt x="500651" y="1514626"/>
                  </a:lnTo>
                  <a:lnTo>
                    <a:pt x="469812" y="1568041"/>
                  </a:lnTo>
                  <a:cubicBezTo>
                    <a:pt x="465129" y="1576152"/>
                    <a:pt x="454758" y="1578931"/>
                    <a:pt x="446647" y="1574248"/>
                  </a:cubicBezTo>
                  <a:lnTo>
                    <a:pt x="387902" y="1540332"/>
                  </a:lnTo>
                  <a:cubicBezTo>
                    <a:pt x="379791" y="1535649"/>
                    <a:pt x="377012" y="1525278"/>
                    <a:pt x="381695" y="1517167"/>
                  </a:cubicBezTo>
                  <a:lnTo>
                    <a:pt x="411195" y="1466071"/>
                  </a:lnTo>
                  <a:lnTo>
                    <a:pt x="409395" y="1465095"/>
                  </a:lnTo>
                  <a:lnTo>
                    <a:pt x="336278" y="1404767"/>
                  </a:lnTo>
                  <a:lnTo>
                    <a:pt x="292398" y="1448647"/>
                  </a:lnTo>
                  <a:cubicBezTo>
                    <a:pt x="285775" y="1455269"/>
                    <a:pt x="275039" y="1455269"/>
                    <a:pt x="268416" y="1448647"/>
                  </a:cubicBezTo>
                  <a:lnTo>
                    <a:pt x="220452" y="1400682"/>
                  </a:lnTo>
                  <a:cubicBezTo>
                    <a:pt x="213829" y="1394059"/>
                    <a:pt x="213829" y="1383323"/>
                    <a:pt x="220452" y="1376700"/>
                  </a:cubicBezTo>
                  <a:lnTo>
                    <a:pt x="264331" y="1332821"/>
                  </a:lnTo>
                  <a:lnTo>
                    <a:pt x="204003" y="1259703"/>
                  </a:lnTo>
                  <a:lnTo>
                    <a:pt x="203027" y="1257903"/>
                  </a:lnTo>
                  <a:lnTo>
                    <a:pt x="151931" y="1287403"/>
                  </a:lnTo>
                  <a:cubicBezTo>
                    <a:pt x="143820" y="1292086"/>
                    <a:pt x="133449" y="1289307"/>
                    <a:pt x="128766" y="1281196"/>
                  </a:cubicBezTo>
                  <a:lnTo>
                    <a:pt x="94850" y="1222451"/>
                  </a:lnTo>
                  <a:cubicBezTo>
                    <a:pt x="90167" y="1214340"/>
                    <a:pt x="92946" y="1203969"/>
                    <a:pt x="101057" y="1199286"/>
                  </a:cubicBezTo>
                  <a:lnTo>
                    <a:pt x="154472" y="1168447"/>
                  </a:lnTo>
                  <a:lnTo>
                    <a:pt x="133894" y="1130536"/>
                  </a:lnTo>
                  <a:lnTo>
                    <a:pt x="117966" y="1079226"/>
                  </a:lnTo>
                  <a:lnTo>
                    <a:pt x="57984" y="1095298"/>
                  </a:lnTo>
                  <a:cubicBezTo>
                    <a:pt x="48937" y="1097722"/>
                    <a:pt x="39639" y="1092353"/>
                    <a:pt x="37215" y="1083307"/>
                  </a:cubicBezTo>
                  <a:lnTo>
                    <a:pt x="19658" y="1017786"/>
                  </a:lnTo>
                  <a:cubicBezTo>
                    <a:pt x="17234" y="1008739"/>
                    <a:pt x="22603" y="999441"/>
                    <a:pt x="31650" y="997017"/>
                  </a:cubicBezTo>
                  <a:lnTo>
                    <a:pt x="88661" y="981741"/>
                  </a:lnTo>
                  <a:lnTo>
                    <a:pt x="78063" y="912297"/>
                  </a:lnTo>
                  <a:lnTo>
                    <a:pt x="76706" y="885423"/>
                  </a:lnTo>
                  <a:lnTo>
                    <a:pt x="16958" y="885423"/>
                  </a:lnTo>
                  <a:cubicBezTo>
                    <a:pt x="7592" y="885423"/>
                    <a:pt x="0" y="877831"/>
                    <a:pt x="0" y="868465"/>
                  </a:cubicBezTo>
                  <a:lnTo>
                    <a:pt x="0" y="800633"/>
                  </a:lnTo>
                  <a:cubicBezTo>
                    <a:pt x="0" y="791267"/>
                    <a:pt x="7592" y="783675"/>
                    <a:pt x="16958" y="783675"/>
                  </a:cubicBezTo>
                  <a:lnTo>
                    <a:pt x="76706" y="783675"/>
                  </a:lnTo>
                  <a:lnTo>
                    <a:pt x="78063" y="756801"/>
                  </a:lnTo>
                  <a:lnTo>
                    <a:pt x="88661" y="687357"/>
                  </a:lnTo>
                  <a:lnTo>
                    <a:pt x="31650" y="672081"/>
                  </a:lnTo>
                  <a:cubicBezTo>
                    <a:pt x="22603" y="669657"/>
                    <a:pt x="17234" y="660359"/>
                    <a:pt x="19658" y="651312"/>
                  </a:cubicBezTo>
                  <a:lnTo>
                    <a:pt x="37215" y="585792"/>
                  </a:lnTo>
                  <a:cubicBezTo>
                    <a:pt x="39639" y="576745"/>
                    <a:pt x="48937" y="571376"/>
                    <a:pt x="57984" y="573800"/>
                  </a:cubicBezTo>
                  <a:lnTo>
                    <a:pt x="117966" y="589872"/>
                  </a:lnTo>
                  <a:lnTo>
                    <a:pt x="133894" y="538562"/>
                  </a:lnTo>
                  <a:lnTo>
                    <a:pt x="154472" y="500651"/>
                  </a:lnTo>
                  <a:lnTo>
                    <a:pt x="101057" y="469812"/>
                  </a:lnTo>
                  <a:cubicBezTo>
                    <a:pt x="92946" y="465129"/>
                    <a:pt x="90167" y="454758"/>
                    <a:pt x="94850" y="446647"/>
                  </a:cubicBezTo>
                  <a:lnTo>
                    <a:pt x="128766" y="387902"/>
                  </a:lnTo>
                  <a:cubicBezTo>
                    <a:pt x="133449" y="379791"/>
                    <a:pt x="143820" y="377012"/>
                    <a:pt x="151931" y="381695"/>
                  </a:cubicBezTo>
                  <a:lnTo>
                    <a:pt x="203027" y="411195"/>
                  </a:lnTo>
                  <a:lnTo>
                    <a:pt x="204003" y="409395"/>
                  </a:lnTo>
                  <a:lnTo>
                    <a:pt x="264331" y="336277"/>
                  </a:lnTo>
                  <a:lnTo>
                    <a:pt x="220452" y="292398"/>
                  </a:lnTo>
                  <a:cubicBezTo>
                    <a:pt x="213829" y="285776"/>
                    <a:pt x="213829" y="275039"/>
                    <a:pt x="220452" y="268416"/>
                  </a:cubicBezTo>
                  <a:lnTo>
                    <a:pt x="268416" y="220452"/>
                  </a:lnTo>
                  <a:cubicBezTo>
                    <a:pt x="275039" y="213829"/>
                    <a:pt x="285775" y="213829"/>
                    <a:pt x="292398" y="220452"/>
                  </a:cubicBezTo>
                  <a:lnTo>
                    <a:pt x="336277" y="264331"/>
                  </a:lnTo>
                  <a:lnTo>
                    <a:pt x="409395" y="204003"/>
                  </a:lnTo>
                  <a:lnTo>
                    <a:pt x="411195" y="203027"/>
                  </a:lnTo>
                  <a:lnTo>
                    <a:pt x="381695" y="151932"/>
                  </a:lnTo>
                  <a:cubicBezTo>
                    <a:pt x="377012" y="143820"/>
                    <a:pt x="379791" y="133449"/>
                    <a:pt x="387902" y="128766"/>
                  </a:cubicBezTo>
                  <a:lnTo>
                    <a:pt x="446647" y="94850"/>
                  </a:lnTo>
                  <a:cubicBezTo>
                    <a:pt x="454758" y="90167"/>
                    <a:pt x="465129" y="92946"/>
                    <a:pt x="469812" y="101057"/>
                  </a:cubicBezTo>
                  <a:lnTo>
                    <a:pt x="500651" y="154472"/>
                  </a:lnTo>
                  <a:lnTo>
                    <a:pt x="538562" y="133894"/>
                  </a:lnTo>
                  <a:lnTo>
                    <a:pt x="589872" y="117966"/>
                  </a:lnTo>
                  <a:lnTo>
                    <a:pt x="573800" y="57984"/>
                  </a:lnTo>
                  <a:cubicBezTo>
                    <a:pt x="571376" y="48937"/>
                    <a:pt x="576745" y="39639"/>
                    <a:pt x="585791" y="37215"/>
                  </a:cubicBezTo>
                  <a:lnTo>
                    <a:pt x="651312" y="19658"/>
                  </a:lnTo>
                  <a:cubicBezTo>
                    <a:pt x="660359" y="17235"/>
                    <a:pt x="669657" y="22603"/>
                    <a:pt x="672081" y="31650"/>
                  </a:cubicBezTo>
                  <a:lnTo>
                    <a:pt x="687357" y="88661"/>
                  </a:lnTo>
                  <a:lnTo>
                    <a:pt x="756801" y="78063"/>
                  </a:lnTo>
                  <a:lnTo>
                    <a:pt x="783675" y="76706"/>
                  </a:lnTo>
                  <a:lnTo>
                    <a:pt x="783675" y="16958"/>
                  </a:lnTo>
                  <a:cubicBezTo>
                    <a:pt x="783675" y="7592"/>
                    <a:pt x="791267" y="0"/>
                    <a:pt x="800633" y="0"/>
                  </a:cubicBezTo>
                  <a:close/>
                  <a:moveTo>
                    <a:pt x="834549" y="187960"/>
                  </a:moveTo>
                  <a:cubicBezTo>
                    <a:pt x="477448" y="187960"/>
                    <a:pt x="187960" y="477448"/>
                    <a:pt x="187960" y="834549"/>
                  </a:cubicBezTo>
                  <a:cubicBezTo>
                    <a:pt x="187960" y="1191650"/>
                    <a:pt x="477448" y="1481138"/>
                    <a:pt x="834549" y="1481138"/>
                  </a:cubicBezTo>
                  <a:cubicBezTo>
                    <a:pt x="1191650" y="1481138"/>
                    <a:pt x="1481138" y="1191650"/>
                    <a:pt x="1481138" y="834549"/>
                  </a:cubicBezTo>
                  <a:cubicBezTo>
                    <a:pt x="1481138" y="477448"/>
                    <a:pt x="1191650" y="187960"/>
                    <a:pt x="834549" y="18796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5520690" y="2923699"/>
              <a:ext cx="1150620" cy="1150620"/>
              <a:chOff x="5520690" y="2923699"/>
              <a:chExt cx="1150620" cy="1150620"/>
            </a:xfrm>
          </p:grpSpPr>
          <p:sp>
            <p:nvSpPr>
              <p:cNvPr id="25" name="椭圆 24"/>
              <p:cNvSpPr/>
              <p:nvPr/>
            </p:nvSpPr>
            <p:spPr>
              <a:xfrm>
                <a:off x="5520690" y="2923699"/>
                <a:ext cx="1150620" cy="11506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112"/>
              <p:cNvSpPr>
                <a:spLocks noEditPoints="1"/>
              </p:cNvSpPr>
              <p:nvPr/>
            </p:nvSpPr>
            <p:spPr bwMode="auto">
              <a:xfrm>
                <a:off x="5934869" y="3337878"/>
                <a:ext cx="322263" cy="322263"/>
              </a:xfrm>
              <a:custGeom>
                <a:avLst/>
                <a:gdLst>
                  <a:gd name="T0" fmla="*/ 1016 w 1017"/>
                  <a:gd name="T1" fmla="*/ 371 h 1017"/>
                  <a:gd name="T2" fmla="*/ 1011 w 1017"/>
                  <a:gd name="T3" fmla="*/ 363 h 1017"/>
                  <a:gd name="T4" fmla="*/ 1004 w 1017"/>
                  <a:gd name="T5" fmla="*/ 355 h 1017"/>
                  <a:gd name="T6" fmla="*/ 996 w 1017"/>
                  <a:gd name="T7" fmla="*/ 351 h 1017"/>
                  <a:gd name="T8" fmla="*/ 986 w 1017"/>
                  <a:gd name="T9" fmla="*/ 350 h 1017"/>
                  <a:gd name="T10" fmla="*/ 539 w 1017"/>
                  <a:gd name="T11" fmla="*/ 21 h 1017"/>
                  <a:gd name="T12" fmla="*/ 537 w 1017"/>
                  <a:gd name="T13" fmla="*/ 17 h 1017"/>
                  <a:gd name="T14" fmla="*/ 531 w 1017"/>
                  <a:gd name="T15" fmla="*/ 8 h 1017"/>
                  <a:gd name="T16" fmla="*/ 523 w 1017"/>
                  <a:gd name="T17" fmla="*/ 3 h 1017"/>
                  <a:gd name="T18" fmla="*/ 514 w 1017"/>
                  <a:gd name="T19" fmla="*/ 0 h 1017"/>
                  <a:gd name="T20" fmla="*/ 509 w 1017"/>
                  <a:gd name="T21" fmla="*/ 0 h 1017"/>
                  <a:gd name="T22" fmla="*/ 499 w 1017"/>
                  <a:gd name="T23" fmla="*/ 1 h 1017"/>
                  <a:gd name="T24" fmla="*/ 490 w 1017"/>
                  <a:gd name="T25" fmla="*/ 5 h 1017"/>
                  <a:gd name="T26" fmla="*/ 483 w 1017"/>
                  <a:gd name="T27" fmla="*/ 13 h 1017"/>
                  <a:gd name="T28" fmla="*/ 479 w 1017"/>
                  <a:gd name="T29" fmla="*/ 21 h 1017"/>
                  <a:gd name="T30" fmla="*/ 31 w 1017"/>
                  <a:gd name="T31" fmla="*/ 350 h 1017"/>
                  <a:gd name="T32" fmla="*/ 27 w 1017"/>
                  <a:gd name="T33" fmla="*/ 350 h 1017"/>
                  <a:gd name="T34" fmla="*/ 17 w 1017"/>
                  <a:gd name="T35" fmla="*/ 353 h 1017"/>
                  <a:gd name="T36" fmla="*/ 10 w 1017"/>
                  <a:gd name="T37" fmla="*/ 358 h 1017"/>
                  <a:gd name="T38" fmla="*/ 3 w 1017"/>
                  <a:gd name="T39" fmla="*/ 367 h 1017"/>
                  <a:gd name="T40" fmla="*/ 1 w 1017"/>
                  <a:gd name="T41" fmla="*/ 371 h 1017"/>
                  <a:gd name="T42" fmla="*/ 0 w 1017"/>
                  <a:gd name="T43" fmla="*/ 381 h 1017"/>
                  <a:gd name="T44" fmla="*/ 1 w 1017"/>
                  <a:gd name="T45" fmla="*/ 390 h 1017"/>
                  <a:gd name="T46" fmla="*/ 5 w 1017"/>
                  <a:gd name="T47" fmla="*/ 399 h 1017"/>
                  <a:gd name="T48" fmla="*/ 12 w 1017"/>
                  <a:gd name="T49" fmla="*/ 407 h 1017"/>
                  <a:gd name="T50" fmla="*/ 160 w 1017"/>
                  <a:gd name="T51" fmla="*/ 975 h 1017"/>
                  <a:gd name="T52" fmla="*/ 159 w 1017"/>
                  <a:gd name="T53" fmla="*/ 981 h 1017"/>
                  <a:gd name="T54" fmla="*/ 159 w 1017"/>
                  <a:gd name="T55" fmla="*/ 990 h 1017"/>
                  <a:gd name="T56" fmla="*/ 162 w 1017"/>
                  <a:gd name="T57" fmla="*/ 1000 h 1017"/>
                  <a:gd name="T58" fmla="*/ 167 w 1017"/>
                  <a:gd name="T59" fmla="*/ 1007 h 1017"/>
                  <a:gd name="T60" fmla="*/ 172 w 1017"/>
                  <a:gd name="T61" fmla="*/ 1012 h 1017"/>
                  <a:gd name="T62" fmla="*/ 180 w 1017"/>
                  <a:gd name="T63" fmla="*/ 1016 h 1017"/>
                  <a:gd name="T64" fmla="*/ 190 w 1017"/>
                  <a:gd name="T65" fmla="*/ 1017 h 1017"/>
                  <a:gd name="T66" fmla="*/ 200 w 1017"/>
                  <a:gd name="T67" fmla="*/ 1016 h 1017"/>
                  <a:gd name="T68" fmla="*/ 209 w 1017"/>
                  <a:gd name="T69" fmla="*/ 1012 h 1017"/>
                  <a:gd name="T70" fmla="*/ 808 w 1017"/>
                  <a:gd name="T71" fmla="*/ 1012 h 1017"/>
                  <a:gd name="T72" fmla="*/ 812 w 1017"/>
                  <a:gd name="T73" fmla="*/ 1014 h 1017"/>
                  <a:gd name="T74" fmla="*/ 822 w 1017"/>
                  <a:gd name="T75" fmla="*/ 1017 h 1017"/>
                  <a:gd name="T76" fmla="*/ 826 w 1017"/>
                  <a:gd name="T77" fmla="*/ 1017 h 1017"/>
                  <a:gd name="T78" fmla="*/ 837 w 1017"/>
                  <a:gd name="T79" fmla="*/ 1016 h 1017"/>
                  <a:gd name="T80" fmla="*/ 846 w 1017"/>
                  <a:gd name="T81" fmla="*/ 1012 h 1017"/>
                  <a:gd name="T82" fmla="*/ 850 w 1017"/>
                  <a:gd name="T83" fmla="*/ 1007 h 1017"/>
                  <a:gd name="T84" fmla="*/ 855 w 1017"/>
                  <a:gd name="T85" fmla="*/ 1000 h 1017"/>
                  <a:gd name="T86" fmla="*/ 858 w 1017"/>
                  <a:gd name="T87" fmla="*/ 990 h 1017"/>
                  <a:gd name="T88" fmla="*/ 858 w 1017"/>
                  <a:gd name="T89" fmla="*/ 981 h 1017"/>
                  <a:gd name="T90" fmla="*/ 737 w 1017"/>
                  <a:gd name="T91" fmla="*/ 616 h 1017"/>
                  <a:gd name="T92" fmla="*/ 1005 w 1017"/>
                  <a:gd name="T93" fmla="*/ 407 h 1017"/>
                  <a:gd name="T94" fmla="*/ 1012 w 1017"/>
                  <a:gd name="T95" fmla="*/ 399 h 1017"/>
                  <a:gd name="T96" fmla="*/ 1016 w 1017"/>
                  <a:gd name="T97" fmla="*/ 390 h 1017"/>
                  <a:gd name="T98" fmla="*/ 1017 w 1017"/>
                  <a:gd name="T99" fmla="*/ 381 h 1017"/>
                  <a:gd name="T100" fmla="*/ 1016 w 1017"/>
                  <a:gd name="T101" fmla="*/ 371 h 1017"/>
                  <a:gd name="T102" fmla="*/ 124 w 1017"/>
                  <a:gd name="T103" fmla="*/ 413 h 1017"/>
                  <a:gd name="T104" fmla="*/ 302 w 1017"/>
                  <a:gd name="T105" fmla="*/ 551 h 1017"/>
                  <a:gd name="T106" fmla="*/ 766 w 1017"/>
                  <a:gd name="T107" fmla="*/ 904 h 1017"/>
                  <a:gd name="T108" fmla="*/ 527 w 1017"/>
                  <a:gd name="T109" fmla="*/ 737 h 1017"/>
                  <a:gd name="T110" fmla="*/ 518 w 1017"/>
                  <a:gd name="T111" fmla="*/ 733 h 1017"/>
                  <a:gd name="T112" fmla="*/ 509 w 1017"/>
                  <a:gd name="T113" fmla="*/ 732 h 1017"/>
                  <a:gd name="T114" fmla="*/ 504 w 1017"/>
                  <a:gd name="T115" fmla="*/ 732 h 1017"/>
                  <a:gd name="T116" fmla="*/ 495 w 1017"/>
                  <a:gd name="T117" fmla="*/ 735 h 1017"/>
                  <a:gd name="T118" fmla="*/ 251 w 1017"/>
                  <a:gd name="T119" fmla="*/ 904 h 1017"/>
                  <a:gd name="T120" fmla="*/ 766 w 1017"/>
                  <a:gd name="T121" fmla="*/ 904 h 1017"/>
                  <a:gd name="T122" fmla="*/ 670 w 1017"/>
                  <a:gd name="T123" fmla="*/ 413 h 1017"/>
                  <a:gd name="T124" fmla="*/ 716 w 1017"/>
                  <a:gd name="T125" fmla="*/ 55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1016" y="371"/>
                    </a:moveTo>
                    <a:lnTo>
                      <a:pt x="1016" y="371"/>
                    </a:lnTo>
                    <a:lnTo>
                      <a:pt x="1014" y="367"/>
                    </a:lnTo>
                    <a:lnTo>
                      <a:pt x="1011" y="363"/>
                    </a:lnTo>
                    <a:lnTo>
                      <a:pt x="1008" y="358"/>
                    </a:lnTo>
                    <a:lnTo>
                      <a:pt x="1004" y="355"/>
                    </a:lnTo>
                    <a:lnTo>
                      <a:pt x="1000" y="353"/>
                    </a:lnTo>
                    <a:lnTo>
                      <a:pt x="996" y="351"/>
                    </a:lnTo>
                    <a:lnTo>
                      <a:pt x="990" y="350"/>
                    </a:lnTo>
                    <a:lnTo>
                      <a:pt x="986" y="350"/>
                    </a:lnTo>
                    <a:lnTo>
                      <a:pt x="648" y="350"/>
                    </a:lnTo>
                    <a:lnTo>
                      <a:pt x="539" y="21"/>
                    </a:lnTo>
                    <a:lnTo>
                      <a:pt x="539" y="21"/>
                    </a:lnTo>
                    <a:lnTo>
                      <a:pt x="537" y="17"/>
                    </a:lnTo>
                    <a:lnTo>
                      <a:pt x="534" y="13"/>
                    </a:lnTo>
                    <a:lnTo>
                      <a:pt x="531" y="8"/>
                    </a:lnTo>
                    <a:lnTo>
                      <a:pt x="527" y="5"/>
                    </a:lnTo>
                    <a:lnTo>
                      <a:pt x="523" y="3"/>
                    </a:lnTo>
                    <a:lnTo>
                      <a:pt x="518" y="1"/>
                    </a:lnTo>
                    <a:lnTo>
                      <a:pt x="514" y="0"/>
                    </a:lnTo>
                    <a:lnTo>
                      <a:pt x="509" y="0"/>
                    </a:lnTo>
                    <a:lnTo>
                      <a:pt x="509" y="0"/>
                    </a:lnTo>
                    <a:lnTo>
                      <a:pt x="503" y="0"/>
                    </a:lnTo>
                    <a:lnTo>
                      <a:pt x="499" y="1"/>
                    </a:lnTo>
                    <a:lnTo>
                      <a:pt x="495" y="3"/>
                    </a:lnTo>
                    <a:lnTo>
                      <a:pt x="490" y="5"/>
                    </a:lnTo>
                    <a:lnTo>
                      <a:pt x="486" y="8"/>
                    </a:lnTo>
                    <a:lnTo>
                      <a:pt x="483" y="13"/>
                    </a:lnTo>
                    <a:lnTo>
                      <a:pt x="481" y="17"/>
                    </a:lnTo>
                    <a:lnTo>
                      <a:pt x="479" y="21"/>
                    </a:lnTo>
                    <a:lnTo>
                      <a:pt x="369" y="350"/>
                    </a:lnTo>
                    <a:lnTo>
                      <a:pt x="31" y="350"/>
                    </a:lnTo>
                    <a:lnTo>
                      <a:pt x="31" y="350"/>
                    </a:lnTo>
                    <a:lnTo>
                      <a:pt x="27" y="350"/>
                    </a:lnTo>
                    <a:lnTo>
                      <a:pt x="21" y="351"/>
                    </a:lnTo>
                    <a:lnTo>
                      <a:pt x="17" y="353"/>
                    </a:lnTo>
                    <a:lnTo>
                      <a:pt x="13" y="355"/>
                    </a:lnTo>
                    <a:lnTo>
                      <a:pt x="10" y="358"/>
                    </a:lnTo>
                    <a:lnTo>
                      <a:pt x="6" y="363"/>
                    </a:lnTo>
                    <a:lnTo>
                      <a:pt x="3" y="367"/>
                    </a:lnTo>
                    <a:lnTo>
                      <a:pt x="1" y="371"/>
                    </a:lnTo>
                    <a:lnTo>
                      <a:pt x="1" y="371"/>
                    </a:lnTo>
                    <a:lnTo>
                      <a:pt x="0" y="375"/>
                    </a:lnTo>
                    <a:lnTo>
                      <a:pt x="0" y="381"/>
                    </a:lnTo>
                    <a:lnTo>
                      <a:pt x="0" y="386"/>
                    </a:lnTo>
                    <a:lnTo>
                      <a:pt x="1" y="390"/>
                    </a:lnTo>
                    <a:lnTo>
                      <a:pt x="3" y="395"/>
                    </a:lnTo>
                    <a:lnTo>
                      <a:pt x="5" y="399"/>
                    </a:lnTo>
                    <a:lnTo>
                      <a:pt x="9" y="403"/>
                    </a:lnTo>
                    <a:lnTo>
                      <a:pt x="12" y="407"/>
                    </a:lnTo>
                    <a:lnTo>
                      <a:pt x="280" y="616"/>
                    </a:lnTo>
                    <a:lnTo>
                      <a:pt x="160" y="975"/>
                    </a:lnTo>
                    <a:lnTo>
                      <a:pt x="160" y="975"/>
                    </a:lnTo>
                    <a:lnTo>
                      <a:pt x="159" y="981"/>
                    </a:lnTo>
                    <a:lnTo>
                      <a:pt x="159" y="986"/>
                    </a:lnTo>
                    <a:lnTo>
                      <a:pt x="159" y="990"/>
                    </a:lnTo>
                    <a:lnTo>
                      <a:pt x="160" y="996"/>
                    </a:lnTo>
                    <a:lnTo>
                      <a:pt x="162" y="1000"/>
                    </a:lnTo>
                    <a:lnTo>
                      <a:pt x="164" y="1004"/>
                    </a:lnTo>
                    <a:lnTo>
                      <a:pt x="167" y="1007"/>
                    </a:lnTo>
                    <a:lnTo>
                      <a:pt x="172" y="1012"/>
                    </a:lnTo>
                    <a:lnTo>
                      <a:pt x="172" y="1012"/>
                    </a:lnTo>
                    <a:lnTo>
                      <a:pt x="176" y="1014"/>
                    </a:lnTo>
                    <a:lnTo>
                      <a:pt x="180" y="1016"/>
                    </a:lnTo>
                    <a:lnTo>
                      <a:pt x="186" y="1017"/>
                    </a:lnTo>
                    <a:lnTo>
                      <a:pt x="190" y="1017"/>
                    </a:lnTo>
                    <a:lnTo>
                      <a:pt x="195" y="1017"/>
                    </a:lnTo>
                    <a:lnTo>
                      <a:pt x="200" y="1016"/>
                    </a:lnTo>
                    <a:lnTo>
                      <a:pt x="204" y="1014"/>
                    </a:lnTo>
                    <a:lnTo>
                      <a:pt x="209" y="1012"/>
                    </a:lnTo>
                    <a:lnTo>
                      <a:pt x="509" y="801"/>
                    </a:lnTo>
                    <a:lnTo>
                      <a:pt x="808" y="1012"/>
                    </a:lnTo>
                    <a:lnTo>
                      <a:pt x="808" y="1012"/>
                    </a:lnTo>
                    <a:lnTo>
                      <a:pt x="812" y="1014"/>
                    </a:lnTo>
                    <a:lnTo>
                      <a:pt x="818" y="1016"/>
                    </a:lnTo>
                    <a:lnTo>
                      <a:pt x="822" y="1017"/>
                    </a:lnTo>
                    <a:lnTo>
                      <a:pt x="826" y="1017"/>
                    </a:lnTo>
                    <a:lnTo>
                      <a:pt x="826" y="1017"/>
                    </a:lnTo>
                    <a:lnTo>
                      <a:pt x="832" y="1017"/>
                    </a:lnTo>
                    <a:lnTo>
                      <a:pt x="837" y="1016"/>
                    </a:lnTo>
                    <a:lnTo>
                      <a:pt x="841" y="1014"/>
                    </a:lnTo>
                    <a:lnTo>
                      <a:pt x="846" y="1012"/>
                    </a:lnTo>
                    <a:lnTo>
                      <a:pt x="846" y="1012"/>
                    </a:lnTo>
                    <a:lnTo>
                      <a:pt x="850" y="1007"/>
                    </a:lnTo>
                    <a:lnTo>
                      <a:pt x="853" y="1004"/>
                    </a:lnTo>
                    <a:lnTo>
                      <a:pt x="855" y="1000"/>
                    </a:lnTo>
                    <a:lnTo>
                      <a:pt x="857" y="996"/>
                    </a:lnTo>
                    <a:lnTo>
                      <a:pt x="858" y="990"/>
                    </a:lnTo>
                    <a:lnTo>
                      <a:pt x="858" y="986"/>
                    </a:lnTo>
                    <a:lnTo>
                      <a:pt x="858" y="981"/>
                    </a:lnTo>
                    <a:lnTo>
                      <a:pt x="857" y="975"/>
                    </a:lnTo>
                    <a:lnTo>
                      <a:pt x="737" y="616"/>
                    </a:lnTo>
                    <a:lnTo>
                      <a:pt x="1005" y="407"/>
                    </a:lnTo>
                    <a:lnTo>
                      <a:pt x="1005" y="407"/>
                    </a:lnTo>
                    <a:lnTo>
                      <a:pt x="1009" y="403"/>
                    </a:lnTo>
                    <a:lnTo>
                      <a:pt x="1012" y="399"/>
                    </a:lnTo>
                    <a:lnTo>
                      <a:pt x="1014" y="395"/>
                    </a:lnTo>
                    <a:lnTo>
                      <a:pt x="1016" y="390"/>
                    </a:lnTo>
                    <a:lnTo>
                      <a:pt x="1017" y="386"/>
                    </a:lnTo>
                    <a:lnTo>
                      <a:pt x="1017" y="381"/>
                    </a:lnTo>
                    <a:lnTo>
                      <a:pt x="1017" y="375"/>
                    </a:lnTo>
                    <a:lnTo>
                      <a:pt x="1016" y="371"/>
                    </a:lnTo>
                    <a:lnTo>
                      <a:pt x="1016" y="371"/>
                    </a:lnTo>
                    <a:close/>
                    <a:moveTo>
                      <a:pt x="124" y="413"/>
                    </a:moveTo>
                    <a:lnTo>
                      <a:pt x="348" y="413"/>
                    </a:lnTo>
                    <a:lnTo>
                      <a:pt x="302" y="551"/>
                    </a:lnTo>
                    <a:lnTo>
                      <a:pt x="124" y="413"/>
                    </a:lnTo>
                    <a:close/>
                    <a:moveTo>
                      <a:pt x="766" y="904"/>
                    </a:moveTo>
                    <a:lnTo>
                      <a:pt x="527" y="737"/>
                    </a:lnTo>
                    <a:lnTo>
                      <a:pt x="527" y="737"/>
                    </a:lnTo>
                    <a:lnTo>
                      <a:pt x="523" y="735"/>
                    </a:lnTo>
                    <a:lnTo>
                      <a:pt x="518" y="733"/>
                    </a:lnTo>
                    <a:lnTo>
                      <a:pt x="513" y="732"/>
                    </a:lnTo>
                    <a:lnTo>
                      <a:pt x="509" y="732"/>
                    </a:lnTo>
                    <a:lnTo>
                      <a:pt x="509" y="732"/>
                    </a:lnTo>
                    <a:lnTo>
                      <a:pt x="504" y="732"/>
                    </a:lnTo>
                    <a:lnTo>
                      <a:pt x="499" y="733"/>
                    </a:lnTo>
                    <a:lnTo>
                      <a:pt x="495" y="735"/>
                    </a:lnTo>
                    <a:lnTo>
                      <a:pt x="490" y="737"/>
                    </a:lnTo>
                    <a:lnTo>
                      <a:pt x="251" y="904"/>
                    </a:lnTo>
                    <a:lnTo>
                      <a:pt x="509" y="132"/>
                    </a:lnTo>
                    <a:lnTo>
                      <a:pt x="766" y="904"/>
                    </a:lnTo>
                    <a:close/>
                    <a:moveTo>
                      <a:pt x="716" y="551"/>
                    </a:moveTo>
                    <a:lnTo>
                      <a:pt x="670" y="413"/>
                    </a:lnTo>
                    <a:lnTo>
                      <a:pt x="893" y="413"/>
                    </a:lnTo>
                    <a:lnTo>
                      <a:pt x="716" y="551"/>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grpSp>
      </p:grpSp>
      <p:sp>
        <p:nvSpPr>
          <p:cNvPr id="44" name="矩形 47"/>
          <p:cNvSpPr>
            <a:spLocks noChangeArrowheads="1"/>
          </p:cNvSpPr>
          <p:nvPr/>
        </p:nvSpPr>
        <p:spPr bwMode="auto">
          <a:xfrm>
            <a:off x="1115810" y="1492091"/>
            <a:ext cx="2013382" cy="6326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87" tIns="34294" rIns="68587" bIns="3429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500" dirty="0">
                <a:solidFill>
                  <a:schemeClr val="bg1">
                    <a:lumMod val="50000"/>
                  </a:schemeClr>
                </a:solidFill>
              </a:rPr>
              <a:t>单击此处输入标题</a:t>
            </a:r>
            <a:endParaRPr lang="en-US" altLang="zh-CN" sz="15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p:txBody>
      </p:sp>
      <p:sp>
        <p:nvSpPr>
          <p:cNvPr id="47" name="矩形 47"/>
          <p:cNvSpPr>
            <a:spLocks noChangeArrowheads="1"/>
          </p:cNvSpPr>
          <p:nvPr/>
        </p:nvSpPr>
        <p:spPr bwMode="auto">
          <a:xfrm>
            <a:off x="2415371" y="3652998"/>
            <a:ext cx="2013382" cy="6326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87" tIns="34294" rIns="68587" bIns="3429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500" dirty="0">
                <a:solidFill>
                  <a:schemeClr val="bg1">
                    <a:lumMod val="50000"/>
                  </a:schemeClr>
                </a:solidFill>
              </a:rPr>
              <a:t>单击此处输入标题</a:t>
            </a:r>
            <a:endParaRPr lang="en-US" altLang="zh-CN" sz="15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p:txBody>
      </p:sp>
      <p:sp>
        <p:nvSpPr>
          <p:cNvPr id="50" name="矩形 47"/>
          <p:cNvSpPr>
            <a:spLocks noChangeArrowheads="1"/>
          </p:cNvSpPr>
          <p:nvPr/>
        </p:nvSpPr>
        <p:spPr bwMode="auto">
          <a:xfrm>
            <a:off x="3639720" y="1492091"/>
            <a:ext cx="2013382" cy="6326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87" tIns="34294" rIns="68587" bIns="3429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500" dirty="0">
                <a:solidFill>
                  <a:schemeClr val="bg1">
                    <a:lumMod val="50000"/>
                  </a:schemeClr>
                </a:solidFill>
              </a:rPr>
              <a:t>单击此处输入标题</a:t>
            </a:r>
            <a:endParaRPr lang="en-US" altLang="zh-CN" sz="15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p:txBody>
      </p:sp>
      <p:sp>
        <p:nvSpPr>
          <p:cNvPr id="51" name="矩形 47"/>
          <p:cNvSpPr>
            <a:spLocks noChangeArrowheads="1"/>
          </p:cNvSpPr>
          <p:nvPr/>
        </p:nvSpPr>
        <p:spPr bwMode="auto">
          <a:xfrm>
            <a:off x="5008109" y="3652998"/>
            <a:ext cx="2013382" cy="6326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87" tIns="34294" rIns="68587" bIns="3429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500" dirty="0">
                <a:solidFill>
                  <a:schemeClr val="bg1">
                    <a:lumMod val="50000"/>
                  </a:schemeClr>
                </a:solidFill>
              </a:rPr>
              <a:t>单击此处输入标题</a:t>
            </a:r>
            <a:endParaRPr lang="en-US" altLang="zh-CN" sz="15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p:txBody>
      </p:sp>
      <p:sp>
        <p:nvSpPr>
          <p:cNvPr id="52" name="矩形 47"/>
          <p:cNvSpPr>
            <a:spLocks noChangeArrowheads="1"/>
          </p:cNvSpPr>
          <p:nvPr/>
        </p:nvSpPr>
        <p:spPr bwMode="auto">
          <a:xfrm>
            <a:off x="6229265" y="1492091"/>
            <a:ext cx="2013382" cy="6326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8587" tIns="34294" rIns="68587" bIns="3429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500" dirty="0">
                <a:solidFill>
                  <a:schemeClr val="bg1">
                    <a:lumMod val="50000"/>
                  </a:schemeClr>
                </a:solidFill>
              </a:rPr>
              <a:t>单击此处输入标题</a:t>
            </a:r>
            <a:endParaRPr lang="en-US" altLang="zh-CN" sz="15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a:p>
            <a:pPr>
              <a:buNone/>
            </a:pPr>
            <a:r>
              <a:rPr lang="zh-CN" altLang="en-US" sz="900" dirty="0">
                <a:solidFill>
                  <a:schemeClr val="bg1">
                    <a:lumMod val="50000"/>
                  </a:schemeClr>
                </a:solidFill>
              </a:rPr>
              <a:t>请在这里输入您的主要叙述内容</a:t>
            </a:r>
            <a:endParaRPr lang="en-US" altLang="zh-CN" sz="900" dirty="0">
              <a:solidFill>
                <a:schemeClr val="bg1">
                  <a:lumMod val="50000"/>
                </a:schemeClr>
              </a:solidFill>
            </a:endParaRPr>
          </a:p>
        </p:txBody>
      </p:sp>
    </p:spTree>
  </p:cSld>
  <p:clrMapOvr>
    <a:masterClrMapping/>
  </p:clrMapOvr>
  <p:transition spd="slow" advClick="0"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25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nodeType="withEffect">
                                  <p:stCondLst>
                                    <p:cond delay="5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75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nodeType="withEffect">
                                  <p:stCondLst>
                                    <p:cond delay="100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500"/>
                                        <p:tgtEl>
                                          <p:spTgt spid="50"/>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fade">
                                      <p:cBhvr>
                                        <p:cTn id="45" dur="500"/>
                                        <p:tgtEl>
                                          <p:spTgt spid="51"/>
                                        </p:tgtEl>
                                      </p:cBhvr>
                                    </p:animEffect>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7" grpId="0"/>
      <p:bldP spid="50" grpId="0"/>
      <p:bldP spid="51" grpId="0"/>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01963" y="718239"/>
            <a:ext cx="8075632" cy="2258366"/>
            <a:chOff x="601858" y="-2845337"/>
            <a:chExt cx="8074230" cy="2257974"/>
          </a:xfrm>
        </p:grpSpPr>
        <p:sp>
          <p:nvSpPr>
            <p:cNvPr id="18" name="TextBox 43"/>
            <p:cNvSpPr txBox="1"/>
            <p:nvPr/>
          </p:nvSpPr>
          <p:spPr>
            <a:xfrm>
              <a:off x="6924742" y="-1249086"/>
              <a:ext cx="946413" cy="230833"/>
            </a:xfrm>
            <a:prstGeom prst="rect">
              <a:avLst/>
            </a:prstGeom>
            <a:noFill/>
          </p:spPr>
          <p:txBody>
            <a:bodyPr wrap="none">
              <a:normAutofit/>
            </a:bodyPr>
            <a:lstStyle/>
            <a:p>
              <a:r>
                <a:rPr lang="zh-CN" altLang="en-US" sz="9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9" name="TextBox 44"/>
            <p:cNvSpPr txBox="1"/>
            <p:nvPr/>
          </p:nvSpPr>
          <p:spPr>
            <a:xfrm>
              <a:off x="6924743" y="-1082791"/>
              <a:ext cx="1751345" cy="433100"/>
            </a:xfrm>
            <a:prstGeom prst="rect">
              <a:avLst/>
            </a:prstGeom>
            <a:noFill/>
          </p:spPr>
          <p:txBody>
            <a:bodyPr wrap="square">
              <a:noAutofit/>
            </a:bodyPr>
            <a:lstStyle/>
            <a:p>
              <a:pPr>
                <a:lnSpc>
                  <a:spcPct val="12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0" name="TextBox 46"/>
            <p:cNvSpPr txBox="1"/>
            <p:nvPr/>
          </p:nvSpPr>
          <p:spPr>
            <a:xfrm>
              <a:off x="6143791" y="-2119397"/>
              <a:ext cx="946413" cy="230833"/>
            </a:xfrm>
            <a:prstGeom prst="rect">
              <a:avLst/>
            </a:prstGeom>
            <a:noFill/>
          </p:spPr>
          <p:txBody>
            <a:bodyPr wrap="none">
              <a:normAutofit/>
            </a:bodyPr>
            <a:lstStyle/>
            <a:p>
              <a:r>
                <a:rPr lang="zh-CN" altLang="en-US" sz="9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1" name="TextBox 47"/>
            <p:cNvSpPr txBox="1"/>
            <p:nvPr/>
          </p:nvSpPr>
          <p:spPr>
            <a:xfrm>
              <a:off x="6143792" y="-1953101"/>
              <a:ext cx="1751345" cy="433100"/>
            </a:xfrm>
            <a:prstGeom prst="rect">
              <a:avLst/>
            </a:prstGeom>
            <a:noFill/>
          </p:spPr>
          <p:txBody>
            <a:bodyPr wrap="square">
              <a:noAutofit/>
            </a:bodyPr>
            <a:lstStyle/>
            <a:p>
              <a:pPr>
                <a:lnSpc>
                  <a:spcPct val="12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2" name="TextBox 49"/>
            <p:cNvSpPr txBox="1"/>
            <p:nvPr/>
          </p:nvSpPr>
          <p:spPr>
            <a:xfrm>
              <a:off x="1297527" y="-1186758"/>
              <a:ext cx="946413" cy="230833"/>
            </a:xfrm>
            <a:prstGeom prst="rect">
              <a:avLst/>
            </a:prstGeom>
            <a:noFill/>
          </p:spPr>
          <p:txBody>
            <a:bodyPr wrap="none">
              <a:noAutofit/>
            </a:bodyPr>
            <a:lstStyle/>
            <a:p>
              <a:pPr algn="r"/>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3" name="TextBox 50"/>
            <p:cNvSpPr txBox="1"/>
            <p:nvPr/>
          </p:nvSpPr>
          <p:spPr>
            <a:xfrm>
              <a:off x="601858" y="-1020463"/>
              <a:ext cx="1642082" cy="433100"/>
            </a:xfrm>
            <a:prstGeom prst="rect">
              <a:avLst/>
            </a:prstGeom>
            <a:noFill/>
          </p:spPr>
          <p:txBody>
            <a:bodyPr wrap="square">
              <a:noAutofit/>
            </a:bodyPr>
            <a:lstStyle/>
            <a:p>
              <a:pPr algn="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4" name="TextBox 52"/>
            <p:cNvSpPr txBox="1"/>
            <p:nvPr/>
          </p:nvSpPr>
          <p:spPr>
            <a:xfrm>
              <a:off x="2071098" y="-2116603"/>
              <a:ext cx="946413" cy="230833"/>
            </a:xfrm>
            <a:prstGeom prst="rect">
              <a:avLst/>
            </a:prstGeom>
            <a:noFill/>
          </p:spPr>
          <p:txBody>
            <a:bodyPr wrap="none">
              <a:noAutofit/>
            </a:bodyPr>
            <a:lstStyle/>
            <a:p>
              <a:pPr algn="r"/>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5" name="TextBox 53"/>
            <p:cNvSpPr txBox="1"/>
            <p:nvPr/>
          </p:nvSpPr>
          <p:spPr>
            <a:xfrm>
              <a:off x="1375429" y="-1955994"/>
              <a:ext cx="1642082" cy="433100"/>
            </a:xfrm>
            <a:prstGeom prst="rect">
              <a:avLst/>
            </a:prstGeom>
            <a:noFill/>
          </p:spPr>
          <p:txBody>
            <a:bodyPr wrap="square">
              <a:noAutofit/>
            </a:bodyPr>
            <a:lstStyle/>
            <a:p>
              <a:pPr algn="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6" name="TextBox 55"/>
            <p:cNvSpPr txBox="1"/>
            <p:nvPr/>
          </p:nvSpPr>
          <p:spPr>
            <a:xfrm>
              <a:off x="4086191" y="-2845337"/>
              <a:ext cx="946413" cy="230833"/>
            </a:xfrm>
            <a:prstGeom prst="rect">
              <a:avLst/>
            </a:prstGeom>
            <a:noFill/>
          </p:spPr>
          <p:txBody>
            <a:bodyPr wrap="none">
              <a:noAutofit/>
            </a:bodyPr>
            <a:lstStyle/>
            <a:p>
              <a:pPr algn="ctr"/>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7" name="TextBox 56"/>
            <p:cNvSpPr txBox="1"/>
            <p:nvPr/>
          </p:nvSpPr>
          <p:spPr>
            <a:xfrm>
              <a:off x="3738355" y="-2679041"/>
              <a:ext cx="1642082" cy="433100"/>
            </a:xfrm>
            <a:prstGeom prst="rect">
              <a:avLst/>
            </a:prstGeom>
            <a:noFill/>
          </p:spPr>
          <p:txBody>
            <a:bodyPr wrap="square">
              <a:noAutofit/>
            </a:bodyPr>
            <a:lstStyle/>
            <a:p>
              <a:pPr algn="ct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67" name="组合 66"/>
          <p:cNvGrpSpPr/>
          <p:nvPr/>
        </p:nvGrpSpPr>
        <p:grpSpPr>
          <a:xfrm>
            <a:off x="1323741" y="1866123"/>
            <a:ext cx="6497809" cy="3025476"/>
            <a:chOff x="1323511" y="1865451"/>
            <a:chExt cx="6496681" cy="3024951"/>
          </a:xfrm>
        </p:grpSpPr>
        <p:grpSp>
          <p:nvGrpSpPr>
            <p:cNvPr id="4" name="Group 1"/>
            <p:cNvGrpSpPr/>
            <p:nvPr/>
          </p:nvGrpSpPr>
          <p:grpSpPr>
            <a:xfrm>
              <a:off x="4597468" y="2004688"/>
              <a:ext cx="1155329" cy="545570"/>
              <a:chOff x="6129954" y="2843530"/>
              <a:chExt cx="1540439" cy="727427"/>
            </a:xfrm>
          </p:grpSpPr>
          <p:sp>
            <p:nvSpPr>
              <p:cNvPr id="64" name="Freeform: Shape 2"/>
              <p:cNvSpPr/>
              <p:nvPr/>
            </p:nvSpPr>
            <p:spPr>
              <a:xfrm>
                <a:off x="6141352" y="2843530"/>
                <a:ext cx="1529041" cy="514777"/>
              </a:xfrm>
              <a:custGeom>
                <a:avLst/>
                <a:gdLst>
                  <a:gd name="connsiteX0" fmla="*/ 0 w 1274955"/>
                  <a:gd name="connsiteY0" fmla="*/ 0 h 429235"/>
                  <a:gd name="connsiteX1" fmla="*/ 132791 w 1274955"/>
                  <a:gd name="connsiteY1" fmla="*/ 3672 h 429235"/>
                  <a:gd name="connsiteX2" fmla="*/ 1146443 w 1274955"/>
                  <a:gd name="connsiteY2" fmla="*/ 257839 h 429235"/>
                  <a:gd name="connsiteX3" fmla="*/ 1274955 w 1274955"/>
                  <a:gd name="connsiteY3" fmla="*/ 322674 h 429235"/>
                  <a:gd name="connsiteX4" fmla="*/ 1213432 w 1274955"/>
                  <a:gd name="connsiteY4" fmla="*/ 429235 h 429235"/>
                  <a:gd name="connsiteX5" fmla="*/ 1094514 w 1274955"/>
                  <a:gd name="connsiteY5" fmla="*/ 369241 h 429235"/>
                  <a:gd name="connsiteX6" fmla="*/ 125878 w 1274955"/>
                  <a:gd name="connsiteY6" fmla="*/ 126361 h 429235"/>
                  <a:gd name="connsiteX7" fmla="*/ 0 w 1274955"/>
                  <a:gd name="connsiteY7" fmla="*/ 122880 h 429235"/>
                  <a:gd name="connsiteX8" fmla="*/ 0 w 1274955"/>
                  <a:gd name="connsiteY8" fmla="*/ 0 h 42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4955" h="429235">
                    <a:moveTo>
                      <a:pt x="0" y="0"/>
                    </a:moveTo>
                    <a:lnTo>
                      <a:pt x="132791" y="3672"/>
                    </a:lnTo>
                    <a:cubicBezTo>
                      <a:pt x="493432" y="23669"/>
                      <a:pt x="835651" y="112726"/>
                      <a:pt x="1146443" y="257839"/>
                    </a:cubicBezTo>
                    <a:lnTo>
                      <a:pt x="1274955" y="322674"/>
                    </a:lnTo>
                    <a:lnTo>
                      <a:pt x="1213432" y="429235"/>
                    </a:lnTo>
                    <a:lnTo>
                      <a:pt x="1094514" y="369241"/>
                    </a:lnTo>
                    <a:cubicBezTo>
                      <a:pt x="797524" y="230572"/>
                      <a:pt x="470503" y="145470"/>
                      <a:pt x="125878" y="126361"/>
                    </a:cubicBezTo>
                    <a:lnTo>
                      <a:pt x="0" y="12288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65" name="Freeform: Shape 3"/>
              <p:cNvSpPr/>
              <p:nvPr/>
            </p:nvSpPr>
            <p:spPr>
              <a:xfrm>
                <a:off x="6129954" y="3094399"/>
                <a:ext cx="1415518" cy="476558"/>
              </a:xfrm>
              <a:custGeom>
                <a:avLst/>
                <a:gdLst>
                  <a:gd name="connsiteX0" fmla="*/ 0 w 1274955"/>
                  <a:gd name="connsiteY0" fmla="*/ 0 h 429235"/>
                  <a:gd name="connsiteX1" fmla="*/ 132791 w 1274955"/>
                  <a:gd name="connsiteY1" fmla="*/ 3672 h 429235"/>
                  <a:gd name="connsiteX2" fmla="*/ 1146443 w 1274955"/>
                  <a:gd name="connsiteY2" fmla="*/ 257839 h 429235"/>
                  <a:gd name="connsiteX3" fmla="*/ 1274955 w 1274955"/>
                  <a:gd name="connsiteY3" fmla="*/ 322674 h 429235"/>
                  <a:gd name="connsiteX4" fmla="*/ 1213432 w 1274955"/>
                  <a:gd name="connsiteY4" fmla="*/ 429235 h 429235"/>
                  <a:gd name="connsiteX5" fmla="*/ 1094514 w 1274955"/>
                  <a:gd name="connsiteY5" fmla="*/ 369241 h 429235"/>
                  <a:gd name="connsiteX6" fmla="*/ 125878 w 1274955"/>
                  <a:gd name="connsiteY6" fmla="*/ 126361 h 429235"/>
                  <a:gd name="connsiteX7" fmla="*/ 0 w 1274955"/>
                  <a:gd name="connsiteY7" fmla="*/ 122880 h 429235"/>
                  <a:gd name="connsiteX8" fmla="*/ 0 w 1274955"/>
                  <a:gd name="connsiteY8" fmla="*/ 0 h 429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4955" h="429235">
                    <a:moveTo>
                      <a:pt x="0" y="0"/>
                    </a:moveTo>
                    <a:lnTo>
                      <a:pt x="132791" y="3672"/>
                    </a:lnTo>
                    <a:cubicBezTo>
                      <a:pt x="493432" y="23669"/>
                      <a:pt x="835651" y="112726"/>
                      <a:pt x="1146443" y="257839"/>
                    </a:cubicBezTo>
                    <a:lnTo>
                      <a:pt x="1274955" y="322674"/>
                    </a:lnTo>
                    <a:lnTo>
                      <a:pt x="1213432" y="429235"/>
                    </a:lnTo>
                    <a:lnTo>
                      <a:pt x="1094514" y="369241"/>
                    </a:lnTo>
                    <a:cubicBezTo>
                      <a:pt x="797524" y="230572"/>
                      <a:pt x="470503" y="145470"/>
                      <a:pt x="125878" y="126361"/>
                    </a:cubicBezTo>
                    <a:lnTo>
                      <a:pt x="0" y="12288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5" name="Group 4"/>
            <p:cNvGrpSpPr/>
            <p:nvPr/>
          </p:nvGrpSpPr>
          <p:grpSpPr>
            <a:xfrm>
              <a:off x="3421884" y="2005156"/>
              <a:ext cx="1143008" cy="543878"/>
              <a:chOff x="4562511" y="2844155"/>
              <a:chExt cx="1524010" cy="725171"/>
            </a:xfrm>
          </p:grpSpPr>
          <p:sp>
            <p:nvSpPr>
              <p:cNvPr id="62" name="Freeform: Shape 5"/>
              <p:cNvSpPr/>
              <p:nvPr/>
            </p:nvSpPr>
            <p:spPr>
              <a:xfrm>
                <a:off x="4562511" y="2844155"/>
                <a:ext cx="1524010" cy="512392"/>
              </a:xfrm>
              <a:custGeom>
                <a:avLst/>
                <a:gdLst>
                  <a:gd name="connsiteX0" fmla="*/ 1270760 w 1270760"/>
                  <a:gd name="connsiteY0" fmla="*/ 0 h 427246"/>
                  <a:gd name="connsiteX1" fmla="*/ 1270760 w 1270760"/>
                  <a:gd name="connsiteY1" fmla="*/ 122880 h 427246"/>
                  <a:gd name="connsiteX2" fmla="*/ 1023265 w 1270760"/>
                  <a:gd name="connsiteY2" fmla="*/ 135378 h 427246"/>
                  <a:gd name="connsiteX3" fmla="*/ 89842 w 1270760"/>
                  <a:gd name="connsiteY3" fmla="*/ 411001 h 427246"/>
                  <a:gd name="connsiteX4" fmla="*/ 61388 w 1270760"/>
                  <a:gd name="connsiteY4" fmla="*/ 427246 h 427246"/>
                  <a:gd name="connsiteX5" fmla="*/ 0 w 1270760"/>
                  <a:gd name="connsiteY5" fmla="*/ 320918 h 427246"/>
                  <a:gd name="connsiteX6" fmla="*/ 33900 w 1270760"/>
                  <a:gd name="connsiteY6" fmla="*/ 301564 h 427246"/>
                  <a:gd name="connsiteX7" fmla="*/ 1010702 w 1270760"/>
                  <a:gd name="connsiteY7" fmla="*/ 13132 h 427246"/>
                  <a:gd name="connsiteX8" fmla="*/ 1270760 w 1270760"/>
                  <a:gd name="connsiteY8" fmla="*/ 0 h 427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0760" h="427246">
                    <a:moveTo>
                      <a:pt x="1270760" y="0"/>
                    </a:moveTo>
                    <a:lnTo>
                      <a:pt x="1270760" y="122880"/>
                    </a:lnTo>
                    <a:lnTo>
                      <a:pt x="1023265" y="135378"/>
                    </a:lnTo>
                    <a:cubicBezTo>
                      <a:pt x="689926" y="169231"/>
                      <a:pt x="374892" y="264999"/>
                      <a:pt x="89842" y="411001"/>
                    </a:cubicBezTo>
                    <a:lnTo>
                      <a:pt x="61388" y="427246"/>
                    </a:lnTo>
                    <a:lnTo>
                      <a:pt x="0" y="320918"/>
                    </a:lnTo>
                    <a:lnTo>
                      <a:pt x="33900" y="301564"/>
                    </a:lnTo>
                    <a:cubicBezTo>
                      <a:pt x="332197" y="148777"/>
                      <a:pt x="661872" y="48558"/>
                      <a:pt x="1010702" y="13132"/>
                    </a:cubicBezTo>
                    <a:lnTo>
                      <a:pt x="127076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63" name="Freeform: Shape 6"/>
              <p:cNvSpPr/>
              <p:nvPr/>
            </p:nvSpPr>
            <p:spPr>
              <a:xfrm>
                <a:off x="4668333" y="3094977"/>
                <a:ext cx="1410862" cy="474349"/>
              </a:xfrm>
              <a:custGeom>
                <a:avLst/>
                <a:gdLst>
                  <a:gd name="connsiteX0" fmla="*/ 1270760 w 1270760"/>
                  <a:gd name="connsiteY0" fmla="*/ 0 h 427246"/>
                  <a:gd name="connsiteX1" fmla="*/ 1270760 w 1270760"/>
                  <a:gd name="connsiteY1" fmla="*/ 122880 h 427246"/>
                  <a:gd name="connsiteX2" fmla="*/ 1023265 w 1270760"/>
                  <a:gd name="connsiteY2" fmla="*/ 135378 h 427246"/>
                  <a:gd name="connsiteX3" fmla="*/ 89842 w 1270760"/>
                  <a:gd name="connsiteY3" fmla="*/ 411001 h 427246"/>
                  <a:gd name="connsiteX4" fmla="*/ 61388 w 1270760"/>
                  <a:gd name="connsiteY4" fmla="*/ 427246 h 427246"/>
                  <a:gd name="connsiteX5" fmla="*/ 0 w 1270760"/>
                  <a:gd name="connsiteY5" fmla="*/ 320918 h 427246"/>
                  <a:gd name="connsiteX6" fmla="*/ 33900 w 1270760"/>
                  <a:gd name="connsiteY6" fmla="*/ 301564 h 427246"/>
                  <a:gd name="connsiteX7" fmla="*/ 1010702 w 1270760"/>
                  <a:gd name="connsiteY7" fmla="*/ 13132 h 427246"/>
                  <a:gd name="connsiteX8" fmla="*/ 1270760 w 1270760"/>
                  <a:gd name="connsiteY8" fmla="*/ 0 h 427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0760" h="427246">
                    <a:moveTo>
                      <a:pt x="1270760" y="0"/>
                    </a:moveTo>
                    <a:lnTo>
                      <a:pt x="1270760" y="122880"/>
                    </a:lnTo>
                    <a:lnTo>
                      <a:pt x="1023265" y="135378"/>
                    </a:lnTo>
                    <a:cubicBezTo>
                      <a:pt x="689926" y="169231"/>
                      <a:pt x="374892" y="264999"/>
                      <a:pt x="89842" y="411001"/>
                    </a:cubicBezTo>
                    <a:lnTo>
                      <a:pt x="61388" y="427246"/>
                    </a:lnTo>
                    <a:lnTo>
                      <a:pt x="0" y="320918"/>
                    </a:lnTo>
                    <a:lnTo>
                      <a:pt x="33900" y="301564"/>
                    </a:lnTo>
                    <a:cubicBezTo>
                      <a:pt x="332197" y="148777"/>
                      <a:pt x="661872" y="48558"/>
                      <a:pt x="1010702" y="13132"/>
                    </a:cubicBezTo>
                    <a:lnTo>
                      <a:pt x="127076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6" name="Group 7"/>
            <p:cNvGrpSpPr/>
            <p:nvPr/>
          </p:nvGrpSpPr>
          <p:grpSpPr>
            <a:xfrm>
              <a:off x="2096553" y="2314201"/>
              <a:ext cx="1422755" cy="2182227"/>
              <a:chOff x="2795401" y="3256214"/>
              <a:chExt cx="1897006" cy="2909636"/>
            </a:xfrm>
          </p:grpSpPr>
          <p:sp>
            <p:nvSpPr>
              <p:cNvPr id="57" name="Freeform: Shape 8"/>
              <p:cNvSpPr/>
              <p:nvPr/>
            </p:nvSpPr>
            <p:spPr>
              <a:xfrm>
                <a:off x="3343455" y="3256214"/>
                <a:ext cx="1245061" cy="1152952"/>
              </a:xfrm>
              <a:custGeom>
                <a:avLst/>
                <a:gdLst>
                  <a:gd name="connsiteX0" fmla="*/ 976777 w 1038165"/>
                  <a:gd name="connsiteY0" fmla="*/ 0 h 961362"/>
                  <a:gd name="connsiteX1" fmla="*/ 1038165 w 1038165"/>
                  <a:gd name="connsiteY1" fmla="*/ 106327 h 961362"/>
                  <a:gd name="connsiteX2" fmla="*/ 898342 w 1038165"/>
                  <a:gd name="connsiteY2" fmla="*/ 186153 h 961362"/>
                  <a:gd name="connsiteX3" fmla="*/ 182909 w 1038165"/>
                  <a:gd name="connsiteY3" fmla="*/ 851433 h 961362"/>
                  <a:gd name="connsiteX4" fmla="*/ 106738 w 1038165"/>
                  <a:gd name="connsiteY4" fmla="*/ 961362 h 961362"/>
                  <a:gd name="connsiteX5" fmla="*/ 0 w 1038165"/>
                  <a:gd name="connsiteY5" fmla="*/ 899737 h 961362"/>
                  <a:gd name="connsiteX6" fmla="*/ 84055 w 1038165"/>
                  <a:gd name="connsiteY6" fmla="*/ 778430 h 961362"/>
                  <a:gd name="connsiteX7" fmla="*/ 832735 w 1038165"/>
                  <a:gd name="connsiteY7" fmla="*/ 82234 h 961362"/>
                  <a:gd name="connsiteX8" fmla="*/ 976777 w 1038165"/>
                  <a:gd name="connsiteY8" fmla="*/ 0 h 961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8165" h="961362">
                    <a:moveTo>
                      <a:pt x="976777" y="0"/>
                    </a:moveTo>
                    <a:lnTo>
                      <a:pt x="1038165" y="106327"/>
                    </a:lnTo>
                    <a:lnTo>
                      <a:pt x="898342" y="186153"/>
                    </a:lnTo>
                    <a:cubicBezTo>
                      <a:pt x="620599" y="361867"/>
                      <a:pt x="377851" y="587897"/>
                      <a:pt x="182909" y="851433"/>
                    </a:cubicBezTo>
                    <a:lnTo>
                      <a:pt x="106738" y="961362"/>
                    </a:lnTo>
                    <a:lnTo>
                      <a:pt x="0" y="899737"/>
                    </a:lnTo>
                    <a:lnTo>
                      <a:pt x="84055" y="778430"/>
                    </a:lnTo>
                    <a:cubicBezTo>
                      <a:pt x="288056" y="502648"/>
                      <a:pt x="542085" y="266114"/>
                      <a:pt x="832735" y="82234"/>
                    </a:cubicBezTo>
                    <a:lnTo>
                      <a:pt x="976777"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58" name="Freeform: Shape 9"/>
              <p:cNvSpPr/>
              <p:nvPr/>
            </p:nvSpPr>
            <p:spPr>
              <a:xfrm>
                <a:off x="3539785" y="3476443"/>
                <a:ext cx="1152622" cy="1067351"/>
              </a:xfrm>
              <a:custGeom>
                <a:avLst/>
                <a:gdLst>
                  <a:gd name="connsiteX0" fmla="*/ 976777 w 1038165"/>
                  <a:gd name="connsiteY0" fmla="*/ 0 h 961362"/>
                  <a:gd name="connsiteX1" fmla="*/ 1038165 w 1038165"/>
                  <a:gd name="connsiteY1" fmla="*/ 106327 h 961362"/>
                  <a:gd name="connsiteX2" fmla="*/ 898342 w 1038165"/>
                  <a:gd name="connsiteY2" fmla="*/ 186153 h 961362"/>
                  <a:gd name="connsiteX3" fmla="*/ 182909 w 1038165"/>
                  <a:gd name="connsiteY3" fmla="*/ 851433 h 961362"/>
                  <a:gd name="connsiteX4" fmla="*/ 106738 w 1038165"/>
                  <a:gd name="connsiteY4" fmla="*/ 961362 h 961362"/>
                  <a:gd name="connsiteX5" fmla="*/ 0 w 1038165"/>
                  <a:gd name="connsiteY5" fmla="*/ 899737 h 961362"/>
                  <a:gd name="connsiteX6" fmla="*/ 84055 w 1038165"/>
                  <a:gd name="connsiteY6" fmla="*/ 778430 h 961362"/>
                  <a:gd name="connsiteX7" fmla="*/ 832735 w 1038165"/>
                  <a:gd name="connsiteY7" fmla="*/ 82234 h 961362"/>
                  <a:gd name="connsiteX8" fmla="*/ 976777 w 1038165"/>
                  <a:gd name="connsiteY8" fmla="*/ 0 h 961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8165" h="961362">
                    <a:moveTo>
                      <a:pt x="976777" y="0"/>
                    </a:moveTo>
                    <a:lnTo>
                      <a:pt x="1038165" y="106327"/>
                    </a:lnTo>
                    <a:lnTo>
                      <a:pt x="898342" y="186153"/>
                    </a:lnTo>
                    <a:cubicBezTo>
                      <a:pt x="620599" y="361867"/>
                      <a:pt x="377851" y="587897"/>
                      <a:pt x="182909" y="851433"/>
                    </a:cubicBezTo>
                    <a:lnTo>
                      <a:pt x="106738" y="961362"/>
                    </a:lnTo>
                    <a:lnTo>
                      <a:pt x="0" y="899737"/>
                    </a:lnTo>
                    <a:lnTo>
                      <a:pt x="84055" y="778430"/>
                    </a:lnTo>
                    <a:cubicBezTo>
                      <a:pt x="288056" y="502648"/>
                      <a:pt x="542085" y="266114"/>
                      <a:pt x="832735" y="82234"/>
                    </a:cubicBezTo>
                    <a:lnTo>
                      <a:pt x="976777"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59" name="Group 10"/>
              <p:cNvGrpSpPr/>
              <p:nvPr/>
            </p:nvGrpSpPr>
            <p:grpSpPr>
              <a:xfrm>
                <a:off x="2795401" y="4381292"/>
                <a:ext cx="834811" cy="1784558"/>
                <a:chOff x="2795401" y="4381292"/>
                <a:chExt cx="834811" cy="1784558"/>
              </a:xfrm>
            </p:grpSpPr>
            <p:sp>
              <p:nvSpPr>
                <p:cNvPr id="60" name="Freeform: Shape 11"/>
                <p:cNvSpPr/>
                <p:nvPr/>
              </p:nvSpPr>
              <p:spPr>
                <a:xfrm>
                  <a:off x="2795401" y="4381292"/>
                  <a:ext cx="645733" cy="1780015"/>
                </a:xfrm>
                <a:custGeom>
                  <a:avLst/>
                  <a:gdLst>
                    <a:gd name="connsiteX0" fmla="*/ 432025 w 538429"/>
                    <a:gd name="connsiteY0" fmla="*/ 0 h 1484224"/>
                    <a:gd name="connsiteX1" fmla="*/ 538429 w 538429"/>
                    <a:gd name="connsiteY1" fmla="*/ 61432 h 1484224"/>
                    <a:gd name="connsiteX2" fmla="*/ 461359 w 538429"/>
                    <a:gd name="connsiteY2" fmla="*/ 188876 h 1484224"/>
                    <a:gd name="connsiteX3" fmla="*/ 122880 w 538429"/>
                    <a:gd name="connsiteY3" fmla="*/ 1484223 h 1484224"/>
                    <a:gd name="connsiteX4" fmla="*/ 122880 w 538429"/>
                    <a:gd name="connsiteY4" fmla="*/ 1484224 h 1484224"/>
                    <a:gd name="connsiteX5" fmla="*/ 0 w 538429"/>
                    <a:gd name="connsiteY5" fmla="*/ 1484224 h 1484224"/>
                    <a:gd name="connsiteX6" fmla="*/ 354208 w 538429"/>
                    <a:gd name="connsiteY6" fmla="*/ 128679 h 1484224"/>
                    <a:gd name="connsiteX7" fmla="*/ 432025 w 538429"/>
                    <a:gd name="connsiteY7" fmla="*/ 0 h 1484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8429" h="1484224">
                      <a:moveTo>
                        <a:pt x="432025" y="0"/>
                      </a:moveTo>
                      <a:lnTo>
                        <a:pt x="538429" y="61432"/>
                      </a:lnTo>
                      <a:lnTo>
                        <a:pt x="461359" y="188876"/>
                      </a:lnTo>
                      <a:cubicBezTo>
                        <a:pt x="245829" y="571697"/>
                        <a:pt x="122880" y="1013602"/>
                        <a:pt x="122880" y="1484223"/>
                      </a:cubicBezTo>
                      <a:lnTo>
                        <a:pt x="122880" y="1484224"/>
                      </a:lnTo>
                      <a:lnTo>
                        <a:pt x="0" y="1484224"/>
                      </a:lnTo>
                      <a:cubicBezTo>
                        <a:pt x="0" y="991732"/>
                        <a:pt x="128663" y="529291"/>
                        <a:pt x="354208" y="128679"/>
                      </a:cubicBezTo>
                      <a:lnTo>
                        <a:pt x="43202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61" name="Freeform: Shape 12"/>
                <p:cNvSpPr/>
                <p:nvPr/>
              </p:nvSpPr>
              <p:spPr>
                <a:xfrm>
                  <a:off x="3032421" y="4517991"/>
                  <a:ext cx="597791" cy="1647859"/>
                </a:xfrm>
                <a:custGeom>
                  <a:avLst/>
                  <a:gdLst>
                    <a:gd name="connsiteX0" fmla="*/ 432025 w 538429"/>
                    <a:gd name="connsiteY0" fmla="*/ 0 h 1484224"/>
                    <a:gd name="connsiteX1" fmla="*/ 538429 w 538429"/>
                    <a:gd name="connsiteY1" fmla="*/ 61432 h 1484224"/>
                    <a:gd name="connsiteX2" fmla="*/ 461359 w 538429"/>
                    <a:gd name="connsiteY2" fmla="*/ 188876 h 1484224"/>
                    <a:gd name="connsiteX3" fmla="*/ 122880 w 538429"/>
                    <a:gd name="connsiteY3" fmla="*/ 1484223 h 1484224"/>
                    <a:gd name="connsiteX4" fmla="*/ 122880 w 538429"/>
                    <a:gd name="connsiteY4" fmla="*/ 1484224 h 1484224"/>
                    <a:gd name="connsiteX5" fmla="*/ 0 w 538429"/>
                    <a:gd name="connsiteY5" fmla="*/ 1484224 h 1484224"/>
                    <a:gd name="connsiteX6" fmla="*/ 354208 w 538429"/>
                    <a:gd name="connsiteY6" fmla="*/ 128679 h 1484224"/>
                    <a:gd name="connsiteX7" fmla="*/ 432025 w 538429"/>
                    <a:gd name="connsiteY7" fmla="*/ 0 h 1484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8429" h="1484224">
                      <a:moveTo>
                        <a:pt x="432025" y="0"/>
                      </a:moveTo>
                      <a:lnTo>
                        <a:pt x="538429" y="61432"/>
                      </a:lnTo>
                      <a:lnTo>
                        <a:pt x="461359" y="188876"/>
                      </a:lnTo>
                      <a:cubicBezTo>
                        <a:pt x="245829" y="571697"/>
                        <a:pt x="122880" y="1013602"/>
                        <a:pt x="122880" y="1484223"/>
                      </a:cubicBezTo>
                      <a:lnTo>
                        <a:pt x="122880" y="1484224"/>
                      </a:lnTo>
                      <a:lnTo>
                        <a:pt x="0" y="1484224"/>
                      </a:lnTo>
                      <a:cubicBezTo>
                        <a:pt x="0" y="991732"/>
                        <a:pt x="128663" y="529291"/>
                        <a:pt x="354208" y="128679"/>
                      </a:cubicBezTo>
                      <a:lnTo>
                        <a:pt x="43202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7" name="Group 13"/>
            <p:cNvGrpSpPr/>
            <p:nvPr/>
          </p:nvGrpSpPr>
          <p:grpSpPr>
            <a:xfrm>
              <a:off x="5641446" y="2314516"/>
              <a:ext cx="1022543" cy="967176"/>
              <a:chOff x="7521925" y="3256636"/>
              <a:chExt cx="1363390" cy="1289568"/>
            </a:xfrm>
          </p:grpSpPr>
          <p:sp>
            <p:nvSpPr>
              <p:cNvPr id="55" name="Freeform: Shape 14"/>
              <p:cNvSpPr/>
              <p:nvPr/>
            </p:nvSpPr>
            <p:spPr>
              <a:xfrm>
                <a:off x="7644956" y="3256636"/>
                <a:ext cx="1240359" cy="1155131"/>
              </a:xfrm>
              <a:custGeom>
                <a:avLst/>
                <a:gdLst>
                  <a:gd name="connsiteX0" fmla="*/ 61423 w 1034244"/>
                  <a:gd name="connsiteY0" fmla="*/ 0 h 963179"/>
                  <a:gd name="connsiteX1" fmla="*/ 186642 w 1034244"/>
                  <a:gd name="connsiteY1" fmla="*/ 73008 h 963179"/>
                  <a:gd name="connsiteX2" fmla="*/ 1017905 w 1034244"/>
                  <a:gd name="connsiteY2" fmla="*/ 874890 h 963179"/>
                  <a:gd name="connsiteX3" fmla="*/ 1034244 w 1034244"/>
                  <a:gd name="connsiteY3" fmla="*/ 901785 h 963179"/>
                  <a:gd name="connsiteX4" fmla="*/ 927907 w 1034244"/>
                  <a:gd name="connsiteY4" fmla="*/ 963179 h 963179"/>
                  <a:gd name="connsiteX5" fmla="*/ 916008 w 1034244"/>
                  <a:gd name="connsiteY5" fmla="*/ 943593 h 963179"/>
                  <a:gd name="connsiteX6" fmla="*/ 121660 w 1034244"/>
                  <a:gd name="connsiteY6" fmla="*/ 177321 h 963179"/>
                  <a:gd name="connsiteX7" fmla="*/ 0 w 1034244"/>
                  <a:gd name="connsiteY7" fmla="*/ 106388 h 963179"/>
                  <a:gd name="connsiteX8" fmla="*/ 61423 w 1034244"/>
                  <a:gd name="connsiteY8" fmla="*/ 0 h 9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244" h="963179">
                    <a:moveTo>
                      <a:pt x="61423" y="0"/>
                    </a:moveTo>
                    <a:lnTo>
                      <a:pt x="186642" y="73008"/>
                    </a:lnTo>
                    <a:cubicBezTo>
                      <a:pt x="516793" y="279104"/>
                      <a:pt x="800352" y="552869"/>
                      <a:pt x="1017905" y="874890"/>
                    </a:cubicBezTo>
                    <a:lnTo>
                      <a:pt x="1034244" y="901785"/>
                    </a:lnTo>
                    <a:lnTo>
                      <a:pt x="927907" y="963179"/>
                    </a:lnTo>
                    <a:lnTo>
                      <a:pt x="916008" y="943593"/>
                    </a:lnTo>
                    <a:cubicBezTo>
                      <a:pt x="708116" y="635872"/>
                      <a:pt x="437150" y="374265"/>
                      <a:pt x="121660" y="177321"/>
                    </a:cubicBezTo>
                    <a:lnTo>
                      <a:pt x="0" y="106388"/>
                    </a:lnTo>
                    <a:lnTo>
                      <a:pt x="61423"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Freeform: Shape 15"/>
              <p:cNvSpPr/>
              <p:nvPr/>
            </p:nvSpPr>
            <p:spPr>
              <a:xfrm>
                <a:off x="7521925" y="3476834"/>
                <a:ext cx="1148270" cy="1069370"/>
              </a:xfrm>
              <a:custGeom>
                <a:avLst/>
                <a:gdLst>
                  <a:gd name="connsiteX0" fmla="*/ 61423 w 1034244"/>
                  <a:gd name="connsiteY0" fmla="*/ 0 h 963179"/>
                  <a:gd name="connsiteX1" fmla="*/ 186642 w 1034244"/>
                  <a:gd name="connsiteY1" fmla="*/ 73008 h 963179"/>
                  <a:gd name="connsiteX2" fmla="*/ 1017905 w 1034244"/>
                  <a:gd name="connsiteY2" fmla="*/ 874890 h 963179"/>
                  <a:gd name="connsiteX3" fmla="*/ 1034244 w 1034244"/>
                  <a:gd name="connsiteY3" fmla="*/ 901785 h 963179"/>
                  <a:gd name="connsiteX4" fmla="*/ 927907 w 1034244"/>
                  <a:gd name="connsiteY4" fmla="*/ 963179 h 963179"/>
                  <a:gd name="connsiteX5" fmla="*/ 916008 w 1034244"/>
                  <a:gd name="connsiteY5" fmla="*/ 943593 h 963179"/>
                  <a:gd name="connsiteX6" fmla="*/ 121660 w 1034244"/>
                  <a:gd name="connsiteY6" fmla="*/ 177321 h 963179"/>
                  <a:gd name="connsiteX7" fmla="*/ 0 w 1034244"/>
                  <a:gd name="connsiteY7" fmla="*/ 106388 h 963179"/>
                  <a:gd name="connsiteX8" fmla="*/ 61423 w 1034244"/>
                  <a:gd name="connsiteY8" fmla="*/ 0 h 9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244" h="963179">
                    <a:moveTo>
                      <a:pt x="61423" y="0"/>
                    </a:moveTo>
                    <a:lnTo>
                      <a:pt x="186642" y="73008"/>
                    </a:lnTo>
                    <a:cubicBezTo>
                      <a:pt x="516793" y="279104"/>
                      <a:pt x="800352" y="552869"/>
                      <a:pt x="1017905" y="874890"/>
                    </a:cubicBezTo>
                    <a:lnTo>
                      <a:pt x="1034244" y="901785"/>
                    </a:lnTo>
                    <a:lnTo>
                      <a:pt x="927907" y="963179"/>
                    </a:lnTo>
                    <a:lnTo>
                      <a:pt x="916008" y="943593"/>
                    </a:lnTo>
                    <a:cubicBezTo>
                      <a:pt x="708116" y="635872"/>
                      <a:pt x="437150" y="374265"/>
                      <a:pt x="121660" y="177321"/>
                    </a:cubicBezTo>
                    <a:lnTo>
                      <a:pt x="0" y="106388"/>
                    </a:lnTo>
                    <a:lnTo>
                      <a:pt x="61423"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8" name="Group 16"/>
            <p:cNvGrpSpPr/>
            <p:nvPr/>
          </p:nvGrpSpPr>
          <p:grpSpPr>
            <a:xfrm>
              <a:off x="6438093" y="3158010"/>
              <a:ext cx="640821" cy="1335837"/>
              <a:chOff x="8584122" y="4381292"/>
              <a:chExt cx="854428" cy="1781116"/>
            </a:xfrm>
          </p:grpSpPr>
          <p:sp>
            <p:nvSpPr>
              <p:cNvPr id="53" name="Freeform: Shape 17"/>
              <p:cNvSpPr/>
              <p:nvPr/>
            </p:nvSpPr>
            <p:spPr>
              <a:xfrm>
                <a:off x="8792339" y="4381292"/>
                <a:ext cx="646211" cy="1776297"/>
              </a:xfrm>
              <a:custGeom>
                <a:avLst/>
                <a:gdLst>
                  <a:gd name="connsiteX0" fmla="*/ 106337 w 538828"/>
                  <a:gd name="connsiteY0" fmla="*/ 0 h 1481124"/>
                  <a:gd name="connsiteX1" fmla="*/ 204856 w 538828"/>
                  <a:gd name="connsiteY1" fmla="*/ 162168 h 1481124"/>
                  <a:gd name="connsiteX2" fmla="*/ 538828 w 538828"/>
                  <a:gd name="connsiteY2" fmla="*/ 1481124 h 1481124"/>
                  <a:gd name="connsiteX3" fmla="*/ 415945 w 538828"/>
                  <a:gd name="connsiteY3" fmla="*/ 1481124 h 1481124"/>
                  <a:gd name="connsiteX4" fmla="*/ 415945 w 538828"/>
                  <a:gd name="connsiteY4" fmla="*/ 1481123 h 1481124"/>
                  <a:gd name="connsiteX5" fmla="*/ 96804 w 538828"/>
                  <a:gd name="connsiteY5" fmla="*/ 220739 h 1481124"/>
                  <a:gd name="connsiteX6" fmla="*/ 0 w 538828"/>
                  <a:gd name="connsiteY6" fmla="*/ 61394 h 1481124"/>
                  <a:gd name="connsiteX7" fmla="*/ 106337 w 538828"/>
                  <a:gd name="connsiteY7" fmla="*/ 0 h 1481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8828" h="1481124">
                    <a:moveTo>
                      <a:pt x="106337" y="0"/>
                    </a:moveTo>
                    <a:lnTo>
                      <a:pt x="204856" y="162168"/>
                    </a:lnTo>
                    <a:cubicBezTo>
                      <a:pt x="417845" y="554245"/>
                      <a:pt x="538828" y="1003556"/>
                      <a:pt x="538828" y="1481124"/>
                    </a:cubicBezTo>
                    <a:lnTo>
                      <a:pt x="415945" y="1481124"/>
                    </a:lnTo>
                    <a:lnTo>
                      <a:pt x="415945" y="1481123"/>
                    </a:lnTo>
                    <a:cubicBezTo>
                      <a:pt x="415945" y="1024763"/>
                      <a:pt x="300335" y="595405"/>
                      <a:pt x="96804" y="220739"/>
                    </a:cubicBezTo>
                    <a:lnTo>
                      <a:pt x="0" y="61394"/>
                    </a:lnTo>
                    <a:lnTo>
                      <a:pt x="106337"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54" name="Freeform: Shape 18"/>
              <p:cNvSpPr/>
              <p:nvPr/>
            </p:nvSpPr>
            <p:spPr>
              <a:xfrm>
                <a:off x="8584122" y="4517991"/>
                <a:ext cx="598233" cy="1644417"/>
              </a:xfrm>
              <a:custGeom>
                <a:avLst/>
                <a:gdLst>
                  <a:gd name="connsiteX0" fmla="*/ 106337 w 538828"/>
                  <a:gd name="connsiteY0" fmla="*/ 0 h 1481124"/>
                  <a:gd name="connsiteX1" fmla="*/ 204856 w 538828"/>
                  <a:gd name="connsiteY1" fmla="*/ 162168 h 1481124"/>
                  <a:gd name="connsiteX2" fmla="*/ 538828 w 538828"/>
                  <a:gd name="connsiteY2" fmla="*/ 1481124 h 1481124"/>
                  <a:gd name="connsiteX3" fmla="*/ 415945 w 538828"/>
                  <a:gd name="connsiteY3" fmla="*/ 1481124 h 1481124"/>
                  <a:gd name="connsiteX4" fmla="*/ 415945 w 538828"/>
                  <a:gd name="connsiteY4" fmla="*/ 1481123 h 1481124"/>
                  <a:gd name="connsiteX5" fmla="*/ 96804 w 538828"/>
                  <a:gd name="connsiteY5" fmla="*/ 220739 h 1481124"/>
                  <a:gd name="connsiteX6" fmla="*/ 0 w 538828"/>
                  <a:gd name="connsiteY6" fmla="*/ 61394 h 1481124"/>
                  <a:gd name="connsiteX7" fmla="*/ 106337 w 538828"/>
                  <a:gd name="connsiteY7" fmla="*/ 0 h 1481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8828" h="1481124">
                    <a:moveTo>
                      <a:pt x="106337" y="0"/>
                    </a:moveTo>
                    <a:lnTo>
                      <a:pt x="204856" y="162168"/>
                    </a:lnTo>
                    <a:cubicBezTo>
                      <a:pt x="417845" y="554245"/>
                      <a:pt x="538828" y="1003556"/>
                      <a:pt x="538828" y="1481124"/>
                    </a:cubicBezTo>
                    <a:lnTo>
                      <a:pt x="415945" y="1481124"/>
                    </a:lnTo>
                    <a:lnTo>
                      <a:pt x="415945" y="1481123"/>
                    </a:lnTo>
                    <a:cubicBezTo>
                      <a:pt x="415945" y="1024763"/>
                      <a:pt x="300335" y="595405"/>
                      <a:pt x="96804" y="220739"/>
                    </a:cubicBezTo>
                    <a:lnTo>
                      <a:pt x="0" y="61394"/>
                    </a:lnTo>
                    <a:lnTo>
                      <a:pt x="106337"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cxnSp>
          <p:nvCxnSpPr>
            <p:cNvPr id="9" name="Straight Connector 19"/>
            <p:cNvCxnSpPr/>
            <p:nvPr/>
          </p:nvCxnSpPr>
          <p:spPr>
            <a:xfrm>
              <a:off x="1323511" y="4496428"/>
              <a:ext cx="6496681" cy="0"/>
            </a:xfrm>
            <a:prstGeom prst="line">
              <a:avLst/>
            </a:prstGeom>
            <a:ln w="38100">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0" name="Oval 20"/>
            <p:cNvSpPr/>
            <p:nvPr/>
          </p:nvSpPr>
          <p:spPr>
            <a:xfrm>
              <a:off x="5405893" y="2161419"/>
              <a:ext cx="563376" cy="563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Oval 21"/>
            <p:cNvSpPr/>
            <p:nvPr/>
          </p:nvSpPr>
          <p:spPr>
            <a:xfrm>
              <a:off x="6269757" y="2939391"/>
              <a:ext cx="563376" cy="563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2" name="Group 22"/>
            <p:cNvGrpSpPr/>
            <p:nvPr/>
          </p:nvGrpSpPr>
          <p:grpSpPr>
            <a:xfrm>
              <a:off x="2337150" y="2939391"/>
              <a:ext cx="563376" cy="563376"/>
              <a:chOff x="3116200" y="4089802"/>
              <a:chExt cx="751168" cy="751168"/>
            </a:xfrm>
          </p:grpSpPr>
          <p:sp>
            <p:nvSpPr>
              <p:cNvPr id="49" name="Oval 23"/>
              <p:cNvSpPr/>
              <p:nvPr/>
            </p:nvSpPr>
            <p:spPr>
              <a:xfrm>
                <a:off x="3116200" y="4089802"/>
                <a:ext cx="751168" cy="751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50" name="Group 24"/>
              <p:cNvGrpSpPr/>
              <p:nvPr/>
            </p:nvGrpSpPr>
            <p:grpSpPr>
              <a:xfrm>
                <a:off x="3156702" y="4130305"/>
                <a:ext cx="670163" cy="670163"/>
                <a:chOff x="3654456" y="4189619"/>
                <a:chExt cx="558800" cy="558800"/>
              </a:xfrm>
            </p:grpSpPr>
            <p:sp>
              <p:nvSpPr>
                <p:cNvPr id="51" name="Oval 25"/>
                <p:cNvSpPr/>
                <p:nvPr/>
              </p:nvSpPr>
              <p:spPr>
                <a:xfrm>
                  <a:off x="3654456" y="4189619"/>
                  <a:ext cx="558800" cy="558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52" name="Freeform: Shape 26"/>
                <p:cNvSpPr/>
                <p:nvPr/>
              </p:nvSpPr>
              <p:spPr bwMode="auto">
                <a:xfrm>
                  <a:off x="3792664" y="4339529"/>
                  <a:ext cx="305203" cy="305203"/>
                </a:xfrm>
                <a:custGeom>
                  <a:avLst/>
                  <a:gdLst>
                    <a:gd name="T0" fmla="*/ 96 w 176"/>
                    <a:gd name="T1" fmla="*/ 124 h 176"/>
                    <a:gd name="T2" fmla="*/ 92 w 176"/>
                    <a:gd name="T3" fmla="*/ 120 h 176"/>
                    <a:gd name="T4" fmla="*/ 89 w 176"/>
                    <a:gd name="T5" fmla="*/ 121 h 176"/>
                    <a:gd name="T6" fmla="*/ 65 w 176"/>
                    <a:gd name="T7" fmla="*/ 145 h 176"/>
                    <a:gd name="T8" fmla="*/ 64 w 176"/>
                    <a:gd name="T9" fmla="*/ 148 h 176"/>
                    <a:gd name="T10" fmla="*/ 68 w 176"/>
                    <a:gd name="T11" fmla="*/ 152 h 176"/>
                    <a:gd name="T12" fmla="*/ 82 w 176"/>
                    <a:gd name="T13" fmla="*/ 152 h 176"/>
                    <a:gd name="T14" fmla="*/ 65 w 176"/>
                    <a:gd name="T15" fmla="*/ 169 h 176"/>
                    <a:gd name="T16" fmla="*/ 64 w 176"/>
                    <a:gd name="T17" fmla="*/ 172 h 176"/>
                    <a:gd name="T18" fmla="*/ 68 w 176"/>
                    <a:gd name="T19" fmla="*/ 176 h 176"/>
                    <a:gd name="T20" fmla="*/ 71 w 176"/>
                    <a:gd name="T21" fmla="*/ 175 h 176"/>
                    <a:gd name="T22" fmla="*/ 95 w 176"/>
                    <a:gd name="T23" fmla="*/ 151 h 176"/>
                    <a:gd name="T24" fmla="*/ 96 w 176"/>
                    <a:gd name="T25" fmla="*/ 148 h 176"/>
                    <a:gd name="T26" fmla="*/ 92 w 176"/>
                    <a:gd name="T27" fmla="*/ 144 h 176"/>
                    <a:gd name="T28" fmla="*/ 92 w 176"/>
                    <a:gd name="T29" fmla="*/ 144 h 176"/>
                    <a:gd name="T30" fmla="*/ 78 w 176"/>
                    <a:gd name="T31" fmla="*/ 144 h 176"/>
                    <a:gd name="T32" fmla="*/ 95 w 176"/>
                    <a:gd name="T33" fmla="*/ 127 h 176"/>
                    <a:gd name="T34" fmla="*/ 96 w 176"/>
                    <a:gd name="T35" fmla="*/ 124 h 176"/>
                    <a:gd name="T36" fmla="*/ 152 w 176"/>
                    <a:gd name="T37" fmla="*/ 41 h 176"/>
                    <a:gd name="T38" fmla="*/ 152 w 176"/>
                    <a:gd name="T39" fmla="*/ 40 h 176"/>
                    <a:gd name="T40" fmla="*/ 128 w 176"/>
                    <a:gd name="T41" fmla="*/ 16 h 176"/>
                    <a:gd name="T42" fmla="*/ 112 w 176"/>
                    <a:gd name="T43" fmla="*/ 22 h 176"/>
                    <a:gd name="T44" fmla="*/ 72 w 176"/>
                    <a:gd name="T45" fmla="*/ 0 h 176"/>
                    <a:gd name="T46" fmla="*/ 25 w 176"/>
                    <a:gd name="T47" fmla="*/ 41 h 176"/>
                    <a:gd name="T48" fmla="*/ 0 w 176"/>
                    <a:gd name="T49" fmla="*/ 72 h 176"/>
                    <a:gd name="T50" fmla="*/ 32 w 176"/>
                    <a:gd name="T51" fmla="*/ 104 h 176"/>
                    <a:gd name="T52" fmla="*/ 144 w 176"/>
                    <a:gd name="T53" fmla="*/ 104 h 176"/>
                    <a:gd name="T54" fmla="*/ 176 w 176"/>
                    <a:gd name="T55" fmla="*/ 72 h 176"/>
                    <a:gd name="T56" fmla="*/ 152 w 176"/>
                    <a:gd name="T57" fmla="*/ 41 h 176"/>
                    <a:gd name="T58" fmla="*/ 144 w 176"/>
                    <a:gd name="T59" fmla="*/ 96 h 176"/>
                    <a:gd name="T60" fmla="*/ 32 w 176"/>
                    <a:gd name="T61" fmla="*/ 96 h 176"/>
                    <a:gd name="T62" fmla="*/ 8 w 176"/>
                    <a:gd name="T63" fmla="*/ 72 h 176"/>
                    <a:gd name="T64" fmla="*/ 26 w 176"/>
                    <a:gd name="T65" fmla="*/ 49 h 176"/>
                    <a:gd name="T66" fmla="*/ 32 w 176"/>
                    <a:gd name="T67" fmla="*/ 42 h 176"/>
                    <a:gd name="T68" fmla="*/ 72 w 176"/>
                    <a:gd name="T69" fmla="*/ 8 h 176"/>
                    <a:gd name="T70" fmla="*/ 102 w 176"/>
                    <a:gd name="T71" fmla="*/ 22 h 176"/>
                    <a:gd name="T72" fmla="*/ 111 w 176"/>
                    <a:gd name="T73" fmla="*/ 30 h 176"/>
                    <a:gd name="T74" fmla="*/ 112 w 176"/>
                    <a:gd name="T75" fmla="*/ 30 h 176"/>
                    <a:gd name="T76" fmla="*/ 117 w 176"/>
                    <a:gd name="T77" fmla="*/ 28 h 176"/>
                    <a:gd name="T78" fmla="*/ 128 w 176"/>
                    <a:gd name="T79" fmla="*/ 24 h 176"/>
                    <a:gd name="T80" fmla="*/ 144 w 176"/>
                    <a:gd name="T81" fmla="*/ 40 h 176"/>
                    <a:gd name="T82" fmla="*/ 144 w 176"/>
                    <a:gd name="T83" fmla="*/ 41 h 176"/>
                    <a:gd name="T84" fmla="*/ 150 w 176"/>
                    <a:gd name="T85" fmla="*/ 49 h 176"/>
                    <a:gd name="T86" fmla="*/ 168 w 176"/>
                    <a:gd name="T87" fmla="*/ 72 h 176"/>
                    <a:gd name="T88" fmla="*/ 144 w 176"/>
                    <a:gd name="T89"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96" y="124"/>
                      </a:moveTo>
                      <a:cubicBezTo>
                        <a:pt x="96" y="122"/>
                        <a:pt x="94" y="120"/>
                        <a:pt x="92" y="120"/>
                      </a:cubicBezTo>
                      <a:cubicBezTo>
                        <a:pt x="91" y="120"/>
                        <a:pt x="90" y="120"/>
                        <a:pt x="89" y="121"/>
                      </a:cubicBezTo>
                      <a:cubicBezTo>
                        <a:pt x="65" y="145"/>
                        <a:pt x="65" y="145"/>
                        <a:pt x="65" y="145"/>
                      </a:cubicBezTo>
                      <a:cubicBezTo>
                        <a:pt x="64" y="146"/>
                        <a:pt x="64" y="147"/>
                        <a:pt x="64" y="148"/>
                      </a:cubicBezTo>
                      <a:cubicBezTo>
                        <a:pt x="64" y="150"/>
                        <a:pt x="66" y="152"/>
                        <a:pt x="68" y="152"/>
                      </a:cubicBezTo>
                      <a:cubicBezTo>
                        <a:pt x="82" y="152"/>
                        <a:pt x="82" y="152"/>
                        <a:pt x="82" y="152"/>
                      </a:cubicBezTo>
                      <a:cubicBezTo>
                        <a:pt x="65" y="169"/>
                        <a:pt x="65" y="169"/>
                        <a:pt x="65" y="169"/>
                      </a:cubicBezTo>
                      <a:cubicBezTo>
                        <a:pt x="64" y="170"/>
                        <a:pt x="64" y="171"/>
                        <a:pt x="64" y="172"/>
                      </a:cubicBezTo>
                      <a:cubicBezTo>
                        <a:pt x="64" y="174"/>
                        <a:pt x="66" y="176"/>
                        <a:pt x="68" y="176"/>
                      </a:cubicBezTo>
                      <a:cubicBezTo>
                        <a:pt x="69" y="176"/>
                        <a:pt x="70" y="176"/>
                        <a:pt x="71" y="175"/>
                      </a:cubicBezTo>
                      <a:cubicBezTo>
                        <a:pt x="95" y="151"/>
                        <a:pt x="95" y="151"/>
                        <a:pt x="95" y="151"/>
                      </a:cubicBezTo>
                      <a:cubicBezTo>
                        <a:pt x="96" y="150"/>
                        <a:pt x="96" y="149"/>
                        <a:pt x="96" y="148"/>
                      </a:cubicBezTo>
                      <a:cubicBezTo>
                        <a:pt x="96" y="146"/>
                        <a:pt x="94" y="144"/>
                        <a:pt x="92" y="144"/>
                      </a:cubicBezTo>
                      <a:cubicBezTo>
                        <a:pt x="92" y="144"/>
                        <a:pt x="92" y="144"/>
                        <a:pt x="92" y="144"/>
                      </a:cubicBezTo>
                      <a:cubicBezTo>
                        <a:pt x="78" y="144"/>
                        <a:pt x="78" y="144"/>
                        <a:pt x="78" y="144"/>
                      </a:cubicBezTo>
                      <a:cubicBezTo>
                        <a:pt x="95" y="127"/>
                        <a:pt x="95" y="127"/>
                        <a:pt x="95" y="127"/>
                      </a:cubicBezTo>
                      <a:cubicBezTo>
                        <a:pt x="96" y="126"/>
                        <a:pt x="96" y="125"/>
                        <a:pt x="96" y="124"/>
                      </a:cubicBezTo>
                      <a:moveTo>
                        <a:pt x="152" y="41"/>
                      </a:moveTo>
                      <a:cubicBezTo>
                        <a:pt x="152" y="41"/>
                        <a:pt x="152" y="40"/>
                        <a:pt x="152" y="40"/>
                      </a:cubicBezTo>
                      <a:cubicBezTo>
                        <a:pt x="152" y="27"/>
                        <a:pt x="141" y="16"/>
                        <a:pt x="128" y="16"/>
                      </a:cubicBezTo>
                      <a:cubicBezTo>
                        <a:pt x="122" y="16"/>
                        <a:pt x="116" y="18"/>
                        <a:pt x="112" y="22"/>
                      </a:cubicBezTo>
                      <a:cubicBezTo>
                        <a:pt x="104" y="9"/>
                        <a:pt x="89" y="0"/>
                        <a:pt x="72" y="0"/>
                      </a:cubicBezTo>
                      <a:cubicBezTo>
                        <a:pt x="48" y="0"/>
                        <a:pt x="28" y="18"/>
                        <a:pt x="25" y="41"/>
                      </a:cubicBezTo>
                      <a:cubicBezTo>
                        <a:pt x="10" y="44"/>
                        <a:pt x="0" y="57"/>
                        <a:pt x="0" y="72"/>
                      </a:cubicBezTo>
                      <a:cubicBezTo>
                        <a:pt x="0" y="90"/>
                        <a:pt x="14" y="104"/>
                        <a:pt x="32" y="104"/>
                      </a:cubicBezTo>
                      <a:cubicBezTo>
                        <a:pt x="144" y="104"/>
                        <a:pt x="144" y="104"/>
                        <a:pt x="144" y="104"/>
                      </a:cubicBezTo>
                      <a:cubicBezTo>
                        <a:pt x="162" y="104"/>
                        <a:pt x="176" y="90"/>
                        <a:pt x="176" y="72"/>
                      </a:cubicBezTo>
                      <a:cubicBezTo>
                        <a:pt x="176" y="57"/>
                        <a:pt x="166" y="45"/>
                        <a:pt x="152" y="41"/>
                      </a:cubicBezTo>
                      <a:moveTo>
                        <a:pt x="144" y="96"/>
                      </a:moveTo>
                      <a:cubicBezTo>
                        <a:pt x="32" y="96"/>
                        <a:pt x="32" y="96"/>
                        <a:pt x="32" y="96"/>
                      </a:cubicBezTo>
                      <a:cubicBezTo>
                        <a:pt x="19" y="96"/>
                        <a:pt x="8" y="85"/>
                        <a:pt x="8" y="72"/>
                      </a:cubicBezTo>
                      <a:cubicBezTo>
                        <a:pt x="8" y="61"/>
                        <a:pt x="16" y="51"/>
                        <a:pt x="26" y="49"/>
                      </a:cubicBezTo>
                      <a:cubicBezTo>
                        <a:pt x="30" y="48"/>
                        <a:pt x="32" y="45"/>
                        <a:pt x="32" y="42"/>
                      </a:cubicBezTo>
                      <a:cubicBezTo>
                        <a:pt x="35" y="23"/>
                        <a:pt x="52" y="8"/>
                        <a:pt x="72" y="8"/>
                      </a:cubicBezTo>
                      <a:cubicBezTo>
                        <a:pt x="86" y="8"/>
                        <a:pt x="94" y="11"/>
                        <a:pt x="102" y="22"/>
                      </a:cubicBezTo>
                      <a:cubicBezTo>
                        <a:pt x="103" y="24"/>
                        <a:pt x="109" y="30"/>
                        <a:pt x="111" y="30"/>
                      </a:cubicBezTo>
                      <a:cubicBezTo>
                        <a:pt x="111" y="30"/>
                        <a:pt x="112" y="30"/>
                        <a:pt x="112" y="30"/>
                      </a:cubicBezTo>
                      <a:cubicBezTo>
                        <a:pt x="114" y="30"/>
                        <a:pt x="116" y="29"/>
                        <a:pt x="117" y="28"/>
                      </a:cubicBezTo>
                      <a:cubicBezTo>
                        <a:pt x="120" y="25"/>
                        <a:pt x="124" y="24"/>
                        <a:pt x="128" y="24"/>
                      </a:cubicBezTo>
                      <a:cubicBezTo>
                        <a:pt x="137" y="24"/>
                        <a:pt x="144" y="31"/>
                        <a:pt x="144" y="40"/>
                      </a:cubicBezTo>
                      <a:cubicBezTo>
                        <a:pt x="144" y="41"/>
                        <a:pt x="144" y="41"/>
                        <a:pt x="144" y="41"/>
                      </a:cubicBezTo>
                      <a:cubicBezTo>
                        <a:pt x="144" y="44"/>
                        <a:pt x="146" y="48"/>
                        <a:pt x="150" y="49"/>
                      </a:cubicBezTo>
                      <a:cubicBezTo>
                        <a:pt x="161" y="52"/>
                        <a:pt x="168" y="61"/>
                        <a:pt x="168" y="72"/>
                      </a:cubicBezTo>
                      <a:cubicBezTo>
                        <a:pt x="168" y="85"/>
                        <a:pt x="157" y="96"/>
                        <a:pt x="144" y="96"/>
                      </a:cubicBezTo>
                    </a:path>
                  </a:pathLst>
                </a:custGeom>
                <a:solidFill>
                  <a:schemeClr val="bg1"/>
                </a:solidFill>
                <a:ln>
                  <a:noFill/>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13" name="Group 27"/>
            <p:cNvGrpSpPr/>
            <p:nvPr/>
          </p:nvGrpSpPr>
          <p:grpSpPr>
            <a:xfrm>
              <a:off x="3182640" y="2161419"/>
              <a:ext cx="563376" cy="563376"/>
              <a:chOff x="4243519" y="3052505"/>
              <a:chExt cx="751168" cy="751168"/>
            </a:xfrm>
          </p:grpSpPr>
          <p:sp>
            <p:nvSpPr>
              <p:cNvPr id="45" name="Oval 28"/>
              <p:cNvSpPr/>
              <p:nvPr/>
            </p:nvSpPr>
            <p:spPr>
              <a:xfrm>
                <a:off x="4243519" y="3052505"/>
                <a:ext cx="751168" cy="751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6" name="Group 29"/>
              <p:cNvGrpSpPr/>
              <p:nvPr/>
            </p:nvGrpSpPr>
            <p:grpSpPr>
              <a:xfrm>
                <a:off x="4284021" y="3093007"/>
                <a:ext cx="670163" cy="670163"/>
                <a:chOff x="4622141" y="3293102"/>
                <a:chExt cx="558800" cy="558800"/>
              </a:xfrm>
            </p:grpSpPr>
            <p:sp>
              <p:nvSpPr>
                <p:cNvPr id="47" name="Oval 30"/>
                <p:cNvSpPr/>
                <p:nvPr/>
              </p:nvSpPr>
              <p:spPr>
                <a:xfrm>
                  <a:off x="4622141" y="3293102"/>
                  <a:ext cx="558800" cy="558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Freeform: Shape 31"/>
                <p:cNvSpPr/>
                <p:nvPr/>
              </p:nvSpPr>
              <p:spPr bwMode="auto">
                <a:xfrm>
                  <a:off x="4762374" y="3429000"/>
                  <a:ext cx="267815" cy="267815"/>
                </a:xfrm>
                <a:custGeom>
                  <a:avLst/>
                  <a:gdLst>
                    <a:gd name="T0" fmla="*/ 156 w 176"/>
                    <a:gd name="T1" fmla="*/ 0 h 176"/>
                    <a:gd name="T2" fmla="*/ 136 w 176"/>
                    <a:gd name="T3" fmla="*/ 20 h 176"/>
                    <a:gd name="T4" fmla="*/ 152 w 176"/>
                    <a:gd name="T5" fmla="*/ 40 h 176"/>
                    <a:gd name="T6" fmla="*/ 152 w 176"/>
                    <a:gd name="T7" fmla="*/ 84 h 176"/>
                    <a:gd name="T8" fmla="*/ 108 w 176"/>
                    <a:gd name="T9" fmla="*/ 84 h 176"/>
                    <a:gd name="T10" fmla="*/ 88 w 176"/>
                    <a:gd name="T11" fmla="*/ 68 h 176"/>
                    <a:gd name="T12" fmla="*/ 68 w 176"/>
                    <a:gd name="T13" fmla="*/ 84 h 176"/>
                    <a:gd name="T14" fmla="*/ 20 w 176"/>
                    <a:gd name="T15" fmla="*/ 84 h 176"/>
                    <a:gd name="T16" fmla="*/ 16 w 176"/>
                    <a:gd name="T17" fmla="*/ 88 h 176"/>
                    <a:gd name="T18" fmla="*/ 16 w 176"/>
                    <a:gd name="T19" fmla="*/ 136 h 176"/>
                    <a:gd name="T20" fmla="*/ 0 w 176"/>
                    <a:gd name="T21" fmla="*/ 156 h 176"/>
                    <a:gd name="T22" fmla="*/ 20 w 176"/>
                    <a:gd name="T23" fmla="*/ 176 h 176"/>
                    <a:gd name="T24" fmla="*/ 40 w 176"/>
                    <a:gd name="T25" fmla="*/ 156 h 176"/>
                    <a:gd name="T26" fmla="*/ 24 w 176"/>
                    <a:gd name="T27" fmla="*/ 136 h 176"/>
                    <a:gd name="T28" fmla="*/ 24 w 176"/>
                    <a:gd name="T29" fmla="*/ 92 h 176"/>
                    <a:gd name="T30" fmla="*/ 68 w 176"/>
                    <a:gd name="T31" fmla="*/ 92 h 176"/>
                    <a:gd name="T32" fmla="*/ 88 w 176"/>
                    <a:gd name="T33" fmla="*/ 108 h 176"/>
                    <a:gd name="T34" fmla="*/ 108 w 176"/>
                    <a:gd name="T35" fmla="*/ 92 h 176"/>
                    <a:gd name="T36" fmla="*/ 156 w 176"/>
                    <a:gd name="T37" fmla="*/ 92 h 176"/>
                    <a:gd name="T38" fmla="*/ 160 w 176"/>
                    <a:gd name="T39" fmla="*/ 88 h 176"/>
                    <a:gd name="T40" fmla="*/ 160 w 176"/>
                    <a:gd name="T41" fmla="*/ 40 h 176"/>
                    <a:gd name="T42" fmla="*/ 176 w 176"/>
                    <a:gd name="T43" fmla="*/ 20 h 176"/>
                    <a:gd name="T44" fmla="*/ 156 w 176"/>
                    <a:gd name="T45" fmla="*/ 0 h 176"/>
                    <a:gd name="T46" fmla="*/ 32 w 176"/>
                    <a:gd name="T47" fmla="*/ 156 h 176"/>
                    <a:gd name="T48" fmla="*/ 20 w 176"/>
                    <a:gd name="T49" fmla="*/ 168 h 176"/>
                    <a:gd name="T50" fmla="*/ 8 w 176"/>
                    <a:gd name="T51" fmla="*/ 156 h 176"/>
                    <a:gd name="T52" fmla="*/ 20 w 176"/>
                    <a:gd name="T53" fmla="*/ 144 h 176"/>
                    <a:gd name="T54" fmla="*/ 32 w 176"/>
                    <a:gd name="T55" fmla="*/ 156 h 176"/>
                    <a:gd name="T56" fmla="*/ 88 w 176"/>
                    <a:gd name="T57" fmla="*/ 100 h 176"/>
                    <a:gd name="T58" fmla="*/ 76 w 176"/>
                    <a:gd name="T59" fmla="*/ 88 h 176"/>
                    <a:gd name="T60" fmla="*/ 88 w 176"/>
                    <a:gd name="T61" fmla="*/ 76 h 176"/>
                    <a:gd name="T62" fmla="*/ 100 w 176"/>
                    <a:gd name="T63" fmla="*/ 88 h 176"/>
                    <a:gd name="T64" fmla="*/ 88 w 176"/>
                    <a:gd name="T65" fmla="*/ 100 h 176"/>
                    <a:gd name="T66" fmla="*/ 156 w 176"/>
                    <a:gd name="T67" fmla="*/ 32 h 176"/>
                    <a:gd name="T68" fmla="*/ 144 w 176"/>
                    <a:gd name="T69" fmla="*/ 20 h 176"/>
                    <a:gd name="T70" fmla="*/ 156 w 176"/>
                    <a:gd name="T71" fmla="*/ 8 h 176"/>
                    <a:gd name="T72" fmla="*/ 168 w 176"/>
                    <a:gd name="T73" fmla="*/ 20 h 176"/>
                    <a:gd name="T74" fmla="*/ 156 w 176"/>
                    <a:gd name="T75" fmla="*/ 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6" h="176">
                      <a:moveTo>
                        <a:pt x="156" y="0"/>
                      </a:moveTo>
                      <a:cubicBezTo>
                        <a:pt x="145" y="0"/>
                        <a:pt x="136" y="9"/>
                        <a:pt x="136" y="20"/>
                      </a:cubicBezTo>
                      <a:cubicBezTo>
                        <a:pt x="136" y="30"/>
                        <a:pt x="143" y="38"/>
                        <a:pt x="152" y="40"/>
                      </a:cubicBezTo>
                      <a:cubicBezTo>
                        <a:pt x="152" y="84"/>
                        <a:pt x="152" y="84"/>
                        <a:pt x="152" y="84"/>
                      </a:cubicBezTo>
                      <a:cubicBezTo>
                        <a:pt x="108" y="84"/>
                        <a:pt x="108" y="84"/>
                        <a:pt x="108" y="84"/>
                      </a:cubicBezTo>
                      <a:cubicBezTo>
                        <a:pt x="106" y="75"/>
                        <a:pt x="98" y="68"/>
                        <a:pt x="88" y="68"/>
                      </a:cubicBezTo>
                      <a:cubicBezTo>
                        <a:pt x="78" y="68"/>
                        <a:pt x="70" y="75"/>
                        <a:pt x="68" y="84"/>
                      </a:cubicBezTo>
                      <a:cubicBezTo>
                        <a:pt x="20" y="84"/>
                        <a:pt x="20" y="84"/>
                        <a:pt x="20" y="84"/>
                      </a:cubicBezTo>
                      <a:cubicBezTo>
                        <a:pt x="18" y="84"/>
                        <a:pt x="16" y="86"/>
                        <a:pt x="16" y="88"/>
                      </a:cubicBezTo>
                      <a:cubicBezTo>
                        <a:pt x="16" y="136"/>
                        <a:pt x="16" y="136"/>
                        <a:pt x="16" y="136"/>
                      </a:cubicBezTo>
                      <a:cubicBezTo>
                        <a:pt x="7" y="138"/>
                        <a:pt x="0" y="146"/>
                        <a:pt x="0" y="156"/>
                      </a:cubicBezTo>
                      <a:cubicBezTo>
                        <a:pt x="0" y="167"/>
                        <a:pt x="9" y="176"/>
                        <a:pt x="20" y="176"/>
                      </a:cubicBezTo>
                      <a:cubicBezTo>
                        <a:pt x="31" y="176"/>
                        <a:pt x="40" y="167"/>
                        <a:pt x="40" y="156"/>
                      </a:cubicBezTo>
                      <a:cubicBezTo>
                        <a:pt x="40" y="146"/>
                        <a:pt x="33" y="138"/>
                        <a:pt x="24" y="136"/>
                      </a:cubicBezTo>
                      <a:cubicBezTo>
                        <a:pt x="24" y="92"/>
                        <a:pt x="24" y="92"/>
                        <a:pt x="24" y="92"/>
                      </a:cubicBezTo>
                      <a:cubicBezTo>
                        <a:pt x="68" y="92"/>
                        <a:pt x="68" y="92"/>
                        <a:pt x="68" y="92"/>
                      </a:cubicBezTo>
                      <a:cubicBezTo>
                        <a:pt x="70" y="101"/>
                        <a:pt x="78" y="108"/>
                        <a:pt x="88" y="108"/>
                      </a:cubicBezTo>
                      <a:cubicBezTo>
                        <a:pt x="98" y="108"/>
                        <a:pt x="106" y="101"/>
                        <a:pt x="108" y="92"/>
                      </a:cubicBezTo>
                      <a:cubicBezTo>
                        <a:pt x="156" y="92"/>
                        <a:pt x="156" y="92"/>
                        <a:pt x="156" y="92"/>
                      </a:cubicBezTo>
                      <a:cubicBezTo>
                        <a:pt x="158" y="92"/>
                        <a:pt x="160" y="90"/>
                        <a:pt x="160" y="88"/>
                      </a:cubicBezTo>
                      <a:cubicBezTo>
                        <a:pt x="160" y="40"/>
                        <a:pt x="160" y="40"/>
                        <a:pt x="160" y="40"/>
                      </a:cubicBezTo>
                      <a:cubicBezTo>
                        <a:pt x="169" y="38"/>
                        <a:pt x="176" y="30"/>
                        <a:pt x="176" y="20"/>
                      </a:cubicBezTo>
                      <a:cubicBezTo>
                        <a:pt x="176" y="9"/>
                        <a:pt x="167" y="0"/>
                        <a:pt x="156" y="0"/>
                      </a:cubicBezTo>
                      <a:moveTo>
                        <a:pt x="32" y="156"/>
                      </a:moveTo>
                      <a:cubicBezTo>
                        <a:pt x="32" y="163"/>
                        <a:pt x="27" y="168"/>
                        <a:pt x="20" y="168"/>
                      </a:cubicBezTo>
                      <a:cubicBezTo>
                        <a:pt x="13" y="168"/>
                        <a:pt x="8" y="163"/>
                        <a:pt x="8" y="156"/>
                      </a:cubicBezTo>
                      <a:cubicBezTo>
                        <a:pt x="8" y="149"/>
                        <a:pt x="13" y="144"/>
                        <a:pt x="20" y="144"/>
                      </a:cubicBezTo>
                      <a:cubicBezTo>
                        <a:pt x="27" y="144"/>
                        <a:pt x="32" y="149"/>
                        <a:pt x="32" y="156"/>
                      </a:cubicBezTo>
                      <a:moveTo>
                        <a:pt x="88" y="100"/>
                      </a:moveTo>
                      <a:cubicBezTo>
                        <a:pt x="81" y="100"/>
                        <a:pt x="76" y="95"/>
                        <a:pt x="76" y="88"/>
                      </a:cubicBezTo>
                      <a:cubicBezTo>
                        <a:pt x="76" y="81"/>
                        <a:pt x="81" y="76"/>
                        <a:pt x="88" y="76"/>
                      </a:cubicBezTo>
                      <a:cubicBezTo>
                        <a:pt x="95" y="76"/>
                        <a:pt x="100" y="81"/>
                        <a:pt x="100" y="88"/>
                      </a:cubicBezTo>
                      <a:cubicBezTo>
                        <a:pt x="100" y="95"/>
                        <a:pt x="95" y="100"/>
                        <a:pt x="88" y="100"/>
                      </a:cubicBezTo>
                      <a:moveTo>
                        <a:pt x="156" y="32"/>
                      </a:moveTo>
                      <a:cubicBezTo>
                        <a:pt x="149" y="32"/>
                        <a:pt x="144" y="27"/>
                        <a:pt x="144" y="20"/>
                      </a:cubicBezTo>
                      <a:cubicBezTo>
                        <a:pt x="144" y="13"/>
                        <a:pt x="149" y="8"/>
                        <a:pt x="156" y="8"/>
                      </a:cubicBezTo>
                      <a:cubicBezTo>
                        <a:pt x="163" y="8"/>
                        <a:pt x="168" y="13"/>
                        <a:pt x="168" y="20"/>
                      </a:cubicBezTo>
                      <a:cubicBezTo>
                        <a:pt x="168" y="27"/>
                        <a:pt x="163" y="32"/>
                        <a:pt x="156" y="32"/>
                      </a:cubicBezTo>
                    </a:path>
                  </a:pathLst>
                </a:custGeom>
                <a:solidFill>
                  <a:schemeClr val="bg1"/>
                </a:solidFill>
                <a:ln>
                  <a:noFill/>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14" name="Group 32"/>
            <p:cNvGrpSpPr/>
            <p:nvPr/>
          </p:nvGrpSpPr>
          <p:grpSpPr>
            <a:xfrm>
              <a:off x="5436271" y="2191795"/>
              <a:ext cx="502622" cy="502622"/>
              <a:chOff x="7103113" y="3293102"/>
              <a:chExt cx="558800" cy="558800"/>
            </a:xfrm>
          </p:grpSpPr>
          <p:sp>
            <p:nvSpPr>
              <p:cNvPr id="43" name="Oval 33"/>
              <p:cNvSpPr/>
              <p:nvPr/>
            </p:nvSpPr>
            <p:spPr>
              <a:xfrm>
                <a:off x="7103113" y="3293102"/>
                <a:ext cx="558800" cy="558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Freeform: Shape 34"/>
              <p:cNvSpPr/>
              <p:nvPr/>
            </p:nvSpPr>
            <p:spPr bwMode="auto">
              <a:xfrm>
                <a:off x="7248606" y="3438595"/>
                <a:ext cx="267815" cy="267815"/>
              </a:xfrm>
              <a:custGeom>
                <a:avLst/>
                <a:gdLst>
                  <a:gd name="T0" fmla="*/ 88 w 176"/>
                  <a:gd name="T1" fmla="*/ 110 h 176"/>
                  <a:gd name="T2" fmla="*/ 51 w 176"/>
                  <a:gd name="T3" fmla="*/ 73 h 176"/>
                  <a:gd name="T4" fmla="*/ 48 w 176"/>
                  <a:gd name="T5" fmla="*/ 72 h 176"/>
                  <a:gd name="T6" fmla="*/ 44 w 176"/>
                  <a:gd name="T7" fmla="*/ 76 h 176"/>
                  <a:gd name="T8" fmla="*/ 45 w 176"/>
                  <a:gd name="T9" fmla="*/ 79 h 176"/>
                  <a:gd name="T10" fmla="*/ 85 w 176"/>
                  <a:gd name="T11" fmla="*/ 119 h 176"/>
                  <a:gd name="T12" fmla="*/ 88 w 176"/>
                  <a:gd name="T13" fmla="*/ 120 h 176"/>
                  <a:gd name="T14" fmla="*/ 91 w 176"/>
                  <a:gd name="T15" fmla="*/ 119 h 176"/>
                  <a:gd name="T16" fmla="*/ 91 w 176"/>
                  <a:gd name="T17" fmla="*/ 119 h 176"/>
                  <a:gd name="T18" fmla="*/ 158 w 176"/>
                  <a:gd name="T19" fmla="*/ 49 h 176"/>
                  <a:gd name="T20" fmla="*/ 158 w 176"/>
                  <a:gd name="T21" fmla="*/ 49 h 176"/>
                  <a:gd name="T22" fmla="*/ 163 w 176"/>
                  <a:gd name="T23" fmla="*/ 43 h 176"/>
                  <a:gd name="T24" fmla="*/ 163 w 176"/>
                  <a:gd name="T25" fmla="*/ 43 h 176"/>
                  <a:gd name="T26" fmla="*/ 175 w 176"/>
                  <a:gd name="T27" fmla="*/ 31 h 176"/>
                  <a:gd name="T28" fmla="*/ 175 w 176"/>
                  <a:gd name="T29" fmla="*/ 31 h 176"/>
                  <a:gd name="T30" fmla="*/ 176 w 176"/>
                  <a:gd name="T31" fmla="*/ 28 h 176"/>
                  <a:gd name="T32" fmla="*/ 172 w 176"/>
                  <a:gd name="T33" fmla="*/ 24 h 176"/>
                  <a:gd name="T34" fmla="*/ 169 w 176"/>
                  <a:gd name="T35" fmla="*/ 25 h 176"/>
                  <a:gd name="T36" fmla="*/ 169 w 176"/>
                  <a:gd name="T37" fmla="*/ 25 h 176"/>
                  <a:gd name="T38" fmla="*/ 159 w 176"/>
                  <a:gd name="T39" fmla="*/ 36 h 176"/>
                  <a:gd name="T40" fmla="*/ 159 w 176"/>
                  <a:gd name="T41" fmla="*/ 36 h 176"/>
                  <a:gd name="T42" fmla="*/ 153 w 176"/>
                  <a:gd name="T43" fmla="*/ 42 h 176"/>
                  <a:gd name="T44" fmla="*/ 153 w 176"/>
                  <a:gd name="T45" fmla="*/ 42 h 176"/>
                  <a:gd name="T46" fmla="*/ 88 w 176"/>
                  <a:gd name="T47" fmla="*/ 110 h 176"/>
                  <a:gd name="T48" fmla="*/ 169 w 176"/>
                  <a:gd name="T49" fmla="*/ 54 h 176"/>
                  <a:gd name="T50" fmla="*/ 163 w 176"/>
                  <a:gd name="T51" fmla="*/ 54 h 176"/>
                  <a:gd name="T52" fmla="*/ 162 w 176"/>
                  <a:gd name="T53" fmla="*/ 58 h 176"/>
                  <a:gd name="T54" fmla="*/ 162 w 176"/>
                  <a:gd name="T55" fmla="*/ 58 h 176"/>
                  <a:gd name="T56" fmla="*/ 168 w 176"/>
                  <a:gd name="T57" fmla="*/ 88 h 176"/>
                  <a:gd name="T58" fmla="*/ 88 w 176"/>
                  <a:gd name="T59" fmla="*/ 168 h 176"/>
                  <a:gd name="T60" fmla="*/ 8 w 176"/>
                  <a:gd name="T61" fmla="*/ 88 h 176"/>
                  <a:gd name="T62" fmla="*/ 88 w 176"/>
                  <a:gd name="T63" fmla="*/ 8 h 176"/>
                  <a:gd name="T64" fmla="*/ 146 w 176"/>
                  <a:gd name="T65" fmla="*/ 33 h 176"/>
                  <a:gd name="T66" fmla="*/ 146 w 176"/>
                  <a:gd name="T67" fmla="*/ 32 h 176"/>
                  <a:gd name="T68" fmla="*/ 151 w 176"/>
                  <a:gd name="T69" fmla="*/ 32 h 176"/>
                  <a:gd name="T70" fmla="*/ 151 w 176"/>
                  <a:gd name="T71" fmla="*/ 27 h 176"/>
                  <a:gd name="T72" fmla="*/ 151 w 176"/>
                  <a:gd name="T73" fmla="*/ 26 h 176"/>
                  <a:gd name="T74" fmla="*/ 88 w 176"/>
                  <a:gd name="T75" fmla="*/ 0 h 176"/>
                  <a:gd name="T76" fmla="*/ 0 w 176"/>
                  <a:gd name="T77" fmla="*/ 88 h 176"/>
                  <a:gd name="T78" fmla="*/ 88 w 176"/>
                  <a:gd name="T79" fmla="*/ 176 h 176"/>
                  <a:gd name="T80" fmla="*/ 176 w 176"/>
                  <a:gd name="T81" fmla="*/ 88 h 176"/>
                  <a:gd name="T82" fmla="*/ 170 w 176"/>
                  <a:gd name="T83" fmla="*/ 56 h 176"/>
                  <a:gd name="T84" fmla="*/ 169 w 176"/>
                  <a:gd name="T85"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76">
                    <a:moveTo>
                      <a:pt x="88" y="110"/>
                    </a:moveTo>
                    <a:cubicBezTo>
                      <a:pt x="51" y="73"/>
                      <a:pt x="51" y="73"/>
                      <a:pt x="51" y="73"/>
                    </a:cubicBezTo>
                    <a:cubicBezTo>
                      <a:pt x="50" y="72"/>
                      <a:pt x="49" y="72"/>
                      <a:pt x="48" y="72"/>
                    </a:cubicBezTo>
                    <a:cubicBezTo>
                      <a:pt x="46" y="72"/>
                      <a:pt x="44" y="74"/>
                      <a:pt x="44" y="76"/>
                    </a:cubicBezTo>
                    <a:cubicBezTo>
                      <a:pt x="44" y="77"/>
                      <a:pt x="44" y="78"/>
                      <a:pt x="45" y="79"/>
                    </a:cubicBezTo>
                    <a:cubicBezTo>
                      <a:pt x="85" y="119"/>
                      <a:pt x="85" y="119"/>
                      <a:pt x="85" y="119"/>
                    </a:cubicBezTo>
                    <a:cubicBezTo>
                      <a:pt x="86" y="120"/>
                      <a:pt x="87" y="120"/>
                      <a:pt x="88" y="120"/>
                    </a:cubicBezTo>
                    <a:cubicBezTo>
                      <a:pt x="89" y="120"/>
                      <a:pt x="90" y="120"/>
                      <a:pt x="91" y="119"/>
                    </a:cubicBezTo>
                    <a:cubicBezTo>
                      <a:pt x="91" y="119"/>
                      <a:pt x="91" y="119"/>
                      <a:pt x="91" y="119"/>
                    </a:cubicBezTo>
                    <a:cubicBezTo>
                      <a:pt x="158" y="49"/>
                      <a:pt x="158" y="49"/>
                      <a:pt x="158" y="49"/>
                    </a:cubicBezTo>
                    <a:cubicBezTo>
                      <a:pt x="158" y="49"/>
                      <a:pt x="158" y="49"/>
                      <a:pt x="158" y="49"/>
                    </a:cubicBezTo>
                    <a:cubicBezTo>
                      <a:pt x="163" y="43"/>
                      <a:pt x="163" y="43"/>
                      <a:pt x="163" y="43"/>
                    </a:cubicBezTo>
                    <a:cubicBezTo>
                      <a:pt x="163" y="43"/>
                      <a:pt x="163" y="43"/>
                      <a:pt x="163" y="43"/>
                    </a:cubicBezTo>
                    <a:cubicBezTo>
                      <a:pt x="175" y="31"/>
                      <a:pt x="175" y="31"/>
                      <a:pt x="175" y="31"/>
                    </a:cubicBezTo>
                    <a:cubicBezTo>
                      <a:pt x="175" y="31"/>
                      <a:pt x="175" y="31"/>
                      <a:pt x="175" y="31"/>
                    </a:cubicBezTo>
                    <a:cubicBezTo>
                      <a:pt x="176" y="30"/>
                      <a:pt x="176" y="29"/>
                      <a:pt x="176" y="28"/>
                    </a:cubicBezTo>
                    <a:cubicBezTo>
                      <a:pt x="176" y="26"/>
                      <a:pt x="174" y="24"/>
                      <a:pt x="172" y="24"/>
                    </a:cubicBezTo>
                    <a:cubicBezTo>
                      <a:pt x="171" y="24"/>
                      <a:pt x="170" y="24"/>
                      <a:pt x="169" y="25"/>
                    </a:cubicBezTo>
                    <a:cubicBezTo>
                      <a:pt x="169" y="25"/>
                      <a:pt x="169" y="25"/>
                      <a:pt x="169" y="25"/>
                    </a:cubicBezTo>
                    <a:cubicBezTo>
                      <a:pt x="159" y="36"/>
                      <a:pt x="159" y="36"/>
                      <a:pt x="159" y="36"/>
                    </a:cubicBezTo>
                    <a:cubicBezTo>
                      <a:pt x="159" y="36"/>
                      <a:pt x="159" y="36"/>
                      <a:pt x="159" y="36"/>
                    </a:cubicBezTo>
                    <a:cubicBezTo>
                      <a:pt x="153" y="42"/>
                      <a:pt x="153" y="42"/>
                      <a:pt x="153" y="42"/>
                    </a:cubicBezTo>
                    <a:cubicBezTo>
                      <a:pt x="153" y="42"/>
                      <a:pt x="153" y="42"/>
                      <a:pt x="153" y="42"/>
                    </a:cubicBezTo>
                    <a:lnTo>
                      <a:pt x="88" y="110"/>
                    </a:lnTo>
                    <a:close/>
                    <a:moveTo>
                      <a:pt x="169" y="54"/>
                    </a:moveTo>
                    <a:cubicBezTo>
                      <a:pt x="167" y="53"/>
                      <a:pt x="165" y="53"/>
                      <a:pt x="163" y="54"/>
                    </a:cubicBezTo>
                    <a:cubicBezTo>
                      <a:pt x="162" y="55"/>
                      <a:pt x="162" y="57"/>
                      <a:pt x="162" y="58"/>
                    </a:cubicBezTo>
                    <a:cubicBezTo>
                      <a:pt x="162" y="58"/>
                      <a:pt x="162" y="58"/>
                      <a:pt x="162" y="58"/>
                    </a:cubicBezTo>
                    <a:cubicBezTo>
                      <a:pt x="166" y="68"/>
                      <a:pt x="168" y="78"/>
                      <a:pt x="168" y="88"/>
                    </a:cubicBezTo>
                    <a:cubicBezTo>
                      <a:pt x="168" y="132"/>
                      <a:pt x="132" y="168"/>
                      <a:pt x="88" y="168"/>
                    </a:cubicBezTo>
                    <a:cubicBezTo>
                      <a:pt x="44" y="168"/>
                      <a:pt x="8" y="132"/>
                      <a:pt x="8" y="88"/>
                    </a:cubicBezTo>
                    <a:cubicBezTo>
                      <a:pt x="8" y="44"/>
                      <a:pt x="44" y="8"/>
                      <a:pt x="88" y="8"/>
                    </a:cubicBezTo>
                    <a:cubicBezTo>
                      <a:pt x="111" y="8"/>
                      <a:pt x="131" y="17"/>
                      <a:pt x="146" y="33"/>
                    </a:cubicBezTo>
                    <a:cubicBezTo>
                      <a:pt x="146" y="32"/>
                      <a:pt x="146" y="32"/>
                      <a:pt x="146" y="32"/>
                    </a:cubicBezTo>
                    <a:cubicBezTo>
                      <a:pt x="147" y="34"/>
                      <a:pt x="150" y="34"/>
                      <a:pt x="151" y="32"/>
                    </a:cubicBezTo>
                    <a:cubicBezTo>
                      <a:pt x="153" y="31"/>
                      <a:pt x="153" y="28"/>
                      <a:pt x="151" y="27"/>
                    </a:cubicBezTo>
                    <a:cubicBezTo>
                      <a:pt x="151" y="27"/>
                      <a:pt x="151" y="26"/>
                      <a:pt x="151" y="26"/>
                    </a:cubicBezTo>
                    <a:cubicBezTo>
                      <a:pt x="135" y="10"/>
                      <a:pt x="113" y="0"/>
                      <a:pt x="88" y="0"/>
                    </a:cubicBezTo>
                    <a:cubicBezTo>
                      <a:pt x="39" y="0"/>
                      <a:pt x="0" y="39"/>
                      <a:pt x="0" y="88"/>
                    </a:cubicBezTo>
                    <a:cubicBezTo>
                      <a:pt x="0" y="137"/>
                      <a:pt x="39" y="176"/>
                      <a:pt x="88" y="176"/>
                    </a:cubicBezTo>
                    <a:cubicBezTo>
                      <a:pt x="137" y="176"/>
                      <a:pt x="176" y="137"/>
                      <a:pt x="176" y="88"/>
                    </a:cubicBezTo>
                    <a:cubicBezTo>
                      <a:pt x="176" y="77"/>
                      <a:pt x="174" y="66"/>
                      <a:pt x="170" y="56"/>
                    </a:cubicBezTo>
                    <a:cubicBezTo>
                      <a:pt x="170" y="55"/>
                      <a:pt x="169" y="55"/>
                      <a:pt x="169" y="54"/>
                    </a:cubicBezTo>
                  </a:path>
                </a:pathLst>
              </a:custGeom>
              <a:solidFill>
                <a:schemeClr val="bg1"/>
              </a:solidFill>
              <a:ln>
                <a:noFill/>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5" name="Group 35"/>
            <p:cNvGrpSpPr/>
            <p:nvPr/>
          </p:nvGrpSpPr>
          <p:grpSpPr>
            <a:xfrm>
              <a:off x="6303927" y="2969769"/>
              <a:ext cx="502622" cy="502622"/>
              <a:chOff x="8052323" y="4169373"/>
              <a:chExt cx="558800" cy="558800"/>
            </a:xfrm>
          </p:grpSpPr>
          <p:sp>
            <p:nvSpPr>
              <p:cNvPr id="41" name="Oval 36"/>
              <p:cNvSpPr/>
              <p:nvPr/>
            </p:nvSpPr>
            <p:spPr>
              <a:xfrm>
                <a:off x="8052323" y="4169373"/>
                <a:ext cx="558800" cy="558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Freeform: Shape 37"/>
              <p:cNvSpPr/>
              <p:nvPr/>
            </p:nvSpPr>
            <p:spPr bwMode="auto">
              <a:xfrm>
                <a:off x="8209059" y="4304822"/>
                <a:ext cx="245327" cy="279503"/>
              </a:xfrm>
              <a:custGeom>
                <a:avLst/>
                <a:gdLst>
                  <a:gd name="T0" fmla="*/ 152 w 304"/>
                  <a:gd name="T1" fmla="*/ 0 h 347"/>
                  <a:gd name="T2" fmla="*/ 0 w 304"/>
                  <a:gd name="T3" fmla="*/ 71 h 347"/>
                  <a:gd name="T4" fmla="*/ 0 w 304"/>
                  <a:gd name="T5" fmla="*/ 277 h 347"/>
                  <a:gd name="T6" fmla="*/ 152 w 304"/>
                  <a:gd name="T7" fmla="*/ 347 h 347"/>
                  <a:gd name="T8" fmla="*/ 304 w 304"/>
                  <a:gd name="T9" fmla="*/ 277 h 347"/>
                  <a:gd name="T10" fmla="*/ 304 w 304"/>
                  <a:gd name="T11" fmla="*/ 71 h 347"/>
                  <a:gd name="T12" fmla="*/ 152 w 304"/>
                  <a:gd name="T13" fmla="*/ 0 h 347"/>
                  <a:gd name="T14" fmla="*/ 282 w 304"/>
                  <a:gd name="T15" fmla="*/ 277 h 347"/>
                  <a:gd name="T16" fmla="*/ 152 w 304"/>
                  <a:gd name="T17" fmla="*/ 326 h 347"/>
                  <a:gd name="T18" fmla="*/ 22 w 304"/>
                  <a:gd name="T19" fmla="*/ 277 h 347"/>
                  <a:gd name="T20" fmla="*/ 22 w 304"/>
                  <a:gd name="T21" fmla="*/ 236 h 347"/>
                  <a:gd name="T22" fmla="*/ 152 w 304"/>
                  <a:gd name="T23" fmla="*/ 271 h 347"/>
                  <a:gd name="T24" fmla="*/ 282 w 304"/>
                  <a:gd name="T25" fmla="*/ 236 h 347"/>
                  <a:gd name="T26" fmla="*/ 282 w 304"/>
                  <a:gd name="T27" fmla="*/ 277 h 347"/>
                  <a:gd name="T28" fmla="*/ 282 w 304"/>
                  <a:gd name="T29" fmla="*/ 212 h 347"/>
                  <a:gd name="T30" fmla="*/ 282 w 304"/>
                  <a:gd name="T31" fmla="*/ 212 h 347"/>
                  <a:gd name="T32" fmla="*/ 282 w 304"/>
                  <a:gd name="T33" fmla="*/ 212 h 347"/>
                  <a:gd name="T34" fmla="*/ 152 w 304"/>
                  <a:gd name="T35" fmla="*/ 261 h 347"/>
                  <a:gd name="T36" fmla="*/ 22 w 304"/>
                  <a:gd name="T37" fmla="*/ 212 h 347"/>
                  <a:gd name="T38" fmla="*/ 22 w 304"/>
                  <a:gd name="T39" fmla="*/ 212 h 347"/>
                  <a:gd name="T40" fmla="*/ 22 w 304"/>
                  <a:gd name="T41" fmla="*/ 212 h 347"/>
                  <a:gd name="T42" fmla="*/ 22 w 304"/>
                  <a:gd name="T43" fmla="*/ 171 h 347"/>
                  <a:gd name="T44" fmla="*/ 152 w 304"/>
                  <a:gd name="T45" fmla="*/ 206 h 347"/>
                  <a:gd name="T46" fmla="*/ 282 w 304"/>
                  <a:gd name="T47" fmla="*/ 171 h 347"/>
                  <a:gd name="T48" fmla="*/ 282 w 304"/>
                  <a:gd name="T49" fmla="*/ 212 h 347"/>
                  <a:gd name="T50" fmla="*/ 282 w 304"/>
                  <a:gd name="T51" fmla="*/ 147 h 347"/>
                  <a:gd name="T52" fmla="*/ 282 w 304"/>
                  <a:gd name="T53" fmla="*/ 147 h 347"/>
                  <a:gd name="T54" fmla="*/ 282 w 304"/>
                  <a:gd name="T55" fmla="*/ 147 h 347"/>
                  <a:gd name="T56" fmla="*/ 152 w 304"/>
                  <a:gd name="T57" fmla="*/ 195 h 347"/>
                  <a:gd name="T58" fmla="*/ 22 w 304"/>
                  <a:gd name="T59" fmla="*/ 147 h 347"/>
                  <a:gd name="T60" fmla="*/ 22 w 304"/>
                  <a:gd name="T61" fmla="*/ 147 h 347"/>
                  <a:gd name="T62" fmla="*/ 22 w 304"/>
                  <a:gd name="T63" fmla="*/ 147 h 347"/>
                  <a:gd name="T64" fmla="*/ 22 w 304"/>
                  <a:gd name="T65" fmla="*/ 109 h 347"/>
                  <a:gd name="T66" fmla="*/ 152 w 304"/>
                  <a:gd name="T67" fmla="*/ 141 h 347"/>
                  <a:gd name="T68" fmla="*/ 282 w 304"/>
                  <a:gd name="T69" fmla="*/ 109 h 347"/>
                  <a:gd name="T70" fmla="*/ 282 w 304"/>
                  <a:gd name="T71" fmla="*/ 147 h 347"/>
                  <a:gd name="T72" fmla="*/ 152 w 304"/>
                  <a:gd name="T73" fmla="*/ 119 h 347"/>
                  <a:gd name="T74" fmla="*/ 22 w 304"/>
                  <a:gd name="T75" fmla="*/ 71 h 347"/>
                  <a:gd name="T76" fmla="*/ 152 w 304"/>
                  <a:gd name="T77" fmla="*/ 22 h 347"/>
                  <a:gd name="T78" fmla="*/ 282 w 304"/>
                  <a:gd name="T79" fmla="*/ 71 h 347"/>
                  <a:gd name="T80" fmla="*/ 152 w 304"/>
                  <a:gd name="T81" fmla="*/ 11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4" h="347">
                    <a:moveTo>
                      <a:pt x="152" y="0"/>
                    </a:moveTo>
                    <a:cubicBezTo>
                      <a:pt x="79" y="0"/>
                      <a:pt x="0" y="22"/>
                      <a:pt x="0" y="71"/>
                    </a:cubicBezTo>
                    <a:cubicBezTo>
                      <a:pt x="0" y="277"/>
                      <a:pt x="0" y="277"/>
                      <a:pt x="0" y="277"/>
                    </a:cubicBezTo>
                    <a:cubicBezTo>
                      <a:pt x="0" y="325"/>
                      <a:pt x="79" y="347"/>
                      <a:pt x="152" y="347"/>
                    </a:cubicBezTo>
                    <a:cubicBezTo>
                      <a:pt x="225" y="347"/>
                      <a:pt x="304" y="325"/>
                      <a:pt x="304" y="277"/>
                    </a:cubicBezTo>
                    <a:cubicBezTo>
                      <a:pt x="304" y="71"/>
                      <a:pt x="304" y="71"/>
                      <a:pt x="304" y="71"/>
                    </a:cubicBezTo>
                    <a:cubicBezTo>
                      <a:pt x="304" y="22"/>
                      <a:pt x="225" y="0"/>
                      <a:pt x="152" y="0"/>
                    </a:cubicBezTo>
                    <a:close/>
                    <a:moveTo>
                      <a:pt x="282" y="277"/>
                    </a:moveTo>
                    <a:cubicBezTo>
                      <a:pt x="282" y="304"/>
                      <a:pt x="224" y="326"/>
                      <a:pt x="152" y="326"/>
                    </a:cubicBezTo>
                    <a:cubicBezTo>
                      <a:pt x="80" y="326"/>
                      <a:pt x="22" y="304"/>
                      <a:pt x="22" y="277"/>
                    </a:cubicBezTo>
                    <a:cubicBezTo>
                      <a:pt x="22" y="236"/>
                      <a:pt x="22" y="236"/>
                      <a:pt x="22" y="236"/>
                    </a:cubicBezTo>
                    <a:cubicBezTo>
                      <a:pt x="44" y="259"/>
                      <a:pt x="98" y="271"/>
                      <a:pt x="152" y="271"/>
                    </a:cubicBezTo>
                    <a:cubicBezTo>
                      <a:pt x="206" y="271"/>
                      <a:pt x="260" y="259"/>
                      <a:pt x="282" y="236"/>
                    </a:cubicBezTo>
                    <a:lnTo>
                      <a:pt x="282" y="277"/>
                    </a:lnTo>
                    <a:close/>
                    <a:moveTo>
                      <a:pt x="282" y="212"/>
                    </a:moveTo>
                    <a:cubicBezTo>
                      <a:pt x="282" y="212"/>
                      <a:pt x="282" y="212"/>
                      <a:pt x="282" y="212"/>
                    </a:cubicBezTo>
                    <a:cubicBezTo>
                      <a:pt x="282" y="212"/>
                      <a:pt x="282" y="212"/>
                      <a:pt x="282" y="212"/>
                    </a:cubicBezTo>
                    <a:cubicBezTo>
                      <a:pt x="282" y="239"/>
                      <a:pt x="224" y="261"/>
                      <a:pt x="152" y="261"/>
                    </a:cubicBezTo>
                    <a:cubicBezTo>
                      <a:pt x="80" y="261"/>
                      <a:pt x="22" y="239"/>
                      <a:pt x="22" y="212"/>
                    </a:cubicBezTo>
                    <a:cubicBezTo>
                      <a:pt x="22" y="212"/>
                      <a:pt x="22" y="212"/>
                      <a:pt x="22" y="212"/>
                    </a:cubicBezTo>
                    <a:cubicBezTo>
                      <a:pt x="22" y="212"/>
                      <a:pt x="22" y="212"/>
                      <a:pt x="22" y="212"/>
                    </a:cubicBezTo>
                    <a:cubicBezTo>
                      <a:pt x="22" y="171"/>
                      <a:pt x="22" y="171"/>
                      <a:pt x="22" y="171"/>
                    </a:cubicBezTo>
                    <a:cubicBezTo>
                      <a:pt x="44" y="194"/>
                      <a:pt x="98" y="206"/>
                      <a:pt x="152" y="206"/>
                    </a:cubicBezTo>
                    <a:cubicBezTo>
                      <a:pt x="206" y="206"/>
                      <a:pt x="260" y="194"/>
                      <a:pt x="282" y="171"/>
                    </a:cubicBezTo>
                    <a:lnTo>
                      <a:pt x="282" y="212"/>
                    </a:lnTo>
                    <a:close/>
                    <a:moveTo>
                      <a:pt x="282" y="147"/>
                    </a:moveTo>
                    <a:cubicBezTo>
                      <a:pt x="282" y="147"/>
                      <a:pt x="282" y="147"/>
                      <a:pt x="282" y="147"/>
                    </a:cubicBezTo>
                    <a:cubicBezTo>
                      <a:pt x="282" y="147"/>
                      <a:pt x="282" y="147"/>
                      <a:pt x="282" y="147"/>
                    </a:cubicBezTo>
                    <a:cubicBezTo>
                      <a:pt x="282" y="174"/>
                      <a:pt x="224" y="195"/>
                      <a:pt x="152" y="195"/>
                    </a:cubicBezTo>
                    <a:cubicBezTo>
                      <a:pt x="80" y="195"/>
                      <a:pt x="22" y="174"/>
                      <a:pt x="22" y="147"/>
                    </a:cubicBezTo>
                    <a:cubicBezTo>
                      <a:pt x="22" y="147"/>
                      <a:pt x="22" y="147"/>
                      <a:pt x="22" y="147"/>
                    </a:cubicBezTo>
                    <a:cubicBezTo>
                      <a:pt x="22" y="147"/>
                      <a:pt x="22" y="147"/>
                      <a:pt x="22" y="147"/>
                    </a:cubicBezTo>
                    <a:cubicBezTo>
                      <a:pt x="22" y="109"/>
                      <a:pt x="22" y="109"/>
                      <a:pt x="22" y="109"/>
                    </a:cubicBezTo>
                    <a:cubicBezTo>
                      <a:pt x="50" y="131"/>
                      <a:pt x="102" y="141"/>
                      <a:pt x="152" y="141"/>
                    </a:cubicBezTo>
                    <a:cubicBezTo>
                      <a:pt x="202" y="141"/>
                      <a:pt x="254" y="131"/>
                      <a:pt x="282" y="109"/>
                    </a:cubicBezTo>
                    <a:lnTo>
                      <a:pt x="282" y="147"/>
                    </a:lnTo>
                    <a:close/>
                    <a:moveTo>
                      <a:pt x="152" y="119"/>
                    </a:moveTo>
                    <a:cubicBezTo>
                      <a:pt x="80" y="119"/>
                      <a:pt x="22" y="98"/>
                      <a:pt x="22" y="71"/>
                    </a:cubicBezTo>
                    <a:cubicBezTo>
                      <a:pt x="22" y="44"/>
                      <a:pt x="80" y="22"/>
                      <a:pt x="152" y="22"/>
                    </a:cubicBezTo>
                    <a:cubicBezTo>
                      <a:pt x="224" y="22"/>
                      <a:pt x="282" y="44"/>
                      <a:pt x="282" y="71"/>
                    </a:cubicBezTo>
                    <a:cubicBezTo>
                      <a:pt x="282" y="98"/>
                      <a:pt x="224" y="119"/>
                      <a:pt x="152" y="119"/>
                    </a:cubicBezTo>
                    <a:close/>
                  </a:path>
                </a:pathLst>
              </a:custGeom>
              <a:solidFill>
                <a:schemeClr val="bg1"/>
              </a:solidFill>
              <a:ln>
                <a:noFill/>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16" name="Oval 38"/>
            <p:cNvSpPr/>
            <p:nvPr/>
          </p:nvSpPr>
          <p:spPr>
            <a:xfrm>
              <a:off x="4261365" y="1865451"/>
              <a:ext cx="563376" cy="5633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7" name="Group 39"/>
            <p:cNvGrpSpPr/>
            <p:nvPr/>
          </p:nvGrpSpPr>
          <p:grpSpPr>
            <a:xfrm>
              <a:off x="4291741" y="1892922"/>
              <a:ext cx="502622" cy="502622"/>
              <a:chOff x="5854236" y="2976687"/>
              <a:chExt cx="558800" cy="558800"/>
            </a:xfrm>
          </p:grpSpPr>
          <p:sp>
            <p:nvSpPr>
              <p:cNvPr id="39" name="Oval 40"/>
              <p:cNvSpPr/>
              <p:nvPr/>
            </p:nvSpPr>
            <p:spPr>
              <a:xfrm>
                <a:off x="5854236" y="2976687"/>
                <a:ext cx="558800" cy="558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Freeform: Shape 41"/>
              <p:cNvSpPr/>
              <p:nvPr/>
            </p:nvSpPr>
            <p:spPr bwMode="auto">
              <a:xfrm>
                <a:off x="5981782" y="3104233"/>
                <a:ext cx="303709" cy="303709"/>
              </a:xfrm>
              <a:custGeom>
                <a:avLst/>
                <a:gdLst>
                  <a:gd name="T0" fmla="*/ 44 w 176"/>
                  <a:gd name="T1" fmla="*/ 132 h 176"/>
                  <a:gd name="T2" fmla="*/ 78 w 176"/>
                  <a:gd name="T3" fmla="*/ 126 h 176"/>
                  <a:gd name="T4" fmla="*/ 170 w 176"/>
                  <a:gd name="T5" fmla="*/ 34 h 176"/>
                  <a:gd name="T6" fmla="*/ 176 w 176"/>
                  <a:gd name="T7" fmla="*/ 20 h 176"/>
                  <a:gd name="T8" fmla="*/ 156 w 176"/>
                  <a:gd name="T9" fmla="*/ 0 h 176"/>
                  <a:gd name="T10" fmla="*/ 142 w 176"/>
                  <a:gd name="T11" fmla="*/ 6 h 176"/>
                  <a:gd name="T12" fmla="*/ 50 w 176"/>
                  <a:gd name="T13" fmla="*/ 98 h 176"/>
                  <a:gd name="T14" fmla="*/ 44 w 176"/>
                  <a:gd name="T15" fmla="*/ 132 h 176"/>
                  <a:gd name="T16" fmla="*/ 148 w 176"/>
                  <a:gd name="T17" fmla="*/ 12 h 176"/>
                  <a:gd name="T18" fmla="*/ 156 w 176"/>
                  <a:gd name="T19" fmla="*/ 8 h 176"/>
                  <a:gd name="T20" fmla="*/ 168 w 176"/>
                  <a:gd name="T21" fmla="*/ 20 h 176"/>
                  <a:gd name="T22" fmla="*/ 164 w 176"/>
                  <a:gd name="T23" fmla="*/ 28 h 176"/>
                  <a:gd name="T24" fmla="*/ 159 w 176"/>
                  <a:gd name="T25" fmla="*/ 34 h 176"/>
                  <a:gd name="T26" fmla="*/ 142 w 176"/>
                  <a:gd name="T27" fmla="*/ 17 h 176"/>
                  <a:gd name="T28" fmla="*/ 148 w 176"/>
                  <a:gd name="T29" fmla="*/ 12 h 176"/>
                  <a:gd name="T30" fmla="*/ 137 w 176"/>
                  <a:gd name="T31" fmla="*/ 22 h 176"/>
                  <a:gd name="T32" fmla="*/ 154 w 176"/>
                  <a:gd name="T33" fmla="*/ 39 h 176"/>
                  <a:gd name="T34" fmla="*/ 80 w 176"/>
                  <a:gd name="T35" fmla="*/ 113 h 176"/>
                  <a:gd name="T36" fmla="*/ 80 w 176"/>
                  <a:gd name="T37" fmla="*/ 96 h 176"/>
                  <a:gd name="T38" fmla="*/ 63 w 176"/>
                  <a:gd name="T39" fmla="*/ 96 h 176"/>
                  <a:gd name="T40" fmla="*/ 137 w 176"/>
                  <a:gd name="T41" fmla="*/ 22 h 176"/>
                  <a:gd name="T42" fmla="*/ 57 w 176"/>
                  <a:gd name="T43" fmla="*/ 104 h 176"/>
                  <a:gd name="T44" fmla="*/ 72 w 176"/>
                  <a:gd name="T45" fmla="*/ 104 h 176"/>
                  <a:gd name="T46" fmla="*/ 72 w 176"/>
                  <a:gd name="T47" fmla="*/ 119 h 176"/>
                  <a:gd name="T48" fmla="*/ 54 w 176"/>
                  <a:gd name="T49" fmla="*/ 122 h 176"/>
                  <a:gd name="T50" fmla="*/ 57 w 176"/>
                  <a:gd name="T51" fmla="*/ 104 h 176"/>
                  <a:gd name="T52" fmla="*/ 172 w 176"/>
                  <a:gd name="T53" fmla="*/ 60 h 176"/>
                  <a:gd name="T54" fmla="*/ 168 w 176"/>
                  <a:gd name="T55" fmla="*/ 64 h 176"/>
                  <a:gd name="T56" fmla="*/ 168 w 176"/>
                  <a:gd name="T57" fmla="*/ 152 h 176"/>
                  <a:gd name="T58" fmla="*/ 152 w 176"/>
                  <a:gd name="T59" fmla="*/ 168 h 176"/>
                  <a:gd name="T60" fmla="*/ 24 w 176"/>
                  <a:gd name="T61" fmla="*/ 168 h 176"/>
                  <a:gd name="T62" fmla="*/ 8 w 176"/>
                  <a:gd name="T63" fmla="*/ 152 h 176"/>
                  <a:gd name="T64" fmla="*/ 8 w 176"/>
                  <a:gd name="T65" fmla="*/ 24 h 176"/>
                  <a:gd name="T66" fmla="*/ 24 w 176"/>
                  <a:gd name="T67" fmla="*/ 8 h 176"/>
                  <a:gd name="T68" fmla="*/ 112 w 176"/>
                  <a:gd name="T69" fmla="*/ 8 h 176"/>
                  <a:gd name="T70" fmla="*/ 116 w 176"/>
                  <a:gd name="T71" fmla="*/ 4 h 176"/>
                  <a:gd name="T72" fmla="*/ 112 w 176"/>
                  <a:gd name="T73" fmla="*/ 0 h 176"/>
                  <a:gd name="T74" fmla="*/ 24 w 176"/>
                  <a:gd name="T75" fmla="*/ 0 h 176"/>
                  <a:gd name="T76" fmla="*/ 0 w 176"/>
                  <a:gd name="T77" fmla="*/ 24 h 176"/>
                  <a:gd name="T78" fmla="*/ 0 w 176"/>
                  <a:gd name="T79" fmla="*/ 152 h 176"/>
                  <a:gd name="T80" fmla="*/ 24 w 176"/>
                  <a:gd name="T81" fmla="*/ 176 h 176"/>
                  <a:gd name="T82" fmla="*/ 152 w 176"/>
                  <a:gd name="T83" fmla="*/ 176 h 176"/>
                  <a:gd name="T84" fmla="*/ 176 w 176"/>
                  <a:gd name="T85" fmla="*/ 152 h 176"/>
                  <a:gd name="T86" fmla="*/ 176 w 176"/>
                  <a:gd name="T87" fmla="*/ 64 h 176"/>
                  <a:gd name="T88" fmla="*/ 172 w 176"/>
                  <a:gd name="T89" fmla="*/ 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6" h="176">
                    <a:moveTo>
                      <a:pt x="44" y="132"/>
                    </a:moveTo>
                    <a:cubicBezTo>
                      <a:pt x="78" y="126"/>
                      <a:pt x="78" y="126"/>
                      <a:pt x="78" y="126"/>
                    </a:cubicBezTo>
                    <a:cubicBezTo>
                      <a:pt x="170" y="34"/>
                      <a:pt x="170" y="34"/>
                      <a:pt x="170" y="34"/>
                    </a:cubicBezTo>
                    <a:cubicBezTo>
                      <a:pt x="174" y="31"/>
                      <a:pt x="176" y="26"/>
                      <a:pt x="176" y="20"/>
                    </a:cubicBezTo>
                    <a:cubicBezTo>
                      <a:pt x="176" y="9"/>
                      <a:pt x="167" y="0"/>
                      <a:pt x="156" y="0"/>
                    </a:cubicBezTo>
                    <a:cubicBezTo>
                      <a:pt x="150" y="0"/>
                      <a:pt x="145" y="2"/>
                      <a:pt x="142" y="6"/>
                    </a:cubicBezTo>
                    <a:cubicBezTo>
                      <a:pt x="50" y="98"/>
                      <a:pt x="50" y="98"/>
                      <a:pt x="50" y="98"/>
                    </a:cubicBezTo>
                    <a:lnTo>
                      <a:pt x="44" y="132"/>
                    </a:lnTo>
                    <a:close/>
                    <a:moveTo>
                      <a:pt x="148" y="12"/>
                    </a:moveTo>
                    <a:cubicBezTo>
                      <a:pt x="150" y="9"/>
                      <a:pt x="153" y="8"/>
                      <a:pt x="156" y="8"/>
                    </a:cubicBezTo>
                    <a:cubicBezTo>
                      <a:pt x="163" y="8"/>
                      <a:pt x="168" y="13"/>
                      <a:pt x="168" y="20"/>
                    </a:cubicBezTo>
                    <a:cubicBezTo>
                      <a:pt x="168" y="23"/>
                      <a:pt x="167" y="26"/>
                      <a:pt x="164" y="28"/>
                    </a:cubicBezTo>
                    <a:cubicBezTo>
                      <a:pt x="159" y="34"/>
                      <a:pt x="159" y="34"/>
                      <a:pt x="159" y="34"/>
                    </a:cubicBezTo>
                    <a:cubicBezTo>
                      <a:pt x="142" y="17"/>
                      <a:pt x="142" y="17"/>
                      <a:pt x="142" y="17"/>
                    </a:cubicBezTo>
                    <a:lnTo>
                      <a:pt x="148" y="12"/>
                    </a:lnTo>
                    <a:close/>
                    <a:moveTo>
                      <a:pt x="137" y="22"/>
                    </a:moveTo>
                    <a:cubicBezTo>
                      <a:pt x="154" y="39"/>
                      <a:pt x="154" y="39"/>
                      <a:pt x="154" y="39"/>
                    </a:cubicBezTo>
                    <a:cubicBezTo>
                      <a:pt x="80" y="113"/>
                      <a:pt x="80" y="113"/>
                      <a:pt x="80" y="113"/>
                    </a:cubicBezTo>
                    <a:cubicBezTo>
                      <a:pt x="80" y="96"/>
                      <a:pt x="80" y="96"/>
                      <a:pt x="80" y="96"/>
                    </a:cubicBezTo>
                    <a:cubicBezTo>
                      <a:pt x="63" y="96"/>
                      <a:pt x="63" y="96"/>
                      <a:pt x="63" y="96"/>
                    </a:cubicBezTo>
                    <a:lnTo>
                      <a:pt x="137" y="22"/>
                    </a:lnTo>
                    <a:close/>
                    <a:moveTo>
                      <a:pt x="57" y="104"/>
                    </a:moveTo>
                    <a:cubicBezTo>
                      <a:pt x="72" y="104"/>
                      <a:pt x="72" y="104"/>
                      <a:pt x="72" y="104"/>
                    </a:cubicBezTo>
                    <a:cubicBezTo>
                      <a:pt x="72" y="119"/>
                      <a:pt x="72" y="119"/>
                      <a:pt x="72" y="119"/>
                    </a:cubicBezTo>
                    <a:cubicBezTo>
                      <a:pt x="54" y="122"/>
                      <a:pt x="54" y="122"/>
                      <a:pt x="54" y="122"/>
                    </a:cubicBezTo>
                    <a:lnTo>
                      <a:pt x="57" y="104"/>
                    </a:lnTo>
                    <a:close/>
                    <a:moveTo>
                      <a:pt x="172" y="60"/>
                    </a:moveTo>
                    <a:cubicBezTo>
                      <a:pt x="170" y="60"/>
                      <a:pt x="168" y="62"/>
                      <a:pt x="168" y="64"/>
                    </a:cubicBezTo>
                    <a:cubicBezTo>
                      <a:pt x="168" y="152"/>
                      <a:pt x="168" y="152"/>
                      <a:pt x="168" y="152"/>
                    </a:cubicBezTo>
                    <a:cubicBezTo>
                      <a:pt x="168" y="161"/>
                      <a:pt x="161" y="168"/>
                      <a:pt x="152" y="168"/>
                    </a:cubicBezTo>
                    <a:cubicBezTo>
                      <a:pt x="24" y="168"/>
                      <a:pt x="24" y="168"/>
                      <a:pt x="24" y="168"/>
                    </a:cubicBezTo>
                    <a:cubicBezTo>
                      <a:pt x="15" y="168"/>
                      <a:pt x="8" y="161"/>
                      <a:pt x="8" y="152"/>
                    </a:cubicBezTo>
                    <a:cubicBezTo>
                      <a:pt x="8" y="24"/>
                      <a:pt x="8" y="24"/>
                      <a:pt x="8" y="24"/>
                    </a:cubicBezTo>
                    <a:cubicBezTo>
                      <a:pt x="8" y="15"/>
                      <a:pt x="15" y="8"/>
                      <a:pt x="24" y="8"/>
                    </a:cubicBezTo>
                    <a:cubicBezTo>
                      <a:pt x="112" y="8"/>
                      <a:pt x="112" y="8"/>
                      <a:pt x="112" y="8"/>
                    </a:cubicBezTo>
                    <a:cubicBezTo>
                      <a:pt x="114" y="8"/>
                      <a:pt x="116" y="6"/>
                      <a:pt x="116" y="4"/>
                    </a:cubicBezTo>
                    <a:cubicBezTo>
                      <a:pt x="116" y="2"/>
                      <a:pt x="114" y="0"/>
                      <a:pt x="112" y="0"/>
                    </a:cubicBezTo>
                    <a:cubicBezTo>
                      <a:pt x="24" y="0"/>
                      <a:pt x="24" y="0"/>
                      <a:pt x="24" y="0"/>
                    </a:cubicBezTo>
                    <a:cubicBezTo>
                      <a:pt x="11" y="0"/>
                      <a:pt x="0" y="11"/>
                      <a:pt x="0" y="24"/>
                    </a:cubicBezTo>
                    <a:cubicBezTo>
                      <a:pt x="0" y="152"/>
                      <a:pt x="0" y="152"/>
                      <a:pt x="0" y="152"/>
                    </a:cubicBezTo>
                    <a:cubicBezTo>
                      <a:pt x="0" y="165"/>
                      <a:pt x="11" y="176"/>
                      <a:pt x="24" y="176"/>
                    </a:cubicBezTo>
                    <a:cubicBezTo>
                      <a:pt x="152" y="176"/>
                      <a:pt x="152" y="176"/>
                      <a:pt x="152" y="176"/>
                    </a:cubicBezTo>
                    <a:cubicBezTo>
                      <a:pt x="165" y="176"/>
                      <a:pt x="176" y="165"/>
                      <a:pt x="176" y="152"/>
                    </a:cubicBezTo>
                    <a:cubicBezTo>
                      <a:pt x="176" y="64"/>
                      <a:pt x="176" y="64"/>
                      <a:pt x="176" y="64"/>
                    </a:cubicBezTo>
                    <a:cubicBezTo>
                      <a:pt x="176" y="62"/>
                      <a:pt x="174" y="60"/>
                      <a:pt x="172" y="60"/>
                    </a:cubicBezTo>
                  </a:path>
                </a:pathLst>
              </a:custGeom>
              <a:solidFill>
                <a:schemeClr val="bg1"/>
              </a:solidFill>
              <a:ln>
                <a:noFill/>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8" name="Group 58"/>
            <p:cNvGrpSpPr/>
            <p:nvPr/>
          </p:nvGrpSpPr>
          <p:grpSpPr>
            <a:xfrm>
              <a:off x="3177135" y="2787795"/>
              <a:ext cx="2424422" cy="2102607"/>
              <a:chOff x="3548282" y="1831669"/>
              <a:chExt cx="4872767" cy="4225962"/>
            </a:xfrm>
          </p:grpSpPr>
          <p:grpSp>
            <p:nvGrpSpPr>
              <p:cNvPr id="29" name="Group 59"/>
              <p:cNvGrpSpPr/>
              <p:nvPr/>
            </p:nvGrpSpPr>
            <p:grpSpPr>
              <a:xfrm>
                <a:off x="4359009" y="1831669"/>
                <a:ext cx="3443956" cy="3584953"/>
                <a:chOff x="4359009" y="1831669"/>
                <a:chExt cx="3443956" cy="3584953"/>
              </a:xfrm>
              <a:solidFill>
                <a:schemeClr val="accent1"/>
              </a:solidFill>
            </p:grpSpPr>
            <p:sp>
              <p:nvSpPr>
                <p:cNvPr id="31" name="Freeform: Shape 61"/>
                <p:cNvSpPr/>
                <p:nvPr/>
              </p:nvSpPr>
              <p:spPr bwMode="auto">
                <a:xfrm>
                  <a:off x="6724607" y="1843419"/>
                  <a:ext cx="413849" cy="3479206"/>
                </a:xfrm>
                <a:custGeom>
                  <a:avLst/>
                  <a:gdLst>
                    <a:gd name="T0" fmla="*/ 0 w 217"/>
                    <a:gd name="T1" fmla="*/ 0 h 1821"/>
                    <a:gd name="T2" fmla="*/ 0 w 217"/>
                    <a:gd name="T3" fmla="*/ 1821 h 1821"/>
                    <a:gd name="T4" fmla="*/ 217 w 217"/>
                    <a:gd name="T5" fmla="*/ 1761 h 1821"/>
                    <a:gd name="T6" fmla="*/ 217 w 217"/>
                    <a:gd name="T7" fmla="*/ 73 h 1821"/>
                    <a:gd name="T8" fmla="*/ 0 w 217"/>
                    <a:gd name="T9" fmla="*/ 0 h 1821"/>
                    <a:gd name="T10" fmla="*/ 166 w 217"/>
                    <a:gd name="T11" fmla="*/ 1705 h 1821"/>
                    <a:gd name="T12" fmla="*/ 43 w 217"/>
                    <a:gd name="T13" fmla="*/ 1738 h 1821"/>
                    <a:gd name="T14" fmla="*/ 43 w 217"/>
                    <a:gd name="T15" fmla="*/ 1689 h 1821"/>
                    <a:gd name="T16" fmla="*/ 166 w 217"/>
                    <a:gd name="T17" fmla="*/ 1666 h 1821"/>
                    <a:gd name="T18" fmla="*/ 166 w 217"/>
                    <a:gd name="T19" fmla="*/ 1705 h 1821"/>
                    <a:gd name="T20" fmla="*/ 166 w 217"/>
                    <a:gd name="T21" fmla="*/ 1536 h 1821"/>
                    <a:gd name="T22" fmla="*/ 43 w 217"/>
                    <a:gd name="T23" fmla="*/ 1562 h 1821"/>
                    <a:gd name="T24" fmla="*/ 43 w 217"/>
                    <a:gd name="T25" fmla="*/ 1513 h 1821"/>
                    <a:gd name="T26" fmla="*/ 166 w 217"/>
                    <a:gd name="T27" fmla="*/ 1496 h 1821"/>
                    <a:gd name="T28" fmla="*/ 166 w 217"/>
                    <a:gd name="T29" fmla="*/ 1536 h 1821"/>
                    <a:gd name="T30" fmla="*/ 166 w 217"/>
                    <a:gd name="T31" fmla="*/ 1366 h 1821"/>
                    <a:gd name="T32" fmla="*/ 43 w 217"/>
                    <a:gd name="T33" fmla="*/ 1385 h 1821"/>
                    <a:gd name="T34" fmla="*/ 43 w 217"/>
                    <a:gd name="T35" fmla="*/ 1336 h 1821"/>
                    <a:gd name="T36" fmla="*/ 166 w 217"/>
                    <a:gd name="T37" fmla="*/ 1326 h 1821"/>
                    <a:gd name="T38" fmla="*/ 166 w 217"/>
                    <a:gd name="T39" fmla="*/ 1366 h 1821"/>
                    <a:gd name="T40" fmla="*/ 166 w 217"/>
                    <a:gd name="T41" fmla="*/ 1197 h 1821"/>
                    <a:gd name="T42" fmla="*/ 43 w 217"/>
                    <a:gd name="T43" fmla="*/ 1209 h 1821"/>
                    <a:gd name="T44" fmla="*/ 43 w 217"/>
                    <a:gd name="T45" fmla="*/ 1160 h 1821"/>
                    <a:gd name="T46" fmla="*/ 166 w 217"/>
                    <a:gd name="T47" fmla="*/ 1156 h 1821"/>
                    <a:gd name="T48" fmla="*/ 166 w 217"/>
                    <a:gd name="T49" fmla="*/ 1197 h 1821"/>
                    <a:gd name="T50" fmla="*/ 166 w 217"/>
                    <a:gd name="T51" fmla="*/ 1027 h 1821"/>
                    <a:gd name="T52" fmla="*/ 43 w 217"/>
                    <a:gd name="T53" fmla="*/ 1032 h 1821"/>
                    <a:gd name="T54" fmla="*/ 43 w 217"/>
                    <a:gd name="T55" fmla="*/ 983 h 1821"/>
                    <a:gd name="T56" fmla="*/ 166 w 217"/>
                    <a:gd name="T57" fmla="*/ 986 h 1821"/>
                    <a:gd name="T58" fmla="*/ 166 w 217"/>
                    <a:gd name="T59" fmla="*/ 1027 h 1821"/>
                    <a:gd name="T60" fmla="*/ 166 w 217"/>
                    <a:gd name="T61" fmla="*/ 858 h 1821"/>
                    <a:gd name="T62" fmla="*/ 43 w 217"/>
                    <a:gd name="T63" fmla="*/ 856 h 1821"/>
                    <a:gd name="T64" fmla="*/ 43 w 217"/>
                    <a:gd name="T65" fmla="*/ 807 h 1821"/>
                    <a:gd name="T66" fmla="*/ 166 w 217"/>
                    <a:gd name="T67" fmla="*/ 815 h 1821"/>
                    <a:gd name="T68" fmla="*/ 166 w 217"/>
                    <a:gd name="T69" fmla="*/ 858 h 1821"/>
                    <a:gd name="T70" fmla="*/ 166 w 217"/>
                    <a:gd name="T71" fmla="*/ 688 h 1821"/>
                    <a:gd name="T72" fmla="*/ 43 w 217"/>
                    <a:gd name="T73" fmla="*/ 679 h 1821"/>
                    <a:gd name="T74" fmla="*/ 43 w 217"/>
                    <a:gd name="T75" fmla="*/ 630 h 1821"/>
                    <a:gd name="T76" fmla="*/ 166 w 217"/>
                    <a:gd name="T77" fmla="*/ 645 h 1821"/>
                    <a:gd name="T78" fmla="*/ 166 w 217"/>
                    <a:gd name="T79" fmla="*/ 688 h 1821"/>
                    <a:gd name="T80" fmla="*/ 166 w 217"/>
                    <a:gd name="T81" fmla="*/ 519 h 1821"/>
                    <a:gd name="T82" fmla="*/ 43 w 217"/>
                    <a:gd name="T83" fmla="*/ 502 h 1821"/>
                    <a:gd name="T84" fmla="*/ 43 w 217"/>
                    <a:gd name="T85" fmla="*/ 454 h 1821"/>
                    <a:gd name="T86" fmla="*/ 166 w 217"/>
                    <a:gd name="T87" fmla="*/ 475 h 1821"/>
                    <a:gd name="T88" fmla="*/ 166 w 217"/>
                    <a:gd name="T89" fmla="*/ 519 h 1821"/>
                    <a:gd name="T90" fmla="*/ 166 w 217"/>
                    <a:gd name="T91" fmla="*/ 349 h 1821"/>
                    <a:gd name="T92" fmla="*/ 43 w 217"/>
                    <a:gd name="T93" fmla="*/ 326 h 1821"/>
                    <a:gd name="T94" fmla="*/ 43 w 217"/>
                    <a:gd name="T95" fmla="*/ 277 h 1821"/>
                    <a:gd name="T96" fmla="*/ 166 w 217"/>
                    <a:gd name="T97" fmla="*/ 305 h 1821"/>
                    <a:gd name="T98" fmla="*/ 166 w 217"/>
                    <a:gd name="T99" fmla="*/ 349 h 1821"/>
                    <a:gd name="T100" fmla="*/ 166 w 217"/>
                    <a:gd name="T101" fmla="*/ 180 h 1821"/>
                    <a:gd name="T102" fmla="*/ 43 w 217"/>
                    <a:gd name="T103" fmla="*/ 150 h 1821"/>
                    <a:gd name="T104" fmla="*/ 43 w 217"/>
                    <a:gd name="T105" fmla="*/ 101 h 1821"/>
                    <a:gd name="T106" fmla="*/ 166 w 217"/>
                    <a:gd name="T107" fmla="*/ 135 h 1821"/>
                    <a:gd name="T108" fmla="*/ 166 w 217"/>
                    <a:gd name="T109" fmla="*/ 180 h 1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7" h="1821">
                      <a:moveTo>
                        <a:pt x="0" y="0"/>
                      </a:moveTo>
                      <a:cubicBezTo>
                        <a:pt x="0" y="1821"/>
                        <a:pt x="0" y="1821"/>
                        <a:pt x="0" y="1821"/>
                      </a:cubicBezTo>
                      <a:cubicBezTo>
                        <a:pt x="217" y="1761"/>
                        <a:pt x="217" y="1761"/>
                        <a:pt x="217" y="1761"/>
                      </a:cubicBezTo>
                      <a:cubicBezTo>
                        <a:pt x="217" y="73"/>
                        <a:pt x="217" y="73"/>
                        <a:pt x="217" y="73"/>
                      </a:cubicBezTo>
                      <a:lnTo>
                        <a:pt x="0" y="0"/>
                      </a:lnTo>
                      <a:close/>
                      <a:moveTo>
                        <a:pt x="166" y="1705"/>
                      </a:moveTo>
                      <a:cubicBezTo>
                        <a:pt x="43" y="1738"/>
                        <a:pt x="43" y="1738"/>
                        <a:pt x="43" y="1738"/>
                      </a:cubicBezTo>
                      <a:cubicBezTo>
                        <a:pt x="43" y="1689"/>
                        <a:pt x="43" y="1689"/>
                        <a:pt x="43" y="1689"/>
                      </a:cubicBezTo>
                      <a:cubicBezTo>
                        <a:pt x="166" y="1666"/>
                        <a:pt x="166" y="1666"/>
                        <a:pt x="166" y="1666"/>
                      </a:cubicBezTo>
                      <a:lnTo>
                        <a:pt x="166" y="1705"/>
                      </a:lnTo>
                      <a:close/>
                      <a:moveTo>
                        <a:pt x="166" y="1536"/>
                      </a:moveTo>
                      <a:cubicBezTo>
                        <a:pt x="125" y="1544"/>
                        <a:pt x="84" y="1553"/>
                        <a:pt x="43" y="1562"/>
                      </a:cubicBezTo>
                      <a:cubicBezTo>
                        <a:pt x="43" y="1545"/>
                        <a:pt x="43" y="1529"/>
                        <a:pt x="43" y="1513"/>
                      </a:cubicBezTo>
                      <a:cubicBezTo>
                        <a:pt x="84" y="1507"/>
                        <a:pt x="125" y="1502"/>
                        <a:pt x="166" y="1496"/>
                      </a:cubicBezTo>
                      <a:cubicBezTo>
                        <a:pt x="166" y="1509"/>
                        <a:pt x="166" y="1522"/>
                        <a:pt x="166" y="1536"/>
                      </a:cubicBezTo>
                      <a:close/>
                      <a:moveTo>
                        <a:pt x="166" y="1366"/>
                      </a:moveTo>
                      <a:cubicBezTo>
                        <a:pt x="125" y="1372"/>
                        <a:pt x="84" y="1379"/>
                        <a:pt x="43" y="1385"/>
                      </a:cubicBezTo>
                      <a:cubicBezTo>
                        <a:pt x="43" y="1369"/>
                        <a:pt x="43" y="1353"/>
                        <a:pt x="43" y="1336"/>
                      </a:cubicBezTo>
                      <a:cubicBezTo>
                        <a:pt x="84" y="1333"/>
                        <a:pt x="125" y="1329"/>
                        <a:pt x="166" y="1326"/>
                      </a:cubicBezTo>
                      <a:cubicBezTo>
                        <a:pt x="166" y="1339"/>
                        <a:pt x="166" y="1353"/>
                        <a:pt x="166" y="1366"/>
                      </a:cubicBezTo>
                      <a:close/>
                      <a:moveTo>
                        <a:pt x="166" y="1197"/>
                      </a:moveTo>
                      <a:cubicBezTo>
                        <a:pt x="125" y="1201"/>
                        <a:pt x="84" y="1205"/>
                        <a:pt x="43" y="1209"/>
                      </a:cubicBezTo>
                      <a:cubicBezTo>
                        <a:pt x="43" y="1192"/>
                        <a:pt x="43" y="1176"/>
                        <a:pt x="43" y="1160"/>
                      </a:cubicBezTo>
                      <a:cubicBezTo>
                        <a:pt x="84" y="1159"/>
                        <a:pt x="125" y="1157"/>
                        <a:pt x="166" y="1156"/>
                      </a:cubicBezTo>
                      <a:cubicBezTo>
                        <a:pt x="166" y="1169"/>
                        <a:pt x="166" y="1183"/>
                        <a:pt x="166" y="1197"/>
                      </a:cubicBezTo>
                      <a:close/>
                      <a:moveTo>
                        <a:pt x="166" y="1027"/>
                      </a:moveTo>
                      <a:cubicBezTo>
                        <a:pt x="125" y="1029"/>
                        <a:pt x="84" y="1030"/>
                        <a:pt x="43" y="1032"/>
                      </a:cubicBezTo>
                      <a:cubicBezTo>
                        <a:pt x="43" y="1016"/>
                        <a:pt x="43" y="1000"/>
                        <a:pt x="43" y="983"/>
                      </a:cubicBezTo>
                      <a:cubicBezTo>
                        <a:pt x="84" y="984"/>
                        <a:pt x="125" y="985"/>
                        <a:pt x="166" y="986"/>
                      </a:cubicBezTo>
                      <a:cubicBezTo>
                        <a:pt x="166" y="999"/>
                        <a:pt x="166" y="1013"/>
                        <a:pt x="166" y="1027"/>
                      </a:cubicBezTo>
                      <a:close/>
                      <a:moveTo>
                        <a:pt x="166" y="858"/>
                      </a:moveTo>
                      <a:cubicBezTo>
                        <a:pt x="125" y="857"/>
                        <a:pt x="84" y="856"/>
                        <a:pt x="43" y="856"/>
                      </a:cubicBezTo>
                      <a:cubicBezTo>
                        <a:pt x="43" y="839"/>
                        <a:pt x="43" y="823"/>
                        <a:pt x="43" y="807"/>
                      </a:cubicBezTo>
                      <a:cubicBezTo>
                        <a:pt x="84" y="810"/>
                        <a:pt x="125" y="813"/>
                        <a:pt x="166" y="815"/>
                      </a:cubicBezTo>
                      <a:cubicBezTo>
                        <a:pt x="166" y="830"/>
                        <a:pt x="166" y="844"/>
                        <a:pt x="166" y="858"/>
                      </a:cubicBezTo>
                      <a:close/>
                      <a:moveTo>
                        <a:pt x="166" y="688"/>
                      </a:moveTo>
                      <a:cubicBezTo>
                        <a:pt x="125" y="685"/>
                        <a:pt x="84" y="682"/>
                        <a:pt x="43" y="679"/>
                      </a:cubicBezTo>
                      <a:cubicBezTo>
                        <a:pt x="43" y="663"/>
                        <a:pt x="43" y="647"/>
                        <a:pt x="43" y="630"/>
                      </a:cubicBezTo>
                      <a:cubicBezTo>
                        <a:pt x="84" y="635"/>
                        <a:pt x="125" y="640"/>
                        <a:pt x="166" y="645"/>
                      </a:cubicBezTo>
                      <a:cubicBezTo>
                        <a:pt x="166" y="660"/>
                        <a:pt x="166" y="674"/>
                        <a:pt x="166" y="688"/>
                      </a:cubicBezTo>
                      <a:close/>
                      <a:moveTo>
                        <a:pt x="166" y="519"/>
                      </a:moveTo>
                      <a:cubicBezTo>
                        <a:pt x="125" y="513"/>
                        <a:pt x="84" y="508"/>
                        <a:pt x="43" y="502"/>
                      </a:cubicBezTo>
                      <a:cubicBezTo>
                        <a:pt x="43" y="486"/>
                        <a:pt x="43" y="470"/>
                        <a:pt x="43" y="454"/>
                      </a:cubicBezTo>
                      <a:cubicBezTo>
                        <a:pt x="84" y="461"/>
                        <a:pt x="125" y="468"/>
                        <a:pt x="166" y="475"/>
                      </a:cubicBezTo>
                      <a:cubicBezTo>
                        <a:pt x="166" y="490"/>
                        <a:pt x="166" y="504"/>
                        <a:pt x="166" y="519"/>
                      </a:cubicBezTo>
                      <a:close/>
                      <a:moveTo>
                        <a:pt x="166" y="349"/>
                      </a:moveTo>
                      <a:cubicBezTo>
                        <a:pt x="125" y="342"/>
                        <a:pt x="84" y="334"/>
                        <a:pt x="43" y="326"/>
                      </a:cubicBezTo>
                      <a:cubicBezTo>
                        <a:pt x="43" y="310"/>
                        <a:pt x="43" y="294"/>
                        <a:pt x="43" y="277"/>
                      </a:cubicBezTo>
                      <a:cubicBezTo>
                        <a:pt x="84" y="287"/>
                        <a:pt x="125" y="296"/>
                        <a:pt x="166" y="305"/>
                      </a:cubicBezTo>
                      <a:cubicBezTo>
                        <a:pt x="166" y="320"/>
                        <a:pt x="166" y="335"/>
                        <a:pt x="166" y="349"/>
                      </a:cubicBezTo>
                      <a:close/>
                      <a:moveTo>
                        <a:pt x="166" y="180"/>
                      </a:moveTo>
                      <a:cubicBezTo>
                        <a:pt x="43" y="150"/>
                        <a:pt x="43" y="150"/>
                        <a:pt x="43" y="150"/>
                      </a:cubicBezTo>
                      <a:cubicBezTo>
                        <a:pt x="43" y="101"/>
                        <a:pt x="43" y="101"/>
                        <a:pt x="43" y="101"/>
                      </a:cubicBezTo>
                      <a:cubicBezTo>
                        <a:pt x="166" y="135"/>
                        <a:pt x="166" y="135"/>
                        <a:pt x="166" y="135"/>
                      </a:cubicBezTo>
                      <a:lnTo>
                        <a:pt x="166" y="180"/>
                      </a:lnTo>
                      <a:close/>
                    </a:path>
                  </a:pathLst>
                </a:custGeom>
                <a:solidFill>
                  <a:schemeClr val="accent2"/>
                </a:solidFill>
                <a:ln>
                  <a:noFill/>
                </a:ln>
                <a:extLst>
                  <a:ext uri="{91240B29-F687-4F45-9708-019B960494DF}">
                    <a14:hiddenLine xmlns:a14="http://schemas.microsoft.com/office/drawing/2010/main" xmlns="" w="9525">
                      <a:solidFill>
                        <a:srgbClr val="000000"/>
                      </a:solidFill>
                      <a:rou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Freeform: Shape 62"/>
                <p:cNvSpPr/>
                <p:nvPr/>
              </p:nvSpPr>
              <p:spPr bwMode="auto">
                <a:xfrm>
                  <a:off x="6237649" y="1831669"/>
                  <a:ext cx="454320" cy="3502705"/>
                </a:xfrm>
                <a:custGeom>
                  <a:avLst/>
                  <a:gdLst>
                    <a:gd name="T0" fmla="*/ 101 w 238"/>
                    <a:gd name="T1" fmla="*/ 338 h 1833"/>
                    <a:gd name="T2" fmla="*/ 238 w 238"/>
                    <a:gd name="T3" fmla="*/ 1833 h 1833"/>
                    <a:gd name="T4" fmla="*/ 0 w 238"/>
                    <a:gd name="T5" fmla="*/ 116 h 1833"/>
                    <a:gd name="T6" fmla="*/ 191 w 238"/>
                    <a:gd name="T7" fmla="*/ 1675 h 1833"/>
                    <a:gd name="T8" fmla="*/ 124 w 238"/>
                    <a:gd name="T9" fmla="*/ 1613 h 1833"/>
                    <a:gd name="T10" fmla="*/ 191 w 238"/>
                    <a:gd name="T11" fmla="*/ 1675 h 1833"/>
                    <a:gd name="T12" fmla="*/ 124 w 238"/>
                    <a:gd name="T13" fmla="*/ 1569 h 1833"/>
                    <a:gd name="T14" fmla="*/ 191 w 238"/>
                    <a:gd name="T15" fmla="*/ 1529 h 1833"/>
                    <a:gd name="T16" fmla="*/ 191 w 238"/>
                    <a:gd name="T17" fmla="*/ 1487 h 1833"/>
                    <a:gd name="T18" fmla="*/ 124 w 238"/>
                    <a:gd name="T19" fmla="*/ 1429 h 1833"/>
                    <a:gd name="T20" fmla="*/ 191 w 238"/>
                    <a:gd name="T21" fmla="*/ 1487 h 1833"/>
                    <a:gd name="T22" fmla="*/ 124 w 238"/>
                    <a:gd name="T23" fmla="*/ 1386 h 1833"/>
                    <a:gd name="T24" fmla="*/ 191 w 238"/>
                    <a:gd name="T25" fmla="*/ 1341 h 1833"/>
                    <a:gd name="T26" fmla="*/ 191 w 238"/>
                    <a:gd name="T27" fmla="*/ 1299 h 1833"/>
                    <a:gd name="T28" fmla="*/ 124 w 238"/>
                    <a:gd name="T29" fmla="*/ 1245 h 1833"/>
                    <a:gd name="T30" fmla="*/ 191 w 238"/>
                    <a:gd name="T31" fmla="*/ 1299 h 1833"/>
                    <a:gd name="T32" fmla="*/ 124 w 238"/>
                    <a:gd name="T33" fmla="*/ 1202 h 1833"/>
                    <a:gd name="T34" fmla="*/ 191 w 238"/>
                    <a:gd name="T35" fmla="*/ 1153 h 1833"/>
                    <a:gd name="T36" fmla="*/ 191 w 238"/>
                    <a:gd name="T37" fmla="*/ 1111 h 1833"/>
                    <a:gd name="T38" fmla="*/ 124 w 238"/>
                    <a:gd name="T39" fmla="*/ 1062 h 1833"/>
                    <a:gd name="T40" fmla="*/ 191 w 238"/>
                    <a:gd name="T41" fmla="*/ 1111 h 1833"/>
                    <a:gd name="T42" fmla="*/ 124 w 238"/>
                    <a:gd name="T43" fmla="*/ 1018 h 1833"/>
                    <a:gd name="T44" fmla="*/ 191 w 238"/>
                    <a:gd name="T45" fmla="*/ 965 h 1833"/>
                    <a:gd name="T46" fmla="*/ 191 w 238"/>
                    <a:gd name="T47" fmla="*/ 923 h 1833"/>
                    <a:gd name="T48" fmla="*/ 124 w 238"/>
                    <a:gd name="T49" fmla="*/ 878 h 1833"/>
                    <a:gd name="T50" fmla="*/ 191 w 238"/>
                    <a:gd name="T51" fmla="*/ 923 h 1833"/>
                    <a:gd name="T52" fmla="*/ 124 w 238"/>
                    <a:gd name="T53" fmla="*/ 834 h 1833"/>
                    <a:gd name="T54" fmla="*/ 191 w 238"/>
                    <a:gd name="T55" fmla="*/ 777 h 1833"/>
                    <a:gd name="T56" fmla="*/ 191 w 238"/>
                    <a:gd name="T57" fmla="*/ 734 h 1833"/>
                    <a:gd name="T58" fmla="*/ 124 w 238"/>
                    <a:gd name="T59" fmla="*/ 694 h 1833"/>
                    <a:gd name="T60" fmla="*/ 191 w 238"/>
                    <a:gd name="T61" fmla="*/ 734 h 1833"/>
                    <a:gd name="T62" fmla="*/ 124 w 238"/>
                    <a:gd name="T63" fmla="*/ 650 h 1833"/>
                    <a:gd name="T64" fmla="*/ 191 w 238"/>
                    <a:gd name="T65" fmla="*/ 588 h 1833"/>
                    <a:gd name="T66" fmla="*/ 191 w 238"/>
                    <a:gd name="T67" fmla="*/ 546 h 1833"/>
                    <a:gd name="T68" fmla="*/ 124 w 238"/>
                    <a:gd name="T69" fmla="*/ 510 h 1833"/>
                    <a:gd name="T70" fmla="*/ 191 w 238"/>
                    <a:gd name="T71" fmla="*/ 546 h 1833"/>
                    <a:gd name="T72" fmla="*/ 124 w 238"/>
                    <a:gd name="T73" fmla="*/ 467 h 1833"/>
                    <a:gd name="T74" fmla="*/ 191 w 238"/>
                    <a:gd name="T75" fmla="*/ 400 h 1833"/>
                    <a:gd name="T76" fmla="*/ 191 w 238"/>
                    <a:gd name="T77" fmla="*/ 358 h 1833"/>
                    <a:gd name="T78" fmla="*/ 124 w 238"/>
                    <a:gd name="T79" fmla="*/ 326 h 1833"/>
                    <a:gd name="T80" fmla="*/ 191 w 238"/>
                    <a:gd name="T81" fmla="*/ 358 h 1833"/>
                    <a:gd name="T82" fmla="*/ 124 w 238"/>
                    <a:gd name="T83" fmla="*/ 283 h 1833"/>
                    <a:gd name="T84" fmla="*/ 191 w 238"/>
                    <a:gd name="T85" fmla="*/ 212 h 1833"/>
                    <a:gd name="T86" fmla="*/ 124 w 238"/>
                    <a:gd name="T87" fmla="*/ 143 h 1833"/>
                    <a:gd name="T88" fmla="*/ 191 w 238"/>
                    <a:gd name="T89" fmla="*/ 170 h 1833"/>
                    <a:gd name="T90" fmla="*/ 124 w 238"/>
                    <a:gd name="T91" fmla="*/ 143 h 1833"/>
                    <a:gd name="T92" fmla="*/ 191 w 238"/>
                    <a:gd name="T93" fmla="*/ 1717 h 1833"/>
                    <a:gd name="T94" fmla="*/ 124 w 238"/>
                    <a:gd name="T95" fmla="*/ 1753 h 1833"/>
                    <a:gd name="T96" fmla="*/ 83 w 238"/>
                    <a:gd name="T97" fmla="*/ 291 h 1833"/>
                    <a:gd name="T98" fmla="*/ 31 w 238"/>
                    <a:gd name="T99" fmla="*/ 270 h 1833"/>
                    <a:gd name="T100" fmla="*/ 83 w 238"/>
                    <a:gd name="T101" fmla="*/ 291 h 1833"/>
                    <a:gd name="T102" fmla="*/ 83 w 238"/>
                    <a:gd name="T103" fmla="*/ 160 h 1833"/>
                    <a:gd name="T104" fmla="*/ 31 w 238"/>
                    <a:gd name="T105" fmla="*/ 219 h 1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8" h="1833">
                      <a:moveTo>
                        <a:pt x="0" y="306"/>
                      </a:moveTo>
                      <a:cubicBezTo>
                        <a:pt x="101" y="338"/>
                        <a:pt x="101" y="338"/>
                        <a:pt x="101" y="338"/>
                      </a:cubicBezTo>
                      <a:cubicBezTo>
                        <a:pt x="101" y="1818"/>
                        <a:pt x="101" y="1818"/>
                        <a:pt x="101" y="1818"/>
                      </a:cubicBezTo>
                      <a:cubicBezTo>
                        <a:pt x="238" y="1833"/>
                        <a:pt x="238" y="1833"/>
                        <a:pt x="238" y="1833"/>
                      </a:cubicBezTo>
                      <a:cubicBezTo>
                        <a:pt x="238" y="0"/>
                        <a:pt x="238" y="0"/>
                        <a:pt x="238" y="0"/>
                      </a:cubicBezTo>
                      <a:cubicBezTo>
                        <a:pt x="0" y="116"/>
                        <a:pt x="0" y="116"/>
                        <a:pt x="0" y="116"/>
                      </a:cubicBezTo>
                      <a:lnTo>
                        <a:pt x="0" y="306"/>
                      </a:lnTo>
                      <a:close/>
                      <a:moveTo>
                        <a:pt x="191" y="1675"/>
                      </a:moveTo>
                      <a:cubicBezTo>
                        <a:pt x="169" y="1670"/>
                        <a:pt x="146" y="1666"/>
                        <a:pt x="124" y="1661"/>
                      </a:cubicBezTo>
                      <a:cubicBezTo>
                        <a:pt x="124" y="1645"/>
                        <a:pt x="124" y="1629"/>
                        <a:pt x="124" y="1613"/>
                      </a:cubicBezTo>
                      <a:cubicBezTo>
                        <a:pt x="146" y="1616"/>
                        <a:pt x="169" y="1620"/>
                        <a:pt x="191" y="1623"/>
                      </a:cubicBezTo>
                      <a:cubicBezTo>
                        <a:pt x="191" y="1640"/>
                        <a:pt x="191" y="1658"/>
                        <a:pt x="191" y="1675"/>
                      </a:cubicBezTo>
                      <a:close/>
                      <a:moveTo>
                        <a:pt x="191" y="1581"/>
                      </a:moveTo>
                      <a:cubicBezTo>
                        <a:pt x="169" y="1577"/>
                        <a:pt x="146" y="1573"/>
                        <a:pt x="124" y="1569"/>
                      </a:cubicBezTo>
                      <a:cubicBezTo>
                        <a:pt x="124" y="1553"/>
                        <a:pt x="124" y="1537"/>
                        <a:pt x="124" y="1521"/>
                      </a:cubicBezTo>
                      <a:cubicBezTo>
                        <a:pt x="146" y="1524"/>
                        <a:pt x="169" y="1526"/>
                        <a:pt x="191" y="1529"/>
                      </a:cubicBezTo>
                      <a:cubicBezTo>
                        <a:pt x="191" y="1546"/>
                        <a:pt x="191" y="1564"/>
                        <a:pt x="191" y="1581"/>
                      </a:cubicBezTo>
                      <a:close/>
                      <a:moveTo>
                        <a:pt x="191" y="1487"/>
                      </a:moveTo>
                      <a:cubicBezTo>
                        <a:pt x="169" y="1484"/>
                        <a:pt x="146" y="1481"/>
                        <a:pt x="124" y="1477"/>
                      </a:cubicBezTo>
                      <a:cubicBezTo>
                        <a:pt x="124" y="1461"/>
                        <a:pt x="124" y="1445"/>
                        <a:pt x="124" y="1429"/>
                      </a:cubicBezTo>
                      <a:cubicBezTo>
                        <a:pt x="146" y="1431"/>
                        <a:pt x="169" y="1433"/>
                        <a:pt x="191" y="1435"/>
                      </a:cubicBezTo>
                      <a:cubicBezTo>
                        <a:pt x="191" y="1452"/>
                        <a:pt x="191" y="1470"/>
                        <a:pt x="191" y="1487"/>
                      </a:cubicBezTo>
                      <a:close/>
                      <a:moveTo>
                        <a:pt x="191" y="1393"/>
                      </a:moveTo>
                      <a:cubicBezTo>
                        <a:pt x="169" y="1390"/>
                        <a:pt x="146" y="1388"/>
                        <a:pt x="124" y="1386"/>
                      </a:cubicBezTo>
                      <a:cubicBezTo>
                        <a:pt x="124" y="1369"/>
                        <a:pt x="124" y="1353"/>
                        <a:pt x="124" y="1337"/>
                      </a:cubicBezTo>
                      <a:cubicBezTo>
                        <a:pt x="146" y="1338"/>
                        <a:pt x="169" y="1340"/>
                        <a:pt x="191" y="1341"/>
                      </a:cubicBezTo>
                      <a:cubicBezTo>
                        <a:pt x="191" y="1358"/>
                        <a:pt x="191" y="1376"/>
                        <a:pt x="191" y="1393"/>
                      </a:cubicBezTo>
                      <a:close/>
                      <a:moveTo>
                        <a:pt x="191" y="1299"/>
                      </a:moveTo>
                      <a:cubicBezTo>
                        <a:pt x="169" y="1297"/>
                        <a:pt x="146" y="1295"/>
                        <a:pt x="124" y="1294"/>
                      </a:cubicBezTo>
                      <a:cubicBezTo>
                        <a:pt x="124" y="1278"/>
                        <a:pt x="124" y="1261"/>
                        <a:pt x="124" y="1245"/>
                      </a:cubicBezTo>
                      <a:cubicBezTo>
                        <a:pt x="146" y="1246"/>
                        <a:pt x="169" y="1246"/>
                        <a:pt x="191" y="1247"/>
                      </a:cubicBezTo>
                      <a:cubicBezTo>
                        <a:pt x="191" y="1264"/>
                        <a:pt x="191" y="1281"/>
                        <a:pt x="191" y="1299"/>
                      </a:cubicBezTo>
                      <a:close/>
                      <a:moveTo>
                        <a:pt x="191" y="1205"/>
                      </a:moveTo>
                      <a:cubicBezTo>
                        <a:pt x="169" y="1204"/>
                        <a:pt x="146" y="1203"/>
                        <a:pt x="124" y="1202"/>
                      </a:cubicBezTo>
                      <a:cubicBezTo>
                        <a:pt x="124" y="1186"/>
                        <a:pt x="124" y="1170"/>
                        <a:pt x="124" y="1153"/>
                      </a:cubicBezTo>
                      <a:cubicBezTo>
                        <a:pt x="146" y="1153"/>
                        <a:pt x="169" y="1153"/>
                        <a:pt x="191" y="1153"/>
                      </a:cubicBezTo>
                      <a:cubicBezTo>
                        <a:pt x="191" y="1170"/>
                        <a:pt x="191" y="1187"/>
                        <a:pt x="191" y="1205"/>
                      </a:cubicBezTo>
                      <a:close/>
                      <a:moveTo>
                        <a:pt x="191" y="1111"/>
                      </a:moveTo>
                      <a:cubicBezTo>
                        <a:pt x="169" y="1110"/>
                        <a:pt x="146" y="1110"/>
                        <a:pt x="124" y="1110"/>
                      </a:cubicBezTo>
                      <a:cubicBezTo>
                        <a:pt x="124" y="1094"/>
                        <a:pt x="124" y="1078"/>
                        <a:pt x="124" y="1062"/>
                      </a:cubicBezTo>
                      <a:cubicBezTo>
                        <a:pt x="146" y="1061"/>
                        <a:pt x="169" y="1060"/>
                        <a:pt x="191" y="1059"/>
                      </a:cubicBezTo>
                      <a:cubicBezTo>
                        <a:pt x="191" y="1076"/>
                        <a:pt x="191" y="1093"/>
                        <a:pt x="191" y="1111"/>
                      </a:cubicBezTo>
                      <a:close/>
                      <a:moveTo>
                        <a:pt x="191" y="1017"/>
                      </a:moveTo>
                      <a:cubicBezTo>
                        <a:pt x="169" y="1017"/>
                        <a:pt x="146" y="1018"/>
                        <a:pt x="124" y="1018"/>
                      </a:cubicBezTo>
                      <a:cubicBezTo>
                        <a:pt x="124" y="1002"/>
                        <a:pt x="124" y="986"/>
                        <a:pt x="124" y="970"/>
                      </a:cubicBezTo>
                      <a:cubicBezTo>
                        <a:pt x="146" y="968"/>
                        <a:pt x="169" y="966"/>
                        <a:pt x="191" y="965"/>
                      </a:cubicBezTo>
                      <a:cubicBezTo>
                        <a:pt x="191" y="982"/>
                        <a:pt x="191" y="999"/>
                        <a:pt x="191" y="1017"/>
                      </a:cubicBezTo>
                      <a:close/>
                      <a:moveTo>
                        <a:pt x="191" y="923"/>
                      </a:moveTo>
                      <a:cubicBezTo>
                        <a:pt x="169" y="924"/>
                        <a:pt x="146" y="925"/>
                        <a:pt x="124" y="926"/>
                      </a:cubicBezTo>
                      <a:cubicBezTo>
                        <a:pt x="124" y="910"/>
                        <a:pt x="124" y="894"/>
                        <a:pt x="124" y="878"/>
                      </a:cubicBezTo>
                      <a:cubicBezTo>
                        <a:pt x="146" y="875"/>
                        <a:pt x="169" y="873"/>
                        <a:pt x="191" y="871"/>
                      </a:cubicBezTo>
                      <a:cubicBezTo>
                        <a:pt x="191" y="888"/>
                        <a:pt x="191" y="905"/>
                        <a:pt x="191" y="923"/>
                      </a:cubicBezTo>
                      <a:close/>
                      <a:moveTo>
                        <a:pt x="191" y="828"/>
                      </a:moveTo>
                      <a:cubicBezTo>
                        <a:pt x="169" y="830"/>
                        <a:pt x="146" y="832"/>
                        <a:pt x="124" y="834"/>
                      </a:cubicBezTo>
                      <a:cubicBezTo>
                        <a:pt x="124" y="818"/>
                        <a:pt x="124" y="802"/>
                        <a:pt x="124" y="786"/>
                      </a:cubicBezTo>
                      <a:cubicBezTo>
                        <a:pt x="146" y="783"/>
                        <a:pt x="169" y="780"/>
                        <a:pt x="191" y="777"/>
                      </a:cubicBezTo>
                      <a:cubicBezTo>
                        <a:pt x="191" y="794"/>
                        <a:pt x="191" y="811"/>
                        <a:pt x="191" y="828"/>
                      </a:cubicBezTo>
                      <a:close/>
                      <a:moveTo>
                        <a:pt x="191" y="734"/>
                      </a:moveTo>
                      <a:cubicBezTo>
                        <a:pt x="169" y="737"/>
                        <a:pt x="146" y="740"/>
                        <a:pt x="124" y="742"/>
                      </a:cubicBezTo>
                      <a:cubicBezTo>
                        <a:pt x="124" y="726"/>
                        <a:pt x="124" y="710"/>
                        <a:pt x="124" y="694"/>
                      </a:cubicBezTo>
                      <a:cubicBezTo>
                        <a:pt x="146" y="690"/>
                        <a:pt x="169" y="686"/>
                        <a:pt x="191" y="682"/>
                      </a:cubicBezTo>
                      <a:cubicBezTo>
                        <a:pt x="191" y="700"/>
                        <a:pt x="191" y="717"/>
                        <a:pt x="191" y="734"/>
                      </a:cubicBezTo>
                      <a:close/>
                      <a:moveTo>
                        <a:pt x="191" y="640"/>
                      </a:moveTo>
                      <a:cubicBezTo>
                        <a:pt x="169" y="644"/>
                        <a:pt x="146" y="647"/>
                        <a:pt x="124" y="650"/>
                      </a:cubicBezTo>
                      <a:cubicBezTo>
                        <a:pt x="124" y="634"/>
                        <a:pt x="124" y="618"/>
                        <a:pt x="124" y="602"/>
                      </a:cubicBezTo>
                      <a:cubicBezTo>
                        <a:pt x="146" y="598"/>
                        <a:pt x="169" y="593"/>
                        <a:pt x="191" y="588"/>
                      </a:cubicBezTo>
                      <a:cubicBezTo>
                        <a:pt x="191" y="606"/>
                        <a:pt x="191" y="623"/>
                        <a:pt x="191" y="640"/>
                      </a:cubicBezTo>
                      <a:close/>
                      <a:moveTo>
                        <a:pt x="191" y="546"/>
                      </a:moveTo>
                      <a:cubicBezTo>
                        <a:pt x="169" y="550"/>
                        <a:pt x="146" y="554"/>
                        <a:pt x="124" y="559"/>
                      </a:cubicBezTo>
                      <a:cubicBezTo>
                        <a:pt x="124" y="542"/>
                        <a:pt x="124" y="526"/>
                        <a:pt x="124" y="510"/>
                      </a:cubicBezTo>
                      <a:cubicBezTo>
                        <a:pt x="146" y="505"/>
                        <a:pt x="169" y="500"/>
                        <a:pt x="191" y="494"/>
                      </a:cubicBezTo>
                      <a:cubicBezTo>
                        <a:pt x="191" y="512"/>
                        <a:pt x="191" y="529"/>
                        <a:pt x="191" y="546"/>
                      </a:cubicBezTo>
                      <a:close/>
                      <a:moveTo>
                        <a:pt x="191" y="452"/>
                      </a:moveTo>
                      <a:cubicBezTo>
                        <a:pt x="169" y="457"/>
                        <a:pt x="146" y="462"/>
                        <a:pt x="124" y="467"/>
                      </a:cubicBezTo>
                      <a:cubicBezTo>
                        <a:pt x="124" y="451"/>
                        <a:pt x="124" y="434"/>
                        <a:pt x="124" y="418"/>
                      </a:cubicBezTo>
                      <a:cubicBezTo>
                        <a:pt x="146" y="412"/>
                        <a:pt x="169" y="406"/>
                        <a:pt x="191" y="400"/>
                      </a:cubicBezTo>
                      <a:cubicBezTo>
                        <a:pt x="191" y="418"/>
                        <a:pt x="191" y="435"/>
                        <a:pt x="191" y="452"/>
                      </a:cubicBezTo>
                      <a:close/>
                      <a:moveTo>
                        <a:pt x="191" y="358"/>
                      </a:moveTo>
                      <a:cubicBezTo>
                        <a:pt x="169" y="364"/>
                        <a:pt x="146" y="369"/>
                        <a:pt x="124" y="375"/>
                      </a:cubicBezTo>
                      <a:cubicBezTo>
                        <a:pt x="124" y="359"/>
                        <a:pt x="124" y="343"/>
                        <a:pt x="124" y="326"/>
                      </a:cubicBezTo>
                      <a:cubicBezTo>
                        <a:pt x="146" y="320"/>
                        <a:pt x="169" y="313"/>
                        <a:pt x="191" y="306"/>
                      </a:cubicBezTo>
                      <a:cubicBezTo>
                        <a:pt x="191" y="323"/>
                        <a:pt x="191" y="341"/>
                        <a:pt x="191" y="358"/>
                      </a:cubicBezTo>
                      <a:close/>
                      <a:moveTo>
                        <a:pt x="191" y="264"/>
                      </a:moveTo>
                      <a:cubicBezTo>
                        <a:pt x="169" y="270"/>
                        <a:pt x="146" y="277"/>
                        <a:pt x="124" y="283"/>
                      </a:cubicBezTo>
                      <a:cubicBezTo>
                        <a:pt x="124" y="267"/>
                        <a:pt x="124" y="251"/>
                        <a:pt x="124" y="235"/>
                      </a:cubicBezTo>
                      <a:cubicBezTo>
                        <a:pt x="146" y="227"/>
                        <a:pt x="169" y="220"/>
                        <a:pt x="191" y="212"/>
                      </a:cubicBezTo>
                      <a:cubicBezTo>
                        <a:pt x="191" y="229"/>
                        <a:pt x="191" y="247"/>
                        <a:pt x="191" y="264"/>
                      </a:cubicBezTo>
                      <a:close/>
                      <a:moveTo>
                        <a:pt x="124" y="143"/>
                      </a:moveTo>
                      <a:cubicBezTo>
                        <a:pt x="191" y="118"/>
                        <a:pt x="191" y="118"/>
                        <a:pt x="191" y="118"/>
                      </a:cubicBezTo>
                      <a:cubicBezTo>
                        <a:pt x="191" y="170"/>
                        <a:pt x="191" y="170"/>
                        <a:pt x="191" y="170"/>
                      </a:cubicBezTo>
                      <a:cubicBezTo>
                        <a:pt x="124" y="191"/>
                        <a:pt x="124" y="191"/>
                        <a:pt x="124" y="191"/>
                      </a:cubicBezTo>
                      <a:lnTo>
                        <a:pt x="124" y="143"/>
                      </a:lnTo>
                      <a:close/>
                      <a:moveTo>
                        <a:pt x="124" y="1705"/>
                      </a:moveTo>
                      <a:cubicBezTo>
                        <a:pt x="191" y="1717"/>
                        <a:pt x="191" y="1717"/>
                        <a:pt x="191" y="1717"/>
                      </a:cubicBezTo>
                      <a:cubicBezTo>
                        <a:pt x="191" y="1769"/>
                        <a:pt x="191" y="1769"/>
                        <a:pt x="191" y="1769"/>
                      </a:cubicBezTo>
                      <a:cubicBezTo>
                        <a:pt x="124" y="1753"/>
                        <a:pt x="124" y="1753"/>
                        <a:pt x="124" y="1753"/>
                      </a:cubicBezTo>
                      <a:lnTo>
                        <a:pt x="124" y="1705"/>
                      </a:lnTo>
                      <a:close/>
                      <a:moveTo>
                        <a:pt x="83" y="291"/>
                      </a:moveTo>
                      <a:cubicBezTo>
                        <a:pt x="65" y="297"/>
                        <a:pt x="48" y="302"/>
                        <a:pt x="31" y="308"/>
                      </a:cubicBezTo>
                      <a:cubicBezTo>
                        <a:pt x="31" y="295"/>
                        <a:pt x="31" y="283"/>
                        <a:pt x="31" y="270"/>
                      </a:cubicBezTo>
                      <a:cubicBezTo>
                        <a:pt x="48" y="264"/>
                        <a:pt x="65" y="257"/>
                        <a:pt x="83" y="251"/>
                      </a:cubicBezTo>
                      <a:cubicBezTo>
                        <a:pt x="83" y="264"/>
                        <a:pt x="83" y="278"/>
                        <a:pt x="83" y="291"/>
                      </a:cubicBezTo>
                      <a:close/>
                      <a:moveTo>
                        <a:pt x="31" y="182"/>
                      </a:moveTo>
                      <a:cubicBezTo>
                        <a:pt x="83" y="160"/>
                        <a:pt x="83" y="160"/>
                        <a:pt x="83" y="160"/>
                      </a:cubicBezTo>
                      <a:cubicBezTo>
                        <a:pt x="83" y="201"/>
                        <a:pt x="83" y="201"/>
                        <a:pt x="83" y="201"/>
                      </a:cubicBezTo>
                      <a:cubicBezTo>
                        <a:pt x="31" y="219"/>
                        <a:pt x="31" y="219"/>
                        <a:pt x="31" y="219"/>
                      </a:cubicBezTo>
                      <a:lnTo>
                        <a:pt x="31" y="182"/>
                      </a:lnTo>
                      <a:close/>
                    </a:path>
                  </a:pathLst>
                </a:custGeom>
                <a:solidFill>
                  <a:schemeClr val="accent2"/>
                </a:solidFill>
                <a:ln>
                  <a:noFill/>
                </a:ln>
                <a:extLst>
                  <a:ext uri="{91240B29-F687-4F45-9708-019B960494DF}">
                    <a14:hiddenLine xmlns:a14="http://schemas.microsoft.com/office/drawing/2010/main" xmlns="" w="9525">
                      <a:solidFill>
                        <a:srgbClr val="000000"/>
                      </a:solidFill>
                      <a:rou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Freeform: Shape 63"/>
                <p:cNvSpPr/>
                <p:nvPr/>
              </p:nvSpPr>
              <p:spPr bwMode="auto">
                <a:xfrm>
                  <a:off x="6019628" y="2373459"/>
                  <a:ext cx="395572" cy="3043163"/>
                </a:xfrm>
                <a:custGeom>
                  <a:avLst/>
                  <a:gdLst>
                    <a:gd name="T0" fmla="*/ 207 w 207"/>
                    <a:gd name="T1" fmla="*/ 1543 h 1593"/>
                    <a:gd name="T2" fmla="*/ 0 w 207"/>
                    <a:gd name="T3" fmla="*/ 0 h 1593"/>
                    <a:gd name="T4" fmla="*/ 29 w 207"/>
                    <a:gd name="T5" fmla="*/ 94 h 1593"/>
                    <a:gd name="T6" fmla="*/ 180 w 207"/>
                    <a:gd name="T7" fmla="*/ 179 h 1593"/>
                    <a:gd name="T8" fmla="*/ 29 w 207"/>
                    <a:gd name="T9" fmla="*/ 94 h 1593"/>
                    <a:gd name="T10" fmla="*/ 180 w 207"/>
                    <a:gd name="T11" fmla="*/ 241 h 1593"/>
                    <a:gd name="T12" fmla="*/ 29 w 207"/>
                    <a:gd name="T13" fmla="*/ 241 h 1593"/>
                    <a:gd name="T14" fmla="*/ 29 w 207"/>
                    <a:gd name="T15" fmla="*/ 306 h 1593"/>
                    <a:gd name="T16" fmla="*/ 180 w 207"/>
                    <a:gd name="T17" fmla="*/ 378 h 1593"/>
                    <a:gd name="T18" fmla="*/ 29 w 207"/>
                    <a:gd name="T19" fmla="*/ 306 h 1593"/>
                    <a:gd name="T20" fmla="*/ 180 w 207"/>
                    <a:gd name="T21" fmla="*/ 441 h 1593"/>
                    <a:gd name="T22" fmla="*/ 29 w 207"/>
                    <a:gd name="T23" fmla="*/ 454 h 1593"/>
                    <a:gd name="T24" fmla="*/ 29 w 207"/>
                    <a:gd name="T25" fmla="*/ 519 h 1593"/>
                    <a:gd name="T26" fmla="*/ 180 w 207"/>
                    <a:gd name="T27" fmla="*/ 578 h 1593"/>
                    <a:gd name="T28" fmla="*/ 29 w 207"/>
                    <a:gd name="T29" fmla="*/ 519 h 1593"/>
                    <a:gd name="T30" fmla="*/ 180 w 207"/>
                    <a:gd name="T31" fmla="*/ 641 h 1593"/>
                    <a:gd name="T32" fmla="*/ 29 w 207"/>
                    <a:gd name="T33" fmla="*/ 666 h 1593"/>
                    <a:gd name="T34" fmla="*/ 29 w 207"/>
                    <a:gd name="T35" fmla="*/ 731 h 1593"/>
                    <a:gd name="T36" fmla="*/ 180 w 207"/>
                    <a:gd name="T37" fmla="*/ 777 h 1593"/>
                    <a:gd name="T38" fmla="*/ 29 w 207"/>
                    <a:gd name="T39" fmla="*/ 731 h 1593"/>
                    <a:gd name="T40" fmla="*/ 180 w 207"/>
                    <a:gd name="T41" fmla="*/ 841 h 1593"/>
                    <a:gd name="T42" fmla="*/ 29 w 207"/>
                    <a:gd name="T43" fmla="*/ 878 h 1593"/>
                    <a:gd name="T44" fmla="*/ 29 w 207"/>
                    <a:gd name="T45" fmla="*/ 943 h 1593"/>
                    <a:gd name="T46" fmla="*/ 180 w 207"/>
                    <a:gd name="T47" fmla="*/ 976 h 1593"/>
                    <a:gd name="T48" fmla="*/ 29 w 207"/>
                    <a:gd name="T49" fmla="*/ 943 h 1593"/>
                    <a:gd name="T50" fmla="*/ 180 w 207"/>
                    <a:gd name="T51" fmla="*/ 1041 h 1593"/>
                    <a:gd name="T52" fmla="*/ 29 w 207"/>
                    <a:gd name="T53" fmla="*/ 1091 h 1593"/>
                    <a:gd name="T54" fmla="*/ 29 w 207"/>
                    <a:gd name="T55" fmla="*/ 1156 h 1593"/>
                    <a:gd name="T56" fmla="*/ 180 w 207"/>
                    <a:gd name="T57" fmla="*/ 1175 h 1593"/>
                    <a:gd name="T58" fmla="*/ 29 w 207"/>
                    <a:gd name="T59" fmla="*/ 1156 h 1593"/>
                    <a:gd name="T60" fmla="*/ 180 w 207"/>
                    <a:gd name="T61" fmla="*/ 1241 h 1593"/>
                    <a:gd name="T62" fmla="*/ 29 w 207"/>
                    <a:gd name="T63" fmla="*/ 1303 h 1593"/>
                    <a:gd name="T64" fmla="*/ 29 w 207"/>
                    <a:gd name="T65" fmla="*/ 1368 h 1593"/>
                    <a:gd name="T66" fmla="*/ 180 w 207"/>
                    <a:gd name="T67" fmla="*/ 1375 h 1593"/>
                    <a:gd name="T68" fmla="*/ 29 w 207"/>
                    <a:gd name="T69" fmla="*/ 1368 h 1593"/>
                    <a:gd name="T70" fmla="*/ 180 w 207"/>
                    <a:gd name="T71" fmla="*/ 1441 h 1593"/>
                    <a:gd name="T72" fmla="*/ 29 w 207"/>
                    <a:gd name="T73" fmla="*/ 1515 h 1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7" h="1593">
                      <a:moveTo>
                        <a:pt x="0" y="1593"/>
                      </a:moveTo>
                      <a:cubicBezTo>
                        <a:pt x="207" y="1543"/>
                        <a:pt x="207" y="1543"/>
                        <a:pt x="207" y="1543"/>
                      </a:cubicBezTo>
                      <a:cubicBezTo>
                        <a:pt x="207" y="68"/>
                        <a:pt x="207" y="68"/>
                        <a:pt x="207" y="68"/>
                      </a:cubicBezTo>
                      <a:cubicBezTo>
                        <a:pt x="0" y="0"/>
                        <a:pt x="0" y="0"/>
                        <a:pt x="0" y="0"/>
                      </a:cubicBezTo>
                      <a:lnTo>
                        <a:pt x="0" y="1593"/>
                      </a:lnTo>
                      <a:close/>
                      <a:moveTo>
                        <a:pt x="29" y="94"/>
                      </a:moveTo>
                      <a:cubicBezTo>
                        <a:pt x="180" y="141"/>
                        <a:pt x="180" y="141"/>
                        <a:pt x="180" y="141"/>
                      </a:cubicBezTo>
                      <a:cubicBezTo>
                        <a:pt x="180" y="179"/>
                        <a:pt x="180" y="179"/>
                        <a:pt x="180" y="179"/>
                      </a:cubicBezTo>
                      <a:cubicBezTo>
                        <a:pt x="29" y="135"/>
                        <a:pt x="29" y="135"/>
                        <a:pt x="29" y="135"/>
                      </a:cubicBezTo>
                      <a:lnTo>
                        <a:pt x="29" y="94"/>
                      </a:lnTo>
                      <a:close/>
                      <a:moveTo>
                        <a:pt x="29" y="200"/>
                      </a:moveTo>
                      <a:cubicBezTo>
                        <a:pt x="79" y="214"/>
                        <a:pt x="130" y="228"/>
                        <a:pt x="180" y="241"/>
                      </a:cubicBezTo>
                      <a:cubicBezTo>
                        <a:pt x="180" y="254"/>
                        <a:pt x="180" y="266"/>
                        <a:pt x="180" y="279"/>
                      </a:cubicBezTo>
                      <a:cubicBezTo>
                        <a:pt x="130" y="266"/>
                        <a:pt x="79" y="254"/>
                        <a:pt x="29" y="241"/>
                      </a:cubicBezTo>
                      <a:cubicBezTo>
                        <a:pt x="29" y="228"/>
                        <a:pt x="29" y="214"/>
                        <a:pt x="29" y="200"/>
                      </a:cubicBezTo>
                      <a:close/>
                      <a:moveTo>
                        <a:pt x="29" y="306"/>
                      </a:moveTo>
                      <a:cubicBezTo>
                        <a:pt x="79" y="318"/>
                        <a:pt x="130" y="330"/>
                        <a:pt x="180" y="341"/>
                      </a:cubicBezTo>
                      <a:cubicBezTo>
                        <a:pt x="180" y="354"/>
                        <a:pt x="180" y="366"/>
                        <a:pt x="180" y="378"/>
                      </a:cubicBezTo>
                      <a:cubicBezTo>
                        <a:pt x="130" y="368"/>
                        <a:pt x="79" y="358"/>
                        <a:pt x="29" y="348"/>
                      </a:cubicBezTo>
                      <a:cubicBezTo>
                        <a:pt x="29" y="334"/>
                        <a:pt x="29" y="320"/>
                        <a:pt x="29" y="306"/>
                      </a:cubicBezTo>
                      <a:close/>
                      <a:moveTo>
                        <a:pt x="29" y="413"/>
                      </a:moveTo>
                      <a:cubicBezTo>
                        <a:pt x="79" y="422"/>
                        <a:pt x="130" y="432"/>
                        <a:pt x="180" y="441"/>
                      </a:cubicBezTo>
                      <a:cubicBezTo>
                        <a:pt x="180" y="453"/>
                        <a:pt x="180" y="466"/>
                        <a:pt x="180" y="478"/>
                      </a:cubicBezTo>
                      <a:cubicBezTo>
                        <a:pt x="130" y="470"/>
                        <a:pt x="79" y="462"/>
                        <a:pt x="29" y="454"/>
                      </a:cubicBezTo>
                      <a:cubicBezTo>
                        <a:pt x="29" y="440"/>
                        <a:pt x="29" y="426"/>
                        <a:pt x="29" y="413"/>
                      </a:cubicBezTo>
                      <a:close/>
                      <a:moveTo>
                        <a:pt x="29" y="519"/>
                      </a:moveTo>
                      <a:cubicBezTo>
                        <a:pt x="79" y="526"/>
                        <a:pt x="130" y="534"/>
                        <a:pt x="180" y="541"/>
                      </a:cubicBezTo>
                      <a:cubicBezTo>
                        <a:pt x="180" y="553"/>
                        <a:pt x="180" y="565"/>
                        <a:pt x="180" y="578"/>
                      </a:cubicBezTo>
                      <a:cubicBezTo>
                        <a:pt x="130" y="572"/>
                        <a:pt x="79" y="566"/>
                        <a:pt x="29" y="560"/>
                      </a:cubicBezTo>
                      <a:cubicBezTo>
                        <a:pt x="29" y="546"/>
                        <a:pt x="29" y="532"/>
                        <a:pt x="29" y="519"/>
                      </a:cubicBezTo>
                      <a:close/>
                      <a:moveTo>
                        <a:pt x="29" y="625"/>
                      </a:moveTo>
                      <a:cubicBezTo>
                        <a:pt x="79" y="630"/>
                        <a:pt x="130" y="636"/>
                        <a:pt x="180" y="641"/>
                      </a:cubicBezTo>
                      <a:cubicBezTo>
                        <a:pt x="180" y="653"/>
                        <a:pt x="180" y="665"/>
                        <a:pt x="180" y="677"/>
                      </a:cubicBezTo>
                      <a:cubicBezTo>
                        <a:pt x="130" y="674"/>
                        <a:pt x="79" y="670"/>
                        <a:pt x="29" y="666"/>
                      </a:cubicBezTo>
                      <a:cubicBezTo>
                        <a:pt x="29" y="652"/>
                        <a:pt x="29" y="639"/>
                        <a:pt x="29" y="625"/>
                      </a:cubicBezTo>
                      <a:close/>
                      <a:moveTo>
                        <a:pt x="29" y="731"/>
                      </a:moveTo>
                      <a:cubicBezTo>
                        <a:pt x="79" y="734"/>
                        <a:pt x="130" y="738"/>
                        <a:pt x="180" y="741"/>
                      </a:cubicBezTo>
                      <a:cubicBezTo>
                        <a:pt x="180" y="753"/>
                        <a:pt x="180" y="765"/>
                        <a:pt x="180" y="777"/>
                      </a:cubicBezTo>
                      <a:cubicBezTo>
                        <a:pt x="130" y="775"/>
                        <a:pt x="79" y="774"/>
                        <a:pt x="29" y="772"/>
                      </a:cubicBezTo>
                      <a:cubicBezTo>
                        <a:pt x="29" y="759"/>
                        <a:pt x="29" y="745"/>
                        <a:pt x="29" y="731"/>
                      </a:cubicBezTo>
                      <a:close/>
                      <a:moveTo>
                        <a:pt x="29" y="837"/>
                      </a:moveTo>
                      <a:cubicBezTo>
                        <a:pt x="79" y="838"/>
                        <a:pt x="130" y="840"/>
                        <a:pt x="180" y="841"/>
                      </a:cubicBezTo>
                      <a:cubicBezTo>
                        <a:pt x="180" y="853"/>
                        <a:pt x="180" y="865"/>
                        <a:pt x="180" y="876"/>
                      </a:cubicBezTo>
                      <a:cubicBezTo>
                        <a:pt x="130" y="877"/>
                        <a:pt x="79" y="878"/>
                        <a:pt x="29" y="878"/>
                      </a:cubicBezTo>
                      <a:cubicBezTo>
                        <a:pt x="29" y="865"/>
                        <a:pt x="29" y="851"/>
                        <a:pt x="29" y="837"/>
                      </a:cubicBezTo>
                      <a:close/>
                      <a:moveTo>
                        <a:pt x="29" y="943"/>
                      </a:moveTo>
                      <a:cubicBezTo>
                        <a:pt x="79" y="943"/>
                        <a:pt x="130" y="942"/>
                        <a:pt x="180" y="941"/>
                      </a:cubicBezTo>
                      <a:cubicBezTo>
                        <a:pt x="180" y="953"/>
                        <a:pt x="180" y="964"/>
                        <a:pt x="180" y="976"/>
                      </a:cubicBezTo>
                      <a:cubicBezTo>
                        <a:pt x="130" y="979"/>
                        <a:pt x="79" y="982"/>
                        <a:pt x="29" y="985"/>
                      </a:cubicBezTo>
                      <a:cubicBezTo>
                        <a:pt x="29" y="971"/>
                        <a:pt x="29" y="957"/>
                        <a:pt x="29" y="943"/>
                      </a:cubicBezTo>
                      <a:close/>
                      <a:moveTo>
                        <a:pt x="29" y="1049"/>
                      </a:moveTo>
                      <a:cubicBezTo>
                        <a:pt x="79" y="1047"/>
                        <a:pt x="130" y="1044"/>
                        <a:pt x="180" y="1041"/>
                      </a:cubicBezTo>
                      <a:cubicBezTo>
                        <a:pt x="180" y="1053"/>
                        <a:pt x="180" y="1064"/>
                        <a:pt x="180" y="1076"/>
                      </a:cubicBezTo>
                      <a:cubicBezTo>
                        <a:pt x="130" y="1081"/>
                        <a:pt x="79" y="1086"/>
                        <a:pt x="29" y="1091"/>
                      </a:cubicBezTo>
                      <a:cubicBezTo>
                        <a:pt x="29" y="1077"/>
                        <a:pt x="29" y="1063"/>
                        <a:pt x="29" y="1049"/>
                      </a:cubicBezTo>
                      <a:close/>
                      <a:moveTo>
                        <a:pt x="29" y="1156"/>
                      </a:moveTo>
                      <a:cubicBezTo>
                        <a:pt x="79" y="1151"/>
                        <a:pt x="130" y="1146"/>
                        <a:pt x="180" y="1141"/>
                      </a:cubicBezTo>
                      <a:cubicBezTo>
                        <a:pt x="180" y="1152"/>
                        <a:pt x="180" y="1164"/>
                        <a:pt x="180" y="1175"/>
                      </a:cubicBezTo>
                      <a:cubicBezTo>
                        <a:pt x="130" y="1183"/>
                        <a:pt x="79" y="1190"/>
                        <a:pt x="29" y="1197"/>
                      </a:cubicBezTo>
                      <a:cubicBezTo>
                        <a:pt x="29" y="1183"/>
                        <a:pt x="29" y="1169"/>
                        <a:pt x="29" y="1156"/>
                      </a:cubicBezTo>
                      <a:close/>
                      <a:moveTo>
                        <a:pt x="29" y="1262"/>
                      </a:moveTo>
                      <a:cubicBezTo>
                        <a:pt x="79" y="1255"/>
                        <a:pt x="130" y="1248"/>
                        <a:pt x="180" y="1241"/>
                      </a:cubicBezTo>
                      <a:cubicBezTo>
                        <a:pt x="180" y="1252"/>
                        <a:pt x="180" y="1264"/>
                        <a:pt x="180" y="1275"/>
                      </a:cubicBezTo>
                      <a:cubicBezTo>
                        <a:pt x="130" y="1284"/>
                        <a:pt x="79" y="1294"/>
                        <a:pt x="29" y="1303"/>
                      </a:cubicBezTo>
                      <a:cubicBezTo>
                        <a:pt x="29" y="1289"/>
                        <a:pt x="29" y="1276"/>
                        <a:pt x="29" y="1262"/>
                      </a:cubicBezTo>
                      <a:close/>
                      <a:moveTo>
                        <a:pt x="29" y="1368"/>
                      </a:moveTo>
                      <a:cubicBezTo>
                        <a:pt x="79" y="1359"/>
                        <a:pt x="130" y="1350"/>
                        <a:pt x="180" y="1341"/>
                      </a:cubicBezTo>
                      <a:cubicBezTo>
                        <a:pt x="180" y="1352"/>
                        <a:pt x="180" y="1363"/>
                        <a:pt x="180" y="1375"/>
                      </a:cubicBezTo>
                      <a:cubicBezTo>
                        <a:pt x="130" y="1386"/>
                        <a:pt x="79" y="1398"/>
                        <a:pt x="29" y="1409"/>
                      </a:cubicBezTo>
                      <a:cubicBezTo>
                        <a:pt x="29" y="1395"/>
                        <a:pt x="29" y="1382"/>
                        <a:pt x="29" y="1368"/>
                      </a:cubicBezTo>
                      <a:close/>
                      <a:moveTo>
                        <a:pt x="29" y="1474"/>
                      </a:moveTo>
                      <a:cubicBezTo>
                        <a:pt x="180" y="1441"/>
                        <a:pt x="180" y="1441"/>
                        <a:pt x="180" y="1441"/>
                      </a:cubicBezTo>
                      <a:cubicBezTo>
                        <a:pt x="180" y="1474"/>
                        <a:pt x="180" y="1474"/>
                        <a:pt x="180" y="1474"/>
                      </a:cubicBezTo>
                      <a:cubicBezTo>
                        <a:pt x="29" y="1515"/>
                        <a:pt x="29" y="1515"/>
                        <a:pt x="29" y="1515"/>
                      </a:cubicBezTo>
                      <a:lnTo>
                        <a:pt x="29" y="147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Freeform: Shape 64"/>
                <p:cNvSpPr/>
                <p:nvPr/>
              </p:nvSpPr>
              <p:spPr bwMode="auto">
                <a:xfrm>
                  <a:off x="5227178" y="2377376"/>
                  <a:ext cx="759812" cy="3036635"/>
                </a:xfrm>
                <a:custGeom>
                  <a:avLst/>
                  <a:gdLst>
                    <a:gd name="T0" fmla="*/ 329 w 398"/>
                    <a:gd name="T1" fmla="*/ 1511 h 1590"/>
                    <a:gd name="T2" fmla="*/ 263 w 398"/>
                    <a:gd name="T3" fmla="*/ 1423 h 1590"/>
                    <a:gd name="T4" fmla="*/ 263 w 398"/>
                    <a:gd name="T5" fmla="*/ 1299 h 1590"/>
                    <a:gd name="T6" fmla="*/ 329 w 398"/>
                    <a:gd name="T7" fmla="*/ 1222 h 1590"/>
                    <a:gd name="T8" fmla="*/ 329 w 398"/>
                    <a:gd name="T9" fmla="*/ 1189 h 1590"/>
                    <a:gd name="T10" fmla="*/ 329 w 398"/>
                    <a:gd name="T11" fmla="*/ 1029 h 1590"/>
                    <a:gd name="T12" fmla="*/ 263 w 398"/>
                    <a:gd name="T13" fmla="*/ 950 h 1590"/>
                    <a:gd name="T14" fmla="*/ 263 w 398"/>
                    <a:gd name="T15" fmla="*/ 827 h 1590"/>
                    <a:gd name="T16" fmla="*/ 329 w 398"/>
                    <a:gd name="T17" fmla="*/ 740 h 1590"/>
                    <a:gd name="T18" fmla="*/ 329 w 398"/>
                    <a:gd name="T19" fmla="*/ 707 h 1590"/>
                    <a:gd name="T20" fmla="*/ 329 w 398"/>
                    <a:gd name="T21" fmla="*/ 627 h 1590"/>
                    <a:gd name="T22" fmla="*/ 263 w 398"/>
                    <a:gd name="T23" fmla="*/ 478 h 1590"/>
                    <a:gd name="T24" fmla="*/ 263 w 398"/>
                    <a:gd name="T25" fmla="*/ 355 h 1590"/>
                    <a:gd name="T26" fmla="*/ 329 w 398"/>
                    <a:gd name="T27" fmla="*/ 258 h 1590"/>
                    <a:gd name="T28" fmla="*/ 329 w 398"/>
                    <a:gd name="T29" fmla="*/ 225 h 1590"/>
                    <a:gd name="T30" fmla="*/ 177 w 398"/>
                    <a:gd name="T31" fmla="*/ 145 h 1590"/>
                    <a:gd name="T32" fmla="*/ 219 w 398"/>
                    <a:gd name="T33" fmla="*/ 209 h 1590"/>
                    <a:gd name="T34" fmla="*/ 219 w 398"/>
                    <a:gd name="T35" fmla="*/ 330 h 1590"/>
                    <a:gd name="T36" fmla="*/ 176 w 398"/>
                    <a:gd name="T37" fmla="*/ 416 h 1590"/>
                    <a:gd name="T38" fmla="*/ 176 w 398"/>
                    <a:gd name="T39" fmla="*/ 452 h 1590"/>
                    <a:gd name="T40" fmla="*/ 176 w 398"/>
                    <a:gd name="T41" fmla="*/ 605 h 1590"/>
                    <a:gd name="T42" fmla="*/ 218 w 398"/>
                    <a:gd name="T43" fmla="*/ 675 h 1590"/>
                    <a:gd name="T44" fmla="*/ 218 w 398"/>
                    <a:gd name="T45" fmla="*/ 795 h 1590"/>
                    <a:gd name="T46" fmla="*/ 175 w 398"/>
                    <a:gd name="T47" fmla="*/ 875 h 1590"/>
                    <a:gd name="T48" fmla="*/ 175 w 398"/>
                    <a:gd name="T49" fmla="*/ 911 h 1590"/>
                    <a:gd name="T50" fmla="*/ 175 w 398"/>
                    <a:gd name="T51" fmla="*/ 1064 h 1590"/>
                    <a:gd name="T52" fmla="*/ 217 w 398"/>
                    <a:gd name="T53" fmla="*/ 1141 h 1590"/>
                    <a:gd name="T54" fmla="*/ 217 w 398"/>
                    <a:gd name="T55" fmla="*/ 1261 h 1590"/>
                    <a:gd name="T56" fmla="*/ 174 w 398"/>
                    <a:gd name="T57" fmla="*/ 1335 h 1590"/>
                    <a:gd name="T58" fmla="*/ 174 w 398"/>
                    <a:gd name="T59" fmla="*/ 1371 h 1590"/>
                    <a:gd name="T60" fmla="*/ 139 w 398"/>
                    <a:gd name="T61" fmla="*/ 1485 h 1590"/>
                    <a:gd name="T62" fmla="*/ 109 w 398"/>
                    <a:gd name="T63" fmla="*/ 1405 h 1590"/>
                    <a:gd name="T64" fmla="*/ 139 w 398"/>
                    <a:gd name="T65" fmla="*/ 1294 h 1590"/>
                    <a:gd name="T66" fmla="*/ 139 w 398"/>
                    <a:gd name="T67" fmla="*/ 1218 h 1590"/>
                    <a:gd name="T68" fmla="*/ 109 w 398"/>
                    <a:gd name="T69" fmla="*/ 1180 h 1590"/>
                    <a:gd name="T70" fmla="*/ 109 w 398"/>
                    <a:gd name="T71" fmla="*/ 1030 h 1590"/>
                    <a:gd name="T72" fmla="*/ 109 w 398"/>
                    <a:gd name="T73" fmla="*/ 955 h 1590"/>
                    <a:gd name="T74" fmla="*/ 109 w 398"/>
                    <a:gd name="T75" fmla="*/ 842 h 1590"/>
                    <a:gd name="T76" fmla="*/ 139 w 398"/>
                    <a:gd name="T77" fmla="*/ 763 h 1590"/>
                    <a:gd name="T78" fmla="*/ 139 w 398"/>
                    <a:gd name="T79" fmla="*/ 727 h 1590"/>
                    <a:gd name="T80" fmla="*/ 139 w 398"/>
                    <a:gd name="T81" fmla="*/ 575 h 1590"/>
                    <a:gd name="T82" fmla="*/ 109 w 398"/>
                    <a:gd name="T83" fmla="*/ 505 h 1590"/>
                    <a:gd name="T84" fmla="*/ 109 w 398"/>
                    <a:gd name="T85" fmla="*/ 392 h 1590"/>
                    <a:gd name="T86" fmla="*/ 139 w 398"/>
                    <a:gd name="T87" fmla="*/ 348 h 1590"/>
                    <a:gd name="T88" fmla="*/ 139 w 398"/>
                    <a:gd name="T89" fmla="*/ 272 h 1590"/>
                    <a:gd name="T90" fmla="*/ 81 w 398"/>
                    <a:gd name="T91" fmla="*/ 1478 h 1590"/>
                    <a:gd name="T92" fmla="*/ 54 w 398"/>
                    <a:gd name="T93" fmla="*/ 1400 h 1590"/>
                    <a:gd name="T94" fmla="*/ 54 w 398"/>
                    <a:gd name="T95" fmla="*/ 1291 h 1590"/>
                    <a:gd name="T96" fmla="*/ 80 w 398"/>
                    <a:gd name="T97" fmla="*/ 1218 h 1590"/>
                    <a:gd name="T98" fmla="*/ 80 w 398"/>
                    <a:gd name="T99" fmla="*/ 1180 h 1590"/>
                    <a:gd name="T100" fmla="*/ 79 w 398"/>
                    <a:gd name="T101" fmla="*/ 1031 h 1590"/>
                    <a:gd name="T102" fmla="*/ 53 w 398"/>
                    <a:gd name="T103" fmla="*/ 958 h 1590"/>
                    <a:gd name="T104" fmla="*/ 52 w 398"/>
                    <a:gd name="T105" fmla="*/ 848 h 1590"/>
                    <a:gd name="T106" fmla="*/ 79 w 398"/>
                    <a:gd name="T107" fmla="*/ 771 h 1590"/>
                    <a:gd name="T108" fmla="*/ 79 w 398"/>
                    <a:gd name="T109" fmla="*/ 734 h 1590"/>
                    <a:gd name="T110" fmla="*/ 78 w 398"/>
                    <a:gd name="T111" fmla="*/ 585 h 1590"/>
                    <a:gd name="T112" fmla="*/ 51 w 398"/>
                    <a:gd name="T113" fmla="*/ 515 h 1590"/>
                    <a:gd name="T114" fmla="*/ 51 w 398"/>
                    <a:gd name="T115" fmla="*/ 406 h 1590"/>
                    <a:gd name="T116" fmla="*/ 78 w 398"/>
                    <a:gd name="T117" fmla="*/ 325 h 1590"/>
                    <a:gd name="T118" fmla="*/ 77 w 398"/>
                    <a:gd name="T119" fmla="*/ 287 h 1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8" h="1590">
                      <a:moveTo>
                        <a:pt x="0" y="1529"/>
                      </a:moveTo>
                      <a:cubicBezTo>
                        <a:pt x="398" y="1590"/>
                        <a:pt x="398" y="1590"/>
                        <a:pt x="398" y="1590"/>
                      </a:cubicBezTo>
                      <a:cubicBezTo>
                        <a:pt x="398" y="0"/>
                        <a:pt x="398" y="0"/>
                        <a:pt x="398" y="0"/>
                      </a:cubicBezTo>
                      <a:cubicBezTo>
                        <a:pt x="0" y="137"/>
                        <a:pt x="0" y="137"/>
                        <a:pt x="0" y="137"/>
                      </a:cubicBezTo>
                      <a:lnTo>
                        <a:pt x="0" y="1529"/>
                      </a:lnTo>
                      <a:close/>
                      <a:moveTo>
                        <a:pt x="329" y="1511"/>
                      </a:moveTo>
                      <a:cubicBezTo>
                        <a:pt x="263" y="1501"/>
                        <a:pt x="263" y="1501"/>
                        <a:pt x="263" y="1501"/>
                      </a:cubicBezTo>
                      <a:cubicBezTo>
                        <a:pt x="263" y="1457"/>
                        <a:pt x="263" y="1457"/>
                        <a:pt x="263" y="1457"/>
                      </a:cubicBezTo>
                      <a:cubicBezTo>
                        <a:pt x="329" y="1463"/>
                        <a:pt x="329" y="1463"/>
                        <a:pt x="329" y="1463"/>
                      </a:cubicBezTo>
                      <a:lnTo>
                        <a:pt x="329" y="1511"/>
                      </a:lnTo>
                      <a:close/>
                      <a:moveTo>
                        <a:pt x="329" y="1430"/>
                      </a:moveTo>
                      <a:cubicBezTo>
                        <a:pt x="307" y="1428"/>
                        <a:pt x="285" y="1425"/>
                        <a:pt x="263" y="1423"/>
                      </a:cubicBezTo>
                      <a:cubicBezTo>
                        <a:pt x="263" y="1408"/>
                        <a:pt x="263" y="1393"/>
                        <a:pt x="263" y="1378"/>
                      </a:cubicBezTo>
                      <a:cubicBezTo>
                        <a:pt x="285" y="1380"/>
                        <a:pt x="307" y="1381"/>
                        <a:pt x="329" y="1382"/>
                      </a:cubicBezTo>
                      <a:cubicBezTo>
                        <a:pt x="329" y="1398"/>
                        <a:pt x="329" y="1414"/>
                        <a:pt x="329" y="1430"/>
                      </a:cubicBezTo>
                      <a:close/>
                      <a:moveTo>
                        <a:pt x="329" y="1350"/>
                      </a:moveTo>
                      <a:cubicBezTo>
                        <a:pt x="307" y="1348"/>
                        <a:pt x="285" y="1346"/>
                        <a:pt x="263" y="1344"/>
                      </a:cubicBezTo>
                      <a:cubicBezTo>
                        <a:pt x="263" y="1329"/>
                        <a:pt x="263" y="1314"/>
                        <a:pt x="263" y="1299"/>
                      </a:cubicBezTo>
                      <a:cubicBezTo>
                        <a:pt x="285" y="1300"/>
                        <a:pt x="307" y="1301"/>
                        <a:pt x="329" y="1302"/>
                      </a:cubicBezTo>
                      <a:cubicBezTo>
                        <a:pt x="329" y="1318"/>
                        <a:pt x="329" y="1334"/>
                        <a:pt x="329" y="1350"/>
                      </a:cubicBezTo>
                      <a:close/>
                      <a:moveTo>
                        <a:pt x="329" y="1270"/>
                      </a:moveTo>
                      <a:cubicBezTo>
                        <a:pt x="307" y="1268"/>
                        <a:pt x="285" y="1267"/>
                        <a:pt x="263" y="1265"/>
                      </a:cubicBezTo>
                      <a:cubicBezTo>
                        <a:pt x="263" y="1250"/>
                        <a:pt x="263" y="1236"/>
                        <a:pt x="263" y="1221"/>
                      </a:cubicBezTo>
                      <a:cubicBezTo>
                        <a:pt x="285" y="1221"/>
                        <a:pt x="307" y="1221"/>
                        <a:pt x="329" y="1222"/>
                      </a:cubicBezTo>
                      <a:cubicBezTo>
                        <a:pt x="329" y="1238"/>
                        <a:pt x="329" y="1254"/>
                        <a:pt x="329" y="1270"/>
                      </a:cubicBezTo>
                      <a:close/>
                      <a:moveTo>
                        <a:pt x="329" y="1189"/>
                      </a:moveTo>
                      <a:cubicBezTo>
                        <a:pt x="307" y="1188"/>
                        <a:pt x="285" y="1187"/>
                        <a:pt x="263" y="1186"/>
                      </a:cubicBezTo>
                      <a:cubicBezTo>
                        <a:pt x="263" y="1172"/>
                        <a:pt x="263" y="1157"/>
                        <a:pt x="263" y="1142"/>
                      </a:cubicBezTo>
                      <a:cubicBezTo>
                        <a:pt x="285" y="1142"/>
                        <a:pt x="307" y="1142"/>
                        <a:pt x="329" y="1141"/>
                      </a:cubicBezTo>
                      <a:cubicBezTo>
                        <a:pt x="329" y="1157"/>
                        <a:pt x="329" y="1173"/>
                        <a:pt x="329" y="1189"/>
                      </a:cubicBezTo>
                      <a:close/>
                      <a:moveTo>
                        <a:pt x="329" y="1109"/>
                      </a:moveTo>
                      <a:cubicBezTo>
                        <a:pt x="307" y="1108"/>
                        <a:pt x="285" y="1108"/>
                        <a:pt x="263" y="1108"/>
                      </a:cubicBezTo>
                      <a:cubicBezTo>
                        <a:pt x="263" y="1093"/>
                        <a:pt x="263" y="1078"/>
                        <a:pt x="263" y="1063"/>
                      </a:cubicBezTo>
                      <a:cubicBezTo>
                        <a:pt x="285" y="1063"/>
                        <a:pt x="307" y="1062"/>
                        <a:pt x="329" y="1061"/>
                      </a:cubicBezTo>
                      <a:cubicBezTo>
                        <a:pt x="329" y="1077"/>
                        <a:pt x="329" y="1093"/>
                        <a:pt x="329" y="1109"/>
                      </a:cubicBezTo>
                      <a:close/>
                      <a:moveTo>
                        <a:pt x="329" y="1029"/>
                      </a:moveTo>
                      <a:cubicBezTo>
                        <a:pt x="307" y="1029"/>
                        <a:pt x="285" y="1029"/>
                        <a:pt x="263" y="1029"/>
                      </a:cubicBezTo>
                      <a:cubicBezTo>
                        <a:pt x="263" y="1014"/>
                        <a:pt x="263" y="999"/>
                        <a:pt x="263" y="984"/>
                      </a:cubicBezTo>
                      <a:cubicBezTo>
                        <a:pt x="285" y="983"/>
                        <a:pt x="307" y="982"/>
                        <a:pt x="329" y="981"/>
                      </a:cubicBezTo>
                      <a:cubicBezTo>
                        <a:pt x="329" y="997"/>
                        <a:pt x="329" y="1013"/>
                        <a:pt x="329" y="1029"/>
                      </a:cubicBezTo>
                      <a:close/>
                      <a:moveTo>
                        <a:pt x="329" y="948"/>
                      </a:moveTo>
                      <a:cubicBezTo>
                        <a:pt x="307" y="949"/>
                        <a:pt x="285" y="950"/>
                        <a:pt x="263" y="950"/>
                      </a:cubicBezTo>
                      <a:cubicBezTo>
                        <a:pt x="263" y="935"/>
                        <a:pt x="263" y="921"/>
                        <a:pt x="263" y="906"/>
                      </a:cubicBezTo>
                      <a:cubicBezTo>
                        <a:pt x="285" y="904"/>
                        <a:pt x="307" y="902"/>
                        <a:pt x="329" y="900"/>
                      </a:cubicBezTo>
                      <a:cubicBezTo>
                        <a:pt x="329" y="916"/>
                        <a:pt x="329" y="932"/>
                        <a:pt x="329" y="948"/>
                      </a:cubicBezTo>
                      <a:close/>
                      <a:moveTo>
                        <a:pt x="329" y="868"/>
                      </a:moveTo>
                      <a:cubicBezTo>
                        <a:pt x="307" y="869"/>
                        <a:pt x="285" y="870"/>
                        <a:pt x="263" y="872"/>
                      </a:cubicBezTo>
                      <a:cubicBezTo>
                        <a:pt x="263" y="857"/>
                        <a:pt x="263" y="842"/>
                        <a:pt x="263" y="827"/>
                      </a:cubicBezTo>
                      <a:cubicBezTo>
                        <a:pt x="285" y="825"/>
                        <a:pt x="307" y="822"/>
                        <a:pt x="329" y="820"/>
                      </a:cubicBezTo>
                      <a:cubicBezTo>
                        <a:pt x="329" y="836"/>
                        <a:pt x="329" y="852"/>
                        <a:pt x="329" y="868"/>
                      </a:cubicBezTo>
                      <a:close/>
                      <a:moveTo>
                        <a:pt x="329" y="788"/>
                      </a:moveTo>
                      <a:cubicBezTo>
                        <a:pt x="307" y="789"/>
                        <a:pt x="285" y="791"/>
                        <a:pt x="263" y="793"/>
                      </a:cubicBezTo>
                      <a:cubicBezTo>
                        <a:pt x="263" y="778"/>
                        <a:pt x="263" y="763"/>
                        <a:pt x="263" y="748"/>
                      </a:cubicBezTo>
                      <a:cubicBezTo>
                        <a:pt x="285" y="745"/>
                        <a:pt x="307" y="743"/>
                        <a:pt x="329" y="740"/>
                      </a:cubicBezTo>
                      <a:cubicBezTo>
                        <a:pt x="329" y="756"/>
                        <a:pt x="329" y="772"/>
                        <a:pt x="329" y="788"/>
                      </a:cubicBezTo>
                      <a:close/>
                      <a:moveTo>
                        <a:pt x="329" y="707"/>
                      </a:moveTo>
                      <a:cubicBezTo>
                        <a:pt x="307" y="710"/>
                        <a:pt x="285" y="712"/>
                        <a:pt x="263" y="714"/>
                      </a:cubicBezTo>
                      <a:cubicBezTo>
                        <a:pt x="263" y="699"/>
                        <a:pt x="263" y="684"/>
                        <a:pt x="263" y="670"/>
                      </a:cubicBezTo>
                      <a:cubicBezTo>
                        <a:pt x="285" y="666"/>
                        <a:pt x="307" y="663"/>
                        <a:pt x="329" y="660"/>
                      </a:cubicBezTo>
                      <a:cubicBezTo>
                        <a:pt x="329" y="675"/>
                        <a:pt x="329" y="691"/>
                        <a:pt x="329" y="707"/>
                      </a:cubicBezTo>
                      <a:close/>
                      <a:moveTo>
                        <a:pt x="263" y="557"/>
                      </a:moveTo>
                      <a:cubicBezTo>
                        <a:pt x="263" y="542"/>
                        <a:pt x="263" y="527"/>
                        <a:pt x="263" y="512"/>
                      </a:cubicBezTo>
                      <a:cubicBezTo>
                        <a:pt x="285" y="508"/>
                        <a:pt x="307" y="503"/>
                        <a:pt x="329" y="499"/>
                      </a:cubicBezTo>
                      <a:cubicBezTo>
                        <a:pt x="329" y="515"/>
                        <a:pt x="329" y="531"/>
                        <a:pt x="329" y="547"/>
                      </a:cubicBezTo>
                      <a:cubicBezTo>
                        <a:pt x="307" y="550"/>
                        <a:pt x="285" y="553"/>
                        <a:pt x="263" y="557"/>
                      </a:cubicBezTo>
                      <a:close/>
                      <a:moveTo>
                        <a:pt x="329" y="627"/>
                      </a:moveTo>
                      <a:cubicBezTo>
                        <a:pt x="307" y="630"/>
                        <a:pt x="285" y="633"/>
                        <a:pt x="263" y="635"/>
                      </a:cubicBezTo>
                      <a:cubicBezTo>
                        <a:pt x="263" y="620"/>
                        <a:pt x="263" y="606"/>
                        <a:pt x="263" y="591"/>
                      </a:cubicBezTo>
                      <a:cubicBezTo>
                        <a:pt x="285" y="587"/>
                        <a:pt x="307" y="583"/>
                        <a:pt x="329" y="579"/>
                      </a:cubicBezTo>
                      <a:cubicBezTo>
                        <a:pt x="329" y="595"/>
                        <a:pt x="329" y="611"/>
                        <a:pt x="329" y="627"/>
                      </a:cubicBezTo>
                      <a:close/>
                      <a:moveTo>
                        <a:pt x="329" y="466"/>
                      </a:moveTo>
                      <a:cubicBezTo>
                        <a:pt x="307" y="470"/>
                        <a:pt x="285" y="474"/>
                        <a:pt x="263" y="478"/>
                      </a:cubicBezTo>
                      <a:cubicBezTo>
                        <a:pt x="263" y="463"/>
                        <a:pt x="263" y="448"/>
                        <a:pt x="263" y="433"/>
                      </a:cubicBezTo>
                      <a:cubicBezTo>
                        <a:pt x="285" y="428"/>
                        <a:pt x="307" y="423"/>
                        <a:pt x="329" y="419"/>
                      </a:cubicBezTo>
                      <a:cubicBezTo>
                        <a:pt x="329" y="434"/>
                        <a:pt x="329" y="450"/>
                        <a:pt x="329" y="466"/>
                      </a:cubicBezTo>
                      <a:close/>
                      <a:moveTo>
                        <a:pt x="329" y="386"/>
                      </a:moveTo>
                      <a:cubicBezTo>
                        <a:pt x="307" y="390"/>
                        <a:pt x="285" y="395"/>
                        <a:pt x="263" y="399"/>
                      </a:cubicBezTo>
                      <a:cubicBezTo>
                        <a:pt x="263" y="384"/>
                        <a:pt x="263" y="369"/>
                        <a:pt x="263" y="355"/>
                      </a:cubicBezTo>
                      <a:cubicBezTo>
                        <a:pt x="285" y="349"/>
                        <a:pt x="307" y="344"/>
                        <a:pt x="329" y="338"/>
                      </a:cubicBezTo>
                      <a:cubicBezTo>
                        <a:pt x="329" y="354"/>
                        <a:pt x="329" y="370"/>
                        <a:pt x="329" y="386"/>
                      </a:cubicBezTo>
                      <a:close/>
                      <a:moveTo>
                        <a:pt x="329" y="306"/>
                      </a:moveTo>
                      <a:cubicBezTo>
                        <a:pt x="307" y="311"/>
                        <a:pt x="285" y="315"/>
                        <a:pt x="263" y="320"/>
                      </a:cubicBezTo>
                      <a:cubicBezTo>
                        <a:pt x="263" y="306"/>
                        <a:pt x="263" y="291"/>
                        <a:pt x="263" y="276"/>
                      </a:cubicBezTo>
                      <a:cubicBezTo>
                        <a:pt x="285" y="270"/>
                        <a:pt x="307" y="264"/>
                        <a:pt x="329" y="258"/>
                      </a:cubicBezTo>
                      <a:cubicBezTo>
                        <a:pt x="329" y="274"/>
                        <a:pt x="329" y="290"/>
                        <a:pt x="329" y="306"/>
                      </a:cubicBezTo>
                      <a:close/>
                      <a:moveTo>
                        <a:pt x="329" y="225"/>
                      </a:moveTo>
                      <a:cubicBezTo>
                        <a:pt x="307" y="231"/>
                        <a:pt x="285" y="236"/>
                        <a:pt x="263" y="242"/>
                      </a:cubicBezTo>
                      <a:cubicBezTo>
                        <a:pt x="263" y="227"/>
                        <a:pt x="263" y="212"/>
                        <a:pt x="263" y="197"/>
                      </a:cubicBezTo>
                      <a:cubicBezTo>
                        <a:pt x="285" y="191"/>
                        <a:pt x="307" y="184"/>
                        <a:pt x="329" y="178"/>
                      </a:cubicBezTo>
                      <a:cubicBezTo>
                        <a:pt x="329" y="193"/>
                        <a:pt x="329" y="209"/>
                        <a:pt x="329" y="225"/>
                      </a:cubicBezTo>
                      <a:close/>
                      <a:moveTo>
                        <a:pt x="263" y="118"/>
                      </a:moveTo>
                      <a:cubicBezTo>
                        <a:pt x="329" y="97"/>
                        <a:pt x="329" y="97"/>
                        <a:pt x="329" y="97"/>
                      </a:cubicBezTo>
                      <a:cubicBezTo>
                        <a:pt x="329" y="145"/>
                        <a:pt x="329" y="145"/>
                        <a:pt x="329" y="145"/>
                      </a:cubicBezTo>
                      <a:cubicBezTo>
                        <a:pt x="263" y="163"/>
                        <a:pt x="263" y="163"/>
                        <a:pt x="263" y="163"/>
                      </a:cubicBezTo>
                      <a:lnTo>
                        <a:pt x="263" y="118"/>
                      </a:lnTo>
                      <a:close/>
                      <a:moveTo>
                        <a:pt x="177" y="145"/>
                      </a:moveTo>
                      <a:cubicBezTo>
                        <a:pt x="219" y="131"/>
                        <a:pt x="219" y="131"/>
                        <a:pt x="219" y="131"/>
                      </a:cubicBezTo>
                      <a:cubicBezTo>
                        <a:pt x="219" y="174"/>
                        <a:pt x="219" y="174"/>
                        <a:pt x="219" y="174"/>
                      </a:cubicBezTo>
                      <a:cubicBezTo>
                        <a:pt x="177" y="186"/>
                        <a:pt x="177" y="186"/>
                        <a:pt x="177" y="186"/>
                      </a:cubicBezTo>
                      <a:lnTo>
                        <a:pt x="177" y="145"/>
                      </a:lnTo>
                      <a:close/>
                      <a:moveTo>
                        <a:pt x="176" y="222"/>
                      </a:moveTo>
                      <a:cubicBezTo>
                        <a:pt x="191" y="217"/>
                        <a:pt x="205" y="213"/>
                        <a:pt x="219" y="209"/>
                      </a:cubicBezTo>
                      <a:cubicBezTo>
                        <a:pt x="219" y="223"/>
                        <a:pt x="219" y="238"/>
                        <a:pt x="219" y="252"/>
                      </a:cubicBezTo>
                      <a:cubicBezTo>
                        <a:pt x="205" y="255"/>
                        <a:pt x="191" y="259"/>
                        <a:pt x="176" y="262"/>
                      </a:cubicBezTo>
                      <a:cubicBezTo>
                        <a:pt x="176" y="249"/>
                        <a:pt x="176" y="235"/>
                        <a:pt x="176" y="222"/>
                      </a:cubicBezTo>
                      <a:close/>
                      <a:moveTo>
                        <a:pt x="176" y="298"/>
                      </a:moveTo>
                      <a:cubicBezTo>
                        <a:pt x="190" y="294"/>
                        <a:pt x="205" y="291"/>
                        <a:pt x="219" y="287"/>
                      </a:cubicBezTo>
                      <a:cubicBezTo>
                        <a:pt x="219" y="301"/>
                        <a:pt x="219" y="315"/>
                        <a:pt x="219" y="330"/>
                      </a:cubicBezTo>
                      <a:cubicBezTo>
                        <a:pt x="205" y="333"/>
                        <a:pt x="190" y="336"/>
                        <a:pt x="176" y="339"/>
                      </a:cubicBezTo>
                      <a:cubicBezTo>
                        <a:pt x="176" y="325"/>
                        <a:pt x="176" y="312"/>
                        <a:pt x="176" y="298"/>
                      </a:cubicBezTo>
                      <a:close/>
                      <a:moveTo>
                        <a:pt x="176" y="375"/>
                      </a:moveTo>
                      <a:cubicBezTo>
                        <a:pt x="190" y="371"/>
                        <a:pt x="204" y="368"/>
                        <a:pt x="219" y="364"/>
                      </a:cubicBezTo>
                      <a:cubicBezTo>
                        <a:pt x="219" y="379"/>
                        <a:pt x="219" y="393"/>
                        <a:pt x="219" y="407"/>
                      </a:cubicBezTo>
                      <a:cubicBezTo>
                        <a:pt x="204" y="410"/>
                        <a:pt x="190" y="413"/>
                        <a:pt x="176" y="416"/>
                      </a:cubicBezTo>
                      <a:cubicBezTo>
                        <a:pt x="176" y="402"/>
                        <a:pt x="176" y="388"/>
                        <a:pt x="176" y="375"/>
                      </a:cubicBezTo>
                      <a:close/>
                      <a:moveTo>
                        <a:pt x="176" y="452"/>
                      </a:moveTo>
                      <a:cubicBezTo>
                        <a:pt x="190" y="448"/>
                        <a:pt x="204" y="445"/>
                        <a:pt x="218" y="442"/>
                      </a:cubicBezTo>
                      <a:cubicBezTo>
                        <a:pt x="218" y="456"/>
                        <a:pt x="218" y="471"/>
                        <a:pt x="218" y="485"/>
                      </a:cubicBezTo>
                      <a:cubicBezTo>
                        <a:pt x="204" y="487"/>
                        <a:pt x="190" y="490"/>
                        <a:pt x="176" y="492"/>
                      </a:cubicBezTo>
                      <a:cubicBezTo>
                        <a:pt x="176" y="479"/>
                        <a:pt x="176" y="465"/>
                        <a:pt x="176" y="452"/>
                      </a:cubicBezTo>
                      <a:close/>
                      <a:moveTo>
                        <a:pt x="176" y="528"/>
                      </a:moveTo>
                      <a:cubicBezTo>
                        <a:pt x="190" y="525"/>
                        <a:pt x="204" y="522"/>
                        <a:pt x="218" y="520"/>
                      </a:cubicBezTo>
                      <a:cubicBezTo>
                        <a:pt x="218" y="534"/>
                        <a:pt x="218" y="548"/>
                        <a:pt x="218" y="562"/>
                      </a:cubicBezTo>
                      <a:cubicBezTo>
                        <a:pt x="204" y="565"/>
                        <a:pt x="190" y="567"/>
                        <a:pt x="176" y="569"/>
                      </a:cubicBezTo>
                      <a:cubicBezTo>
                        <a:pt x="176" y="555"/>
                        <a:pt x="176" y="542"/>
                        <a:pt x="176" y="528"/>
                      </a:cubicBezTo>
                      <a:close/>
                      <a:moveTo>
                        <a:pt x="176" y="605"/>
                      </a:moveTo>
                      <a:cubicBezTo>
                        <a:pt x="190" y="602"/>
                        <a:pt x="204" y="600"/>
                        <a:pt x="218" y="597"/>
                      </a:cubicBezTo>
                      <a:cubicBezTo>
                        <a:pt x="218" y="612"/>
                        <a:pt x="218" y="626"/>
                        <a:pt x="218" y="640"/>
                      </a:cubicBezTo>
                      <a:cubicBezTo>
                        <a:pt x="204" y="642"/>
                        <a:pt x="190" y="644"/>
                        <a:pt x="176" y="645"/>
                      </a:cubicBezTo>
                      <a:cubicBezTo>
                        <a:pt x="176" y="632"/>
                        <a:pt x="176" y="618"/>
                        <a:pt x="176" y="605"/>
                      </a:cubicBezTo>
                      <a:close/>
                      <a:moveTo>
                        <a:pt x="176" y="681"/>
                      </a:moveTo>
                      <a:cubicBezTo>
                        <a:pt x="190" y="679"/>
                        <a:pt x="204" y="677"/>
                        <a:pt x="218" y="675"/>
                      </a:cubicBezTo>
                      <a:cubicBezTo>
                        <a:pt x="218" y="689"/>
                        <a:pt x="218" y="703"/>
                        <a:pt x="218" y="718"/>
                      </a:cubicBezTo>
                      <a:cubicBezTo>
                        <a:pt x="204" y="719"/>
                        <a:pt x="190" y="721"/>
                        <a:pt x="176" y="722"/>
                      </a:cubicBezTo>
                      <a:cubicBezTo>
                        <a:pt x="176" y="709"/>
                        <a:pt x="176" y="695"/>
                        <a:pt x="176" y="681"/>
                      </a:cubicBezTo>
                      <a:close/>
                      <a:moveTo>
                        <a:pt x="175" y="758"/>
                      </a:moveTo>
                      <a:cubicBezTo>
                        <a:pt x="190" y="756"/>
                        <a:pt x="204" y="754"/>
                        <a:pt x="218" y="753"/>
                      </a:cubicBezTo>
                      <a:cubicBezTo>
                        <a:pt x="218" y="767"/>
                        <a:pt x="218" y="781"/>
                        <a:pt x="218" y="795"/>
                      </a:cubicBezTo>
                      <a:cubicBezTo>
                        <a:pt x="204" y="796"/>
                        <a:pt x="190" y="798"/>
                        <a:pt x="175" y="799"/>
                      </a:cubicBezTo>
                      <a:cubicBezTo>
                        <a:pt x="175" y="785"/>
                        <a:pt x="175" y="772"/>
                        <a:pt x="175" y="758"/>
                      </a:cubicBezTo>
                      <a:close/>
                      <a:moveTo>
                        <a:pt x="175" y="835"/>
                      </a:moveTo>
                      <a:cubicBezTo>
                        <a:pt x="189" y="833"/>
                        <a:pt x="204" y="832"/>
                        <a:pt x="218" y="830"/>
                      </a:cubicBezTo>
                      <a:cubicBezTo>
                        <a:pt x="218" y="844"/>
                        <a:pt x="218" y="859"/>
                        <a:pt x="218" y="873"/>
                      </a:cubicBezTo>
                      <a:cubicBezTo>
                        <a:pt x="204" y="874"/>
                        <a:pt x="189" y="875"/>
                        <a:pt x="175" y="875"/>
                      </a:cubicBezTo>
                      <a:cubicBezTo>
                        <a:pt x="175" y="862"/>
                        <a:pt x="175" y="848"/>
                        <a:pt x="175" y="835"/>
                      </a:cubicBezTo>
                      <a:close/>
                      <a:moveTo>
                        <a:pt x="175" y="911"/>
                      </a:moveTo>
                      <a:cubicBezTo>
                        <a:pt x="189" y="910"/>
                        <a:pt x="203" y="909"/>
                        <a:pt x="218" y="908"/>
                      </a:cubicBezTo>
                      <a:cubicBezTo>
                        <a:pt x="218" y="922"/>
                        <a:pt x="218" y="936"/>
                        <a:pt x="218" y="951"/>
                      </a:cubicBezTo>
                      <a:cubicBezTo>
                        <a:pt x="203" y="951"/>
                        <a:pt x="189" y="951"/>
                        <a:pt x="175" y="952"/>
                      </a:cubicBezTo>
                      <a:cubicBezTo>
                        <a:pt x="175" y="938"/>
                        <a:pt x="175" y="925"/>
                        <a:pt x="175" y="911"/>
                      </a:cubicBezTo>
                      <a:close/>
                      <a:moveTo>
                        <a:pt x="175" y="988"/>
                      </a:moveTo>
                      <a:cubicBezTo>
                        <a:pt x="189" y="987"/>
                        <a:pt x="203" y="986"/>
                        <a:pt x="217" y="985"/>
                      </a:cubicBezTo>
                      <a:cubicBezTo>
                        <a:pt x="217" y="1000"/>
                        <a:pt x="217" y="1014"/>
                        <a:pt x="217" y="1028"/>
                      </a:cubicBezTo>
                      <a:cubicBezTo>
                        <a:pt x="203" y="1028"/>
                        <a:pt x="189" y="1028"/>
                        <a:pt x="175" y="1029"/>
                      </a:cubicBezTo>
                      <a:cubicBezTo>
                        <a:pt x="175" y="1015"/>
                        <a:pt x="175" y="1001"/>
                        <a:pt x="175" y="988"/>
                      </a:cubicBezTo>
                      <a:close/>
                      <a:moveTo>
                        <a:pt x="175" y="1064"/>
                      </a:moveTo>
                      <a:cubicBezTo>
                        <a:pt x="189" y="1064"/>
                        <a:pt x="203" y="1064"/>
                        <a:pt x="217" y="1063"/>
                      </a:cubicBezTo>
                      <a:cubicBezTo>
                        <a:pt x="217" y="1077"/>
                        <a:pt x="217" y="1092"/>
                        <a:pt x="217" y="1106"/>
                      </a:cubicBezTo>
                      <a:cubicBezTo>
                        <a:pt x="203" y="1106"/>
                        <a:pt x="189" y="1105"/>
                        <a:pt x="175" y="1105"/>
                      </a:cubicBezTo>
                      <a:cubicBezTo>
                        <a:pt x="175" y="1092"/>
                        <a:pt x="175" y="1078"/>
                        <a:pt x="175" y="1064"/>
                      </a:cubicBezTo>
                      <a:close/>
                      <a:moveTo>
                        <a:pt x="175" y="1141"/>
                      </a:moveTo>
                      <a:cubicBezTo>
                        <a:pt x="189" y="1141"/>
                        <a:pt x="203" y="1141"/>
                        <a:pt x="217" y="1141"/>
                      </a:cubicBezTo>
                      <a:cubicBezTo>
                        <a:pt x="217" y="1155"/>
                        <a:pt x="217" y="1169"/>
                        <a:pt x="217" y="1184"/>
                      </a:cubicBezTo>
                      <a:cubicBezTo>
                        <a:pt x="203" y="1183"/>
                        <a:pt x="189" y="1182"/>
                        <a:pt x="175" y="1182"/>
                      </a:cubicBezTo>
                      <a:cubicBezTo>
                        <a:pt x="175" y="1168"/>
                        <a:pt x="175" y="1155"/>
                        <a:pt x="175" y="1141"/>
                      </a:cubicBezTo>
                      <a:close/>
                      <a:moveTo>
                        <a:pt x="175" y="1218"/>
                      </a:moveTo>
                      <a:cubicBezTo>
                        <a:pt x="189" y="1218"/>
                        <a:pt x="203" y="1218"/>
                        <a:pt x="217" y="1218"/>
                      </a:cubicBezTo>
                      <a:cubicBezTo>
                        <a:pt x="217" y="1233"/>
                        <a:pt x="217" y="1247"/>
                        <a:pt x="217" y="1261"/>
                      </a:cubicBezTo>
                      <a:cubicBezTo>
                        <a:pt x="203" y="1260"/>
                        <a:pt x="189" y="1259"/>
                        <a:pt x="175" y="1258"/>
                      </a:cubicBezTo>
                      <a:cubicBezTo>
                        <a:pt x="175" y="1245"/>
                        <a:pt x="175" y="1231"/>
                        <a:pt x="175" y="1218"/>
                      </a:cubicBezTo>
                      <a:close/>
                      <a:moveTo>
                        <a:pt x="174" y="1294"/>
                      </a:moveTo>
                      <a:cubicBezTo>
                        <a:pt x="189" y="1295"/>
                        <a:pt x="203" y="1295"/>
                        <a:pt x="217" y="1296"/>
                      </a:cubicBezTo>
                      <a:cubicBezTo>
                        <a:pt x="217" y="1310"/>
                        <a:pt x="217" y="1325"/>
                        <a:pt x="217" y="1339"/>
                      </a:cubicBezTo>
                      <a:cubicBezTo>
                        <a:pt x="203" y="1338"/>
                        <a:pt x="189" y="1336"/>
                        <a:pt x="174" y="1335"/>
                      </a:cubicBezTo>
                      <a:cubicBezTo>
                        <a:pt x="174" y="1321"/>
                        <a:pt x="174" y="1308"/>
                        <a:pt x="174" y="1294"/>
                      </a:cubicBezTo>
                      <a:close/>
                      <a:moveTo>
                        <a:pt x="174" y="1371"/>
                      </a:moveTo>
                      <a:cubicBezTo>
                        <a:pt x="188" y="1372"/>
                        <a:pt x="203" y="1373"/>
                        <a:pt x="217" y="1374"/>
                      </a:cubicBezTo>
                      <a:cubicBezTo>
                        <a:pt x="217" y="1388"/>
                        <a:pt x="217" y="1402"/>
                        <a:pt x="217" y="1416"/>
                      </a:cubicBezTo>
                      <a:cubicBezTo>
                        <a:pt x="203" y="1415"/>
                        <a:pt x="188" y="1413"/>
                        <a:pt x="174" y="1412"/>
                      </a:cubicBezTo>
                      <a:cubicBezTo>
                        <a:pt x="174" y="1398"/>
                        <a:pt x="174" y="1385"/>
                        <a:pt x="174" y="1371"/>
                      </a:cubicBezTo>
                      <a:close/>
                      <a:moveTo>
                        <a:pt x="174" y="1448"/>
                      </a:moveTo>
                      <a:cubicBezTo>
                        <a:pt x="217" y="1451"/>
                        <a:pt x="217" y="1451"/>
                        <a:pt x="217" y="1451"/>
                      </a:cubicBezTo>
                      <a:cubicBezTo>
                        <a:pt x="217" y="1494"/>
                        <a:pt x="217" y="1494"/>
                        <a:pt x="217" y="1494"/>
                      </a:cubicBezTo>
                      <a:cubicBezTo>
                        <a:pt x="174" y="1488"/>
                        <a:pt x="174" y="1488"/>
                        <a:pt x="174" y="1488"/>
                      </a:cubicBezTo>
                      <a:lnTo>
                        <a:pt x="174" y="1448"/>
                      </a:lnTo>
                      <a:close/>
                      <a:moveTo>
                        <a:pt x="139" y="1485"/>
                      </a:moveTo>
                      <a:cubicBezTo>
                        <a:pt x="109" y="1480"/>
                        <a:pt x="109" y="1480"/>
                        <a:pt x="109" y="1480"/>
                      </a:cubicBezTo>
                      <a:cubicBezTo>
                        <a:pt x="109" y="1443"/>
                        <a:pt x="109" y="1443"/>
                        <a:pt x="109" y="1443"/>
                      </a:cubicBezTo>
                      <a:cubicBezTo>
                        <a:pt x="139" y="1445"/>
                        <a:pt x="139" y="1445"/>
                        <a:pt x="139" y="1445"/>
                      </a:cubicBezTo>
                      <a:lnTo>
                        <a:pt x="139" y="1485"/>
                      </a:lnTo>
                      <a:close/>
                      <a:moveTo>
                        <a:pt x="139" y="1409"/>
                      </a:moveTo>
                      <a:cubicBezTo>
                        <a:pt x="129" y="1408"/>
                        <a:pt x="119" y="1406"/>
                        <a:pt x="109" y="1405"/>
                      </a:cubicBezTo>
                      <a:cubicBezTo>
                        <a:pt x="109" y="1393"/>
                        <a:pt x="109" y="1380"/>
                        <a:pt x="109" y="1367"/>
                      </a:cubicBezTo>
                      <a:cubicBezTo>
                        <a:pt x="119" y="1368"/>
                        <a:pt x="129" y="1369"/>
                        <a:pt x="139" y="1369"/>
                      </a:cubicBezTo>
                      <a:cubicBezTo>
                        <a:pt x="139" y="1383"/>
                        <a:pt x="139" y="1396"/>
                        <a:pt x="139" y="1409"/>
                      </a:cubicBezTo>
                      <a:close/>
                      <a:moveTo>
                        <a:pt x="109" y="1330"/>
                      </a:moveTo>
                      <a:cubicBezTo>
                        <a:pt x="109" y="1318"/>
                        <a:pt x="109" y="1305"/>
                        <a:pt x="109" y="1292"/>
                      </a:cubicBezTo>
                      <a:cubicBezTo>
                        <a:pt x="119" y="1293"/>
                        <a:pt x="129" y="1293"/>
                        <a:pt x="139" y="1294"/>
                      </a:cubicBezTo>
                      <a:cubicBezTo>
                        <a:pt x="139" y="1307"/>
                        <a:pt x="139" y="1320"/>
                        <a:pt x="139" y="1333"/>
                      </a:cubicBezTo>
                      <a:cubicBezTo>
                        <a:pt x="129" y="1332"/>
                        <a:pt x="119" y="1331"/>
                        <a:pt x="109" y="1330"/>
                      </a:cubicBezTo>
                      <a:close/>
                      <a:moveTo>
                        <a:pt x="139" y="1257"/>
                      </a:moveTo>
                      <a:cubicBezTo>
                        <a:pt x="129" y="1257"/>
                        <a:pt x="119" y="1256"/>
                        <a:pt x="109" y="1255"/>
                      </a:cubicBezTo>
                      <a:cubicBezTo>
                        <a:pt x="109" y="1243"/>
                        <a:pt x="109" y="1230"/>
                        <a:pt x="109" y="1217"/>
                      </a:cubicBezTo>
                      <a:cubicBezTo>
                        <a:pt x="119" y="1217"/>
                        <a:pt x="129" y="1218"/>
                        <a:pt x="139" y="1218"/>
                      </a:cubicBezTo>
                      <a:cubicBezTo>
                        <a:pt x="139" y="1231"/>
                        <a:pt x="139" y="1244"/>
                        <a:pt x="139" y="1257"/>
                      </a:cubicBezTo>
                      <a:close/>
                      <a:moveTo>
                        <a:pt x="109" y="1180"/>
                      </a:moveTo>
                      <a:cubicBezTo>
                        <a:pt x="109" y="1167"/>
                        <a:pt x="109" y="1155"/>
                        <a:pt x="109" y="1142"/>
                      </a:cubicBezTo>
                      <a:cubicBezTo>
                        <a:pt x="119" y="1142"/>
                        <a:pt x="129" y="1142"/>
                        <a:pt x="139" y="1142"/>
                      </a:cubicBezTo>
                      <a:cubicBezTo>
                        <a:pt x="139" y="1155"/>
                        <a:pt x="139" y="1168"/>
                        <a:pt x="139" y="1181"/>
                      </a:cubicBezTo>
                      <a:cubicBezTo>
                        <a:pt x="129" y="1181"/>
                        <a:pt x="119" y="1181"/>
                        <a:pt x="109" y="1180"/>
                      </a:cubicBezTo>
                      <a:close/>
                      <a:moveTo>
                        <a:pt x="139" y="1106"/>
                      </a:moveTo>
                      <a:cubicBezTo>
                        <a:pt x="129" y="1105"/>
                        <a:pt x="119" y="1105"/>
                        <a:pt x="109" y="1105"/>
                      </a:cubicBezTo>
                      <a:cubicBezTo>
                        <a:pt x="109" y="1092"/>
                        <a:pt x="109" y="1080"/>
                        <a:pt x="109" y="1067"/>
                      </a:cubicBezTo>
                      <a:cubicBezTo>
                        <a:pt x="119" y="1067"/>
                        <a:pt x="129" y="1067"/>
                        <a:pt x="139" y="1066"/>
                      </a:cubicBezTo>
                      <a:cubicBezTo>
                        <a:pt x="139" y="1079"/>
                        <a:pt x="139" y="1092"/>
                        <a:pt x="139" y="1106"/>
                      </a:cubicBezTo>
                      <a:close/>
                      <a:moveTo>
                        <a:pt x="109" y="1030"/>
                      </a:moveTo>
                      <a:cubicBezTo>
                        <a:pt x="109" y="1017"/>
                        <a:pt x="109" y="1005"/>
                        <a:pt x="109" y="992"/>
                      </a:cubicBezTo>
                      <a:cubicBezTo>
                        <a:pt x="119" y="992"/>
                        <a:pt x="129" y="991"/>
                        <a:pt x="139" y="990"/>
                      </a:cubicBezTo>
                      <a:cubicBezTo>
                        <a:pt x="139" y="1004"/>
                        <a:pt x="139" y="1017"/>
                        <a:pt x="139" y="1030"/>
                      </a:cubicBezTo>
                      <a:cubicBezTo>
                        <a:pt x="129" y="1030"/>
                        <a:pt x="119" y="1030"/>
                        <a:pt x="109" y="1030"/>
                      </a:cubicBezTo>
                      <a:close/>
                      <a:moveTo>
                        <a:pt x="139" y="954"/>
                      </a:moveTo>
                      <a:cubicBezTo>
                        <a:pt x="129" y="954"/>
                        <a:pt x="119" y="955"/>
                        <a:pt x="109" y="955"/>
                      </a:cubicBezTo>
                      <a:cubicBezTo>
                        <a:pt x="109" y="942"/>
                        <a:pt x="109" y="930"/>
                        <a:pt x="109" y="917"/>
                      </a:cubicBezTo>
                      <a:cubicBezTo>
                        <a:pt x="119" y="916"/>
                        <a:pt x="129" y="915"/>
                        <a:pt x="139" y="915"/>
                      </a:cubicBezTo>
                      <a:cubicBezTo>
                        <a:pt x="139" y="928"/>
                        <a:pt x="139" y="941"/>
                        <a:pt x="139" y="954"/>
                      </a:cubicBezTo>
                      <a:close/>
                      <a:moveTo>
                        <a:pt x="139" y="878"/>
                      </a:moveTo>
                      <a:cubicBezTo>
                        <a:pt x="129" y="879"/>
                        <a:pt x="119" y="879"/>
                        <a:pt x="109" y="880"/>
                      </a:cubicBezTo>
                      <a:cubicBezTo>
                        <a:pt x="109" y="867"/>
                        <a:pt x="109" y="855"/>
                        <a:pt x="109" y="842"/>
                      </a:cubicBezTo>
                      <a:cubicBezTo>
                        <a:pt x="119" y="841"/>
                        <a:pt x="129" y="840"/>
                        <a:pt x="139" y="839"/>
                      </a:cubicBezTo>
                      <a:cubicBezTo>
                        <a:pt x="139" y="852"/>
                        <a:pt x="139" y="865"/>
                        <a:pt x="139" y="878"/>
                      </a:cubicBezTo>
                      <a:close/>
                      <a:moveTo>
                        <a:pt x="139" y="802"/>
                      </a:moveTo>
                      <a:cubicBezTo>
                        <a:pt x="129" y="803"/>
                        <a:pt x="119" y="804"/>
                        <a:pt x="109" y="805"/>
                      </a:cubicBezTo>
                      <a:cubicBezTo>
                        <a:pt x="109" y="792"/>
                        <a:pt x="109" y="780"/>
                        <a:pt x="109" y="767"/>
                      </a:cubicBezTo>
                      <a:cubicBezTo>
                        <a:pt x="119" y="766"/>
                        <a:pt x="129" y="764"/>
                        <a:pt x="139" y="763"/>
                      </a:cubicBezTo>
                      <a:cubicBezTo>
                        <a:pt x="139" y="776"/>
                        <a:pt x="139" y="789"/>
                        <a:pt x="139" y="802"/>
                      </a:cubicBezTo>
                      <a:close/>
                      <a:moveTo>
                        <a:pt x="139" y="727"/>
                      </a:moveTo>
                      <a:cubicBezTo>
                        <a:pt x="129" y="728"/>
                        <a:pt x="119" y="729"/>
                        <a:pt x="109" y="730"/>
                      </a:cubicBezTo>
                      <a:cubicBezTo>
                        <a:pt x="109" y="717"/>
                        <a:pt x="109" y="704"/>
                        <a:pt x="109" y="692"/>
                      </a:cubicBezTo>
                      <a:cubicBezTo>
                        <a:pt x="119" y="690"/>
                        <a:pt x="129" y="689"/>
                        <a:pt x="139" y="687"/>
                      </a:cubicBezTo>
                      <a:cubicBezTo>
                        <a:pt x="139" y="700"/>
                        <a:pt x="139" y="713"/>
                        <a:pt x="139" y="727"/>
                      </a:cubicBezTo>
                      <a:close/>
                      <a:moveTo>
                        <a:pt x="139" y="651"/>
                      </a:moveTo>
                      <a:cubicBezTo>
                        <a:pt x="129" y="652"/>
                        <a:pt x="119" y="653"/>
                        <a:pt x="109" y="655"/>
                      </a:cubicBezTo>
                      <a:cubicBezTo>
                        <a:pt x="109" y="642"/>
                        <a:pt x="109" y="629"/>
                        <a:pt x="109" y="617"/>
                      </a:cubicBezTo>
                      <a:cubicBezTo>
                        <a:pt x="119" y="615"/>
                        <a:pt x="129" y="613"/>
                        <a:pt x="139" y="611"/>
                      </a:cubicBezTo>
                      <a:cubicBezTo>
                        <a:pt x="139" y="625"/>
                        <a:pt x="139" y="638"/>
                        <a:pt x="139" y="651"/>
                      </a:cubicBezTo>
                      <a:close/>
                      <a:moveTo>
                        <a:pt x="139" y="575"/>
                      </a:moveTo>
                      <a:cubicBezTo>
                        <a:pt x="129" y="577"/>
                        <a:pt x="119" y="578"/>
                        <a:pt x="109" y="580"/>
                      </a:cubicBezTo>
                      <a:cubicBezTo>
                        <a:pt x="109" y="567"/>
                        <a:pt x="109" y="554"/>
                        <a:pt x="109" y="542"/>
                      </a:cubicBezTo>
                      <a:cubicBezTo>
                        <a:pt x="119" y="540"/>
                        <a:pt x="129" y="538"/>
                        <a:pt x="139" y="536"/>
                      </a:cubicBezTo>
                      <a:cubicBezTo>
                        <a:pt x="139" y="549"/>
                        <a:pt x="139" y="562"/>
                        <a:pt x="139" y="575"/>
                      </a:cubicBezTo>
                      <a:close/>
                      <a:moveTo>
                        <a:pt x="139" y="499"/>
                      </a:moveTo>
                      <a:cubicBezTo>
                        <a:pt x="129" y="501"/>
                        <a:pt x="119" y="503"/>
                        <a:pt x="109" y="505"/>
                      </a:cubicBezTo>
                      <a:cubicBezTo>
                        <a:pt x="109" y="492"/>
                        <a:pt x="109" y="479"/>
                        <a:pt x="109" y="467"/>
                      </a:cubicBezTo>
                      <a:cubicBezTo>
                        <a:pt x="119" y="464"/>
                        <a:pt x="129" y="462"/>
                        <a:pt x="139" y="460"/>
                      </a:cubicBezTo>
                      <a:cubicBezTo>
                        <a:pt x="139" y="473"/>
                        <a:pt x="139" y="486"/>
                        <a:pt x="139" y="499"/>
                      </a:cubicBezTo>
                      <a:close/>
                      <a:moveTo>
                        <a:pt x="139" y="423"/>
                      </a:moveTo>
                      <a:cubicBezTo>
                        <a:pt x="129" y="425"/>
                        <a:pt x="119" y="427"/>
                        <a:pt x="109" y="429"/>
                      </a:cubicBezTo>
                      <a:cubicBezTo>
                        <a:pt x="109" y="417"/>
                        <a:pt x="109" y="404"/>
                        <a:pt x="109" y="392"/>
                      </a:cubicBezTo>
                      <a:cubicBezTo>
                        <a:pt x="119" y="389"/>
                        <a:pt x="129" y="387"/>
                        <a:pt x="139" y="384"/>
                      </a:cubicBezTo>
                      <a:cubicBezTo>
                        <a:pt x="139" y="397"/>
                        <a:pt x="139" y="410"/>
                        <a:pt x="139" y="423"/>
                      </a:cubicBezTo>
                      <a:close/>
                      <a:moveTo>
                        <a:pt x="109" y="354"/>
                      </a:moveTo>
                      <a:cubicBezTo>
                        <a:pt x="109" y="342"/>
                        <a:pt x="109" y="329"/>
                        <a:pt x="109" y="317"/>
                      </a:cubicBezTo>
                      <a:cubicBezTo>
                        <a:pt x="119" y="314"/>
                        <a:pt x="129" y="311"/>
                        <a:pt x="139" y="308"/>
                      </a:cubicBezTo>
                      <a:cubicBezTo>
                        <a:pt x="139" y="321"/>
                        <a:pt x="139" y="334"/>
                        <a:pt x="139" y="348"/>
                      </a:cubicBezTo>
                      <a:cubicBezTo>
                        <a:pt x="129" y="350"/>
                        <a:pt x="119" y="352"/>
                        <a:pt x="109" y="354"/>
                      </a:cubicBezTo>
                      <a:close/>
                      <a:moveTo>
                        <a:pt x="139" y="272"/>
                      </a:moveTo>
                      <a:cubicBezTo>
                        <a:pt x="129" y="274"/>
                        <a:pt x="119" y="277"/>
                        <a:pt x="109" y="279"/>
                      </a:cubicBezTo>
                      <a:cubicBezTo>
                        <a:pt x="109" y="267"/>
                        <a:pt x="109" y="254"/>
                        <a:pt x="109" y="241"/>
                      </a:cubicBezTo>
                      <a:cubicBezTo>
                        <a:pt x="119" y="238"/>
                        <a:pt x="129" y="235"/>
                        <a:pt x="139" y="232"/>
                      </a:cubicBezTo>
                      <a:cubicBezTo>
                        <a:pt x="139" y="245"/>
                        <a:pt x="139" y="259"/>
                        <a:pt x="139" y="272"/>
                      </a:cubicBezTo>
                      <a:close/>
                      <a:moveTo>
                        <a:pt x="109" y="166"/>
                      </a:moveTo>
                      <a:cubicBezTo>
                        <a:pt x="139" y="157"/>
                        <a:pt x="139" y="157"/>
                        <a:pt x="139" y="157"/>
                      </a:cubicBezTo>
                      <a:cubicBezTo>
                        <a:pt x="139" y="196"/>
                        <a:pt x="139" y="196"/>
                        <a:pt x="139" y="196"/>
                      </a:cubicBezTo>
                      <a:cubicBezTo>
                        <a:pt x="109" y="204"/>
                        <a:pt x="109" y="204"/>
                        <a:pt x="109" y="204"/>
                      </a:cubicBezTo>
                      <a:lnTo>
                        <a:pt x="109" y="166"/>
                      </a:lnTo>
                      <a:close/>
                      <a:moveTo>
                        <a:pt x="81" y="1478"/>
                      </a:moveTo>
                      <a:cubicBezTo>
                        <a:pt x="54" y="1474"/>
                        <a:pt x="54" y="1474"/>
                        <a:pt x="54" y="1474"/>
                      </a:cubicBezTo>
                      <a:cubicBezTo>
                        <a:pt x="54" y="1438"/>
                        <a:pt x="54" y="1438"/>
                        <a:pt x="54" y="1438"/>
                      </a:cubicBezTo>
                      <a:cubicBezTo>
                        <a:pt x="81" y="1441"/>
                        <a:pt x="81" y="1441"/>
                        <a:pt x="81" y="1441"/>
                      </a:cubicBezTo>
                      <a:lnTo>
                        <a:pt x="81" y="1478"/>
                      </a:lnTo>
                      <a:close/>
                      <a:moveTo>
                        <a:pt x="80" y="1403"/>
                      </a:moveTo>
                      <a:cubicBezTo>
                        <a:pt x="72" y="1402"/>
                        <a:pt x="63" y="1401"/>
                        <a:pt x="54" y="1400"/>
                      </a:cubicBezTo>
                      <a:cubicBezTo>
                        <a:pt x="54" y="1388"/>
                        <a:pt x="54" y="1377"/>
                        <a:pt x="54" y="1365"/>
                      </a:cubicBezTo>
                      <a:cubicBezTo>
                        <a:pt x="63" y="1365"/>
                        <a:pt x="72" y="1366"/>
                        <a:pt x="80" y="1366"/>
                      </a:cubicBezTo>
                      <a:cubicBezTo>
                        <a:pt x="80" y="1379"/>
                        <a:pt x="80" y="1391"/>
                        <a:pt x="80" y="1403"/>
                      </a:cubicBezTo>
                      <a:close/>
                      <a:moveTo>
                        <a:pt x="80" y="1329"/>
                      </a:moveTo>
                      <a:cubicBezTo>
                        <a:pt x="71" y="1328"/>
                        <a:pt x="62" y="1327"/>
                        <a:pt x="54" y="1326"/>
                      </a:cubicBezTo>
                      <a:cubicBezTo>
                        <a:pt x="54" y="1315"/>
                        <a:pt x="54" y="1303"/>
                        <a:pt x="54" y="1291"/>
                      </a:cubicBezTo>
                      <a:cubicBezTo>
                        <a:pt x="62" y="1291"/>
                        <a:pt x="71" y="1292"/>
                        <a:pt x="80" y="1292"/>
                      </a:cubicBezTo>
                      <a:cubicBezTo>
                        <a:pt x="80" y="1304"/>
                        <a:pt x="80" y="1317"/>
                        <a:pt x="80" y="1329"/>
                      </a:cubicBezTo>
                      <a:close/>
                      <a:moveTo>
                        <a:pt x="80" y="1254"/>
                      </a:moveTo>
                      <a:cubicBezTo>
                        <a:pt x="71" y="1254"/>
                        <a:pt x="62" y="1253"/>
                        <a:pt x="53" y="1253"/>
                      </a:cubicBezTo>
                      <a:cubicBezTo>
                        <a:pt x="53" y="1241"/>
                        <a:pt x="53" y="1229"/>
                        <a:pt x="53" y="1217"/>
                      </a:cubicBezTo>
                      <a:cubicBezTo>
                        <a:pt x="62" y="1217"/>
                        <a:pt x="71" y="1217"/>
                        <a:pt x="80" y="1218"/>
                      </a:cubicBezTo>
                      <a:cubicBezTo>
                        <a:pt x="80" y="1230"/>
                        <a:pt x="80" y="1242"/>
                        <a:pt x="80" y="1254"/>
                      </a:cubicBezTo>
                      <a:close/>
                      <a:moveTo>
                        <a:pt x="80" y="1180"/>
                      </a:moveTo>
                      <a:cubicBezTo>
                        <a:pt x="71" y="1180"/>
                        <a:pt x="62" y="1179"/>
                        <a:pt x="53" y="1179"/>
                      </a:cubicBezTo>
                      <a:cubicBezTo>
                        <a:pt x="53" y="1167"/>
                        <a:pt x="53" y="1155"/>
                        <a:pt x="53" y="1143"/>
                      </a:cubicBezTo>
                      <a:cubicBezTo>
                        <a:pt x="62" y="1143"/>
                        <a:pt x="71" y="1143"/>
                        <a:pt x="80" y="1143"/>
                      </a:cubicBezTo>
                      <a:cubicBezTo>
                        <a:pt x="80" y="1155"/>
                        <a:pt x="80" y="1168"/>
                        <a:pt x="80" y="1180"/>
                      </a:cubicBezTo>
                      <a:close/>
                      <a:moveTo>
                        <a:pt x="80" y="1106"/>
                      </a:moveTo>
                      <a:cubicBezTo>
                        <a:pt x="71" y="1105"/>
                        <a:pt x="62" y="1105"/>
                        <a:pt x="53" y="1105"/>
                      </a:cubicBezTo>
                      <a:cubicBezTo>
                        <a:pt x="53" y="1093"/>
                        <a:pt x="53" y="1081"/>
                        <a:pt x="53" y="1070"/>
                      </a:cubicBezTo>
                      <a:cubicBezTo>
                        <a:pt x="62" y="1069"/>
                        <a:pt x="71" y="1069"/>
                        <a:pt x="80" y="1069"/>
                      </a:cubicBezTo>
                      <a:cubicBezTo>
                        <a:pt x="80" y="1081"/>
                        <a:pt x="80" y="1093"/>
                        <a:pt x="80" y="1106"/>
                      </a:cubicBezTo>
                      <a:close/>
                      <a:moveTo>
                        <a:pt x="79" y="1031"/>
                      </a:moveTo>
                      <a:cubicBezTo>
                        <a:pt x="71" y="1031"/>
                        <a:pt x="62" y="1031"/>
                        <a:pt x="53" y="1031"/>
                      </a:cubicBezTo>
                      <a:cubicBezTo>
                        <a:pt x="53" y="1019"/>
                        <a:pt x="53" y="1008"/>
                        <a:pt x="53" y="996"/>
                      </a:cubicBezTo>
                      <a:cubicBezTo>
                        <a:pt x="62" y="995"/>
                        <a:pt x="71" y="995"/>
                        <a:pt x="79" y="994"/>
                      </a:cubicBezTo>
                      <a:cubicBezTo>
                        <a:pt x="79" y="1007"/>
                        <a:pt x="79" y="1019"/>
                        <a:pt x="79" y="1031"/>
                      </a:cubicBezTo>
                      <a:close/>
                      <a:moveTo>
                        <a:pt x="79" y="957"/>
                      </a:moveTo>
                      <a:cubicBezTo>
                        <a:pt x="70" y="957"/>
                        <a:pt x="61" y="957"/>
                        <a:pt x="53" y="958"/>
                      </a:cubicBezTo>
                      <a:cubicBezTo>
                        <a:pt x="53" y="946"/>
                        <a:pt x="53" y="934"/>
                        <a:pt x="53" y="922"/>
                      </a:cubicBezTo>
                      <a:cubicBezTo>
                        <a:pt x="61" y="921"/>
                        <a:pt x="70" y="921"/>
                        <a:pt x="79" y="920"/>
                      </a:cubicBezTo>
                      <a:cubicBezTo>
                        <a:pt x="79" y="932"/>
                        <a:pt x="79" y="944"/>
                        <a:pt x="79" y="957"/>
                      </a:cubicBezTo>
                      <a:close/>
                      <a:moveTo>
                        <a:pt x="79" y="882"/>
                      </a:moveTo>
                      <a:cubicBezTo>
                        <a:pt x="70" y="883"/>
                        <a:pt x="61" y="883"/>
                        <a:pt x="52" y="884"/>
                      </a:cubicBezTo>
                      <a:cubicBezTo>
                        <a:pt x="52" y="872"/>
                        <a:pt x="52" y="860"/>
                        <a:pt x="52" y="848"/>
                      </a:cubicBezTo>
                      <a:cubicBezTo>
                        <a:pt x="61" y="847"/>
                        <a:pt x="70" y="846"/>
                        <a:pt x="79" y="846"/>
                      </a:cubicBezTo>
                      <a:cubicBezTo>
                        <a:pt x="79" y="858"/>
                        <a:pt x="79" y="870"/>
                        <a:pt x="79" y="882"/>
                      </a:cubicBezTo>
                      <a:close/>
                      <a:moveTo>
                        <a:pt x="79" y="808"/>
                      </a:moveTo>
                      <a:cubicBezTo>
                        <a:pt x="70" y="809"/>
                        <a:pt x="61" y="809"/>
                        <a:pt x="52" y="810"/>
                      </a:cubicBezTo>
                      <a:cubicBezTo>
                        <a:pt x="52" y="798"/>
                        <a:pt x="52" y="786"/>
                        <a:pt x="52" y="774"/>
                      </a:cubicBezTo>
                      <a:cubicBezTo>
                        <a:pt x="61" y="773"/>
                        <a:pt x="70" y="772"/>
                        <a:pt x="79" y="771"/>
                      </a:cubicBezTo>
                      <a:cubicBezTo>
                        <a:pt x="79" y="783"/>
                        <a:pt x="79" y="796"/>
                        <a:pt x="79" y="808"/>
                      </a:cubicBezTo>
                      <a:close/>
                      <a:moveTo>
                        <a:pt x="79" y="734"/>
                      </a:moveTo>
                      <a:cubicBezTo>
                        <a:pt x="70" y="734"/>
                        <a:pt x="61" y="735"/>
                        <a:pt x="52" y="736"/>
                      </a:cubicBezTo>
                      <a:cubicBezTo>
                        <a:pt x="52" y="724"/>
                        <a:pt x="52" y="713"/>
                        <a:pt x="52" y="701"/>
                      </a:cubicBezTo>
                      <a:cubicBezTo>
                        <a:pt x="61" y="699"/>
                        <a:pt x="70" y="698"/>
                        <a:pt x="79" y="697"/>
                      </a:cubicBezTo>
                      <a:cubicBezTo>
                        <a:pt x="79" y="709"/>
                        <a:pt x="79" y="721"/>
                        <a:pt x="79" y="734"/>
                      </a:cubicBezTo>
                      <a:close/>
                      <a:moveTo>
                        <a:pt x="78" y="659"/>
                      </a:moveTo>
                      <a:cubicBezTo>
                        <a:pt x="70" y="660"/>
                        <a:pt x="61" y="661"/>
                        <a:pt x="52" y="662"/>
                      </a:cubicBezTo>
                      <a:cubicBezTo>
                        <a:pt x="52" y="651"/>
                        <a:pt x="52" y="639"/>
                        <a:pt x="52" y="627"/>
                      </a:cubicBezTo>
                      <a:cubicBezTo>
                        <a:pt x="61" y="625"/>
                        <a:pt x="70" y="624"/>
                        <a:pt x="78" y="622"/>
                      </a:cubicBezTo>
                      <a:cubicBezTo>
                        <a:pt x="78" y="635"/>
                        <a:pt x="78" y="647"/>
                        <a:pt x="78" y="659"/>
                      </a:cubicBezTo>
                      <a:close/>
                      <a:moveTo>
                        <a:pt x="78" y="585"/>
                      </a:moveTo>
                      <a:cubicBezTo>
                        <a:pt x="69" y="586"/>
                        <a:pt x="60" y="587"/>
                        <a:pt x="52" y="589"/>
                      </a:cubicBezTo>
                      <a:cubicBezTo>
                        <a:pt x="52" y="577"/>
                        <a:pt x="52" y="565"/>
                        <a:pt x="52" y="553"/>
                      </a:cubicBezTo>
                      <a:cubicBezTo>
                        <a:pt x="60" y="551"/>
                        <a:pt x="69" y="550"/>
                        <a:pt x="78" y="548"/>
                      </a:cubicBezTo>
                      <a:cubicBezTo>
                        <a:pt x="78" y="560"/>
                        <a:pt x="78" y="572"/>
                        <a:pt x="78" y="585"/>
                      </a:cubicBezTo>
                      <a:close/>
                      <a:moveTo>
                        <a:pt x="78" y="510"/>
                      </a:moveTo>
                      <a:cubicBezTo>
                        <a:pt x="69" y="512"/>
                        <a:pt x="60" y="513"/>
                        <a:pt x="51" y="515"/>
                      </a:cubicBezTo>
                      <a:cubicBezTo>
                        <a:pt x="51" y="503"/>
                        <a:pt x="51" y="491"/>
                        <a:pt x="51" y="479"/>
                      </a:cubicBezTo>
                      <a:cubicBezTo>
                        <a:pt x="60" y="477"/>
                        <a:pt x="69" y="475"/>
                        <a:pt x="78" y="473"/>
                      </a:cubicBezTo>
                      <a:cubicBezTo>
                        <a:pt x="78" y="486"/>
                        <a:pt x="78" y="498"/>
                        <a:pt x="78" y="510"/>
                      </a:cubicBezTo>
                      <a:close/>
                      <a:moveTo>
                        <a:pt x="78" y="436"/>
                      </a:moveTo>
                      <a:cubicBezTo>
                        <a:pt x="69" y="438"/>
                        <a:pt x="60" y="439"/>
                        <a:pt x="51" y="441"/>
                      </a:cubicBezTo>
                      <a:cubicBezTo>
                        <a:pt x="51" y="429"/>
                        <a:pt x="51" y="417"/>
                        <a:pt x="51" y="406"/>
                      </a:cubicBezTo>
                      <a:cubicBezTo>
                        <a:pt x="60" y="403"/>
                        <a:pt x="69" y="401"/>
                        <a:pt x="78" y="399"/>
                      </a:cubicBezTo>
                      <a:cubicBezTo>
                        <a:pt x="78" y="411"/>
                        <a:pt x="78" y="424"/>
                        <a:pt x="78" y="436"/>
                      </a:cubicBezTo>
                      <a:close/>
                      <a:moveTo>
                        <a:pt x="78" y="361"/>
                      </a:moveTo>
                      <a:cubicBezTo>
                        <a:pt x="69" y="363"/>
                        <a:pt x="60" y="365"/>
                        <a:pt x="51" y="367"/>
                      </a:cubicBezTo>
                      <a:cubicBezTo>
                        <a:pt x="51" y="356"/>
                        <a:pt x="51" y="344"/>
                        <a:pt x="51" y="332"/>
                      </a:cubicBezTo>
                      <a:cubicBezTo>
                        <a:pt x="60" y="329"/>
                        <a:pt x="69" y="327"/>
                        <a:pt x="78" y="325"/>
                      </a:cubicBezTo>
                      <a:cubicBezTo>
                        <a:pt x="78" y="337"/>
                        <a:pt x="78" y="349"/>
                        <a:pt x="78" y="361"/>
                      </a:cubicBezTo>
                      <a:close/>
                      <a:moveTo>
                        <a:pt x="77" y="287"/>
                      </a:moveTo>
                      <a:cubicBezTo>
                        <a:pt x="69" y="289"/>
                        <a:pt x="60" y="291"/>
                        <a:pt x="51" y="294"/>
                      </a:cubicBezTo>
                      <a:cubicBezTo>
                        <a:pt x="51" y="282"/>
                        <a:pt x="51" y="270"/>
                        <a:pt x="51" y="258"/>
                      </a:cubicBezTo>
                      <a:cubicBezTo>
                        <a:pt x="60" y="255"/>
                        <a:pt x="69" y="253"/>
                        <a:pt x="77" y="250"/>
                      </a:cubicBezTo>
                      <a:cubicBezTo>
                        <a:pt x="77" y="262"/>
                        <a:pt x="77" y="275"/>
                        <a:pt x="77" y="287"/>
                      </a:cubicBezTo>
                      <a:close/>
                      <a:moveTo>
                        <a:pt x="51" y="184"/>
                      </a:moveTo>
                      <a:cubicBezTo>
                        <a:pt x="77" y="176"/>
                        <a:pt x="77" y="176"/>
                        <a:pt x="77" y="176"/>
                      </a:cubicBezTo>
                      <a:cubicBezTo>
                        <a:pt x="77" y="213"/>
                        <a:pt x="77" y="213"/>
                        <a:pt x="77" y="213"/>
                      </a:cubicBezTo>
                      <a:cubicBezTo>
                        <a:pt x="51" y="220"/>
                        <a:pt x="51" y="220"/>
                        <a:pt x="51" y="220"/>
                      </a:cubicBezTo>
                      <a:lnTo>
                        <a:pt x="51" y="18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Freeform: Shape 65"/>
                <p:cNvSpPr/>
                <p:nvPr/>
              </p:nvSpPr>
              <p:spPr bwMode="auto">
                <a:xfrm>
                  <a:off x="4359009" y="3199852"/>
                  <a:ext cx="283297" cy="2184132"/>
                </a:xfrm>
                <a:custGeom>
                  <a:avLst/>
                  <a:gdLst>
                    <a:gd name="T0" fmla="*/ 0 w 148"/>
                    <a:gd name="T1" fmla="*/ 1107 h 1143"/>
                    <a:gd name="T2" fmla="*/ 148 w 148"/>
                    <a:gd name="T3" fmla="*/ 0 h 1143"/>
                    <a:gd name="T4" fmla="*/ 19 w 148"/>
                    <a:gd name="T5" fmla="*/ 1034 h 1143"/>
                    <a:gd name="T6" fmla="*/ 127 w 148"/>
                    <a:gd name="T7" fmla="*/ 1087 h 1143"/>
                    <a:gd name="T8" fmla="*/ 19 w 148"/>
                    <a:gd name="T9" fmla="*/ 1034 h 1143"/>
                    <a:gd name="T10" fmla="*/ 127 w 148"/>
                    <a:gd name="T11" fmla="*/ 981 h 1143"/>
                    <a:gd name="T12" fmla="*/ 19 w 148"/>
                    <a:gd name="T13" fmla="*/ 986 h 1143"/>
                    <a:gd name="T14" fmla="*/ 19 w 148"/>
                    <a:gd name="T15" fmla="*/ 890 h 1143"/>
                    <a:gd name="T16" fmla="*/ 127 w 148"/>
                    <a:gd name="T17" fmla="*/ 935 h 1143"/>
                    <a:gd name="T18" fmla="*/ 19 w 148"/>
                    <a:gd name="T19" fmla="*/ 890 h 1143"/>
                    <a:gd name="T20" fmla="*/ 127 w 148"/>
                    <a:gd name="T21" fmla="*/ 829 h 1143"/>
                    <a:gd name="T22" fmla="*/ 19 w 148"/>
                    <a:gd name="T23" fmla="*/ 843 h 1143"/>
                    <a:gd name="T24" fmla="*/ 19 w 148"/>
                    <a:gd name="T25" fmla="*/ 747 h 1143"/>
                    <a:gd name="T26" fmla="*/ 127 w 148"/>
                    <a:gd name="T27" fmla="*/ 783 h 1143"/>
                    <a:gd name="T28" fmla="*/ 19 w 148"/>
                    <a:gd name="T29" fmla="*/ 747 h 1143"/>
                    <a:gd name="T30" fmla="*/ 127 w 148"/>
                    <a:gd name="T31" fmla="*/ 677 h 1143"/>
                    <a:gd name="T32" fmla="*/ 19 w 148"/>
                    <a:gd name="T33" fmla="*/ 700 h 1143"/>
                    <a:gd name="T34" fmla="*/ 19 w 148"/>
                    <a:gd name="T35" fmla="*/ 603 h 1143"/>
                    <a:gd name="T36" fmla="*/ 127 w 148"/>
                    <a:gd name="T37" fmla="*/ 630 h 1143"/>
                    <a:gd name="T38" fmla="*/ 19 w 148"/>
                    <a:gd name="T39" fmla="*/ 603 h 1143"/>
                    <a:gd name="T40" fmla="*/ 127 w 148"/>
                    <a:gd name="T41" fmla="*/ 524 h 1143"/>
                    <a:gd name="T42" fmla="*/ 19 w 148"/>
                    <a:gd name="T43" fmla="*/ 557 h 1143"/>
                    <a:gd name="T44" fmla="*/ 19 w 148"/>
                    <a:gd name="T45" fmla="*/ 460 h 1143"/>
                    <a:gd name="T46" fmla="*/ 127 w 148"/>
                    <a:gd name="T47" fmla="*/ 478 h 1143"/>
                    <a:gd name="T48" fmla="*/ 19 w 148"/>
                    <a:gd name="T49" fmla="*/ 460 h 1143"/>
                    <a:gd name="T50" fmla="*/ 127 w 148"/>
                    <a:gd name="T51" fmla="*/ 372 h 1143"/>
                    <a:gd name="T52" fmla="*/ 19 w 148"/>
                    <a:gd name="T53" fmla="*/ 414 h 1143"/>
                    <a:gd name="T54" fmla="*/ 19 w 148"/>
                    <a:gd name="T55" fmla="*/ 317 h 1143"/>
                    <a:gd name="T56" fmla="*/ 127 w 148"/>
                    <a:gd name="T57" fmla="*/ 326 h 1143"/>
                    <a:gd name="T58" fmla="*/ 19 w 148"/>
                    <a:gd name="T59" fmla="*/ 317 h 1143"/>
                    <a:gd name="T60" fmla="*/ 127 w 148"/>
                    <a:gd name="T61" fmla="*/ 220 h 1143"/>
                    <a:gd name="T62" fmla="*/ 19 w 148"/>
                    <a:gd name="T63" fmla="*/ 272 h 1143"/>
                    <a:gd name="T64" fmla="*/ 19 w 148"/>
                    <a:gd name="T65" fmla="*/ 173 h 1143"/>
                    <a:gd name="T66" fmla="*/ 127 w 148"/>
                    <a:gd name="T67" fmla="*/ 173 h 1143"/>
                    <a:gd name="T68" fmla="*/ 19 w 148"/>
                    <a:gd name="T69" fmla="*/ 173 h 1143"/>
                    <a:gd name="T70" fmla="*/ 127 w 148"/>
                    <a:gd name="T71" fmla="*/ 68 h 1143"/>
                    <a:gd name="T72" fmla="*/ 19 w 148"/>
                    <a:gd name="T73" fmla="*/ 129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143">
                      <a:moveTo>
                        <a:pt x="0" y="49"/>
                      </a:moveTo>
                      <a:cubicBezTo>
                        <a:pt x="0" y="1107"/>
                        <a:pt x="0" y="1107"/>
                        <a:pt x="0" y="1107"/>
                      </a:cubicBezTo>
                      <a:cubicBezTo>
                        <a:pt x="148" y="1143"/>
                        <a:pt x="148" y="1143"/>
                        <a:pt x="148" y="1143"/>
                      </a:cubicBezTo>
                      <a:cubicBezTo>
                        <a:pt x="148" y="0"/>
                        <a:pt x="148" y="0"/>
                        <a:pt x="148" y="0"/>
                      </a:cubicBezTo>
                      <a:lnTo>
                        <a:pt x="0" y="49"/>
                      </a:lnTo>
                      <a:close/>
                      <a:moveTo>
                        <a:pt x="19" y="1034"/>
                      </a:moveTo>
                      <a:cubicBezTo>
                        <a:pt x="127" y="1058"/>
                        <a:pt x="127" y="1058"/>
                        <a:pt x="127" y="1058"/>
                      </a:cubicBezTo>
                      <a:cubicBezTo>
                        <a:pt x="127" y="1087"/>
                        <a:pt x="127" y="1087"/>
                        <a:pt x="127" y="1087"/>
                      </a:cubicBezTo>
                      <a:cubicBezTo>
                        <a:pt x="19" y="1058"/>
                        <a:pt x="19" y="1058"/>
                        <a:pt x="19" y="1058"/>
                      </a:cubicBezTo>
                      <a:lnTo>
                        <a:pt x="19" y="1034"/>
                      </a:lnTo>
                      <a:close/>
                      <a:moveTo>
                        <a:pt x="19" y="962"/>
                      </a:moveTo>
                      <a:cubicBezTo>
                        <a:pt x="55" y="968"/>
                        <a:pt x="91" y="975"/>
                        <a:pt x="127" y="981"/>
                      </a:cubicBezTo>
                      <a:cubicBezTo>
                        <a:pt x="127" y="991"/>
                        <a:pt x="127" y="1001"/>
                        <a:pt x="127" y="1011"/>
                      </a:cubicBezTo>
                      <a:cubicBezTo>
                        <a:pt x="91" y="1003"/>
                        <a:pt x="55" y="994"/>
                        <a:pt x="19" y="986"/>
                      </a:cubicBezTo>
                      <a:cubicBezTo>
                        <a:pt x="19" y="978"/>
                        <a:pt x="19" y="970"/>
                        <a:pt x="19" y="962"/>
                      </a:cubicBezTo>
                      <a:close/>
                      <a:moveTo>
                        <a:pt x="19" y="890"/>
                      </a:moveTo>
                      <a:cubicBezTo>
                        <a:pt x="55" y="895"/>
                        <a:pt x="91" y="900"/>
                        <a:pt x="127" y="905"/>
                      </a:cubicBezTo>
                      <a:cubicBezTo>
                        <a:pt x="127" y="915"/>
                        <a:pt x="127" y="925"/>
                        <a:pt x="127" y="935"/>
                      </a:cubicBezTo>
                      <a:cubicBezTo>
                        <a:pt x="91" y="928"/>
                        <a:pt x="55" y="921"/>
                        <a:pt x="19" y="915"/>
                      </a:cubicBezTo>
                      <a:cubicBezTo>
                        <a:pt x="19" y="907"/>
                        <a:pt x="19" y="898"/>
                        <a:pt x="19" y="890"/>
                      </a:cubicBezTo>
                      <a:close/>
                      <a:moveTo>
                        <a:pt x="19" y="819"/>
                      </a:moveTo>
                      <a:cubicBezTo>
                        <a:pt x="55" y="822"/>
                        <a:pt x="91" y="826"/>
                        <a:pt x="127" y="829"/>
                      </a:cubicBezTo>
                      <a:cubicBezTo>
                        <a:pt x="127" y="839"/>
                        <a:pt x="127" y="849"/>
                        <a:pt x="127" y="859"/>
                      </a:cubicBezTo>
                      <a:cubicBezTo>
                        <a:pt x="91" y="854"/>
                        <a:pt x="55" y="848"/>
                        <a:pt x="19" y="843"/>
                      </a:cubicBezTo>
                      <a:cubicBezTo>
                        <a:pt x="19" y="835"/>
                        <a:pt x="19" y="827"/>
                        <a:pt x="19" y="819"/>
                      </a:cubicBezTo>
                      <a:close/>
                      <a:moveTo>
                        <a:pt x="19" y="747"/>
                      </a:moveTo>
                      <a:cubicBezTo>
                        <a:pt x="55" y="749"/>
                        <a:pt x="91" y="751"/>
                        <a:pt x="127" y="753"/>
                      </a:cubicBezTo>
                      <a:cubicBezTo>
                        <a:pt x="127" y="763"/>
                        <a:pt x="127" y="773"/>
                        <a:pt x="127" y="783"/>
                      </a:cubicBezTo>
                      <a:cubicBezTo>
                        <a:pt x="91" y="779"/>
                        <a:pt x="55" y="775"/>
                        <a:pt x="19" y="772"/>
                      </a:cubicBezTo>
                      <a:cubicBezTo>
                        <a:pt x="19" y="763"/>
                        <a:pt x="19" y="755"/>
                        <a:pt x="19" y="747"/>
                      </a:cubicBezTo>
                      <a:close/>
                      <a:moveTo>
                        <a:pt x="19" y="675"/>
                      </a:moveTo>
                      <a:cubicBezTo>
                        <a:pt x="55" y="676"/>
                        <a:pt x="91" y="676"/>
                        <a:pt x="127" y="677"/>
                      </a:cubicBezTo>
                      <a:cubicBezTo>
                        <a:pt x="127" y="687"/>
                        <a:pt x="127" y="697"/>
                        <a:pt x="127" y="706"/>
                      </a:cubicBezTo>
                      <a:cubicBezTo>
                        <a:pt x="91" y="704"/>
                        <a:pt x="55" y="702"/>
                        <a:pt x="19" y="700"/>
                      </a:cubicBezTo>
                      <a:cubicBezTo>
                        <a:pt x="19" y="692"/>
                        <a:pt x="19" y="684"/>
                        <a:pt x="19" y="675"/>
                      </a:cubicBezTo>
                      <a:close/>
                      <a:moveTo>
                        <a:pt x="19" y="603"/>
                      </a:moveTo>
                      <a:cubicBezTo>
                        <a:pt x="55" y="602"/>
                        <a:pt x="91" y="602"/>
                        <a:pt x="127" y="601"/>
                      </a:cubicBezTo>
                      <a:cubicBezTo>
                        <a:pt x="127" y="610"/>
                        <a:pt x="127" y="620"/>
                        <a:pt x="127" y="630"/>
                      </a:cubicBezTo>
                      <a:cubicBezTo>
                        <a:pt x="91" y="630"/>
                        <a:pt x="55" y="629"/>
                        <a:pt x="19" y="629"/>
                      </a:cubicBezTo>
                      <a:cubicBezTo>
                        <a:pt x="19" y="620"/>
                        <a:pt x="19" y="612"/>
                        <a:pt x="19" y="603"/>
                      </a:cubicBezTo>
                      <a:close/>
                      <a:moveTo>
                        <a:pt x="19" y="532"/>
                      </a:moveTo>
                      <a:cubicBezTo>
                        <a:pt x="55" y="529"/>
                        <a:pt x="91" y="527"/>
                        <a:pt x="127" y="524"/>
                      </a:cubicBezTo>
                      <a:cubicBezTo>
                        <a:pt x="127" y="534"/>
                        <a:pt x="127" y="544"/>
                        <a:pt x="127" y="554"/>
                      </a:cubicBezTo>
                      <a:cubicBezTo>
                        <a:pt x="91" y="555"/>
                        <a:pt x="55" y="556"/>
                        <a:pt x="19" y="557"/>
                      </a:cubicBezTo>
                      <a:cubicBezTo>
                        <a:pt x="19" y="549"/>
                        <a:pt x="19" y="540"/>
                        <a:pt x="19" y="532"/>
                      </a:cubicBezTo>
                      <a:close/>
                      <a:moveTo>
                        <a:pt x="19" y="460"/>
                      </a:moveTo>
                      <a:cubicBezTo>
                        <a:pt x="55" y="456"/>
                        <a:pt x="91" y="452"/>
                        <a:pt x="127" y="448"/>
                      </a:cubicBezTo>
                      <a:cubicBezTo>
                        <a:pt x="127" y="458"/>
                        <a:pt x="127" y="468"/>
                        <a:pt x="127" y="478"/>
                      </a:cubicBezTo>
                      <a:cubicBezTo>
                        <a:pt x="91" y="481"/>
                        <a:pt x="55" y="483"/>
                        <a:pt x="19" y="486"/>
                      </a:cubicBezTo>
                      <a:cubicBezTo>
                        <a:pt x="19" y="477"/>
                        <a:pt x="19" y="469"/>
                        <a:pt x="19" y="460"/>
                      </a:cubicBezTo>
                      <a:close/>
                      <a:moveTo>
                        <a:pt x="19" y="388"/>
                      </a:moveTo>
                      <a:cubicBezTo>
                        <a:pt x="55" y="383"/>
                        <a:pt x="91" y="378"/>
                        <a:pt x="127" y="372"/>
                      </a:cubicBezTo>
                      <a:cubicBezTo>
                        <a:pt x="127" y="382"/>
                        <a:pt x="127" y="392"/>
                        <a:pt x="127" y="402"/>
                      </a:cubicBezTo>
                      <a:cubicBezTo>
                        <a:pt x="91" y="406"/>
                        <a:pt x="55" y="410"/>
                        <a:pt x="19" y="414"/>
                      </a:cubicBezTo>
                      <a:cubicBezTo>
                        <a:pt x="19" y="406"/>
                        <a:pt x="19" y="397"/>
                        <a:pt x="19" y="388"/>
                      </a:cubicBezTo>
                      <a:close/>
                      <a:moveTo>
                        <a:pt x="19" y="317"/>
                      </a:moveTo>
                      <a:cubicBezTo>
                        <a:pt x="55" y="310"/>
                        <a:pt x="91" y="303"/>
                        <a:pt x="127" y="296"/>
                      </a:cubicBezTo>
                      <a:cubicBezTo>
                        <a:pt x="127" y="306"/>
                        <a:pt x="127" y="316"/>
                        <a:pt x="127" y="326"/>
                      </a:cubicBezTo>
                      <a:cubicBezTo>
                        <a:pt x="91" y="331"/>
                        <a:pt x="55" y="337"/>
                        <a:pt x="19" y="343"/>
                      </a:cubicBezTo>
                      <a:cubicBezTo>
                        <a:pt x="19" y="334"/>
                        <a:pt x="19" y="325"/>
                        <a:pt x="19" y="317"/>
                      </a:cubicBezTo>
                      <a:close/>
                      <a:moveTo>
                        <a:pt x="19" y="245"/>
                      </a:moveTo>
                      <a:cubicBezTo>
                        <a:pt x="55" y="236"/>
                        <a:pt x="91" y="228"/>
                        <a:pt x="127" y="220"/>
                      </a:cubicBezTo>
                      <a:cubicBezTo>
                        <a:pt x="127" y="230"/>
                        <a:pt x="127" y="240"/>
                        <a:pt x="127" y="249"/>
                      </a:cubicBezTo>
                      <a:cubicBezTo>
                        <a:pt x="91" y="257"/>
                        <a:pt x="55" y="264"/>
                        <a:pt x="19" y="272"/>
                      </a:cubicBezTo>
                      <a:cubicBezTo>
                        <a:pt x="19" y="263"/>
                        <a:pt x="19" y="254"/>
                        <a:pt x="19" y="245"/>
                      </a:cubicBezTo>
                      <a:close/>
                      <a:moveTo>
                        <a:pt x="19" y="173"/>
                      </a:moveTo>
                      <a:cubicBezTo>
                        <a:pt x="55" y="163"/>
                        <a:pt x="91" y="154"/>
                        <a:pt x="127" y="144"/>
                      </a:cubicBezTo>
                      <a:cubicBezTo>
                        <a:pt x="127" y="154"/>
                        <a:pt x="127" y="163"/>
                        <a:pt x="127" y="173"/>
                      </a:cubicBezTo>
                      <a:cubicBezTo>
                        <a:pt x="91" y="182"/>
                        <a:pt x="55" y="191"/>
                        <a:pt x="19" y="200"/>
                      </a:cubicBezTo>
                      <a:cubicBezTo>
                        <a:pt x="19" y="191"/>
                        <a:pt x="19" y="182"/>
                        <a:pt x="19" y="173"/>
                      </a:cubicBezTo>
                      <a:close/>
                      <a:moveTo>
                        <a:pt x="19" y="101"/>
                      </a:moveTo>
                      <a:cubicBezTo>
                        <a:pt x="127" y="68"/>
                        <a:pt x="127" y="68"/>
                        <a:pt x="127" y="68"/>
                      </a:cubicBezTo>
                      <a:cubicBezTo>
                        <a:pt x="127" y="97"/>
                        <a:pt x="127" y="97"/>
                        <a:pt x="127" y="97"/>
                      </a:cubicBezTo>
                      <a:cubicBezTo>
                        <a:pt x="19" y="129"/>
                        <a:pt x="19" y="129"/>
                        <a:pt x="19" y="129"/>
                      </a:cubicBezTo>
                      <a:lnTo>
                        <a:pt x="19" y="101"/>
                      </a:lnTo>
                      <a:close/>
                    </a:path>
                  </a:pathLst>
                </a:custGeom>
                <a:solidFill>
                  <a:schemeClr val="accent4"/>
                </a:solidFill>
                <a:ln>
                  <a:noFill/>
                </a:ln>
                <a:extLst>
                  <a:ext uri="{91240B29-F687-4F45-9708-019B960494DF}">
                    <a14:hiddenLine xmlns:a14="http://schemas.microsoft.com/office/drawing/2010/main" xmlns="" w="9525">
                      <a:solidFill>
                        <a:srgbClr val="000000"/>
                      </a:solidFill>
                      <a:rou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Freeform: Shape 66"/>
                <p:cNvSpPr/>
                <p:nvPr/>
              </p:nvSpPr>
              <p:spPr bwMode="auto">
                <a:xfrm>
                  <a:off x="4664500" y="3203768"/>
                  <a:ext cx="544401" cy="2177604"/>
                </a:xfrm>
                <a:custGeom>
                  <a:avLst/>
                  <a:gdLst>
                    <a:gd name="T0" fmla="*/ 49 w 285"/>
                    <a:gd name="T1" fmla="*/ 1049 h 1140"/>
                    <a:gd name="T2" fmla="*/ 97 w 285"/>
                    <a:gd name="T3" fmla="*/ 988 h 1140"/>
                    <a:gd name="T4" fmla="*/ 97 w 285"/>
                    <a:gd name="T5" fmla="*/ 964 h 1140"/>
                    <a:gd name="T6" fmla="*/ 49 w 285"/>
                    <a:gd name="T7" fmla="*/ 910 h 1140"/>
                    <a:gd name="T8" fmla="*/ 49 w 285"/>
                    <a:gd name="T9" fmla="*/ 818 h 1140"/>
                    <a:gd name="T10" fmla="*/ 49 w 285"/>
                    <a:gd name="T11" fmla="*/ 703 h 1140"/>
                    <a:gd name="T12" fmla="*/ 97 w 285"/>
                    <a:gd name="T13" fmla="*/ 649 h 1140"/>
                    <a:gd name="T14" fmla="*/ 97 w 285"/>
                    <a:gd name="T15" fmla="*/ 625 h 1140"/>
                    <a:gd name="T16" fmla="*/ 49 w 285"/>
                    <a:gd name="T17" fmla="*/ 565 h 1140"/>
                    <a:gd name="T18" fmla="*/ 49 w 285"/>
                    <a:gd name="T19" fmla="*/ 473 h 1140"/>
                    <a:gd name="T20" fmla="*/ 49 w 285"/>
                    <a:gd name="T21" fmla="*/ 415 h 1140"/>
                    <a:gd name="T22" fmla="*/ 97 w 285"/>
                    <a:gd name="T23" fmla="*/ 310 h 1140"/>
                    <a:gd name="T24" fmla="*/ 97 w 285"/>
                    <a:gd name="T25" fmla="*/ 286 h 1140"/>
                    <a:gd name="T26" fmla="*/ 49 w 285"/>
                    <a:gd name="T27" fmla="*/ 219 h 1140"/>
                    <a:gd name="T28" fmla="*/ 49 w 285"/>
                    <a:gd name="T29" fmla="*/ 127 h 1140"/>
                    <a:gd name="T30" fmla="*/ 159 w 285"/>
                    <a:gd name="T31" fmla="*/ 133 h 1140"/>
                    <a:gd name="T32" fmla="*/ 129 w 285"/>
                    <a:gd name="T33" fmla="*/ 180 h 1140"/>
                    <a:gd name="T34" fmla="*/ 129 w 285"/>
                    <a:gd name="T35" fmla="*/ 205 h 1140"/>
                    <a:gd name="T36" fmla="*/ 159 w 285"/>
                    <a:gd name="T37" fmla="*/ 268 h 1140"/>
                    <a:gd name="T38" fmla="*/ 159 w 285"/>
                    <a:gd name="T39" fmla="*/ 353 h 1140"/>
                    <a:gd name="T40" fmla="*/ 160 w 285"/>
                    <a:gd name="T41" fmla="*/ 463 h 1140"/>
                    <a:gd name="T42" fmla="*/ 129 w 285"/>
                    <a:gd name="T43" fmla="*/ 514 h 1140"/>
                    <a:gd name="T44" fmla="*/ 129 w 285"/>
                    <a:gd name="T45" fmla="*/ 539 h 1140"/>
                    <a:gd name="T46" fmla="*/ 160 w 285"/>
                    <a:gd name="T47" fmla="*/ 598 h 1140"/>
                    <a:gd name="T48" fmla="*/ 160 w 285"/>
                    <a:gd name="T49" fmla="*/ 682 h 1140"/>
                    <a:gd name="T50" fmla="*/ 160 w 285"/>
                    <a:gd name="T51" fmla="*/ 792 h 1140"/>
                    <a:gd name="T52" fmla="*/ 130 w 285"/>
                    <a:gd name="T53" fmla="*/ 849 h 1140"/>
                    <a:gd name="T54" fmla="*/ 130 w 285"/>
                    <a:gd name="T55" fmla="*/ 874 h 1140"/>
                    <a:gd name="T56" fmla="*/ 160 w 285"/>
                    <a:gd name="T57" fmla="*/ 928 h 1140"/>
                    <a:gd name="T58" fmla="*/ 161 w 285"/>
                    <a:gd name="T59" fmla="*/ 1012 h 1140"/>
                    <a:gd name="T60" fmla="*/ 186 w 285"/>
                    <a:gd name="T61" fmla="*/ 1036 h 1140"/>
                    <a:gd name="T62" fmla="*/ 208 w 285"/>
                    <a:gd name="T63" fmla="*/ 980 h 1140"/>
                    <a:gd name="T64" fmla="*/ 208 w 285"/>
                    <a:gd name="T65" fmla="*/ 927 h 1140"/>
                    <a:gd name="T66" fmla="*/ 186 w 285"/>
                    <a:gd name="T67" fmla="*/ 901 h 1140"/>
                    <a:gd name="T68" fmla="*/ 186 w 285"/>
                    <a:gd name="T69" fmla="*/ 847 h 1140"/>
                    <a:gd name="T70" fmla="*/ 186 w 285"/>
                    <a:gd name="T71" fmla="*/ 738 h 1140"/>
                    <a:gd name="T72" fmla="*/ 208 w 285"/>
                    <a:gd name="T73" fmla="*/ 657 h 1140"/>
                    <a:gd name="T74" fmla="*/ 208 w 285"/>
                    <a:gd name="T75" fmla="*/ 631 h 1140"/>
                    <a:gd name="T76" fmla="*/ 186 w 285"/>
                    <a:gd name="T77" fmla="*/ 575 h 1140"/>
                    <a:gd name="T78" fmla="*/ 186 w 285"/>
                    <a:gd name="T79" fmla="*/ 492 h 1140"/>
                    <a:gd name="T80" fmla="*/ 186 w 285"/>
                    <a:gd name="T81" fmla="*/ 384 h 1140"/>
                    <a:gd name="T82" fmla="*/ 208 w 285"/>
                    <a:gd name="T83" fmla="*/ 334 h 1140"/>
                    <a:gd name="T84" fmla="*/ 208 w 285"/>
                    <a:gd name="T85" fmla="*/ 308 h 1140"/>
                    <a:gd name="T86" fmla="*/ 208 w 285"/>
                    <a:gd name="T87" fmla="*/ 254 h 1140"/>
                    <a:gd name="T88" fmla="*/ 186 w 285"/>
                    <a:gd name="T89" fmla="*/ 166 h 1140"/>
                    <a:gd name="T90" fmla="*/ 228 w 285"/>
                    <a:gd name="T91" fmla="*/ 1033 h 1140"/>
                    <a:gd name="T92" fmla="*/ 247 w 285"/>
                    <a:gd name="T93" fmla="*/ 978 h 1140"/>
                    <a:gd name="T94" fmla="*/ 247 w 285"/>
                    <a:gd name="T95" fmla="*/ 951 h 1140"/>
                    <a:gd name="T96" fmla="*/ 228 w 285"/>
                    <a:gd name="T97" fmla="*/ 899 h 1140"/>
                    <a:gd name="T98" fmla="*/ 228 w 285"/>
                    <a:gd name="T99" fmla="*/ 820 h 1140"/>
                    <a:gd name="T100" fmla="*/ 229 w 285"/>
                    <a:gd name="T101" fmla="*/ 713 h 1140"/>
                    <a:gd name="T102" fmla="*/ 248 w 285"/>
                    <a:gd name="T103" fmla="*/ 661 h 1140"/>
                    <a:gd name="T104" fmla="*/ 248 w 285"/>
                    <a:gd name="T105" fmla="*/ 634 h 1140"/>
                    <a:gd name="T106" fmla="*/ 229 w 285"/>
                    <a:gd name="T107" fmla="*/ 579 h 1140"/>
                    <a:gd name="T108" fmla="*/ 229 w 285"/>
                    <a:gd name="T109" fmla="*/ 499 h 1140"/>
                    <a:gd name="T110" fmla="*/ 230 w 285"/>
                    <a:gd name="T111" fmla="*/ 393 h 1140"/>
                    <a:gd name="T112" fmla="*/ 249 w 285"/>
                    <a:gd name="T113" fmla="*/ 343 h 1140"/>
                    <a:gd name="T114" fmla="*/ 249 w 285"/>
                    <a:gd name="T115" fmla="*/ 316 h 1140"/>
                    <a:gd name="T116" fmla="*/ 230 w 285"/>
                    <a:gd name="T117" fmla="*/ 259 h 1140"/>
                    <a:gd name="T118" fmla="*/ 230 w 285"/>
                    <a:gd name="T119" fmla="*/ 179 h 1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5" h="1140">
                      <a:moveTo>
                        <a:pt x="285" y="98"/>
                      </a:moveTo>
                      <a:cubicBezTo>
                        <a:pt x="0" y="0"/>
                        <a:pt x="0" y="0"/>
                        <a:pt x="0" y="0"/>
                      </a:cubicBezTo>
                      <a:cubicBezTo>
                        <a:pt x="0" y="1140"/>
                        <a:pt x="0" y="1140"/>
                        <a:pt x="0" y="1140"/>
                      </a:cubicBezTo>
                      <a:cubicBezTo>
                        <a:pt x="285" y="1097"/>
                        <a:pt x="285" y="1097"/>
                        <a:pt x="285" y="1097"/>
                      </a:cubicBezTo>
                      <a:lnTo>
                        <a:pt x="285" y="98"/>
                      </a:lnTo>
                      <a:close/>
                      <a:moveTo>
                        <a:pt x="49" y="1049"/>
                      </a:moveTo>
                      <a:cubicBezTo>
                        <a:pt x="97" y="1045"/>
                        <a:pt x="97" y="1045"/>
                        <a:pt x="97" y="1045"/>
                      </a:cubicBezTo>
                      <a:cubicBezTo>
                        <a:pt x="97" y="1077"/>
                        <a:pt x="97" y="1077"/>
                        <a:pt x="97" y="1077"/>
                      </a:cubicBezTo>
                      <a:cubicBezTo>
                        <a:pt x="49" y="1083"/>
                        <a:pt x="49" y="1083"/>
                        <a:pt x="49" y="1083"/>
                      </a:cubicBezTo>
                      <a:lnTo>
                        <a:pt x="49" y="1049"/>
                      </a:lnTo>
                      <a:close/>
                      <a:moveTo>
                        <a:pt x="49" y="991"/>
                      </a:moveTo>
                      <a:cubicBezTo>
                        <a:pt x="65" y="990"/>
                        <a:pt x="81" y="989"/>
                        <a:pt x="97" y="988"/>
                      </a:cubicBezTo>
                      <a:cubicBezTo>
                        <a:pt x="97" y="999"/>
                        <a:pt x="97" y="1009"/>
                        <a:pt x="97" y="1020"/>
                      </a:cubicBezTo>
                      <a:cubicBezTo>
                        <a:pt x="81" y="1022"/>
                        <a:pt x="65" y="1024"/>
                        <a:pt x="49" y="1025"/>
                      </a:cubicBezTo>
                      <a:cubicBezTo>
                        <a:pt x="49" y="1014"/>
                        <a:pt x="49" y="1003"/>
                        <a:pt x="49" y="991"/>
                      </a:cubicBezTo>
                      <a:close/>
                      <a:moveTo>
                        <a:pt x="49" y="934"/>
                      </a:moveTo>
                      <a:cubicBezTo>
                        <a:pt x="65" y="933"/>
                        <a:pt x="81" y="932"/>
                        <a:pt x="97" y="932"/>
                      </a:cubicBezTo>
                      <a:cubicBezTo>
                        <a:pt x="97" y="942"/>
                        <a:pt x="97" y="953"/>
                        <a:pt x="97" y="964"/>
                      </a:cubicBezTo>
                      <a:cubicBezTo>
                        <a:pt x="81" y="965"/>
                        <a:pt x="65" y="966"/>
                        <a:pt x="49" y="968"/>
                      </a:cubicBezTo>
                      <a:cubicBezTo>
                        <a:pt x="49" y="956"/>
                        <a:pt x="49" y="945"/>
                        <a:pt x="49" y="934"/>
                      </a:cubicBezTo>
                      <a:close/>
                      <a:moveTo>
                        <a:pt x="49" y="876"/>
                      </a:moveTo>
                      <a:cubicBezTo>
                        <a:pt x="65" y="876"/>
                        <a:pt x="81" y="875"/>
                        <a:pt x="97" y="875"/>
                      </a:cubicBezTo>
                      <a:cubicBezTo>
                        <a:pt x="97" y="886"/>
                        <a:pt x="97" y="896"/>
                        <a:pt x="97" y="907"/>
                      </a:cubicBezTo>
                      <a:cubicBezTo>
                        <a:pt x="81" y="908"/>
                        <a:pt x="65" y="909"/>
                        <a:pt x="49" y="910"/>
                      </a:cubicBezTo>
                      <a:cubicBezTo>
                        <a:pt x="49" y="899"/>
                        <a:pt x="49" y="887"/>
                        <a:pt x="49" y="876"/>
                      </a:cubicBezTo>
                      <a:close/>
                      <a:moveTo>
                        <a:pt x="49" y="818"/>
                      </a:moveTo>
                      <a:cubicBezTo>
                        <a:pt x="65" y="818"/>
                        <a:pt x="81" y="819"/>
                        <a:pt x="97" y="819"/>
                      </a:cubicBezTo>
                      <a:cubicBezTo>
                        <a:pt x="97" y="829"/>
                        <a:pt x="97" y="840"/>
                        <a:pt x="97" y="851"/>
                      </a:cubicBezTo>
                      <a:cubicBezTo>
                        <a:pt x="81" y="851"/>
                        <a:pt x="65" y="852"/>
                        <a:pt x="49" y="853"/>
                      </a:cubicBezTo>
                      <a:cubicBezTo>
                        <a:pt x="49" y="841"/>
                        <a:pt x="49" y="830"/>
                        <a:pt x="49" y="818"/>
                      </a:cubicBezTo>
                      <a:close/>
                      <a:moveTo>
                        <a:pt x="49" y="761"/>
                      </a:moveTo>
                      <a:cubicBezTo>
                        <a:pt x="65" y="761"/>
                        <a:pt x="81" y="762"/>
                        <a:pt x="97" y="762"/>
                      </a:cubicBezTo>
                      <a:cubicBezTo>
                        <a:pt x="97" y="773"/>
                        <a:pt x="97" y="783"/>
                        <a:pt x="97" y="794"/>
                      </a:cubicBezTo>
                      <a:cubicBezTo>
                        <a:pt x="81" y="794"/>
                        <a:pt x="65" y="795"/>
                        <a:pt x="49" y="795"/>
                      </a:cubicBezTo>
                      <a:cubicBezTo>
                        <a:pt x="49" y="784"/>
                        <a:pt x="49" y="772"/>
                        <a:pt x="49" y="761"/>
                      </a:cubicBezTo>
                      <a:close/>
                      <a:moveTo>
                        <a:pt x="49" y="703"/>
                      </a:moveTo>
                      <a:cubicBezTo>
                        <a:pt x="65" y="704"/>
                        <a:pt x="81" y="705"/>
                        <a:pt x="97" y="706"/>
                      </a:cubicBezTo>
                      <a:cubicBezTo>
                        <a:pt x="97" y="716"/>
                        <a:pt x="97" y="727"/>
                        <a:pt x="97" y="738"/>
                      </a:cubicBezTo>
                      <a:cubicBezTo>
                        <a:pt x="81" y="738"/>
                        <a:pt x="65" y="737"/>
                        <a:pt x="49" y="737"/>
                      </a:cubicBezTo>
                      <a:cubicBezTo>
                        <a:pt x="49" y="726"/>
                        <a:pt x="49" y="715"/>
                        <a:pt x="49" y="703"/>
                      </a:cubicBezTo>
                      <a:close/>
                      <a:moveTo>
                        <a:pt x="49" y="645"/>
                      </a:moveTo>
                      <a:cubicBezTo>
                        <a:pt x="65" y="647"/>
                        <a:pt x="81" y="648"/>
                        <a:pt x="97" y="649"/>
                      </a:cubicBezTo>
                      <a:cubicBezTo>
                        <a:pt x="97" y="660"/>
                        <a:pt x="97" y="671"/>
                        <a:pt x="97" y="681"/>
                      </a:cubicBezTo>
                      <a:cubicBezTo>
                        <a:pt x="81" y="681"/>
                        <a:pt x="65" y="680"/>
                        <a:pt x="49" y="680"/>
                      </a:cubicBezTo>
                      <a:cubicBezTo>
                        <a:pt x="49" y="668"/>
                        <a:pt x="49" y="657"/>
                        <a:pt x="49" y="645"/>
                      </a:cubicBezTo>
                      <a:close/>
                      <a:moveTo>
                        <a:pt x="49" y="588"/>
                      </a:moveTo>
                      <a:cubicBezTo>
                        <a:pt x="65" y="590"/>
                        <a:pt x="81" y="591"/>
                        <a:pt x="97" y="593"/>
                      </a:cubicBezTo>
                      <a:cubicBezTo>
                        <a:pt x="97" y="603"/>
                        <a:pt x="97" y="614"/>
                        <a:pt x="97" y="625"/>
                      </a:cubicBezTo>
                      <a:cubicBezTo>
                        <a:pt x="81" y="624"/>
                        <a:pt x="65" y="623"/>
                        <a:pt x="49" y="622"/>
                      </a:cubicBezTo>
                      <a:cubicBezTo>
                        <a:pt x="49" y="611"/>
                        <a:pt x="49" y="599"/>
                        <a:pt x="49" y="588"/>
                      </a:cubicBezTo>
                      <a:close/>
                      <a:moveTo>
                        <a:pt x="49" y="530"/>
                      </a:moveTo>
                      <a:cubicBezTo>
                        <a:pt x="65" y="532"/>
                        <a:pt x="81" y="534"/>
                        <a:pt x="97" y="536"/>
                      </a:cubicBezTo>
                      <a:cubicBezTo>
                        <a:pt x="97" y="547"/>
                        <a:pt x="97" y="558"/>
                        <a:pt x="97" y="568"/>
                      </a:cubicBezTo>
                      <a:cubicBezTo>
                        <a:pt x="81" y="567"/>
                        <a:pt x="65" y="566"/>
                        <a:pt x="49" y="565"/>
                      </a:cubicBezTo>
                      <a:cubicBezTo>
                        <a:pt x="49" y="553"/>
                        <a:pt x="49" y="542"/>
                        <a:pt x="49" y="530"/>
                      </a:cubicBezTo>
                      <a:close/>
                      <a:moveTo>
                        <a:pt x="49" y="473"/>
                      </a:moveTo>
                      <a:cubicBezTo>
                        <a:pt x="65" y="475"/>
                        <a:pt x="81" y="477"/>
                        <a:pt x="97" y="480"/>
                      </a:cubicBezTo>
                      <a:cubicBezTo>
                        <a:pt x="97" y="490"/>
                        <a:pt x="97" y="501"/>
                        <a:pt x="97" y="512"/>
                      </a:cubicBezTo>
                      <a:cubicBezTo>
                        <a:pt x="81" y="510"/>
                        <a:pt x="65" y="508"/>
                        <a:pt x="49" y="507"/>
                      </a:cubicBezTo>
                      <a:cubicBezTo>
                        <a:pt x="49" y="495"/>
                        <a:pt x="49" y="484"/>
                        <a:pt x="49" y="473"/>
                      </a:cubicBezTo>
                      <a:close/>
                      <a:moveTo>
                        <a:pt x="49" y="392"/>
                      </a:moveTo>
                      <a:cubicBezTo>
                        <a:pt x="49" y="380"/>
                        <a:pt x="49" y="369"/>
                        <a:pt x="49" y="357"/>
                      </a:cubicBezTo>
                      <a:cubicBezTo>
                        <a:pt x="65" y="361"/>
                        <a:pt x="81" y="364"/>
                        <a:pt x="97" y="367"/>
                      </a:cubicBezTo>
                      <a:cubicBezTo>
                        <a:pt x="97" y="378"/>
                        <a:pt x="97" y="388"/>
                        <a:pt x="97" y="399"/>
                      </a:cubicBezTo>
                      <a:cubicBezTo>
                        <a:pt x="81" y="396"/>
                        <a:pt x="65" y="394"/>
                        <a:pt x="49" y="392"/>
                      </a:cubicBezTo>
                      <a:close/>
                      <a:moveTo>
                        <a:pt x="49" y="415"/>
                      </a:moveTo>
                      <a:cubicBezTo>
                        <a:pt x="65" y="418"/>
                        <a:pt x="81" y="421"/>
                        <a:pt x="97" y="423"/>
                      </a:cubicBezTo>
                      <a:cubicBezTo>
                        <a:pt x="97" y="434"/>
                        <a:pt x="97" y="445"/>
                        <a:pt x="97" y="455"/>
                      </a:cubicBezTo>
                      <a:cubicBezTo>
                        <a:pt x="81" y="453"/>
                        <a:pt x="65" y="451"/>
                        <a:pt x="49" y="449"/>
                      </a:cubicBezTo>
                      <a:cubicBezTo>
                        <a:pt x="49" y="438"/>
                        <a:pt x="49" y="426"/>
                        <a:pt x="49" y="415"/>
                      </a:cubicBezTo>
                      <a:close/>
                      <a:moveTo>
                        <a:pt x="49" y="300"/>
                      </a:moveTo>
                      <a:cubicBezTo>
                        <a:pt x="65" y="303"/>
                        <a:pt x="81" y="307"/>
                        <a:pt x="97" y="310"/>
                      </a:cubicBezTo>
                      <a:cubicBezTo>
                        <a:pt x="97" y="321"/>
                        <a:pt x="97" y="332"/>
                        <a:pt x="97" y="342"/>
                      </a:cubicBezTo>
                      <a:cubicBezTo>
                        <a:pt x="81" y="340"/>
                        <a:pt x="65" y="337"/>
                        <a:pt x="49" y="334"/>
                      </a:cubicBezTo>
                      <a:cubicBezTo>
                        <a:pt x="49" y="323"/>
                        <a:pt x="49" y="311"/>
                        <a:pt x="49" y="300"/>
                      </a:cubicBezTo>
                      <a:close/>
                      <a:moveTo>
                        <a:pt x="49" y="242"/>
                      </a:moveTo>
                      <a:cubicBezTo>
                        <a:pt x="65" y="246"/>
                        <a:pt x="81" y="250"/>
                        <a:pt x="97" y="254"/>
                      </a:cubicBezTo>
                      <a:cubicBezTo>
                        <a:pt x="97" y="265"/>
                        <a:pt x="97" y="275"/>
                        <a:pt x="97" y="286"/>
                      </a:cubicBezTo>
                      <a:cubicBezTo>
                        <a:pt x="81" y="283"/>
                        <a:pt x="65" y="280"/>
                        <a:pt x="49" y="276"/>
                      </a:cubicBezTo>
                      <a:cubicBezTo>
                        <a:pt x="49" y="265"/>
                        <a:pt x="49" y="254"/>
                        <a:pt x="49" y="242"/>
                      </a:cubicBezTo>
                      <a:close/>
                      <a:moveTo>
                        <a:pt x="49" y="185"/>
                      </a:moveTo>
                      <a:cubicBezTo>
                        <a:pt x="65" y="189"/>
                        <a:pt x="81" y="193"/>
                        <a:pt x="97" y="197"/>
                      </a:cubicBezTo>
                      <a:cubicBezTo>
                        <a:pt x="97" y="208"/>
                        <a:pt x="97" y="219"/>
                        <a:pt x="97" y="229"/>
                      </a:cubicBezTo>
                      <a:cubicBezTo>
                        <a:pt x="81" y="226"/>
                        <a:pt x="65" y="222"/>
                        <a:pt x="49" y="219"/>
                      </a:cubicBezTo>
                      <a:cubicBezTo>
                        <a:pt x="49" y="207"/>
                        <a:pt x="49" y="196"/>
                        <a:pt x="49" y="185"/>
                      </a:cubicBezTo>
                      <a:close/>
                      <a:moveTo>
                        <a:pt x="49" y="127"/>
                      </a:moveTo>
                      <a:cubicBezTo>
                        <a:pt x="65" y="132"/>
                        <a:pt x="81" y="136"/>
                        <a:pt x="97" y="141"/>
                      </a:cubicBezTo>
                      <a:cubicBezTo>
                        <a:pt x="97" y="152"/>
                        <a:pt x="97" y="162"/>
                        <a:pt x="97" y="173"/>
                      </a:cubicBezTo>
                      <a:cubicBezTo>
                        <a:pt x="81" y="169"/>
                        <a:pt x="65" y="165"/>
                        <a:pt x="49" y="161"/>
                      </a:cubicBezTo>
                      <a:cubicBezTo>
                        <a:pt x="49" y="150"/>
                        <a:pt x="49" y="138"/>
                        <a:pt x="49" y="127"/>
                      </a:cubicBezTo>
                      <a:close/>
                      <a:moveTo>
                        <a:pt x="97" y="116"/>
                      </a:moveTo>
                      <a:cubicBezTo>
                        <a:pt x="49" y="104"/>
                        <a:pt x="49" y="104"/>
                        <a:pt x="49" y="104"/>
                      </a:cubicBezTo>
                      <a:cubicBezTo>
                        <a:pt x="49" y="69"/>
                        <a:pt x="49" y="69"/>
                        <a:pt x="49" y="69"/>
                      </a:cubicBezTo>
                      <a:cubicBezTo>
                        <a:pt x="97" y="85"/>
                        <a:pt x="97" y="85"/>
                        <a:pt x="97" y="85"/>
                      </a:cubicBezTo>
                      <a:lnTo>
                        <a:pt x="97" y="116"/>
                      </a:lnTo>
                      <a:close/>
                      <a:moveTo>
                        <a:pt x="159" y="133"/>
                      </a:moveTo>
                      <a:cubicBezTo>
                        <a:pt x="129" y="125"/>
                        <a:pt x="129" y="125"/>
                        <a:pt x="129" y="125"/>
                      </a:cubicBezTo>
                      <a:cubicBezTo>
                        <a:pt x="129" y="94"/>
                        <a:pt x="129" y="94"/>
                        <a:pt x="129" y="94"/>
                      </a:cubicBezTo>
                      <a:cubicBezTo>
                        <a:pt x="159" y="104"/>
                        <a:pt x="159" y="104"/>
                        <a:pt x="159" y="104"/>
                      </a:cubicBezTo>
                      <a:lnTo>
                        <a:pt x="159" y="133"/>
                      </a:lnTo>
                      <a:close/>
                      <a:moveTo>
                        <a:pt x="159" y="188"/>
                      </a:moveTo>
                      <a:cubicBezTo>
                        <a:pt x="149" y="185"/>
                        <a:pt x="139" y="183"/>
                        <a:pt x="129" y="180"/>
                      </a:cubicBezTo>
                      <a:cubicBezTo>
                        <a:pt x="129" y="170"/>
                        <a:pt x="129" y="160"/>
                        <a:pt x="129" y="150"/>
                      </a:cubicBezTo>
                      <a:cubicBezTo>
                        <a:pt x="139" y="153"/>
                        <a:pt x="149" y="156"/>
                        <a:pt x="159" y="159"/>
                      </a:cubicBezTo>
                      <a:cubicBezTo>
                        <a:pt x="159" y="168"/>
                        <a:pt x="159" y="178"/>
                        <a:pt x="159" y="188"/>
                      </a:cubicBezTo>
                      <a:close/>
                      <a:moveTo>
                        <a:pt x="159" y="243"/>
                      </a:moveTo>
                      <a:cubicBezTo>
                        <a:pt x="149" y="240"/>
                        <a:pt x="139" y="238"/>
                        <a:pt x="129" y="236"/>
                      </a:cubicBezTo>
                      <a:cubicBezTo>
                        <a:pt x="129" y="226"/>
                        <a:pt x="129" y="215"/>
                        <a:pt x="129" y="205"/>
                      </a:cubicBezTo>
                      <a:cubicBezTo>
                        <a:pt x="139" y="208"/>
                        <a:pt x="149" y="211"/>
                        <a:pt x="159" y="213"/>
                      </a:cubicBezTo>
                      <a:cubicBezTo>
                        <a:pt x="159" y="223"/>
                        <a:pt x="159" y="233"/>
                        <a:pt x="159" y="243"/>
                      </a:cubicBezTo>
                      <a:close/>
                      <a:moveTo>
                        <a:pt x="159" y="298"/>
                      </a:moveTo>
                      <a:cubicBezTo>
                        <a:pt x="149" y="296"/>
                        <a:pt x="139" y="294"/>
                        <a:pt x="129" y="292"/>
                      </a:cubicBezTo>
                      <a:cubicBezTo>
                        <a:pt x="129" y="281"/>
                        <a:pt x="129" y="271"/>
                        <a:pt x="129" y="261"/>
                      </a:cubicBezTo>
                      <a:cubicBezTo>
                        <a:pt x="139" y="263"/>
                        <a:pt x="149" y="266"/>
                        <a:pt x="159" y="268"/>
                      </a:cubicBezTo>
                      <a:cubicBezTo>
                        <a:pt x="159" y="278"/>
                        <a:pt x="159" y="288"/>
                        <a:pt x="159" y="298"/>
                      </a:cubicBezTo>
                      <a:close/>
                      <a:moveTo>
                        <a:pt x="159" y="353"/>
                      </a:moveTo>
                      <a:cubicBezTo>
                        <a:pt x="149" y="351"/>
                        <a:pt x="139" y="349"/>
                        <a:pt x="129" y="347"/>
                      </a:cubicBezTo>
                      <a:cubicBezTo>
                        <a:pt x="129" y="337"/>
                        <a:pt x="129" y="327"/>
                        <a:pt x="129" y="317"/>
                      </a:cubicBezTo>
                      <a:cubicBezTo>
                        <a:pt x="139" y="319"/>
                        <a:pt x="149" y="321"/>
                        <a:pt x="159" y="323"/>
                      </a:cubicBezTo>
                      <a:cubicBezTo>
                        <a:pt x="159" y="333"/>
                        <a:pt x="159" y="343"/>
                        <a:pt x="159" y="353"/>
                      </a:cubicBezTo>
                      <a:close/>
                      <a:moveTo>
                        <a:pt x="159" y="408"/>
                      </a:moveTo>
                      <a:cubicBezTo>
                        <a:pt x="149" y="406"/>
                        <a:pt x="139" y="405"/>
                        <a:pt x="129" y="403"/>
                      </a:cubicBezTo>
                      <a:cubicBezTo>
                        <a:pt x="129" y="393"/>
                        <a:pt x="129" y="383"/>
                        <a:pt x="129" y="372"/>
                      </a:cubicBezTo>
                      <a:cubicBezTo>
                        <a:pt x="139" y="374"/>
                        <a:pt x="149" y="376"/>
                        <a:pt x="159" y="378"/>
                      </a:cubicBezTo>
                      <a:cubicBezTo>
                        <a:pt x="159" y="388"/>
                        <a:pt x="159" y="398"/>
                        <a:pt x="159" y="408"/>
                      </a:cubicBezTo>
                      <a:close/>
                      <a:moveTo>
                        <a:pt x="160" y="463"/>
                      </a:moveTo>
                      <a:cubicBezTo>
                        <a:pt x="149" y="461"/>
                        <a:pt x="139" y="460"/>
                        <a:pt x="129" y="459"/>
                      </a:cubicBezTo>
                      <a:cubicBezTo>
                        <a:pt x="129" y="448"/>
                        <a:pt x="129" y="438"/>
                        <a:pt x="129" y="428"/>
                      </a:cubicBezTo>
                      <a:cubicBezTo>
                        <a:pt x="139" y="430"/>
                        <a:pt x="149" y="432"/>
                        <a:pt x="160" y="433"/>
                      </a:cubicBezTo>
                      <a:cubicBezTo>
                        <a:pt x="160" y="443"/>
                        <a:pt x="160" y="453"/>
                        <a:pt x="160" y="463"/>
                      </a:cubicBezTo>
                      <a:close/>
                      <a:moveTo>
                        <a:pt x="160" y="518"/>
                      </a:moveTo>
                      <a:cubicBezTo>
                        <a:pt x="149" y="516"/>
                        <a:pt x="139" y="515"/>
                        <a:pt x="129" y="514"/>
                      </a:cubicBezTo>
                      <a:cubicBezTo>
                        <a:pt x="129" y="504"/>
                        <a:pt x="129" y="494"/>
                        <a:pt x="129" y="484"/>
                      </a:cubicBezTo>
                      <a:cubicBezTo>
                        <a:pt x="139" y="485"/>
                        <a:pt x="149" y="487"/>
                        <a:pt x="160" y="488"/>
                      </a:cubicBezTo>
                      <a:cubicBezTo>
                        <a:pt x="160" y="498"/>
                        <a:pt x="160" y="508"/>
                        <a:pt x="160" y="518"/>
                      </a:cubicBezTo>
                      <a:close/>
                      <a:moveTo>
                        <a:pt x="160" y="572"/>
                      </a:moveTo>
                      <a:cubicBezTo>
                        <a:pt x="150" y="572"/>
                        <a:pt x="139" y="571"/>
                        <a:pt x="129" y="570"/>
                      </a:cubicBezTo>
                      <a:cubicBezTo>
                        <a:pt x="129" y="560"/>
                        <a:pt x="129" y="550"/>
                        <a:pt x="129" y="539"/>
                      </a:cubicBezTo>
                      <a:cubicBezTo>
                        <a:pt x="139" y="541"/>
                        <a:pt x="150" y="542"/>
                        <a:pt x="160" y="543"/>
                      </a:cubicBezTo>
                      <a:cubicBezTo>
                        <a:pt x="160" y="553"/>
                        <a:pt x="160" y="563"/>
                        <a:pt x="160" y="572"/>
                      </a:cubicBezTo>
                      <a:close/>
                      <a:moveTo>
                        <a:pt x="160" y="627"/>
                      </a:moveTo>
                      <a:cubicBezTo>
                        <a:pt x="150" y="627"/>
                        <a:pt x="140" y="626"/>
                        <a:pt x="129" y="626"/>
                      </a:cubicBezTo>
                      <a:cubicBezTo>
                        <a:pt x="129" y="616"/>
                        <a:pt x="129" y="605"/>
                        <a:pt x="129" y="595"/>
                      </a:cubicBezTo>
                      <a:cubicBezTo>
                        <a:pt x="140" y="596"/>
                        <a:pt x="150" y="597"/>
                        <a:pt x="160" y="598"/>
                      </a:cubicBezTo>
                      <a:cubicBezTo>
                        <a:pt x="160" y="608"/>
                        <a:pt x="160" y="618"/>
                        <a:pt x="160" y="627"/>
                      </a:cubicBezTo>
                      <a:close/>
                      <a:moveTo>
                        <a:pt x="160" y="682"/>
                      </a:moveTo>
                      <a:cubicBezTo>
                        <a:pt x="150" y="682"/>
                        <a:pt x="140" y="682"/>
                        <a:pt x="130" y="681"/>
                      </a:cubicBezTo>
                      <a:cubicBezTo>
                        <a:pt x="130" y="671"/>
                        <a:pt x="130" y="661"/>
                        <a:pt x="130" y="651"/>
                      </a:cubicBezTo>
                      <a:cubicBezTo>
                        <a:pt x="140" y="652"/>
                        <a:pt x="150" y="652"/>
                        <a:pt x="160" y="653"/>
                      </a:cubicBezTo>
                      <a:cubicBezTo>
                        <a:pt x="160" y="663"/>
                        <a:pt x="160" y="673"/>
                        <a:pt x="160" y="682"/>
                      </a:cubicBezTo>
                      <a:close/>
                      <a:moveTo>
                        <a:pt x="160" y="737"/>
                      </a:moveTo>
                      <a:cubicBezTo>
                        <a:pt x="150" y="737"/>
                        <a:pt x="140" y="737"/>
                        <a:pt x="130" y="737"/>
                      </a:cubicBezTo>
                      <a:cubicBezTo>
                        <a:pt x="130" y="727"/>
                        <a:pt x="130" y="717"/>
                        <a:pt x="130" y="706"/>
                      </a:cubicBezTo>
                      <a:cubicBezTo>
                        <a:pt x="140" y="707"/>
                        <a:pt x="150" y="708"/>
                        <a:pt x="160" y="708"/>
                      </a:cubicBezTo>
                      <a:cubicBezTo>
                        <a:pt x="160" y="718"/>
                        <a:pt x="160" y="728"/>
                        <a:pt x="160" y="737"/>
                      </a:cubicBezTo>
                      <a:close/>
                      <a:moveTo>
                        <a:pt x="160" y="792"/>
                      </a:moveTo>
                      <a:cubicBezTo>
                        <a:pt x="150" y="793"/>
                        <a:pt x="140" y="793"/>
                        <a:pt x="130" y="793"/>
                      </a:cubicBezTo>
                      <a:cubicBezTo>
                        <a:pt x="130" y="783"/>
                        <a:pt x="130" y="772"/>
                        <a:pt x="130" y="762"/>
                      </a:cubicBezTo>
                      <a:cubicBezTo>
                        <a:pt x="140" y="762"/>
                        <a:pt x="150" y="763"/>
                        <a:pt x="160" y="763"/>
                      </a:cubicBezTo>
                      <a:cubicBezTo>
                        <a:pt x="160" y="773"/>
                        <a:pt x="160" y="783"/>
                        <a:pt x="160" y="792"/>
                      </a:cubicBezTo>
                      <a:close/>
                      <a:moveTo>
                        <a:pt x="160" y="847"/>
                      </a:moveTo>
                      <a:cubicBezTo>
                        <a:pt x="150" y="848"/>
                        <a:pt x="140" y="848"/>
                        <a:pt x="130" y="849"/>
                      </a:cubicBezTo>
                      <a:cubicBezTo>
                        <a:pt x="130" y="838"/>
                        <a:pt x="130" y="828"/>
                        <a:pt x="130" y="818"/>
                      </a:cubicBezTo>
                      <a:cubicBezTo>
                        <a:pt x="140" y="818"/>
                        <a:pt x="150" y="818"/>
                        <a:pt x="160" y="818"/>
                      </a:cubicBezTo>
                      <a:cubicBezTo>
                        <a:pt x="160" y="828"/>
                        <a:pt x="160" y="838"/>
                        <a:pt x="160" y="847"/>
                      </a:cubicBezTo>
                      <a:close/>
                      <a:moveTo>
                        <a:pt x="160" y="902"/>
                      </a:moveTo>
                      <a:cubicBezTo>
                        <a:pt x="150" y="903"/>
                        <a:pt x="140" y="904"/>
                        <a:pt x="130" y="904"/>
                      </a:cubicBezTo>
                      <a:cubicBezTo>
                        <a:pt x="130" y="894"/>
                        <a:pt x="130" y="884"/>
                        <a:pt x="130" y="874"/>
                      </a:cubicBezTo>
                      <a:cubicBezTo>
                        <a:pt x="140" y="873"/>
                        <a:pt x="150" y="873"/>
                        <a:pt x="160" y="873"/>
                      </a:cubicBezTo>
                      <a:cubicBezTo>
                        <a:pt x="160" y="883"/>
                        <a:pt x="160" y="893"/>
                        <a:pt x="160" y="902"/>
                      </a:cubicBezTo>
                      <a:close/>
                      <a:moveTo>
                        <a:pt x="160" y="957"/>
                      </a:moveTo>
                      <a:cubicBezTo>
                        <a:pt x="150" y="958"/>
                        <a:pt x="140" y="959"/>
                        <a:pt x="130" y="960"/>
                      </a:cubicBezTo>
                      <a:cubicBezTo>
                        <a:pt x="130" y="950"/>
                        <a:pt x="130" y="939"/>
                        <a:pt x="130" y="929"/>
                      </a:cubicBezTo>
                      <a:cubicBezTo>
                        <a:pt x="140" y="929"/>
                        <a:pt x="150" y="928"/>
                        <a:pt x="160" y="928"/>
                      </a:cubicBezTo>
                      <a:cubicBezTo>
                        <a:pt x="160" y="938"/>
                        <a:pt x="160" y="947"/>
                        <a:pt x="160" y="957"/>
                      </a:cubicBezTo>
                      <a:close/>
                      <a:moveTo>
                        <a:pt x="161" y="1012"/>
                      </a:moveTo>
                      <a:cubicBezTo>
                        <a:pt x="150" y="1013"/>
                        <a:pt x="140" y="1014"/>
                        <a:pt x="130" y="1016"/>
                      </a:cubicBezTo>
                      <a:cubicBezTo>
                        <a:pt x="130" y="1005"/>
                        <a:pt x="130" y="995"/>
                        <a:pt x="130" y="985"/>
                      </a:cubicBezTo>
                      <a:cubicBezTo>
                        <a:pt x="140" y="984"/>
                        <a:pt x="150" y="984"/>
                        <a:pt x="161" y="983"/>
                      </a:cubicBezTo>
                      <a:cubicBezTo>
                        <a:pt x="161" y="993"/>
                        <a:pt x="161" y="1002"/>
                        <a:pt x="161" y="1012"/>
                      </a:cubicBezTo>
                      <a:close/>
                      <a:moveTo>
                        <a:pt x="161" y="1067"/>
                      </a:moveTo>
                      <a:cubicBezTo>
                        <a:pt x="130" y="1071"/>
                        <a:pt x="130" y="1071"/>
                        <a:pt x="130" y="1071"/>
                      </a:cubicBezTo>
                      <a:cubicBezTo>
                        <a:pt x="130" y="1041"/>
                        <a:pt x="130" y="1041"/>
                        <a:pt x="130" y="1041"/>
                      </a:cubicBezTo>
                      <a:cubicBezTo>
                        <a:pt x="161" y="1038"/>
                        <a:pt x="161" y="1038"/>
                        <a:pt x="161" y="1038"/>
                      </a:cubicBezTo>
                      <a:lnTo>
                        <a:pt x="161" y="1067"/>
                      </a:lnTo>
                      <a:close/>
                      <a:moveTo>
                        <a:pt x="186" y="1036"/>
                      </a:moveTo>
                      <a:cubicBezTo>
                        <a:pt x="208" y="1034"/>
                        <a:pt x="208" y="1034"/>
                        <a:pt x="208" y="1034"/>
                      </a:cubicBezTo>
                      <a:cubicBezTo>
                        <a:pt x="208" y="1061"/>
                        <a:pt x="208" y="1061"/>
                        <a:pt x="208" y="1061"/>
                      </a:cubicBezTo>
                      <a:cubicBezTo>
                        <a:pt x="186" y="1065"/>
                        <a:pt x="186" y="1065"/>
                        <a:pt x="186" y="1065"/>
                      </a:cubicBezTo>
                      <a:lnTo>
                        <a:pt x="186" y="1036"/>
                      </a:lnTo>
                      <a:close/>
                      <a:moveTo>
                        <a:pt x="186" y="982"/>
                      </a:moveTo>
                      <a:cubicBezTo>
                        <a:pt x="193" y="981"/>
                        <a:pt x="200" y="981"/>
                        <a:pt x="208" y="980"/>
                      </a:cubicBezTo>
                      <a:cubicBezTo>
                        <a:pt x="208" y="990"/>
                        <a:pt x="208" y="999"/>
                        <a:pt x="208" y="1008"/>
                      </a:cubicBezTo>
                      <a:cubicBezTo>
                        <a:pt x="200" y="1008"/>
                        <a:pt x="193" y="1009"/>
                        <a:pt x="186" y="1010"/>
                      </a:cubicBezTo>
                      <a:cubicBezTo>
                        <a:pt x="186" y="1001"/>
                        <a:pt x="186" y="991"/>
                        <a:pt x="186" y="982"/>
                      </a:cubicBezTo>
                      <a:close/>
                      <a:moveTo>
                        <a:pt x="186" y="956"/>
                      </a:moveTo>
                      <a:cubicBezTo>
                        <a:pt x="186" y="946"/>
                        <a:pt x="186" y="937"/>
                        <a:pt x="186" y="928"/>
                      </a:cubicBezTo>
                      <a:cubicBezTo>
                        <a:pt x="193" y="927"/>
                        <a:pt x="200" y="927"/>
                        <a:pt x="208" y="927"/>
                      </a:cubicBezTo>
                      <a:cubicBezTo>
                        <a:pt x="208" y="936"/>
                        <a:pt x="208" y="945"/>
                        <a:pt x="208" y="954"/>
                      </a:cubicBezTo>
                      <a:cubicBezTo>
                        <a:pt x="200" y="954"/>
                        <a:pt x="193" y="955"/>
                        <a:pt x="186" y="956"/>
                      </a:cubicBezTo>
                      <a:close/>
                      <a:moveTo>
                        <a:pt x="186" y="873"/>
                      </a:moveTo>
                      <a:cubicBezTo>
                        <a:pt x="193" y="873"/>
                        <a:pt x="200" y="873"/>
                        <a:pt x="208" y="873"/>
                      </a:cubicBezTo>
                      <a:cubicBezTo>
                        <a:pt x="208" y="882"/>
                        <a:pt x="208" y="891"/>
                        <a:pt x="208" y="900"/>
                      </a:cubicBezTo>
                      <a:cubicBezTo>
                        <a:pt x="200" y="900"/>
                        <a:pt x="193" y="901"/>
                        <a:pt x="186" y="901"/>
                      </a:cubicBezTo>
                      <a:cubicBezTo>
                        <a:pt x="186" y="892"/>
                        <a:pt x="186" y="883"/>
                        <a:pt x="186" y="873"/>
                      </a:cubicBezTo>
                      <a:close/>
                      <a:moveTo>
                        <a:pt x="186" y="847"/>
                      </a:moveTo>
                      <a:cubicBezTo>
                        <a:pt x="186" y="838"/>
                        <a:pt x="186" y="828"/>
                        <a:pt x="186" y="819"/>
                      </a:cubicBezTo>
                      <a:cubicBezTo>
                        <a:pt x="193" y="819"/>
                        <a:pt x="200" y="819"/>
                        <a:pt x="208" y="819"/>
                      </a:cubicBezTo>
                      <a:cubicBezTo>
                        <a:pt x="208" y="828"/>
                        <a:pt x="208" y="837"/>
                        <a:pt x="208" y="846"/>
                      </a:cubicBezTo>
                      <a:cubicBezTo>
                        <a:pt x="200" y="846"/>
                        <a:pt x="193" y="847"/>
                        <a:pt x="186" y="847"/>
                      </a:cubicBezTo>
                      <a:close/>
                      <a:moveTo>
                        <a:pt x="186" y="764"/>
                      </a:moveTo>
                      <a:cubicBezTo>
                        <a:pt x="193" y="765"/>
                        <a:pt x="200" y="765"/>
                        <a:pt x="208" y="765"/>
                      </a:cubicBezTo>
                      <a:cubicBezTo>
                        <a:pt x="208" y="774"/>
                        <a:pt x="208" y="783"/>
                        <a:pt x="208" y="792"/>
                      </a:cubicBezTo>
                      <a:cubicBezTo>
                        <a:pt x="200" y="792"/>
                        <a:pt x="193" y="792"/>
                        <a:pt x="186" y="793"/>
                      </a:cubicBezTo>
                      <a:cubicBezTo>
                        <a:pt x="186" y="783"/>
                        <a:pt x="186" y="774"/>
                        <a:pt x="186" y="764"/>
                      </a:cubicBezTo>
                      <a:close/>
                      <a:moveTo>
                        <a:pt x="186" y="738"/>
                      </a:moveTo>
                      <a:cubicBezTo>
                        <a:pt x="186" y="729"/>
                        <a:pt x="186" y="719"/>
                        <a:pt x="186" y="710"/>
                      </a:cubicBezTo>
                      <a:cubicBezTo>
                        <a:pt x="193" y="710"/>
                        <a:pt x="200" y="711"/>
                        <a:pt x="208" y="711"/>
                      </a:cubicBezTo>
                      <a:cubicBezTo>
                        <a:pt x="208" y="720"/>
                        <a:pt x="208" y="729"/>
                        <a:pt x="208" y="738"/>
                      </a:cubicBezTo>
                      <a:cubicBezTo>
                        <a:pt x="200" y="738"/>
                        <a:pt x="193" y="738"/>
                        <a:pt x="186" y="738"/>
                      </a:cubicBezTo>
                      <a:close/>
                      <a:moveTo>
                        <a:pt x="186" y="656"/>
                      </a:moveTo>
                      <a:cubicBezTo>
                        <a:pt x="193" y="656"/>
                        <a:pt x="200" y="657"/>
                        <a:pt x="208" y="657"/>
                      </a:cubicBezTo>
                      <a:cubicBezTo>
                        <a:pt x="208" y="666"/>
                        <a:pt x="208" y="675"/>
                        <a:pt x="208" y="685"/>
                      </a:cubicBezTo>
                      <a:cubicBezTo>
                        <a:pt x="200" y="684"/>
                        <a:pt x="193" y="684"/>
                        <a:pt x="186" y="684"/>
                      </a:cubicBezTo>
                      <a:cubicBezTo>
                        <a:pt x="186" y="674"/>
                        <a:pt x="186" y="665"/>
                        <a:pt x="186" y="656"/>
                      </a:cubicBezTo>
                      <a:close/>
                      <a:moveTo>
                        <a:pt x="186" y="601"/>
                      </a:moveTo>
                      <a:cubicBezTo>
                        <a:pt x="193" y="602"/>
                        <a:pt x="200" y="603"/>
                        <a:pt x="208" y="604"/>
                      </a:cubicBezTo>
                      <a:cubicBezTo>
                        <a:pt x="208" y="613"/>
                        <a:pt x="208" y="622"/>
                        <a:pt x="208" y="631"/>
                      </a:cubicBezTo>
                      <a:cubicBezTo>
                        <a:pt x="200" y="630"/>
                        <a:pt x="193" y="630"/>
                        <a:pt x="186" y="629"/>
                      </a:cubicBezTo>
                      <a:cubicBezTo>
                        <a:pt x="186" y="620"/>
                        <a:pt x="186" y="611"/>
                        <a:pt x="186" y="601"/>
                      </a:cubicBezTo>
                      <a:close/>
                      <a:moveTo>
                        <a:pt x="186" y="547"/>
                      </a:moveTo>
                      <a:cubicBezTo>
                        <a:pt x="193" y="548"/>
                        <a:pt x="200" y="549"/>
                        <a:pt x="208" y="550"/>
                      </a:cubicBezTo>
                      <a:cubicBezTo>
                        <a:pt x="208" y="559"/>
                        <a:pt x="208" y="568"/>
                        <a:pt x="208" y="577"/>
                      </a:cubicBezTo>
                      <a:cubicBezTo>
                        <a:pt x="200" y="576"/>
                        <a:pt x="193" y="576"/>
                        <a:pt x="186" y="575"/>
                      </a:cubicBezTo>
                      <a:cubicBezTo>
                        <a:pt x="186" y="566"/>
                        <a:pt x="186" y="556"/>
                        <a:pt x="186" y="547"/>
                      </a:cubicBezTo>
                      <a:close/>
                      <a:moveTo>
                        <a:pt x="186" y="492"/>
                      </a:moveTo>
                      <a:cubicBezTo>
                        <a:pt x="193" y="494"/>
                        <a:pt x="200" y="495"/>
                        <a:pt x="208" y="496"/>
                      </a:cubicBezTo>
                      <a:cubicBezTo>
                        <a:pt x="208" y="505"/>
                        <a:pt x="208" y="514"/>
                        <a:pt x="208" y="523"/>
                      </a:cubicBezTo>
                      <a:cubicBezTo>
                        <a:pt x="200" y="522"/>
                        <a:pt x="193" y="521"/>
                        <a:pt x="186" y="521"/>
                      </a:cubicBezTo>
                      <a:cubicBezTo>
                        <a:pt x="186" y="511"/>
                        <a:pt x="186" y="502"/>
                        <a:pt x="186" y="492"/>
                      </a:cubicBezTo>
                      <a:close/>
                      <a:moveTo>
                        <a:pt x="186" y="438"/>
                      </a:moveTo>
                      <a:cubicBezTo>
                        <a:pt x="193" y="439"/>
                        <a:pt x="200" y="441"/>
                        <a:pt x="208" y="442"/>
                      </a:cubicBezTo>
                      <a:cubicBezTo>
                        <a:pt x="208" y="451"/>
                        <a:pt x="208" y="460"/>
                        <a:pt x="208" y="469"/>
                      </a:cubicBezTo>
                      <a:cubicBezTo>
                        <a:pt x="200" y="468"/>
                        <a:pt x="193" y="467"/>
                        <a:pt x="186" y="466"/>
                      </a:cubicBezTo>
                      <a:cubicBezTo>
                        <a:pt x="186" y="457"/>
                        <a:pt x="186" y="448"/>
                        <a:pt x="186" y="438"/>
                      </a:cubicBezTo>
                      <a:close/>
                      <a:moveTo>
                        <a:pt x="186" y="384"/>
                      </a:moveTo>
                      <a:cubicBezTo>
                        <a:pt x="193" y="385"/>
                        <a:pt x="200" y="387"/>
                        <a:pt x="208" y="388"/>
                      </a:cubicBezTo>
                      <a:cubicBezTo>
                        <a:pt x="208" y="397"/>
                        <a:pt x="208" y="406"/>
                        <a:pt x="208" y="415"/>
                      </a:cubicBezTo>
                      <a:cubicBezTo>
                        <a:pt x="200" y="414"/>
                        <a:pt x="193" y="413"/>
                        <a:pt x="186" y="412"/>
                      </a:cubicBezTo>
                      <a:cubicBezTo>
                        <a:pt x="186" y="403"/>
                        <a:pt x="186" y="393"/>
                        <a:pt x="186" y="384"/>
                      </a:cubicBezTo>
                      <a:close/>
                      <a:moveTo>
                        <a:pt x="186" y="329"/>
                      </a:moveTo>
                      <a:cubicBezTo>
                        <a:pt x="193" y="331"/>
                        <a:pt x="200" y="333"/>
                        <a:pt x="208" y="334"/>
                      </a:cubicBezTo>
                      <a:cubicBezTo>
                        <a:pt x="208" y="343"/>
                        <a:pt x="208" y="352"/>
                        <a:pt x="208" y="361"/>
                      </a:cubicBezTo>
                      <a:cubicBezTo>
                        <a:pt x="200" y="360"/>
                        <a:pt x="193" y="359"/>
                        <a:pt x="186" y="358"/>
                      </a:cubicBezTo>
                      <a:cubicBezTo>
                        <a:pt x="186" y="348"/>
                        <a:pt x="186" y="339"/>
                        <a:pt x="186" y="329"/>
                      </a:cubicBezTo>
                      <a:close/>
                      <a:moveTo>
                        <a:pt x="186" y="275"/>
                      </a:moveTo>
                      <a:cubicBezTo>
                        <a:pt x="193" y="277"/>
                        <a:pt x="200" y="279"/>
                        <a:pt x="208" y="280"/>
                      </a:cubicBezTo>
                      <a:cubicBezTo>
                        <a:pt x="208" y="289"/>
                        <a:pt x="208" y="299"/>
                        <a:pt x="208" y="308"/>
                      </a:cubicBezTo>
                      <a:cubicBezTo>
                        <a:pt x="200" y="306"/>
                        <a:pt x="193" y="305"/>
                        <a:pt x="186" y="303"/>
                      </a:cubicBezTo>
                      <a:cubicBezTo>
                        <a:pt x="186" y="294"/>
                        <a:pt x="186" y="284"/>
                        <a:pt x="186" y="275"/>
                      </a:cubicBezTo>
                      <a:close/>
                      <a:moveTo>
                        <a:pt x="186" y="249"/>
                      </a:moveTo>
                      <a:cubicBezTo>
                        <a:pt x="186" y="239"/>
                        <a:pt x="186" y="230"/>
                        <a:pt x="186" y="221"/>
                      </a:cubicBezTo>
                      <a:cubicBezTo>
                        <a:pt x="193" y="223"/>
                        <a:pt x="200" y="225"/>
                        <a:pt x="208" y="227"/>
                      </a:cubicBezTo>
                      <a:cubicBezTo>
                        <a:pt x="208" y="236"/>
                        <a:pt x="208" y="245"/>
                        <a:pt x="208" y="254"/>
                      </a:cubicBezTo>
                      <a:cubicBezTo>
                        <a:pt x="200" y="252"/>
                        <a:pt x="193" y="250"/>
                        <a:pt x="186" y="249"/>
                      </a:cubicBezTo>
                      <a:close/>
                      <a:moveTo>
                        <a:pt x="186" y="166"/>
                      </a:moveTo>
                      <a:cubicBezTo>
                        <a:pt x="193" y="168"/>
                        <a:pt x="200" y="171"/>
                        <a:pt x="208" y="173"/>
                      </a:cubicBezTo>
                      <a:cubicBezTo>
                        <a:pt x="208" y="182"/>
                        <a:pt x="208" y="191"/>
                        <a:pt x="208" y="200"/>
                      </a:cubicBezTo>
                      <a:cubicBezTo>
                        <a:pt x="200" y="198"/>
                        <a:pt x="193" y="196"/>
                        <a:pt x="186" y="194"/>
                      </a:cubicBezTo>
                      <a:cubicBezTo>
                        <a:pt x="186" y="185"/>
                        <a:pt x="186" y="176"/>
                        <a:pt x="186" y="166"/>
                      </a:cubicBezTo>
                      <a:close/>
                      <a:moveTo>
                        <a:pt x="208" y="146"/>
                      </a:moveTo>
                      <a:cubicBezTo>
                        <a:pt x="186" y="140"/>
                        <a:pt x="186" y="140"/>
                        <a:pt x="186" y="140"/>
                      </a:cubicBezTo>
                      <a:cubicBezTo>
                        <a:pt x="186" y="112"/>
                        <a:pt x="186" y="112"/>
                        <a:pt x="186" y="112"/>
                      </a:cubicBezTo>
                      <a:cubicBezTo>
                        <a:pt x="208" y="119"/>
                        <a:pt x="208" y="119"/>
                        <a:pt x="208" y="119"/>
                      </a:cubicBezTo>
                      <a:lnTo>
                        <a:pt x="208" y="146"/>
                      </a:lnTo>
                      <a:close/>
                      <a:moveTo>
                        <a:pt x="228" y="1033"/>
                      </a:moveTo>
                      <a:cubicBezTo>
                        <a:pt x="247" y="1031"/>
                        <a:pt x="247" y="1031"/>
                        <a:pt x="247" y="1031"/>
                      </a:cubicBezTo>
                      <a:cubicBezTo>
                        <a:pt x="247" y="1057"/>
                        <a:pt x="247" y="1057"/>
                        <a:pt x="247" y="1057"/>
                      </a:cubicBezTo>
                      <a:cubicBezTo>
                        <a:pt x="228" y="1060"/>
                        <a:pt x="228" y="1060"/>
                        <a:pt x="228" y="1060"/>
                      </a:cubicBezTo>
                      <a:lnTo>
                        <a:pt x="228" y="1033"/>
                      </a:lnTo>
                      <a:close/>
                      <a:moveTo>
                        <a:pt x="228" y="980"/>
                      </a:moveTo>
                      <a:cubicBezTo>
                        <a:pt x="234" y="979"/>
                        <a:pt x="241" y="979"/>
                        <a:pt x="247" y="978"/>
                      </a:cubicBezTo>
                      <a:cubicBezTo>
                        <a:pt x="247" y="987"/>
                        <a:pt x="247" y="995"/>
                        <a:pt x="247" y="1004"/>
                      </a:cubicBezTo>
                      <a:cubicBezTo>
                        <a:pt x="241" y="1005"/>
                        <a:pt x="234" y="1005"/>
                        <a:pt x="228" y="1006"/>
                      </a:cubicBezTo>
                      <a:cubicBezTo>
                        <a:pt x="228" y="997"/>
                        <a:pt x="228" y="989"/>
                        <a:pt x="228" y="980"/>
                      </a:cubicBezTo>
                      <a:close/>
                      <a:moveTo>
                        <a:pt x="228" y="926"/>
                      </a:moveTo>
                      <a:cubicBezTo>
                        <a:pt x="234" y="926"/>
                        <a:pt x="241" y="926"/>
                        <a:pt x="247" y="926"/>
                      </a:cubicBezTo>
                      <a:cubicBezTo>
                        <a:pt x="247" y="934"/>
                        <a:pt x="247" y="943"/>
                        <a:pt x="247" y="951"/>
                      </a:cubicBezTo>
                      <a:cubicBezTo>
                        <a:pt x="241" y="952"/>
                        <a:pt x="234" y="952"/>
                        <a:pt x="228" y="953"/>
                      </a:cubicBezTo>
                      <a:cubicBezTo>
                        <a:pt x="228" y="944"/>
                        <a:pt x="228" y="935"/>
                        <a:pt x="228" y="926"/>
                      </a:cubicBezTo>
                      <a:close/>
                      <a:moveTo>
                        <a:pt x="228" y="873"/>
                      </a:moveTo>
                      <a:cubicBezTo>
                        <a:pt x="235" y="873"/>
                        <a:pt x="241" y="873"/>
                        <a:pt x="247" y="873"/>
                      </a:cubicBezTo>
                      <a:cubicBezTo>
                        <a:pt x="247" y="881"/>
                        <a:pt x="247" y="890"/>
                        <a:pt x="247" y="898"/>
                      </a:cubicBezTo>
                      <a:cubicBezTo>
                        <a:pt x="241" y="899"/>
                        <a:pt x="235" y="899"/>
                        <a:pt x="228" y="899"/>
                      </a:cubicBezTo>
                      <a:cubicBezTo>
                        <a:pt x="228" y="891"/>
                        <a:pt x="228" y="882"/>
                        <a:pt x="228" y="873"/>
                      </a:cubicBezTo>
                      <a:close/>
                      <a:moveTo>
                        <a:pt x="228" y="820"/>
                      </a:moveTo>
                      <a:cubicBezTo>
                        <a:pt x="235" y="820"/>
                        <a:pt x="241" y="820"/>
                        <a:pt x="247" y="820"/>
                      </a:cubicBezTo>
                      <a:cubicBezTo>
                        <a:pt x="247" y="828"/>
                        <a:pt x="247" y="837"/>
                        <a:pt x="247" y="845"/>
                      </a:cubicBezTo>
                      <a:cubicBezTo>
                        <a:pt x="241" y="845"/>
                        <a:pt x="235" y="846"/>
                        <a:pt x="228" y="846"/>
                      </a:cubicBezTo>
                      <a:cubicBezTo>
                        <a:pt x="228" y="837"/>
                        <a:pt x="228" y="828"/>
                        <a:pt x="228" y="820"/>
                      </a:cubicBezTo>
                      <a:close/>
                      <a:moveTo>
                        <a:pt x="228" y="766"/>
                      </a:moveTo>
                      <a:cubicBezTo>
                        <a:pt x="235" y="766"/>
                        <a:pt x="241" y="767"/>
                        <a:pt x="248" y="767"/>
                      </a:cubicBezTo>
                      <a:cubicBezTo>
                        <a:pt x="248" y="775"/>
                        <a:pt x="248" y="784"/>
                        <a:pt x="248" y="792"/>
                      </a:cubicBezTo>
                      <a:cubicBezTo>
                        <a:pt x="241" y="792"/>
                        <a:pt x="235" y="792"/>
                        <a:pt x="228" y="793"/>
                      </a:cubicBezTo>
                      <a:cubicBezTo>
                        <a:pt x="228" y="784"/>
                        <a:pt x="228" y="775"/>
                        <a:pt x="228" y="766"/>
                      </a:cubicBezTo>
                      <a:close/>
                      <a:moveTo>
                        <a:pt x="229" y="713"/>
                      </a:moveTo>
                      <a:cubicBezTo>
                        <a:pt x="235" y="713"/>
                        <a:pt x="241" y="714"/>
                        <a:pt x="248" y="714"/>
                      </a:cubicBezTo>
                      <a:cubicBezTo>
                        <a:pt x="248" y="722"/>
                        <a:pt x="248" y="731"/>
                        <a:pt x="248" y="739"/>
                      </a:cubicBezTo>
                      <a:cubicBezTo>
                        <a:pt x="241" y="739"/>
                        <a:pt x="235" y="739"/>
                        <a:pt x="229" y="739"/>
                      </a:cubicBezTo>
                      <a:cubicBezTo>
                        <a:pt x="229" y="730"/>
                        <a:pt x="229" y="722"/>
                        <a:pt x="229" y="713"/>
                      </a:cubicBezTo>
                      <a:close/>
                      <a:moveTo>
                        <a:pt x="229" y="659"/>
                      </a:moveTo>
                      <a:cubicBezTo>
                        <a:pt x="235" y="660"/>
                        <a:pt x="241" y="660"/>
                        <a:pt x="248" y="661"/>
                      </a:cubicBezTo>
                      <a:cubicBezTo>
                        <a:pt x="248" y="669"/>
                        <a:pt x="248" y="678"/>
                        <a:pt x="248" y="686"/>
                      </a:cubicBezTo>
                      <a:cubicBezTo>
                        <a:pt x="241" y="686"/>
                        <a:pt x="235" y="686"/>
                        <a:pt x="229" y="686"/>
                      </a:cubicBezTo>
                      <a:cubicBezTo>
                        <a:pt x="229" y="677"/>
                        <a:pt x="229" y="668"/>
                        <a:pt x="229" y="659"/>
                      </a:cubicBezTo>
                      <a:close/>
                      <a:moveTo>
                        <a:pt x="229" y="606"/>
                      </a:moveTo>
                      <a:cubicBezTo>
                        <a:pt x="235" y="607"/>
                        <a:pt x="242" y="607"/>
                        <a:pt x="248" y="608"/>
                      </a:cubicBezTo>
                      <a:cubicBezTo>
                        <a:pt x="248" y="617"/>
                        <a:pt x="248" y="625"/>
                        <a:pt x="248" y="634"/>
                      </a:cubicBezTo>
                      <a:cubicBezTo>
                        <a:pt x="242" y="633"/>
                        <a:pt x="235" y="633"/>
                        <a:pt x="229" y="632"/>
                      </a:cubicBezTo>
                      <a:cubicBezTo>
                        <a:pt x="229" y="624"/>
                        <a:pt x="229" y="615"/>
                        <a:pt x="229" y="606"/>
                      </a:cubicBezTo>
                      <a:close/>
                      <a:moveTo>
                        <a:pt x="229" y="553"/>
                      </a:moveTo>
                      <a:cubicBezTo>
                        <a:pt x="235" y="553"/>
                        <a:pt x="242" y="554"/>
                        <a:pt x="248" y="555"/>
                      </a:cubicBezTo>
                      <a:cubicBezTo>
                        <a:pt x="248" y="564"/>
                        <a:pt x="248" y="572"/>
                        <a:pt x="248" y="581"/>
                      </a:cubicBezTo>
                      <a:cubicBezTo>
                        <a:pt x="242" y="580"/>
                        <a:pt x="235" y="580"/>
                        <a:pt x="229" y="579"/>
                      </a:cubicBezTo>
                      <a:cubicBezTo>
                        <a:pt x="229" y="570"/>
                        <a:pt x="229" y="561"/>
                        <a:pt x="229" y="553"/>
                      </a:cubicBezTo>
                      <a:close/>
                      <a:moveTo>
                        <a:pt x="229" y="499"/>
                      </a:moveTo>
                      <a:cubicBezTo>
                        <a:pt x="236" y="500"/>
                        <a:pt x="242" y="501"/>
                        <a:pt x="248" y="502"/>
                      </a:cubicBezTo>
                      <a:cubicBezTo>
                        <a:pt x="248" y="511"/>
                        <a:pt x="248" y="519"/>
                        <a:pt x="248" y="528"/>
                      </a:cubicBezTo>
                      <a:cubicBezTo>
                        <a:pt x="242" y="527"/>
                        <a:pt x="236" y="526"/>
                        <a:pt x="229" y="526"/>
                      </a:cubicBezTo>
                      <a:cubicBezTo>
                        <a:pt x="229" y="517"/>
                        <a:pt x="229" y="508"/>
                        <a:pt x="229" y="499"/>
                      </a:cubicBezTo>
                      <a:close/>
                      <a:moveTo>
                        <a:pt x="229" y="446"/>
                      </a:moveTo>
                      <a:cubicBezTo>
                        <a:pt x="236" y="447"/>
                        <a:pt x="242" y="448"/>
                        <a:pt x="248" y="449"/>
                      </a:cubicBezTo>
                      <a:cubicBezTo>
                        <a:pt x="248" y="458"/>
                        <a:pt x="248" y="466"/>
                        <a:pt x="248" y="475"/>
                      </a:cubicBezTo>
                      <a:cubicBezTo>
                        <a:pt x="242" y="474"/>
                        <a:pt x="236" y="473"/>
                        <a:pt x="229" y="472"/>
                      </a:cubicBezTo>
                      <a:cubicBezTo>
                        <a:pt x="229" y="464"/>
                        <a:pt x="229" y="455"/>
                        <a:pt x="229" y="446"/>
                      </a:cubicBezTo>
                      <a:close/>
                      <a:moveTo>
                        <a:pt x="230" y="393"/>
                      </a:moveTo>
                      <a:cubicBezTo>
                        <a:pt x="236" y="394"/>
                        <a:pt x="242" y="395"/>
                        <a:pt x="249" y="396"/>
                      </a:cubicBezTo>
                      <a:cubicBezTo>
                        <a:pt x="249" y="405"/>
                        <a:pt x="249" y="413"/>
                        <a:pt x="249" y="422"/>
                      </a:cubicBezTo>
                      <a:cubicBezTo>
                        <a:pt x="242" y="421"/>
                        <a:pt x="236" y="420"/>
                        <a:pt x="230" y="419"/>
                      </a:cubicBezTo>
                      <a:cubicBezTo>
                        <a:pt x="230" y="410"/>
                        <a:pt x="230" y="401"/>
                        <a:pt x="230" y="393"/>
                      </a:cubicBezTo>
                      <a:close/>
                      <a:moveTo>
                        <a:pt x="230" y="339"/>
                      </a:moveTo>
                      <a:cubicBezTo>
                        <a:pt x="236" y="341"/>
                        <a:pt x="242" y="342"/>
                        <a:pt x="249" y="343"/>
                      </a:cubicBezTo>
                      <a:cubicBezTo>
                        <a:pt x="249" y="352"/>
                        <a:pt x="249" y="360"/>
                        <a:pt x="249" y="369"/>
                      </a:cubicBezTo>
                      <a:cubicBezTo>
                        <a:pt x="242" y="368"/>
                        <a:pt x="236" y="367"/>
                        <a:pt x="230" y="366"/>
                      </a:cubicBezTo>
                      <a:cubicBezTo>
                        <a:pt x="230" y="357"/>
                        <a:pt x="230" y="348"/>
                        <a:pt x="230" y="339"/>
                      </a:cubicBezTo>
                      <a:close/>
                      <a:moveTo>
                        <a:pt x="230" y="286"/>
                      </a:moveTo>
                      <a:cubicBezTo>
                        <a:pt x="236" y="287"/>
                        <a:pt x="242" y="289"/>
                        <a:pt x="249" y="291"/>
                      </a:cubicBezTo>
                      <a:cubicBezTo>
                        <a:pt x="249" y="299"/>
                        <a:pt x="249" y="307"/>
                        <a:pt x="249" y="316"/>
                      </a:cubicBezTo>
                      <a:cubicBezTo>
                        <a:pt x="242" y="315"/>
                        <a:pt x="236" y="313"/>
                        <a:pt x="230" y="312"/>
                      </a:cubicBezTo>
                      <a:cubicBezTo>
                        <a:pt x="230" y="303"/>
                        <a:pt x="230" y="295"/>
                        <a:pt x="230" y="286"/>
                      </a:cubicBezTo>
                      <a:close/>
                      <a:moveTo>
                        <a:pt x="230" y="232"/>
                      </a:moveTo>
                      <a:cubicBezTo>
                        <a:pt x="236" y="234"/>
                        <a:pt x="243" y="236"/>
                        <a:pt x="249" y="238"/>
                      </a:cubicBezTo>
                      <a:cubicBezTo>
                        <a:pt x="249" y="246"/>
                        <a:pt x="249" y="255"/>
                        <a:pt x="249" y="263"/>
                      </a:cubicBezTo>
                      <a:cubicBezTo>
                        <a:pt x="243" y="262"/>
                        <a:pt x="236" y="260"/>
                        <a:pt x="230" y="259"/>
                      </a:cubicBezTo>
                      <a:cubicBezTo>
                        <a:pt x="230" y="250"/>
                        <a:pt x="230" y="241"/>
                        <a:pt x="230" y="232"/>
                      </a:cubicBezTo>
                      <a:close/>
                      <a:moveTo>
                        <a:pt x="230" y="179"/>
                      </a:moveTo>
                      <a:cubicBezTo>
                        <a:pt x="236" y="181"/>
                        <a:pt x="243" y="183"/>
                        <a:pt x="249" y="185"/>
                      </a:cubicBezTo>
                      <a:cubicBezTo>
                        <a:pt x="249" y="193"/>
                        <a:pt x="249" y="202"/>
                        <a:pt x="249" y="210"/>
                      </a:cubicBezTo>
                      <a:cubicBezTo>
                        <a:pt x="243" y="209"/>
                        <a:pt x="236" y="207"/>
                        <a:pt x="230" y="205"/>
                      </a:cubicBezTo>
                      <a:cubicBezTo>
                        <a:pt x="230" y="197"/>
                        <a:pt x="230" y="188"/>
                        <a:pt x="230" y="179"/>
                      </a:cubicBezTo>
                      <a:close/>
                      <a:moveTo>
                        <a:pt x="249" y="157"/>
                      </a:moveTo>
                      <a:cubicBezTo>
                        <a:pt x="230" y="152"/>
                        <a:pt x="230" y="152"/>
                        <a:pt x="230" y="152"/>
                      </a:cubicBezTo>
                      <a:cubicBezTo>
                        <a:pt x="230" y="126"/>
                        <a:pt x="230" y="126"/>
                        <a:pt x="230" y="126"/>
                      </a:cubicBezTo>
                      <a:cubicBezTo>
                        <a:pt x="249" y="132"/>
                        <a:pt x="249" y="132"/>
                        <a:pt x="249" y="132"/>
                      </a:cubicBezTo>
                      <a:lnTo>
                        <a:pt x="249" y="157"/>
                      </a:lnTo>
                      <a:close/>
                    </a:path>
                  </a:pathLst>
                </a:custGeom>
                <a:solidFill>
                  <a:schemeClr val="accent4"/>
                </a:solidFill>
                <a:ln>
                  <a:noFill/>
                </a:ln>
                <a:extLst>
                  <a:ext uri="{91240B29-F687-4F45-9708-019B960494DF}">
                    <a14:hiddenLine xmlns:a14="http://schemas.microsoft.com/office/drawing/2010/main" xmlns="" w="9525">
                      <a:solidFill>
                        <a:srgbClr val="000000"/>
                      </a:solidFill>
                      <a:rou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Freeform: Shape 67"/>
                <p:cNvSpPr/>
                <p:nvPr/>
              </p:nvSpPr>
              <p:spPr bwMode="auto">
                <a:xfrm>
                  <a:off x="7591471" y="3637200"/>
                  <a:ext cx="211494" cy="1631898"/>
                </a:xfrm>
                <a:custGeom>
                  <a:avLst/>
                  <a:gdLst>
                    <a:gd name="T0" fmla="*/ 0 w 111"/>
                    <a:gd name="T1" fmla="*/ 854 h 854"/>
                    <a:gd name="T2" fmla="*/ 111 w 111"/>
                    <a:gd name="T3" fmla="*/ 36 h 854"/>
                    <a:gd name="T4" fmla="*/ 97 w 111"/>
                    <a:gd name="T5" fmla="*/ 791 h 854"/>
                    <a:gd name="T6" fmla="*/ 16 w 111"/>
                    <a:gd name="T7" fmla="*/ 791 h 854"/>
                    <a:gd name="T8" fmla="*/ 97 w 111"/>
                    <a:gd name="T9" fmla="*/ 791 h 854"/>
                    <a:gd name="T10" fmla="*/ 16 w 111"/>
                    <a:gd name="T11" fmla="*/ 756 h 854"/>
                    <a:gd name="T12" fmla="*/ 97 w 111"/>
                    <a:gd name="T13" fmla="*/ 719 h 854"/>
                    <a:gd name="T14" fmla="*/ 97 w 111"/>
                    <a:gd name="T15" fmla="*/ 684 h 854"/>
                    <a:gd name="T16" fmla="*/ 16 w 111"/>
                    <a:gd name="T17" fmla="*/ 677 h 854"/>
                    <a:gd name="T18" fmla="*/ 97 w 111"/>
                    <a:gd name="T19" fmla="*/ 684 h 854"/>
                    <a:gd name="T20" fmla="*/ 16 w 111"/>
                    <a:gd name="T21" fmla="*/ 642 h 854"/>
                    <a:gd name="T22" fmla="*/ 97 w 111"/>
                    <a:gd name="T23" fmla="*/ 612 h 854"/>
                    <a:gd name="T24" fmla="*/ 97 w 111"/>
                    <a:gd name="T25" fmla="*/ 577 h 854"/>
                    <a:gd name="T26" fmla="*/ 16 w 111"/>
                    <a:gd name="T27" fmla="*/ 563 h 854"/>
                    <a:gd name="T28" fmla="*/ 97 w 111"/>
                    <a:gd name="T29" fmla="*/ 577 h 854"/>
                    <a:gd name="T30" fmla="*/ 16 w 111"/>
                    <a:gd name="T31" fmla="*/ 528 h 854"/>
                    <a:gd name="T32" fmla="*/ 97 w 111"/>
                    <a:gd name="T33" fmla="*/ 505 h 854"/>
                    <a:gd name="T34" fmla="*/ 97 w 111"/>
                    <a:gd name="T35" fmla="*/ 470 h 854"/>
                    <a:gd name="T36" fmla="*/ 16 w 111"/>
                    <a:gd name="T37" fmla="*/ 449 h 854"/>
                    <a:gd name="T38" fmla="*/ 97 w 111"/>
                    <a:gd name="T39" fmla="*/ 470 h 854"/>
                    <a:gd name="T40" fmla="*/ 16 w 111"/>
                    <a:gd name="T41" fmla="*/ 414 h 854"/>
                    <a:gd name="T42" fmla="*/ 97 w 111"/>
                    <a:gd name="T43" fmla="*/ 397 h 854"/>
                    <a:gd name="T44" fmla="*/ 97 w 111"/>
                    <a:gd name="T45" fmla="*/ 363 h 854"/>
                    <a:gd name="T46" fmla="*/ 16 w 111"/>
                    <a:gd name="T47" fmla="*/ 335 h 854"/>
                    <a:gd name="T48" fmla="*/ 97 w 111"/>
                    <a:gd name="T49" fmla="*/ 363 h 854"/>
                    <a:gd name="T50" fmla="*/ 16 w 111"/>
                    <a:gd name="T51" fmla="*/ 300 h 854"/>
                    <a:gd name="T52" fmla="*/ 97 w 111"/>
                    <a:gd name="T53" fmla="*/ 290 h 854"/>
                    <a:gd name="T54" fmla="*/ 97 w 111"/>
                    <a:gd name="T55" fmla="*/ 256 h 854"/>
                    <a:gd name="T56" fmla="*/ 16 w 111"/>
                    <a:gd name="T57" fmla="*/ 221 h 854"/>
                    <a:gd name="T58" fmla="*/ 97 w 111"/>
                    <a:gd name="T59" fmla="*/ 256 h 854"/>
                    <a:gd name="T60" fmla="*/ 16 w 111"/>
                    <a:gd name="T61" fmla="*/ 186 h 854"/>
                    <a:gd name="T62" fmla="*/ 97 w 111"/>
                    <a:gd name="T63" fmla="*/ 183 h 854"/>
                    <a:gd name="T64" fmla="*/ 97 w 111"/>
                    <a:gd name="T65" fmla="*/ 149 h 854"/>
                    <a:gd name="T66" fmla="*/ 16 w 111"/>
                    <a:gd name="T67" fmla="*/ 107 h 854"/>
                    <a:gd name="T68" fmla="*/ 97 w 111"/>
                    <a:gd name="T69" fmla="*/ 149 h 854"/>
                    <a:gd name="T70" fmla="*/ 16 w 111"/>
                    <a:gd name="T71" fmla="*/ 73 h 854"/>
                    <a:gd name="T72" fmla="*/ 97 w 111"/>
                    <a:gd name="T73" fmla="*/ 76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1" h="854">
                      <a:moveTo>
                        <a:pt x="0" y="0"/>
                      </a:moveTo>
                      <a:cubicBezTo>
                        <a:pt x="0" y="854"/>
                        <a:pt x="0" y="854"/>
                        <a:pt x="0" y="854"/>
                      </a:cubicBezTo>
                      <a:cubicBezTo>
                        <a:pt x="111" y="827"/>
                        <a:pt x="111" y="827"/>
                        <a:pt x="111" y="827"/>
                      </a:cubicBezTo>
                      <a:cubicBezTo>
                        <a:pt x="111" y="36"/>
                        <a:pt x="111" y="36"/>
                        <a:pt x="111" y="36"/>
                      </a:cubicBezTo>
                      <a:lnTo>
                        <a:pt x="0" y="0"/>
                      </a:lnTo>
                      <a:close/>
                      <a:moveTo>
                        <a:pt x="97" y="791"/>
                      </a:moveTo>
                      <a:cubicBezTo>
                        <a:pt x="16" y="813"/>
                        <a:pt x="16" y="813"/>
                        <a:pt x="16" y="813"/>
                      </a:cubicBezTo>
                      <a:cubicBezTo>
                        <a:pt x="16" y="791"/>
                        <a:pt x="16" y="791"/>
                        <a:pt x="16" y="791"/>
                      </a:cubicBezTo>
                      <a:cubicBezTo>
                        <a:pt x="97" y="773"/>
                        <a:pt x="97" y="773"/>
                        <a:pt x="97" y="773"/>
                      </a:cubicBezTo>
                      <a:lnTo>
                        <a:pt x="97" y="791"/>
                      </a:lnTo>
                      <a:close/>
                      <a:moveTo>
                        <a:pt x="97" y="737"/>
                      </a:moveTo>
                      <a:cubicBezTo>
                        <a:pt x="70" y="743"/>
                        <a:pt x="43" y="750"/>
                        <a:pt x="16" y="756"/>
                      </a:cubicBezTo>
                      <a:cubicBezTo>
                        <a:pt x="16" y="748"/>
                        <a:pt x="16" y="741"/>
                        <a:pt x="16" y="734"/>
                      </a:cubicBezTo>
                      <a:cubicBezTo>
                        <a:pt x="43" y="729"/>
                        <a:pt x="70" y="724"/>
                        <a:pt x="97" y="719"/>
                      </a:cubicBezTo>
                      <a:cubicBezTo>
                        <a:pt x="97" y="725"/>
                        <a:pt x="97" y="731"/>
                        <a:pt x="97" y="737"/>
                      </a:cubicBezTo>
                      <a:close/>
                      <a:moveTo>
                        <a:pt x="97" y="684"/>
                      </a:moveTo>
                      <a:cubicBezTo>
                        <a:pt x="70" y="689"/>
                        <a:pt x="43" y="694"/>
                        <a:pt x="16" y="699"/>
                      </a:cubicBezTo>
                      <a:cubicBezTo>
                        <a:pt x="16" y="691"/>
                        <a:pt x="16" y="684"/>
                        <a:pt x="16" y="677"/>
                      </a:cubicBezTo>
                      <a:cubicBezTo>
                        <a:pt x="43" y="673"/>
                        <a:pt x="70" y="669"/>
                        <a:pt x="97" y="666"/>
                      </a:cubicBezTo>
                      <a:cubicBezTo>
                        <a:pt x="97" y="672"/>
                        <a:pt x="97" y="678"/>
                        <a:pt x="97" y="684"/>
                      </a:cubicBezTo>
                      <a:close/>
                      <a:moveTo>
                        <a:pt x="97" y="630"/>
                      </a:moveTo>
                      <a:cubicBezTo>
                        <a:pt x="70" y="634"/>
                        <a:pt x="43" y="638"/>
                        <a:pt x="16" y="642"/>
                      </a:cubicBezTo>
                      <a:cubicBezTo>
                        <a:pt x="16" y="635"/>
                        <a:pt x="16" y="627"/>
                        <a:pt x="16" y="620"/>
                      </a:cubicBezTo>
                      <a:cubicBezTo>
                        <a:pt x="43" y="617"/>
                        <a:pt x="70" y="615"/>
                        <a:pt x="97" y="612"/>
                      </a:cubicBezTo>
                      <a:cubicBezTo>
                        <a:pt x="97" y="618"/>
                        <a:pt x="97" y="624"/>
                        <a:pt x="97" y="630"/>
                      </a:cubicBezTo>
                      <a:close/>
                      <a:moveTo>
                        <a:pt x="97" y="577"/>
                      </a:moveTo>
                      <a:cubicBezTo>
                        <a:pt x="70" y="580"/>
                        <a:pt x="43" y="582"/>
                        <a:pt x="16" y="585"/>
                      </a:cubicBezTo>
                      <a:cubicBezTo>
                        <a:pt x="16" y="578"/>
                        <a:pt x="16" y="570"/>
                        <a:pt x="16" y="563"/>
                      </a:cubicBezTo>
                      <a:cubicBezTo>
                        <a:pt x="43" y="561"/>
                        <a:pt x="70" y="560"/>
                        <a:pt x="97" y="558"/>
                      </a:cubicBezTo>
                      <a:cubicBezTo>
                        <a:pt x="97" y="564"/>
                        <a:pt x="97" y="571"/>
                        <a:pt x="97" y="577"/>
                      </a:cubicBezTo>
                      <a:close/>
                      <a:moveTo>
                        <a:pt x="97" y="523"/>
                      </a:moveTo>
                      <a:cubicBezTo>
                        <a:pt x="70" y="525"/>
                        <a:pt x="43" y="526"/>
                        <a:pt x="16" y="528"/>
                      </a:cubicBezTo>
                      <a:cubicBezTo>
                        <a:pt x="16" y="521"/>
                        <a:pt x="16" y="513"/>
                        <a:pt x="16" y="506"/>
                      </a:cubicBezTo>
                      <a:cubicBezTo>
                        <a:pt x="43" y="505"/>
                        <a:pt x="70" y="505"/>
                        <a:pt x="97" y="505"/>
                      </a:cubicBezTo>
                      <a:cubicBezTo>
                        <a:pt x="97" y="511"/>
                        <a:pt x="97" y="517"/>
                        <a:pt x="97" y="523"/>
                      </a:cubicBezTo>
                      <a:close/>
                      <a:moveTo>
                        <a:pt x="97" y="470"/>
                      </a:moveTo>
                      <a:cubicBezTo>
                        <a:pt x="70" y="470"/>
                        <a:pt x="43" y="471"/>
                        <a:pt x="16" y="471"/>
                      </a:cubicBezTo>
                      <a:cubicBezTo>
                        <a:pt x="16" y="464"/>
                        <a:pt x="16" y="456"/>
                        <a:pt x="16" y="449"/>
                      </a:cubicBezTo>
                      <a:cubicBezTo>
                        <a:pt x="43" y="450"/>
                        <a:pt x="70" y="450"/>
                        <a:pt x="97" y="451"/>
                      </a:cubicBezTo>
                      <a:cubicBezTo>
                        <a:pt x="97" y="457"/>
                        <a:pt x="97" y="464"/>
                        <a:pt x="97" y="470"/>
                      </a:cubicBezTo>
                      <a:close/>
                      <a:moveTo>
                        <a:pt x="97" y="417"/>
                      </a:moveTo>
                      <a:cubicBezTo>
                        <a:pt x="70" y="416"/>
                        <a:pt x="43" y="415"/>
                        <a:pt x="16" y="414"/>
                      </a:cubicBezTo>
                      <a:cubicBezTo>
                        <a:pt x="16" y="407"/>
                        <a:pt x="16" y="399"/>
                        <a:pt x="16" y="392"/>
                      </a:cubicBezTo>
                      <a:cubicBezTo>
                        <a:pt x="43" y="394"/>
                        <a:pt x="70" y="396"/>
                        <a:pt x="97" y="397"/>
                      </a:cubicBezTo>
                      <a:cubicBezTo>
                        <a:pt x="97" y="404"/>
                        <a:pt x="97" y="410"/>
                        <a:pt x="97" y="417"/>
                      </a:cubicBezTo>
                      <a:close/>
                      <a:moveTo>
                        <a:pt x="97" y="363"/>
                      </a:moveTo>
                      <a:cubicBezTo>
                        <a:pt x="70" y="361"/>
                        <a:pt x="43" y="359"/>
                        <a:pt x="16" y="357"/>
                      </a:cubicBezTo>
                      <a:cubicBezTo>
                        <a:pt x="16" y="350"/>
                        <a:pt x="16" y="342"/>
                        <a:pt x="16" y="335"/>
                      </a:cubicBezTo>
                      <a:cubicBezTo>
                        <a:pt x="43" y="338"/>
                        <a:pt x="70" y="341"/>
                        <a:pt x="97" y="344"/>
                      </a:cubicBezTo>
                      <a:cubicBezTo>
                        <a:pt x="97" y="350"/>
                        <a:pt x="97" y="357"/>
                        <a:pt x="97" y="363"/>
                      </a:cubicBezTo>
                      <a:close/>
                      <a:moveTo>
                        <a:pt x="97" y="310"/>
                      </a:moveTo>
                      <a:cubicBezTo>
                        <a:pt x="70" y="307"/>
                        <a:pt x="43" y="303"/>
                        <a:pt x="16" y="300"/>
                      </a:cubicBezTo>
                      <a:cubicBezTo>
                        <a:pt x="16" y="293"/>
                        <a:pt x="16" y="286"/>
                        <a:pt x="16" y="278"/>
                      </a:cubicBezTo>
                      <a:cubicBezTo>
                        <a:pt x="43" y="282"/>
                        <a:pt x="70" y="286"/>
                        <a:pt x="97" y="290"/>
                      </a:cubicBezTo>
                      <a:cubicBezTo>
                        <a:pt x="97" y="297"/>
                        <a:pt x="97" y="303"/>
                        <a:pt x="97" y="310"/>
                      </a:cubicBezTo>
                      <a:close/>
                      <a:moveTo>
                        <a:pt x="97" y="256"/>
                      </a:moveTo>
                      <a:cubicBezTo>
                        <a:pt x="70" y="252"/>
                        <a:pt x="43" y="248"/>
                        <a:pt x="16" y="243"/>
                      </a:cubicBezTo>
                      <a:cubicBezTo>
                        <a:pt x="16" y="236"/>
                        <a:pt x="16" y="229"/>
                        <a:pt x="16" y="221"/>
                      </a:cubicBezTo>
                      <a:cubicBezTo>
                        <a:pt x="43" y="226"/>
                        <a:pt x="70" y="231"/>
                        <a:pt x="97" y="237"/>
                      </a:cubicBezTo>
                      <a:cubicBezTo>
                        <a:pt x="97" y="243"/>
                        <a:pt x="97" y="250"/>
                        <a:pt x="97" y="256"/>
                      </a:cubicBezTo>
                      <a:close/>
                      <a:moveTo>
                        <a:pt x="97" y="203"/>
                      </a:moveTo>
                      <a:cubicBezTo>
                        <a:pt x="70" y="197"/>
                        <a:pt x="43" y="192"/>
                        <a:pt x="16" y="186"/>
                      </a:cubicBezTo>
                      <a:cubicBezTo>
                        <a:pt x="16" y="179"/>
                        <a:pt x="16" y="172"/>
                        <a:pt x="16" y="164"/>
                      </a:cubicBezTo>
                      <a:cubicBezTo>
                        <a:pt x="43" y="171"/>
                        <a:pt x="70" y="177"/>
                        <a:pt x="97" y="183"/>
                      </a:cubicBezTo>
                      <a:cubicBezTo>
                        <a:pt x="97" y="190"/>
                        <a:pt x="97" y="196"/>
                        <a:pt x="97" y="203"/>
                      </a:cubicBezTo>
                      <a:close/>
                      <a:moveTo>
                        <a:pt x="97" y="149"/>
                      </a:moveTo>
                      <a:cubicBezTo>
                        <a:pt x="70" y="143"/>
                        <a:pt x="43" y="136"/>
                        <a:pt x="16" y="129"/>
                      </a:cubicBezTo>
                      <a:cubicBezTo>
                        <a:pt x="16" y="122"/>
                        <a:pt x="16" y="115"/>
                        <a:pt x="16" y="107"/>
                      </a:cubicBezTo>
                      <a:cubicBezTo>
                        <a:pt x="43" y="115"/>
                        <a:pt x="70" y="122"/>
                        <a:pt x="97" y="129"/>
                      </a:cubicBezTo>
                      <a:cubicBezTo>
                        <a:pt x="97" y="136"/>
                        <a:pt x="97" y="143"/>
                        <a:pt x="97" y="149"/>
                      </a:cubicBezTo>
                      <a:close/>
                      <a:moveTo>
                        <a:pt x="97" y="96"/>
                      </a:moveTo>
                      <a:cubicBezTo>
                        <a:pt x="16" y="73"/>
                        <a:pt x="16" y="73"/>
                        <a:pt x="16" y="73"/>
                      </a:cubicBezTo>
                      <a:cubicBezTo>
                        <a:pt x="16" y="50"/>
                        <a:pt x="16" y="50"/>
                        <a:pt x="16" y="50"/>
                      </a:cubicBezTo>
                      <a:cubicBezTo>
                        <a:pt x="97" y="76"/>
                        <a:pt x="97" y="76"/>
                        <a:pt x="97" y="76"/>
                      </a:cubicBezTo>
                      <a:lnTo>
                        <a:pt x="97" y="96"/>
                      </a:lnTo>
                      <a:close/>
                    </a:path>
                  </a:pathLst>
                </a:custGeom>
                <a:solidFill>
                  <a:schemeClr val="accent5"/>
                </a:solidFill>
                <a:ln>
                  <a:noFill/>
                </a:ln>
                <a:extLst>
                  <a:ext uri="{91240B29-F687-4F45-9708-019B960494DF}">
                    <a14:hiddenLine xmlns:a14="http://schemas.microsoft.com/office/drawing/2010/main" xmlns="" w="9525">
                      <a:solidFill>
                        <a:srgbClr val="000000"/>
                      </a:solidFill>
                      <a:rou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Freeform: Shape 68"/>
                <p:cNvSpPr/>
                <p:nvPr/>
              </p:nvSpPr>
              <p:spPr bwMode="auto">
                <a:xfrm>
                  <a:off x="7167178" y="3639812"/>
                  <a:ext cx="407322" cy="1629287"/>
                </a:xfrm>
                <a:custGeom>
                  <a:avLst/>
                  <a:gdLst>
                    <a:gd name="T0" fmla="*/ 176 w 213"/>
                    <a:gd name="T1" fmla="*/ 810 h 853"/>
                    <a:gd name="T2" fmla="*/ 141 w 213"/>
                    <a:gd name="T3" fmla="*/ 763 h 853"/>
                    <a:gd name="T4" fmla="*/ 141 w 213"/>
                    <a:gd name="T5" fmla="*/ 697 h 853"/>
                    <a:gd name="T6" fmla="*/ 176 w 213"/>
                    <a:gd name="T7" fmla="*/ 655 h 853"/>
                    <a:gd name="T8" fmla="*/ 176 w 213"/>
                    <a:gd name="T9" fmla="*/ 638 h 853"/>
                    <a:gd name="T10" fmla="*/ 176 w 213"/>
                    <a:gd name="T11" fmla="*/ 552 h 853"/>
                    <a:gd name="T12" fmla="*/ 141 w 213"/>
                    <a:gd name="T13" fmla="*/ 510 h 853"/>
                    <a:gd name="T14" fmla="*/ 141 w 213"/>
                    <a:gd name="T15" fmla="*/ 444 h 853"/>
                    <a:gd name="T16" fmla="*/ 176 w 213"/>
                    <a:gd name="T17" fmla="*/ 397 h 853"/>
                    <a:gd name="T18" fmla="*/ 176 w 213"/>
                    <a:gd name="T19" fmla="*/ 379 h 853"/>
                    <a:gd name="T20" fmla="*/ 176 w 213"/>
                    <a:gd name="T21" fmla="*/ 336 h 853"/>
                    <a:gd name="T22" fmla="*/ 141 w 213"/>
                    <a:gd name="T23" fmla="*/ 256 h 853"/>
                    <a:gd name="T24" fmla="*/ 141 w 213"/>
                    <a:gd name="T25" fmla="*/ 190 h 853"/>
                    <a:gd name="T26" fmla="*/ 176 w 213"/>
                    <a:gd name="T27" fmla="*/ 138 h 853"/>
                    <a:gd name="T28" fmla="*/ 176 w 213"/>
                    <a:gd name="T29" fmla="*/ 121 h 853"/>
                    <a:gd name="T30" fmla="*/ 94 w 213"/>
                    <a:gd name="T31" fmla="*/ 78 h 853"/>
                    <a:gd name="T32" fmla="*/ 117 w 213"/>
                    <a:gd name="T33" fmla="*/ 112 h 853"/>
                    <a:gd name="T34" fmla="*/ 117 w 213"/>
                    <a:gd name="T35" fmla="*/ 177 h 853"/>
                    <a:gd name="T36" fmla="*/ 94 w 213"/>
                    <a:gd name="T37" fmla="*/ 223 h 853"/>
                    <a:gd name="T38" fmla="*/ 94 w 213"/>
                    <a:gd name="T39" fmla="*/ 242 h 853"/>
                    <a:gd name="T40" fmla="*/ 94 w 213"/>
                    <a:gd name="T41" fmla="*/ 324 h 853"/>
                    <a:gd name="T42" fmla="*/ 116 w 213"/>
                    <a:gd name="T43" fmla="*/ 362 h 853"/>
                    <a:gd name="T44" fmla="*/ 116 w 213"/>
                    <a:gd name="T45" fmla="*/ 427 h 853"/>
                    <a:gd name="T46" fmla="*/ 94 w 213"/>
                    <a:gd name="T47" fmla="*/ 469 h 853"/>
                    <a:gd name="T48" fmla="*/ 94 w 213"/>
                    <a:gd name="T49" fmla="*/ 489 h 853"/>
                    <a:gd name="T50" fmla="*/ 93 w 213"/>
                    <a:gd name="T51" fmla="*/ 571 h 853"/>
                    <a:gd name="T52" fmla="*/ 116 w 213"/>
                    <a:gd name="T53" fmla="*/ 612 h 853"/>
                    <a:gd name="T54" fmla="*/ 116 w 213"/>
                    <a:gd name="T55" fmla="*/ 676 h 853"/>
                    <a:gd name="T56" fmla="*/ 93 w 213"/>
                    <a:gd name="T57" fmla="*/ 716 h 853"/>
                    <a:gd name="T58" fmla="*/ 93 w 213"/>
                    <a:gd name="T59" fmla="*/ 735 h 853"/>
                    <a:gd name="T60" fmla="*/ 74 w 213"/>
                    <a:gd name="T61" fmla="*/ 796 h 853"/>
                    <a:gd name="T62" fmla="*/ 58 w 213"/>
                    <a:gd name="T63" fmla="*/ 754 h 853"/>
                    <a:gd name="T64" fmla="*/ 74 w 213"/>
                    <a:gd name="T65" fmla="*/ 694 h 853"/>
                    <a:gd name="T66" fmla="*/ 74 w 213"/>
                    <a:gd name="T67" fmla="*/ 653 h 853"/>
                    <a:gd name="T68" fmla="*/ 58 w 213"/>
                    <a:gd name="T69" fmla="*/ 633 h 853"/>
                    <a:gd name="T70" fmla="*/ 58 w 213"/>
                    <a:gd name="T71" fmla="*/ 552 h 853"/>
                    <a:gd name="T72" fmla="*/ 58 w 213"/>
                    <a:gd name="T73" fmla="*/ 512 h 853"/>
                    <a:gd name="T74" fmla="*/ 58 w 213"/>
                    <a:gd name="T75" fmla="*/ 452 h 853"/>
                    <a:gd name="T76" fmla="*/ 74 w 213"/>
                    <a:gd name="T77" fmla="*/ 409 h 853"/>
                    <a:gd name="T78" fmla="*/ 74 w 213"/>
                    <a:gd name="T79" fmla="*/ 390 h 853"/>
                    <a:gd name="T80" fmla="*/ 74 w 213"/>
                    <a:gd name="T81" fmla="*/ 308 h 853"/>
                    <a:gd name="T82" fmla="*/ 58 w 213"/>
                    <a:gd name="T83" fmla="*/ 271 h 853"/>
                    <a:gd name="T84" fmla="*/ 58 w 213"/>
                    <a:gd name="T85" fmla="*/ 210 h 853"/>
                    <a:gd name="T86" fmla="*/ 74 w 213"/>
                    <a:gd name="T87" fmla="*/ 186 h 853"/>
                    <a:gd name="T88" fmla="*/ 74 w 213"/>
                    <a:gd name="T89" fmla="*/ 146 h 853"/>
                    <a:gd name="T90" fmla="*/ 43 w 213"/>
                    <a:gd name="T91" fmla="*/ 793 h 853"/>
                    <a:gd name="T92" fmla="*/ 28 w 213"/>
                    <a:gd name="T93" fmla="*/ 751 h 853"/>
                    <a:gd name="T94" fmla="*/ 28 w 213"/>
                    <a:gd name="T95" fmla="*/ 692 h 853"/>
                    <a:gd name="T96" fmla="*/ 43 w 213"/>
                    <a:gd name="T97" fmla="*/ 653 h 853"/>
                    <a:gd name="T98" fmla="*/ 42 w 213"/>
                    <a:gd name="T99" fmla="*/ 633 h 853"/>
                    <a:gd name="T100" fmla="*/ 42 w 213"/>
                    <a:gd name="T101" fmla="*/ 553 h 853"/>
                    <a:gd name="T102" fmla="*/ 28 w 213"/>
                    <a:gd name="T103" fmla="*/ 514 h 853"/>
                    <a:gd name="T104" fmla="*/ 28 w 213"/>
                    <a:gd name="T105" fmla="*/ 455 h 853"/>
                    <a:gd name="T106" fmla="*/ 42 w 213"/>
                    <a:gd name="T107" fmla="*/ 414 h 853"/>
                    <a:gd name="T108" fmla="*/ 42 w 213"/>
                    <a:gd name="T109" fmla="*/ 393 h 853"/>
                    <a:gd name="T110" fmla="*/ 42 w 213"/>
                    <a:gd name="T111" fmla="*/ 314 h 853"/>
                    <a:gd name="T112" fmla="*/ 27 w 213"/>
                    <a:gd name="T113" fmla="*/ 276 h 853"/>
                    <a:gd name="T114" fmla="*/ 27 w 213"/>
                    <a:gd name="T115" fmla="*/ 218 h 853"/>
                    <a:gd name="T116" fmla="*/ 41 w 213"/>
                    <a:gd name="T117" fmla="*/ 174 h 853"/>
                    <a:gd name="T118" fmla="*/ 41 w 213"/>
                    <a:gd name="T119" fmla="*/ 154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3" h="853">
                      <a:moveTo>
                        <a:pt x="0" y="820"/>
                      </a:moveTo>
                      <a:cubicBezTo>
                        <a:pt x="213" y="853"/>
                        <a:pt x="213" y="853"/>
                        <a:pt x="213" y="853"/>
                      </a:cubicBezTo>
                      <a:cubicBezTo>
                        <a:pt x="213" y="0"/>
                        <a:pt x="213" y="0"/>
                        <a:pt x="213" y="0"/>
                      </a:cubicBezTo>
                      <a:cubicBezTo>
                        <a:pt x="0" y="73"/>
                        <a:pt x="0" y="73"/>
                        <a:pt x="0" y="73"/>
                      </a:cubicBezTo>
                      <a:lnTo>
                        <a:pt x="0" y="820"/>
                      </a:lnTo>
                      <a:close/>
                      <a:moveTo>
                        <a:pt x="176" y="810"/>
                      </a:moveTo>
                      <a:cubicBezTo>
                        <a:pt x="141" y="805"/>
                        <a:pt x="141" y="805"/>
                        <a:pt x="141" y="805"/>
                      </a:cubicBezTo>
                      <a:cubicBezTo>
                        <a:pt x="141" y="781"/>
                        <a:pt x="141" y="781"/>
                        <a:pt x="141" y="781"/>
                      </a:cubicBezTo>
                      <a:cubicBezTo>
                        <a:pt x="176" y="785"/>
                        <a:pt x="176" y="785"/>
                        <a:pt x="176" y="785"/>
                      </a:cubicBezTo>
                      <a:lnTo>
                        <a:pt x="176" y="810"/>
                      </a:lnTo>
                      <a:close/>
                      <a:moveTo>
                        <a:pt x="176" y="767"/>
                      </a:moveTo>
                      <a:cubicBezTo>
                        <a:pt x="164" y="766"/>
                        <a:pt x="152" y="764"/>
                        <a:pt x="141" y="763"/>
                      </a:cubicBezTo>
                      <a:cubicBezTo>
                        <a:pt x="141" y="755"/>
                        <a:pt x="141" y="747"/>
                        <a:pt x="141" y="739"/>
                      </a:cubicBezTo>
                      <a:cubicBezTo>
                        <a:pt x="152" y="740"/>
                        <a:pt x="164" y="741"/>
                        <a:pt x="176" y="741"/>
                      </a:cubicBezTo>
                      <a:cubicBezTo>
                        <a:pt x="176" y="750"/>
                        <a:pt x="176" y="759"/>
                        <a:pt x="176" y="767"/>
                      </a:cubicBezTo>
                      <a:close/>
                      <a:moveTo>
                        <a:pt x="176" y="724"/>
                      </a:moveTo>
                      <a:cubicBezTo>
                        <a:pt x="164" y="723"/>
                        <a:pt x="152" y="722"/>
                        <a:pt x="141" y="721"/>
                      </a:cubicBezTo>
                      <a:cubicBezTo>
                        <a:pt x="141" y="713"/>
                        <a:pt x="141" y="705"/>
                        <a:pt x="141" y="697"/>
                      </a:cubicBezTo>
                      <a:cubicBezTo>
                        <a:pt x="152" y="697"/>
                        <a:pt x="164" y="698"/>
                        <a:pt x="176" y="698"/>
                      </a:cubicBezTo>
                      <a:cubicBezTo>
                        <a:pt x="176" y="707"/>
                        <a:pt x="176" y="715"/>
                        <a:pt x="176" y="724"/>
                      </a:cubicBezTo>
                      <a:close/>
                      <a:moveTo>
                        <a:pt x="176" y="681"/>
                      </a:moveTo>
                      <a:cubicBezTo>
                        <a:pt x="164" y="680"/>
                        <a:pt x="152" y="679"/>
                        <a:pt x="141" y="679"/>
                      </a:cubicBezTo>
                      <a:cubicBezTo>
                        <a:pt x="141" y="671"/>
                        <a:pt x="141" y="663"/>
                        <a:pt x="141" y="655"/>
                      </a:cubicBezTo>
                      <a:cubicBezTo>
                        <a:pt x="152" y="655"/>
                        <a:pt x="164" y="655"/>
                        <a:pt x="176" y="655"/>
                      </a:cubicBezTo>
                      <a:cubicBezTo>
                        <a:pt x="176" y="664"/>
                        <a:pt x="176" y="672"/>
                        <a:pt x="176" y="681"/>
                      </a:cubicBezTo>
                      <a:close/>
                      <a:moveTo>
                        <a:pt x="176" y="638"/>
                      </a:moveTo>
                      <a:cubicBezTo>
                        <a:pt x="164" y="637"/>
                        <a:pt x="152" y="637"/>
                        <a:pt x="141" y="636"/>
                      </a:cubicBezTo>
                      <a:cubicBezTo>
                        <a:pt x="141" y="628"/>
                        <a:pt x="141" y="620"/>
                        <a:pt x="141" y="613"/>
                      </a:cubicBezTo>
                      <a:cubicBezTo>
                        <a:pt x="152" y="612"/>
                        <a:pt x="164" y="612"/>
                        <a:pt x="176" y="612"/>
                      </a:cubicBezTo>
                      <a:cubicBezTo>
                        <a:pt x="176" y="621"/>
                        <a:pt x="176" y="629"/>
                        <a:pt x="176" y="638"/>
                      </a:cubicBezTo>
                      <a:close/>
                      <a:moveTo>
                        <a:pt x="176" y="595"/>
                      </a:moveTo>
                      <a:cubicBezTo>
                        <a:pt x="164" y="595"/>
                        <a:pt x="152" y="594"/>
                        <a:pt x="141" y="594"/>
                      </a:cubicBezTo>
                      <a:cubicBezTo>
                        <a:pt x="141" y="586"/>
                        <a:pt x="141" y="578"/>
                        <a:pt x="141" y="570"/>
                      </a:cubicBezTo>
                      <a:cubicBezTo>
                        <a:pt x="152" y="570"/>
                        <a:pt x="164" y="570"/>
                        <a:pt x="176" y="569"/>
                      </a:cubicBezTo>
                      <a:cubicBezTo>
                        <a:pt x="176" y="578"/>
                        <a:pt x="176" y="586"/>
                        <a:pt x="176" y="595"/>
                      </a:cubicBezTo>
                      <a:close/>
                      <a:moveTo>
                        <a:pt x="176" y="552"/>
                      </a:moveTo>
                      <a:cubicBezTo>
                        <a:pt x="164" y="552"/>
                        <a:pt x="152" y="552"/>
                        <a:pt x="141" y="552"/>
                      </a:cubicBezTo>
                      <a:cubicBezTo>
                        <a:pt x="141" y="544"/>
                        <a:pt x="141" y="536"/>
                        <a:pt x="141" y="528"/>
                      </a:cubicBezTo>
                      <a:cubicBezTo>
                        <a:pt x="152" y="527"/>
                        <a:pt x="164" y="527"/>
                        <a:pt x="176" y="526"/>
                      </a:cubicBezTo>
                      <a:cubicBezTo>
                        <a:pt x="176" y="535"/>
                        <a:pt x="176" y="543"/>
                        <a:pt x="176" y="552"/>
                      </a:cubicBezTo>
                      <a:close/>
                      <a:moveTo>
                        <a:pt x="176" y="509"/>
                      </a:moveTo>
                      <a:cubicBezTo>
                        <a:pt x="164" y="509"/>
                        <a:pt x="152" y="509"/>
                        <a:pt x="141" y="510"/>
                      </a:cubicBezTo>
                      <a:cubicBezTo>
                        <a:pt x="141" y="502"/>
                        <a:pt x="141" y="494"/>
                        <a:pt x="141" y="486"/>
                      </a:cubicBezTo>
                      <a:cubicBezTo>
                        <a:pt x="152" y="485"/>
                        <a:pt x="164" y="484"/>
                        <a:pt x="176" y="483"/>
                      </a:cubicBezTo>
                      <a:cubicBezTo>
                        <a:pt x="176" y="492"/>
                        <a:pt x="176" y="500"/>
                        <a:pt x="176" y="509"/>
                      </a:cubicBezTo>
                      <a:close/>
                      <a:moveTo>
                        <a:pt x="176" y="466"/>
                      </a:moveTo>
                      <a:cubicBezTo>
                        <a:pt x="164" y="466"/>
                        <a:pt x="152" y="467"/>
                        <a:pt x="141" y="467"/>
                      </a:cubicBezTo>
                      <a:cubicBezTo>
                        <a:pt x="141" y="460"/>
                        <a:pt x="141" y="452"/>
                        <a:pt x="141" y="444"/>
                      </a:cubicBezTo>
                      <a:cubicBezTo>
                        <a:pt x="152" y="442"/>
                        <a:pt x="164" y="441"/>
                        <a:pt x="176" y="440"/>
                      </a:cubicBezTo>
                      <a:cubicBezTo>
                        <a:pt x="176" y="448"/>
                        <a:pt x="176" y="457"/>
                        <a:pt x="176" y="466"/>
                      </a:cubicBezTo>
                      <a:close/>
                      <a:moveTo>
                        <a:pt x="176" y="422"/>
                      </a:moveTo>
                      <a:cubicBezTo>
                        <a:pt x="164" y="423"/>
                        <a:pt x="152" y="424"/>
                        <a:pt x="141" y="425"/>
                      </a:cubicBezTo>
                      <a:cubicBezTo>
                        <a:pt x="141" y="417"/>
                        <a:pt x="141" y="409"/>
                        <a:pt x="141" y="401"/>
                      </a:cubicBezTo>
                      <a:cubicBezTo>
                        <a:pt x="152" y="400"/>
                        <a:pt x="164" y="398"/>
                        <a:pt x="176" y="397"/>
                      </a:cubicBezTo>
                      <a:cubicBezTo>
                        <a:pt x="176" y="405"/>
                        <a:pt x="176" y="414"/>
                        <a:pt x="176" y="422"/>
                      </a:cubicBezTo>
                      <a:close/>
                      <a:moveTo>
                        <a:pt x="176" y="379"/>
                      </a:moveTo>
                      <a:cubicBezTo>
                        <a:pt x="164" y="381"/>
                        <a:pt x="152" y="382"/>
                        <a:pt x="141" y="383"/>
                      </a:cubicBezTo>
                      <a:cubicBezTo>
                        <a:pt x="141" y="375"/>
                        <a:pt x="141" y="367"/>
                        <a:pt x="141" y="359"/>
                      </a:cubicBezTo>
                      <a:cubicBezTo>
                        <a:pt x="152" y="357"/>
                        <a:pt x="164" y="356"/>
                        <a:pt x="176" y="354"/>
                      </a:cubicBezTo>
                      <a:cubicBezTo>
                        <a:pt x="176" y="362"/>
                        <a:pt x="176" y="371"/>
                        <a:pt x="176" y="379"/>
                      </a:cubicBezTo>
                      <a:close/>
                      <a:moveTo>
                        <a:pt x="141" y="299"/>
                      </a:moveTo>
                      <a:cubicBezTo>
                        <a:pt x="141" y="291"/>
                        <a:pt x="141" y="283"/>
                        <a:pt x="141" y="275"/>
                      </a:cubicBezTo>
                      <a:cubicBezTo>
                        <a:pt x="152" y="272"/>
                        <a:pt x="164" y="270"/>
                        <a:pt x="176" y="268"/>
                      </a:cubicBezTo>
                      <a:cubicBezTo>
                        <a:pt x="176" y="276"/>
                        <a:pt x="176" y="285"/>
                        <a:pt x="176" y="293"/>
                      </a:cubicBezTo>
                      <a:cubicBezTo>
                        <a:pt x="164" y="295"/>
                        <a:pt x="152" y="297"/>
                        <a:pt x="141" y="299"/>
                      </a:cubicBezTo>
                      <a:close/>
                      <a:moveTo>
                        <a:pt x="176" y="336"/>
                      </a:moveTo>
                      <a:cubicBezTo>
                        <a:pt x="164" y="338"/>
                        <a:pt x="152" y="339"/>
                        <a:pt x="141" y="341"/>
                      </a:cubicBezTo>
                      <a:cubicBezTo>
                        <a:pt x="141" y="333"/>
                        <a:pt x="141" y="325"/>
                        <a:pt x="141" y="317"/>
                      </a:cubicBezTo>
                      <a:cubicBezTo>
                        <a:pt x="152" y="315"/>
                        <a:pt x="164" y="313"/>
                        <a:pt x="176" y="311"/>
                      </a:cubicBezTo>
                      <a:cubicBezTo>
                        <a:pt x="176" y="319"/>
                        <a:pt x="176" y="328"/>
                        <a:pt x="176" y="336"/>
                      </a:cubicBezTo>
                      <a:close/>
                      <a:moveTo>
                        <a:pt x="176" y="250"/>
                      </a:moveTo>
                      <a:cubicBezTo>
                        <a:pt x="164" y="252"/>
                        <a:pt x="152" y="254"/>
                        <a:pt x="141" y="256"/>
                      </a:cubicBezTo>
                      <a:cubicBezTo>
                        <a:pt x="141" y="248"/>
                        <a:pt x="141" y="240"/>
                        <a:pt x="141" y="232"/>
                      </a:cubicBezTo>
                      <a:cubicBezTo>
                        <a:pt x="152" y="230"/>
                        <a:pt x="164" y="227"/>
                        <a:pt x="176" y="224"/>
                      </a:cubicBezTo>
                      <a:cubicBezTo>
                        <a:pt x="176" y="233"/>
                        <a:pt x="176" y="242"/>
                        <a:pt x="176" y="250"/>
                      </a:cubicBezTo>
                      <a:close/>
                      <a:moveTo>
                        <a:pt x="176" y="207"/>
                      </a:moveTo>
                      <a:cubicBezTo>
                        <a:pt x="164" y="209"/>
                        <a:pt x="152" y="212"/>
                        <a:pt x="141" y="214"/>
                      </a:cubicBezTo>
                      <a:cubicBezTo>
                        <a:pt x="141" y="206"/>
                        <a:pt x="141" y="198"/>
                        <a:pt x="141" y="190"/>
                      </a:cubicBezTo>
                      <a:cubicBezTo>
                        <a:pt x="152" y="187"/>
                        <a:pt x="164" y="184"/>
                        <a:pt x="176" y="181"/>
                      </a:cubicBezTo>
                      <a:cubicBezTo>
                        <a:pt x="176" y="190"/>
                        <a:pt x="176" y="198"/>
                        <a:pt x="176" y="207"/>
                      </a:cubicBezTo>
                      <a:close/>
                      <a:moveTo>
                        <a:pt x="176" y="164"/>
                      </a:moveTo>
                      <a:cubicBezTo>
                        <a:pt x="164" y="167"/>
                        <a:pt x="152" y="169"/>
                        <a:pt x="141" y="172"/>
                      </a:cubicBezTo>
                      <a:cubicBezTo>
                        <a:pt x="141" y="164"/>
                        <a:pt x="141" y="156"/>
                        <a:pt x="141" y="148"/>
                      </a:cubicBezTo>
                      <a:cubicBezTo>
                        <a:pt x="152" y="145"/>
                        <a:pt x="164" y="142"/>
                        <a:pt x="176" y="138"/>
                      </a:cubicBezTo>
                      <a:cubicBezTo>
                        <a:pt x="176" y="147"/>
                        <a:pt x="176" y="155"/>
                        <a:pt x="176" y="164"/>
                      </a:cubicBezTo>
                      <a:close/>
                      <a:moveTo>
                        <a:pt x="176" y="121"/>
                      </a:moveTo>
                      <a:cubicBezTo>
                        <a:pt x="164" y="124"/>
                        <a:pt x="152" y="127"/>
                        <a:pt x="141" y="130"/>
                      </a:cubicBezTo>
                      <a:cubicBezTo>
                        <a:pt x="141" y="122"/>
                        <a:pt x="141" y="114"/>
                        <a:pt x="141" y="106"/>
                      </a:cubicBezTo>
                      <a:cubicBezTo>
                        <a:pt x="152" y="102"/>
                        <a:pt x="164" y="99"/>
                        <a:pt x="176" y="95"/>
                      </a:cubicBezTo>
                      <a:cubicBezTo>
                        <a:pt x="176" y="104"/>
                        <a:pt x="176" y="112"/>
                        <a:pt x="176" y="121"/>
                      </a:cubicBezTo>
                      <a:close/>
                      <a:moveTo>
                        <a:pt x="141" y="64"/>
                      </a:moveTo>
                      <a:cubicBezTo>
                        <a:pt x="176" y="52"/>
                        <a:pt x="176" y="52"/>
                        <a:pt x="176" y="52"/>
                      </a:cubicBezTo>
                      <a:cubicBezTo>
                        <a:pt x="176" y="78"/>
                        <a:pt x="176" y="78"/>
                        <a:pt x="176" y="78"/>
                      </a:cubicBezTo>
                      <a:cubicBezTo>
                        <a:pt x="141" y="87"/>
                        <a:pt x="141" y="87"/>
                        <a:pt x="141" y="87"/>
                      </a:cubicBezTo>
                      <a:lnTo>
                        <a:pt x="141" y="64"/>
                      </a:lnTo>
                      <a:close/>
                      <a:moveTo>
                        <a:pt x="94" y="78"/>
                      </a:moveTo>
                      <a:cubicBezTo>
                        <a:pt x="117" y="71"/>
                        <a:pt x="117" y="71"/>
                        <a:pt x="117" y="71"/>
                      </a:cubicBezTo>
                      <a:cubicBezTo>
                        <a:pt x="117" y="94"/>
                        <a:pt x="117" y="94"/>
                        <a:pt x="117" y="94"/>
                      </a:cubicBezTo>
                      <a:cubicBezTo>
                        <a:pt x="94" y="100"/>
                        <a:pt x="94" y="100"/>
                        <a:pt x="94" y="100"/>
                      </a:cubicBezTo>
                      <a:lnTo>
                        <a:pt x="94" y="78"/>
                      </a:lnTo>
                      <a:close/>
                      <a:moveTo>
                        <a:pt x="94" y="119"/>
                      </a:moveTo>
                      <a:cubicBezTo>
                        <a:pt x="102" y="117"/>
                        <a:pt x="109" y="114"/>
                        <a:pt x="117" y="112"/>
                      </a:cubicBezTo>
                      <a:cubicBezTo>
                        <a:pt x="117" y="120"/>
                        <a:pt x="117" y="127"/>
                        <a:pt x="117" y="135"/>
                      </a:cubicBezTo>
                      <a:cubicBezTo>
                        <a:pt x="109" y="137"/>
                        <a:pt x="102" y="139"/>
                        <a:pt x="94" y="141"/>
                      </a:cubicBezTo>
                      <a:cubicBezTo>
                        <a:pt x="94" y="133"/>
                        <a:pt x="94" y="126"/>
                        <a:pt x="94" y="119"/>
                      </a:cubicBezTo>
                      <a:close/>
                      <a:moveTo>
                        <a:pt x="94" y="160"/>
                      </a:moveTo>
                      <a:cubicBezTo>
                        <a:pt x="102" y="158"/>
                        <a:pt x="109" y="156"/>
                        <a:pt x="117" y="154"/>
                      </a:cubicBezTo>
                      <a:cubicBezTo>
                        <a:pt x="117" y="161"/>
                        <a:pt x="117" y="169"/>
                        <a:pt x="117" y="177"/>
                      </a:cubicBezTo>
                      <a:cubicBezTo>
                        <a:pt x="109" y="178"/>
                        <a:pt x="102" y="180"/>
                        <a:pt x="94" y="182"/>
                      </a:cubicBezTo>
                      <a:cubicBezTo>
                        <a:pt x="94" y="175"/>
                        <a:pt x="94" y="167"/>
                        <a:pt x="94" y="160"/>
                      </a:cubicBezTo>
                      <a:close/>
                      <a:moveTo>
                        <a:pt x="94" y="201"/>
                      </a:moveTo>
                      <a:cubicBezTo>
                        <a:pt x="102" y="199"/>
                        <a:pt x="109" y="197"/>
                        <a:pt x="117" y="195"/>
                      </a:cubicBezTo>
                      <a:cubicBezTo>
                        <a:pt x="117" y="203"/>
                        <a:pt x="117" y="211"/>
                        <a:pt x="117" y="218"/>
                      </a:cubicBezTo>
                      <a:cubicBezTo>
                        <a:pt x="109" y="220"/>
                        <a:pt x="102" y="221"/>
                        <a:pt x="94" y="223"/>
                      </a:cubicBezTo>
                      <a:cubicBezTo>
                        <a:pt x="94" y="216"/>
                        <a:pt x="94" y="208"/>
                        <a:pt x="94" y="201"/>
                      </a:cubicBezTo>
                      <a:close/>
                      <a:moveTo>
                        <a:pt x="94" y="242"/>
                      </a:moveTo>
                      <a:cubicBezTo>
                        <a:pt x="102" y="241"/>
                        <a:pt x="109" y="239"/>
                        <a:pt x="117" y="237"/>
                      </a:cubicBezTo>
                      <a:cubicBezTo>
                        <a:pt x="117" y="245"/>
                        <a:pt x="117" y="252"/>
                        <a:pt x="117" y="260"/>
                      </a:cubicBezTo>
                      <a:cubicBezTo>
                        <a:pt x="109" y="261"/>
                        <a:pt x="102" y="263"/>
                        <a:pt x="94" y="264"/>
                      </a:cubicBezTo>
                      <a:cubicBezTo>
                        <a:pt x="94" y="257"/>
                        <a:pt x="94" y="249"/>
                        <a:pt x="94" y="242"/>
                      </a:cubicBezTo>
                      <a:close/>
                      <a:moveTo>
                        <a:pt x="94" y="283"/>
                      </a:moveTo>
                      <a:cubicBezTo>
                        <a:pt x="101" y="282"/>
                        <a:pt x="109" y="280"/>
                        <a:pt x="117" y="279"/>
                      </a:cubicBezTo>
                      <a:cubicBezTo>
                        <a:pt x="117" y="286"/>
                        <a:pt x="117" y="294"/>
                        <a:pt x="117" y="302"/>
                      </a:cubicBezTo>
                      <a:cubicBezTo>
                        <a:pt x="109" y="303"/>
                        <a:pt x="101" y="304"/>
                        <a:pt x="94" y="305"/>
                      </a:cubicBezTo>
                      <a:cubicBezTo>
                        <a:pt x="94" y="298"/>
                        <a:pt x="94" y="291"/>
                        <a:pt x="94" y="283"/>
                      </a:cubicBezTo>
                      <a:close/>
                      <a:moveTo>
                        <a:pt x="94" y="324"/>
                      </a:moveTo>
                      <a:cubicBezTo>
                        <a:pt x="101" y="323"/>
                        <a:pt x="109" y="322"/>
                        <a:pt x="117" y="320"/>
                      </a:cubicBezTo>
                      <a:cubicBezTo>
                        <a:pt x="117" y="328"/>
                        <a:pt x="117" y="336"/>
                        <a:pt x="117" y="343"/>
                      </a:cubicBezTo>
                      <a:cubicBezTo>
                        <a:pt x="109" y="344"/>
                        <a:pt x="101" y="345"/>
                        <a:pt x="94" y="346"/>
                      </a:cubicBezTo>
                      <a:cubicBezTo>
                        <a:pt x="94" y="339"/>
                        <a:pt x="94" y="332"/>
                        <a:pt x="94" y="324"/>
                      </a:cubicBezTo>
                      <a:close/>
                      <a:moveTo>
                        <a:pt x="94" y="365"/>
                      </a:moveTo>
                      <a:cubicBezTo>
                        <a:pt x="101" y="364"/>
                        <a:pt x="109" y="363"/>
                        <a:pt x="116" y="362"/>
                      </a:cubicBezTo>
                      <a:cubicBezTo>
                        <a:pt x="116" y="370"/>
                        <a:pt x="116" y="377"/>
                        <a:pt x="116" y="385"/>
                      </a:cubicBezTo>
                      <a:cubicBezTo>
                        <a:pt x="109" y="386"/>
                        <a:pt x="101" y="387"/>
                        <a:pt x="94" y="387"/>
                      </a:cubicBezTo>
                      <a:cubicBezTo>
                        <a:pt x="94" y="380"/>
                        <a:pt x="94" y="373"/>
                        <a:pt x="94" y="365"/>
                      </a:cubicBezTo>
                      <a:close/>
                      <a:moveTo>
                        <a:pt x="94" y="407"/>
                      </a:moveTo>
                      <a:cubicBezTo>
                        <a:pt x="101" y="406"/>
                        <a:pt x="109" y="405"/>
                        <a:pt x="116" y="404"/>
                      </a:cubicBezTo>
                      <a:cubicBezTo>
                        <a:pt x="116" y="411"/>
                        <a:pt x="116" y="419"/>
                        <a:pt x="116" y="427"/>
                      </a:cubicBezTo>
                      <a:cubicBezTo>
                        <a:pt x="109" y="427"/>
                        <a:pt x="101" y="428"/>
                        <a:pt x="94" y="428"/>
                      </a:cubicBezTo>
                      <a:cubicBezTo>
                        <a:pt x="94" y="421"/>
                        <a:pt x="94" y="414"/>
                        <a:pt x="94" y="407"/>
                      </a:cubicBezTo>
                      <a:close/>
                      <a:moveTo>
                        <a:pt x="94" y="448"/>
                      </a:moveTo>
                      <a:cubicBezTo>
                        <a:pt x="101" y="447"/>
                        <a:pt x="109" y="446"/>
                        <a:pt x="116" y="445"/>
                      </a:cubicBezTo>
                      <a:cubicBezTo>
                        <a:pt x="116" y="453"/>
                        <a:pt x="116" y="461"/>
                        <a:pt x="116" y="468"/>
                      </a:cubicBezTo>
                      <a:cubicBezTo>
                        <a:pt x="109" y="469"/>
                        <a:pt x="101" y="469"/>
                        <a:pt x="94" y="469"/>
                      </a:cubicBezTo>
                      <a:cubicBezTo>
                        <a:pt x="94" y="462"/>
                        <a:pt x="94" y="455"/>
                        <a:pt x="94" y="448"/>
                      </a:cubicBezTo>
                      <a:close/>
                      <a:moveTo>
                        <a:pt x="94" y="489"/>
                      </a:moveTo>
                      <a:cubicBezTo>
                        <a:pt x="101" y="488"/>
                        <a:pt x="109" y="488"/>
                        <a:pt x="116" y="487"/>
                      </a:cubicBezTo>
                      <a:cubicBezTo>
                        <a:pt x="116" y="495"/>
                        <a:pt x="116" y="502"/>
                        <a:pt x="116" y="510"/>
                      </a:cubicBezTo>
                      <a:cubicBezTo>
                        <a:pt x="109" y="510"/>
                        <a:pt x="101" y="510"/>
                        <a:pt x="94" y="511"/>
                      </a:cubicBezTo>
                      <a:cubicBezTo>
                        <a:pt x="94" y="503"/>
                        <a:pt x="94" y="496"/>
                        <a:pt x="94" y="489"/>
                      </a:cubicBezTo>
                      <a:close/>
                      <a:moveTo>
                        <a:pt x="93" y="530"/>
                      </a:moveTo>
                      <a:cubicBezTo>
                        <a:pt x="101" y="529"/>
                        <a:pt x="109" y="529"/>
                        <a:pt x="116" y="529"/>
                      </a:cubicBezTo>
                      <a:cubicBezTo>
                        <a:pt x="116" y="536"/>
                        <a:pt x="116" y="544"/>
                        <a:pt x="116" y="552"/>
                      </a:cubicBezTo>
                      <a:cubicBezTo>
                        <a:pt x="109" y="552"/>
                        <a:pt x="101" y="552"/>
                        <a:pt x="93" y="552"/>
                      </a:cubicBezTo>
                      <a:cubicBezTo>
                        <a:pt x="93" y="544"/>
                        <a:pt x="93" y="537"/>
                        <a:pt x="93" y="530"/>
                      </a:cubicBezTo>
                      <a:close/>
                      <a:moveTo>
                        <a:pt x="93" y="571"/>
                      </a:moveTo>
                      <a:cubicBezTo>
                        <a:pt x="101" y="571"/>
                        <a:pt x="109" y="570"/>
                        <a:pt x="116" y="570"/>
                      </a:cubicBezTo>
                      <a:cubicBezTo>
                        <a:pt x="116" y="578"/>
                        <a:pt x="116" y="586"/>
                        <a:pt x="116" y="593"/>
                      </a:cubicBezTo>
                      <a:cubicBezTo>
                        <a:pt x="109" y="593"/>
                        <a:pt x="101" y="593"/>
                        <a:pt x="93" y="593"/>
                      </a:cubicBezTo>
                      <a:cubicBezTo>
                        <a:pt x="93" y="585"/>
                        <a:pt x="93" y="578"/>
                        <a:pt x="93" y="571"/>
                      </a:cubicBezTo>
                      <a:close/>
                      <a:moveTo>
                        <a:pt x="93" y="612"/>
                      </a:moveTo>
                      <a:cubicBezTo>
                        <a:pt x="101" y="612"/>
                        <a:pt x="108" y="612"/>
                        <a:pt x="116" y="612"/>
                      </a:cubicBezTo>
                      <a:cubicBezTo>
                        <a:pt x="116" y="620"/>
                        <a:pt x="116" y="627"/>
                        <a:pt x="116" y="635"/>
                      </a:cubicBezTo>
                      <a:cubicBezTo>
                        <a:pt x="108" y="635"/>
                        <a:pt x="101" y="634"/>
                        <a:pt x="93" y="634"/>
                      </a:cubicBezTo>
                      <a:cubicBezTo>
                        <a:pt x="93" y="627"/>
                        <a:pt x="93" y="619"/>
                        <a:pt x="93" y="612"/>
                      </a:cubicBezTo>
                      <a:close/>
                      <a:moveTo>
                        <a:pt x="93" y="653"/>
                      </a:moveTo>
                      <a:cubicBezTo>
                        <a:pt x="101" y="653"/>
                        <a:pt x="108" y="653"/>
                        <a:pt x="116" y="654"/>
                      </a:cubicBezTo>
                      <a:cubicBezTo>
                        <a:pt x="116" y="661"/>
                        <a:pt x="116" y="669"/>
                        <a:pt x="116" y="676"/>
                      </a:cubicBezTo>
                      <a:cubicBezTo>
                        <a:pt x="108" y="676"/>
                        <a:pt x="101" y="675"/>
                        <a:pt x="93" y="675"/>
                      </a:cubicBezTo>
                      <a:cubicBezTo>
                        <a:pt x="93" y="668"/>
                        <a:pt x="93" y="660"/>
                        <a:pt x="93" y="653"/>
                      </a:cubicBezTo>
                      <a:close/>
                      <a:moveTo>
                        <a:pt x="93" y="694"/>
                      </a:moveTo>
                      <a:cubicBezTo>
                        <a:pt x="101" y="695"/>
                        <a:pt x="108" y="695"/>
                        <a:pt x="116" y="695"/>
                      </a:cubicBezTo>
                      <a:cubicBezTo>
                        <a:pt x="116" y="703"/>
                        <a:pt x="116" y="710"/>
                        <a:pt x="116" y="718"/>
                      </a:cubicBezTo>
                      <a:cubicBezTo>
                        <a:pt x="108" y="717"/>
                        <a:pt x="101" y="717"/>
                        <a:pt x="93" y="716"/>
                      </a:cubicBezTo>
                      <a:cubicBezTo>
                        <a:pt x="93" y="709"/>
                        <a:pt x="93" y="702"/>
                        <a:pt x="93" y="694"/>
                      </a:cubicBezTo>
                      <a:close/>
                      <a:moveTo>
                        <a:pt x="93" y="735"/>
                      </a:moveTo>
                      <a:cubicBezTo>
                        <a:pt x="101" y="736"/>
                        <a:pt x="108" y="736"/>
                        <a:pt x="116" y="737"/>
                      </a:cubicBezTo>
                      <a:cubicBezTo>
                        <a:pt x="116" y="744"/>
                        <a:pt x="116" y="752"/>
                        <a:pt x="116" y="760"/>
                      </a:cubicBezTo>
                      <a:cubicBezTo>
                        <a:pt x="108" y="759"/>
                        <a:pt x="101" y="758"/>
                        <a:pt x="93" y="757"/>
                      </a:cubicBezTo>
                      <a:cubicBezTo>
                        <a:pt x="93" y="750"/>
                        <a:pt x="93" y="743"/>
                        <a:pt x="93" y="735"/>
                      </a:cubicBezTo>
                      <a:close/>
                      <a:moveTo>
                        <a:pt x="93" y="776"/>
                      </a:moveTo>
                      <a:cubicBezTo>
                        <a:pt x="116" y="778"/>
                        <a:pt x="116" y="778"/>
                        <a:pt x="116" y="778"/>
                      </a:cubicBezTo>
                      <a:cubicBezTo>
                        <a:pt x="116" y="801"/>
                        <a:pt x="116" y="801"/>
                        <a:pt x="116" y="801"/>
                      </a:cubicBezTo>
                      <a:cubicBezTo>
                        <a:pt x="93" y="798"/>
                        <a:pt x="93" y="798"/>
                        <a:pt x="93" y="798"/>
                      </a:cubicBezTo>
                      <a:lnTo>
                        <a:pt x="93" y="776"/>
                      </a:lnTo>
                      <a:close/>
                      <a:moveTo>
                        <a:pt x="74" y="796"/>
                      </a:moveTo>
                      <a:cubicBezTo>
                        <a:pt x="58" y="794"/>
                        <a:pt x="58" y="794"/>
                        <a:pt x="58" y="794"/>
                      </a:cubicBezTo>
                      <a:cubicBezTo>
                        <a:pt x="58" y="774"/>
                        <a:pt x="58" y="774"/>
                        <a:pt x="58" y="774"/>
                      </a:cubicBezTo>
                      <a:cubicBezTo>
                        <a:pt x="74" y="775"/>
                        <a:pt x="74" y="775"/>
                        <a:pt x="74" y="775"/>
                      </a:cubicBezTo>
                      <a:lnTo>
                        <a:pt x="74" y="796"/>
                      </a:lnTo>
                      <a:close/>
                      <a:moveTo>
                        <a:pt x="74" y="756"/>
                      </a:moveTo>
                      <a:cubicBezTo>
                        <a:pt x="69" y="755"/>
                        <a:pt x="63" y="754"/>
                        <a:pt x="58" y="754"/>
                      </a:cubicBezTo>
                      <a:cubicBezTo>
                        <a:pt x="58" y="747"/>
                        <a:pt x="58" y="740"/>
                        <a:pt x="58" y="733"/>
                      </a:cubicBezTo>
                      <a:cubicBezTo>
                        <a:pt x="63" y="734"/>
                        <a:pt x="69" y="734"/>
                        <a:pt x="74" y="735"/>
                      </a:cubicBezTo>
                      <a:cubicBezTo>
                        <a:pt x="74" y="742"/>
                        <a:pt x="74" y="749"/>
                        <a:pt x="74" y="756"/>
                      </a:cubicBezTo>
                      <a:close/>
                      <a:moveTo>
                        <a:pt x="58" y="713"/>
                      </a:moveTo>
                      <a:cubicBezTo>
                        <a:pt x="58" y="707"/>
                        <a:pt x="58" y="700"/>
                        <a:pt x="58" y="693"/>
                      </a:cubicBezTo>
                      <a:cubicBezTo>
                        <a:pt x="63" y="693"/>
                        <a:pt x="69" y="694"/>
                        <a:pt x="74" y="694"/>
                      </a:cubicBezTo>
                      <a:cubicBezTo>
                        <a:pt x="74" y="701"/>
                        <a:pt x="74" y="708"/>
                        <a:pt x="74" y="715"/>
                      </a:cubicBezTo>
                      <a:cubicBezTo>
                        <a:pt x="69" y="714"/>
                        <a:pt x="63" y="714"/>
                        <a:pt x="58" y="713"/>
                      </a:cubicBezTo>
                      <a:close/>
                      <a:moveTo>
                        <a:pt x="74" y="674"/>
                      </a:moveTo>
                      <a:cubicBezTo>
                        <a:pt x="69" y="674"/>
                        <a:pt x="63" y="674"/>
                        <a:pt x="58" y="673"/>
                      </a:cubicBezTo>
                      <a:cubicBezTo>
                        <a:pt x="58" y="666"/>
                        <a:pt x="58" y="660"/>
                        <a:pt x="58" y="653"/>
                      </a:cubicBezTo>
                      <a:cubicBezTo>
                        <a:pt x="63" y="653"/>
                        <a:pt x="69" y="653"/>
                        <a:pt x="74" y="653"/>
                      </a:cubicBezTo>
                      <a:cubicBezTo>
                        <a:pt x="74" y="660"/>
                        <a:pt x="74" y="667"/>
                        <a:pt x="74" y="674"/>
                      </a:cubicBezTo>
                      <a:close/>
                      <a:moveTo>
                        <a:pt x="58" y="633"/>
                      </a:moveTo>
                      <a:cubicBezTo>
                        <a:pt x="58" y="626"/>
                        <a:pt x="58" y="619"/>
                        <a:pt x="58" y="613"/>
                      </a:cubicBezTo>
                      <a:cubicBezTo>
                        <a:pt x="63" y="613"/>
                        <a:pt x="69" y="613"/>
                        <a:pt x="74" y="613"/>
                      </a:cubicBezTo>
                      <a:cubicBezTo>
                        <a:pt x="74" y="620"/>
                        <a:pt x="74" y="627"/>
                        <a:pt x="74" y="634"/>
                      </a:cubicBezTo>
                      <a:cubicBezTo>
                        <a:pt x="69" y="633"/>
                        <a:pt x="63" y="633"/>
                        <a:pt x="58" y="633"/>
                      </a:cubicBezTo>
                      <a:close/>
                      <a:moveTo>
                        <a:pt x="74" y="593"/>
                      </a:moveTo>
                      <a:cubicBezTo>
                        <a:pt x="69" y="593"/>
                        <a:pt x="63" y="593"/>
                        <a:pt x="58" y="593"/>
                      </a:cubicBezTo>
                      <a:cubicBezTo>
                        <a:pt x="58" y="586"/>
                        <a:pt x="58" y="579"/>
                        <a:pt x="58" y="572"/>
                      </a:cubicBezTo>
                      <a:cubicBezTo>
                        <a:pt x="63" y="572"/>
                        <a:pt x="69" y="572"/>
                        <a:pt x="74" y="572"/>
                      </a:cubicBezTo>
                      <a:cubicBezTo>
                        <a:pt x="74" y="579"/>
                        <a:pt x="74" y="586"/>
                        <a:pt x="74" y="593"/>
                      </a:cubicBezTo>
                      <a:close/>
                      <a:moveTo>
                        <a:pt x="58" y="552"/>
                      </a:moveTo>
                      <a:cubicBezTo>
                        <a:pt x="58" y="546"/>
                        <a:pt x="58" y="539"/>
                        <a:pt x="58" y="532"/>
                      </a:cubicBezTo>
                      <a:cubicBezTo>
                        <a:pt x="63" y="532"/>
                        <a:pt x="69" y="532"/>
                        <a:pt x="74" y="531"/>
                      </a:cubicBezTo>
                      <a:cubicBezTo>
                        <a:pt x="74" y="538"/>
                        <a:pt x="74" y="545"/>
                        <a:pt x="74" y="552"/>
                      </a:cubicBezTo>
                      <a:cubicBezTo>
                        <a:pt x="69" y="552"/>
                        <a:pt x="63" y="552"/>
                        <a:pt x="58" y="552"/>
                      </a:cubicBezTo>
                      <a:close/>
                      <a:moveTo>
                        <a:pt x="74" y="512"/>
                      </a:moveTo>
                      <a:cubicBezTo>
                        <a:pt x="69" y="512"/>
                        <a:pt x="63" y="512"/>
                        <a:pt x="58" y="512"/>
                      </a:cubicBezTo>
                      <a:cubicBezTo>
                        <a:pt x="58" y="505"/>
                        <a:pt x="58" y="499"/>
                        <a:pt x="58" y="492"/>
                      </a:cubicBezTo>
                      <a:cubicBezTo>
                        <a:pt x="63" y="491"/>
                        <a:pt x="69" y="491"/>
                        <a:pt x="74" y="491"/>
                      </a:cubicBezTo>
                      <a:cubicBezTo>
                        <a:pt x="74" y="498"/>
                        <a:pt x="74" y="505"/>
                        <a:pt x="74" y="512"/>
                      </a:cubicBezTo>
                      <a:close/>
                      <a:moveTo>
                        <a:pt x="74" y="471"/>
                      </a:moveTo>
                      <a:cubicBezTo>
                        <a:pt x="69" y="471"/>
                        <a:pt x="63" y="472"/>
                        <a:pt x="58" y="472"/>
                      </a:cubicBezTo>
                      <a:cubicBezTo>
                        <a:pt x="58" y="465"/>
                        <a:pt x="58" y="458"/>
                        <a:pt x="58" y="452"/>
                      </a:cubicBezTo>
                      <a:cubicBezTo>
                        <a:pt x="63" y="451"/>
                        <a:pt x="69" y="450"/>
                        <a:pt x="74" y="450"/>
                      </a:cubicBezTo>
                      <a:cubicBezTo>
                        <a:pt x="74" y="457"/>
                        <a:pt x="74" y="464"/>
                        <a:pt x="74" y="471"/>
                      </a:cubicBezTo>
                      <a:close/>
                      <a:moveTo>
                        <a:pt x="74" y="430"/>
                      </a:moveTo>
                      <a:cubicBezTo>
                        <a:pt x="69" y="431"/>
                        <a:pt x="63" y="431"/>
                        <a:pt x="58" y="432"/>
                      </a:cubicBezTo>
                      <a:cubicBezTo>
                        <a:pt x="58" y="425"/>
                        <a:pt x="58" y="418"/>
                        <a:pt x="58" y="411"/>
                      </a:cubicBezTo>
                      <a:cubicBezTo>
                        <a:pt x="63" y="411"/>
                        <a:pt x="69" y="410"/>
                        <a:pt x="74" y="409"/>
                      </a:cubicBezTo>
                      <a:cubicBezTo>
                        <a:pt x="74" y="416"/>
                        <a:pt x="74" y="423"/>
                        <a:pt x="74" y="430"/>
                      </a:cubicBezTo>
                      <a:close/>
                      <a:moveTo>
                        <a:pt x="74" y="390"/>
                      </a:moveTo>
                      <a:cubicBezTo>
                        <a:pt x="69" y="390"/>
                        <a:pt x="63" y="391"/>
                        <a:pt x="58" y="391"/>
                      </a:cubicBezTo>
                      <a:cubicBezTo>
                        <a:pt x="58" y="385"/>
                        <a:pt x="58" y="378"/>
                        <a:pt x="58" y="371"/>
                      </a:cubicBezTo>
                      <a:cubicBezTo>
                        <a:pt x="63" y="370"/>
                        <a:pt x="69" y="369"/>
                        <a:pt x="74" y="369"/>
                      </a:cubicBezTo>
                      <a:cubicBezTo>
                        <a:pt x="74" y="376"/>
                        <a:pt x="74" y="383"/>
                        <a:pt x="74" y="390"/>
                      </a:cubicBezTo>
                      <a:close/>
                      <a:moveTo>
                        <a:pt x="74" y="349"/>
                      </a:moveTo>
                      <a:cubicBezTo>
                        <a:pt x="69" y="350"/>
                        <a:pt x="63" y="350"/>
                        <a:pt x="58" y="351"/>
                      </a:cubicBezTo>
                      <a:cubicBezTo>
                        <a:pt x="58" y="344"/>
                        <a:pt x="58" y="338"/>
                        <a:pt x="58" y="331"/>
                      </a:cubicBezTo>
                      <a:cubicBezTo>
                        <a:pt x="63" y="330"/>
                        <a:pt x="69" y="329"/>
                        <a:pt x="74" y="328"/>
                      </a:cubicBezTo>
                      <a:cubicBezTo>
                        <a:pt x="74" y="335"/>
                        <a:pt x="74" y="342"/>
                        <a:pt x="74" y="349"/>
                      </a:cubicBezTo>
                      <a:close/>
                      <a:moveTo>
                        <a:pt x="74" y="308"/>
                      </a:moveTo>
                      <a:cubicBezTo>
                        <a:pt x="69" y="309"/>
                        <a:pt x="63" y="310"/>
                        <a:pt x="58" y="311"/>
                      </a:cubicBezTo>
                      <a:cubicBezTo>
                        <a:pt x="58" y="304"/>
                        <a:pt x="58" y="297"/>
                        <a:pt x="58" y="291"/>
                      </a:cubicBezTo>
                      <a:cubicBezTo>
                        <a:pt x="63" y="289"/>
                        <a:pt x="69" y="288"/>
                        <a:pt x="74" y="287"/>
                      </a:cubicBezTo>
                      <a:cubicBezTo>
                        <a:pt x="74" y="294"/>
                        <a:pt x="74" y="301"/>
                        <a:pt x="74" y="308"/>
                      </a:cubicBezTo>
                      <a:close/>
                      <a:moveTo>
                        <a:pt x="74" y="268"/>
                      </a:moveTo>
                      <a:cubicBezTo>
                        <a:pt x="69" y="269"/>
                        <a:pt x="63" y="270"/>
                        <a:pt x="58" y="271"/>
                      </a:cubicBezTo>
                      <a:cubicBezTo>
                        <a:pt x="58" y="264"/>
                        <a:pt x="58" y="257"/>
                        <a:pt x="58" y="250"/>
                      </a:cubicBezTo>
                      <a:cubicBezTo>
                        <a:pt x="63" y="249"/>
                        <a:pt x="69" y="248"/>
                        <a:pt x="74" y="247"/>
                      </a:cubicBezTo>
                      <a:cubicBezTo>
                        <a:pt x="74" y="254"/>
                        <a:pt x="74" y="261"/>
                        <a:pt x="74" y="268"/>
                      </a:cubicBezTo>
                      <a:close/>
                      <a:moveTo>
                        <a:pt x="74" y="227"/>
                      </a:moveTo>
                      <a:cubicBezTo>
                        <a:pt x="69" y="228"/>
                        <a:pt x="63" y="229"/>
                        <a:pt x="58" y="230"/>
                      </a:cubicBezTo>
                      <a:cubicBezTo>
                        <a:pt x="58" y="224"/>
                        <a:pt x="58" y="217"/>
                        <a:pt x="58" y="210"/>
                      </a:cubicBezTo>
                      <a:cubicBezTo>
                        <a:pt x="63" y="209"/>
                        <a:pt x="69" y="207"/>
                        <a:pt x="74" y="206"/>
                      </a:cubicBezTo>
                      <a:cubicBezTo>
                        <a:pt x="74" y="213"/>
                        <a:pt x="74" y="220"/>
                        <a:pt x="74" y="227"/>
                      </a:cubicBezTo>
                      <a:close/>
                      <a:moveTo>
                        <a:pt x="58" y="190"/>
                      </a:moveTo>
                      <a:cubicBezTo>
                        <a:pt x="58" y="183"/>
                        <a:pt x="58" y="177"/>
                        <a:pt x="58" y="170"/>
                      </a:cubicBezTo>
                      <a:cubicBezTo>
                        <a:pt x="63" y="168"/>
                        <a:pt x="69" y="167"/>
                        <a:pt x="74" y="165"/>
                      </a:cubicBezTo>
                      <a:cubicBezTo>
                        <a:pt x="74" y="172"/>
                        <a:pt x="74" y="179"/>
                        <a:pt x="74" y="186"/>
                      </a:cubicBezTo>
                      <a:cubicBezTo>
                        <a:pt x="69" y="188"/>
                        <a:pt x="63" y="189"/>
                        <a:pt x="58" y="190"/>
                      </a:cubicBezTo>
                      <a:close/>
                      <a:moveTo>
                        <a:pt x="74" y="146"/>
                      </a:moveTo>
                      <a:cubicBezTo>
                        <a:pt x="69" y="147"/>
                        <a:pt x="63" y="148"/>
                        <a:pt x="58" y="150"/>
                      </a:cubicBezTo>
                      <a:cubicBezTo>
                        <a:pt x="58" y="143"/>
                        <a:pt x="58" y="136"/>
                        <a:pt x="58" y="130"/>
                      </a:cubicBezTo>
                      <a:cubicBezTo>
                        <a:pt x="63" y="128"/>
                        <a:pt x="69" y="126"/>
                        <a:pt x="74" y="125"/>
                      </a:cubicBezTo>
                      <a:cubicBezTo>
                        <a:pt x="74" y="132"/>
                        <a:pt x="74" y="139"/>
                        <a:pt x="74" y="146"/>
                      </a:cubicBezTo>
                      <a:close/>
                      <a:moveTo>
                        <a:pt x="58" y="89"/>
                      </a:moveTo>
                      <a:cubicBezTo>
                        <a:pt x="74" y="84"/>
                        <a:pt x="74" y="84"/>
                        <a:pt x="74" y="84"/>
                      </a:cubicBezTo>
                      <a:cubicBezTo>
                        <a:pt x="74" y="105"/>
                        <a:pt x="74" y="105"/>
                        <a:pt x="74" y="105"/>
                      </a:cubicBezTo>
                      <a:cubicBezTo>
                        <a:pt x="58" y="110"/>
                        <a:pt x="58" y="110"/>
                        <a:pt x="58" y="110"/>
                      </a:cubicBezTo>
                      <a:lnTo>
                        <a:pt x="58" y="89"/>
                      </a:lnTo>
                      <a:close/>
                      <a:moveTo>
                        <a:pt x="43" y="793"/>
                      </a:moveTo>
                      <a:cubicBezTo>
                        <a:pt x="29" y="791"/>
                        <a:pt x="29" y="791"/>
                        <a:pt x="29" y="791"/>
                      </a:cubicBezTo>
                      <a:cubicBezTo>
                        <a:pt x="29" y="772"/>
                        <a:pt x="29" y="772"/>
                        <a:pt x="29" y="772"/>
                      </a:cubicBezTo>
                      <a:cubicBezTo>
                        <a:pt x="43" y="773"/>
                        <a:pt x="43" y="773"/>
                        <a:pt x="43" y="773"/>
                      </a:cubicBezTo>
                      <a:lnTo>
                        <a:pt x="43" y="793"/>
                      </a:lnTo>
                      <a:close/>
                      <a:moveTo>
                        <a:pt x="43" y="753"/>
                      </a:moveTo>
                      <a:cubicBezTo>
                        <a:pt x="38" y="752"/>
                        <a:pt x="33" y="752"/>
                        <a:pt x="28" y="751"/>
                      </a:cubicBezTo>
                      <a:cubicBezTo>
                        <a:pt x="28" y="745"/>
                        <a:pt x="28" y="738"/>
                        <a:pt x="28" y="732"/>
                      </a:cubicBezTo>
                      <a:cubicBezTo>
                        <a:pt x="33" y="732"/>
                        <a:pt x="38" y="733"/>
                        <a:pt x="43" y="733"/>
                      </a:cubicBezTo>
                      <a:cubicBezTo>
                        <a:pt x="43" y="739"/>
                        <a:pt x="43" y="746"/>
                        <a:pt x="43" y="753"/>
                      </a:cubicBezTo>
                      <a:close/>
                      <a:moveTo>
                        <a:pt x="43" y="713"/>
                      </a:moveTo>
                      <a:cubicBezTo>
                        <a:pt x="38" y="712"/>
                        <a:pt x="33" y="712"/>
                        <a:pt x="28" y="711"/>
                      </a:cubicBezTo>
                      <a:cubicBezTo>
                        <a:pt x="28" y="705"/>
                        <a:pt x="28" y="699"/>
                        <a:pt x="28" y="692"/>
                      </a:cubicBezTo>
                      <a:cubicBezTo>
                        <a:pt x="33" y="693"/>
                        <a:pt x="38" y="693"/>
                        <a:pt x="43" y="693"/>
                      </a:cubicBezTo>
                      <a:cubicBezTo>
                        <a:pt x="43" y="700"/>
                        <a:pt x="43" y="706"/>
                        <a:pt x="43" y="713"/>
                      </a:cubicBezTo>
                      <a:close/>
                      <a:moveTo>
                        <a:pt x="43" y="673"/>
                      </a:moveTo>
                      <a:cubicBezTo>
                        <a:pt x="38" y="673"/>
                        <a:pt x="33" y="672"/>
                        <a:pt x="28" y="672"/>
                      </a:cubicBezTo>
                      <a:cubicBezTo>
                        <a:pt x="28" y="666"/>
                        <a:pt x="28" y="659"/>
                        <a:pt x="28" y="653"/>
                      </a:cubicBezTo>
                      <a:cubicBezTo>
                        <a:pt x="33" y="653"/>
                        <a:pt x="38" y="653"/>
                        <a:pt x="43" y="653"/>
                      </a:cubicBezTo>
                      <a:cubicBezTo>
                        <a:pt x="43" y="660"/>
                        <a:pt x="43" y="666"/>
                        <a:pt x="43" y="673"/>
                      </a:cubicBezTo>
                      <a:close/>
                      <a:moveTo>
                        <a:pt x="42" y="633"/>
                      </a:moveTo>
                      <a:cubicBezTo>
                        <a:pt x="38" y="633"/>
                        <a:pt x="33" y="633"/>
                        <a:pt x="28" y="632"/>
                      </a:cubicBezTo>
                      <a:cubicBezTo>
                        <a:pt x="28" y="626"/>
                        <a:pt x="28" y="620"/>
                        <a:pt x="28" y="613"/>
                      </a:cubicBezTo>
                      <a:cubicBezTo>
                        <a:pt x="33" y="613"/>
                        <a:pt x="38" y="613"/>
                        <a:pt x="42" y="613"/>
                      </a:cubicBezTo>
                      <a:cubicBezTo>
                        <a:pt x="42" y="620"/>
                        <a:pt x="42" y="626"/>
                        <a:pt x="42" y="633"/>
                      </a:cubicBezTo>
                      <a:close/>
                      <a:moveTo>
                        <a:pt x="42" y="593"/>
                      </a:moveTo>
                      <a:cubicBezTo>
                        <a:pt x="38" y="593"/>
                        <a:pt x="33" y="593"/>
                        <a:pt x="28" y="593"/>
                      </a:cubicBezTo>
                      <a:cubicBezTo>
                        <a:pt x="28" y="586"/>
                        <a:pt x="28" y="580"/>
                        <a:pt x="28" y="574"/>
                      </a:cubicBezTo>
                      <a:cubicBezTo>
                        <a:pt x="33" y="574"/>
                        <a:pt x="38" y="573"/>
                        <a:pt x="42" y="573"/>
                      </a:cubicBezTo>
                      <a:cubicBezTo>
                        <a:pt x="42" y="580"/>
                        <a:pt x="42" y="586"/>
                        <a:pt x="42" y="593"/>
                      </a:cubicBezTo>
                      <a:close/>
                      <a:moveTo>
                        <a:pt x="42" y="553"/>
                      </a:moveTo>
                      <a:cubicBezTo>
                        <a:pt x="37" y="553"/>
                        <a:pt x="33" y="553"/>
                        <a:pt x="28" y="553"/>
                      </a:cubicBezTo>
                      <a:cubicBezTo>
                        <a:pt x="28" y="547"/>
                        <a:pt x="28" y="540"/>
                        <a:pt x="28" y="534"/>
                      </a:cubicBezTo>
                      <a:cubicBezTo>
                        <a:pt x="33" y="534"/>
                        <a:pt x="37" y="534"/>
                        <a:pt x="42" y="533"/>
                      </a:cubicBezTo>
                      <a:cubicBezTo>
                        <a:pt x="42" y="540"/>
                        <a:pt x="42" y="546"/>
                        <a:pt x="42" y="553"/>
                      </a:cubicBezTo>
                      <a:close/>
                      <a:moveTo>
                        <a:pt x="42" y="513"/>
                      </a:moveTo>
                      <a:cubicBezTo>
                        <a:pt x="37" y="513"/>
                        <a:pt x="33" y="513"/>
                        <a:pt x="28" y="514"/>
                      </a:cubicBezTo>
                      <a:cubicBezTo>
                        <a:pt x="28" y="507"/>
                        <a:pt x="28" y="501"/>
                        <a:pt x="28" y="495"/>
                      </a:cubicBezTo>
                      <a:cubicBezTo>
                        <a:pt x="33" y="494"/>
                        <a:pt x="37" y="494"/>
                        <a:pt x="42" y="493"/>
                      </a:cubicBezTo>
                      <a:cubicBezTo>
                        <a:pt x="42" y="500"/>
                        <a:pt x="42" y="507"/>
                        <a:pt x="42" y="513"/>
                      </a:cubicBezTo>
                      <a:close/>
                      <a:moveTo>
                        <a:pt x="42" y="473"/>
                      </a:moveTo>
                      <a:cubicBezTo>
                        <a:pt x="37" y="474"/>
                        <a:pt x="32" y="474"/>
                        <a:pt x="28" y="474"/>
                      </a:cubicBezTo>
                      <a:cubicBezTo>
                        <a:pt x="28" y="468"/>
                        <a:pt x="28" y="461"/>
                        <a:pt x="28" y="455"/>
                      </a:cubicBezTo>
                      <a:cubicBezTo>
                        <a:pt x="32" y="454"/>
                        <a:pt x="37" y="454"/>
                        <a:pt x="42" y="454"/>
                      </a:cubicBezTo>
                      <a:cubicBezTo>
                        <a:pt x="42" y="460"/>
                        <a:pt x="42" y="467"/>
                        <a:pt x="42" y="473"/>
                      </a:cubicBezTo>
                      <a:close/>
                      <a:moveTo>
                        <a:pt x="42" y="433"/>
                      </a:moveTo>
                      <a:cubicBezTo>
                        <a:pt x="37" y="434"/>
                        <a:pt x="32" y="434"/>
                        <a:pt x="28" y="434"/>
                      </a:cubicBezTo>
                      <a:cubicBezTo>
                        <a:pt x="28" y="428"/>
                        <a:pt x="28" y="422"/>
                        <a:pt x="28" y="415"/>
                      </a:cubicBezTo>
                      <a:cubicBezTo>
                        <a:pt x="32" y="415"/>
                        <a:pt x="37" y="414"/>
                        <a:pt x="42" y="414"/>
                      </a:cubicBezTo>
                      <a:cubicBezTo>
                        <a:pt x="42" y="420"/>
                        <a:pt x="42" y="427"/>
                        <a:pt x="42" y="433"/>
                      </a:cubicBezTo>
                      <a:close/>
                      <a:moveTo>
                        <a:pt x="42" y="393"/>
                      </a:moveTo>
                      <a:cubicBezTo>
                        <a:pt x="37" y="394"/>
                        <a:pt x="32" y="394"/>
                        <a:pt x="28" y="395"/>
                      </a:cubicBezTo>
                      <a:cubicBezTo>
                        <a:pt x="28" y="389"/>
                        <a:pt x="28" y="382"/>
                        <a:pt x="28" y="376"/>
                      </a:cubicBezTo>
                      <a:cubicBezTo>
                        <a:pt x="32" y="375"/>
                        <a:pt x="37" y="374"/>
                        <a:pt x="42" y="374"/>
                      </a:cubicBezTo>
                      <a:cubicBezTo>
                        <a:pt x="42" y="380"/>
                        <a:pt x="42" y="387"/>
                        <a:pt x="42" y="393"/>
                      </a:cubicBezTo>
                      <a:close/>
                      <a:moveTo>
                        <a:pt x="42" y="354"/>
                      </a:moveTo>
                      <a:cubicBezTo>
                        <a:pt x="37" y="354"/>
                        <a:pt x="32" y="355"/>
                        <a:pt x="27" y="355"/>
                      </a:cubicBezTo>
                      <a:cubicBezTo>
                        <a:pt x="27" y="349"/>
                        <a:pt x="27" y="343"/>
                        <a:pt x="27" y="336"/>
                      </a:cubicBezTo>
                      <a:cubicBezTo>
                        <a:pt x="32" y="335"/>
                        <a:pt x="37" y="335"/>
                        <a:pt x="42" y="334"/>
                      </a:cubicBezTo>
                      <a:cubicBezTo>
                        <a:pt x="42" y="340"/>
                        <a:pt x="42" y="347"/>
                        <a:pt x="42" y="354"/>
                      </a:cubicBezTo>
                      <a:close/>
                      <a:moveTo>
                        <a:pt x="42" y="314"/>
                      </a:moveTo>
                      <a:cubicBezTo>
                        <a:pt x="37" y="314"/>
                        <a:pt x="32" y="315"/>
                        <a:pt x="27" y="316"/>
                      </a:cubicBezTo>
                      <a:cubicBezTo>
                        <a:pt x="27" y="309"/>
                        <a:pt x="27" y="303"/>
                        <a:pt x="27" y="297"/>
                      </a:cubicBezTo>
                      <a:cubicBezTo>
                        <a:pt x="32" y="296"/>
                        <a:pt x="37" y="295"/>
                        <a:pt x="42" y="294"/>
                      </a:cubicBezTo>
                      <a:cubicBezTo>
                        <a:pt x="42" y="300"/>
                        <a:pt x="42" y="307"/>
                        <a:pt x="42" y="314"/>
                      </a:cubicBezTo>
                      <a:close/>
                      <a:moveTo>
                        <a:pt x="41" y="274"/>
                      </a:moveTo>
                      <a:cubicBezTo>
                        <a:pt x="37" y="275"/>
                        <a:pt x="32" y="275"/>
                        <a:pt x="27" y="276"/>
                      </a:cubicBezTo>
                      <a:cubicBezTo>
                        <a:pt x="27" y="270"/>
                        <a:pt x="27" y="263"/>
                        <a:pt x="27" y="257"/>
                      </a:cubicBezTo>
                      <a:cubicBezTo>
                        <a:pt x="32" y="256"/>
                        <a:pt x="37" y="255"/>
                        <a:pt x="41" y="254"/>
                      </a:cubicBezTo>
                      <a:cubicBezTo>
                        <a:pt x="41" y="261"/>
                        <a:pt x="41" y="267"/>
                        <a:pt x="41" y="274"/>
                      </a:cubicBezTo>
                      <a:close/>
                      <a:moveTo>
                        <a:pt x="41" y="234"/>
                      </a:moveTo>
                      <a:cubicBezTo>
                        <a:pt x="37" y="235"/>
                        <a:pt x="32" y="236"/>
                        <a:pt x="27" y="237"/>
                      </a:cubicBezTo>
                      <a:cubicBezTo>
                        <a:pt x="27" y="230"/>
                        <a:pt x="27" y="224"/>
                        <a:pt x="27" y="218"/>
                      </a:cubicBezTo>
                      <a:cubicBezTo>
                        <a:pt x="32" y="216"/>
                        <a:pt x="37" y="215"/>
                        <a:pt x="41" y="214"/>
                      </a:cubicBezTo>
                      <a:cubicBezTo>
                        <a:pt x="41" y="221"/>
                        <a:pt x="41" y="227"/>
                        <a:pt x="41" y="234"/>
                      </a:cubicBezTo>
                      <a:close/>
                      <a:moveTo>
                        <a:pt x="41" y="194"/>
                      </a:moveTo>
                      <a:cubicBezTo>
                        <a:pt x="36" y="195"/>
                        <a:pt x="32" y="196"/>
                        <a:pt x="27" y="197"/>
                      </a:cubicBezTo>
                      <a:cubicBezTo>
                        <a:pt x="27" y="191"/>
                        <a:pt x="27" y="184"/>
                        <a:pt x="27" y="178"/>
                      </a:cubicBezTo>
                      <a:cubicBezTo>
                        <a:pt x="32" y="177"/>
                        <a:pt x="36" y="175"/>
                        <a:pt x="41" y="174"/>
                      </a:cubicBezTo>
                      <a:cubicBezTo>
                        <a:pt x="41" y="181"/>
                        <a:pt x="41" y="187"/>
                        <a:pt x="41" y="194"/>
                      </a:cubicBezTo>
                      <a:close/>
                      <a:moveTo>
                        <a:pt x="41" y="154"/>
                      </a:moveTo>
                      <a:cubicBezTo>
                        <a:pt x="36" y="155"/>
                        <a:pt x="32" y="156"/>
                        <a:pt x="27" y="157"/>
                      </a:cubicBezTo>
                      <a:cubicBezTo>
                        <a:pt x="27" y="151"/>
                        <a:pt x="27" y="145"/>
                        <a:pt x="27" y="138"/>
                      </a:cubicBezTo>
                      <a:cubicBezTo>
                        <a:pt x="32" y="137"/>
                        <a:pt x="36" y="136"/>
                        <a:pt x="41" y="134"/>
                      </a:cubicBezTo>
                      <a:cubicBezTo>
                        <a:pt x="41" y="141"/>
                        <a:pt x="41" y="147"/>
                        <a:pt x="41" y="154"/>
                      </a:cubicBezTo>
                      <a:close/>
                      <a:moveTo>
                        <a:pt x="27" y="99"/>
                      </a:moveTo>
                      <a:cubicBezTo>
                        <a:pt x="41" y="94"/>
                        <a:pt x="41" y="94"/>
                        <a:pt x="41" y="94"/>
                      </a:cubicBezTo>
                      <a:cubicBezTo>
                        <a:pt x="41" y="114"/>
                        <a:pt x="41" y="114"/>
                        <a:pt x="41" y="114"/>
                      </a:cubicBezTo>
                      <a:cubicBezTo>
                        <a:pt x="27" y="118"/>
                        <a:pt x="27" y="118"/>
                        <a:pt x="27" y="118"/>
                      </a:cubicBezTo>
                      <a:lnTo>
                        <a:pt x="27" y="99"/>
                      </a:lnTo>
                      <a:close/>
                    </a:path>
                  </a:pathLst>
                </a:custGeom>
                <a:solidFill>
                  <a:schemeClr val="accent5"/>
                </a:solidFill>
                <a:ln>
                  <a:noFill/>
                </a:ln>
                <a:extLst>
                  <a:ext uri="{91240B29-F687-4F45-9708-019B960494DF}">
                    <a14:hiddenLine xmlns:a14="http://schemas.microsoft.com/office/drawing/2010/main" xmlns="" w="9525">
                      <a:solidFill>
                        <a:srgbClr val="000000"/>
                      </a:solidFill>
                      <a:round/>
                    </a14:hiddenLine>
                  </a:ext>
                </a:ex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30" name="Freeform: Shape 60"/>
              <p:cNvSpPr/>
              <p:nvPr/>
            </p:nvSpPr>
            <p:spPr bwMode="auto">
              <a:xfrm>
                <a:off x="3548282" y="5267848"/>
                <a:ext cx="4872767" cy="789783"/>
              </a:xfrm>
              <a:custGeom>
                <a:avLst/>
                <a:gdLst>
                  <a:gd name="T0" fmla="*/ 0 w 3903"/>
                  <a:gd name="T1" fmla="*/ 91 h 664"/>
                  <a:gd name="T2" fmla="*/ 2253 w 3903"/>
                  <a:gd name="T3" fmla="*/ 664 h 664"/>
                  <a:gd name="T4" fmla="*/ 3903 w 3903"/>
                  <a:gd name="T5" fmla="*/ 3 h 664"/>
                  <a:gd name="T6" fmla="*/ 3506 w 3903"/>
                  <a:gd name="T7" fmla="*/ 0 h 664"/>
                  <a:gd name="T8" fmla="*/ 3092 w 3903"/>
                  <a:gd name="T9" fmla="*/ 107 h 664"/>
                  <a:gd name="T10" fmla="*/ 2762 w 3903"/>
                  <a:gd name="T11" fmla="*/ 59 h 664"/>
                  <a:gd name="T12" fmla="*/ 2424 w 3903"/>
                  <a:gd name="T13" fmla="*/ 157 h 664"/>
                  <a:gd name="T14" fmla="*/ 2204 w 3903"/>
                  <a:gd name="T15" fmla="*/ 126 h 664"/>
                  <a:gd name="T16" fmla="*/ 1885 w 3903"/>
                  <a:gd name="T17" fmla="*/ 208 h 664"/>
                  <a:gd name="T18" fmla="*/ 1278 w 3903"/>
                  <a:gd name="T19" fmla="*/ 110 h 664"/>
                  <a:gd name="T20" fmla="*/ 848 w 3903"/>
                  <a:gd name="T21" fmla="*/ 173 h 664"/>
                  <a:gd name="T22" fmla="*/ 529 w 3903"/>
                  <a:gd name="T23" fmla="*/ 91 h 664"/>
                  <a:gd name="T24" fmla="*/ 0 w 3903"/>
                  <a:gd name="T25" fmla="*/ 91 h 664"/>
                  <a:gd name="connsiteX0" fmla="*/ 0 w 10000"/>
                  <a:gd name="connsiteY0" fmla="*/ 1325 h 9955"/>
                  <a:gd name="connsiteX1" fmla="*/ 5772 w 10000"/>
                  <a:gd name="connsiteY1" fmla="*/ 9955 h 9955"/>
                  <a:gd name="connsiteX2" fmla="*/ 10000 w 10000"/>
                  <a:gd name="connsiteY2" fmla="*/ 0 h 9955"/>
                  <a:gd name="connsiteX3" fmla="*/ 8877 w 10000"/>
                  <a:gd name="connsiteY3" fmla="*/ 1073 h 9955"/>
                  <a:gd name="connsiteX4" fmla="*/ 7922 w 10000"/>
                  <a:gd name="connsiteY4" fmla="*/ 1566 h 9955"/>
                  <a:gd name="connsiteX5" fmla="*/ 7077 w 10000"/>
                  <a:gd name="connsiteY5" fmla="*/ 844 h 9955"/>
                  <a:gd name="connsiteX6" fmla="*/ 6211 w 10000"/>
                  <a:gd name="connsiteY6" fmla="*/ 2319 h 9955"/>
                  <a:gd name="connsiteX7" fmla="*/ 5647 w 10000"/>
                  <a:gd name="connsiteY7" fmla="*/ 1853 h 9955"/>
                  <a:gd name="connsiteX8" fmla="*/ 4830 w 10000"/>
                  <a:gd name="connsiteY8" fmla="*/ 3088 h 9955"/>
                  <a:gd name="connsiteX9" fmla="*/ 3274 w 10000"/>
                  <a:gd name="connsiteY9" fmla="*/ 1612 h 9955"/>
                  <a:gd name="connsiteX10" fmla="*/ 2173 w 10000"/>
                  <a:gd name="connsiteY10" fmla="*/ 2560 h 9955"/>
                  <a:gd name="connsiteX11" fmla="*/ 1355 w 10000"/>
                  <a:gd name="connsiteY11" fmla="*/ 1325 h 9955"/>
                  <a:gd name="connsiteX12" fmla="*/ 0 w 10000"/>
                  <a:gd name="connsiteY12" fmla="*/ 1325 h 9955"/>
                  <a:gd name="connsiteX0-1" fmla="*/ 0 w 9563"/>
                  <a:gd name="connsiteY0-2" fmla="*/ 483 h 9152"/>
                  <a:gd name="connsiteX1-3" fmla="*/ 5772 w 9563"/>
                  <a:gd name="connsiteY1-4" fmla="*/ 9152 h 9152"/>
                  <a:gd name="connsiteX2-5" fmla="*/ 9563 w 9563"/>
                  <a:gd name="connsiteY2-6" fmla="*/ 358 h 9152"/>
                  <a:gd name="connsiteX3-7" fmla="*/ 8877 w 9563"/>
                  <a:gd name="connsiteY3-8" fmla="*/ 230 h 9152"/>
                  <a:gd name="connsiteX4-9" fmla="*/ 7922 w 9563"/>
                  <a:gd name="connsiteY4-10" fmla="*/ 725 h 9152"/>
                  <a:gd name="connsiteX5-11" fmla="*/ 7077 w 9563"/>
                  <a:gd name="connsiteY5-12" fmla="*/ 0 h 9152"/>
                  <a:gd name="connsiteX6-13" fmla="*/ 6211 w 9563"/>
                  <a:gd name="connsiteY6-14" fmla="*/ 1481 h 9152"/>
                  <a:gd name="connsiteX7-15" fmla="*/ 5647 w 9563"/>
                  <a:gd name="connsiteY7-16" fmla="*/ 1013 h 9152"/>
                  <a:gd name="connsiteX8-17" fmla="*/ 4830 w 9563"/>
                  <a:gd name="connsiteY8-18" fmla="*/ 2254 h 9152"/>
                  <a:gd name="connsiteX9-19" fmla="*/ 3274 w 9563"/>
                  <a:gd name="connsiteY9-20" fmla="*/ 771 h 9152"/>
                  <a:gd name="connsiteX10-21" fmla="*/ 2173 w 9563"/>
                  <a:gd name="connsiteY10-22" fmla="*/ 1724 h 9152"/>
                  <a:gd name="connsiteX11-23" fmla="*/ 1355 w 9563"/>
                  <a:gd name="connsiteY11-24" fmla="*/ 483 h 9152"/>
                  <a:gd name="connsiteX12-25" fmla="*/ 0 w 9563"/>
                  <a:gd name="connsiteY12-26" fmla="*/ 483 h 9152"/>
                  <a:gd name="connsiteX0-27" fmla="*/ 0 w 10000"/>
                  <a:gd name="connsiteY0-28" fmla="*/ 528 h 10000"/>
                  <a:gd name="connsiteX1-29" fmla="*/ 6036 w 10000"/>
                  <a:gd name="connsiteY1-30" fmla="*/ 10000 h 10000"/>
                  <a:gd name="connsiteX2-31" fmla="*/ 10000 w 10000"/>
                  <a:gd name="connsiteY2-32" fmla="*/ 391 h 10000"/>
                  <a:gd name="connsiteX3-33" fmla="*/ 9180 w 10000"/>
                  <a:gd name="connsiteY3-34" fmla="*/ 433 h 10000"/>
                  <a:gd name="connsiteX4-35" fmla="*/ 8284 w 10000"/>
                  <a:gd name="connsiteY4-36" fmla="*/ 792 h 10000"/>
                  <a:gd name="connsiteX5-37" fmla="*/ 7400 w 10000"/>
                  <a:gd name="connsiteY5-38" fmla="*/ 0 h 10000"/>
                  <a:gd name="connsiteX6-39" fmla="*/ 6495 w 10000"/>
                  <a:gd name="connsiteY6-40" fmla="*/ 1618 h 10000"/>
                  <a:gd name="connsiteX7-41" fmla="*/ 5905 w 10000"/>
                  <a:gd name="connsiteY7-42" fmla="*/ 1107 h 10000"/>
                  <a:gd name="connsiteX8-43" fmla="*/ 5051 w 10000"/>
                  <a:gd name="connsiteY8-44" fmla="*/ 2463 h 10000"/>
                  <a:gd name="connsiteX9-45" fmla="*/ 3424 w 10000"/>
                  <a:gd name="connsiteY9-46" fmla="*/ 842 h 10000"/>
                  <a:gd name="connsiteX10-47" fmla="*/ 2272 w 10000"/>
                  <a:gd name="connsiteY10-48" fmla="*/ 1884 h 10000"/>
                  <a:gd name="connsiteX11-49" fmla="*/ 1417 w 10000"/>
                  <a:gd name="connsiteY11-50" fmla="*/ 528 h 10000"/>
                  <a:gd name="connsiteX12-51" fmla="*/ 0 w 10000"/>
                  <a:gd name="connsiteY12-52" fmla="*/ 528 h 10000"/>
                  <a:gd name="connsiteX0-53" fmla="*/ 0 w 10000"/>
                  <a:gd name="connsiteY0-54" fmla="*/ 528 h 10000"/>
                  <a:gd name="connsiteX1-55" fmla="*/ 6036 w 10000"/>
                  <a:gd name="connsiteY1-56" fmla="*/ 10000 h 10000"/>
                  <a:gd name="connsiteX2-57" fmla="*/ 10000 w 10000"/>
                  <a:gd name="connsiteY2-58" fmla="*/ 391 h 10000"/>
                  <a:gd name="connsiteX3-59" fmla="*/ 8981 w 10000"/>
                  <a:gd name="connsiteY3-60" fmla="*/ 388 h 10000"/>
                  <a:gd name="connsiteX4-61" fmla="*/ 8284 w 10000"/>
                  <a:gd name="connsiteY4-62" fmla="*/ 792 h 10000"/>
                  <a:gd name="connsiteX5-63" fmla="*/ 7400 w 10000"/>
                  <a:gd name="connsiteY5-64" fmla="*/ 0 h 10000"/>
                  <a:gd name="connsiteX6-65" fmla="*/ 6495 w 10000"/>
                  <a:gd name="connsiteY6-66" fmla="*/ 1618 h 10000"/>
                  <a:gd name="connsiteX7-67" fmla="*/ 5905 w 10000"/>
                  <a:gd name="connsiteY7-68" fmla="*/ 1107 h 10000"/>
                  <a:gd name="connsiteX8-69" fmla="*/ 5051 w 10000"/>
                  <a:gd name="connsiteY8-70" fmla="*/ 2463 h 10000"/>
                  <a:gd name="connsiteX9-71" fmla="*/ 3424 w 10000"/>
                  <a:gd name="connsiteY9-72" fmla="*/ 842 h 10000"/>
                  <a:gd name="connsiteX10-73" fmla="*/ 2272 w 10000"/>
                  <a:gd name="connsiteY10-74" fmla="*/ 1884 h 10000"/>
                  <a:gd name="connsiteX11-75" fmla="*/ 1417 w 10000"/>
                  <a:gd name="connsiteY11-76" fmla="*/ 528 h 10000"/>
                  <a:gd name="connsiteX12-77" fmla="*/ 0 w 10000"/>
                  <a:gd name="connsiteY12-78" fmla="*/ 528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10000" h="10000">
                    <a:moveTo>
                      <a:pt x="0" y="528"/>
                    </a:moveTo>
                    <a:lnTo>
                      <a:pt x="6036" y="10000"/>
                    </a:lnTo>
                    <a:lnTo>
                      <a:pt x="10000" y="391"/>
                    </a:lnTo>
                    <a:lnTo>
                      <a:pt x="8981" y="388"/>
                    </a:lnTo>
                    <a:lnTo>
                      <a:pt x="8284" y="792"/>
                    </a:lnTo>
                    <a:lnTo>
                      <a:pt x="7400" y="0"/>
                    </a:lnTo>
                    <a:lnTo>
                      <a:pt x="6495" y="1618"/>
                    </a:lnTo>
                    <a:lnTo>
                      <a:pt x="5905" y="1107"/>
                    </a:lnTo>
                    <a:lnTo>
                      <a:pt x="5051" y="2463"/>
                    </a:lnTo>
                    <a:lnTo>
                      <a:pt x="3424" y="842"/>
                    </a:lnTo>
                    <a:lnTo>
                      <a:pt x="2272" y="1884"/>
                    </a:lnTo>
                    <a:lnTo>
                      <a:pt x="1417" y="528"/>
                    </a:lnTo>
                    <a:lnTo>
                      <a:pt x="0" y="528"/>
                    </a:lnTo>
                    <a:close/>
                  </a:path>
                </a:pathLst>
              </a:custGeom>
              <a:solidFill>
                <a:schemeClr val="tx2">
                  <a:lumMod val="20000"/>
                  <a:lumOff val="80000"/>
                </a:schemeClr>
              </a:solidFill>
              <a:ln>
                <a:noFill/>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spTree>
  </p:cSld>
  <p:clrMapOvr>
    <a:masterClrMapping/>
  </p:clrMapOvr>
  <p:transition spd="slow" advClick="0" advTm="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5" name="直接连接符 4"/>
          <p:cNvCxnSpPr/>
          <p:nvPr/>
        </p:nvCxnSpPr>
        <p:spPr>
          <a:xfrm>
            <a:off x="1503537" y="2574027"/>
            <a:ext cx="0" cy="49692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503537" y="3070950"/>
            <a:ext cx="169386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197401" y="3070950"/>
            <a:ext cx="16938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文本框 5"/>
          <p:cNvSpPr txBox="1">
            <a:spLocks noChangeArrowheads="1"/>
          </p:cNvSpPr>
          <p:nvPr/>
        </p:nvSpPr>
        <p:spPr bwMode="auto">
          <a:xfrm>
            <a:off x="1557514" y="2403103"/>
            <a:ext cx="1692275" cy="3139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此处输入文本</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3275856" y="3070952"/>
            <a:ext cx="0" cy="51118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891262" y="2502019"/>
            <a:ext cx="0" cy="56893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891264" y="3070950"/>
            <a:ext cx="169227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660232" y="3070952"/>
            <a:ext cx="0" cy="51118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583537" y="3070950"/>
            <a:ext cx="1693862" cy="0"/>
          </a:xfrm>
          <a:prstGeom prst="line">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sp>
        <p:nvSpPr>
          <p:cNvPr id="17" name="文本框 16"/>
          <p:cNvSpPr txBox="1">
            <a:spLocks noChangeArrowheads="1"/>
          </p:cNvSpPr>
          <p:nvPr/>
        </p:nvSpPr>
        <p:spPr bwMode="auto">
          <a:xfrm>
            <a:off x="3214864" y="3167031"/>
            <a:ext cx="1692275" cy="3139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此处输入文本</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文本框 17"/>
          <p:cNvSpPr txBox="1">
            <a:spLocks noChangeArrowheads="1"/>
          </p:cNvSpPr>
          <p:nvPr/>
        </p:nvSpPr>
        <p:spPr bwMode="auto">
          <a:xfrm>
            <a:off x="4891264" y="2403103"/>
            <a:ext cx="1692275" cy="3139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此处输入文本</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文本框 18"/>
          <p:cNvSpPr txBox="1">
            <a:spLocks noChangeArrowheads="1"/>
          </p:cNvSpPr>
          <p:nvPr/>
        </p:nvSpPr>
        <p:spPr bwMode="auto">
          <a:xfrm>
            <a:off x="6583537" y="3167031"/>
            <a:ext cx="1693862" cy="3508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此处输入文本</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1187624" y="1929808"/>
            <a:ext cx="649288" cy="644219"/>
            <a:chOff x="1187624" y="1857800"/>
            <a:chExt cx="649288" cy="644219"/>
          </a:xfrm>
        </p:grpSpPr>
        <p:sp>
          <p:nvSpPr>
            <p:cNvPr id="21" name="椭圆 20"/>
            <p:cNvSpPr/>
            <p:nvPr/>
          </p:nvSpPr>
          <p:spPr>
            <a:xfrm>
              <a:off x="1187624" y="1857800"/>
              <a:ext cx="649288" cy="6442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2" name="文本框 5"/>
            <p:cNvSpPr txBox="1">
              <a:spLocks noChangeArrowheads="1"/>
            </p:cNvSpPr>
            <p:nvPr/>
          </p:nvSpPr>
          <p:spPr bwMode="auto">
            <a:xfrm>
              <a:off x="1187624" y="1923678"/>
              <a:ext cx="648072" cy="5355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en-US" altLang="zh-CN" sz="2400" b="1" dirty="0">
                  <a:solidFill>
                    <a:schemeClr val="bg1"/>
                  </a:solidFill>
                  <a:latin typeface="微软雅黑" panose="020B0503020204020204" pitchFamily="34" charset="-122"/>
                  <a:ea typeface="微软雅黑" panose="020B0503020204020204" pitchFamily="34" charset="-122"/>
                </a:rPr>
                <a:t>01</a:t>
              </a:r>
            </a:p>
          </p:txBody>
        </p:sp>
      </p:grpSp>
      <p:grpSp>
        <p:nvGrpSpPr>
          <p:cNvPr id="23" name="组合 22"/>
          <p:cNvGrpSpPr/>
          <p:nvPr/>
        </p:nvGrpSpPr>
        <p:grpSpPr>
          <a:xfrm>
            <a:off x="4570588" y="1929808"/>
            <a:ext cx="650875" cy="644219"/>
            <a:chOff x="4570588" y="1857800"/>
            <a:chExt cx="650875" cy="644219"/>
          </a:xfrm>
        </p:grpSpPr>
        <p:sp>
          <p:nvSpPr>
            <p:cNvPr id="24" name="椭圆 23"/>
            <p:cNvSpPr/>
            <p:nvPr/>
          </p:nvSpPr>
          <p:spPr>
            <a:xfrm>
              <a:off x="4570588" y="1857800"/>
              <a:ext cx="650875" cy="6442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5" name="文本框 5"/>
            <p:cNvSpPr txBox="1">
              <a:spLocks noChangeArrowheads="1"/>
            </p:cNvSpPr>
            <p:nvPr/>
          </p:nvSpPr>
          <p:spPr bwMode="auto">
            <a:xfrm>
              <a:off x="4572000" y="1923678"/>
              <a:ext cx="648072" cy="4979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en-US" altLang="zh-CN" sz="2400" b="1" dirty="0">
                  <a:solidFill>
                    <a:schemeClr val="bg1"/>
                  </a:solidFill>
                  <a:latin typeface="微软雅黑" panose="020B0503020204020204" pitchFamily="34" charset="-122"/>
                  <a:ea typeface="微软雅黑" panose="020B0503020204020204" pitchFamily="34" charset="-122"/>
                </a:rPr>
                <a:t>02</a:t>
              </a:r>
            </a:p>
          </p:txBody>
        </p:sp>
      </p:grpSp>
      <p:grpSp>
        <p:nvGrpSpPr>
          <p:cNvPr id="26" name="组合 25"/>
          <p:cNvGrpSpPr/>
          <p:nvPr/>
        </p:nvGrpSpPr>
        <p:grpSpPr>
          <a:xfrm>
            <a:off x="2914601" y="3510131"/>
            <a:ext cx="649287" cy="645795"/>
            <a:chOff x="2914601" y="3438123"/>
            <a:chExt cx="649287" cy="645795"/>
          </a:xfrm>
        </p:grpSpPr>
        <p:sp>
          <p:nvSpPr>
            <p:cNvPr id="27" name="椭圆 26"/>
            <p:cNvSpPr/>
            <p:nvPr/>
          </p:nvSpPr>
          <p:spPr>
            <a:xfrm>
              <a:off x="2914601" y="3438123"/>
              <a:ext cx="649287" cy="6457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8" name="文本框 5"/>
            <p:cNvSpPr txBox="1">
              <a:spLocks noChangeArrowheads="1"/>
            </p:cNvSpPr>
            <p:nvPr/>
          </p:nvSpPr>
          <p:spPr bwMode="auto">
            <a:xfrm>
              <a:off x="2915816" y="3507854"/>
              <a:ext cx="648072" cy="4979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en-US" altLang="zh-CN" sz="2400" b="1" dirty="0">
                  <a:solidFill>
                    <a:schemeClr val="bg1"/>
                  </a:solidFill>
                  <a:latin typeface="微软雅黑" panose="020B0503020204020204" pitchFamily="34" charset="-122"/>
                  <a:ea typeface="微软雅黑" panose="020B0503020204020204" pitchFamily="34" charset="-122"/>
                </a:rPr>
                <a:t>03</a:t>
              </a:r>
            </a:p>
          </p:txBody>
        </p:sp>
      </p:grpSp>
      <p:grpSp>
        <p:nvGrpSpPr>
          <p:cNvPr id="29" name="组合 28"/>
          <p:cNvGrpSpPr/>
          <p:nvPr/>
        </p:nvGrpSpPr>
        <p:grpSpPr>
          <a:xfrm>
            <a:off x="6298977" y="3510131"/>
            <a:ext cx="649287" cy="645795"/>
            <a:chOff x="6298977" y="3438123"/>
            <a:chExt cx="649287" cy="645795"/>
          </a:xfrm>
        </p:grpSpPr>
        <p:sp>
          <p:nvSpPr>
            <p:cNvPr id="30" name="椭圆 29"/>
            <p:cNvSpPr/>
            <p:nvPr/>
          </p:nvSpPr>
          <p:spPr>
            <a:xfrm>
              <a:off x="6298977" y="3438123"/>
              <a:ext cx="649287" cy="6457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1" name="文本框 5"/>
            <p:cNvSpPr txBox="1">
              <a:spLocks noChangeArrowheads="1"/>
            </p:cNvSpPr>
            <p:nvPr/>
          </p:nvSpPr>
          <p:spPr bwMode="auto">
            <a:xfrm>
              <a:off x="6300192" y="3507854"/>
              <a:ext cx="648072" cy="4979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5" rIns="91431" bIns="457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en-US" altLang="zh-CN" sz="2400" b="1" dirty="0">
                  <a:solidFill>
                    <a:schemeClr val="bg1"/>
                  </a:solidFill>
                  <a:latin typeface="微软雅黑" panose="020B0503020204020204" pitchFamily="34" charset="-122"/>
                  <a:ea typeface="微软雅黑" panose="020B0503020204020204" pitchFamily="34" charset="-122"/>
                </a:rPr>
                <a:t>04</a:t>
              </a:r>
            </a:p>
          </p:txBody>
        </p:sp>
      </p:grpSp>
      <p:sp>
        <p:nvSpPr>
          <p:cNvPr id="32" name="TextBox 148"/>
          <p:cNvSpPr txBox="1"/>
          <p:nvPr/>
        </p:nvSpPr>
        <p:spPr>
          <a:xfrm>
            <a:off x="4572000" y="870456"/>
            <a:ext cx="1108326" cy="361122"/>
          </a:xfrm>
          <a:prstGeom prst="rect">
            <a:avLst/>
          </a:prstGeom>
          <a:noFill/>
        </p:spPr>
        <p:txBody>
          <a:bodyPr wrap="square" lIns="65023" tIns="32511" rIns="65023" bIns="32511" rtlCol="0">
            <a:spAutoFit/>
          </a:bodyPr>
          <a:lstStyle/>
          <a:p>
            <a:pPr algn="ctr">
              <a:lnSpc>
                <a:spcPct val="120000"/>
              </a:lnSpc>
            </a:pPr>
            <a:r>
              <a:rPr lang="en-US" altLang="zh-CN" sz="1600" dirty="0">
                <a:solidFill>
                  <a:schemeClr val="bg1">
                    <a:lumMod val="50000"/>
                  </a:schemeClr>
                </a:solidFill>
                <a:latin typeface="Arial" panose="020B0604020202020204" pitchFamily="34" charset="0"/>
                <a:ea typeface="Cambria Math" panose="02040503050406030204" pitchFamily="18" charset="0"/>
                <a:cs typeface="Arial" panose="020B0604020202020204" pitchFamily="34" charset="0"/>
                <a:sym typeface="+mn-lt"/>
              </a:rPr>
              <a:t>Content</a:t>
            </a:r>
            <a:endParaRPr lang="zh-CN" altLang="en-US" sz="2000" dirty="0">
              <a:solidFill>
                <a:schemeClr val="bg1">
                  <a:lumMod val="50000"/>
                </a:schemeClr>
              </a:solidFill>
              <a:latin typeface="Arial" panose="020B0604020202020204" pitchFamily="34" charset="0"/>
              <a:cs typeface="Arial" panose="020B0604020202020204" pitchFamily="34" charset="0"/>
              <a:sym typeface="+mn-lt"/>
            </a:endParaRPr>
          </a:p>
        </p:txBody>
      </p:sp>
      <p:sp>
        <p:nvSpPr>
          <p:cNvPr id="33" name="文本框 5"/>
          <p:cNvSpPr txBox="1">
            <a:spLocks noChangeArrowheads="1"/>
          </p:cNvSpPr>
          <p:nvPr/>
        </p:nvSpPr>
        <p:spPr bwMode="auto">
          <a:xfrm>
            <a:off x="3251851" y="575641"/>
            <a:ext cx="1692275" cy="7571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3600" b="1" dirty="0">
                <a:solidFill>
                  <a:schemeClr val="bg1">
                    <a:lumMod val="50000"/>
                  </a:schemeClr>
                </a:solidFill>
                <a:latin typeface="微软雅黑" panose="020B0503020204020204" pitchFamily="34" charset="-122"/>
                <a:ea typeface="微软雅黑" panose="020B0503020204020204" pitchFamily="34" charset="-122"/>
              </a:rPr>
              <a:t>目 录</a:t>
            </a:r>
            <a:endParaRPr lang="en-US" altLang="zh-CN" sz="3600" b="1"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strVal val="4*#ppt_w"/>
                                          </p:val>
                                        </p:tav>
                                        <p:tav tm="100000">
                                          <p:val>
                                            <p:strVal val="#ppt_w"/>
                                          </p:val>
                                        </p:tav>
                                      </p:tavLst>
                                    </p:anim>
                                    <p:anim calcmode="lin" valueType="num">
                                      <p:cBhvr>
                                        <p:cTn id="8" dur="500" fill="hold"/>
                                        <p:tgtEl>
                                          <p:spTgt spid="32"/>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par>
                          <p:cTn id="13" fill="hold">
                            <p:stCondLst>
                              <p:cond delay="1000"/>
                            </p:stCondLst>
                            <p:childTnLst>
                              <p:par>
                                <p:cTn id="14" presetID="47"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2"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500"/>
                                        <p:tgtEl>
                                          <p:spTgt spid="5"/>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par>
                          <p:cTn id="31" fill="hold">
                            <p:stCondLst>
                              <p:cond delay="3500"/>
                            </p:stCondLst>
                            <p:childTnLst>
                              <p:par>
                                <p:cTn id="32" presetID="22" presetClass="entr" presetSubtype="1"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up)">
                                      <p:cBhvr>
                                        <p:cTn id="34" dur="500"/>
                                        <p:tgtEl>
                                          <p:spTgt spid="9"/>
                                        </p:tgtEl>
                                      </p:cBhvr>
                                    </p:animEffect>
                                  </p:childTnLst>
                                </p:cTn>
                              </p:par>
                            </p:childTnLst>
                          </p:cTn>
                        </p:par>
                        <p:par>
                          <p:cTn id="35" fill="hold">
                            <p:stCondLst>
                              <p:cond delay="4000"/>
                            </p:stCondLst>
                            <p:childTnLst>
                              <p:par>
                                <p:cTn id="36" presetID="42" presetClass="entr" presetSubtype="0"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1000"/>
                                        <p:tgtEl>
                                          <p:spTgt spid="26"/>
                                        </p:tgtEl>
                                      </p:cBhvr>
                                    </p:animEffect>
                                    <p:anim calcmode="lin" valueType="num">
                                      <p:cBhvr>
                                        <p:cTn id="39" dur="1000" fill="hold"/>
                                        <p:tgtEl>
                                          <p:spTgt spid="26"/>
                                        </p:tgtEl>
                                        <p:attrNameLst>
                                          <p:attrName>ppt_x</p:attrName>
                                        </p:attrNameLst>
                                      </p:cBhvr>
                                      <p:tavLst>
                                        <p:tav tm="0">
                                          <p:val>
                                            <p:strVal val="#ppt_x"/>
                                          </p:val>
                                        </p:tav>
                                        <p:tav tm="100000">
                                          <p:val>
                                            <p:strVal val="#ppt_x"/>
                                          </p:val>
                                        </p:tav>
                                      </p:tavLst>
                                    </p:anim>
                                    <p:anim calcmode="lin" valueType="num">
                                      <p:cBhvr>
                                        <p:cTn id="40" dur="1000" fill="hold"/>
                                        <p:tgtEl>
                                          <p:spTgt spid="26"/>
                                        </p:tgtEl>
                                        <p:attrNameLst>
                                          <p:attrName>ppt_y</p:attrName>
                                        </p:attrNameLst>
                                      </p:cBhvr>
                                      <p:tavLst>
                                        <p:tav tm="0">
                                          <p:val>
                                            <p:strVal val="#ppt_y+.1"/>
                                          </p:val>
                                        </p:tav>
                                        <p:tav tm="100000">
                                          <p:val>
                                            <p:strVal val="#ppt_y"/>
                                          </p:val>
                                        </p:tav>
                                      </p:tavLst>
                                    </p:anim>
                                  </p:childTnLst>
                                </p:cTn>
                              </p:par>
                            </p:childTnLst>
                          </p:cTn>
                        </p:par>
                        <p:par>
                          <p:cTn id="41" fill="hold">
                            <p:stCondLst>
                              <p:cond delay="500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5500"/>
                            </p:stCondLst>
                            <p:childTnLst>
                              <p:par>
                                <p:cTn id="46" presetID="1"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down)">
                                      <p:cBhvr>
                                        <p:cTn id="51" dur="500"/>
                                        <p:tgtEl>
                                          <p:spTgt spid="10"/>
                                        </p:tgtEl>
                                      </p:cBhvr>
                                    </p:animEffect>
                                  </p:childTnLst>
                                </p:cTn>
                              </p:par>
                            </p:childTnLst>
                          </p:cTn>
                        </p:par>
                        <p:par>
                          <p:cTn id="52" fill="hold">
                            <p:stCondLst>
                              <p:cond delay="6000"/>
                            </p:stCondLst>
                            <p:childTnLst>
                              <p:par>
                                <p:cTn id="53" presetID="47" presetClass="entr" presetSubtype="0"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1000"/>
                                        <p:tgtEl>
                                          <p:spTgt spid="23"/>
                                        </p:tgtEl>
                                      </p:cBhvr>
                                    </p:animEffect>
                                    <p:anim calcmode="lin" valueType="num">
                                      <p:cBhvr>
                                        <p:cTn id="56" dur="1000" fill="hold"/>
                                        <p:tgtEl>
                                          <p:spTgt spid="23"/>
                                        </p:tgtEl>
                                        <p:attrNameLst>
                                          <p:attrName>ppt_x</p:attrName>
                                        </p:attrNameLst>
                                      </p:cBhvr>
                                      <p:tavLst>
                                        <p:tav tm="0">
                                          <p:val>
                                            <p:strVal val="#ppt_x"/>
                                          </p:val>
                                        </p:tav>
                                        <p:tav tm="100000">
                                          <p:val>
                                            <p:strVal val="#ppt_x"/>
                                          </p:val>
                                        </p:tav>
                                      </p:tavLst>
                                    </p:anim>
                                    <p:anim calcmode="lin" valueType="num">
                                      <p:cBhvr>
                                        <p:cTn id="57" dur="1000" fill="hold"/>
                                        <p:tgtEl>
                                          <p:spTgt spid="23"/>
                                        </p:tgtEl>
                                        <p:attrNameLst>
                                          <p:attrName>ppt_y</p:attrName>
                                        </p:attrNameLst>
                                      </p:cBhvr>
                                      <p:tavLst>
                                        <p:tav tm="0">
                                          <p:val>
                                            <p:strVal val="#ppt_y-.1"/>
                                          </p:val>
                                        </p:tav>
                                        <p:tav tm="100000">
                                          <p:val>
                                            <p:strVal val="#ppt_y"/>
                                          </p:val>
                                        </p:tav>
                                      </p:tavLst>
                                    </p:anim>
                                  </p:childTnLst>
                                </p:cTn>
                              </p:par>
                            </p:childTnLst>
                          </p:cTn>
                        </p:par>
                        <p:par>
                          <p:cTn id="58" fill="hold">
                            <p:stCondLst>
                              <p:cond delay="7000"/>
                            </p:stCondLst>
                            <p:childTnLst>
                              <p:par>
                                <p:cTn id="59" presetID="22" presetClass="entr" presetSubtype="8"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left)">
                                      <p:cBhvr>
                                        <p:cTn id="61" dur="500"/>
                                        <p:tgtEl>
                                          <p:spTgt spid="11"/>
                                        </p:tgtEl>
                                      </p:cBhvr>
                                    </p:animEffect>
                                  </p:childTnLst>
                                </p:cTn>
                              </p:par>
                            </p:childTnLst>
                          </p:cTn>
                        </p:par>
                        <p:par>
                          <p:cTn id="62" fill="hold">
                            <p:stCondLst>
                              <p:cond delay="7500"/>
                            </p:stCondLst>
                            <p:childTnLst>
                              <p:par>
                                <p:cTn id="63" presetID="1" presetClass="entr" presetSubtype="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childTnLst>
                                </p:cTn>
                              </p:par>
                            </p:childTnLst>
                          </p:cTn>
                        </p:par>
                        <p:par>
                          <p:cTn id="65" fill="hold">
                            <p:stCondLst>
                              <p:cond delay="7500"/>
                            </p:stCondLst>
                            <p:childTnLst>
                              <p:par>
                                <p:cTn id="66" presetID="22" presetClass="entr" presetSubtype="1" fill="hold" nodeType="after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up)">
                                      <p:cBhvr>
                                        <p:cTn id="68" dur="500"/>
                                        <p:tgtEl>
                                          <p:spTgt spid="12"/>
                                        </p:tgtEl>
                                      </p:cBhvr>
                                    </p:animEffect>
                                  </p:childTnLst>
                                </p:cTn>
                              </p:par>
                            </p:childTnLst>
                          </p:cTn>
                        </p:par>
                        <p:par>
                          <p:cTn id="69" fill="hold">
                            <p:stCondLst>
                              <p:cond delay="8000"/>
                            </p:stCondLst>
                            <p:childTnLst>
                              <p:par>
                                <p:cTn id="70" presetID="42" presetClass="entr" presetSubtype="0" fill="hold"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1000"/>
                                        <p:tgtEl>
                                          <p:spTgt spid="29"/>
                                        </p:tgtEl>
                                      </p:cBhvr>
                                    </p:animEffect>
                                    <p:anim calcmode="lin" valueType="num">
                                      <p:cBhvr>
                                        <p:cTn id="73" dur="1000" fill="hold"/>
                                        <p:tgtEl>
                                          <p:spTgt spid="29"/>
                                        </p:tgtEl>
                                        <p:attrNameLst>
                                          <p:attrName>ppt_x</p:attrName>
                                        </p:attrNameLst>
                                      </p:cBhvr>
                                      <p:tavLst>
                                        <p:tav tm="0">
                                          <p:val>
                                            <p:strVal val="#ppt_x"/>
                                          </p:val>
                                        </p:tav>
                                        <p:tav tm="100000">
                                          <p:val>
                                            <p:strVal val="#ppt_x"/>
                                          </p:val>
                                        </p:tav>
                                      </p:tavLst>
                                    </p:anim>
                                    <p:anim calcmode="lin" valueType="num">
                                      <p:cBhvr>
                                        <p:cTn id="74" dur="1000" fill="hold"/>
                                        <p:tgtEl>
                                          <p:spTgt spid="29"/>
                                        </p:tgtEl>
                                        <p:attrNameLst>
                                          <p:attrName>ppt_y</p:attrName>
                                        </p:attrNameLst>
                                      </p:cBhvr>
                                      <p:tavLst>
                                        <p:tav tm="0">
                                          <p:val>
                                            <p:strVal val="#ppt_y+.1"/>
                                          </p:val>
                                        </p:tav>
                                        <p:tav tm="100000">
                                          <p:val>
                                            <p:strVal val="#ppt_y"/>
                                          </p:val>
                                        </p:tav>
                                      </p:tavLst>
                                    </p:anim>
                                  </p:childTnLst>
                                </p:cTn>
                              </p:par>
                            </p:childTnLst>
                          </p:cTn>
                        </p:par>
                        <p:par>
                          <p:cTn id="75" fill="hold">
                            <p:stCondLst>
                              <p:cond delay="900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9500"/>
                            </p:stCondLst>
                            <p:childTnLst>
                              <p:par>
                                <p:cTn id="80" presetID="1" presetClass="entr" presetSubtype="0" fill="hold" grpId="0" nodeType="afterEffect">
                                  <p:stCondLst>
                                    <p:cond delay="0"/>
                                  </p:stCondLst>
                                  <p:childTnLst>
                                    <p:set>
                                      <p:cBhvr>
                                        <p:cTn id="81"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P spid="18" grpId="0"/>
      <p:bldP spid="19" grpId="0"/>
      <p:bldP spid="32" grpId="0"/>
      <p:bldP spid="3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162927" y="1996897"/>
            <a:ext cx="2819735" cy="1815750"/>
            <a:chOff x="4368418" y="2523549"/>
            <a:chExt cx="3626941" cy="2335418"/>
          </a:xfrm>
        </p:grpSpPr>
        <p:sp>
          <p:nvSpPr>
            <p:cNvPr id="3" name="Freeform 69"/>
            <p:cNvSpPr/>
            <p:nvPr/>
          </p:nvSpPr>
          <p:spPr bwMode="auto">
            <a:xfrm rot="5400000">
              <a:off x="4570041" y="3489636"/>
              <a:ext cx="1059798" cy="404382"/>
            </a:xfrm>
            <a:custGeom>
              <a:avLst/>
              <a:gdLst>
                <a:gd name="T0" fmla="*/ 465 w 933"/>
                <a:gd name="T1" fmla="*/ 356 h 356"/>
                <a:gd name="T2" fmla="*/ 0 w 933"/>
                <a:gd name="T3" fmla="*/ 178 h 356"/>
                <a:gd name="T4" fmla="*/ 465 w 933"/>
                <a:gd name="T5" fmla="*/ 0 h 356"/>
                <a:gd name="T6" fmla="*/ 933 w 933"/>
                <a:gd name="T7" fmla="*/ 178 h 356"/>
                <a:gd name="T8" fmla="*/ 465 w 933"/>
                <a:gd name="T9" fmla="*/ 356 h 356"/>
              </a:gdLst>
              <a:ahLst/>
              <a:cxnLst>
                <a:cxn ang="0">
                  <a:pos x="T0" y="T1"/>
                </a:cxn>
                <a:cxn ang="0">
                  <a:pos x="T2" y="T3"/>
                </a:cxn>
                <a:cxn ang="0">
                  <a:pos x="T4" y="T5"/>
                </a:cxn>
                <a:cxn ang="0">
                  <a:pos x="T6" y="T7"/>
                </a:cxn>
                <a:cxn ang="0">
                  <a:pos x="T8" y="T9"/>
                </a:cxn>
              </a:cxnLst>
              <a:rect l="0" t="0" r="r" b="b"/>
              <a:pathLst>
                <a:path w="933" h="356">
                  <a:moveTo>
                    <a:pt x="465" y="356"/>
                  </a:moveTo>
                  <a:lnTo>
                    <a:pt x="0" y="178"/>
                  </a:lnTo>
                  <a:lnTo>
                    <a:pt x="465" y="0"/>
                  </a:lnTo>
                  <a:lnTo>
                    <a:pt x="933" y="178"/>
                  </a:lnTo>
                  <a:lnTo>
                    <a:pt x="465" y="356"/>
                  </a:lnTo>
                  <a:close/>
                </a:path>
              </a:pathLst>
            </a:custGeom>
            <a:solidFill>
              <a:schemeClr val="accent1">
                <a:lumMod val="7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Freeform 70"/>
            <p:cNvSpPr/>
            <p:nvPr/>
          </p:nvSpPr>
          <p:spPr bwMode="auto">
            <a:xfrm rot="5400000">
              <a:off x="4470082" y="3060265"/>
              <a:ext cx="528195" cy="731522"/>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chemeClr val="accent1">
                <a:lumMod val="60000"/>
                <a:lumOff val="40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71"/>
            <p:cNvSpPr/>
            <p:nvPr/>
          </p:nvSpPr>
          <p:spPr bwMode="auto">
            <a:xfrm rot="5400000">
              <a:off x="4468378" y="3590164"/>
              <a:ext cx="531603" cy="731522"/>
            </a:xfrm>
            <a:custGeom>
              <a:avLst/>
              <a:gdLst>
                <a:gd name="T0" fmla="*/ 0 w 468"/>
                <a:gd name="T1" fmla="*/ 178 h 644"/>
                <a:gd name="T2" fmla="*/ 468 w 468"/>
                <a:gd name="T3" fmla="*/ 0 h 644"/>
                <a:gd name="T4" fmla="*/ 468 w 468"/>
                <a:gd name="T5" fmla="*/ 364 h 644"/>
                <a:gd name="T6" fmla="*/ 0 w 468"/>
                <a:gd name="T7" fmla="*/ 644 h 644"/>
                <a:gd name="T8" fmla="*/ 0 w 468"/>
                <a:gd name="T9" fmla="*/ 178 h 644"/>
              </a:gdLst>
              <a:ahLst/>
              <a:cxnLst>
                <a:cxn ang="0">
                  <a:pos x="T0" y="T1"/>
                </a:cxn>
                <a:cxn ang="0">
                  <a:pos x="T2" y="T3"/>
                </a:cxn>
                <a:cxn ang="0">
                  <a:pos x="T4" y="T5"/>
                </a:cxn>
                <a:cxn ang="0">
                  <a:pos x="T6" y="T7"/>
                </a:cxn>
                <a:cxn ang="0">
                  <a:pos x="T8" y="T9"/>
                </a:cxn>
              </a:cxnLst>
              <a:rect l="0" t="0" r="r" b="b"/>
              <a:pathLst>
                <a:path w="468" h="644">
                  <a:moveTo>
                    <a:pt x="0" y="178"/>
                  </a:moveTo>
                  <a:lnTo>
                    <a:pt x="468" y="0"/>
                  </a:lnTo>
                  <a:lnTo>
                    <a:pt x="468" y="364"/>
                  </a:lnTo>
                  <a:lnTo>
                    <a:pt x="0" y="644"/>
                  </a:lnTo>
                  <a:lnTo>
                    <a:pt x="0" y="178"/>
                  </a:lnTo>
                  <a:close/>
                </a:path>
              </a:pathLst>
            </a:custGeom>
            <a:solidFill>
              <a:schemeClr val="accent1"/>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2"/>
            <p:cNvSpPr/>
            <p:nvPr/>
          </p:nvSpPr>
          <p:spPr bwMode="auto">
            <a:xfrm rot="5400000">
              <a:off x="4931827" y="3564038"/>
              <a:ext cx="1697039" cy="254442"/>
            </a:xfrm>
            <a:custGeom>
              <a:avLst/>
              <a:gdLst>
                <a:gd name="T0" fmla="*/ 746 w 1494"/>
                <a:gd name="T1" fmla="*/ 224 h 224"/>
                <a:gd name="T2" fmla="*/ 0 w 1494"/>
                <a:gd name="T3" fmla="*/ 112 h 224"/>
                <a:gd name="T4" fmla="*/ 746 w 1494"/>
                <a:gd name="T5" fmla="*/ 0 h 224"/>
                <a:gd name="T6" fmla="*/ 1494 w 1494"/>
                <a:gd name="T7" fmla="*/ 112 h 224"/>
                <a:gd name="T8" fmla="*/ 746 w 1494"/>
                <a:gd name="T9" fmla="*/ 224 h 224"/>
              </a:gdLst>
              <a:ahLst/>
              <a:cxnLst>
                <a:cxn ang="0">
                  <a:pos x="T0" y="T1"/>
                </a:cxn>
                <a:cxn ang="0">
                  <a:pos x="T2" y="T3"/>
                </a:cxn>
                <a:cxn ang="0">
                  <a:pos x="T4" y="T5"/>
                </a:cxn>
                <a:cxn ang="0">
                  <a:pos x="T6" y="T7"/>
                </a:cxn>
                <a:cxn ang="0">
                  <a:pos x="T8" y="T9"/>
                </a:cxn>
              </a:cxnLst>
              <a:rect l="0" t="0" r="r" b="b"/>
              <a:pathLst>
                <a:path w="1494" h="224">
                  <a:moveTo>
                    <a:pt x="746" y="224"/>
                  </a:moveTo>
                  <a:lnTo>
                    <a:pt x="0" y="112"/>
                  </a:lnTo>
                  <a:lnTo>
                    <a:pt x="746" y="0"/>
                  </a:lnTo>
                  <a:lnTo>
                    <a:pt x="1494" y="112"/>
                  </a:lnTo>
                  <a:lnTo>
                    <a:pt x="746" y="224"/>
                  </a:lnTo>
                  <a:close/>
                </a:path>
              </a:pathLst>
            </a:custGeom>
            <a:solidFill>
              <a:schemeClr val="accent3">
                <a:lumMod val="7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3"/>
            <p:cNvSpPr/>
            <p:nvPr/>
          </p:nvSpPr>
          <p:spPr bwMode="auto">
            <a:xfrm rot="5400000">
              <a:off x="5005661" y="2915437"/>
              <a:ext cx="847384" cy="701988"/>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chemeClr val="accent3">
                <a:lumMod val="60000"/>
                <a:lumOff val="40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4"/>
            <p:cNvSpPr/>
            <p:nvPr/>
          </p:nvSpPr>
          <p:spPr bwMode="auto">
            <a:xfrm rot="5400000">
              <a:off x="5004524" y="3763957"/>
              <a:ext cx="849656" cy="701988"/>
            </a:xfrm>
            <a:custGeom>
              <a:avLst/>
              <a:gdLst>
                <a:gd name="T0" fmla="*/ 0 w 748"/>
                <a:gd name="T1" fmla="*/ 112 h 618"/>
                <a:gd name="T2" fmla="*/ 748 w 748"/>
                <a:gd name="T3" fmla="*/ 0 h 618"/>
                <a:gd name="T4" fmla="*/ 748 w 748"/>
                <a:gd name="T5" fmla="*/ 394 h 618"/>
                <a:gd name="T6" fmla="*/ 0 w 748"/>
                <a:gd name="T7" fmla="*/ 618 h 618"/>
                <a:gd name="T8" fmla="*/ 0 w 748"/>
                <a:gd name="T9" fmla="*/ 112 h 618"/>
              </a:gdLst>
              <a:ahLst/>
              <a:cxnLst>
                <a:cxn ang="0">
                  <a:pos x="T0" y="T1"/>
                </a:cxn>
                <a:cxn ang="0">
                  <a:pos x="T2" y="T3"/>
                </a:cxn>
                <a:cxn ang="0">
                  <a:pos x="T4" y="T5"/>
                </a:cxn>
                <a:cxn ang="0">
                  <a:pos x="T6" y="T7"/>
                </a:cxn>
                <a:cxn ang="0">
                  <a:pos x="T8" y="T9"/>
                </a:cxn>
              </a:cxnLst>
              <a:rect l="0" t="0" r="r" b="b"/>
              <a:pathLst>
                <a:path w="748" h="618">
                  <a:moveTo>
                    <a:pt x="0" y="112"/>
                  </a:moveTo>
                  <a:lnTo>
                    <a:pt x="748" y="0"/>
                  </a:lnTo>
                  <a:lnTo>
                    <a:pt x="748" y="394"/>
                  </a:lnTo>
                  <a:lnTo>
                    <a:pt x="0" y="618"/>
                  </a:lnTo>
                  <a:lnTo>
                    <a:pt x="0" y="112"/>
                  </a:lnTo>
                  <a:close/>
                </a:path>
              </a:pathLst>
            </a:custGeom>
            <a:solidFill>
              <a:schemeClr val="accent3"/>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5"/>
            <p:cNvSpPr/>
            <p:nvPr/>
          </p:nvSpPr>
          <p:spPr bwMode="auto">
            <a:xfrm rot="5400000">
              <a:off x="6733368" y="3490203"/>
              <a:ext cx="1059798" cy="403246"/>
            </a:xfrm>
            <a:custGeom>
              <a:avLst/>
              <a:gdLst>
                <a:gd name="T0" fmla="*/ 465 w 933"/>
                <a:gd name="T1" fmla="*/ 0 h 355"/>
                <a:gd name="T2" fmla="*/ 0 w 933"/>
                <a:gd name="T3" fmla="*/ 177 h 355"/>
                <a:gd name="T4" fmla="*/ 465 w 933"/>
                <a:gd name="T5" fmla="*/ 355 h 355"/>
                <a:gd name="T6" fmla="*/ 933 w 933"/>
                <a:gd name="T7" fmla="*/ 177 h 355"/>
                <a:gd name="T8" fmla="*/ 465 w 933"/>
                <a:gd name="T9" fmla="*/ 0 h 355"/>
              </a:gdLst>
              <a:ahLst/>
              <a:cxnLst>
                <a:cxn ang="0">
                  <a:pos x="T0" y="T1"/>
                </a:cxn>
                <a:cxn ang="0">
                  <a:pos x="T2" y="T3"/>
                </a:cxn>
                <a:cxn ang="0">
                  <a:pos x="T4" y="T5"/>
                </a:cxn>
                <a:cxn ang="0">
                  <a:pos x="T6" y="T7"/>
                </a:cxn>
                <a:cxn ang="0">
                  <a:pos x="T8" y="T9"/>
                </a:cxn>
              </a:cxnLst>
              <a:rect l="0" t="0" r="r" b="b"/>
              <a:pathLst>
                <a:path w="933" h="355">
                  <a:moveTo>
                    <a:pt x="465" y="0"/>
                  </a:moveTo>
                  <a:lnTo>
                    <a:pt x="0" y="177"/>
                  </a:lnTo>
                  <a:lnTo>
                    <a:pt x="465" y="355"/>
                  </a:lnTo>
                  <a:lnTo>
                    <a:pt x="933" y="177"/>
                  </a:lnTo>
                  <a:lnTo>
                    <a:pt x="465" y="0"/>
                  </a:lnTo>
                  <a:close/>
                </a:path>
              </a:pathLst>
            </a:custGeom>
            <a:solidFill>
              <a:schemeClr val="accent6">
                <a:lumMod val="7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76"/>
            <p:cNvSpPr/>
            <p:nvPr/>
          </p:nvSpPr>
          <p:spPr bwMode="auto">
            <a:xfrm rot="5400000">
              <a:off x="7365499" y="3060265"/>
              <a:ext cx="528195" cy="731522"/>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chemeClr val="accent6">
                <a:lumMod val="60000"/>
                <a:lumOff val="40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77"/>
            <p:cNvSpPr/>
            <p:nvPr/>
          </p:nvSpPr>
          <p:spPr bwMode="auto">
            <a:xfrm rot="5400000">
              <a:off x="7363796" y="3590164"/>
              <a:ext cx="531603" cy="731522"/>
            </a:xfrm>
            <a:custGeom>
              <a:avLst/>
              <a:gdLst>
                <a:gd name="T0" fmla="*/ 0 w 468"/>
                <a:gd name="T1" fmla="*/ 467 h 644"/>
                <a:gd name="T2" fmla="*/ 468 w 468"/>
                <a:gd name="T3" fmla="*/ 644 h 644"/>
                <a:gd name="T4" fmla="*/ 468 w 468"/>
                <a:gd name="T5" fmla="*/ 280 h 644"/>
                <a:gd name="T6" fmla="*/ 0 w 468"/>
                <a:gd name="T7" fmla="*/ 0 h 644"/>
                <a:gd name="T8" fmla="*/ 0 w 468"/>
                <a:gd name="T9" fmla="*/ 467 h 644"/>
              </a:gdLst>
              <a:ahLst/>
              <a:cxnLst>
                <a:cxn ang="0">
                  <a:pos x="T0" y="T1"/>
                </a:cxn>
                <a:cxn ang="0">
                  <a:pos x="T2" y="T3"/>
                </a:cxn>
                <a:cxn ang="0">
                  <a:pos x="T4" y="T5"/>
                </a:cxn>
                <a:cxn ang="0">
                  <a:pos x="T6" y="T7"/>
                </a:cxn>
                <a:cxn ang="0">
                  <a:pos x="T8" y="T9"/>
                </a:cxn>
              </a:cxnLst>
              <a:rect l="0" t="0" r="r" b="b"/>
              <a:pathLst>
                <a:path w="468" h="644">
                  <a:moveTo>
                    <a:pt x="0" y="467"/>
                  </a:moveTo>
                  <a:lnTo>
                    <a:pt x="468" y="644"/>
                  </a:lnTo>
                  <a:lnTo>
                    <a:pt x="468" y="280"/>
                  </a:lnTo>
                  <a:lnTo>
                    <a:pt x="0" y="0"/>
                  </a:lnTo>
                  <a:lnTo>
                    <a:pt x="0" y="467"/>
                  </a:lnTo>
                  <a:close/>
                </a:path>
              </a:pathLst>
            </a:custGeom>
            <a:solidFill>
              <a:schemeClr val="accent6"/>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8"/>
            <p:cNvSpPr/>
            <p:nvPr/>
          </p:nvSpPr>
          <p:spPr bwMode="auto">
            <a:xfrm rot="5400000">
              <a:off x="5733774" y="3564038"/>
              <a:ext cx="1697039" cy="254442"/>
            </a:xfrm>
            <a:custGeom>
              <a:avLst/>
              <a:gdLst>
                <a:gd name="T0" fmla="*/ 746 w 1494"/>
                <a:gd name="T1" fmla="*/ 0 h 224"/>
                <a:gd name="T2" fmla="*/ 0 w 1494"/>
                <a:gd name="T3" fmla="*/ 111 h 224"/>
                <a:gd name="T4" fmla="*/ 746 w 1494"/>
                <a:gd name="T5" fmla="*/ 224 h 224"/>
                <a:gd name="T6" fmla="*/ 1494 w 1494"/>
                <a:gd name="T7" fmla="*/ 111 h 224"/>
                <a:gd name="T8" fmla="*/ 746 w 1494"/>
                <a:gd name="T9" fmla="*/ 0 h 224"/>
              </a:gdLst>
              <a:ahLst/>
              <a:cxnLst>
                <a:cxn ang="0">
                  <a:pos x="T0" y="T1"/>
                </a:cxn>
                <a:cxn ang="0">
                  <a:pos x="T2" y="T3"/>
                </a:cxn>
                <a:cxn ang="0">
                  <a:pos x="T4" y="T5"/>
                </a:cxn>
                <a:cxn ang="0">
                  <a:pos x="T6" y="T7"/>
                </a:cxn>
                <a:cxn ang="0">
                  <a:pos x="T8" y="T9"/>
                </a:cxn>
              </a:cxnLst>
              <a:rect l="0" t="0" r="r" b="b"/>
              <a:pathLst>
                <a:path w="1494" h="224">
                  <a:moveTo>
                    <a:pt x="746" y="0"/>
                  </a:moveTo>
                  <a:lnTo>
                    <a:pt x="0" y="111"/>
                  </a:lnTo>
                  <a:lnTo>
                    <a:pt x="746" y="224"/>
                  </a:lnTo>
                  <a:lnTo>
                    <a:pt x="1494" y="111"/>
                  </a:lnTo>
                  <a:lnTo>
                    <a:pt x="746" y="0"/>
                  </a:lnTo>
                  <a:close/>
                </a:path>
              </a:pathLst>
            </a:custGeom>
            <a:solidFill>
              <a:schemeClr val="accent5">
                <a:lumMod val="7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79"/>
            <p:cNvSpPr/>
            <p:nvPr/>
          </p:nvSpPr>
          <p:spPr bwMode="auto">
            <a:xfrm rot="5400000">
              <a:off x="6510164" y="2916005"/>
              <a:ext cx="847384" cy="700853"/>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chemeClr val="accent5">
                <a:lumMod val="60000"/>
                <a:lumOff val="40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80"/>
            <p:cNvSpPr/>
            <p:nvPr/>
          </p:nvSpPr>
          <p:spPr bwMode="auto">
            <a:xfrm rot="5400000">
              <a:off x="6509028" y="3764525"/>
              <a:ext cx="849656" cy="700853"/>
            </a:xfrm>
            <a:custGeom>
              <a:avLst/>
              <a:gdLst>
                <a:gd name="T0" fmla="*/ 0 w 748"/>
                <a:gd name="T1" fmla="*/ 506 h 617"/>
                <a:gd name="T2" fmla="*/ 748 w 748"/>
                <a:gd name="T3" fmla="*/ 617 h 617"/>
                <a:gd name="T4" fmla="*/ 748 w 748"/>
                <a:gd name="T5" fmla="*/ 224 h 617"/>
                <a:gd name="T6" fmla="*/ 0 w 748"/>
                <a:gd name="T7" fmla="*/ 0 h 617"/>
                <a:gd name="T8" fmla="*/ 0 w 748"/>
                <a:gd name="T9" fmla="*/ 506 h 617"/>
              </a:gdLst>
              <a:ahLst/>
              <a:cxnLst>
                <a:cxn ang="0">
                  <a:pos x="T0" y="T1"/>
                </a:cxn>
                <a:cxn ang="0">
                  <a:pos x="T2" y="T3"/>
                </a:cxn>
                <a:cxn ang="0">
                  <a:pos x="T4" y="T5"/>
                </a:cxn>
                <a:cxn ang="0">
                  <a:pos x="T6" y="T7"/>
                </a:cxn>
                <a:cxn ang="0">
                  <a:pos x="T8" y="T9"/>
                </a:cxn>
              </a:cxnLst>
              <a:rect l="0" t="0" r="r" b="b"/>
              <a:pathLst>
                <a:path w="748" h="617">
                  <a:moveTo>
                    <a:pt x="0" y="506"/>
                  </a:moveTo>
                  <a:lnTo>
                    <a:pt x="748" y="617"/>
                  </a:lnTo>
                  <a:lnTo>
                    <a:pt x="748" y="224"/>
                  </a:lnTo>
                  <a:lnTo>
                    <a:pt x="0" y="0"/>
                  </a:lnTo>
                  <a:lnTo>
                    <a:pt x="0" y="506"/>
                  </a:lnTo>
                  <a:close/>
                </a:path>
              </a:pathLst>
            </a:custGeom>
            <a:solidFill>
              <a:schemeClr val="accent5"/>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81"/>
            <p:cNvSpPr/>
            <p:nvPr/>
          </p:nvSpPr>
          <p:spPr bwMode="auto">
            <a:xfrm rot="5400000">
              <a:off x="5594058" y="2742779"/>
              <a:ext cx="1166573" cy="728114"/>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chemeClr val="accent4">
                <a:lumMod val="60000"/>
                <a:lumOff val="40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82"/>
            <p:cNvSpPr/>
            <p:nvPr/>
          </p:nvSpPr>
          <p:spPr bwMode="auto">
            <a:xfrm rot="5400000">
              <a:off x="5592922" y="3910488"/>
              <a:ext cx="1168845" cy="728114"/>
            </a:xfrm>
            <a:custGeom>
              <a:avLst/>
              <a:gdLst>
                <a:gd name="T0" fmla="*/ 0 w 1029"/>
                <a:gd name="T1" fmla="*/ 641 h 641"/>
                <a:gd name="T2" fmla="*/ 1029 w 1029"/>
                <a:gd name="T3" fmla="*/ 532 h 641"/>
                <a:gd name="T4" fmla="*/ 1029 w 1029"/>
                <a:gd name="T5" fmla="*/ 111 h 641"/>
                <a:gd name="T6" fmla="*/ 0 w 1029"/>
                <a:gd name="T7" fmla="*/ 0 h 641"/>
                <a:gd name="T8" fmla="*/ 0 w 1029"/>
                <a:gd name="T9" fmla="*/ 641 h 641"/>
              </a:gdLst>
              <a:ahLst/>
              <a:cxnLst>
                <a:cxn ang="0">
                  <a:pos x="T0" y="T1"/>
                </a:cxn>
                <a:cxn ang="0">
                  <a:pos x="T2" y="T3"/>
                </a:cxn>
                <a:cxn ang="0">
                  <a:pos x="T4" y="T5"/>
                </a:cxn>
                <a:cxn ang="0">
                  <a:pos x="T6" y="T7"/>
                </a:cxn>
                <a:cxn ang="0">
                  <a:pos x="T8" y="T9"/>
                </a:cxn>
              </a:cxnLst>
              <a:rect l="0" t="0" r="r" b="b"/>
              <a:pathLst>
                <a:path w="1029" h="641">
                  <a:moveTo>
                    <a:pt x="0" y="641"/>
                  </a:moveTo>
                  <a:lnTo>
                    <a:pt x="1029" y="532"/>
                  </a:lnTo>
                  <a:lnTo>
                    <a:pt x="1029" y="111"/>
                  </a:lnTo>
                  <a:lnTo>
                    <a:pt x="0" y="0"/>
                  </a:lnTo>
                  <a:lnTo>
                    <a:pt x="0" y="641"/>
                  </a:lnTo>
                  <a:close/>
                </a:path>
              </a:pathLst>
            </a:custGeom>
            <a:solidFill>
              <a:schemeClr val="accent4"/>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83"/>
            <p:cNvSpPr/>
            <p:nvPr/>
          </p:nvSpPr>
          <p:spPr bwMode="auto">
            <a:xfrm rot="5400000">
              <a:off x="7725013" y="3425457"/>
              <a:ext cx="9087" cy="531603"/>
            </a:xfrm>
            <a:custGeom>
              <a:avLst/>
              <a:gdLst>
                <a:gd name="T0" fmla="*/ 8 w 8"/>
                <a:gd name="T1" fmla="*/ 468 h 468"/>
                <a:gd name="T2" fmla="*/ 0 w 8"/>
                <a:gd name="T3" fmla="*/ 468 h 468"/>
                <a:gd name="T4" fmla="*/ 0 w 8"/>
                <a:gd name="T5" fmla="*/ 2 h 468"/>
                <a:gd name="T6" fmla="*/ 3 w 8"/>
                <a:gd name="T7" fmla="*/ 0 h 468"/>
                <a:gd name="T8" fmla="*/ 8 w 8"/>
                <a:gd name="T9" fmla="*/ 2 h 468"/>
                <a:gd name="T10" fmla="*/ 8 w 8"/>
                <a:gd name="T11" fmla="*/ 468 h 468"/>
              </a:gdLst>
              <a:ahLst/>
              <a:cxnLst>
                <a:cxn ang="0">
                  <a:pos x="T0" y="T1"/>
                </a:cxn>
                <a:cxn ang="0">
                  <a:pos x="T2" y="T3"/>
                </a:cxn>
                <a:cxn ang="0">
                  <a:pos x="T4" y="T5"/>
                </a:cxn>
                <a:cxn ang="0">
                  <a:pos x="T6" y="T7"/>
                </a:cxn>
                <a:cxn ang="0">
                  <a:pos x="T8" y="T9"/>
                </a:cxn>
                <a:cxn ang="0">
                  <a:pos x="T10" y="T11"/>
                </a:cxn>
              </a:cxnLst>
              <a:rect l="0" t="0" r="r" b="b"/>
              <a:pathLst>
                <a:path w="8" h="468">
                  <a:moveTo>
                    <a:pt x="8" y="468"/>
                  </a:moveTo>
                  <a:lnTo>
                    <a:pt x="0" y="468"/>
                  </a:lnTo>
                  <a:lnTo>
                    <a:pt x="0" y="2"/>
                  </a:lnTo>
                  <a:lnTo>
                    <a:pt x="3" y="0"/>
                  </a:lnTo>
                  <a:lnTo>
                    <a:pt x="8" y="2"/>
                  </a:lnTo>
                  <a:lnTo>
                    <a:pt x="8" y="468"/>
                  </a:lnTo>
                  <a:close/>
                </a:path>
              </a:pathLst>
            </a:custGeom>
            <a:solidFill>
              <a:schemeClr val="bg1">
                <a:alpha val="2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84"/>
            <p:cNvSpPr/>
            <p:nvPr/>
          </p:nvSpPr>
          <p:spPr bwMode="auto">
            <a:xfrm rot="5400000">
              <a:off x="6992355" y="3403875"/>
              <a:ext cx="9087" cy="574767"/>
            </a:xfrm>
            <a:custGeom>
              <a:avLst/>
              <a:gdLst>
                <a:gd name="T0" fmla="*/ 8 w 8"/>
                <a:gd name="T1" fmla="*/ 506 h 506"/>
                <a:gd name="T2" fmla="*/ 0 w 8"/>
                <a:gd name="T3" fmla="*/ 506 h 506"/>
                <a:gd name="T4" fmla="*/ 0 w 8"/>
                <a:gd name="T5" fmla="*/ 1 h 506"/>
                <a:gd name="T6" fmla="*/ 3 w 8"/>
                <a:gd name="T7" fmla="*/ 0 h 506"/>
                <a:gd name="T8" fmla="*/ 8 w 8"/>
                <a:gd name="T9" fmla="*/ 1 h 506"/>
                <a:gd name="T10" fmla="*/ 8 w 8"/>
                <a:gd name="T11" fmla="*/ 506 h 506"/>
              </a:gdLst>
              <a:ahLst/>
              <a:cxnLst>
                <a:cxn ang="0">
                  <a:pos x="T0" y="T1"/>
                </a:cxn>
                <a:cxn ang="0">
                  <a:pos x="T2" y="T3"/>
                </a:cxn>
                <a:cxn ang="0">
                  <a:pos x="T4" y="T5"/>
                </a:cxn>
                <a:cxn ang="0">
                  <a:pos x="T6" y="T7"/>
                </a:cxn>
                <a:cxn ang="0">
                  <a:pos x="T8" y="T9"/>
                </a:cxn>
                <a:cxn ang="0">
                  <a:pos x="T10" y="T11"/>
                </a:cxn>
              </a:cxnLst>
              <a:rect l="0" t="0" r="r" b="b"/>
              <a:pathLst>
                <a:path w="8" h="506">
                  <a:moveTo>
                    <a:pt x="8" y="506"/>
                  </a:moveTo>
                  <a:lnTo>
                    <a:pt x="0" y="506"/>
                  </a:lnTo>
                  <a:lnTo>
                    <a:pt x="0" y="1"/>
                  </a:lnTo>
                  <a:lnTo>
                    <a:pt x="3" y="0"/>
                  </a:lnTo>
                  <a:lnTo>
                    <a:pt x="8" y="1"/>
                  </a:lnTo>
                  <a:lnTo>
                    <a:pt x="8" y="506"/>
                  </a:lnTo>
                  <a:close/>
                </a:path>
              </a:pathLst>
            </a:custGeom>
            <a:solidFill>
              <a:schemeClr val="bg1">
                <a:alpha val="2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85"/>
            <p:cNvSpPr/>
            <p:nvPr/>
          </p:nvSpPr>
          <p:spPr bwMode="auto">
            <a:xfrm rot="5400000">
              <a:off x="4629676" y="3425457"/>
              <a:ext cx="9087" cy="531603"/>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chemeClr val="bg1">
                <a:alpha val="2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p:nvPr/>
          </p:nvSpPr>
          <p:spPr bwMode="auto">
            <a:xfrm rot="5400000">
              <a:off x="5361198" y="3403875"/>
              <a:ext cx="9087" cy="574767"/>
            </a:xfrm>
            <a:custGeom>
              <a:avLst/>
              <a:gdLst>
                <a:gd name="T0" fmla="*/ 8 w 8"/>
                <a:gd name="T1" fmla="*/ 0 h 506"/>
                <a:gd name="T2" fmla="*/ 0 w 8"/>
                <a:gd name="T3" fmla="*/ 0 h 506"/>
                <a:gd name="T4" fmla="*/ 0 w 8"/>
                <a:gd name="T5" fmla="*/ 504 h 506"/>
                <a:gd name="T6" fmla="*/ 3 w 8"/>
                <a:gd name="T7" fmla="*/ 506 h 506"/>
                <a:gd name="T8" fmla="*/ 8 w 8"/>
                <a:gd name="T9" fmla="*/ 504 h 506"/>
                <a:gd name="T10" fmla="*/ 8 w 8"/>
                <a:gd name="T11" fmla="*/ 0 h 506"/>
              </a:gdLst>
              <a:ahLst/>
              <a:cxnLst>
                <a:cxn ang="0">
                  <a:pos x="T0" y="T1"/>
                </a:cxn>
                <a:cxn ang="0">
                  <a:pos x="T2" y="T3"/>
                </a:cxn>
                <a:cxn ang="0">
                  <a:pos x="T4" y="T5"/>
                </a:cxn>
                <a:cxn ang="0">
                  <a:pos x="T6" y="T7"/>
                </a:cxn>
                <a:cxn ang="0">
                  <a:pos x="T8" y="T9"/>
                </a:cxn>
                <a:cxn ang="0">
                  <a:pos x="T10" y="T11"/>
                </a:cxn>
              </a:cxnLst>
              <a:rect l="0" t="0" r="r" b="b"/>
              <a:pathLst>
                <a:path w="8" h="506">
                  <a:moveTo>
                    <a:pt x="8" y="0"/>
                  </a:moveTo>
                  <a:lnTo>
                    <a:pt x="0" y="0"/>
                  </a:lnTo>
                  <a:lnTo>
                    <a:pt x="0" y="504"/>
                  </a:lnTo>
                  <a:lnTo>
                    <a:pt x="3" y="506"/>
                  </a:lnTo>
                  <a:lnTo>
                    <a:pt x="8" y="504"/>
                  </a:lnTo>
                  <a:lnTo>
                    <a:pt x="8" y="0"/>
                  </a:lnTo>
                  <a:close/>
                </a:path>
              </a:pathLst>
            </a:custGeom>
            <a:solidFill>
              <a:schemeClr val="bg1">
                <a:alpha val="2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87"/>
            <p:cNvSpPr/>
            <p:nvPr/>
          </p:nvSpPr>
          <p:spPr bwMode="auto">
            <a:xfrm rot="5400000">
              <a:off x="6172801" y="3327202"/>
              <a:ext cx="9087" cy="728114"/>
            </a:xfrm>
            <a:custGeom>
              <a:avLst/>
              <a:gdLst>
                <a:gd name="T0" fmla="*/ 8 w 8"/>
                <a:gd name="T1" fmla="*/ 640 h 641"/>
                <a:gd name="T2" fmla="*/ 3 w 8"/>
                <a:gd name="T3" fmla="*/ 641 h 641"/>
                <a:gd name="T4" fmla="*/ 0 w 8"/>
                <a:gd name="T5" fmla="*/ 640 h 641"/>
                <a:gd name="T6" fmla="*/ 0 w 8"/>
                <a:gd name="T7" fmla="*/ 0 h 641"/>
                <a:gd name="T8" fmla="*/ 3 w 8"/>
                <a:gd name="T9" fmla="*/ 0 h 641"/>
                <a:gd name="T10" fmla="*/ 8 w 8"/>
                <a:gd name="T11" fmla="*/ 0 h 641"/>
                <a:gd name="T12" fmla="*/ 8 w 8"/>
                <a:gd name="T13" fmla="*/ 640 h 641"/>
              </a:gdLst>
              <a:ahLst/>
              <a:cxnLst>
                <a:cxn ang="0">
                  <a:pos x="T0" y="T1"/>
                </a:cxn>
                <a:cxn ang="0">
                  <a:pos x="T2" y="T3"/>
                </a:cxn>
                <a:cxn ang="0">
                  <a:pos x="T4" y="T5"/>
                </a:cxn>
                <a:cxn ang="0">
                  <a:pos x="T6" y="T7"/>
                </a:cxn>
                <a:cxn ang="0">
                  <a:pos x="T8" y="T9"/>
                </a:cxn>
                <a:cxn ang="0">
                  <a:pos x="T10" y="T11"/>
                </a:cxn>
                <a:cxn ang="0">
                  <a:pos x="T12" y="T13"/>
                </a:cxn>
              </a:cxnLst>
              <a:rect l="0" t="0" r="r" b="b"/>
              <a:pathLst>
                <a:path w="8" h="641">
                  <a:moveTo>
                    <a:pt x="8" y="640"/>
                  </a:moveTo>
                  <a:lnTo>
                    <a:pt x="3" y="641"/>
                  </a:lnTo>
                  <a:lnTo>
                    <a:pt x="0" y="640"/>
                  </a:lnTo>
                  <a:lnTo>
                    <a:pt x="0" y="0"/>
                  </a:lnTo>
                  <a:lnTo>
                    <a:pt x="3" y="0"/>
                  </a:lnTo>
                  <a:lnTo>
                    <a:pt x="8" y="0"/>
                  </a:lnTo>
                  <a:lnTo>
                    <a:pt x="8" y="640"/>
                  </a:lnTo>
                  <a:close/>
                </a:path>
              </a:pathLst>
            </a:custGeom>
            <a:solidFill>
              <a:schemeClr val="bg1">
                <a:alpha val="2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88"/>
            <p:cNvSpPr/>
            <p:nvPr/>
          </p:nvSpPr>
          <p:spPr bwMode="auto">
            <a:xfrm rot="5400000">
              <a:off x="7303593" y="3529960"/>
              <a:ext cx="1059798" cy="323733"/>
            </a:xfrm>
            <a:custGeom>
              <a:avLst/>
              <a:gdLst>
                <a:gd name="T0" fmla="*/ 465 w 933"/>
                <a:gd name="T1" fmla="*/ 0 h 285"/>
                <a:gd name="T2" fmla="*/ 0 w 933"/>
                <a:gd name="T3" fmla="*/ 280 h 285"/>
                <a:gd name="T4" fmla="*/ 0 w 933"/>
                <a:gd name="T5" fmla="*/ 285 h 285"/>
                <a:gd name="T6" fmla="*/ 465 w 933"/>
                <a:gd name="T7" fmla="*/ 10 h 285"/>
                <a:gd name="T8" fmla="*/ 933 w 933"/>
                <a:gd name="T9" fmla="*/ 285 h 285"/>
                <a:gd name="T10" fmla="*/ 933 w 933"/>
                <a:gd name="T11" fmla="*/ 280 h 285"/>
                <a:gd name="T12" fmla="*/ 465 w 933"/>
                <a:gd name="T13" fmla="*/ 0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0"/>
                  </a:moveTo>
                  <a:lnTo>
                    <a:pt x="0" y="280"/>
                  </a:lnTo>
                  <a:lnTo>
                    <a:pt x="0" y="285"/>
                  </a:lnTo>
                  <a:lnTo>
                    <a:pt x="465" y="10"/>
                  </a:lnTo>
                  <a:lnTo>
                    <a:pt x="933" y="285"/>
                  </a:lnTo>
                  <a:lnTo>
                    <a:pt x="933" y="280"/>
                  </a:lnTo>
                  <a:lnTo>
                    <a:pt x="465" y="0"/>
                  </a:lnTo>
                  <a:close/>
                </a:path>
              </a:pathLst>
            </a:custGeom>
            <a:solidFill>
              <a:schemeClr val="bg1">
                <a:alpha val="2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89"/>
            <p:cNvSpPr/>
            <p:nvPr/>
          </p:nvSpPr>
          <p:spPr bwMode="auto">
            <a:xfrm rot="5400000">
              <a:off x="6837871" y="3587891"/>
              <a:ext cx="1059798" cy="207871"/>
            </a:xfrm>
            <a:custGeom>
              <a:avLst/>
              <a:gdLst>
                <a:gd name="T0" fmla="*/ 0 w 933"/>
                <a:gd name="T1" fmla="*/ 183 h 183"/>
                <a:gd name="T2" fmla="*/ 462 w 933"/>
                <a:gd name="T3" fmla="*/ 7 h 183"/>
                <a:gd name="T4" fmla="*/ 470 w 933"/>
                <a:gd name="T5" fmla="*/ 7 h 183"/>
                <a:gd name="T6" fmla="*/ 933 w 933"/>
                <a:gd name="T7" fmla="*/ 183 h 183"/>
                <a:gd name="T8" fmla="*/ 933 w 933"/>
                <a:gd name="T9" fmla="*/ 178 h 183"/>
                <a:gd name="T10" fmla="*/ 470 w 933"/>
                <a:gd name="T11" fmla="*/ 0 h 183"/>
                <a:gd name="T12" fmla="*/ 462 w 933"/>
                <a:gd name="T13" fmla="*/ 0 h 183"/>
                <a:gd name="T14" fmla="*/ 0 w 933"/>
                <a:gd name="T15" fmla="*/ 178 h 183"/>
                <a:gd name="T16" fmla="*/ 0 w 933"/>
                <a:gd name="T17"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chemeClr val="bg1">
                <a:alpha val="2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90"/>
            <p:cNvSpPr/>
            <p:nvPr/>
          </p:nvSpPr>
          <p:spPr bwMode="auto">
            <a:xfrm rot="5400000">
              <a:off x="6303998" y="3559494"/>
              <a:ext cx="1697039" cy="263530"/>
            </a:xfrm>
            <a:custGeom>
              <a:avLst/>
              <a:gdLst>
                <a:gd name="T0" fmla="*/ 746 w 1494"/>
                <a:gd name="T1" fmla="*/ 0 h 232"/>
                <a:gd name="T2" fmla="*/ 0 w 1494"/>
                <a:gd name="T3" fmla="*/ 224 h 232"/>
                <a:gd name="T4" fmla="*/ 0 w 1494"/>
                <a:gd name="T5" fmla="*/ 232 h 232"/>
                <a:gd name="T6" fmla="*/ 746 w 1494"/>
                <a:gd name="T7" fmla="*/ 10 h 232"/>
                <a:gd name="T8" fmla="*/ 1494 w 1494"/>
                <a:gd name="T9" fmla="*/ 232 h 232"/>
                <a:gd name="T10" fmla="*/ 1494 w 1494"/>
                <a:gd name="T11" fmla="*/ 224 h 232"/>
                <a:gd name="T12" fmla="*/ 746 w 1494"/>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1494" h="232">
                  <a:moveTo>
                    <a:pt x="746" y="0"/>
                  </a:moveTo>
                  <a:lnTo>
                    <a:pt x="0" y="224"/>
                  </a:lnTo>
                  <a:lnTo>
                    <a:pt x="0" y="232"/>
                  </a:lnTo>
                  <a:lnTo>
                    <a:pt x="746" y="10"/>
                  </a:lnTo>
                  <a:lnTo>
                    <a:pt x="1494" y="232"/>
                  </a:lnTo>
                  <a:lnTo>
                    <a:pt x="1494" y="224"/>
                  </a:lnTo>
                  <a:lnTo>
                    <a:pt x="746" y="0"/>
                  </a:lnTo>
                  <a:close/>
                </a:path>
              </a:pathLst>
            </a:custGeom>
            <a:solidFill>
              <a:schemeClr val="bg1">
                <a:alpha val="2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91"/>
            <p:cNvSpPr/>
            <p:nvPr/>
          </p:nvSpPr>
          <p:spPr bwMode="auto">
            <a:xfrm rot="5400000">
              <a:off x="5804200" y="3621969"/>
              <a:ext cx="1697039" cy="138580"/>
            </a:xfrm>
            <a:custGeom>
              <a:avLst/>
              <a:gdLst>
                <a:gd name="T0" fmla="*/ 743 w 1494"/>
                <a:gd name="T1" fmla="*/ 0 h 122"/>
                <a:gd name="T2" fmla="*/ 0 w 1494"/>
                <a:gd name="T3" fmla="*/ 113 h 122"/>
                <a:gd name="T4" fmla="*/ 0 w 1494"/>
                <a:gd name="T5" fmla="*/ 122 h 122"/>
                <a:gd name="T6" fmla="*/ 743 w 1494"/>
                <a:gd name="T7" fmla="*/ 11 h 122"/>
                <a:gd name="T8" fmla="*/ 751 w 1494"/>
                <a:gd name="T9" fmla="*/ 11 h 122"/>
                <a:gd name="T10" fmla="*/ 1494 w 1494"/>
                <a:gd name="T11" fmla="*/ 122 h 122"/>
                <a:gd name="T12" fmla="*/ 1494 w 1494"/>
                <a:gd name="T13" fmla="*/ 113 h 122"/>
                <a:gd name="T14" fmla="*/ 751 w 1494"/>
                <a:gd name="T15" fmla="*/ 0 h 122"/>
                <a:gd name="T16" fmla="*/ 743 w 1494"/>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chemeClr val="bg1">
                <a:alpha val="2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92"/>
            <p:cNvSpPr/>
            <p:nvPr/>
          </p:nvSpPr>
          <p:spPr bwMode="auto">
            <a:xfrm rot="5400000">
              <a:off x="4000386" y="3529960"/>
              <a:ext cx="1059798" cy="323733"/>
            </a:xfrm>
            <a:custGeom>
              <a:avLst/>
              <a:gdLst>
                <a:gd name="T0" fmla="*/ 465 w 933"/>
                <a:gd name="T1" fmla="*/ 285 h 285"/>
                <a:gd name="T2" fmla="*/ 0 w 933"/>
                <a:gd name="T3" fmla="*/ 5 h 285"/>
                <a:gd name="T4" fmla="*/ 0 w 933"/>
                <a:gd name="T5" fmla="*/ 0 h 285"/>
                <a:gd name="T6" fmla="*/ 465 w 933"/>
                <a:gd name="T7" fmla="*/ 275 h 285"/>
                <a:gd name="T8" fmla="*/ 933 w 933"/>
                <a:gd name="T9" fmla="*/ 0 h 285"/>
                <a:gd name="T10" fmla="*/ 933 w 933"/>
                <a:gd name="T11" fmla="*/ 5 h 285"/>
                <a:gd name="T12" fmla="*/ 465 w 933"/>
                <a:gd name="T13" fmla="*/ 285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285"/>
                  </a:moveTo>
                  <a:lnTo>
                    <a:pt x="0" y="5"/>
                  </a:lnTo>
                  <a:lnTo>
                    <a:pt x="0" y="0"/>
                  </a:lnTo>
                  <a:lnTo>
                    <a:pt x="465" y="275"/>
                  </a:lnTo>
                  <a:lnTo>
                    <a:pt x="933" y="0"/>
                  </a:lnTo>
                  <a:lnTo>
                    <a:pt x="933" y="5"/>
                  </a:lnTo>
                  <a:lnTo>
                    <a:pt x="465" y="285"/>
                  </a:lnTo>
                  <a:close/>
                </a:path>
              </a:pathLst>
            </a:custGeom>
            <a:solidFill>
              <a:schemeClr val="bg1">
                <a:alpha val="2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93"/>
            <p:cNvSpPr/>
            <p:nvPr/>
          </p:nvSpPr>
          <p:spPr bwMode="auto">
            <a:xfrm rot="5400000">
              <a:off x="4466105" y="3587891"/>
              <a:ext cx="1059798" cy="207871"/>
            </a:xfrm>
            <a:custGeom>
              <a:avLst/>
              <a:gdLst>
                <a:gd name="T0" fmla="*/ 0 w 933"/>
                <a:gd name="T1" fmla="*/ 0 h 183"/>
                <a:gd name="T2" fmla="*/ 462 w 933"/>
                <a:gd name="T3" fmla="*/ 176 h 183"/>
                <a:gd name="T4" fmla="*/ 470 w 933"/>
                <a:gd name="T5" fmla="*/ 176 h 183"/>
                <a:gd name="T6" fmla="*/ 933 w 933"/>
                <a:gd name="T7" fmla="*/ 0 h 183"/>
                <a:gd name="T8" fmla="*/ 933 w 933"/>
                <a:gd name="T9" fmla="*/ 5 h 183"/>
                <a:gd name="T10" fmla="*/ 470 w 933"/>
                <a:gd name="T11" fmla="*/ 183 h 183"/>
                <a:gd name="T12" fmla="*/ 462 w 933"/>
                <a:gd name="T13" fmla="*/ 183 h 183"/>
                <a:gd name="T14" fmla="*/ 0 w 933"/>
                <a:gd name="T15" fmla="*/ 5 h 183"/>
                <a:gd name="T16" fmla="*/ 0 w 933"/>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chemeClr val="bg1">
                <a:alpha val="2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94"/>
            <p:cNvSpPr/>
            <p:nvPr/>
          </p:nvSpPr>
          <p:spPr bwMode="auto">
            <a:xfrm rot="5400000">
              <a:off x="4362170" y="3558926"/>
              <a:ext cx="1697039" cy="264666"/>
            </a:xfrm>
            <a:custGeom>
              <a:avLst/>
              <a:gdLst>
                <a:gd name="T0" fmla="*/ 746 w 1494"/>
                <a:gd name="T1" fmla="*/ 233 h 233"/>
                <a:gd name="T2" fmla="*/ 0 w 1494"/>
                <a:gd name="T3" fmla="*/ 9 h 233"/>
                <a:gd name="T4" fmla="*/ 0 w 1494"/>
                <a:gd name="T5" fmla="*/ 0 h 233"/>
                <a:gd name="T6" fmla="*/ 746 w 1494"/>
                <a:gd name="T7" fmla="*/ 222 h 233"/>
                <a:gd name="T8" fmla="*/ 1494 w 1494"/>
                <a:gd name="T9" fmla="*/ 0 h 233"/>
                <a:gd name="T10" fmla="*/ 1494 w 1494"/>
                <a:gd name="T11" fmla="*/ 9 h 233"/>
                <a:gd name="T12" fmla="*/ 746 w 1494"/>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1494" h="233">
                  <a:moveTo>
                    <a:pt x="746" y="233"/>
                  </a:moveTo>
                  <a:lnTo>
                    <a:pt x="0" y="9"/>
                  </a:lnTo>
                  <a:lnTo>
                    <a:pt x="0" y="0"/>
                  </a:lnTo>
                  <a:lnTo>
                    <a:pt x="746" y="222"/>
                  </a:lnTo>
                  <a:lnTo>
                    <a:pt x="1494" y="0"/>
                  </a:lnTo>
                  <a:lnTo>
                    <a:pt x="1494" y="9"/>
                  </a:lnTo>
                  <a:lnTo>
                    <a:pt x="746" y="233"/>
                  </a:lnTo>
                  <a:close/>
                </a:path>
              </a:pathLst>
            </a:custGeom>
            <a:solidFill>
              <a:schemeClr val="bg1">
                <a:alpha val="2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95"/>
            <p:cNvSpPr/>
            <p:nvPr/>
          </p:nvSpPr>
          <p:spPr bwMode="auto">
            <a:xfrm rot="5400000">
              <a:off x="4862537" y="3621969"/>
              <a:ext cx="1697039" cy="138580"/>
            </a:xfrm>
            <a:custGeom>
              <a:avLst/>
              <a:gdLst>
                <a:gd name="T0" fmla="*/ 743 w 1494"/>
                <a:gd name="T1" fmla="*/ 122 h 122"/>
                <a:gd name="T2" fmla="*/ 0 w 1494"/>
                <a:gd name="T3" fmla="*/ 9 h 122"/>
                <a:gd name="T4" fmla="*/ 0 w 1494"/>
                <a:gd name="T5" fmla="*/ 0 h 122"/>
                <a:gd name="T6" fmla="*/ 743 w 1494"/>
                <a:gd name="T7" fmla="*/ 112 h 122"/>
                <a:gd name="T8" fmla="*/ 751 w 1494"/>
                <a:gd name="T9" fmla="*/ 112 h 122"/>
                <a:gd name="T10" fmla="*/ 1494 w 1494"/>
                <a:gd name="T11" fmla="*/ 0 h 122"/>
                <a:gd name="T12" fmla="*/ 1494 w 1494"/>
                <a:gd name="T13" fmla="*/ 9 h 122"/>
                <a:gd name="T14" fmla="*/ 751 w 1494"/>
                <a:gd name="T15" fmla="*/ 122 h 122"/>
                <a:gd name="T16" fmla="*/ 743 w 1494"/>
                <a:gd name="T1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chemeClr val="bg1">
                <a:alpha val="2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96"/>
            <p:cNvSpPr/>
            <p:nvPr/>
          </p:nvSpPr>
          <p:spPr bwMode="auto">
            <a:xfrm rot="5400000">
              <a:off x="5303835" y="3621400"/>
              <a:ext cx="2335417" cy="139716"/>
            </a:xfrm>
            <a:custGeom>
              <a:avLst/>
              <a:gdLst>
                <a:gd name="T0" fmla="*/ 1027 w 2056"/>
                <a:gd name="T1" fmla="*/ 0 h 123"/>
                <a:gd name="T2" fmla="*/ 0 w 2056"/>
                <a:gd name="T3" fmla="*/ 111 h 123"/>
                <a:gd name="T4" fmla="*/ 0 w 2056"/>
                <a:gd name="T5" fmla="*/ 123 h 123"/>
                <a:gd name="T6" fmla="*/ 1027 w 2056"/>
                <a:gd name="T7" fmla="*/ 14 h 123"/>
                <a:gd name="T8" fmla="*/ 2056 w 2056"/>
                <a:gd name="T9" fmla="*/ 123 h 123"/>
                <a:gd name="T10" fmla="*/ 2056 w 2056"/>
                <a:gd name="T11" fmla="*/ 111 h 123"/>
                <a:gd name="T12" fmla="*/ 1027 w 2056"/>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056" h="123">
                  <a:moveTo>
                    <a:pt x="1027" y="0"/>
                  </a:moveTo>
                  <a:lnTo>
                    <a:pt x="0" y="111"/>
                  </a:lnTo>
                  <a:lnTo>
                    <a:pt x="0" y="123"/>
                  </a:lnTo>
                  <a:lnTo>
                    <a:pt x="1027" y="14"/>
                  </a:lnTo>
                  <a:lnTo>
                    <a:pt x="2056" y="123"/>
                  </a:lnTo>
                  <a:lnTo>
                    <a:pt x="2056" y="111"/>
                  </a:lnTo>
                  <a:lnTo>
                    <a:pt x="1027" y="0"/>
                  </a:lnTo>
                  <a:close/>
                </a:path>
              </a:pathLst>
            </a:custGeom>
            <a:solidFill>
              <a:schemeClr val="bg1">
                <a:alpha val="2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p:nvPr/>
          </p:nvSpPr>
          <p:spPr bwMode="auto">
            <a:xfrm rot="5400000">
              <a:off x="4713165" y="3623672"/>
              <a:ext cx="2335417" cy="135173"/>
            </a:xfrm>
            <a:custGeom>
              <a:avLst/>
              <a:gdLst>
                <a:gd name="T0" fmla="*/ 1027 w 2056"/>
                <a:gd name="T1" fmla="*/ 119 h 119"/>
                <a:gd name="T2" fmla="*/ 0 w 2056"/>
                <a:gd name="T3" fmla="*/ 10 h 119"/>
                <a:gd name="T4" fmla="*/ 0 w 2056"/>
                <a:gd name="T5" fmla="*/ 0 h 119"/>
                <a:gd name="T6" fmla="*/ 1027 w 2056"/>
                <a:gd name="T7" fmla="*/ 104 h 119"/>
                <a:gd name="T8" fmla="*/ 2056 w 2056"/>
                <a:gd name="T9" fmla="*/ 0 h 119"/>
                <a:gd name="T10" fmla="*/ 2056 w 2056"/>
                <a:gd name="T11" fmla="*/ 10 h 119"/>
                <a:gd name="T12" fmla="*/ 1027 w 2056"/>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056" h="119">
                  <a:moveTo>
                    <a:pt x="1027" y="119"/>
                  </a:moveTo>
                  <a:lnTo>
                    <a:pt x="0" y="10"/>
                  </a:lnTo>
                  <a:lnTo>
                    <a:pt x="0" y="0"/>
                  </a:lnTo>
                  <a:lnTo>
                    <a:pt x="1027" y="104"/>
                  </a:lnTo>
                  <a:lnTo>
                    <a:pt x="2056" y="0"/>
                  </a:lnTo>
                  <a:lnTo>
                    <a:pt x="2056" y="10"/>
                  </a:lnTo>
                  <a:lnTo>
                    <a:pt x="1027" y="119"/>
                  </a:lnTo>
                  <a:close/>
                </a:path>
              </a:pathLst>
            </a:custGeom>
            <a:solidFill>
              <a:schemeClr val="bg1">
                <a:alpha val="25000"/>
              </a:schemeClr>
            </a:solidFill>
            <a:ln>
              <a:noFill/>
            </a:ln>
          </p:spPr>
          <p:txBody>
            <a:bodyPr vert="horz" wrap="square" lIns="128602" tIns="64301" rIns="128602" bIns="64301" numCol="1" anchor="t" anchorCtr="0" compatLnSpc="1"/>
            <a:lstStyle/>
            <a:p>
              <a:pPr algn="just">
                <a:lnSpc>
                  <a:spcPct val="120000"/>
                </a:lnSpc>
              </a:pPr>
              <a:endParaRPr lang="id-ID"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31"/>
          <p:cNvSpPr txBox="1"/>
          <p:nvPr/>
        </p:nvSpPr>
        <p:spPr>
          <a:xfrm>
            <a:off x="1189580" y="2083933"/>
            <a:ext cx="1641907" cy="398125"/>
          </a:xfrm>
          <a:prstGeom prst="rect">
            <a:avLst/>
          </a:prstGeom>
          <a:noFill/>
        </p:spPr>
        <p:txBody>
          <a:bodyPr wrap="square" lIns="65034" tIns="32517" rIns="65034" bIns="32517" rtlCol="0">
            <a:spAutoFit/>
          </a:bodyPr>
          <a:lstStyle/>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1189580" y="1885570"/>
            <a:ext cx="1075506" cy="250366"/>
          </a:xfrm>
          <a:prstGeom prst="rect">
            <a:avLst/>
          </a:prstGeom>
          <a:noFill/>
        </p:spPr>
        <p:txBody>
          <a:bodyPr wrap="square" lIns="65034" tIns="32517" rIns="65034" bIns="32517" rtlCol="0">
            <a:spAutoFit/>
          </a:bodyPr>
          <a:lstStyle/>
          <a:p>
            <a:pPr algn="just">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189580" y="3404239"/>
            <a:ext cx="1641907" cy="398125"/>
          </a:xfrm>
          <a:prstGeom prst="rect">
            <a:avLst/>
          </a:prstGeom>
          <a:noFill/>
        </p:spPr>
        <p:txBody>
          <a:bodyPr wrap="square" lIns="65034" tIns="32517" rIns="65034" bIns="32517" rtlCol="0">
            <a:spAutoFit/>
          </a:bodyPr>
          <a:lstStyle/>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1189580" y="3205876"/>
            <a:ext cx="1075506" cy="250366"/>
          </a:xfrm>
          <a:prstGeom prst="rect">
            <a:avLst/>
          </a:prstGeom>
          <a:noFill/>
        </p:spPr>
        <p:txBody>
          <a:bodyPr wrap="square" lIns="65034" tIns="32517" rIns="65034" bIns="32517" rtlCol="0">
            <a:spAutoFit/>
          </a:bodyPr>
          <a:lstStyle/>
          <a:p>
            <a:pPr algn="just">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6227362" y="1512132"/>
            <a:ext cx="1623167" cy="398125"/>
          </a:xfrm>
          <a:prstGeom prst="rect">
            <a:avLst/>
          </a:prstGeom>
          <a:noFill/>
        </p:spPr>
        <p:txBody>
          <a:bodyPr wrap="square" lIns="65034" tIns="32517" rIns="65034" bIns="32517" rtlCol="0">
            <a:spAutoFit/>
          </a:bodyPr>
          <a:lstStyle/>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6227362" y="1313768"/>
            <a:ext cx="1063231" cy="250366"/>
          </a:xfrm>
          <a:prstGeom prst="rect">
            <a:avLst/>
          </a:prstGeom>
          <a:noFill/>
        </p:spPr>
        <p:txBody>
          <a:bodyPr wrap="square" lIns="65034" tIns="32517" rIns="65034" bIns="32517" rtlCol="0">
            <a:spAutoFit/>
          </a:bodyPr>
          <a:lstStyle/>
          <a:p>
            <a:pPr algn="just">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37"/>
          <p:cNvSpPr txBox="1"/>
          <p:nvPr/>
        </p:nvSpPr>
        <p:spPr>
          <a:xfrm>
            <a:off x="6227362" y="4083276"/>
            <a:ext cx="1623167" cy="398125"/>
          </a:xfrm>
          <a:prstGeom prst="rect">
            <a:avLst/>
          </a:prstGeom>
          <a:noFill/>
        </p:spPr>
        <p:txBody>
          <a:bodyPr wrap="square" lIns="65034" tIns="32517" rIns="65034" bIns="32517" rtlCol="0">
            <a:spAutoFit/>
          </a:bodyPr>
          <a:lstStyle/>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6227362" y="3884913"/>
            <a:ext cx="1063231" cy="250366"/>
          </a:xfrm>
          <a:prstGeom prst="rect">
            <a:avLst/>
          </a:prstGeom>
          <a:noFill/>
        </p:spPr>
        <p:txBody>
          <a:bodyPr wrap="square" lIns="65034" tIns="32517" rIns="65034" bIns="32517" rtlCol="0">
            <a:spAutoFit/>
          </a:bodyPr>
          <a:lstStyle/>
          <a:p>
            <a:pPr algn="just">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6227362" y="2752490"/>
            <a:ext cx="1623167" cy="398125"/>
          </a:xfrm>
          <a:prstGeom prst="rect">
            <a:avLst/>
          </a:prstGeom>
          <a:noFill/>
        </p:spPr>
        <p:txBody>
          <a:bodyPr wrap="square" lIns="65034" tIns="32517" rIns="65034" bIns="32517" rtlCol="0">
            <a:spAutoFit/>
          </a:bodyPr>
          <a:lstStyle/>
          <a:p>
            <a:pPr algn="just">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6227362" y="2554128"/>
            <a:ext cx="1063231" cy="250366"/>
          </a:xfrm>
          <a:prstGeom prst="rect">
            <a:avLst/>
          </a:prstGeom>
          <a:noFill/>
        </p:spPr>
        <p:txBody>
          <a:bodyPr wrap="square" lIns="65034" tIns="32517" rIns="65034" bIns="32517" rtlCol="0">
            <a:spAutoFit/>
          </a:bodyPr>
          <a:lstStyle/>
          <a:p>
            <a:pPr algn="just">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2" name="Elbow Connector 41"/>
          <p:cNvCxnSpPr/>
          <p:nvPr/>
        </p:nvCxnSpPr>
        <p:spPr>
          <a:xfrm rot="10800000">
            <a:off x="2656890" y="1996221"/>
            <a:ext cx="593717" cy="542323"/>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3" name="Elbow Connector 42"/>
          <p:cNvCxnSpPr/>
          <p:nvPr/>
        </p:nvCxnSpPr>
        <p:spPr>
          <a:xfrm rot="10800000">
            <a:off x="2683544" y="3356389"/>
            <a:ext cx="1129650" cy="208092"/>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4" name="Elbow Connector 43"/>
          <p:cNvCxnSpPr/>
          <p:nvPr/>
        </p:nvCxnSpPr>
        <p:spPr>
          <a:xfrm rot="10800000" flipV="1">
            <a:off x="4852297" y="1380025"/>
            <a:ext cx="1374077" cy="688524"/>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Elbow Connector 44"/>
          <p:cNvCxnSpPr/>
          <p:nvPr/>
        </p:nvCxnSpPr>
        <p:spPr>
          <a:xfrm rot="10800000">
            <a:off x="5606618" y="2443828"/>
            <a:ext cx="586216" cy="210130"/>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39" idx="1"/>
          </p:cNvCxnSpPr>
          <p:nvPr/>
        </p:nvCxnSpPr>
        <p:spPr>
          <a:xfrm rot="10800000">
            <a:off x="4998074" y="3733512"/>
            <a:ext cx="1229290" cy="276584"/>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Click="0"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wipe(right)">
                                      <p:cBhvr>
                                        <p:cTn id="53" dur="500"/>
                                        <p:tgtEl>
                                          <p:spTgt spid="42"/>
                                        </p:tgtEl>
                                      </p:cBhvr>
                                    </p:animEffect>
                                  </p:childTnLst>
                                </p:cTn>
                              </p:par>
                            </p:childTnLst>
                          </p:cTn>
                        </p:par>
                        <p:par>
                          <p:cTn id="54" fill="hold">
                            <p:stCondLst>
                              <p:cond delay="6500"/>
                            </p:stCondLst>
                            <p:childTnLst>
                              <p:par>
                                <p:cTn id="55" presetID="22" presetClass="entr" presetSubtype="2"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right)">
                                      <p:cBhvr>
                                        <p:cTn id="57" dur="500"/>
                                        <p:tgtEl>
                                          <p:spTgt spid="43"/>
                                        </p:tgtEl>
                                      </p:cBhvr>
                                    </p:animEffect>
                                  </p:childTnLst>
                                </p:cTn>
                              </p:par>
                            </p:childTnLst>
                          </p:cTn>
                        </p:par>
                        <p:par>
                          <p:cTn id="58" fill="hold">
                            <p:stCondLst>
                              <p:cond delay="7000"/>
                            </p:stCondLst>
                            <p:childTnLst>
                              <p:par>
                                <p:cTn id="59" presetID="22" presetClass="entr" presetSubtype="8"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500"/>
                                        <p:tgtEl>
                                          <p:spTgt spid="44"/>
                                        </p:tgtEl>
                                      </p:cBhvr>
                                    </p:animEffect>
                                  </p:childTnLst>
                                </p:cTn>
                              </p:par>
                            </p:childTnLst>
                          </p:cTn>
                        </p:par>
                        <p:par>
                          <p:cTn id="62" fill="hold">
                            <p:stCondLst>
                              <p:cond delay="75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par>
                          <p:cTn id="66" fill="hold">
                            <p:stCondLst>
                              <p:cond delay="8000"/>
                            </p:stCondLst>
                            <p:childTnLst>
                              <p:par>
                                <p:cTn id="67" presetID="22" presetClass="entr" presetSubtype="8" fill="hold"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39" grpId="0"/>
      <p:bldP spid="40" grpId="0"/>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239797" y="1418936"/>
            <a:ext cx="3315275" cy="2972634"/>
          </a:xfrm>
          <a:prstGeom prst="rect">
            <a:avLst/>
          </a:prstGeom>
          <a:blipFill dpi="0" rotWithShape="1">
            <a:blip r:embed="rId3" cstate="print">
              <a:extLst>
                <a:ext uri="{28A0092B-C50C-407E-A947-70E740481C1C}">
                  <a14:useLocalDpi xmlns:a14="http://schemas.microsoft.com/office/drawing/2010/main" xmlns=""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grpSp>
        <p:nvGrpSpPr>
          <p:cNvPr id="2" name="组合 4"/>
          <p:cNvGrpSpPr/>
          <p:nvPr/>
        </p:nvGrpSpPr>
        <p:grpSpPr>
          <a:xfrm>
            <a:off x="1590515" y="1437605"/>
            <a:ext cx="1504939" cy="1134939"/>
            <a:chOff x="2399137" y="1456900"/>
            <a:chExt cx="2006237" cy="1512989"/>
          </a:xfrm>
        </p:grpSpPr>
        <p:sp>
          <p:nvSpPr>
            <p:cNvPr id="27" name="文本框 9"/>
            <p:cNvSpPr txBox="1"/>
            <p:nvPr/>
          </p:nvSpPr>
          <p:spPr>
            <a:xfrm>
              <a:off x="2399137" y="1456900"/>
              <a:ext cx="2006237" cy="707886"/>
            </a:xfrm>
            <a:prstGeom prst="rect">
              <a:avLst/>
            </a:prstGeom>
            <a:noFill/>
          </p:spPr>
          <p:txBody>
            <a:bodyPr wrap="none" lIns="0" tIns="0" rIns="0" bIns="0" anchor="ctr" anchorCtr="0">
              <a:normAutofit/>
            </a:bodyPr>
            <a:lstStyle/>
            <a:p>
              <a:r>
                <a:rPr lang="zh-CN" altLang="en-US" sz="24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8" name="文本框 12"/>
            <p:cNvSpPr txBox="1"/>
            <p:nvPr/>
          </p:nvSpPr>
          <p:spPr bwMode="auto">
            <a:xfrm>
              <a:off x="2399137" y="2157359"/>
              <a:ext cx="2006237" cy="812530"/>
            </a:xfrm>
            <a:prstGeom prst="rect">
              <a:avLst/>
            </a:prstGeom>
            <a:noFill/>
            <a:ln w="9525">
              <a:noFill/>
              <a:miter lim="800000"/>
            </a:ln>
          </p:spPr>
          <p:txBody>
            <a:bodyPr wrap="square" lIns="0" tIns="0" rIns="0" bIns="0" anchor="ctr" anchorCtr="0">
              <a:normAutofit fontScale="85000" lnSpcReduction="10000"/>
              <a:scene3d>
                <a:camera prst="orthographicFront"/>
                <a:lightRig rig="threePt" dir="t"/>
              </a:scene3d>
              <a:sp3d>
                <a:bevelT w="0" h="0"/>
              </a:sp3d>
            </a:bodyPr>
            <a:lstStyle/>
            <a:p>
              <a:pPr algn="l">
                <a:lnSpc>
                  <a:spcPct val="120000"/>
                </a:lnSpc>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此部分内容作为文字排版占位显示（建议使用主题字体）</a:t>
              </a:r>
              <a:br>
                <a:rPr lang="zh-CN" altLang="en-US" sz="1100" dirty="0">
                  <a:solidFill>
                    <a:schemeClr val="bg1">
                      <a:lumMod val="50000"/>
                    </a:schemeClr>
                  </a:solidFill>
                  <a:latin typeface="微软雅黑" panose="020B0503020204020204" pitchFamily="34" charset="-122"/>
                  <a:ea typeface="微软雅黑" panose="020B0503020204020204" pitchFamily="34" charset="-122"/>
                </a:rPr>
              </a:br>
              <a:r>
                <a:rPr lang="zh-CN" altLang="en-US" sz="1100" dirty="0">
                  <a:solidFill>
                    <a:schemeClr val="bg1">
                      <a:lumMod val="50000"/>
                    </a:schemeClr>
                  </a:solidFill>
                  <a:latin typeface="微软雅黑" panose="020B0503020204020204" pitchFamily="34" charset="-122"/>
                  <a:ea typeface="微软雅黑" panose="020B0503020204020204" pitchFamily="34" charset="-122"/>
                </a:rPr>
                <a:t>如需更改请在（设置形状格式）菜单下（文本选项）中调整</a:t>
              </a:r>
            </a:p>
          </p:txBody>
        </p:sp>
      </p:grpSp>
      <p:grpSp>
        <p:nvGrpSpPr>
          <p:cNvPr id="3" name="组合 5"/>
          <p:cNvGrpSpPr/>
          <p:nvPr/>
        </p:nvGrpSpPr>
        <p:grpSpPr>
          <a:xfrm>
            <a:off x="1590516" y="2752571"/>
            <a:ext cx="1960091" cy="493761"/>
            <a:chOff x="1487488" y="2204864"/>
            <a:chExt cx="2613001" cy="658233"/>
          </a:xfrm>
        </p:grpSpPr>
        <p:sp>
          <p:nvSpPr>
            <p:cNvPr id="21" name="圆角矩形 15"/>
            <p:cNvSpPr/>
            <p:nvPr/>
          </p:nvSpPr>
          <p:spPr>
            <a:xfrm>
              <a:off x="1487488" y="2312730"/>
              <a:ext cx="2613001" cy="442502"/>
            </a:xfrm>
            <a:prstGeom prst="roundRect">
              <a:avLst>
                <a:gd name="adj" fmla="val 21525"/>
              </a:avLst>
            </a:prstGeom>
            <a:solidFill>
              <a:schemeClr val="accent4">
                <a:lumMod val="100000"/>
              </a:schemeClr>
            </a:solidFill>
            <a:ln w="12700" cap="flat">
              <a:noFill/>
              <a:miter lim="400000"/>
            </a:ln>
            <a:effectLst/>
          </p:spPr>
          <p:txBody>
            <a:bodyPr anchor="ctr"/>
            <a:lstStyle/>
            <a:p>
              <a:pPr algn="ctr"/>
              <a:endParaRPr/>
            </a:p>
          </p:txBody>
        </p:sp>
        <p:sp>
          <p:nvSpPr>
            <p:cNvPr id="22" name="任意多边形 19"/>
            <p:cNvSpPr/>
            <p:nvPr/>
          </p:nvSpPr>
          <p:spPr>
            <a:xfrm>
              <a:off x="1769354" y="2204864"/>
              <a:ext cx="658232" cy="658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anchor="ctr"/>
            <a:lstStyle/>
            <a:p>
              <a:pPr algn="ctr"/>
              <a:endParaRPr/>
            </a:p>
          </p:txBody>
        </p:sp>
        <p:sp>
          <p:nvSpPr>
            <p:cNvPr id="23" name="矩形 22"/>
            <p:cNvSpPr/>
            <p:nvPr/>
          </p:nvSpPr>
          <p:spPr>
            <a:xfrm>
              <a:off x="2474831" y="2404750"/>
              <a:ext cx="1499260" cy="234875"/>
            </a:xfrm>
            <a:prstGeom prst="rect">
              <a:avLst/>
            </a:prstGeom>
            <a:noFill/>
            <a:ln w="12700" cap="flat">
              <a:noFill/>
              <a:miter lim="400000"/>
            </a:ln>
            <a:effectLst/>
          </p:spPr>
          <p:txBody>
            <a:bodyPr wrap="none" lIns="0" tIns="0" rIns="0" bIns="0" anchor="ctr">
              <a:normAutofit lnSpcReduction="10000"/>
            </a:bodyPr>
            <a:lstStyle/>
            <a:p>
              <a:pPr lvl="0">
                <a:defRPr sz="1800">
                  <a:solidFill>
                    <a:srgbClr val="000000"/>
                  </a:solidFill>
                </a:defRPr>
              </a:pPr>
              <a:r>
                <a:rPr lang="zh-CN" altLang="en-US" sz="1200">
                  <a:solidFill>
                    <a:schemeClr val="bg1"/>
                  </a:solidFill>
                </a:rPr>
                <a:t>标题文本预设</a:t>
              </a:r>
            </a:p>
          </p:txBody>
        </p:sp>
        <p:grpSp>
          <p:nvGrpSpPr>
            <p:cNvPr id="5" name="组合 23"/>
            <p:cNvGrpSpPr/>
            <p:nvPr/>
          </p:nvGrpSpPr>
          <p:grpSpPr>
            <a:xfrm>
              <a:off x="1877220" y="2312730"/>
              <a:ext cx="442502" cy="442502"/>
              <a:chOff x="0" y="0"/>
              <a:chExt cx="885002" cy="885002"/>
            </a:xfrm>
          </p:grpSpPr>
          <p:sp>
            <p:nvSpPr>
              <p:cNvPr id="25" name="任意多边形 23"/>
              <p:cNvSpPr/>
              <p:nvPr/>
            </p:nvSpPr>
            <p:spPr>
              <a:xfrm>
                <a:off x="0" y="0"/>
                <a:ext cx="885002" cy="885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0" cap="flat">
                <a:solidFill>
                  <a:schemeClr val="accent4"/>
                </a:solidFill>
                <a:prstDash val="solid"/>
                <a:miter lim="400000"/>
              </a:ln>
              <a:effectLst/>
            </p:spPr>
            <p:txBody>
              <a:bodyPr anchor="ctr"/>
              <a:lstStyle/>
              <a:p>
                <a:pPr algn="ctr"/>
                <a:endParaRPr/>
              </a:p>
            </p:txBody>
          </p:sp>
          <p:sp>
            <p:nvSpPr>
              <p:cNvPr id="26" name="任意多边形 24"/>
              <p:cNvSpPr/>
              <p:nvPr/>
            </p:nvSpPr>
            <p:spPr>
              <a:xfrm>
                <a:off x="204600" y="195529"/>
                <a:ext cx="475801" cy="401439"/>
              </a:xfrm>
              <a:custGeom>
                <a:avLst/>
                <a:gdLst/>
                <a:ahLst/>
                <a:cxnLst>
                  <a:cxn ang="0">
                    <a:pos x="wd2" y="hd2"/>
                  </a:cxn>
                  <a:cxn ang="5400000">
                    <a:pos x="wd2" y="hd2"/>
                  </a:cxn>
                  <a:cxn ang="10800000">
                    <a:pos x="wd2" y="hd2"/>
                  </a:cxn>
                  <a:cxn ang="16200000">
                    <a:pos x="wd2" y="hd2"/>
                  </a:cxn>
                </a:cxnLst>
                <a:rect l="0" t="0" r="r" b="b"/>
                <a:pathLst>
                  <a:path w="21600" h="21600" extrusionOk="0">
                    <a:moveTo>
                      <a:pt x="7427" y="0"/>
                    </a:moveTo>
                    <a:cubicBezTo>
                      <a:pt x="6595" y="0"/>
                      <a:pt x="5854" y="590"/>
                      <a:pt x="5543" y="1508"/>
                    </a:cubicBezTo>
                    <a:lnTo>
                      <a:pt x="4621" y="4258"/>
                    </a:lnTo>
                    <a:lnTo>
                      <a:pt x="1689" y="4833"/>
                    </a:lnTo>
                    <a:cubicBezTo>
                      <a:pt x="708" y="5026"/>
                      <a:pt x="0" y="6024"/>
                      <a:pt x="0" y="7204"/>
                    </a:cubicBezTo>
                    <a:lnTo>
                      <a:pt x="0" y="19206"/>
                    </a:lnTo>
                    <a:cubicBezTo>
                      <a:pt x="0" y="20530"/>
                      <a:pt x="912" y="21600"/>
                      <a:pt x="2029" y="21600"/>
                    </a:cubicBezTo>
                    <a:lnTo>
                      <a:pt x="19571" y="21600"/>
                    </a:lnTo>
                    <a:cubicBezTo>
                      <a:pt x="20687" y="21600"/>
                      <a:pt x="21600" y="20530"/>
                      <a:pt x="21600" y="19206"/>
                    </a:cubicBezTo>
                    <a:lnTo>
                      <a:pt x="21600" y="7204"/>
                    </a:lnTo>
                    <a:cubicBezTo>
                      <a:pt x="21600" y="6024"/>
                      <a:pt x="20892" y="5026"/>
                      <a:pt x="19911" y="4833"/>
                    </a:cubicBezTo>
                    <a:lnTo>
                      <a:pt x="16979" y="4258"/>
                    </a:lnTo>
                    <a:lnTo>
                      <a:pt x="16057" y="1508"/>
                    </a:lnTo>
                    <a:cubicBezTo>
                      <a:pt x="15747" y="591"/>
                      <a:pt x="15005" y="0"/>
                      <a:pt x="14173" y="0"/>
                    </a:cubicBezTo>
                    <a:lnTo>
                      <a:pt x="7427" y="0"/>
                    </a:lnTo>
                    <a:close/>
                    <a:moveTo>
                      <a:pt x="7320" y="1841"/>
                    </a:moveTo>
                    <a:lnTo>
                      <a:pt x="14067" y="1841"/>
                    </a:lnTo>
                    <a:cubicBezTo>
                      <a:pt x="14342" y="1841"/>
                      <a:pt x="14595" y="2044"/>
                      <a:pt x="14698" y="2348"/>
                    </a:cubicBezTo>
                    <a:lnTo>
                      <a:pt x="15901" y="5926"/>
                    </a:lnTo>
                    <a:lnTo>
                      <a:pt x="19581" y="6651"/>
                    </a:lnTo>
                    <a:cubicBezTo>
                      <a:pt x="19906" y="6715"/>
                      <a:pt x="20144" y="7054"/>
                      <a:pt x="20144" y="7445"/>
                    </a:cubicBezTo>
                    <a:cubicBezTo>
                      <a:pt x="20144" y="7445"/>
                      <a:pt x="20144" y="19448"/>
                      <a:pt x="20144" y="19448"/>
                    </a:cubicBezTo>
                    <a:cubicBezTo>
                      <a:pt x="20144" y="19890"/>
                      <a:pt x="19837" y="20242"/>
                      <a:pt x="19464" y="20242"/>
                    </a:cubicBezTo>
                    <a:lnTo>
                      <a:pt x="1922" y="20242"/>
                    </a:lnTo>
                    <a:cubicBezTo>
                      <a:pt x="1549" y="20242"/>
                      <a:pt x="1243" y="19890"/>
                      <a:pt x="1243" y="19448"/>
                    </a:cubicBezTo>
                    <a:lnTo>
                      <a:pt x="1243" y="7445"/>
                    </a:lnTo>
                    <a:cubicBezTo>
                      <a:pt x="1243" y="7054"/>
                      <a:pt x="1480" y="6715"/>
                      <a:pt x="1806" y="6651"/>
                    </a:cubicBezTo>
                    <a:lnTo>
                      <a:pt x="5485" y="5926"/>
                    </a:lnTo>
                    <a:lnTo>
                      <a:pt x="6689" y="2348"/>
                    </a:lnTo>
                    <a:cubicBezTo>
                      <a:pt x="6792" y="2044"/>
                      <a:pt x="7043" y="1841"/>
                      <a:pt x="7320" y="1841"/>
                    </a:cubicBezTo>
                    <a:close/>
                    <a:moveTo>
                      <a:pt x="10679" y="5892"/>
                    </a:moveTo>
                    <a:cubicBezTo>
                      <a:pt x="7695" y="5892"/>
                      <a:pt x="5281" y="8755"/>
                      <a:pt x="5281" y="12290"/>
                    </a:cubicBezTo>
                    <a:cubicBezTo>
                      <a:pt x="5281" y="15826"/>
                      <a:pt x="7695" y="18689"/>
                      <a:pt x="10679" y="18689"/>
                    </a:cubicBezTo>
                    <a:cubicBezTo>
                      <a:pt x="13661" y="18689"/>
                      <a:pt x="16076" y="15826"/>
                      <a:pt x="16076" y="12290"/>
                    </a:cubicBezTo>
                    <a:cubicBezTo>
                      <a:pt x="16076" y="8755"/>
                      <a:pt x="13661" y="5892"/>
                      <a:pt x="10679" y="5892"/>
                    </a:cubicBezTo>
                    <a:close/>
                    <a:moveTo>
                      <a:pt x="10261" y="7376"/>
                    </a:moveTo>
                    <a:cubicBezTo>
                      <a:pt x="11295" y="7282"/>
                      <a:pt x="12363" y="7653"/>
                      <a:pt x="13212" y="8516"/>
                    </a:cubicBezTo>
                    <a:cubicBezTo>
                      <a:pt x="14911" y="10240"/>
                      <a:pt x="15105" y="13280"/>
                      <a:pt x="13649" y="15294"/>
                    </a:cubicBezTo>
                    <a:cubicBezTo>
                      <a:pt x="12194" y="17308"/>
                      <a:pt x="9639" y="17537"/>
                      <a:pt x="7941" y="15812"/>
                    </a:cubicBezTo>
                    <a:cubicBezTo>
                      <a:pt x="6242" y="14086"/>
                      <a:pt x="6039" y="11058"/>
                      <a:pt x="7494" y="9045"/>
                    </a:cubicBezTo>
                    <a:cubicBezTo>
                      <a:pt x="8222" y="8038"/>
                      <a:pt x="9228" y="7470"/>
                      <a:pt x="10261" y="7376"/>
                    </a:cubicBezTo>
                    <a:close/>
                    <a:moveTo>
                      <a:pt x="10776" y="8838"/>
                    </a:moveTo>
                    <a:cubicBezTo>
                      <a:pt x="9285" y="8838"/>
                      <a:pt x="8077" y="10270"/>
                      <a:pt x="8077" y="12037"/>
                    </a:cubicBezTo>
                    <a:cubicBezTo>
                      <a:pt x="8077" y="12258"/>
                      <a:pt x="8229" y="12440"/>
                      <a:pt x="8417" y="12440"/>
                    </a:cubicBezTo>
                    <a:cubicBezTo>
                      <a:pt x="8603" y="12440"/>
                      <a:pt x="8756" y="12258"/>
                      <a:pt x="8756" y="12037"/>
                    </a:cubicBezTo>
                    <a:cubicBezTo>
                      <a:pt x="8756" y="10711"/>
                      <a:pt x="9657" y="9643"/>
                      <a:pt x="10776" y="9643"/>
                    </a:cubicBezTo>
                    <a:cubicBezTo>
                      <a:pt x="10962" y="9643"/>
                      <a:pt x="11116" y="9461"/>
                      <a:pt x="11116" y="9241"/>
                    </a:cubicBezTo>
                    <a:cubicBezTo>
                      <a:pt x="11116" y="9020"/>
                      <a:pt x="10962" y="8838"/>
                      <a:pt x="10776" y="8838"/>
                    </a:cubicBezTo>
                    <a:close/>
                  </a:path>
                </a:pathLst>
              </a:custGeom>
              <a:solidFill>
                <a:schemeClr val="accent4"/>
              </a:solidFill>
              <a:ln w="12700" cap="flat">
                <a:noFill/>
                <a:miter lim="400000"/>
              </a:ln>
              <a:effectLst/>
            </p:spPr>
            <p:txBody>
              <a:bodyPr anchor="ctr"/>
              <a:lstStyle/>
              <a:p>
                <a:pPr algn="ctr"/>
                <a:endParaRPr/>
              </a:p>
            </p:txBody>
          </p:sp>
        </p:grpSp>
      </p:grpSp>
      <p:grpSp>
        <p:nvGrpSpPr>
          <p:cNvPr id="6" name="组合 6"/>
          <p:cNvGrpSpPr/>
          <p:nvPr/>
        </p:nvGrpSpPr>
        <p:grpSpPr>
          <a:xfrm>
            <a:off x="1590516" y="3325190"/>
            <a:ext cx="1960091" cy="493761"/>
            <a:chOff x="1487488" y="2807457"/>
            <a:chExt cx="2613001" cy="658233"/>
          </a:xfrm>
        </p:grpSpPr>
        <p:sp>
          <p:nvSpPr>
            <p:cNvPr id="15" name="圆角矩形 26"/>
            <p:cNvSpPr/>
            <p:nvPr/>
          </p:nvSpPr>
          <p:spPr>
            <a:xfrm>
              <a:off x="1487488" y="2915323"/>
              <a:ext cx="2613001" cy="442502"/>
            </a:xfrm>
            <a:prstGeom prst="roundRect">
              <a:avLst>
                <a:gd name="adj" fmla="val 21525"/>
              </a:avLst>
            </a:prstGeom>
            <a:solidFill>
              <a:schemeClr val="accent1"/>
            </a:solidFill>
            <a:ln w="12700" cap="flat">
              <a:noFill/>
              <a:miter lim="400000"/>
            </a:ln>
            <a:effectLst/>
          </p:spPr>
          <p:txBody>
            <a:bodyPr anchor="ctr"/>
            <a:lstStyle/>
            <a:p>
              <a:pPr algn="ctr"/>
              <a:endParaRPr/>
            </a:p>
          </p:txBody>
        </p:sp>
        <p:sp>
          <p:nvSpPr>
            <p:cNvPr id="16" name="任意多边形 27"/>
            <p:cNvSpPr/>
            <p:nvPr/>
          </p:nvSpPr>
          <p:spPr>
            <a:xfrm>
              <a:off x="1769354" y="2807457"/>
              <a:ext cx="658232" cy="658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anchor="ctr"/>
            <a:lstStyle/>
            <a:p>
              <a:pPr algn="ctr"/>
              <a:endParaRPr/>
            </a:p>
          </p:txBody>
        </p:sp>
        <p:sp>
          <p:nvSpPr>
            <p:cNvPr id="17" name="矩形 16"/>
            <p:cNvSpPr/>
            <p:nvPr/>
          </p:nvSpPr>
          <p:spPr>
            <a:xfrm>
              <a:off x="2474831" y="3007343"/>
              <a:ext cx="1499260" cy="234875"/>
            </a:xfrm>
            <a:prstGeom prst="rect">
              <a:avLst/>
            </a:prstGeom>
            <a:noFill/>
            <a:ln w="12700" cap="flat">
              <a:noFill/>
              <a:miter lim="400000"/>
            </a:ln>
            <a:effectLst/>
          </p:spPr>
          <p:txBody>
            <a:bodyPr wrap="none" lIns="0" tIns="0" rIns="0" bIns="0" anchor="ctr">
              <a:normAutofit lnSpcReduction="10000"/>
            </a:bodyPr>
            <a:lstStyle/>
            <a:p>
              <a:pPr lvl="0">
                <a:defRPr sz="1800">
                  <a:solidFill>
                    <a:srgbClr val="000000"/>
                  </a:solidFill>
                </a:defRPr>
              </a:pPr>
              <a:r>
                <a:rPr lang="zh-CN" altLang="en-US" sz="1200">
                  <a:solidFill>
                    <a:schemeClr val="bg1"/>
                  </a:solidFill>
                </a:rPr>
                <a:t>标题文本预设</a:t>
              </a:r>
            </a:p>
          </p:txBody>
        </p:sp>
        <p:grpSp>
          <p:nvGrpSpPr>
            <p:cNvPr id="7" name="组合 17"/>
            <p:cNvGrpSpPr/>
            <p:nvPr/>
          </p:nvGrpSpPr>
          <p:grpSpPr>
            <a:xfrm>
              <a:off x="1877220" y="2915323"/>
              <a:ext cx="442502" cy="442502"/>
              <a:chOff x="0" y="0"/>
              <a:chExt cx="885002" cy="885002"/>
            </a:xfrm>
          </p:grpSpPr>
          <p:sp>
            <p:nvSpPr>
              <p:cNvPr id="19" name="任意多边形 30"/>
              <p:cNvSpPr/>
              <p:nvPr/>
            </p:nvSpPr>
            <p:spPr>
              <a:xfrm>
                <a:off x="0" y="0"/>
                <a:ext cx="885002" cy="885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0" cap="flat">
                <a:solidFill>
                  <a:schemeClr val="accent1"/>
                </a:solidFill>
                <a:prstDash val="solid"/>
                <a:miter lim="400000"/>
              </a:ln>
              <a:effectLst/>
            </p:spPr>
            <p:txBody>
              <a:bodyPr anchor="ctr"/>
              <a:lstStyle/>
              <a:p>
                <a:pPr algn="ctr"/>
                <a:endParaRPr/>
              </a:p>
            </p:txBody>
          </p:sp>
          <p:sp>
            <p:nvSpPr>
              <p:cNvPr id="20" name="任意多边形 31"/>
              <p:cNvSpPr/>
              <p:nvPr/>
            </p:nvSpPr>
            <p:spPr>
              <a:xfrm>
                <a:off x="205258" y="215586"/>
                <a:ext cx="449085" cy="449089"/>
              </a:xfrm>
              <a:custGeom>
                <a:avLst/>
                <a:gdLst/>
                <a:ahLst/>
                <a:cxnLst>
                  <a:cxn ang="0">
                    <a:pos x="wd2" y="hd2"/>
                  </a:cxn>
                  <a:cxn ang="5400000">
                    <a:pos x="wd2" y="hd2"/>
                  </a:cxn>
                  <a:cxn ang="10800000">
                    <a:pos x="wd2" y="hd2"/>
                  </a:cxn>
                  <a:cxn ang="16200000">
                    <a:pos x="wd2" y="hd2"/>
                  </a:cxn>
                </a:cxnLst>
                <a:rect l="0" t="0" r="r" b="b"/>
                <a:pathLst>
                  <a:path w="21600" h="21600" extrusionOk="0">
                    <a:moveTo>
                      <a:pt x="4727" y="0"/>
                    </a:moveTo>
                    <a:cubicBezTo>
                      <a:pt x="3608" y="0"/>
                      <a:pt x="2704" y="903"/>
                      <a:pt x="2704" y="2023"/>
                    </a:cubicBezTo>
                    <a:lnTo>
                      <a:pt x="2704" y="3375"/>
                    </a:lnTo>
                    <a:lnTo>
                      <a:pt x="2023" y="3375"/>
                    </a:lnTo>
                    <a:cubicBezTo>
                      <a:pt x="904" y="3375"/>
                      <a:pt x="0" y="4278"/>
                      <a:pt x="0" y="5397"/>
                    </a:cubicBezTo>
                    <a:lnTo>
                      <a:pt x="0" y="18896"/>
                    </a:lnTo>
                    <a:cubicBezTo>
                      <a:pt x="0" y="20387"/>
                      <a:pt x="1213" y="21600"/>
                      <a:pt x="2704" y="21600"/>
                    </a:cubicBezTo>
                    <a:lnTo>
                      <a:pt x="18896" y="21600"/>
                    </a:lnTo>
                    <a:cubicBezTo>
                      <a:pt x="20387" y="21600"/>
                      <a:pt x="21600" y="20387"/>
                      <a:pt x="21600" y="18896"/>
                    </a:cubicBezTo>
                    <a:lnTo>
                      <a:pt x="21600" y="2023"/>
                    </a:lnTo>
                    <a:cubicBezTo>
                      <a:pt x="21600" y="903"/>
                      <a:pt x="20696" y="0"/>
                      <a:pt x="19577" y="0"/>
                    </a:cubicBezTo>
                    <a:lnTo>
                      <a:pt x="4727" y="0"/>
                    </a:lnTo>
                    <a:close/>
                    <a:moveTo>
                      <a:pt x="4696" y="1321"/>
                    </a:moveTo>
                    <a:lnTo>
                      <a:pt x="19546" y="1321"/>
                    </a:lnTo>
                    <a:cubicBezTo>
                      <a:pt x="19919" y="1321"/>
                      <a:pt x="20217" y="1619"/>
                      <a:pt x="20217" y="1992"/>
                    </a:cubicBezTo>
                    <a:cubicBezTo>
                      <a:pt x="20217" y="1992"/>
                      <a:pt x="20217" y="18865"/>
                      <a:pt x="20217" y="18865"/>
                    </a:cubicBezTo>
                    <a:cubicBezTo>
                      <a:pt x="20217" y="19608"/>
                      <a:pt x="19610" y="20217"/>
                      <a:pt x="18865" y="20217"/>
                    </a:cubicBezTo>
                    <a:lnTo>
                      <a:pt x="2673" y="20217"/>
                    </a:lnTo>
                    <a:cubicBezTo>
                      <a:pt x="1928" y="20217"/>
                      <a:pt x="1321" y="19608"/>
                      <a:pt x="1321" y="18865"/>
                    </a:cubicBezTo>
                    <a:lnTo>
                      <a:pt x="1321" y="5366"/>
                    </a:lnTo>
                    <a:cubicBezTo>
                      <a:pt x="1321" y="4994"/>
                      <a:pt x="1620" y="4696"/>
                      <a:pt x="1992" y="4696"/>
                    </a:cubicBezTo>
                    <a:lnTo>
                      <a:pt x="2673" y="4696"/>
                    </a:lnTo>
                    <a:lnTo>
                      <a:pt x="2673" y="18194"/>
                    </a:lnTo>
                    <a:cubicBezTo>
                      <a:pt x="2673" y="18567"/>
                      <a:pt x="2971" y="18865"/>
                      <a:pt x="3344" y="18865"/>
                    </a:cubicBezTo>
                    <a:cubicBezTo>
                      <a:pt x="3717" y="18865"/>
                      <a:pt x="4025" y="18567"/>
                      <a:pt x="4025" y="18194"/>
                    </a:cubicBezTo>
                    <a:lnTo>
                      <a:pt x="4025" y="1992"/>
                    </a:lnTo>
                    <a:cubicBezTo>
                      <a:pt x="4025" y="1619"/>
                      <a:pt x="4323" y="1321"/>
                      <a:pt x="4696" y="1321"/>
                    </a:cubicBezTo>
                    <a:close/>
                    <a:moveTo>
                      <a:pt x="5955" y="2642"/>
                    </a:moveTo>
                    <a:cubicBezTo>
                      <a:pt x="5582" y="2642"/>
                      <a:pt x="5284" y="2940"/>
                      <a:pt x="5284" y="3313"/>
                    </a:cubicBezTo>
                    <a:lnTo>
                      <a:pt x="5284" y="8039"/>
                    </a:lnTo>
                    <a:cubicBezTo>
                      <a:pt x="5284" y="8412"/>
                      <a:pt x="5582" y="8710"/>
                      <a:pt x="5955" y="8710"/>
                    </a:cubicBezTo>
                    <a:lnTo>
                      <a:pt x="10681" y="8710"/>
                    </a:lnTo>
                    <a:cubicBezTo>
                      <a:pt x="11054" y="8710"/>
                      <a:pt x="11362" y="8412"/>
                      <a:pt x="11362" y="8039"/>
                    </a:cubicBezTo>
                    <a:lnTo>
                      <a:pt x="11362" y="3313"/>
                    </a:lnTo>
                    <a:cubicBezTo>
                      <a:pt x="11362" y="2940"/>
                      <a:pt x="11054" y="2642"/>
                      <a:pt x="10681" y="2642"/>
                    </a:cubicBezTo>
                    <a:lnTo>
                      <a:pt x="5955" y="2642"/>
                    </a:lnTo>
                    <a:close/>
                    <a:moveTo>
                      <a:pt x="6605" y="3963"/>
                    </a:moveTo>
                    <a:lnTo>
                      <a:pt x="9980" y="3963"/>
                    </a:lnTo>
                    <a:lnTo>
                      <a:pt x="9980" y="7338"/>
                    </a:lnTo>
                    <a:lnTo>
                      <a:pt x="6605" y="7338"/>
                    </a:lnTo>
                    <a:cubicBezTo>
                      <a:pt x="6605" y="7338"/>
                      <a:pt x="6605" y="3963"/>
                      <a:pt x="6605" y="3963"/>
                    </a:cubicBezTo>
                    <a:close/>
                    <a:moveTo>
                      <a:pt x="13045" y="3963"/>
                    </a:moveTo>
                    <a:cubicBezTo>
                      <a:pt x="12858" y="3963"/>
                      <a:pt x="12704" y="4117"/>
                      <a:pt x="12704" y="4303"/>
                    </a:cubicBezTo>
                    <a:cubicBezTo>
                      <a:pt x="12704" y="4490"/>
                      <a:pt x="12858" y="4634"/>
                      <a:pt x="13045" y="4634"/>
                    </a:cubicBezTo>
                    <a:lnTo>
                      <a:pt x="18442" y="4634"/>
                    </a:lnTo>
                    <a:cubicBezTo>
                      <a:pt x="18629" y="4634"/>
                      <a:pt x="18783" y="4490"/>
                      <a:pt x="18783" y="4303"/>
                    </a:cubicBezTo>
                    <a:cubicBezTo>
                      <a:pt x="18783" y="4117"/>
                      <a:pt x="18629" y="3963"/>
                      <a:pt x="18442" y="3963"/>
                    </a:cubicBezTo>
                    <a:lnTo>
                      <a:pt x="13045" y="3963"/>
                    </a:lnTo>
                    <a:close/>
                    <a:moveTo>
                      <a:pt x="13045" y="5986"/>
                    </a:moveTo>
                    <a:cubicBezTo>
                      <a:pt x="12858" y="5986"/>
                      <a:pt x="12704" y="6140"/>
                      <a:pt x="12704" y="6326"/>
                    </a:cubicBezTo>
                    <a:cubicBezTo>
                      <a:pt x="12704" y="6512"/>
                      <a:pt x="12858" y="6667"/>
                      <a:pt x="13045" y="6667"/>
                    </a:cubicBezTo>
                    <a:lnTo>
                      <a:pt x="18442" y="6667"/>
                    </a:lnTo>
                    <a:cubicBezTo>
                      <a:pt x="18629" y="6667"/>
                      <a:pt x="18783" y="6512"/>
                      <a:pt x="18783" y="6326"/>
                    </a:cubicBezTo>
                    <a:cubicBezTo>
                      <a:pt x="18783" y="6140"/>
                      <a:pt x="18629" y="5986"/>
                      <a:pt x="18442" y="5986"/>
                    </a:cubicBezTo>
                    <a:lnTo>
                      <a:pt x="13045" y="5986"/>
                    </a:lnTo>
                    <a:close/>
                    <a:moveTo>
                      <a:pt x="13045" y="8008"/>
                    </a:moveTo>
                    <a:cubicBezTo>
                      <a:pt x="12858" y="8008"/>
                      <a:pt x="12704" y="8163"/>
                      <a:pt x="12704" y="8349"/>
                    </a:cubicBezTo>
                    <a:cubicBezTo>
                      <a:pt x="12704" y="8535"/>
                      <a:pt x="12858" y="8690"/>
                      <a:pt x="13045" y="8690"/>
                    </a:cubicBezTo>
                    <a:lnTo>
                      <a:pt x="18442" y="8690"/>
                    </a:lnTo>
                    <a:cubicBezTo>
                      <a:pt x="18629" y="8690"/>
                      <a:pt x="18783" y="8535"/>
                      <a:pt x="18783" y="8349"/>
                    </a:cubicBezTo>
                    <a:cubicBezTo>
                      <a:pt x="18783" y="8163"/>
                      <a:pt x="18629" y="8008"/>
                      <a:pt x="18442" y="8008"/>
                    </a:cubicBezTo>
                    <a:lnTo>
                      <a:pt x="13045" y="8008"/>
                    </a:lnTo>
                    <a:close/>
                    <a:moveTo>
                      <a:pt x="5624" y="10041"/>
                    </a:moveTo>
                    <a:cubicBezTo>
                      <a:pt x="5439" y="10041"/>
                      <a:pt x="5284" y="10186"/>
                      <a:pt x="5284" y="10372"/>
                    </a:cubicBezTo>
                    <a:cubicBezTo>
                      <a:pt x="5284" y="10558"/>
                      <a:pt x="5439" y="10712"/>
                      <a:pt x="5624" y="10712"/>
                    </a:cubicBezTo>
                    <a:lnTo>
                      <a:pt x="18442" y="10712"/>
                    </a:lnTo>
                    <a:cubicBezTo>
                      <a:pt x="18628" y="10712"/>
                      <a:pt x="18783" y="10558"/>
                      <a:pt x="18783" y="10372"/>
                    </a:cubicBezTo>
                    <a:cubicBezTo>
                      <a:pt x="18783" y="10186"/>
                      <a:pt x="18628" y="10041"/>
                      <a:pt x="18442" y="10041"/>
                    </a:cubicBezTo>
                    <a:lnTo>
                      <a:pt x="5624" y="10041"/>
                    </a:lnTo>
                    <a:close/>
                    <a:moveTo>
                      <a:pt x="5624" y="12064"/>
                    </a:moveTo>
                    <a:cubicBezTo>
                      <a:pt x="5439" y="12064"/>
                      <a:pt x="5284" y="12209"/>
                      <a:pt x="5284" y="12394"/>
                    </a:cubicBezTo>
                    <a:cubicBezTo>
                      <a:pt x="5284" y="12582"/>
                      <a:pt x="5439" y="12735"/>
                      <a:pt x="5624" y="12735"/>
                    </a:cubicBezTo>
                    <a:lnTo>
                      <a:pt x="18442" y="12735"/>
                    </a:lnTo>
                    <a:cubicBezTo>
                      <a:pt x="18628" y="12735"/>
                      <a:pt x="18783" y="12582"/>
                      <a:pt x="18783" y="12394"/>
                    </a:cubicBezTo>
                    <a:cubicBezTo>
                      <a:pt x="18783" y="12209"/>
                      <a:pt x="18628" y="12064"/>
                      <a:pt x="18442" y="12064"/>
                    </a:cubicBezTo>
                    <a:lnTo>
                      <a:pt x="5624" y="12064"/>
                    </a:lnTo>
                    <a:close/>
                    <a:moveTo>
                      <a:pt x="5624" y="14087"/>
                    </a:moveTo>
                    <a:cubicBezTo>
                      <a:pt x="5439" y="14087"/>
                      <a:pt x="5284" y="14241"/>
                      <a:pt x="5284" y="14428"/>
                    </a:cubicBezTo>
                    <a:cubicBezTo>
                      <a:pt x="5284" y="14615"/>
                      <a:pt x="5439" y="14758"/>
                      <a:pt x="5624" y="14758"/>
                    </a:cubicBezTo>
                    <a:lnTo>
                      <a:pt x="11022" y="14758"/>
                    </a:lnTo>
                    <a:cubicBezTo>
                      <a:pt x="11208" y="14758"/>
                      <a:pt x="11362" y="14615"/>
                      <a:pt x="11362" y="14428"/>
                    </a:cubicBezTo>
                    <a:cubicBezTo>
                      <a:pt x="11362" y="14241"/>
                      <a:pt x="11208" y="14087"/>
                      <a:pt x="11022" y="14087"/>
                    </a:cubicBezTo>
                    <a:lnTo>
                      <a:pt x="5624" y="14087"/>
                    </a:lnTo>
                    <a:close/>
                    <a:moveTo>
                      <a:pt x="13045" y="14087"/>
                    </a:moveTo>
                    <a:cubicBezTo>
                      <a:pt x="12859" y="14087"/>
                      <a:pt x="12704" y="14241"/>
                      <a:pt x="12704" y="14428"/>
                    </a:cubicBezTo>
                    <a:cubicBezTo>
                      <a:pt x="12704" y="14615"/>
                      <a:pt x="12859" y="14758"/>
                      <a:pt x="13045" y="14758"/>
                    </a:cubicBezTo>
                    <a:lnTo>
                      <a:pt x="18442" y="14758"/>
                    </a:lnTo>
                    <a:cubicBezTo>
                      <a:pt x="18628" y="14758"/>
                      <a:pt x="18783" y="14615"/>
                      <a:pt x="18783" y="14428"/>
                    </a:cubicBezTo>
                    <a:cubicBezTo>
                      <a:pt x="18783" y="14241"/>
                      <a:pt x="18628" y="14087"/>
                      <a:pt x="18442" y="14087"/>
                    </a:cubicBezTo>
                    <a:lnTo>
                      <a:pt x="13045" y="14087"/>
                    </a:lnTo>
                    <a:close/>
                    <a:moveTo>
                      <a:pt x="5624" y="16110"/>
                    </a:moveTo>
                    <a:cubicBezTo>
                      <a:pt x="5439" y="16110"/>
                      <a:pt x="5284" y="16264"/>
                      <a:pt x="5284" y="16450"/>
                    </a:cubicBezTo>
                    <a:cubicBezTo>
                      <a:pt x="5284" y="16637"/>
                      <a:pt x="5439" y="16791"/>
                      <a:pt x="5624" y="16791"/>
                    </a:cubicBezTo>
                    <a:lnTo>
                      <a:pt x="11022" y="16791"/>
                    </a:lnTo>
                    <a:cubicBezTo>
                      <a:pt x="11208" y="16791"/>
                      <a:pt x="11362" y="16637"/>
                      <a:pt x="11362" y="16450"/>
                    </a:cubicBezTo>
                    <a:cubicBezTo>
                      <a:pt x="11362" y="16264"/>
                      <a:pt x="11208" y="16110"/>
                      <a:pt x="11022" y="16110"/>
                    </a:cubicBezTo>
                    <a:lnTo>
                      <a:pt x="5624" y="16110"/>
                    </a:lnTo>
                    <a:close/>
                    <a:moveTo>
                      <a:pt x="13045" y="16110"/>
                    </a:moveTo>
                    <a:cubicBezTo>
                      <a:pt x="12859" y="16110"/>
                      <a:pt x="12704" y="16264"/>
                      <a:pt x="12704" y="16450"/>
                    </a:cubicBezTo>
                    <a:cubicBezTo>
                      <a:pt x="12704" y="16637"/>
                      <a:pt x="12859" y="16791"/>
                      <a:pt x="13045" y="16791"/>
                    </a:cubicBezTo>
                    <a:lnTo>
                      <a:pt x="18442" y="16791"/>
                    </a:lnTo>
                    <a:cubicBezTo>
                      <a:pt x="18628" y="16791"/>
                      <a:pt x="18783" y="16637"/>
                      <a:pt x="18783" y="16450"/>
                    </a:cubicBezTo>
                    <a:cubicBezTo>
                      <a:pt x="18783" y="16264"/>
                      <a:pt x="18628" y="16110"/>
                      <a:pt x="18442" y="16110"/>
                    </a:cubicBezTo>
                    <a:lnTo>
                      <a:pt x="13045" y="16110"/>
                    </a:lnTo>
                    <a:close/>
                    <a:moveTo>
                      <a:pt x="5624" y="18132"/>
                    </a:moveTo>
                    <a:cubicBezTo>
                      <a:pt x="5439" y="18132"/>
                      <a:pt x="5284" y="18287"/>
                      <a:pt x="5284" y="18473"/>
                    </a:cubicBezTo>
                    <a:cubicBezTo>
                      <a:pt x="5284" y="18660"/>
                      <a:pt x="5439" y="18814"/>
                      <a:pt x="5624" y="18814"/>
                    </a:cubicBezTo>
                    <a:lnTo>
                      <a:pt x="11022" y="18814"/>
                    </a:lnTo>
                    <a:cubicBezTo>
                      <a:pt x="11208" y="18814"/>
                      <a:pt x="11362" y="18660"/>
                      <a:pt x="11362" y="18473"/>
                    </a:cubicBezTo>
                    <a:cubicBezTo>
                      <a:pt x="11362" y="18287"/>
                      <a:pt x="11208" y="18132"/>
                      <a:pt x="11022" y="18132"/>
                    </a:cubicBezTo>
                    <a:lnTo>
                      <a:pt x="5624" y="18132"/>
                    </a:lnTo>
                    <a:close/>
                    <a:moveTo>
                      <a:pt x="13045" y="18132"/>
                    </a:moveTo>
                    <a:cubicBezTo>
                      <a:pt x="12859" y="18132"/>
                      <a:pt x="12704" y="18287"/>
                      <a:pt x="12704" y="18473"/>
                    </a:cubicBezTo>
                    <a:cubicBezTo>
                      <a:pt x="12704" y="18660"/>
                      <a:pt x="12859" y="18814"/>
                      <a:pt x="13045" y="18814"/>
                    </a:cubicBezTo>
                    <a:lnTo>
                      <a:pt x="18442" y="18814"/>
                    </a:lnTo>
                    <a:cubicBezTo>
                      <a:pt x="18628" y="18814"/>
                      <a:pt x="18783" y="18660"/>
                      <a:pt x="18783" y="18473"/>
                    </a:cubicBezTo>
                    <a:cubicBezTo>
                      <a:pt x="18783" y="18287"/>
                      <a:pt x="18628" y="18132"/>
                      <a:pt x="18442" y="18132"/>
                    </a:cubicBezTo>
                    <a:lnTo>
                      <a:pt x="13045" y="18132"/>
                    </a:lnTo>
                    <a:close/>
                  </a:path>
                </a:pathLst>
              </a:custGeom>
              <a:solidFill>
                <a:schemeClr val="accent1"/>
              </a:solidFill>
              <a:ln w="12700" cap="flat">
                <a:noFill/>
                <a:miter lim="400000"/>
              </a:ln>
              <a:effectLst/>
            </p:spPr>
            <p:txBody>
              <a:bodyPr anchor="ctr"/>
              <a:lstStyle/>
              <a:p>
                <a:pPr algn="ctr"/>
                <a:endParaRPr/>
              </a:p>
            </p:txBody>
          </p:sp>
        </p:grpSp>
      </p:grpSp>
      <p:grpSp>
        <p:nvGrpSpPr>
          <p:cNvPr id="8" name="组合 7"/>
          <p:cNvGrpSpPr/>
          <p:nvPr/>
        </p:nvGrpSpPr>
        <p:grpSpPr>
          <a:xfrm>
            <a:off x="1590516" y="3897809"/>
            <a:ext cx="1960091" cy="493761"/>
            <a:chOff x="1487488" y="3410050"/>
            <a:chExt cx="2613001" cy="658233"/>
          </a:xfrm>
        </p:grpSpPr>
        <p:sp>
          <p:nvSpPr>
            <p:cNvPr id="9" name="圆角矩形 33"/>
            <p:cNvSpPr/>
            <p:nvPr/>
          </p:nvSpPr>
          <p:spPr>
            <a:xfrm>
              <a:off x="1487488" y="3517916"/>
              <a:ext cx="2613001" cy="442502"/>
            </a:xfrm>
            <a:prstGeom prst="roundRect">
              <a:avLst>
                <a:gd name="adj" fmla="val 21525"/>
              </a:avLst>
            </a:prstGeom>
            <a:solidFill>
              <a:schemeClr val="accent2"/>
            </a:solidFill>
            <a:ln w="12700" cap="flat">
              <a:noFill/>
              <a:miter lim="400000"/>
            </a:ln>
            <a:effectLst/>
          </p:spPr>
          <p:txBody>
            <a:bodyPr anchor="ctr"/>
            <a:lstStyle/>
            <a:p>
              <a:pPr algn="ctr"/>
              <a:endParaRPr/>
            </a:p>
          </p:txBody>
        </p:sp>
        <p:sp>
          <p:nvSpPr>
            <p:cNvPr id="10" name="任意多边形 34"/>
            <p:cNvSpPr/>
            <p:nvPr/>
          </p:nvSpPr>
          <p:spPr>
            <a:xfrm>
              <a:off x="1769354" y="3410050"/>
              <a:ext cx="658232" cy="658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anchor="ctr"/>
            <a:lstStyle/>
            <a:p>
              <a:pPr algn="ctr"/>
              <a:endParaRPr/>
            </a:p>
          </p:txBody>
        </p:sp>
        <p:sp>
          <p:nvSpPr>
            <p:cNvPr id="11" name="矩形 10"/>
            <p:cNvSpPr/>
            <p:nvPr/>
          </p:nvSpPr>
          <p:spPr>
            <a:xfrm>
              <a:off x="2474831" y="3603889"/>
              <a:ext cx="1499260" cy="234875"/>
            </a:xfrm>
            <a:prstGeom prst="rect">
              <a:avLst/>
            </a:prstGeom>
            <a:noFill/>
            <a:ln w="12700" cap="flat">
              <a:noFill/>
              <a:miter lim="400000"/>
            </a:ln>
            <a:effectLst/>
          </p:spPr>
          <p:txBody>
            <a:bodyPr wrap="none" lIns="0" tIns="0" rIns="0" bIns="0" anchor="ctr">
              <a:normAutofit lnSpcReduction="10000"/>
            </a:bodyPr>
            <a:lstStyle/>
            <a:p>
              <a:pPr lvl="0">
                <a:defRPr sz="1800">
                  <a:solidFill>
                    <a:srgbClr val="000000"/>
                  </a:solidFill>
                </a:defRPr>
              </a:pPr>
              <a:r>
                <a:rPr lang="zh-CN" altLang="en-US" sz="1200">
                  <a:solidFill>
                    <a:schemeClr val="bg1"/>
                  </a:solidFill>
                </a:rPr>
                <a:t>标题文本预设</a:t>
              </a:r>
            </a:p>
          </p:txBody>
        </p:sp>
        <p:grpSp>
          <p:nvGrpSpPr>
            <p:cNvPr id="12" name="组合 11"/>
            <p:cNvGrpSpPr/>
            <p:nvPr/>
          </p:nvGrpSpPr>
          <p:grpSpPr>
            <a:xfrm>
              <a:off x="1877220" y="3517915"/>
              <a:ext cx="442502" cy="442503"/>
              <a:chOff x="0" y="0"/>
              <a:chExt cx="885002" cy="885002"/>
            </a:xfrm>
          </p:grpSpPr>
          <p:sp>
            <p:nvSpPr>
              <p:cNvPr id="13" name="任意多边形 37"/>
              <p:cNvSpPr/>
              <p:nvPr/>
            </p:nvSpPr>
            <p:spPr>
              <a:xfrm>
                <a:off x="0" y="0"/>
                <a:ext cx="885002" cy="885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63500" cap="flat">
                <a:solidFill>
                  <a:schemeClr val="accent2"/>
                </a:solidFill>
                <a:prstDash val="solid"/>
                <a:miter lim="400000"/>
              </a:ln>
              <a:effectLst/>
            </p:spPr>
            <p:txBody>
              <a:bodyPr anchor="ctr"/>
              <a:lstStyle/>
              <a:p>
                <a:pPr algn="ctr"/>
                <a:endParaRPr/>
              </a:p>
            </p:txBody>
          </p:sp>
          <p:sp>
            <p:nvSpPr>
              <p:cNvPr id="14" name="任意多边形 38"/>
              <p:cNvSpPr/>
              <p:nvPr/>
            </p:nvSpPr>
            <p:spPr>
              <a:xfrm>
                <a:off x="160666" y="222246"/>
                <a:ext cx="512869" cy="449089"/>
              </a:xfrm>
              <a:custGeom>
                <a:avLst/>
                <a:gdLst/>
                <a:ahLst/>
                <a:cxnLst>
                  <a:cxn ang="0">
                    <a:pos x="wd2" y="hd2"/>
                  </a:cxn>
                  <a:cxn ang="5400000">
                    <a:pos x="wd2" y="hd2"/>
                  </a:cxn>
                  <a:cxn ang="10800000">
                    <a:pos x="wd2" y="hd2"/>
                  </a:cxn>
                  <a:cxn ang="16200000">
                    <a:pos x="wd2" y="hd2"/>
                  </a:cxn>
                </a:cxnLst>
                <a:rect l="0" t="0" r="r" b="b"/>
                <a:pathLst>
                  <a:path w="21600" h="21600" extrusionOk="0">
                    <a:moveTo>
                      <a:pt x="10782" y="0"/>
                    </a:moveTo>
                    <a:cubicBezTo>
                      <a:pt x="10633" y="0"/>
                      <a:pt x="10476" y="23"/>
                      <a:pt x="10320" y="63"/>
                    </a:cubicBezTo>
                    <a:lnTo>
                      <a:pt x="1569" y="2361"/>
                    </a:lnTo>
                    <a:cubicBezTo>
                      <a:pt x="647" y="2604"/>
                      <a:pt x="0" y="3536"/>
                      <a:pt x="0" y="4617"/>
                    </a:cubicBezTo>
                    <a:cubicBezTo>
                      <a:pt x="0" y="5699"/>
                      <a:pt x="647" y="6620"/>
                      <a:pt x="1569" y="6863"/>
                    </a:cubicBezTo>
                    <a:lnTo>
                      <a:pt x="3369" y="7337"/>
                    </a:lnTo>
                    <a:lnTo>
                      <a:pt x="3369" y="13841"/>
                    </a:lnTo>
                    <a:cubicBezTo>
                      <a:pt x="3369" y="15882"/>
                      <a:pt x="5418" y="17689"/>
                      <a:pt x="10782" y="17689"/>
                    </a:cubicBezTo>
                    <a:cubicBezTo>
                      <a:pt x="16144" y="17689"/>
                      <a:pt x="18185" y="15882"/>
                      <a:pt x="18185" y="13841"/>
                    </a:cubicBezTo>
                    <a:lnTo>
                      <a:pt x="18185" y="7337"/>
                    </a:lnTo>
                    <a:lnTo>
                      <a:pt x="19985" y="6863"/>
                    </a:lnTo>
                    <a:cubicBezTo>
                      <a:pt x="20907" y="6620"/>
                      <a:pt x="21554" y="5699"/>
                      <a:pt x="21554" y="4617"/>
                    </a:cubicBezTo>
                    <a:cubicBezTo>
                      <a:pt x="21554" y="3536"/>
                      <a:pt x="20906" y="2604"/>
                      <a:pt x="19985" y="2361"/>
                    </a:cubicBezTo>
                    <a:lnTo>
                      <a:pt x="11225" y="53"/>
                    </a:lnTo>
                    <a:cubicBezTo>
                      <a:pt x="11078" y="15"/>
                      <a:pt x="10930" y="0"/>
                      <a:pt x="10782" y="0"/>
                    </a:cubicBezTo>
                    <a:close/>
                    <a:moveTo>
                      <a:pt x="10615" y="1687"/>
                    </a:moveTo>
                    <a:cubicBezTo>
                      <a:pt x="10666" y="1687"/>
                      <a:pt x="10713" y="1695"/>
                      <a:pt x="10763" y="1708"/>
                    </a:cubicBezTo>
                    <a:lnTo>
                      <a:pt x="19523" y="4016"/>
                    </a:lnTo>
                    <a:cubicBezTo>
                      <a:pt x="19830" y="4097"/>
                      <a:pt x="20040" y="4407"/>
                      <a:pt x="20040" y="4765"/>
                    </a:cubicBezTo>
                    <a:cubicBezTo>
                      <a:pt x="20040" y="5123"/>
                      <a:pt x="19830" y="5433"/>
                      <a:pt x="19523" y="5513"/>
                    </a:cubicBezTo>
                    <a:lnTo>
                      <a:pt x="10763" y="7822"/>
                    </a:lnTo>
                    <a:cubicBezTo>
                      <a:pt x="10713" y="7835"/>
                      <a:pt x="10666" y="7843"/>
                      <a:pt x="10615" y="7843"/>
                    </a:cubicBezTo>
                    <a:cubicBezTo>
                      <a:pt x="10564" y="7843"/>
                      <a:pt x="10508" y="7835"/>
                      <a:pt x="10458" y="7822"/>
                    </a:cubicBezTo>
                    <a:lnTo>
                      <a:pt x="1708" y="5513"/>
                    </a:lnTo>
                    <a:cubicBezTo>
                      <a:pt x="1402" y="5433"/>
                      <a:pt x="1182" y="5123"/>
                      <a:pt x="1182" y="4765"/>
                    </a:cubicBezTo>
                    <a:cubicBezTo>
                      <a:pt x="1182" y="4407"/>
                      <a:pt x="1402" y="4097"/>
                      <a:pt x="1708" y="4016"/>
                    </a:cubicBezTo>
                    <a:lnTo>
                      <a:pt x="10458" y="1708"/>
                    </a:lnTo>
                    <a:cubicBezTo>
                      <a:pt x="10508" y="1695"/>
                      <a:pt x="10564" y="1687"/>
                      <a:pt x="10615" y="1687"/>
                    </a:cubicBezTo>
                    <a:close/>
                    <a:moveTo>
                      <a:pt x="4726" y="7759"/>
                    </a:moveTo>
                    <a:lnTo>
                      <a:pt x="10338" y="9235"/>
                    </a:lnTo>
                    <a:cubicBezTo>
                      <a:pt x="10486" y="9272"/>
                      <a:pt x="10642" y="9298"/>
                      <a:pt x="10791" y="9298"/>
                    </a:cubicBezTo>
                    <a:cubicBezTo>
                      <a:pt x="10939" y="9298"/>
                      <a:pt x="11086" y="9275"/>
                      <a:pt x="11243" y="9235"/>
                    </a:cubicBezTo>
                    <a:lnTo>
                      <a:pt x="16846" y="7759"/>
                    </a:lnTo>
                    <a:cubicBezTo>
                      <a:pt x="16846" y="7759"/>
                      <a:pt x="16846" y="13915"/>
                      <a:pt x="16846" y="13915"/>
                    </a:cubicBezTo>
                    <a:cubicBezTo>
                      <a:pt x="16846" y="14765"/>
                      <a:pt x="14832" y="16213"/>
                      <a:pt x="10791" y="16213"/>
                    </a:cubicBezTo>
                    <a:cubicBezTo>
                      <a:pt x="6749" y="16213"/>
                      <a:pt x="4726" y="14765"/>
                      <a:pt x="4726" y="13915"/>
                    </a:cubicBezTo>
                    <a:lnTo>
                      <a:pt x="4726" y="7759"/>
                    </a:lnTo>
                    <a:close/>
                    <a:moveTo>
                      <a:pt x="20252" y="7759"/>
                    </a:moveTo>
                    <a:cubicBezTo>
                      <a:pt x="19881" y="7759"/>
                      <a:pt x="19578" y="8103"/>
                      <a:pt x="19578" y="8528"/>
                    </a:cubicBezTo>
                    <a:lnTo>
                      <a:pt x="19578" y="15454"/>
                    </a:lnTo>
                    <a:cubicBezTo>
                      <a:pt x="19578" y="15880"/>
                      <a:pt x="19881" y="16224"/>
                      <a:pt x="20252" y="16224"/>
                    </a:cubicBezTo>
                    <a:cubicBezTo>
                      <a:pt x="20624" y="16224"/>
                      <a:pt x="20926" y="15880"/>
                      <a:pt x="20926" y="15454"/>
                    </a:cubicBezTo>
                    <a:lnTo>
                      <a:pt x="20926" y="8528"/>
                    </a:lnTo>
                    <a:cubicBezTo>
                      <a:pt x="20926" y="8103"/>
                      <a:pt x="20624" y="7759"/>
                      <a:pt x="20252" y="7759"/>
                    </a:cubicBezTo>
                    <a:close/>
                    <a:moveTo>
                      <a:pt x="20252" y="16993"/>
                    </a:moveTo>
                    <a:cubicBezTo>
                      <a:pt x="19509" y="16993"/>
                      <a:pt x="18905" y="19222"/>
                      <a:pt x="18905" y="20071"/>
                    </a:cubicBezTo>
                    <a:cubicBezTo>
                      <a:pt x="18905" y="20920"/>
                      <a:pt x="19509" y="21600"/>
                      <a:pt x="20252" y="21600"/>
                    </a:cubicBezTo>
                    <a:cubicBezTo>
                      <a:pt x="20995" y="21600"/>
                      <a:pt x="21600" y="20920"/>
                      <a:pt x="21600" y="20071"/>
                    </a:cubicBezTo>
                    <a:cubicBezTo>
                      <a:pt x="21600" y="19222"/>
                      <a:pt x="20995" y="16993"/>
                      <a:pt x="20252" y="16993"/>
                    </a:cubicBezTo>
                    <a:close/>
                  </a:path>
                </a:pathLst>
              </a:custGeom>
              <a:solidFill>
                <a:schemeClr val="accent2"/>
              </a:solidFill>
              <a:ln w="12700" cap="flat">
                <a:noFill/>
                <a:miter lim="400000"/>
              </a:ln>
              <a:effectLst/>
            </p:spPr>
            <p:txBody>
              <a:bodyPr anchor="ctr"/>
              <a:lstStyle/>
              <a:p>
                <a:pPr algn="ctr"/>
                <a:endParaRPr/>
              </a:p>
            </p:txBody>
          </p:sp>
        </p:grpSp>
      </p:grpSp>
    </p:spTree>
  </p:cSld>
  <p:clrMapOvr>
    <a:masterClrMapping/>
  </p:clrMapOvr>
  <p:transition spd="slow" advClick="0" advTm="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0-#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0-#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48"/>
          <p:cNvSpPr txBox="1"/>
          <p:nvPr/>
        </p:nvSpPr>
        <p:spPr>
          <a:xfrm>
            <a:off x="3800969" y="2097118"/>
            <a:ext cx="2816801" cy="481674"/>
          </a:xfrm>
          <a:prstGeom prst="rect">
            <a:avLst/>
          </a:prstGeom>
          <a:noFill/>
        </p:spPr>
        <p:txBody>
          <a:bodyPr wrap="square" lIns="0" tIns="0" rIns="0" bIns="0" rtlCol="0">
            <a:spAutoFit/>
          </a:bodyPr>
          <a:lstStyle/>
          <a:p>
            <a:r>
              <a:rPr lang="zh-CN" altLang="en-US" sz="31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49"/>
          <p:cNvSpPr txBox="1"/>
          <p:nvPr/>
        </p:nvSpPr>
        <p:spPr>
          <a:xfrm>
            <a:off x="3800970" y="2676896"/>
            <a:ext cx="3686695" cy="277085"/>
          </a:xfrm>
          <a:prstGeom prst="rect">
            <a:avLst/>
          </a:prstGeom>
          <a:noFill/>
        </p:spPr>
        <p:txBody>
          <a:bodyPr wrap="square" lIns="0" tIns="0" rIns="0" bIns="0" rtlCol="0">
            <a:spAutoFit/>
          </a:bodyPr>
          <a:lstStyle/>
          <a:p>
            <a:pPr eaLnBrk="0" hangingPunct="0"/>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请替换文字内容，点击添加相关标题文字，修改文字内容，也可以直接复制你的内容到此。</a:t>
            </a:r>
          </a:p>
        </p:txBody>
      </p:sp>
      <p:sp>
        <p:nvSpPr>
          <p:cNvPr id="15" name="矩形 259"/>
          <p:cNvSpPr>
            <a:spLocks noChangeArrowheads="1"/>
          </p:cNvSpPr>
          <p:nvPr/>
        </p:nvSpPr>
        <p:spPr bwMode="auto">
          <a:xfrm>
            <a:off x="2315746" y="1644227"/>
            <a:ext cx="1562185" cy="1576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5036" tIns="32518" rIns="65036" bIns="3251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800" cap="all" spc="213" dirty="0">
                <a:solidFill>
                  <a:schemeClr val="accent1"/>
                </a:solidFill>
                <a:latin typeface="Impact" panose="020B0806030902050204" pitchFamily="34" charset="0"/>
                <a:cs typeface="Arial" panose="020B0604020202020204" pitchFamily="34" charset="0"/>
              </a:rPr>
              <a:t>04</a:t>
            </a:r>
            <a:endParaRPr lang="zh-CN" altLang="en-US" sz="9800" cap="all" spc="213" dirty="0">
              <a:solidFill>
                <a:schemeClr val="accent1"/>
              </a:solidFill>
              <a:latin typeface="Impact" panose="020B0806030902050204" pitchFamily="34" charset="0"/>
              <a:cs typeface="Arial" panose="020B0604020202020204" pitchFamily="34" charset="0"/>
            </a:endParaRPr>
          </a:p>
        </p:txBody>
      </p:sp>
    </p:spTree>
  </p:cSld>
  <p:clrMapOvr>
    <a:masterClrMapping/>
  </p:clrMapOvr>
  <p:transition spd="slow" advClick="0"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5"/>
                                        </p:tgtEl>
                                        <p:attrNameLst>
                                          <p:attrName>ppt_y</p:attrName>
                                        </p:attrNameLst>
                                      </p:cBhvr>
                                      <p:tavLst>
                                        <p:tav tm="0">
                                          <p:val>
                                            <p:strVal val="#ppt_y"/>
                                          </p:val>
                                        </p:tav>
                                        <p:tav tm="100000">
                                          <p:val>
                                            <p:strVal val="#ppt_y"/>
                                          </p:val>
                                        </p:tav>
                                      </p:tavLst>
                                    </p:anim>
                                    <p:anim calcmode="lin" valueType="num">
                                      <p:cBhvr>
                                        <p:cTn id="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5"/>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5"/>
                                        </p:tgtEl>
                                      </p:cBhvr>
                                    </p:animEffect>
                                    <p:animScale>
                                      <p:cBhvr>
                                        <p:cTn id="15" dur="250" autoRev="1" fill="hold"/>
                                        <p:tgtEl>
                                          <p:spTgt spid="15"/>
                                        </p:tgtEl>
                                      </p:cBhvr>
                                      <p:by x="105000" y="105000"/>
                                    </p:animScale>
                                  </p:childTnLst>
                                </p:cTn>
                              </p:par>
                            </p:childTnLst>
                          </p:cTn>
                        </p:par>
                        <p:par>
                          <p:cTn id="16" fill="hold">
                            <p:stCondLst>
                              <p:cond delay="1049"/>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13"/>
                                        </p:tgtEl>
                                        <p:attrNameLst>
                                          <p:attrName>style.visibility</p:attrName>
                                        </p:attrNameLst>
                                      </p:cBhvr>
                                      <p:to>
                                        <p:strVal val="visible"/>
                                      </p:to>
                                    </p:set>
                                    <p:animEffect transition="in" filter="wipe(left)">
                                      <p:cBhvr>
                                        <p:cTn id="19" dur="200"/>
                                        <p:tgtEl>
                                          <p:spTgt spid="13"/>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13"/>
                                        </p:tgtEl>
                                      </p:cBhvr>
                                      <p:to x="80000" y="100000"/>
                                    </p:animScale>
                                    <p:anim by="(#ppt_w*0.10)" calcmode="lin" valueType="num">
                                      <p:cBhvr>
                                        <p:cTn id="22" dur="50" autoRev="1" fill="hold">
                                          <p:stCondLst>
                                            <p:cond delay="0"/>
                                          </p:stCondLst>
                                        </p:cTn>
                                        <p:tgtEl>
                                          <p:spTgt spid="13"/>
                                        </p:tgtEl>
                                        <p:attrNameLst>
                                          <p:attrName>ppt_x</p:attrName>
                                        </p:attrNameLst>
                                      </p:cBhvr>
                                    </p:anim>
                                    <p:anim by="(-#ppt_w*0.10)" calcmode="lin" valueType="num">
                                      <p:cBhvr>
                                        <p:cTn id="23" dur="50" autoRev="1" fill="hold">
                                          <p:stCondLst>
                                            <p:cond delay="0"/>
                                          </p:stCondLst>
                                        </p:cTn>
                                        <p:tgtEl>
                                          <p:spTgt spid="13"/>
                                        </p:tgtEl>
                                        <p:attrNameLst>
                                          <p:attrName>ppt_y</p:attrName>
                                        </p:attrNameLst>
                                      </p:cBhvr>
                                    </p:anim>
                                    <p:animRot by="-480000">
                                      <p:cBhvr>
                                        <p:cTn id="24" dur="50" autoRev="1" fill="hold">
                                          <p:stCondLst>
                                            <p:cond delay="0"/>
                                          </p:stCondLst>
                                        </p:cTn>
                                        <p:tgtEl>
                                          <p:spTgt spid="13"/>
                                        </p:tgtEl>
                                        <p:attrNameLst>
                                          <p:attrName>r</p:attrName>
                                        </p:attrNameLst>
                                      </p:cBhvr>
                                    </p:animRot>
                                  </p:childTnLst>
                                </p:cTn>
                              </p:par>
                            </p:childTnLst>
                          </p:cTn>
                        </p:par>
                        <p:par>
                          <p:cTn id="25" fill="hold">
                            <p:stCondLst>
                              <p:cond delay="1609"/>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14"/>
                                        </p:tgtEl>
                                        <p:attrNameLst>
                                          <p:attrName>style.visibility</p:attrName>
                                        </p:attrNameLst>
                                      </p:cBhvr>
                                      <p:to>
                                        <p:strVal val="visible"/>
                                      </p:to>
                                    </p:set>
                                    <p:animEffect transition="in" filter="wipe(left)">
                                      <p:cBhvr>
                                        <p:cTn id="28" dur="200"/>
                                        <p:tgtEl>
                                          <p:spTgt spid="14"/>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14"/>
                                        </p:tgtEl>
                                      </p:cBhvr>
                                      <p:to x="80000" y="100000"/>
                                    </p:animScale>
                                    <p:anim by="(#ppt_w*0.10)" calcmode="lin" valueType="num">
                                      <p:cBhvr>
                                        <p:cTn id="31" dur="50" autoRev="1" fill="hold">
                                          <p:stCondLst>
                                            <p:cond delay="0"/>
                                          </p:stCondLst>
                                        </p:cTn>
                                        <p:tgtEl>
                                          <p:spTgt spid="14"/>
                                        </p:tgtEl>
                                        <p:attrNameLst>
                                          <p:attrName>ppt_x</p:attrName>
                                        </p:attrNameLst>
                                      </p:cBhvr>
                                    </p:anim>
                                    <p:anim by="(-#ppt_w*0.10)" calcmode="lin" valueType="num">
                                      <p:cBhvr>
                                        <p:cTn id="32" dur="50" autoRev="1" fill="hold">
                                          <p:stCondLst>
                                            <p:cond delay="0"/>
                                          </p:stCondLst>
                                        </p:cTn>
                                        <p:tgtEl>
                                          <p:spTgt spid="14"/>
                                        </p:tgtEl>
                                        <p:attrNameLst>
                                          <p:attrName>ppt_y</p:attrName>
                                        </p:attrNameLst>
                                      </p:cBhvr>
                                    </p:anim>
                                    <p:animRot by="-480000">
                                      <p:cBhvr>
                                        <p:cTn id="33"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5"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1cc18df-a2cf-41f5-bd61-7673fc7441d4"/>
          <p:cNvGrpSpPr>
            <a:grpSpLocks noChangeAspect="1"/>
          </p:cNvGrpSpPr>
          <p:nvPr/>
        </p:nvGrpSpPr>
        <p:grpSpPr>
          <a:xfrm>
            <a:off x="539845" y="1082673"/>
            <a:ext cx="7711941" cy="3146343"/>
            <a:chOff x="719668" y="1262448"/>
            <a:chExt cx="10280803" cy="4194396"/>
          </a:xfrm>
        </p:grpSpPr>
        <p:sp>
          <p:nvSpPr>
            <p:cNvPr id="4" name="Freeform: Shape 3"/>
            <p:cNvSpPr/>
            <p:nvPr/>
          </p:nvSpPr>
          <p:spPr bwMode="auto">
            <a:xfrm>
              <a:off x="3834674" y="2628081"/>
              <a:ext cx="411751" cy="830385"/>
            </a:xfrm>
            <a:custGeom>
              <a:avLst/>
              <a:gdLst>
                <a:gd name="T0" fmla="*/ 88 w 104"/>
                <a:gd name="T1" fmla="*/ 0 h 210"/>
                <a:gd name="T2" fmla="*/ 0 w 104"/>
                <a:gd name="T3" fmla="*/ 208 h 210"/>
                <a:gd name="T4" fmla="*/ 20 w 104"/>
                <a:gd name="T5" fmla="*/ 210 h 210"/>
                <a:gd name="T6" fmla="*/ 104 w 104"/>
                <a:gd name="T7" fmla="*/ 13 h 210"/>
                <a:gd name="T8" fmla="*/ 88 w 104"/>
                <a:gd name="T9" fmla="*/ 0 h 210"/>
              </a:gdLst>
              <a:ahLst/>
              <a:cxnLst>
                <a:cxn ang="0">
                  <a:pos x="T0" y="T1"/>
                </a:cxn>
                <a:cxn ang="0">
                  <a:pos x="T2" y="T3"/>
                </a:cxn>
                <a:cxn ang="0">
                  <a:pos x="T4" y="T5"/>
                </a:cxn>
                <a:cxn ang="0">
                  <a:pos x="T6" y="T7"/>
                </a:cxn>
                <a:cxn ang="0">
                  <a:pos x="T8" y="T9"/>
                </a:cxn>
              </a:cxnLst>
              <a:rect l="0" t="0" r="r" b="b"/>
              <a:pathLst>
                <a:path w="104" h="210">
                  <a:moveTo>
                    <a:pt x="88" y="0"/>
                  </a:moveTo>
                  <a:cubicBezTo>
                    <a:pt x="46" y="62"/>
                    <a:pt x="16" y="133"/>
                    <a:pt x="0" y="208"/>
                  </a:cubicBezTo>
                  <a:cubicBezTo>
                    <a:pt x="7" y="208"/>
                    <a:pt x="14" y="209"/>
                    <a:pt x="20" y="210"/>
                  </a:cubicBezTo>
                  <a:cubicBezTo>
                    <a:pt x="35" y="139"/>
                    <a:pt x="64" y="72"/>
                    <a:pt x="104" y="13"/>
                  </a:cubicBezTo>
                  <a:cubicBezTo>
                    <a:pt x="98" y="9"/>
                    <a:pt x="93" y="5"/>
                    <a:pt x="88" y="0"/>
                  </a:cubicBezTo>
                  <a:close/>
                </a:path>
              </a:pathLst>
            </a:custGeom>
            <a:solidFill>
              <a:schemeClr val="accent2"/>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Freeform: Shape 4"/>
            <p:cNvSpPr/>
            <p:nvPr/>
          </p:nvSpPr>
          <p:spPr bwMode="auto">
            <a:xfrm>
              <a:off x="7880498" y="2628081"/>
              <a:ext cx="410083" cy="830385"/>
            </a:xfrm>
            <a:custGeom>
              <a:avLst/>
              <a:gdLst>
                <a:gd name="T0" fmla="*/ 104 w 104"/>
                <a:gd name="T1" fmla="*/ 208 h 210"/>
                <a:gd name="T2" fmla="*/ 16 w 104"/>
                <a:gd name="T3" fmla="*/ 0 h 210"/>
                <a:gd name="T4" fmla="*/ 0 w 104"/>
                <a:gd name="T5" fmla="*/ 13 h 210"/>
                <a:gd name="T6" fmla="*/ 84 w 104"/>
                <a:gd name="T7" fmla="*/ 210 h 210"/>
                <a:gd name="T8" fmla="*/ 104 w 104"/>
                <a:gd name="T9" fmla="*/ 208 h 210"/>
              </a:gdLst>
              <a:ahLst/>
              <a:cxnLst>
                <a:cxn ang="0">
                  <a:pos x="T0" y="T1"/>
                </a:cxn>
                <a:cxn ang="0">
                  <a:pos x="T2" y="T3"/>
                </a:cxn>
                <a:cxn ang="0">
                  <a:pos x="T4" y="T5"/>
                </a:cxn>
                <a:cxn ang="0">
                  <a:pos x="T6" y="T7"/>
                </a:cxn>
                <a:cxn ang="0">
                  <a:pos x="T8" y="T9"/>
                </a:cxn>
              </a:cxnLst>
              <a:rect l="0" t="0" r="r" b="b"/>
              <a:pathLst>
                <a:path w="104" h="210">
                  <a:moveTo>
                    <a:pt x="104" y="208"/>
                  </a:moveTo>
                  <a:cubicBezTo>
                    <a:pt x="88" y="133"/>
                    <a:pt x="58" y="62"/>
                    <a:pt x="16" y="0"/>
                  </a:cubicBezTo>
                  <a:cubicBezTo>
                    <a:pt x="11" y="5"/>
                    <a:pt x="6" y="9"/>
                    <a:pt x="0" y="13"/>
                  </a:cubicBezTo>
                  <a:cubicBezTo>
                    <a:pt x="40" y="72"/>
                    <a:pt x="69" y="139"/>
                    <a:pt x="84" y="210"/>
                  </a:cubicBezTo>
                  <a:cubicBezTo>
                    <a:pt x="90" y="209"/>
                    <a:pt x="97" y="208"/>
                    <a:pt x="104" y="208"/>
                  </a:cubicBezTo>
                  <a:close/>
                </a:path>
              </a:pathLst>
            </a:custGeom>
            <a:solidFill>
              <a:schemeClr val="accent6"/>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Freeform: Shape 5"/>
            <p:cNvSpPr/>
            <p:nvPr/>
          </p:nvSpPr>
          <p:spPr bwMode="auto">
            <a:xfrm>
              <a:off x="6498550" y="1675973"/>
              <a:ext cx="813499" cy="395183"/>
            </a:xfrm>
            <a:custGeom>
              <a:avLst/>
              <a:gdLst>
                <a:gd name="T0" fmla="*/ 194 w 206"/>
                <a:gd name="T1" fmla="*/ 100 h 100"/>
                <a:gd name="T2" fmla="*/ 206 w 206"/>
                <a:gd name="T3" fmla="*/ 84 h 100"/>
                <a:gd name="T4" fmla="*/ 1 w 206"/>
                <a:gd name="T5" fmla="*/ 0 h 100"/>
                <a:gd name="T6" fmla="*/ 1 w 206"/>
                <a:gd name="T7" fmla="*/ 1 h 100"/>
                <a:gd name="T8" fmla="*/ 0 w 206"/>
                <a:gd name="T9" fmla="*/ 20 h 100"/>
                <a:gd name="T10" fmla="*/ 194 w 206"/>
                <a:gd name="T11" fmla="*/ 100 h 100"/>
              </a:gdLst>
              <a:ahLst/>
              <a:cxnLst>
                <a:cxn ang="0">
                  <a:pos x="T0" y="T1"/>
                </a:cxn>
                <a:cxn ang="0">
                  <a:pos x="T2" y="T3"/>
                </a:cxn>
                <a:cxn ang="0">
                  <a:pos x="T4" y="T5"/>
                </a:cxn>
                <a:cxn ang="0">
                  <a:pos x="T6" y="T7"/>
                </a:cxn>
                <a:cxn ang="0">
                  <a:pos x="T8" y="T9"/>
                </a:cxn>
                <a:cxn ang="0">
                  <a:pos x="T10" y="T11"/>
                </a:cxn>
              </a:cxnLst>
              <a:rect l="0" t="0" r="r" b="b"/>
              <a:pathLst>
                <a:path w="206" h="100">
                  <a:moveTo>
                    <a:pt x="194" y="100"/>
                  </a:moveTo>
                  <a:cubicBezTo>
                    <a:pt x="197" y="94"/>
                    <a:pt x="202" y="89"/>
                    <a:pt x="206" y="84"/>
                  </a:cubicBezTo>
                  <a:cubicBezTo>
                    <a:pt x="145" y="44"/>
                    <a:pt x="76" y="15"/>
                    <a:pt x="1" y="0"/>
                  </a:cubicBezTo>
                  <a:cubicBezTo>
                    <a:pt x="1" y="0"/>
                    <a:pt x="1" y="1"/>
                    <a:pt x="1" y="1"/>
                  </a:cubicBezTo>
                  <a:cubicBezTo>
                    <a:pt x="1" y="8"/>
                    <a:pt x="1" y="14"/>
                    <a:pt x="0" y="20"/>
                  </a:cubicBezTo>
                  <a:cubicBezTo>
                    <a:pt x="70" y="34"/>
                    <a:pt x="136" y="62"/>
                    <a:pt x="194" y="100"/>
                  </a:cubicBezTo>
                  <a:close/>
                </a:path>
              </a:pathLst>
            </a:custGeom>
            <a:solidFill>
              <a:schemeClr val="accent4"/>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Freeform: Shape 6"/>
            <p:cNvSpPr/>
            <p:nvPr/>
          </p:nvSpPr>
          <p:spPr bwMode="auto">
            <a:xfrm>
              <a:off x="4809872" y="1675973"/>
              <a:ext cx="816833" cy="395183"/>
            </a:xfrm>
            <a:custGeom>
              <a:avLst/>
              <a:gdLst>
                <a:gd name="T0" fmla="*/ 205 w 207"/>
                <a:gd name="T1" fmla="*/ 1 h 100"/>
                <a:gd name="T2" fmla="*/ 205 w 207"/>
                <a:gd name="T3" fmla="*/ 0 h 100"/>
                <a:gd name="T4" fmla="*/ 0 w 207"/>
                <a:gd name="T5" fmla="*/ 84 h 100"/>
                <a:gd name="T6" fmla="*/ 13 w 207"/>
                <a:gd name="T7" fmla="*/ 100 h 100"/>
                <a:gd name="T8" fmla="*/ 207 w 207"/>
                <a:gd name="T9" fmla="*/ 20 h 100"/>
                <a:gd name="T10" fmla="*/ 205 w 207"/>
                <a:gd name="T11" fmla="*/ 1 h 100"/>
              </a:gdLst>
              <a:ahLst/>
              <a:cxnLst>
                <a:cxn ang="0">
                  <a:pos x="T0" y="T1"/>
                </a:cxn>
                <a:cxn ang="0">
                  <a:pos x="T2" y="T3"/>
                </a:cxn>
                <a:cxn ang="0">
                  <a:pos x="T4" y="T5"/>
                </a:cxn>
                <a:cxn ang="0">
                  <a:pos x="T6" y="T7"/>
                </a:cxn>
                <a:cxn ang="0">
                  <a:pos x="T8" y="T9"/>
                </a:cxn>
                <a:cxn ang="0">
                  <a:pos x="T10" y="T11"/>
                </a:cxn>
              </a:cxnLst>
              <a:rect l="0" t="0" r="r" b="b"/>
              <a:pathLst>
                <a:path w="207" h="100">
                  <a:moveTo>
                    <a:pt x="205" y="1"/>
                  </a:moveTo>
                  <a:cubicBezTo>
                    <a:pt x="205" y="1"/>
                    <a:pt x="205" y="0"/>
                    <a:pt x="205" y="0"/>
                  </a:cubicBezTo>
                  <a:cubicBezTo>
                    <a:pt x="131" y="15"/>
                    <a:pt x="62" y="44"/>
                    <a:pt x="0" y="84"/>
                  </a:cubicBezTo>
                  <a:cubicBezTo>
                    <a:pt x="5" y="89"/>
                    <a:pt x="9" y="94"/>
                    <a:pt x="13" y="100"/>
                  </a:cubicBezTo>
                  <a:cubicBezTo>
                    <a:pt x="71" y="62"/>
                    <a:pt x="137" y="34"/>
                    <a:pt x="207" y="20"/>
                  </a:cubicBezTo>
                  <a:cubicBezTo>
                    <a:pt x="206" y="14"/>
                    <a:pt x="205" y="8"/>
                    <a:pt x="205" y="1"/>
                  </a:cubicBezTo>
                  <a:close/>
                </a:path>
              </a:pathLst>
            </a:custGeom>
            <a:solidFill>
              <a:schemeClr val="accent3"/>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Freeform: Shape 8"/>
            <p:cNvSpPr/>
            <p:nvPr/>
          </p:nvSpPr>
          <p:spPr bwMode="auto">
            <a:xfrm>
              <a:off x="5643376" y="1262448"/>
              <a:ext cx="836837" cy="837055"/>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20 h 212"/>
                <a:gd name="T12" fmla="*/ 20 w 212"/>
                <a:gd name="T13" fmla="*/ 106 h 212"/>
                <a:gd name="T14" fmla="*/ 106 w 212"/>
                <a:gd name="T15" fmla="*/ 192 h 212"/>
                <a:gd name="T16" fmla="*/ 192 w 212"/>
                <a:gd name="T17" fmla="*/ 106 h 212"/>
                <a:gd name="T18" fmla="*/ 106 w 212"/>
                <a:gd name="T19" fmla="*/ 2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5"/>
                    <a:pt x="0" y="106"/>
                  </a:cubicBezTo>
                  <a:cubicBezTo>
                    <a:pt x="0" y="48"/>
                    <a:pt x="48" y="0"/>
                    <a:pt x="106" y="0"/>
                  </a:cubicBezTo>
                  <a:cubicBezTo>
                    <a:pt x="165" y="0"/>
                    <a:pt x="212" y="48"/>
                    <a:pt x="212" y="106"/>
                  </a:cubicBezTo>
                  <a:cubicBezTo>
                    <a:pt x="212" y="165"/>
                    <a:pt x="165" y="212"/>
                    <a:pt x="106" y="212"/>
                  </a:cubicBezTo>
                  <a:close/>
                  <a:moveTo>
                    <a:pt x="106" y="20"/>
                  </a:moveTo>
                  <a:cubicBezTo>
                    <a:pt x="59" y="20"/>
                    <a:pt x="20" y="59"/>
                    <a:pt x="20" y="106"/>
                  </a:cubicBezTo>
                  <a:cubicBezTo>
                    <a:pt x="20" y="154"/>
                    <a:pt x="59" y="192"/>
                    <a:pt x="106" y="192"/>
                  </a:cubicBezTo>
                  <a:cubicBezTo>
                    <a:pt x="154" y="192"/>
                    <a:pt x="192" y="154"/>
                    <a:pt x="192" y="106"/>
                  </a:cubicBezTo>
                  <a:cubicBezTo>
                    <a:pt x="192" y="59"/>
                    <a:pt x="154" y="20"/>
                    <a:pt x="106" y="20"/>
                  </a:cubicBezTo>
                  <a:close/>
                </a:path>
              </a:pathLst>
            </a:custGeom>
            <a:solidFill>
              <a:schemeClr val="accent3"/>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Freeform: Shape 10"/>
            <p:cNvSpPr/>
            <p:nvPr/>
          </p:nvSpPr>
          <p:spPr bwMode="auto">
            <a:xfrm>
              <a:off x="5938887" y="1494792"/>
              <a:ext cx="251693" cy="360658"/>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solidFill>
              <a:schemeClr val="accent3"/>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Freeform: Shape 11"/>
            <p:cNvSpPr/>
            <p:nvPr/>
          </p:nvSpPr>
          <p:spPr bwMode="auto">
            <a:xfrm>
              <a:off x="5996249" y="1550998"/>
              <a:ext cx="74922" cy="73771"/>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solidFill>
              <a:schemeClr val="accent3"/>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Freeform: Shape 60"/>
            <p:cNvSpPr/>
            <p:nvPr/>
          </p:nvSpPr>
          <p:spPr bwMode="auto">
            <a:xfrm>
              <a:off x="3409588" y="3473474"/>
              <a:ext cx="836837" cy="838722"/>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20 h 212"/>
                <a:gd name="T12" fmla="*/ 20 w 212"/>
                <a:gd name="T13" fmla="*/ 106 h 212"/>
                <a:gd name="T14" fmla="*/ 106 w 212"/>
                <a:gd name="T15" fmla="*/ 192 h 212"/>
                <a:gd name="T16" fmla="*/ 192 w 212"/>
                <a:gd name="T17" fmla="*/ 106 h 212"/>
                <a:gd name="T18" fmla="*/ 106 w 212"/>
                <a:gd name="T19" fmla="*/ 2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5"/>
                    <a:pt x="0" y="106"/>
                  </a:cubicBezTo>
                  <a:cubicBezTo>
                    <a:pt x="0" y="48"/>
                    <a:pt x="48" y="0"/>
                    <a:pt x="106" y="0"/>
                  </a:cubicBezTo>
                  <a:cubicBezTo>
                    <a:pt x="165" y="0"/>
                    <a:pt x="212" y="48"/>
                    <a:pt x="212" y="106"/>
                  </a:cubicBezTo>
                  <a:cubicBezTo>
                    <a:pt x="212" y="165"/>
                    <a:pt x="165" y="212"/>
                    <a:pt x="106" y="212"/>
                  </a:cubicBezTo>
                  <a:close/>
                  <a:moveTo>
                    <a:pt x="106" y="20"/>
                  </a:moveTo>
                  <a:cubicBezTo>
                    <a:pt x="59" y="20"/>
                    <a:pt x="20" y="59"/>
                    <a:pt x="20" y="106"/>
                  </a:cubicBezTo>
                  <a:cubicBezTo>
                    <a:pt x="20" y="154"/>
                    <a:pt x="59" y="192"/>
                    <a:pt x="106" y="192"/>
                  </a:cubicBezTo>
                  <a:cubicBezTo>
                    <a:pt x="154" y="192"/>
                    <a:pt x="192" y="154"/>
                    <a:pt x="192" y="106"/>
                  </a:cubicBezTo>
                  <a:cubicBezTo>
                    <a:pt x="192" y="59"/>
                    <a:pt x="154" y="20"/>
                    <a:pt x="106" y="20"/>
                  </a:cubicBezTo>
                  <a:close/>
                </a:path>
              </a:pathLst>
            </a:custGeom>
            <a:solidFill>
              <a:schemeClr val="accent5"/>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Freeform: Shape 61"/>
            <p:cNvSpPr/>
            <p:nvPr/>
          </p:nvSpPr>
          <p:spPr bwMode="auto">
            <a:xfrm>
              <a:off x="3679278" y="3740703"/>
              <a:ext cx="286636" cy="286711"/>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accent5"/>
            </a:solidFill>
            <a:ln>
              <a:noFill/>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Freeform: Shape 63"/>
            <p:cNvSpPr/>
            <p:nvPr/>
          </p:nvSpPr>
          <p:spPr bwMode="auto">
            <a:xfrm>
              <a:off x="4071389" y="1894407"/>
              <a:ext cx="836837" cy="837055"/>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20 h 212"/>
                <a:gd name="T12" fmla="*/ 20 w 212"/>
                <a:gd name="T13" fmla="*/ 106 h 212"/>
                <a:gd name="T14" fmla="*/ 106 w 212"/>
                <a:gd name="T15" fmla="*/ 192 h 212"/>
                <a:gd name="T16" fmla="*/ 192 w 212"/>
                <a:gd name="T17" fmla="*/ 106 h 212"/>
                <a:gd name="T18" fmla="*/ 106 w 212"/>
                <a:gd name="T19" fmla="*/ 2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5"/>
                    <a:pt x="0" y="106"/>
                  </a:cubicBezTo>
                  <a:cubicBezTo>
                    <a:pt x="0" y="48"/>
                    <a:pt x="48" y="0"/>
                    <a:pt x="106" y="0"/>
                  </a:cubicBezTo>
                  <a:cubicBezTo>
                    <a:pt x="165" y="0"/>
                    <a:pt x="212" y="48"/>
                    <a:pt x="212" y="106"/>
                  </a:cubicBezTo>
                  <a:cubicBezTo>
                    <a:pt x="212" y="165"/>
                    <a:pt x="165" y="212"/>
                    <a:pt x="106" y="212"/>
                  </a:cubicBezTo>
                  <a:close/>
                  <a:moveTo>
                    <a:pt x="106" y="20"/>
                  </a:moveTo>
                  <a:cubicBezTo>
                    <a:pt x="59" y="20"/>
                    <a:pt x="20" y="59"/>
                    <a:pt x="20" y="106"/>
                  </a:cubicBezTo>
                  <a:cubicBezTo>
                    <a:pt x="20" y="154"/>
                    <a:pt x="59" y="192"/>
                    <a:pt x="106" y="192"/>
                  </a:cubicBezTo>
                  <a:cubicBezTo>
                    <a:pt x="154" y="192"/>
                    <a:pt x="192" y="154"/>
                    <a:pt x="192" y="106"/>
                  </a:cubicBezTo>
                  <a:cubicBezTo>
                    <a:pt x="192" y="59"/>
                    <a:pt x="154" y="20"/>
                    <a:pt x="106" y="20"/>
                  </a:cubicBezTo>
                  <a:close/>
                </a:path>
              </a:pathLst>
            </a:custGeom>
            <a:solidFill>
              <a:schemeClr val="accent2"/>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Freeform: Shape 64"/>
            <p:cNvSpPr/>
            <p:nvPr/>
          </p:nvSpPr>
          <p:spPr bwMode="auto">
            <a:xfrm>
              <a:off x="4339539" y="2164628"/>
              <a:ext cx="296882" cy="295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chemeClr val="accent2"/>
            </a:solidFill>
            <a:ln>
              <a:noFill/>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Freeform: Shape 66"/>
            <p:cNvSpPr/>
            <p:nvPr/>
          </p:nvSpPr>
          <p:spPr bwMode="auto">
            <a:xfrm>
              <a:off x="7213696" y="1894407"/>
              <a:ext cx="836837" cy="837055"/>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20 h 212"/>
                <a:gd name="T12" fmla="*/ 20 w 212"/>
                <a:gd name="T13" fmla="*/ 106 h 212"/>
                <a:gd name="T14" fmla="*/ 106 w 212"/>
                <a:gd name="T15" fmla="*/ 192 h 212"/>
                <a:gd name="T16" fmla="*/ 192 w 212"/>
                <a:gd name="T17" fmla="*/ 106 h 212"/>
                <a:gd name="T18" fmla="*/ 106 w 212"/>
                <a:gd name="T19" fmla="*/ 2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5"/>
                    <a:pt x="0" y="106"/>
                  </a:cubicBezTo>
                  <a:cubicBezTo>
                    <a:pt x="0" y="48"/>
                    <a:pt x="48" y="0"/>
                    <a:pt x="106" y="0"/>
                  </a:cubicBezTo>
                  <a:cubicBezTo>
                    <a:pt x="165" y="0"/>
                    <a:pt x="212" y="48"/>
                    <a:pt x="212" y="106"/>
                  </a:cubicBezTo>
                  <a:cubicBezTo>
                    <a:pt x="212" y="165"/>
                    <a:pt x="165" y="212"/>
                    <a:pt x="106" y="212"/>
                  </a:cubicBezTo>
                  <a:close/>
                  <a:moveTo>
                    <a:pt x="106" y="20"/>
                  </a:moveTo>
                  <a:cubicBezTo>
                    <a:pt x="59" y="20"/>
                    <a:pt x="20" y="59"/>
                    <a:pt x="20" y="106"/>
                  </a:cubicBezTo>
                  <a:cubicBezTo>
                    <a:pt x="20" y="154"/>
                    <a:pt x="59" y="192"/>
                    <a:pt x="106" y="192"/>
                  </a:cubicBezTo>
                  <a:cubicBezTo>
                    <a:pt x="154" y="192"/>
                    <a:pt x="192" y="154"/>
                    <a:pt x="192" y="106"/>
                  </a:cubicBezTo>
                  <a:cubicBezTo>
                    <a:pt x="192" y="59"/>
                    <a:pt x="154" y="20"/>
                    <a:pt x="106" y="20"/>
                  </a:cubicBezTo>
                  <a:close/>
                </a:path>
              </a:pathLst>
            </a:custGeom>
            <a:solidFill>
              <a:schemeClr val="accent4"/>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Freeform: Shape 67"/>
            <p:cNvSpPr/>
            <p:nvPr/>
          </p:nvSpPr>
          <p:spPr bwMode="auto">
            <a:xfrm>
              <a:off x="7484709" y="2175577"/>
              <a:ext cx="298016" cy="266366"/>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accent4"/>
            </a:solidFill>
            <a:ln>
              <a:noFill/>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Freeform: Shape 69"/>
            <p:cNvSpPr/>
            <p:nvPr/>
          </p:nvSpPr>
          <p:spPr bwMode="auto">
            <a:xfrm>
              <a:off x="7877164" y="3473474"/>
              <a:ext cx="836837" cy="838722"/>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20 h 212"/>
                <a:gd name="T12" fmla="*/ 20 w 212"/>
                <a:gd name="T13" fmla="*/ 106 h 212"/>
                <a:gd name="T14" fmla="*/ 106 w 212"/>
                <a:gd name="T15" fmla="*/ 192 h 212"/>
                <a:gd name="T16" fmla="*/ 192 w 212"/>
                <a:gd name="T17" fmla="*/ 106 h 212"/>
                <a:gd name="T18" fmla="*/ 106 w 212"/>
                <a:gd name="T19" fmla="*/ 2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5"/>
                    <a:pt x="0" y="106"/>
                  </a:cubicBezTo>
                  <a:cubicBezTo>
                    <a:pt x="0" y="48"/>
                    <a:pt x="48" y="0"/>
                    <a:pt x="106" y="0"/>
                  </a:cubicBezTo>
                  <a:cubicBezTo>
                    <a:pt x="165" y="0"/>
                    <a:pt x="212" y="48"/>
                    <a:pt x="212" y="106"/>
                  </a:cubicBezTo>
                  <a:cubicBezTo>
                    <a:pt x="212" y="165"/>
                    <a:pt x="165" y="212"/>
                    <a:pt x="106" y="212"/>
                  </a:cubicBezTo>
                  <a:close/>
                  <a:moveTo>
                    <a:pt x="106" y="20"/>
                  </a:moveTo>
                  <a:cubicBezTo>
                    <a:pt x="59" y="20"/>
                    <a:pt x="20" y="59"/>
                    <a:pt x="20" y="106"/>
                  </a:cubicBezTo>
                  <a:cubicBezTo>
                    <a:pt x="20" y="154"/>
                    <a:pt x="59" y="192"/>
                    <a:pt x="106" y="192"/>
                  </a:cubicBezTo>
                  <a:cubicBezTo>
                    <a:pt x="154" y="192"/>
                    <a:pt x="192" y="154"/>
                    <a:pt x="192" y="106"/>
                  </a:cubicBezTo>
                  <a:cubicBezTo>
                    <a:pt x="192" y="59"/>
                    <a:pt x="154" y="20"/>
                    <a:pt x="106" y="20"/>
                  </a:cubicBezTo>
                  <a:close/>
                </a:path>
              </a:pathLst>
            </a:custGeom>
            <a:solidFill>
              <a:schemeClr val="accent6"/>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Freeform: Shape 70"/>
            <p:cNvSpPr/>
            <p:nvPr/>
          </p:nvSpPr>
          <p:spPr bwMode="auto">
            <a:xfrm>
              <a:off x="8155812" y="3743112"/>
              <a:ext cx="285368" cy="2843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solidFill>
              <a:schemeClr val="accent6"/>
            </a:solidFill>
            <a:ln>
              <a:noFill/>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Oval 1"/>
            <p:cNvSpPr/>
            <p:nvPr/>
          </p:nvSpPr>
          <p:spPr>
            <a:xfrm>
              <a:off x="4499889" y="2365500"/>
              <a:ext cx="3123810" cy="3091344"/>
            </a:xfrm>
            <a:prstGeom prst="ellipse">
              <a:avLst/>
            </a:prstGeom>
            <a:blipFill dpi="0" rotWithShape="1">
              <a:blip r:embed="rId3" cstate="print">
                <a:extLst>
                  <a:ext uri="{28A0092B-C50C-407E-A947-70E740481C1C}">
                    <a14:useLocalDpi xmlns:a14="http://schemas.microsoft.com/office/drawing/2010/main" xmlns="" val="0"/>
                  </a:ext>
                </a:extLst>
              </a:blip>
              <a:srcRect/>
              <a:stretch>
                <a:fillRect/>
              </a:stretch>
            </a:blipFill>
            <a:ln w="12700" cap="flat" cmpd="sng" algn="ctr">
              <a:noFill/>
              <a:prstDash val="solid"/>
              <a:miter lim="800000"/>
            </a:ln>
            <a:effectLst/>
            <a:extLst>
              <a:ext uri="{91240B29-F687-4F45-9708-019B960494DF}">
                <a14:hiddenLine xmlns:a14="http://schemas.microsoft.com/office/drawing/2010/main" xmlns=""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TextBox 54"/>
            <p:cNvSpPr txBox="1"/>
            <p:nvPr/>
          </p:nvSpPr>
          <p:spPr>
            <a:xfrm>
              <a:off x="8760785" y="1955161"/>
              <a:ext cx="1415772" cy="338554"/>
            </a:xfrm>
            <a:prstGeom prst="rect">
              <a:avLst/>
            </a:prstGeom>
            <a:noFill/>
          </p:spPr>
          <p:txBody>
            <a:bodyPr wrap="none">
              <a:normAutofit fontScale="77500" lnSpcReduction="20000"/>
            </a:bodyPr>
            <a:lstStyle/>
            <a:p>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1" name="TextBox 55"/>
            <p:cNvSpPr txBox="1"/>
            <p:nvPr/>
          </p:nvSpPr>
          <p:spPr>
            <a:xfrm>
              <a:off x="8760785" y="2293715"/>
              <a:ext cx="2239686" cy="516423"/>
            </a:xfrm>
            <a:prstGeom prst="rect">
              <a:avLst/>
            </a:prstGeom>
            <a:noFill/>
          </p:spPr>
          <p:txBody>
            <a:bodyPr wrap="square">
              <a:normAutofit fontScale="77500" lnSpcReduction="20000"/>
            </a:bodyPr>
            <a:lstStyle/>
            <a:p>
              <a:pPr>
                <a:lnSpc>
                  <a:spcPct val="120000"/>
                </a:lnSpc>
              </a:pPr>
              <a:r>
                <a:rPr lang="zh-CN" altLang="en-US" sz="12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 </a:t>
              </a:r>
            </a:p>
          </p:txBody>
        </p:sp>
        <p:sp>
          <p:nvSpPr>
            <p:cNvPr id="22" name="TextBox 57"/>
            <p:cNvSpPr txBox="1"/>
            <p:nvPr/>
          </p:nvSpPr>
          <p:spPr>
            <a:xfrm>
              <a:off x="8760785" y="3392784"/>
              <a:ext cx="1415772" cy="338554"/>
            </a:xfrm>
            <a:prstGeom prst="rect">
              <a:avLst/>
            </a:prstGeom>
            <a:noFill/>
          </p:spPr>
          <p:txBody>
            <a:bodyPr wrap="none">
              <a:normAutofit fontScale="77500" lnSpcReduction="20000"/>
            </a:bodyPr>
            <a:lstStyle/>
            <a:p>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3" name="TextBox 58"/>
            <p:cNvSpPr txBox="1"/>
            <p:nvPr/>
          </p:nvSpPr>
          <p:spPr>
            <a:xfrm>
              <a:off x="8760785" y="3731338"/>
              <a:ext cx="2239686" cy="516423"/>
            </a:xfrm>
            <a:prstGeom prst="rect">
              <a:avLst/>
            </a:prstGeom>
            <a:noFill/>
          </p:spPr>
          <p:txBody>
            <a:bodyPr wrap="square">
              <a:normAutofit fontScale="77500" lnSpcReduction="20000"/>
            </a:bodyPr>
            <a:lstStyle/>
            <a:p>
              <a:pPr>
                <a:lnSpc>
                  <a:spcPct val="120000"/>
                </a:lnSpc>
              </a:pPr>
              <a:r>
                <a:rPr lang="zh-CN" altLang="en-US" sz="12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 </a:t>
              </a:r>
            </a:p>
          </p:txBody>
        </p:sp>
        <p:sp>
          <p:nvSpPr>
            <p:cNvPr id="24" name="TextBox 73"/>
            <p:cNvSpPr txBox="1"/>
            <p:nvPr/>
          </p:nvSpPr>
          <p:spPr>
            <a:xfrm flipH="1">
              <a:off x="1825442" y="1955161"/>
              <a:ext cx="1415772" cy="338554"/>
            </a:xfrm>
            <a:prstGeom prst="rect">
              <a:avLst/>
            </a:prstGeom>
            <a:noFill/>
          </p:spPr>
          <p:txBody>
            <a:bodyPr wrap="none">
              <a:normAutofit fontScale="77500" lnSpcReduction="20000"/>
            </a:bodyPr>
            <a:lstStyle/>
            <a:p>
              <a:pPr algn="r"/>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5" name="TextBox 74"/>
            <p:cNvSpPr txBox="1"/>
            <p:nvPr/>
          </p:nvSpPr>
          <p:spPr>
            <a:xfrm flipH="1">
              <a:off x="719668" y="2293715"/>
              <a:ext cx="2521547" cy="516423"/>
            </a:xfrm>
            <a:prstGeom prst="rect">
              <a:avLst/>
            </a:prstGeom>
            <a:noFill/>
          </p:spPr>
          <p:txBody>
            <a:bodyPr wrap="square">
              <a:normAutofit fontScale="77500" lnSpcReduction="20000"/>
            </a:bodyPr>
            <a:lstStyle/>
            <a:p>
              <a:pPr algn="r">
                <a:lnSpc>
                  <a:spcPct val="120000"/>
                </a:lnSpc>
              </a:pPr>
              <a:r>
                <a:rPr lang="zh-CN" altLang="en-US" sz="12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 </a:t>
              </a:r>
            </a:p>
          </p:txBody>
        </p:sp>
        <p:sp>
          <p:nvSpPr>
            <p:cNvPr id="26" name="TextBox 76"/>
            <p:cNvSpPr txBox="1"/>
            <p:nvPr/>
          </p:nvSpPr>
          <p:spPr>
            <a:xfrm flipH="1">
              <a:off x="1825442" y="3392784"/>
              <a:ext cx="1415772" cy="338554"/>
            </a:xfrm>
            <a:prstGeom prst="rect">
              <a:avLst/>
            </a:prstGeom>
            <a:noFill/>
          </p:spPr>
          <p:txBody>
            <a:bodyPr wrap="none">
              <a:normAutofit fontScale="77500" lnSpcReduction="20000"/>
            </a:bodyPr>
            <a:lstStyle/>
            <a:p>
              <a:pPr algn="r"/>
              <a:r>
                <a:rPr lang="zh-CN" altLang="en-US" sz="16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7" name="TextBox 77"/>
            <p:cNvSpPr txBox="1"/>
            <p:nvPr/>
          </p:nvSpPr>
          <p:spPr>
            <a:xfrm flipH="1">
              <a:off x="719668" y="3731338"/>
              <a:ext cx="2521547" cy="516423"/>
            </a:xfrm>
            <a:prstGeom prst="rect">
              <a:avLst/>
            </a:prstGeom>
            <a:noFill/>
          </p:spPr>
          <p:txBody>
            <a:bodyPr wrap="square">
              <a:normAutofit fontScale="77500" lnSpcReduction="20000"/>
            </a:bodyPr>
            <a:lstStyle/>
            <a:p>
              <a:pPr algn="r">
                <a:lnSpc>
                  <a:spcPct val="120000"/>
                </a:lnSpc>
              </a:pPr>
              <a:r>
                <a:rPr lang="zh-CN" altLang="en-US" sz="12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 </a:t>
              </a:r>
            </a:p>
          </p:txBody>
        </p:sp>
      </p:grpSp>
    </p:spTree>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1"/>
          <p:cNvSpPr/>
          <p:nvPr/>
        </p:nvSpPr>
        <p:spPr>
          <a:xfrm>
            <a:off x="4491771" y="817045"/>
            <a:ext cx="34295" cy="3916115"/>
          </a:xfrm>
          <a:prstGeom prst="rect">
            <a:avLst/>
          </a:prstGeom>
          <a:solidFill>
            <a:schemeClr val="bg2">
              <a:lumMod val="100000"/>
            </a:schemeClr>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38" name="组合 37"/>
          <p:cNvGrpSpPr/>
          <p:nvPr/>
        </p:nvGrpSpPr>
        <p:grpSpPr>
          <a:xfrm>
            <a:off x="2169110" y="1924316"/>
            <a:ext cx="2708699" cy="728580"/>
            <a:chOff x="2168733" y="1923634"/>
            <a:chExt cx="2708229" cy="728454"/>
          </a:xfrm>
        </p:grpSpPr>
        <p:grpSp>
          <p:nvGrpSpPr>
            <p:cNvPr id="5" name="Group 36"/>
            <p:cNvGrpSpPr/>
            <p:nvPr/>
          </p:nvGrpSpPr>
          <p:grpSpPr>
            <a:xfrm>
              <a:off x="4148508" y="1923634"/>
              <a:ext cx="728454" cy="728454"/>
              <a:chOff x="4876779" y="2512148"/>
              <a:chExt cx="971272" cy="971272"/>
            </a:xfrm>
          </p:grpSpPr>
          <p:sp>
            <p:nvSpPr>
              <p:cNvPr id="34" name="Oval 8"/>
              <p:cNvSpPr/>
              <p:nvPr/>
            </p:nvSpPr>
            <p:spPr>
              <a:xfrm>
                <a:off x="4876779" y="2512148"/>
                <a:ext cx="971272" cy="971272"/>
              </a:xfrm>
              <a:prstGeom prst="ellipse">
                <a:avLst/>
              </a:prstGeom>
              <a:solidFill>
                <a:schemeClr val="bg1">
                  <a:lumMod val="85000"/>
                </a:schemeClr>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5" name="Oval 10"/>
              <p:cNvSpPr/>
              <p:nvPr/>
            </p:nvSpPr>
            <p:spPr>
              <a:xfrm>
                <a:off x="4993478" y="2628847"/>
                <a:ext cx="737874" cy="737874"/>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6" name="Freeform: Shape 24"/>
              <p:cNvSpPr/>
              <p:nvPr/>
            </p:nvSpPr>
            <p:spPr>
              <a:xfrm>
                <a:off x="5223727" y="2794880"/>
                <a:ext cx="277375" cy="405807"/>
              </a:xfrm>
              <a:custGeom>
                <a:avLst/>
                <a:gdLst>
                  <a:gd name="connsiteX0" fmla="*/ 102012 w 208031"/>
                  <a:gd name="connsiteY0" fmla="*/ 264985 h 304355"/>
                  <a:gd name="connsiteX1" fmla="*/ 85817 w 208031"/>
                  <a:gd name="connsiteY1" fmla="*/ 283502 h 304355"/>
                  <a:gd name="connsiteX2" fmla="*/ 102012 w 208031"/>
                  <a:gd name="connsiteY2" fmla="*/ 302019 h 304355"/>
                  <a:gd name="connsiteX3" fmla="*/ 118207 w 208031"/>
                  <a:gd name="connsiteY3" fmla="*/ 283502 h 304355"/>
                  <a:gd name="connsiteX4" fmla="*/ 102012 w 208031"/>
                  <a:gd name="connsiteY4" fmla="*/ 264985 h 304355"/>
                  <a:gd name="connsiteX5" fmla="*/ 56997 w 208031"/>
                  <a:gd name="connsiteY5" fmla="*/ 57673 h 304355"/>
                  <a:gd name="connsiteX6" fmla="*/ 33778 w 208031"/>
                  <a:gd name="connsiteY6" fmla="*/ 80892 h 304355"/>
                  <a:gd name="connsiteX7" fmla="*/ 33778 w 208031"/>
                  <a:gd name="connsiteY7" fmla="*/ 231129 h 304355"/>
                  <a:gd name="connsiteX8" fmla="*/ 56997 w 208031"/>
                  <a:gd name="connsiteY8" fmla="*/ 254348 h 304355"/>
                  <a:gd name="connsiteX9" fmla="*/ 149871 w 208031"/>
                  <a:gd name="connsiteY9" fmla="*/ 254348 h 304355"/>
                  <a:gd name="connsiteX10" fmla="*/ 173090 w 208031"/>
                  <a:gd name="connsiteY10" fmla="*/ 231129 h 304355"/>
                  <a:gd name="connsiteX11" fmla="*/ 173090 w 208031"/>
                  <a:gd name="connsiteY11" fmla="*/ 80892 h 304355"/>
                  <a:gd name="connsiteX12" fmla="*/ 149871 w 208031"/>
                  <a:gd name="connsiteY12" fmla="*/ 57673 h 304355"/>
                  <a:gd name="connsiteX13" fmla="*/ 66050 w 208031"/>
                  <a:gd name="connsiteY13" fmla="*/ 20948 h 304355"/>
                  <a:gd name="connsiteX14" fmla="*/ 66050 w 208031"/>
                  <a:gd name="connsiteY14" fmla="*/ 29172 h 304355"/>
                  <a:gd name="connsiteX15" fmla="*/ 136737 w 208031"/>
                  <a:gd name="connsiteY15" fmla="*/ 29172 h 304355"/>
                  <a:gd name="connsiteX16" fmla="*/ 136737 w 208031"/>
                  <a:gd name="connsiteY16" fmla="*/ 20948 h 304355"/>
                  <a:gd name="connsiteX17" fmla="*/ 34673 w 208031"/>
                  <a:gd name="connsiteY17" fmla="*/ 0 h 304355"/>
                  <a:gd name="connsiteX18" fmla="*/ 173358 w 208031"/>
                  <a:gd name="connsiteY18" fmla="*/ 0 h 304355"/>
                  <a:gd name="connsiteX19" fmla="*/ 208031 w 208031"/>
                  <a:gd name="connsiteY19" fmla="*/ 34673 h 304355"/>
                  <a:gd name="connsiteX20" fmla="*/ 208031 w 208031"/>
                  <a:gd name="connsiteY20" fmla="*/ 269682 h 304355"/>
                  <a:gd name="connsiteX21" fmla="*/ 173358 w 208031"/>
                  <a:gd name="connsiteY21" fmla="*/ 304355 h 304355"/>
                  <a:gd name="connsiteX22" fmla="*/ 34673 w 208031"/>
                  <a:gd name="connsiteY22" fmla="*/ 304355 h 304355"/>
                  <a:gd name="connsiteX23" fmla="*/ 0 w 208031"/>
                  <a:gd name="connsiteY23" fmla="*/ 269682 h 304355"/>
                  <a:gd name="connsiteX24" fmla="*/ 0 w 208031"/>
                  <a:gd name="connsiteY24" fmla="*/ 34673 h 304355"/>
                  <a:gd name="connsiteX25" fmla="*/ 34673 w 208031"/>
                  <a:gd name="connsiteY25" fmla="*/ 0 h 304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8031" h="304355">
                    <a:moveTo>
                      <a:pt x="102012" y="264985"/>
                    </a:moveTo>
                    <a:cubicBezTo>
                      <a:pt x="93068" y="264985"/>
                      <a:pt x="85817" y="273275"/>
                      <a:pt x="85817" y="283502"/>
                    </a:cubicBezTo>
                    <a:cubicBezTo>
                      <a:pt x="85817" y="293729"/>
                      <a:pt x="93068" y="302019"/>
                      <a:pt x="102012" y="302019"/>
                    </a:cubicBezTo>
                    <a:cubicBezTo>
                      <a:pt x="110956" y="302019"/>
                      <a:pt x="118207" y="293729"/>
                      <a:pt x="118207" y="283502"/>
                    </a:cubicBezTo>
                    <a:cubicBezTo>
                      <a:pt x="118207" y="273275"/>
                      <a:pt x="110956" y="264985"/>
                      <a:pt x="102012" y="264985"/>
                    </a:cubicBezTo>
                    <a:close/>
                    <a:moveTo>
                      <a:pt x="56997" y="57673"/>
                    </a:moveTo>
                    <a:cubicBezTo>
                      <a:pt x="44174" y="57673"/>
                      <a:pt x="33778" y="68069"/>
                      <a:pt x="33778" y="80892"/>
                    </a:cubicBezTo>
                    <a:lnTo>
                      <a:pt x="33778" y="231129"/>
                    </a:lnTo>
                    <a:cubicBezTo>
                      <a:pt x="33778" y="243952"/>
                      <a:pt x="44174" y="254348"/>
                      <a:pt x="56997" y="254348"/>
                    </a:cubicBezTo>
                    <a:lnTo>
                      <a:pt x="149871" y="254348"/>
                    </a:lnTo>
                    <a:cubicBezTo>
                      <a:pt x="162694" y="254348"/>
                      <a:pt x="173090" y="243952"/>
                      <a:pt x="173090" y="231129"/>
                    </a:cubicBezTo>
                    <a:lnTo>
                      <a:pt x="173090" y="80892"/>
                    </a:lnTo>
                    <a:cubicBezTo>
                      <a:pt x="173090" y="68069"/>
                      <a:pt x="162694" y="57673"/>
                      <a:pt x="149871" y="57673"/>
                    </a:cubicBezTo>
                    <a:close/>
                    <a:moveTo>
                      <a:pt x="66050" y="20948"/>
                    </a:moveTo>
                    <a:lnTo>
                      <a:pt x="66050" y="29172"/>
                    </a:lnTo>
                    <a:lnTo>
                      <a:pt x="136737" y="29172"/>
                    </a:lnTo>
                    <a:lnTo>
                      <a:pt x="136737" y="20948"/>
                    </a:lnTo>
                    <a:close/>
                    <a:moveTo>
                      <a:pt x="34673" y="0"/>
                    </a:moveTo>
                    <a:lnTo>
                      <a:pt x="173358" y="0"/>
                    </a:lnTo>
                    <a:cubicBezTo>
                      <a:pt x="192507" y="0"/>
                      <a:pt x="208031" y="15524"/>
                      <a:pt x="208031" y="34673"/>
                    </a:cubicBezTo>
                    <a:lnTo>
                      <a:pt x="208031" y="269682"/>
                    </a:lnTo>
                    <a:cubicBezTo>
                      <a:pt x="208031" y="288831"/>
                      <a:pt x="192507" y="304355"/>
                      <a:pt x="173358" y="304355"/>
                    </a:cubicBezTo>
                    <a:lnTo>
                      <a:pt x="34673" y="304355"/>
                    </a:lnTo>
                    <a:cubicBezTo>
                      <a:pt x="15524" y="304355"/>
                      <a:pt x="0" y="288831"/>
                      <a:pt x="0" y="269682"/>
                    </a:cubicBezTo>
                    <a:lnTo>
                      <a:pt x="0" y="34673"/>
                    </a:lnTo>
                    <a:cubicBezTo>
                      <a:pt x="0" y="15524"/>
                      <a:pt x="15524" y="0"/>
                      <a:pt x="34673" y="0"/>
                    </a:cubicBezTo>
                    <a:close/>
                  </a:path>
                </a:pathLst>
              </a:custGeom>
              <a:solidFill>
                <a:schemeClr val="bg1"/>
              </a:solidFill>
              <a:ln>
                <a:noFill/>
              </a:ln>
            </p:spPr>
            <p:style>
              <a:lnRef idx="2">
                <a:schemeClr val="dk1"/>
              </a:lnRef>
              <a:fillRef idx="1">
                <a:schemeClr val="lt1"/>
              </a:fillRef>
              <a:effectRef idx="0">
                <a:schemeClr val="dk1"/>
              </a:effectRef>
              <a:fontRef idx="minor">
                <a:schemeClr val="dk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 name="Group 39"/>
            <p:cNvGrpSpPr/>
            <p:nvPr/>
          </p:nvGrpSpPr>
          <p:grpSpPr>
            <a:xfrm>
              <a:off x="2168733" y="1953497"/>
              <a:ext cx="1979775" cy="668729"/>
              <a:chOff x="1918379" y="1734048"/>
              <a:chExt cx="2348822" cy="891638"/>
            </a:xfrm>
          </p:grpSpPr>
          <p:sp>
            <p:nvSpPr>
              <p:cNvPr id="32" name="TextBox 40"/>
              <p:cNvSpPr txBox="1"/>
              <p:nvPr/>
            </p:nvSpPr>
            <p:spPr>
              <a:xfrm>
                <a:off x="1918379" y="2071688"/>
                <a:ext cx="2348822" cy="553998"/>
              </a:xfrm>
              <a:prstGeom prst="rect">
                <a:avLst/>
              </a:prstGeom>
              <a:noFill/>
            </p:spPr>
            <p:txBody>
              <a:bodyPr wrap="square" rIns="360062" anchor="t" anchorCtr="0">
                <a:normAutofit fontScale="92500" lnSpcReduction="10000"/>
              </a:bodyPr>
              <a:lstStyle/>
              <a:p>
                <a:pPr algn="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（建议使用主题字体）</a:t>
                </a:r>
              </a:p>
            </p:txBody>
          </p:sp>
          <p:sp>
            <p:nvSpPr>
              <p:cNvPr id="33" name="Rectangle 41"/>
              <p:cNvSpPr/>
              <p:nvPr/>
            </p:nvSpPr>
            <p:spPr>
              <a:xfrm>
                <a:off x="2985227" y="1734048"/>
                <a:ext cx="1281974" cy="323165"/>
              </a:xfrm>
              <a:prstGeom prst="rect">
                <a:avLst/>
              </a:prstGeom>
            </p:spPr>
            <p:txBody>
              <a:bodyPr wrap="none" lIns="0" tIns="0" rIns="360062" bIns="0" anchor="b" anchorCtr="0">
                <a:normAutofit/>
              </a:bodyPr>
              <a:lstStyle/>
              <a:p>
                <a:pPr algn="r"/>
                <a:r>
                  <a:rPr lang="zh-CN" altLang="en-US" sz="140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grpSp>
      </p:grpSp>
      <p:grpSp>
        <p:nvGrpSpPr>
          <p:cNvPr id="37" name="组合 36"/>
          <p:cNvGrpSpPr/>
          <p:nvPr/>
        </p:nvGrpSpPr>
        <p:grpSpPr>
          <a:xfrm>
            <a:off x="4159517" y="992215"/>
            <a:ext cx="2700142" cy="728580"/>
            <a:chOff x="4158794" y="991695"/>
            <a:chExt cx="2699673" cy="728454"/>
          </a:xfrm>
        </p:grpSpPr>
        <p:grpSp>
          <p:nvGrpSpPr>
            <p:cNvPr id="7" name="Group 35"/>
            <p:cNvGrpSpPr/>
            <p:nvPr/>
          </p:nvGrpSpPr>
          <p:grpSpPr>
            <a:xfrm>
              <a:off x="4158794" y="991695"/>
              <a:ext cx="728454" cy="728454"/>
              <a:chOff x="3703843" y="1419388"/>
              <a:chExt cx="971272" cy="971272"/>
            </a:xfrm>
          </p:grpSpPr>
          <p:sp>
            <p:nvSpPr>
              <p:cNvPr id="29" name="Oval 4"/>
              <p:cNvSpPr/>
              <p:nvPr/>
            </p:nvSpPr>
            <p:spPr>
              <a:xfrm>
                <a:off x="3703843" y="1419388"/>
                <a:ext cx="971272" cy="971272"/>
              </a:xfrm>
              <a:prstGeom prst="ellipse">
                <a:avLst/>
              </a:prstGeom>
              <a:solidFill>
                <a:schemeClr val="bg1">
                  <a:lumMod val="85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0" name="Oval 6"/>
              <p:cNvSpPr/>
              <p:nvPr/>
            </p:nvSpPr>
            <p:spPr>
              <a:xfrm>
                <a:off x="3820542" y="1536087"/>
                <a:ext cx="737874" cy="73787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1" name="Freeform: Shape 23"/>
              <p:cNvSpPr/>
              <p:nvPr/>
            </p:nvSpPr>
            <p:spPr>
              <a:xfrm flipH="1">
                <a:off x="3980149" y="1745089"/>
                <a:ext cx="368428" cy="316537"/>
              </a:xfrm>
              <a:custGeom>
                <a:avLst/>
                <a:gdLst>
                  <a:gd name="connsiteX0" fmla="*/ 174969 w 276321"/>
                  <a:gd name="connsiteY0" fmla="*/ 216483 h 237403"/>
                  <a:gd name="connsiteX1" fmla="*/ 174969 w 276321"/>
                  <a:gd name="connsiteY1" fmla="*/ 229968 h 237403"/>
                  <a:gd name="connsiteX2" fmla="*/ 101352 w 276321"/>
                  <a:gd name="connsiteY2" fmla="*/ 229968 h 237403"/>
                  <a:gd name="connsiteX3" fmla="*/ 101352 w 276321"/>
                  <a:gd name="connsiteY3" fmla="*/ 216483 h 237403"/>
                  <a:gd name="connsiteX4" fmla="*/ 276321 w 276321"/>
                  <a:gd name="connsiteY4" fmla="*/ 209047 h 237403"/>
                  <a:gd name="connsiteX5" fmla="*/ 0 w 276321"/>
                  <a:gd name="connsiteY5" fmla="*/ 209047 h 237403"/>
                  <a:gd name="connsiteX6" fmla="*/ 0 w 276321"/>
                  <a:gd name="connsiteY6" fmla="*/ 222929 h 237403"/>
                  <a:gd name="connsiteX7" fmla="*/ 8876 w 276321"/>
                  <a:gd name="connsiteY7" fmla="*/ 237403 h 237403"/>
                  <a:gd name="connsiteX8" fmla="*/ 267445 w 276321"/>
                  <a:gd name="connsiteY8" fmla="*/ 237403 h 237403"/>
                  <a:gd name="connsiteX9" fmla="*/ 276321 w 276321"/>
                  <a:gd name="connsiteY9" fmla="*/ 222929 h 237403"/>
                  <a:gd name="connsiteX10" fmla="*/ 215868 w 276321"/>
                  <a:gd name="connsiteY10" fmla="*/ 23987 h 237403"/>
                  <a:gd name="connsiteX11" fmla="*/ 215868 w 276321"/>
                  <a:gd name="connsiteY11" fmla="*/ 170163 h 237403"/>
                  <a:gd name="connsiteX12" fmla="*/ 60453 w 276321"/>
                  <a:gd name="connsiteY12" fmla="*/ 170163 h 237403"/>
                  <a:gd name="connsiteX13" fmla="*/ 60453 w 276321"/>
                  <a:gd name="connsiteY13" fmla="*/ 23987 h 237403"/>
                  <a:gd name="connsiteX14" fmla="*/ 207026 w 276321"/>
                  <a:gd name="connsiteY14" fmla="*/ 0 h 237403"/>
                  <a:gd name="connsiteX15" fmla="*/ 69295 w 276321"/>
                  <a:gd name="connsiteY15" fmla="*/ 0 h 237403"/>
                  <a:gd name="connsiteX16" fmla="*/ 36936 w 276321"/>
                  <a:gd name="connsiteY16" fmla="*/ 32359 h 237403"/>
                  <a:gd name="connsiteX17" fmla="*/ 36936 w 276321"/>
                  <a:gd name="connsiteY17" fmla="*/ 161790 h 237403"/>
                  <a:gd name="connsiteX18" fmla="*/ 69295 w 276321"/>
                  <a:gd name="connsiteY18" fmla="*/ 194149 h 237403"/>
                  <a:gd name="connsiteX19" fmla="*/ 207026 w 276321"/>
                  <a:gd name="connsiteY19" fmla="*/ 194149 h 237403"/>
                  <a:gd name="connsiteX20" fmla="*/ 239385 w 276321"/>
                  <a:gd name="connsiteY20" fmla="*/ 161790 h 237403"/>
                  <a:gd name="connsiteX21" fmla="*/ 239385 w 276321"/>
                  <a:gd name="connsiteY21" fmla="*/ 32359 h 237403"/>
                  <a:gd name="connsiteX22" fmla="*/ 207026 w 276321"/>
                  <a:gd name="connsiteY22" fmla="*/ 0 h 237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76321" h="237403">
                    <a:moveTo>
                      <a:pt x="174969" y="216483"/>
                    </a:moveTo>
                    <a:lnTo>
                      <a:pt x="174969" y="229968"/>
                    </a:lnTo>
                    <a:lnTo>
                      <a:pt x="101352" y="229968"/>
                    </a:lnTo>
                    <a:lnTo>
                      <a:pt x="101352" y="216483"/>
                    </a:lnTo>
                    <a:close/>
                    <a:moveTo>
                      <a:pt x="276321" y="209047"/>
                    </a:moveTo>
                    <a:lnTo>
                      <a:pt x="0" y="209047"/>
                    </a:lnTo>
                    <a:lnTo>
                      <a:pt x="0" y="222929"/>
                    </a:lnTo>
                    <a:cubicBezTo>
                      <a:pt x="0" y="230923"/>
                      <a:pt x="3974" y="237403"/>
                      <a:pt x="8876" y="237403"/>
                    </a:cubicBezTo>
                    <a:lnTo>
                      <a:pt x="267445" y="237403"/>
                    </a:lnTo>
                    <a:cubicBezTo>
                      <a:pt x="272347" y="237403"/>
                      <a:pt x="276321" y="230923"/>
                      <a:pt x="276321" y="222929"/>
                    </a:cubicBezTo>
                    <a:close/>
                    <a:moveTo>
                      <a:pt x="215868" y="23987"/>
                    </a:moveTo>
                    <a:lnTo>
                      <a:pt x="215868" y="170163"/>
                    </a:lnTo>
                    <a:lnTo>
                      <a:pt x="60453" y="170163"/>
                    </a:lnTo>
                    <a:lnTo>
                      <a:pt x="60453" y="23987"/>
                    </a:lnTo>
                    <a:close/>
                    <a:moveTo>
                      <a:pt x="207026" y="0"/>
                    </a:moveTo>
                    <a:lnTo>
                      <a:pt x="69295" y="0"/>
                    </a:lnTo>
                    <a:cubicBezTo>
                      <a:pt x="51424" y="0"/>
                      <a:pt x="36936" y="14488"/>
                      <a:pt x="36936" y="32359"/>
                    </a:cubicBezTo>
                    <a:lnTo>
                      <a:pt x="36936" y="161790"/>
                    </a:lnTo>
                    <a:cubicBezTo>
                      <a:pt x="36936" y="179661"/>
                      <a:pt x="51424" y="194149"/>
                      <a:pt x="69295" y="194149"/>
                    </a:cubicBezTo>
                    <a:lnTo>
                      <a:pt x="207026" y="194149"/>
                    </a:lnTo>
                    <a:cubicBezTo>
                      <a:pt x="224897" y="194149"/>
                      <a:pt x="239385" y="179661"/>
                      <a:pt x="239385" y="161790"/>
                    </a:cubicBezTo>
                    <a:lnTo>
                      <a:pt x="239385" y="32359"/>
                    </a:lnTo>
                    <a:cubicBezTo>
                      <a:pt x="239385" y="14488"/>
                      <a:pt x="224897" y="0"/>
                      <a:pt x="207026"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8" name="Group 42"/>
            <p:cNvGrpSpPr/>
            <p:nvPr/>
          </p:nvGrpSpPr>
          <p:grpSpPr>
            <a:xfrm>
              <a:off x="4887248" y="1019845"/>
              <a:ext cx="1971219" cy="657872"/>
              <a:chOff x="7996808" y="1734930"/>
              <a:chExt cx="2348822" cy="877163"/>
            </a:xfrm>
          </p:grpSpPr>
          <p:sp>
            <p:nvSpPr>
              <p:cNvPr id="27" name="TextBox 43"/>
              <p:cNvSpPr txBox="1"/>
              <p:nvPr/>
            </p:nvSpPr>
            <p:spPr>
              <a:xfrm>
                <a:off x="7996808" y="2058095"/>
                <a:ext cx="2348822" cy="553998"/>
              </a:xfrm>
              <a:prstGeom prst="rect">
                <a:avLst/>
              </a:prstGeom>
              <a:noFill/>
            </p:spPr>
            <p:txBody>
              <a:bodyPr wrap="square" lIns="360062" rIns="216037" anchor="ctr" anchorCtr="0">
                <a:normAutofit fontScale="77500" lnSpcReduction="20000"/>
              </a:bodyPr>
              <a:lstStyle/>
              <a:p>
                <a:pP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（建议使用主题字体）</a:t>
                </a:r>
              </a:p>
            </p:txBody>
          </p:sp>
          <p:sp>
            <p:nvSpPr>
              <p:cNvPr id="28" name="Rectangle 44"/>
              <p:cNvSpPr/>
              <p:nvPr/>
            </p:nvSpPr>
            <p:spPr>
              <a:xfrm>
                <a:off x="7996808" y="1734930"/>
                <a:ext cx="1482456" cy="323165"/>
              </a:xfrm>
              <a:prstGeom prst="rect">
                <a:avLst/>
              </a:prstGeom>
            </p:spPr>
            <p:txBody>
              <a:bodyPr wrap="none" lIns="360062" tIns="0" rIns="216037" bIns="0" anchor="ctr" anchorCtr="0">
                <a:normAutofit/>
              </a:bodyPr>
              <a:lstStyle/>
              <a:p>
                <a:r>
                  <a:rPr lang="zh-CN" altLang="en-US" sz="140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grpSp>
      </p:grpSp>
      <p:grpSp>
        <p:nvGrpSpPr>
          <p:cNvPr id="40" name="组合 39"/>
          <p:cNvGrpSpPr/>
          <p:nvPr/>
        </p:nvGrpSpPr>
        <p:grpSpPr>
          <a:xfrm>
            <a:off x="2169110" y="3788517"/>
            <a:ext cx="2708699" cy="728580"/>
            <a:chOff x="2168733" y="3787512"/>
            <a:chExt cx="2708229" cy="728454"/>
          </a:xfrm>
        </p:grpSpPr>
        <p:grpSp>
          <p:nvGrpSpPr>
            <p:cNvPr id="9" name="Group 38"/>
            <p:cNvGrpSpPr/>
            <p:nvPr/>
          </p:nvGrpSpPr>
          <p:grpSpPr>
            <a:xfrm>
              <a:off x="4148508" y="3787512"/>
              <a:ext cx="728454" cy="728454"/>
              <a:chOff x="7301044" y="4844782"/>
              <a:chExt cx="971272" cy="971272"/>
            </a:xfrm>
          </p:grpSpPr>
          <p:sp>
            <p:nvSpPr>
              <p:cNvPr id="20" name="Oval 16"/>
              <p:cNvSpPr/>
              <p:nvPr/>
            </p:nvSpPr>
            <p:spPr>
              <a:xfrm>
                <a:off x="7301044" y="4844782"/>
                <a:ext cx="971272" cy="971272"/>
              </a:xfrm>
              <a:prstGeom prst="ellipse">
                <a:avLst/>
              </a:prstGeom>
              <a:solidFill>
                <a:schemeClr val="bg1">
                  <a:lumMod val="85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1" name="Oval 18"/>
              <p:cNvSpPr/>
              <p:nvPr/>
            </p:nvSpPr>
            <p:spPr>
              <a:xfrm>
                <a:off x="7417743" y="4961481"/>
                <a:ext cx="737874" cy="737874"/>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22" name="Group 25"/>
              <p:cNvGrpSpPr/>
              <p:nvPr/>
            </p:nvGrpSpPr>
            <p:grpSpPr>
              <a:xfrm>
                <a:off x="7630450" y="5137375"/>
                <a:ext cx="270417" cy="311212"/>
                <a:chOff x="5947555" y="3802810"/>
                <a:chExt cx="202813" cy="233409"/>
              </a:xfrm>
            </p:grpSpPr>
            <p:sp>
              <p:nvSpPr>
                <p:cNvPr id="23" name="Freeform: Shape 26"/>
                <p:cNvSpPr/>
                <p:nvPr/>
              </p:nvSpPr>
              <p:spPr>
                <a:xfrm rot="10800000" flipH="1">
                  <a:off x="5947555" y="3802810"/>
                  <a:ext cx="202813" cy="233409"/>
                </a:xfrm>
                <a:custGeom>
                  <a:avLst/>
                  <a:gdLst>
                    <a:gd name="connsiteX0" fmla="*/ 0 w 999747"/>
                    <a:gd name="connsiteY0" fmla="*/ 0 h 1605837"/>
                    <a:gd name="connsiteX1" fmla="*/ 999747 w 999747"/>
                    <a:gd name="connsiteY1" fmla="*/ 0 h 1605837"/>
                    <a:gd name="connsiteX2" fmla="*/ 999747 w 999747"/>
                    <a:gd name="connsiteY2" fmla="*/ 0 h 1605837"/>
                    <a:gd name="connsiteX3" fmla="*/ 0 w 999747"/>
                    <a:gd name="connsiteY3" fmla="*/ 0 h 1605837"/>
                    <a:gd name="connsiteX4" fmla="*/ 0 w 999747"/>
                    <a:gd name="connsiteY4" fmla="*/ 1605837 h 1605837"/>
                    <a:gd name="connsiteX5" fmla="*/ 0 w 999747"/>
                    <a:gd name="connsiteY5" fmla="*/ 1605837 h 1605837"/>
                    <a:gd name="connsiteX6" fmla="*/ 0 w 999747"/>
                    <a:gd name="connsiteY6" fmla="*/ 0 h 1605837"/>
                    <a:gd name="connsiteX0-1" fmla="*/ 0 w 999747"/>
                    <a:gd name="connsiteY0-2" fmla="*/ 8964 h 1614801"/>
                    <a:gd name="connsiteX1-3" fmla="*/ 999747 w 999747"/>
                    <a:gd name="connsiteY1-4" fmla="*/ 8964 h 1614801"/>
                    <a:gd name="connsiteX2-5" fmla="*/ 703911 w 999747"/>
                    <a:gd name="connsiteY2-6" fmla="*/ 0 h 1614801"/>
                    <a:gd name="connsiteX3-7" fmla="*/ 0 w 999747"/>
                    <a:gd name="connsiteY3-8" fmla="*/ 8964 h 1614801"/>
                    <a:gd name="connsiteX4-9" fmla="*/ 0 w 999747"/>
                    <a:gd name="connsiteY4-10" fmla="*/ 1614801 h 1614801"/>
                    <a:gd name="connsiteX5-11" fmla="*/ 0 w 999747"/>
                    <a:gd name="connsiteY5-12" fmla="*/ 1614801 h 1614801"/>
                    <a:gd name="connsiteX6-13" fmla="*/ 0 w 999747"/>
                    <a:gd name="connsiteY6-14" fmla="*/ 8964 h 1614801"/>
                    <a:gd name="connsiteX0-15" fmla="*/ 0 w 703911"/>
                    <a:gd name="connsiteY0-16" fmla="*/ 8964 h 1614801"/>
                    <a:gd name="connsiteX1-17" fmla="*/ 703911 w 703911"/>
                    <a:gd name="connsiteY1-18" fmla="*/ 0 h 1614801"/>
                    <a:gd name="connsiteX2-19" fmla="*/ 0 w 703911"/>
                    <a:gd name="connsiteY2-20" fmla="*/ 8964 h 1614801"/>
                    <a:gd name="connsiteX3-21" fmla="*/ 0 w 703911"/>
                    <a:gd name="connsiteY3-22" fmla="*/ 1614801 h 1614801"/>
                    <a:gd name="connsiteX4-23" fmla="*/ 0 w 703911"/>
                    <a:gd name="connsiteY4-24" fmla="*/ 1614801 h 1614801"/>
                    <a:gd name="connsiteX5-25" fmla="*/ 0 w 703911"/>
                    <a:gd name="connsiteY5-26" fmla="*/ 8964 h 1614801"/>
                    <a:gd name="connsiteX0-27" fmla="*/ 0 w 703911"/>
                    <a:gd name="connsiteY0-28" fmla="*/ 8964 h 1614801"/>
                    <a:gd name="connsiteX1-29" fmla="*/ 703911 w 703911"/>
                    <a:gd name="connsiteY1-30" fmla="*/ 0 h 1614801"/>
                    <a:gd name="connsiteX2-31" fmla="*/ 0 w 703911"/>
                    <a:gd name="connsiteY2-32" fmla="*/ 8964 h 1614801"/>
                    <a:gd name="connsiteX3-33" fmla="*/ 0 w 703911"/>
                    <a:gd name="connsiteY3-34" fmla="*/ 1614801 h 1614801"/>
                    <a:gd name="connsiteX4-35" fmla="*/ 0 w 703911"/>
                    <a:gd name="connsiteY4-36" fmla="*/ 1614801 h 1614801"/>
                    <a:gd name="connsiteX5-37" fmla="*/ 0 w 703911"/>
                    <a:gd name="connsiteY5-38" fmla="*/ 8964 h 1614801"/>
                    <a:gd name="connsiteX0-39" fmla="*/ 0 w 703911"/>
                    <a:gd name="connsiteY0-40" fmla="*/ 0 h 1605837"/>
                    <a:gd name="connsiteX1-41" fmla="*/ 703911 w 703911"/>
                    <a:gd name="connsiteY1-42" fmla="*/ 8965 h 1605837"/>
                    <a:gd name="connsiteX2-43" fmla="*/ 0 w 703911"/>
                    <a:gd name="connsiteY2-44" fmla="*/ 0 h 1605837"/>
                    <a:gd name="connsiteX3-45" fmla="*/ 0 w 703911"/>
                    <a:gd name="connsiteY3-46" fmla="*/ 1605837 h 1605837"/>
                    <a:gd name="connsiteX4-47" fmla="*/ 0 w 703911"/>
                    <a:gd name="connsiteY4-48" fmla="*/ 1605837 h 1605837"/>
                    <a:gd name="connsiteX5-49" fmla="*/ 0 w 703911"/>
                    <a:gd name="connsiteY5-50" fmla="*/ 0 h 1605837"/>
                    <a:gd name="connsiteX0-51" fmla="*/ 0 w 506687"/>
                    <a:gd name="connsiteY0-52" fmla="*/ 0 h 1605837"/>
                    <a:gd name="connsiteX1-53" fmla="*/ 506687 w 506687"/>
                    <a:gd name="connsiteY1-54" fmla="*/ 1 h 1605837"/>
                    <a:gd name="connsiteX2-55" fmla="*/ 0 w 506687"/>
                    <a:gd name="connsiteY2-56" fmla="*/ 0 h 1605837"/>
                    <a:gd name="connsiteX3-57" fmla="*/ 0 w 506687"/>
                    <a:gd name="connsiteY3-58" fmla="*/ 1605837 h 1605837"/>
                    <a:gd name="connsiteX4-59" fmla="*/ 0 w 506687"/>
                    <a:gd name="connsiteY4-60" fmla="*/ 1605837 h 1605837"/>
                    <a:gd name="connsiteX5-61" fmla="*/ 0 w 506687"/>
                    <a:gd name="connsiteY5-62" fmla="*/ 0 h 160583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506687" h="1605837">
                      <a:moveTo>
                        <a:pt x="0" y="0"/>
                      </a:moveTo>
                      <a:lnTo>
                        <a:pt x="506687" y="1"/>
                      </a:lnTo>
                      <a:lnTo>
                        <a:pt x="0" y="0"/>
                      </a:lnTo>
                      <a:lnTo>
                        <a:pt x="0" y="1605837"/>
                      </a:lnTo>
                      <a:lnTo>
                        <a:pt x="0" y="1605837"/>
                      </a:lnTo>
                      <a:lnTo>
                        <a:pt x="0" y="0"/>
                      </a:lnTo>
                      <a:close/>
                    </a:path>
                  </a:pathLst>
                </a:cu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4" name="Flowchart: Process 27"/>
                <p:cNvSpPr/>
                <p:nvPr/>
              </p:nvSpPr>
              <p:spPr>
                <a:xfrm>
                  <a:off x="5987185" y="3897158"/>
                  <a:ext cx="26900" cy="131860"/>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5" name="Flowchart: Process 28"/>
                <p:cNvSpPr/>
                <p:nvPr/>
              </p:nvSpPr>
              <p:spPr>
                <a:xfrm>
                  <a:off x="6115122" y="3804596"/>
                  <a:ext cx="30774" cy="226979"/>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6" name="Flowchart: Process 29"/>
                <p:cNvSpPr/>
                <p:nvPr/>
              </p:nvSpPr>
              <p:spPr>
                <a:xfrm>
                  <a:off x="6048416" y="3850766"/>
                  <a:ext cx="26901" cy="177728"/>
                </a:xfrm>
                <a:prstGeom prst="flowChartProcess">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grpSp>
          <p:nvGrpSpPr>
            <p:cNvPr id="10" name="Group 45"/>
            <p:cNvGrpSpPr/>
            <p:nvPr/>
          </p:nvGrpSpPr>
          <p:grpSpPr>
            <a:xfrm>
              <a:off x="2168733" y="3817375"/>
              <a:ext cx="1979775" cy="668729"/>
              <a:chOff x="1918379" y="1734048"/>
              <a:chExt cx="2348822" cy="891638"/>
            </a:xfrm>
          </p:grpSpPr>
          <p:sp>
            <p:nvSpPr>
              <p:cNvPr id="18" name="TextBox 46"/>
              <p:cNvSpPr txBox="1"/>
              <p:nvPr/>
            </p:nvSpPr>
            <p:spPr>
              <a:xfrm>
                <a:off x="1918379" y="2071688"/>
                <a:ext cx="2348822" cy="553998"/>
              </a:xfrm>
              <a:prstGeom prst="rect">
                <a:avLst/>
              </a:prstGeom>
              <a:noFill/>
            </p:spPr>
            <p:txBody>
              <a:bodyPr wrap="square" rIns="360062" anchor="t" anchorCtr="0">
                <a:normAutofit fontScale="92500" lnSpcReduction="10000"/>
              </a:bodyPr>
              <a:lstStyle/>
              <a:p>
                <a:pPr algn="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（建议使用主题字体）</a:t>
                </a:r>
              </a:p>
            </p:txBody>
          </p:sp>
          <p:sp>
            <p:nvSpPr>
              <p:cNvPr id="19" name="Rectangle 47"/>
              <p:cNvSpPr/>
              <p:nvPr/>
            </p:nvSpPr>
            <p:spPr>
              <a:xfrm>
                <a:off x="2985227" y="1734048"/>
                <a:ext cx="1281974" cy="323165"/>
              </a:xfrm>
              <a:prstGeom prst="rect">
                <a:avLst/>
              </a:prstGeom>
            </p:spPr>
            <p:txBody>
              <a:bodyPr wrap="none" lIns="0" tIns="0" rIns="360062" bIns="0" anchor="b" anchorCtr="0">
                <a:normAutofit/>
              </a:bodyPr>
              <a:lstStyle/>
              <a:p>
                <a:pPr algn="r"/>
                <a:r>
                  <a:rPr lang="zh-CN" altLang="en-US" sz="140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grpSp>
      </p:grpSp>
      <p:grpSp>
        <p:nvGrpSpPr>
          <p:cNvPr id="39" name="组合 38"/>
          <p:cNvGrpSpPr/>
          <p:nvPr/>
        </p:nvGrpSpPr>
        <p:grpSpPr>
          <a:xfrm>
            <a:off x="4159517" y="2856417"/>
            <a:ext cx="2700142" cy="728580"/>
            <a:chOff x="4158794" y="2855573"/>
            <a:chExt cx="2699673" cy="728454"/>
          </a:xfrm>
        </p:grpSpPr>
        <p:grpSp>
          <p:nvGrpSpPr>
            <p:cNvPr id="11" name="Group 37"/>
            <p:cNvGrpSpPr/>
            <p:nvPr/>
          </p:nvGrpSpPr>
          <p:grpSpPr>
            <a:xfrm>
              <a:off x="4158794" y="2855573"/>
              <a:ext cx="728454" cy="728454"/>
              <a:chOff x="6017505" y="3607058"/>
              <a:chExt cx="971272" cy="971272"/>
            </a:xfrm>
          </p:grpSpPr>
          <p:sp>
            <p:nvSpPr>
              <p:cNvPr id="15" name="Oval 12"/>
              <p:cNvSpPr/>
              <p:nvPr/>
            </p:nvSpPr>
            <p:spPr>
              <a:xfrm>
                <a:off x="6017505" y="3607058"/>
                <a:ext cx="971272" cy="971272"/>
              </a:xfrm>
              <a:prstGeom prst="ellipse">
                <a:avLst/>
              </a:prstGeom>
              <a:solidFill>
                <a:schemeClr val="bg1">
                  <a:lumMod val="85000"/>
                </a:schemeClr>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 name="Oval 14"/>
              <p:cNvSpPr/>
              <p:nvPr/>
            </p:nvSpPr>
            <p:spPr>
              <a:xfrm>
                <a:off x="6171679" y="3761232"/>
                <a:ext cx="662924" cy="662924"/>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 name="Freeform: Shape 34"/>
              <p:cNvSpPr/>
              <p:nvPr/>
            </p:nvSpPr>
            <p:spPr bwMode="auto">
              <a:xfrm>
                <a:off x="6345997" y="3891965"/>
                <a:ext cx="327376" cy="376417"/>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2" name="Group 48"/>
            <p:cNvGrpSpPr/>
            <p:nvPr/>
          </p:nvGrpSpPr>
          <p:grpSpPr>
            <a:xfrm>
              <a:off x="4887248" y="2883722"/>
              <a:ext cx="1971219" cy="657872"/>
              <a:chOff x="7996808" y="1734930"/>
              <a:chExt cx="2348822" cy="877163"/>
            </a:xfrm>
          </p:grpSpPr>
          <p:sp>
            <p:nvSpPr>
              <p:cNvPr id="13" name="TextBox 49"/>
              <p:cNvSpPr txBox="1"/>
              <p:nvPr/>
            </p:nvSpPr>
            <p:spPr>
              <a:xfrm>
                <a:off x="7996808" y="2058095"/>
                <a:ext cx="2348822" cy="553998"/>
              </a:xfrm>
              <a:prstGeom prst="rect">
                <a:avLst/>
              </a:prstGeom>
              <a:noFill/>
            </p:spPr>
            <p:txBody>
              <a:bodyPr wrap="square" lIns="360062" rIns="216037" anchor="ctr" anchorCtr="0">
                <a:normAutofit fontScale="77500" lnSpcReduction="20000"/>
              </a:bodyPr>
              <a:lstStyle/>
              <a:p>
                <a:pP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（建议使用主题字体）</a:t>
                </a:r>
              </a:p>
            </p:txBody>
          </p:sp>
          <p:sp>
            <p:nvSpPr>
              <p:cNvPr id="14" name="Rectangle 50"/>
              <p:cNvSpPr/>
              <p:nvPr/>
            </p:nvSpPr>
            <p:spPr>
              <a:xfrm>
                <a:off x="7996808" y="1734930"/>
                <a:ext cx="1482456" cy="323165"/>
              </a:xfrm>
              <a:prstGeom prst="rect">
                <a:avLst/>
              </a:prstGeom>
            </p:spPr>
            <p:txBody>
              <a:bodyPr wrap="none" lIns="360062" tIns="0" rIns="216037" bIns="0" anchor="ctr" anchorCtr="0">
                <a:normAutofit/>
              </a:bodyPr>
              <a:lstStyle/>
              <a:p>
                <a:r>
                  <a:rPr lang="zh-CN" altLang="en-US" sz="1400"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grpSp>
      </p:grpSp>
    </p:spTree>
  </p:cSld>
  <p:clrMapOvr>
    <a:masterClrMapping/>
  </p:clrMapOvr>
  <p:transition spd="slow" advClick="0" advTm="0">
    <p:cover/>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2" presetClass="entr" presetSubtype="1" fill="hold" nodeType="afterEffect" p14:presetBounceEnd="46000">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14:bounceEnd="46000">
                                          <p:cBhvr additive="base">
                                            <p:cTn id="11" dur="500" fill="hold"/>
                                            <p:tgtEl>
                                              <p:spTgt spid="40"/>
                                            </p:tgtEl>
                                            <p:attrNameLst>
                                              <p:attrName>ppt_x</p:attrName>
                                            </p:attrNameLst>
                                          </p:cBhvr>
                                          <p:tavLst>
                                            <p:tav tm="0">
                                              <p:val>
                                                <p:strVal val="#ppt_x"/>
                                              </p:val>
                                            </p:tav>
                                            <p:tav tm="100000">
                                              <p:val>
                                                <p:strVal val="#ppt_x"/>
                                              </p:val>
                                            </p:tav>
                                          </p:tavLst>
                                        </p:anim>
                                        <p:anim calcmode="lin" valueType="num" p14:bounceEnd="46000">
                                          <p:cBhvr additive="base">
                                            <p:cTn id="12" dur="500" fill="hold"/>
                                            <p:tgtEl>
                                              <p:spTgt spid="40"/>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500" fill="hold"/>
                                            <p:tgtEl>
                                              <p:spTgt spid="39"/>
                                            </p:tgtEl>
                                            <p:attrNameLst>
                                              <p:attrName>ppt_x</p:attrName>
                                            </p:attrNameLst>
                                          </p:cBhvr>
                                          <p:tavLst>
                                            <p:tav tm="0">
                                              <p:val>
                                                <p:strVal val="#ppt_x"/>
                                              </p:val>
                                            </p:tav>
                                            <p:tav tm="100000">
                                              <p:val>
                                                <p:strVal val="#ppt_x"/>
                                              </p:val>
                                            </p:tav>
                                          </p:tavLst>
                                        </p:anim>
                                        <p:anim calcmode="lin" valueType="num">
                                          <p:cBhvr additive="base">
                                            <p:cTn id="17" dur="500" fill="hold"/>
                                            <p:tgtEl>
                                              <p:spTgt spid="39"/>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500" fill="hold"/>
                                            <p:tgtEl>
                                              <p:spTgt spid="38"/>
                                            </p:tgtEl>
                                            <p:attrNameLst>
                                              <p:attrName>ppt_x</p:attrName>
                                            </p:attrNameLst>
                                          </p:cBhvr>
                                          <p:tavLst>
                                            <p:tav tm="0">
                                              <p:val>
                                                <p:strVal val="#ppt_x"/>
                                              </p:val>
                                            </p:tav>
                                            <p:tav tm="100000">
                                              <p:val>
                                                <p:strVal val="#ppt_x"/>
                                              </p:val>
                                            </p:tav>
                                          </p:tavLst>
                                        </p:anim>
                                        <p:anim calcmode="lin" valueType="num">
                                          <p:cBhvr additive="base">
                                            <p:cTn id="22" dur="500" fill="hold"/>
                                            <p:tgtEl>
                                              <p:spTgt spid="38"/>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1" fill="hold"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500" fill="hold"/>
                                            <p:tgtEl>
                                              <p:spTgt spid="37"/>
                                            </p:tgtEl>
                                            <p:attrNameLst>
                                              <p:attrName>ppt_x</p:attrName>
                                            </p:attrNameLst>
                                          </p:cBhvr>
                                          <p:tavLst>
                                            <p:tav tm="0">
                                              <p:val>
                                                <p:strVal val="#ppt_x"/>
                                              </p:val>
                                            </p:tav>
                                            <p:tav tm="100000">
                                              <p:val>
                                                <p:strVal val="#ppt_x"/>
                                              </p:val>
                                            </p:tav>
                                          </p:tavLst>
                                        </p:anim>
                                        <p:anim calcmode="lin" valueType="num">
                                          <p:cBhvr additive="base">
                                            <p:cTn id="27" dur="500" fill="hold"/>
                                            <p:tgtEl>
                                              <p:spTgt spid="3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ppt_x"/>
                                              </p:val>
                                            </p:tav>
                                            <p:tav tm="100000">
                                              <p:val>
                                                <p:strVal val="#ppt_x"/>
                                              </p:val>
                                            </p:tav>
                                          </p:tavLst>
                                        </p:anim>
                                        <p:anim calcmode="lin" valueType="num">
                                          <p:cBhvr additive="base">
                                            <p:cTn id="12" dur="500" fill="hold"/>
                                            <p:tgtEl>
                                              <p:spTgt spid="40"/>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500" fill="hold"/>
                                            <p:tgtEl>
                                              <p:spTgt spid="39"/>
                                            </p:tgtEl>
                                            <p:attrNameLst>
                                              <p:attrName>ppt_x</p:attrName>
                                            </p:attrNameLst>
                                          </p:cBhvr>
                                          <p:tavLst>
                                            <p:tav tm="0">
                                              <p:val>
                                                <p:strVal val="#ppt_x"/>
                                              </p:val>
                                            </p:tav>
                                            <p:tav tm="100000">
                                              <p:val>
                                                <p:strVal val="#ppt_x"/>
                                              </p:val>
                                            </p:tav>
                                          </p:tavLst>
                                        </p:anim>
                                        <p:anim calcmode="lin" valueType="num">
                                          <p:cBhvr additive="base">
                                            <p:cTn id="17" dur="500" fill="hold"/>
                                            <p:tgtEl>
                                              <p:spTgt spid="39"/>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500" fill="hold"/>
                                            <p:tgtEl>
                                              <p:spTgt spid="38"/>
                                            </p:tgtEl>
                                            <p:attrNameLst>
                                              <p:attrName>ppt_x</p:attrName>
                                            </p:attrNameLst>
                                          </p:cBhvr>
                                          <p:tavLst>
                                            <p:tav tm="0">
                                              <p:val>
                                                <p:strVal val="#ppt_x"/>
                                              </p:val>
                                            </p:tav>
                                            <p:tav tm="100000">
                                              <p:val>
                                                <p:strVal val="#ppt_x"/>
                                              </p:val>
                                            </p:tav>
                                          </p:tavLst>
                                        </p:anim>
                                        <p:anim calcmode="lin" valueType="num">
                                          <p:cBhvr additive="base">
                                            <p:cTn id="22" dur="500" fill="hold"/>
                                            <p:tgtEl>
                                              <p:spTgt spid="38"/>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1" fill="hold"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500" fill="hold"/>
                                            <p:tgtEl>
                                              <p:spTgt spid="37"/>
                                            </p:tgtEl>
                                            <p:attrNameLst>
                                              <p:attrName>ppt_x</p:attrName>
                                            </p:attrNameLst>
                                          </p:cBhvr>
                                          <p:tavLst>
                                            <p:tav tm="0">
                                              <p:val>
                                                <p:strVal val="#ppt_x"/>
                                              </p:val>
                                            </p:tav>
                                            <p:tav tm="100000">
                                              <p:val>
                                                <p:strVal val="#ppt_x"/>
                                              </p:val>
                                            </p:tav>
                                          </p:tavLst>
                                        </p:anim>
                                        <p:anim calcmode="lin" valueType="num">
                                          <p:cBhvr additive="base">
                                            <p:cTn id="27" dur="500" fill="hold"/>
                                            <p:tgtEl>
                                              <p:spTgt spid="3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305999" y="3782528"/>
            <a:ext cx="6326738" cy="461621"/>
          </a:xfrm>
          <a:prstGeom prst="rect">
            <a:avLst/>
          </a:prstGeom>
        </p:spPr>
        <p:txBody>
          <a:bodyPr wrap="square" lIns="91446" tIns="45723" rIns="91446" bIns="45723">
            <a:spAutoFit/>
          </a:bodyPr>
          <a:lstStyle/>
          <a:p>
            <a:pPr algn="ctr">
              <a:lnSpc>
                <a:spcPct val="120000"/>
              </a:lnSpc>
              <a:spcBef>
                <a:spcPct val="20000"/>
              </a:spcBef>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2" name="组合 4"/>
          <p:cNvGrpSpPr/>
          <p:nvPr/>
        </p:nvGrpSpPr>
        <p:grpSpPr>
          <a:xfrm>
            <a:off x="718974" y="1231207"/>
            <a:ext cx="2265858" cy="2119197"/>
            <a:chOff x="957770" y="1467711"/>
            <a:chExt cx="3021028" cy="2825105"/>
          </a:xfrm>
        </p:grpSpPr>
        <p:grpSp>
          <p:nvGrpSpPr>
            <p:cNvPr id="5" name="组合 5"/>
            <p:cNvGrpSpPr/>
            <p:nvPr/>
          </p:nvGrpSpPr>
          <p:grpSpPr>
            <a:xfrm>
              <a:off x="957770" y="1467711"/>
              <a:ext cx="3021028" cy="2825105"/>
              <a:chOff x="1570902" y="3815673"/>
              <a:chExt cx="2534920" cy="2370523"/>
            </a:xfrm>
          </p:grpSpPr>
          <p:sp>
            <p:nvSpPr>
              <p:cNvPr id="10" name="矩形 9"/>
              <p:cNvSpPr/>
              <p:nvPr/>
            </p:nvSpPr>
            <p:spPr>
              <a:xfrm>
                <a:off x="1570902" y="4544008"/>
                <a:ext cx="2534920" cy="164218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2305774" y="3815673"/>
                <a:ext cx="1065176" cy="106517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grpSp>
        <p:sp>
          <p:nvSpPr>
            <p:cNvPr id="7" name="文本框 6"/>
            <p:cNvSpPr txBox="1"/>
            <p:nvPr/>
          </p:nvSpPr>
          <p:spPr>
            <a:xfrm>
              <a:off x="1332819" y="2853591"/>
              <a:ext cx="2270928" cy="369332"/>
            </a:xfrm>
            <a:prstGeom prst="rect">
              <a:avLst/>
            </a:prstGeom>
            <a:noFill/>
          </p:spPr>
          <p:txBody>
            <a:bodyPr wrap="square" rtlCol="0">
              <a:spAutoFit/>
            </a:bodyPr>
            <a:lstStyle/>
            <a:p>
              <a:pPr algn="ct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8" name="文本框 7"/>
            <p:cNvSpPr txBox="1"/>
            <p:nvPr/>
          </p:nvSpPr>
          <p:spPr>
            <a:xfrm>
              <a:off x="1362211" y="3386854"/>
              <a:ext cx="2241535" cy="738436"/>
            </a:xfrm>
            <a:prstGeom prst="rect">
              <a:avLst/>
            </a:prstGeom>
            <a:noFill/>
          </p:spPr>
          <p:txBody>
            <a:bodyPr wrap="square" rtlCol="0">
              <a:spAutoFit/>
            </a:bodyPr>
            <a:lstStyle/>
            <a:p>
              <a:pPr algn="ctr" defTabSz="912495">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Freeform 394"/>
            <p:cNvSpPr>
              <a:spLocks noEditPoints="1"/>
            </p:cNvSpPr>
            <p:nvPr/>
          </p:nvSpPr>
          <p:spPr bwMode="auto">
            <a:xfrm>
              <a:off x="2217458" y="1884941"/>
              <a:ext cx="501650" cy="434975"/>
            </a:xfrm>
            <a:custGeom>
              <a:avLst/>
              <a:gdLst>
                <a:gd name="T0" fmla="*/ 39 w 183"/>
                <a:gd name="T1" fmla="*/ 1 h 159"/>
                <a:gd name="T2" fmla="*/ 57 w 183"/>
                <a:gd name="T3" fmla="*/ 16 h 159"/>
                <a:gd name="T4" fmla="*/ 22 w 183"/>
                <a:gd name="T5" fmla="*/ 16 h 159"/>
                <a:gd name="T6" fmla="*/ 39 w 183"/>
                <a:gd name="T7" fmla="*/ 1 h 159"/>
                <a:gd name="T8" fmla="*/ 106 w 183"/>
                <a:gd name="T9" fmla="*/ 32 h 159"/>
                <a:gd name="T10" fmla="*/ 147 w 183"/>
                <a:gd name="T11" fmla="*/ 49 h 159"/>
                <a:gd name="T12" fmla="*/ 163 w 183"/>
                <a:gd name="T13" fmla="*/ 90 h 159"/>
                <a:gd name="T14" fmla="*/ 147 w 183"/>
                <a:gd name="T15" fmla="*/ 130 h 159"/>
                <a:gd name="T16" fmla="*/ 106 w 183"/>
                <a:gd name="T17" fmla="*/ 147 h 159"/>
                <a:gd name="T18" fmla="*/ 66 w 183"/>
                <a:gd name="T19" fmla="*/ 130 h 159"/>
                <a:gd name="T20" fmla="*/ 49 w 183"/>
                <a:gd name="T21" fmla="*/ 90 h 159"/>
                <a:gd name="T22" fmla="*/ 66 w 183"/>
                <a:gd name="T23" fmla="*/ 49 h 159"/>
                <a:gd name="T24" fmla="*/ 106 w 183"/>
                <a:gd name="T25" fmla="*/ 32 h 159"/>
                <a:gd name="T26" fmla="*/ 99 w 183"/>
                <a:gd name="T27" fmla="*/ 62 h 159"/>
                <a:gd name="T28" fmla="*/ 76 w 183"/>
                <a:gd name="T29" fmla="*/ 71 h 159"/>
                <a:gd name="T30" fmla="*/ 79 w 183"/>
                <a:gd name="T31" fmla="*/ 96 h 159"/>
                <a:gd name="T32" fmla="*/ 95 w 183"/>
                <a:gd name="T33" fmla="*/ 82 h 159"/>
                <a:gd name="T34" fmla="*/ 99 w 183"/>
                <a:gd name="T35" fmla="*/ 62 h 159"/>
                <a:gd name="T36" fmla="*/ 134 w 183"/>
                <a:gd name="T37" fmla="*/ 62 h 159"/>
                <a:gd name="T38" fmla="*/ 106 w 183"/>
                <a:gd name="T39" fmla="*/ 50 h 159"/>
                <a:gd name="T40" fmla="*/ 79 w 183"/>
                <a:gd name="T41" fmla="*/ 62 h 159"/>
                <a:gd name="T42" fmla="*/ 67 w 183"/>
                <a:gd name="T43" fmla="*/ 90 h 159"/>
                <a:gd name="T44" fmla="*/ 79 w 183"/>
                <a:gd name="T45" fmla="*/ 117 h 159"/>
                <a:gd name="T46" fmla="*/ 106 w 183"/>
                <a:gd name="T47" fmla="*/ 129 h 159"/>
                <a:gd name="T48" fmla="*/ 134 w 183"/>
                <a:gd name="T49" fmla="*/ 117 h 159"/>
                <a:gd name="T50" fmla="*/ 145 w 183"/>
                <a:gd name="T51" fmla="*/ 90 h 159"/>
                <a:gd name="T52" fmla="*/ 134 w 183"/>
                <a:gd name="T53" fmla="*/ 62 h 159"/>
                <a:gd name="T54" fmla="*/ 77 w 183"/>
                <a:gd name="T55" fmla="*/ 0 h 159"/>
                <a:gd name="T56" fmla="*/ 64 w 183"/>
                <a:gd name="T57" fmla="*/ 24 h 159"/>
                <a:gd name="T58" fmla="*/ 21 w 183"/>
                <a:gd name="T59" fmla="*/ 24 h 159"/>
                <a:gd name="T60" fmla="*/ 0 w 183"/>
                <a:gd name="T61" fmla="*/ 45 h 159"/>
                <a:gd name="T62" fmla="*/ 0 w 183"/>
                <a:gd name="T63" fmla="*/ 137 h 159"/>
                <a:gd name="T64" fmla="*/ 21 w 183"/>
                <a:gd name="T65" fmla="*/ 159 h 159"/>
                <a:gd name="T66" fmla="*/ 161 w 183"/>
                <a:gd name="T67" fmla="*/ 159 h 159"/>
                <a:gd name="T68" fmla="*/ 183 w 183"/>
                <a:gd name="T69" fmla="*/ 137 h 159"/>
                <a:gd name="T70" fmla="*/ 183 w 183"/>
                <a:gd name="T71" fmla="*/ 45 h 159"/>
                <a:gd name="T72" fmla="*/ 161 w 183"/>
                <a:gd name="T73" fmla="*/ 24 h 159"/>
                <a:gd name="T74" fmla="*/ 154 w 183"/>
                <a:gd name="T75" fmla="*/ 24 h 159"/>
                <a:gd name="T76" fmla="*/ 140 w 183"/>
                <a:gd name="T77" fmla="*/ 0 h 159"/>
                <a:gd name="T78" fmla="*/ 77 w 183"/>
                <a:gd name="T7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3" h="159">
                  <a:moveTo>
                    <a:pt x="39" y="1"/>
                  </a:moveTo>
                  <a:cubicBezTo>
                    <a:pt x="48" y="1"/>
                    <a:pt x="55" y="8"/>
                    <a:pt x="57" y="16"/>
                  </a:cubicBezTo>
                  <a:cubicBezTo>
                    <a:pt x="22" y="16"/>
                    <a:pt x="22" y="16"/>
                    <a:pt x="22" y="16"/>
                  </a:cubicBezTo>
                  <a:cubicBezTo>
                    <a:pt x="23" y="8"/>
                    <a:pt x="30" y="1"/>
                    <a:pt x="39" y="1"/>
                  </a:cubicBezTo>
                  <a:close/>
                  <a:moveTo>
                    <a:pt x="106" y="32"/>
                  </a:moveTo>
                  <a:cubicBezTo>
                    <a:pt x="122" y="32"/>
                    <a:pt x="136" y="39"/>
                    <a:pt x="147" y="49"/>
                  </a:cubicBezTo>
                  <a:cubicBezTo>
                    <a:pt x="157" y="59"/>
                    <a:pt x="163" y="74"/>
                    <a:pt x="163" y="90"/>
                  </a:cubicBezTo>
                  <a:cubicBezTo>
                    <a:pt x="163" y="105"/>
                    <a:pt x="157" y="120"/>
                    <a:pt x="147" y="130"/>
                  </a:cubicBezTo>
                  <a:cubicBezTo>
                    <a:pt x="136" y="140"/>
                    <a:pt x="122" y="147"/>
                    <a:pt x="106" y="147"/>
                  </a:cubicBezTo>
                  <a:cubicBezTo>
                    <a:pt x="90" y="147"/>
                    <a:pt x="76" y="140"/>
                    <a:pt x="66" y="130"/>
                  </a:cubicBezTo>
                  <a:cubicBezTo>
                    <a:pt x="55" y="120"/>
                    <a:pt x="49" y="105"/>
                    <a:pt x="49" y="90"/>
                  </a:cubicBezTo>
                  <a:cubicBezTo>
                    <a:pt x="49" y="74"/>
                    <a:pt x="55" y="59"/>
                    <a:pt x="66" y="49"/>
                  </a:cubicBezTo>
                  <a:cubicBezTo>
                    <a:pt x="76" y="39"/>
                    <a:pt x="90" y="32"/>
                    <a:pt x="106" y="32"/>
                  </a:cubicBezTo>
                  <a:close/>
                  <a:moveTo>
                    <a:pt x="99" y="62"/>
                  </a:moveTo>
                  <a:cubicBezTo>
                    <a:pt x="92" y="57"/>
                    <a:pt x="81" y="62"/>
                    <a:pt x="76" y="71"/>
                  </a:cubicBezTo>
                  <a:cubicBezTo>
                    <a:pt x="70" y="81"/>
                    <a:pt x="72" y="92"/>
                    <a:pt x="79" y="96"/>
                  </a:cubicBezTo>
                  <a:cubicBezTo>
                    <a:pt x="86" y="100"/>
                    <a:pt x="90" y="92"/>
                    <a:pt x="95" y="82"/>
                  </a:cubicBezTo>
                  <a:cubicBezTo>
                    <a:pt x="101" y="73"/>
                    <a:pt x="106" y="66"/>
                    <a:pt x="99" y="62"/>
                  </a:cubicBezTo>
                  <a:close/>
                  <a:moveTo>
                    <a:pt x="134" y="62"/>
                  </a:moveTo>
                  <a:cubicBezTo>
                    <a:pt x="127" y="55"/>
                    <a:pt x="117" y="50"/>
                    <a:pt x="106" y="50"/>
                  </a:cubicBezTo>
                  <a:cubicBezTo>
                    <a:pt x="95" y="50"/>
                    <a:pt x="86" y="55"/>
                    <a:pt x="79" y="62"/>
                  </a:cubicBezTo>
                  <a:cubicBezTo>
                    <a:pt x="72" y="69"/>
                    <a:pt x="67" y="79"/>
                    <a:pt x="67" y="90"/>
                  </a:cubicBezTo>
                  <a:cubicBezTo>
                    <a:pt x="67" y="100"/>
                    <a:pt x="72" y="110"/>
                    <a:pt x="79" y="117"/>
                  </a:cubicBezTo>
                  <a:cubicBezTo>
                    <a:pt x="86" y="124"/>
                    <a:pt x="95" y="129"/>
                    <a:pt x="106" y="129"/>
                  </a:cubicBezTo>
                  <a:cubicBezTo>
                    <a:pt x="117" y="129"/>
                    <a:pt x="127" y="124"/>
                    <a:pt x="134" y="117"/>
                  </a:cubicBezTo>
                  <a:cubicBezTo>
                    <a:pt x="141" y="110"/>
                    <a:pt x="145" y="100"/>
                    <a:pt x="145" y="90"/>
                  </a:cubicBezTo>
                  <a:cubicBezTo>
                    <a:pt x="145" y="79"/>
                    <a:pt x="141" y="69"/>
                    <a:pt x="134" y="62"/>
                  </a:cubicBezTo>
                  <a:close/>
                  <a:moveTo>
                    <a:pt x="77" y="0"/>
                  </a:moveTo>
                  <a:cubicBezTo>
                    <a:pt x="64" y="24"/>
                    <a:pt x="64" y="24"/>
                    <a:pt x="64" y="24"/>
                  </a:cubicBezTo>
                  <a:cubicBezTo>
                    <a:pt x="21" y="24"/>
                    <a:pt x="21" y="24"/>
                    <a:pt x="21" y="24"/>
                  </a:cubicBezTo>
                  <a:cubicBezTo>
                    <a:pt x="9" y="24"/>
                    <a:pt x="0" y="34"/>
                    <a:pt x="0" y="45"/>
                  </a:cubicBezTo>
                  <a:cubicBezTo>
                    <a:pt x="0" y="137"/>
                    <a:pt x="0" y="137"/>
                    <a:pt x="0" y="137"/>
                  </a:cubicBezTo>
                  <a:cubicBezTo>
                    <a:pt x="0" y="149"/>
                    <a:pt x="9" y="159"/>
                    <a:pt x="21" y="159"/>
                  </a:cubicBezTo>
                  <a:cubicBezTo>
                    <a:pt x="161" y="159"/>
                    <a:pt x="161" y="159"/>
                    <a:pt x="161" y="159"/>
                  </a:cubicBezTo>
                  <a:cubicBezTo>
                    <a:pt x="173" y="159"/>
                    <a:pt x="183" y="149"/>
                    <a:pt x="183" y="137"/>
                  </a:cubicBezTo>
                  <a:cubicBezTo>
                    <a:pt x="183" y="45"/>
                    <a:pt x="183" y="45"/>
                    <a:pt x="183" y="45"/>
                  </a:cubicBezTo>
                  <a:cubicBezTo>
                    <a:pt x="183" y="34"/>
                    <a:pt x="173" y="24"/>
                    <a:pt x="161" y="24"/>
                  </a:cubicBezTo>
                  <a:cubicBezTo>
                    <a:pt x="154" y="24"/>
                    <a:pt x="154" y="24"/>
                    <a:pt x="154" y="24"/>
                  </a:cubicBezTo>
                  <a:cubicBezTo>
                    <a:pt x="140" y="0"/>
                    <a:pt x="140" y="0"/>
                    <a:pt x="140" y="0"/>
                  </a:cubicBezTo>
                  <a:lnTo>
                    <a:pt x="77" y="0"/>
                  </a:lnTo>
                  <a:close/>
                </a:path>
              </a:pathLst>
            </a:custGeom>
            <a:solidFill>
              <a:schemeClr val="bg1"/>
            </a:solidFill>
            <a:ln>
              <a:noFill/>
            </a:ln>
          </p:spPr>
          <p:txBody>
            <a:bodyPr lIns="60213" tIns="30107" rIns="60213" bIns="30107"/>
            <a:lstStyle/>
            <a:p>
              <a:pPr>
                <a:defRPr/>
              </a:pPr>
              <a:endParaRPr lang="zh-CN" altLang="en-US" sz="1200" dirty="0">
                <a:solidFill>
                  <a:schemeClr val="tx2"/>
                </a:solidFill>
                <a:latin typeface="微软雅黑" panose="020B0503020204020204" pitchFamily="34" charset="-122"/>
                <a:ea typeface="微软雅黑" panose="020B0503020204020204" pitchFamily="34" charset="-122"/>
              </a:endParaRPr>
            </a:p>
          </p:txBody>
        </p:sp>
      </p:grpSp>
      <p:grpSp>
        <p:nvGrpSpPr>
          <p:cNvPr id="6" name="组合 11"/>
          <p:cNvGrpSpPr/>
          <p:nvPr/>
        </p:nvGrpSpPr>
        <p:grpSpPr>
          <a:xfrm>
            <a:off x="3418607" y="1231207"/>
            <a:ext cx="2265858" cy="2119197"/>
            <a:chOff x="4557142" y="1467711"/>
            <a:chExt cx="3021028" cy="2825105"/>
          </a:xfrm>
        </p:grpSpPr>
        <p:grpSp>
          <p:nvGrpSpPr>
            <p:cNvPr id="12" name="组合 12"/>
            <p:cNvGrpSpPr/>
            <p:nvPr/>
          </p:nvGrpSpPr>
          <p:grpSpPr>
            <a:xfrm>
              <a:off x="4557142" y="1467711"/>
              <a:ext cx="3021028" cy="2825105"/>
              <a:chOff x="1570902" y="3815673"/>
              <a:chExt cx="2534920" cy="2370523"/>
            </a:xfrm>
          </p:grpSpPr>
          <p:sp>
            <p:nvSpPr>
              <p:cNvPr id="17" name="矩形 16"/>
              <p:cNvSpPr/>
              <p:nvPr/>
            </p:nvSpPr>
            <p:spPr>
              <a:xfrm>
                <a:off x="1570902" y="4544008"/>
                <a:ext cx="2534920" cy="1642188"/>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sp>
            <p:nvSpPr>
              <p:cNvPr id="18" name="圆角矩形 17"/>
              <p:cNvSpPr/>
              <p:nvPr/>
            </p:nvSpPr>
            <p:spPr>
              <a:xfrm>
                <a:off x="2305774" y="3815673"/>
                <a:ext cx="1065176" cy="106517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grpSp>
        <p:sp>
          <p:nvSpPr>
            <p:cNvPr id="14" name="文本框 13"/>
            <p:cNvSpPr txBox="1"/>
            <p:nvPr/>
          </p:nvSpPr>
          <p:spPr>
            <a:xfrm>
              <a:off x="4932191" y="2853591"/>
              <a:ext cx="2270928" cy="369332"/>
            </a:xfrm>
            <a:prstGeom prst="rect">
              <a:avLst/>
            </a:prstGeom>
            <a:noFill/>
          </p:spPr>
          <p:txBody>
            <a:bodyPr wrap="square" rtlCol="0">
              <a:spAutoFit/>
            </a:bodyPr>
            <a:lstStyle/>
            <a:p>
              <a:pPr algn="ct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15" name="文本框 14"/>
            <p:cNvSpPr txBox="1"/>
            <p:nvPr/>
          </p:nvSpPr>
          <p:spPr>
            <a:xfrm>
              <a:off x="4996432" y="3417632"/>
              <a:ext cx="2241535" cy="738436"/>
            </a:xfrm>
            <a:prstGeom prst="rect">
              <a:avLst/>
            </a:prstGeom>
            <a:noFill/>
          </p:spPr>
          <p:txBody>
            <a:bodyPr wrap="square" rtlCol="0">
              <a:spAutoFit/>
            </a:bodyPr>
            <a:lstStyle/>
            <a:p>
              <a:pPr algn="ctr" defTabSz="912495">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5871599" y="1884941"/>
              <a:ext cx="392112" cy="466725"/>
            </a:xfrm>
            <a:custGeom>
              <a:avLst/>
              <a:gdLst>
                <a:gd name="T0" fmla="*/ 323 w 671"/>
                <a:gd name="T1" fmla="*/ 326 h 798"/>
                <a:gd name="T2" fmla="*/ 323 w 671"/>
                <a:gd name="T3" fmla="*/ 798 h 798"/>
                <a:gd name="T4" fmla="*/ 671 w 671"/>
                <a:gd name="T5" fmla="*/ 675 h 798"/>
                <a:gd name="T6" fmla="*/ 671 w 671"/>
                <a:gd name="T7" fmla="*/ 203 h 798"/>
                <a:gd name="T8" fmla="*/ 323 w 671"/>
                <a:gd name="T9" fmla="*/ 326 h 798"/>
                <a:gd name="T10" fmla="*/ 292 w 671"/>
                <a:gd name="T11" fmla="*/ 356 h 798"/>
                <a:gd name="T12" fmla="*/ 292 w 671"/>
                <a:gd name="T13" fmla="*/ 422 h 798"/>
                <a:gd name="T14" fmla="*/ 228 w 671"/>
                <a:gd name="T15" fmla="*/ 391 h 798"/>
                <a:gd name="T16" fmla="*/ 228 w 671"/>
                <a:gd name="T17" fmla="*/ 320 h 798"/>
                <a:gd name="T18" fmla="*/ 292 w 671"/>
                <a:gd name="T19" fmla="*/ 356 h 798"/>
                <a:gd name="T20" fmla="*/ 577 w 671"/>
                <a:gd name="T21" fmla="*/ 152 h 798"/>
                <a:gd name="T22" fmla="*/ 559 w 671"/>
                <a:gd name="T23" fmla="*/ 143 h 798"/>
                <a:gd name="T24" fmla="*/ 224 w 671"/>
                <a:gd name="T25" fmla="*/ 260 h 798"/>
                <a:gd name="T26" fmla="*/ 214 w 671"/>
                <a:gd name="T27" fmla="*/ 269 h 798"/>
                <a:gd name="T28" fmla="*/ 214 w 671"/>
                <a:gd name="T29" fmla="*/ 748 h 798"/>
                <a:gd name="T30" fmla="*/ 305 w 671"/>
                <a:gd name="T31" fmla="*/ 797 h 798"/>
                <a:gd name="T32" fmla="*/ 305 w 671"/>
                <a:gd name="T33" fmla="*/ 326 h 798"/>
                <a:gd name="T34" fmla="*/ 231 w 671"/>
                <a:gd name="T35" fmla="*/ 287 h 798"/>
                <a:gd name="T36" fmla="*/ 232 w 671"/>
                <a:gd name="T37" fmla="*/ 286 h 798"/>
                <a:gd name="T38" fmla="*/ 568 w 671"/>
                <a:gd name="T39" fmla="*/ 170 h 798"/>
                <a:gd name="T40" fmla="*/ 577 w 671"/>
                <a:gd name="T41" fmla="*/ 152 h 798"/>
                <a:gd name="T42" fmla="*/ 78 w 671"/>
                <a:gd name="T43" fmla="*/ 216 h 798"/>
                <a:gd name="T44" fmla="*/ 78 w 671"/>
                <a:gd name="T45" fmla="*/ 281 h 798"/>
                <a:gd name="T46" fmla="*/ 14 w 671"/>
                <a:gd name="T47" fmla="*/ 250 h 798"/>
                <a:gd name="T48" fmla="*/ 14 w 671"/>
                <a:gd name="T49" fmla="*/ 180 h 798"/>
                <a:gd name="T50" fmla="*/ 78 w 671"/>
                <a:gd name="T51" fmla="*/ 216 h 798"/>
                <a:gd name="T52" fmla="*/ 363 w 671"/>
                <a:gd name="T53" fmla="*/ 11 h 798"/>
                <a:gd name="T54" fmla="*/ 346 w 671"/>
                <a:gd name="T55" fmla="*/ 2 h 798"/>
                <a:gd name="T56" fmla="*/ 10 w 671"/>
                <a:gd name="T57" fmla="*/ 119 h 798"/>
                <a:gd name="T58" fmla="*/ 0 w 671"/>
                <a:gd name="T59" fmla="*/ 128 h 798"/>
                <a:gd name="T60" fmla="*/ 0 w 671"/>
                <a:gd name="T61" fmla="*/ 608 h 798"/>
                <a:gd name="T62" fmla="*/ 92 w 671"/>
                <a:gd name="T63" fmla="*/ 656 h 798"/>
                <a:gd name="T64" fmla="*/ 92 w 671"/>
                <a:gd name="T65" fmla="*/ 186 h 798"/>
                <a:gd name="T66" fmla="*/ 17 w 671"/>
                <a:gd name="T67" fmla="*/ 146 h 798"/>
                <a:gd name="T68" fmla="*/ 18 w 671"/>
                <a:gd name="T69" fmla="*/ 146 h 798"/>
                <a:gd name="T70" fmla="*/ 354 w 671"/>
                <a:gd name="T71" fmla="*/ 29 h 798"/>
                <a:gd name="T72" fmla="*/ 363 w 671"/>
                <a:gd name="T73" fmla="*/ 11 h 798"/>
                <a:gd name="T74" fmla="*/ 185 w 671"/>
                <a:gd name="T75" fmla="*/ 290 h 798"/>
                <a:gd name="T76" fmla="*/ 185 w 671"/>
                <a:gd name="T77" fmla="*/ 355 h 798"/>
                <a:gd name="T78" fmla="*/ 121 w 671"/>
                <a:gd name="T79" fmla="*/ 324 h 798"/>
                <a:gd name="T80" fmla="*/ 121 w 671"/>
                <a:gd name="T81" fmla="*/ 254 h 798"/>
                <a:gd name="T82" fmla="*/ 185 w 671"/>
                <a:gd name="T83" fmla="*/ 290 h 798"/>
                <a:gd name="T84" fmla="*/ 470 w 671"/>
                <a:gd name="T85" fmla="*/ 85 h 798"/>
                <a:gd name="T86" fmla="*/ 453 w 671"/>
                <a:gd name="T87" fmla="*/ 76 h 798"/>
                <a:gd name="T88" fmla="*/ 117 w 671"/>
                <a:gd name="T89" fmla="*/ 193 h 798"/>
                <a:gd name="T90" fmla="*/ 107 w 671"/>
                <a:gd name="T91" fmla="*/ 202 h 798"/>
                <a:gd name="T92" fmla="*/ 107 w 671"/>
                <a:gd name="T93" fmla="*/ 682 h 798"/>
                <a:gd name="T94" fmla="*/ 199 w 671"/>
                <a:gd name="T95" fmla="*/ 730 h 798"/>
                <a:gd name="T96" fmla="*/ 199 w 671"/>
                <a:gd name="T97" fmla="*/ 260 h 798"/>
                <a:gd name="T98" fmla="*/ 124 w 671"/>
                <a:gd name="T99" fmla="*/ 220 h 798"/>
                <a:gd name="T100" fmla="*/ 125 w 671"/>
                <a:gd name="T101" fmla="*/ 219 h 798"/>
                <a:gd name="T102" fmla="*/ 461 w 671"/>
                <a:gd name="T103" fmla="*/ 103 h 798"/>
                <a:gd name="T104" fmla="*/ 470 w 671"/>
                <a:gd name="T105" fmla="*/ 85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1" h="798">
                  <a:moveTo>
                    <a:pt x="323" y="326"/>
                  </a:moveTo>
                  <a:lnTo>
                    <a:pt x="323" y="798"/>
                  </a:lnTo>
                  <a:lnTo>
                    <a:pt x="671" y="675"/>
                  </a:lnTo>
                  <a:lnTo>
                    <a:pt x="671" y="203"/>
                  </a:lnTo>
                  <a:lnTo>
                    <a:pt x="323" y="326"/>
                  </a:lnTo>
                  <a:close/>
                  <a:moveTo>
                    <a:pt x="292" y="356"/>
                  </a:moveTo>
                  <a:lnTo>
                    <a:pt x="292" y="422"/>
                  </a:lnTo>
                  <a:cubicBezTo>
                    <a:pt x="260" y="416"/>
                    <a:pt x="228" y="391"/>
                    <a:pt x="228" y="391"/>
                  </a:cubicBezTo>
                  <a:lnTo>
                    <a:pt x="228" y="320"/>
                  </a:lnTo>
                  <a:cubicBezTo>
                    <a:pt x="267" y="352"/>
                    <a:pt x="292" y="356"/>
                    <a:pt x="292" y="356"/>
                  </a:cubicBezTo>
                  <a:close/>
                  <a:moveTo>
                    <a:pt x="577" y="152"/>
                  </a:moveTo>
                  <a:cubicBezTo>
                    <a:pt x="575" y="145"/>
                    <a:pt x="567" y="141"/>
                    <a:pt x="559" y="143"/>
                  </a:cubicBezTo>
                  <a:lnTo>
                    <a:pt x="224" y="260"/>
                  </a:lnTo>
                  <a:cubicBezTo>
                    <a:pt x="219" y="261"/>
                    <a:pt x="215" y="265"/>
                    <a:pt x="214" y="269"/>
                  </a:cubicBezTo>
                  <a:lnTo>
                    <a:pt x="214" y="748"/>
                  </a:lnTo>
                  <a:cubicBezTo>
                    <a:pt x="226" y="772"/>
                    <a:pt x="275" y="797"/>
                    <a:pt x="305" y="797"/>
                  </a:cubicBezTo>
                  <a:lnTo>
                    <a:pt x="305" y="326"/>
                  </a:lnTo>
                  <a:cubicBezTo>
                    <a:pt x="289" y="324"/>
                    <a:pt x="253" y="305"/>
                    <a:pt x="231" y="287"/>
                  </a:cubicBezTo>
                  <a:cubicBezTo>
                    <a:pt x="231" y="286"/>
                    <a:pt x="232" y="286"/>
                    <a:pt x="232" y="286"/>
                  </a:cubicBezTo>
                  <a:lnTo>
                    <a:pt x="568" y="170"/>
                  </a:lnTo>
                  <a:cubicBezTo>
                    <a:pt x="575" y="167"/>
                    <a:pt x="579" y="159"/>
                    <a:pt x="577" y="152"/>
                  </a:cubicBezTo>
                  <a:close/>
                  <a:moveTo>
                    <a:pt x="78" y="216"/>
                  </a:moveTo>
                  <a:lnTo>
                    <a:pt x="78" y="281"/>
                  </a:lnTo>
                  <a:cubicBezTo>
                    <a:pt x="46" y="275"/>
                    <a:pt x="14" y="250"/>
                    <a:pt x="14" y="250"/>
                  </a:cubicBezTo>
                  <a:lnTo>
                    <a:pt x="14" y="180"/>
                  </a:lnTo>
                  <a:cubicBezTo>
                    <a:pt x="53" y="212"/>
                    <a:pt x="78" y="216"/>
                    <a:pt x="78" y="216"/>
                  </a:cubicBezTo>
                  <a:close/>
                  <a:moveTo>
                    <a:pt x="363" y="11"/>
                  </a:moveTo>
                  <a:cubicBezTo>
                    <a:pt x="361" y="4"/>
                    <a:pt x="353" y="0"/>
                    <a:pt x="346" y="2"/>
                  </a:cubicBezTo>
                  <a:lnTo>
                    <a:pt x="10" y="119"/>
                  </a:lnTo>
                  <a:cubicBezTo>
                    <a:pt x="5" y="121"/>
                    <a:pt x="2" y="124"/>
                    <a:pt x="0" y="128"/>
                  </a:cubicBezTo>
                  <a:lnTo>
                    <a:pt x="0" y="608"/>
                  </a:lnTo>
                  <a:cubicBezTo>
                    <a:pt x="12" y="631"/>
                    <a:pt x="61" y="656"/>
                    <a:pt x="92" y="656"/>
                  </a:cubicBezTo>
                  <a:lnTo>
                    <a:pt x="92" y="186"/>
                  </a:lnTo>
                  <a:cubicBezTo>
                    <a:pt x="76" y="183"/>
                    <a:pt x="40" y="164"/>
                    <a:pt x="17" y="146"/>
                  </a:cubicBezTo>
                  <a:cubicBezTo>
                    <a:pt x="18" y="146"/>
                    <a:pt x="18" y="146"/>
                    <a:pt x="18" y="146"/>
                  </a:cubicBezTo>
                  <a:lnTo>
                    <a:pt x="354" y="29"/>
                  </a:lnTo>
                  <a:cubicBezTo>
                    <a:pt x="362" y="26"/>
                    <a:pt x="366" y="19"/>
                    <a:pt x="363" y="11"/>
                  </a:cubicBezTo>
                  <a:close/>
                  <a:moveTo>
                    <a:pt x="185" y="290"/>
                  </a:moveTo>
                  <a:lnTo>
                    <a:pt x="185" y="355"/>
                  </a:lnTo>
                  <a:cubicBezTo>
                    <a:pt x="153" y="349"/>
                    <a:pt x="121" y="324"/>
                    <a:pt x="121" y="324"/>
                  </a:cubicBezTo>
                  <a:lnTo>
                    <a:pt x="121" y="254"/>
                  </a:lnTo>
                  <a:cubicBezTo>
                    <a:pt x="160" y="286"/>
                    <a:pt x="185" y="290"/>
                    <a:pt x="185" y="290"/>
                  </a:cubicBezTo>
                  <a:close/>
                  <a:moveTo>
                    <a:pt x="470" y="85"/>
                  </a:moveTo>
                  <a:cubicBezTo>
                    <a:pt x="468" y="78"/>
                    <a:pt x="460" y="74"/>
                    <a:pt x="453" y="76"/>
                  </a:cubicBezTo>
                  <a:lnTo>
                    <a:pt x="117" y="193"/>
                  </a:lnTo>
                  <a:cubicBezTo>
                    <a:pt x="112" y="195"/>
                    <a:pt x="108" y="198"/>
                    <a:pt x="107" y="202"/>
                  </a:cubicBezTo>
                  <a:lnTo>
                    <a:pt x="107" y="682"/>
                  </a:lnTo>
                  <a:cubicBezTo>
                    <a:pt x="119" y="705"/>
                    <a:pt x="168" y="730"/>
                    <a:pt x="199" y="730"/>
                  </a:cubicBezTo>
                  <a:lnTo>
                    <a:pt x="199" y="260"/>
                  </a:lnTo>
                  <a:cubicBezTo>
                    <a:pt x="183" y="257"/>
                    <a:pt x="146" y="238"/>
                    <a:pt x="124" y="220"/>
                  </a:cubicBezTo>
                  <a:cubicBezTo>
                    <a:pt x="125" y="220"/>
                    <a:pt x="125" y="220"/>
                    <a:pt x="125" y="219"/>
                  </a:cubicBezTo>
                  <a:lnTo>
                    <a:pt x="461" y="103"/>
                  </a:lnTo>
                  <a:cubicBezTo>
                    <a:pt x="469" y="100"/>
                    <a:pt x="473" y="93"/>
                    <a:pt x="470" y="85"/>
                  </a:cubicBezTo>
                  <a:close/>
                </a:path>
              </a:pathLst>
            </a:custGeom>
            <a:solidFill>
              <a:schemeClr val="bg1"/>
            </a:solidFill>
            <a:ln>
              <a:noFill/>
            </a:ln>
          </p:spPr>
          <p:txBody>
            <a:bodyPr/>
            <a:lstStyle/>
            <a:p>
              <a:endParaRPr lang="zh-CN" altLang="en-US" sz="1000" dirty="0">
                <a:solidFill>
                  <a:schemeClr val="tx2"/>
                </a:solidFill>
                <a:latin typeface="微软雅黑" panose="020B0503020204020204" pitchFamily="34" charset="-122"/>
                <a:ea typeface="微软雅黑" panose="020B0503020204020204" pitchFamily="34" charset="-122"/>
              </a:endParaRPr>
            </a:p>
          </p:txBody>
        </p:sp>
      </p:grpSp>
      <p:grpSp>
        <p:nvGrpSpPr>
          <p:cNvPr id="13" name="组合 18"/>
          <p:cNvGrpSpPr/>
          <p:nvPr/>
        </p:nvGrpSpPr>
        <p:grpSpPr>
          <a:xfrm>
            <a:off x="6118240" y="1231206"/>
            <a:ext cx="2265858" cy="2119197"/>
            <a:chOff x="8156513" y="1467710"/>
            <a:chExt cx="3021028" cy="2825105"/>
          </a:xfrm>
        </p:grpSpPr>
        <p:sp>
          <p:nvSpPr>
            <p:cNvPr id="20" name="矩形 19"/>
            <p:cNvSpPr/>
            <p:nvPr/>
          </p:nvSpPr>
          <p:spPr>
            <a:xfrm>
              <a:off x="8156513" y="2335714"/>
              <a:ext cx="3021028" cy="1957101"/>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sp>
          <p:nvSpPr>
            <p:cNvPr id="21" name="圆角矩形 20"/>
            <p:cNvSpPr/>
            <p:nvPr/>
          </p:nvSpPr>
          <p:spPr>
            <a:xfrm>
              <a:off x="9032308" y="1467710"/>
              <a:ext cx="1269439" cy="1269439"/>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2"/>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8531564" y="2862267"/>
              <a:ext cx="2270928" cy="369332"/>
            </a:xfrm>
            <a:prstGeom prst="rect">
              <a:avLst/>
            </a:prstGeom>
            <a:noFill/>
          </p:spPr>
          <p:txBody>
            <a:bodyPr wrap="square" rtlCol="0">
              <a:spAutoFit/>
            </a:bodyPr>
            <a:lstStyle/>
            <a:p>
              <a:pPr algn="ct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23" name="文本框 22"/>
            <p:cNvSpPr txBox="1"/>
            <p:nvPr/>
          </p:nvSpPr>
          <p:spPr>
            <a:xfrm>
              <a:off x="8560956" y="3417632"/>
              <a:ext cx="2241535" cy="738436"/>
            </a:xfrm>
            <a:prstGeom prst="rect">
              <a:avLst/>
            </a:prstGeom>
            <a:noFill/>
          </p:spPr>
          <p:txBody>
            <a:bodyPr wrap="square" rtlCol="0">
              <a:spAutoFit/>
            </a:bodyPr>
            <a:lstStyle/>
            <a:p>
              <a:pPr algn="ctr" defTabSz="912495">
                <a:spcBef>
                  <a:spcPct val="20000"/>
                </a:spcBef>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19" name="组合 19"/>
            <p:cNvGrpSpPr>
              <a:grpSpLocks noChangeAspect="1"/>
            </p:cNvGrpSpPr>
            <p:nvPr/>
          </p:nvGrpSpPr>
          <p:grpSpPr bwMode="auto">
            <a:xfrm>
              <a:off x="9398496" y="1847624"/>
              <a:ext cx="509607" cy="509607"/>
              <a:chOff x="1437735" y="704204"/>
              <a:chExt cx="492531" cy="493274"/>
            </a:xfrm>
            <a:solidFill>
              <a:schemeClr val="bg1"/>
            </a:solidFill>
          </p:grpSpPr>
          <p:sp>
            <p:nvSpPr>
              <p:cNvPr id="25" name="饼形 24"/>
              <p:cNvSpPr/>
              <p:nvPr/>
            </p:nvSpPr>
            <p:spPr>
              <a:xfrm flipH="1">
                <a:off x="1483162" y="752095"/>
                <a:ext cx="447104" cy="445383"/>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dirty="0">
                  <a:solidFill>
                    <a:schemeClr val="tx2"/>
                  </a:solidFill>
                  <a:latin typeface="微软雅黑" panose="020B0503020204020204" pitchFamily="34" charset="-122"/>
                  <a:ea typeface="微软雅黑" panose="020B0503020204020204" pitchFamily="34" charset="-122"/>
                </a:endParaRPr>
              </a:p>
            </p:txBody>
          </p:sp>
          <p:sp>
            <p:nvSpPr>
              <p:cNvPr id="26" name="椭圆 34"/>
              <p:cNvSpPr>
                <a:spLocks noChangeAspect="1"/>
              </p:cNvSpPr>
              <p:nvPr/>
            </p:nvSpPr>
            <p:spPr>
              <a:xfrm>
                <a:off x="1437735" y="704204"/>
                <a:ext cx="222355" cy="222692"/>
              </a:xfrm>
              <a:custGeom>
                <a:avLst/>
                <a:gdLst/>
                <a:ahLst/>
                <a:cxnLst/>
                <a:rect l="l" t="t" r="r" b="b"/>
                <a:pathLst>
                  <a:path w="223200" h="223200">
                    <a:moveTo>
                      <a:pt x="223200" y="0"/>
                    </a:moveTo>
                    <a:lnTo>
                      <a:pt x="223200" y="223200"/>
                    </a:lnTo>
                    <a:lnTo>
                      <a:pt x="0" y="223200"/>
                    </a:lnTo>
                    <a:cubicBezTo>
                      <a:pt x="0" y="99930"/>
                      <a:pt x="99930" y="0"/>
                      <a:pt x="2232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dirty="0">
                  <a:solidFill>
                    <a:schemeClr val="tx2"/>
                  </a:solidFill>
                  <a:latin typeface="微软雅黑" panose="020B0503020204020204" pitchFamily="34" charset="-122"/>
                  <a:ea typeface="微软雅黑" panose="020B0503020204020204" pitchFamily="34" charset="-122"/>
                </a:endParaRPr>
              </a:p>
            </p:txBody>
          </p:sp>
        </p:grpSp>
      </p:grpSp>
    </p:spTree>
  </p:cSld>
  <p:clrMapOvr>
    <a:masterClrMapping/>
  </p:clrMapOvr>
  <p:transition spd="slow" advClick="0" advTm="4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2"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1+#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92899" y="1168144"/>
            <a:ext cx="3740335" cy="3198971"/>
            <a:chOff x="646443" y="1864296"/>
            <a:chExt cx="4412590" cy="3773926"/>
          </a:xfrm>
        </p:grpSpPr>
        <p:sp>
          <p:nvSpPr>
            <p:cNvPr id="8" name="任意多边形: 形状 7"/>
            <p:cNvSpPr/>
            <p:nvPr/>
          </p:nvSpPr>
          <p:spPr bwMode="auto">
            <a:xfrm>
              <a:off x="646443" y="1864296"/>
              <a:ext cx="3273714" cy="3773926"/>
            </a:xfrm>
            <a:custGeom>
              <a:avLst/>
              <a:gdLst>
                <a:gd name="T0" fmla="*/ 317 w 351"/>
                <a:gd name="T1" fmla="*/ 153 h 405"/>
                <a:gd name="T2" fmla="*/ 237 w 351"/>
                <a:gd name="T3" fmla="*/ 377 h 405"/>
                <a:gd name="T4" fmla="*/ 34 w 351"/>
                <a:gd name="T5" fmla="*/ 252 h 405"/>
                <a:gd name="T6" fmla="*/ 114 w 351"/>
                <a:gd name="T7" fmla="*/ 28 h 405"/>
                <a:gd name="T8" fmla="*/ 317 w 351"/>
                <a:gd name="T9" fmla="*/ 153 h 405"/>
              </a:gdLst>
              <a:ahLst/>
              <a:cxnLst>
                <a:cxn ang="0">
                  <a:pos x="T0" y="T1"/>
                </a:cxn>
                <a:cxn ang="0">
                  <a:pos x="T2" y="T3"/>
                </a:cxn>
                <a:cxn ang="0">
                  <a:pos x="T4" y="T5"/>
                </a:cxn>
                <a:cxn ang="0">
                  <a:pos x="T6" y="T7"/>
                </a:cxn>
                <a:cxn ang="0">
                  <a:pos x="T8" y="T9"/>
                </a:cxn>
              </a:cxnLst>
              <a:rect l="0" t="0" r="r" b="b"/>
              <a:pathLst>
                <a:path w="351" h="405">
                  <a:moveTo>
                    <a:pt x="317" y="153"/>
                  </a:moveTo>
                  <a:cubicBezTo>
                    <a:pt x="351" y="250"/>
                    <a:pt x="315" y="350"/>
                    <a:pt x="237" y="377"/>
                  </a:cubicBezTo>
                  <a:cubicBezTo>
                    <a:pt x="158" y="405"/>
                    <a:pt x="68" y="349"/>
                    <a:pt x="34" y="252"/>
                  </a:cubicBezTo>
                  <a:cubicBezTo>
                    <a:pt x="0" y="155"/>
                    <a:pt x="36" y="55"/>
                    <a:pt x="114" y="28"/>
                  </a:cubicBezTo>
                  <a:cubicBezTo>
                    <a:pt x="193" y="0"/>
                    <a:pt x="283" y="56"/>
                    <a:pt x="317" y="153"/>
                  </a:cubicBezTo>
                  <a:close/>
                </a:path>
              </a:pathLst>
            </a:custGeom>
            <a:solidFill>
              <a:schemeClr val="tx2">
                <a:lumMod val="60000"/>
                <a:lumOff val="40000"/>
              </a:schemeClr>
            </a:solidFill>
            <a:ln>
              <a:noFill/>
            </a:ln>
          </p:spPr>
          <p:txBody>
            <a:bodyPr anchor="ctr"/>
            <a:lstStyle/>
            <a:p>
              <a:pPr algn="ctr"/>
              <a:endParaRPr/>
            </a:p>
          </p:txBody>
        </p:sp>
        <p:sp>
          <p:nvSpPr>
            <p:cNvPr id="9" name="任意多边形: 形状 8"/>
            <p:cNvSpPr/>
            <p:nvPr/>
          </p:nvSpPr>
          <p:spPr bwMode="auto">
            <a:xfrm>
              <a:off x="972476" y="1864296"/>
              <a:ext cx="2956614" cy="3622076"/>
            </a:xfrm>
            <a:custGeom>
              <a:avLst/>
              <a:gdLst>
                <a:gd name="T0" fmla="*/ 284 w 317"/>
                <a:gd name="T1" fmla="*/ 150 h 389"/>
                <a:gd name="T2" fmla="*/ 218 w 317"/>
                <a:gd name="T3" fmla="*/ 364 h 389"/>
                <a:gd name="T4" fmla="*/ 33 w 317"/>
                <a:gd name="T5" fmla="*/ 238 h 389"/>
                <a:gd name="T6" fmla="*/ 99 w 317"/>
                <a:gd name="T7" fmla="*/ 24 h 389"/>
                <a:gd name="T8" fmla="*/ 284 w 317"/>
                <a:gd name="T9" fmla="*/ 150 h 389"/>
              </a:gdLst>
              <a:ahLst/>
              <a:cxnLst>
                <a:cxn ang="0">
                  <a:pos x="T0" y="T1"/>
                </a:cxn>
                <a:cxn ang="0">
                  <a:pos x="T2" y="T3"/>
                </a:cxn>
                <a:cxn ang="0">
                  <a:pos x="T4" y="T5"/>
                </a:cxn>
                <a:cxn ang="0">
                  <a:pos x="T6" y="T7"/>
                </a:cxn>
                <a:cxn ang="0">
                  <a:pos x="T8" y="T9"/>
                </a:cxn>
              </a:cxnLst>
              <a:rect l="0" t="0" r="r" b="b"/>
              <a:pathLst>
                <a:path w="317" h="389">
                  <a:moveTo>
                    <a:pt x="284" y="150"/>
                  </a:moveTo>
                  <a:cubicBezTo>
                    <a:pt x="317" y="244"/>
                    <a:pt x="287" y="340"/>
                    <a:pt x="218" y="364"/>
                  </a:cubicBezTo>
                  <a:cubicBezTo>
                    <a:pt x="149" y="389"/>
                    <a:pt x="66" y="332"/>
                    <a:pt x="33" y="238"/>
                  </a:cubicBezTo>
                  <a:cubicBezTo>
                    <a:pt x="0" y="144"/>
                    <a:pt x="30" y="48"/>
                    <a:pt x="99" y="24"/>
                  </a:cubicBezTo>
                  <a:cubicBezTo>
                    <a:pt x="168" y="0"/>
                    <a:pt x="251" y="56"/>
                    <a:pt x="284" y="150"/>
                  </a:cubicBezTo>
                  <a:close/>
                </a:path>
              </a:pathLst>
            </a:custGeom>
            <a:solidFill>
              <a:schemeClr val="tx2"/>
            </a:solidFill>
            <a:ln>
              <a:noFill/>
            </a:ln>
          </p:spPr>
          <p:txBody>
            <a:bodyPr anchor="ctr"/>
            <a:lstStyle/>
            <a:p>
              <a:pPr algn="ctr"/>
              <a:endParaRPr/>
            </a:p>
          </p:txBody>
        </p:sp>
        <p:sp>
          <p:nvSpPr>
            <p:cNvPr id="10" name="任意多边形: 形状 9"/>
            <p:cNvSpPr/>
            <p:nvPr/>
          </p:nvSpPr>
          <p:spPr bwMode="auto">
            <a:xfrm>
              <a:off x="1093061" y="2002746"/>
              <a:ext cx="2724372" cy="3336240"/>
            </a:xfrm>
            <a:custGeom>
              <a:avLst/>
              <a:gdLst>
                <a:gd name="T0" fmla="*/ 261 w 292"/>
                <a:gd name="T1" fmla="*/ 139 h 358"/>
                <a:gd name="T2" fmla="*/ 200 w 292"/>
                <a:gd name="T3" fmla="*/ 336 h 358"/>
                <a:gd name="T4" fmla="*/ 30 w 292"/>
                <a:gd name="T5" fmla="*/ 220 h 358"/>
                <a:gd name="T6" fmla="*/ 91 w 292"/>
                <a:gd name="T7" fmla="*/ 22 h 358"/>
                <a:gd name="T8" fmla="*/ 261 w 292"/>
                <a:gd name="T9" fmla="*/ 139 h 358"/>
              </a:gdLst>
              <a:ahLst/>
              <a:cxnLst>
                <a:cxn ang="0">
                  <a:pos x="T0" y="T1"/>
                </a:cxn>
                <a:cxn ang="0">
                  <a:pos x="T2" y="T3"/>
                </a:cxn>
                <a:cxn ang="0">
                  <a:pos x="T4" y="T5"/>
                </a:cxn>
                <a:cxn ang="0">
                  <a:pos x="T6" y="T7"/>
                </a:cxn>
                <a:cxn ang="0">
                  <a:pos x="T8" y="T9"/>
                </a:cxn>
              </a:cxnLst>
              <a:rect l="0" t="0" r="r" b="b"/>
              <a:pathLst>
                <a:path w="292" h="358">
                  <a:moveTo>
                    <a:pt x="261" y="139"/>
                  </a:moveTo>
                  <a:cubicBezTo>
                    <a:pt x="292" y="225"/>
                    <a:pt x="264" y="314"/>
                    <a:pt x="200" y="336"/>
                  </a:cubicBezTo>
                  <a:cubicBezTo>
                    <a:pt x="137" y="358"/>
                    <a:pt x="60" y="306"/>
                    <a:pt x="30" y="220"/>
                  </a:cubicBezTo>
                  <a:cubicBezTo>
                    <a:pt x="0" y="133"/>
                    <a:pt x="27" y="44"/>
                    <a:pt x="91" y="22"/>
                  </a:cubicBezTo>
                  <a:cubicBezTo>
                    <a:pt x="155" y="0"/>
                    <a:pt x="231" y="52"/>
                    <a:pt x="261" y="13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nchor="ctr"/>
            <a:lstStyle/>
            <a:p>
              <a:pPr algn="ctr"/>
              <a:endParaRPr/>
            </a:p>
          </p:txBody>
        </p:sp>
        <p:sp>
          <p:nvSpPr>
            <p:cNvPr id="11" name="任意多边形: 形状 10"/>
            <p:cNvSpPr/>
            <p:nvPr/>
          </p:nvSpPr>
          <p:spPr bwMode="auto">
            <a:xfrm>
              <a:off x="2093487" y="2087605"/>
              <a:ext cx="1715015" cy="3037004"/>
            </a:xfrm>
            <a:custGeom>
              <a:avLst/>
              <a:gdLst>
                <a:gd name="T0" fmla="*/ 96 w 184"/>
                <a:gd name="T1" fmla="*/ 326 h 326"/>
                <a:gd name="T2" fmla="*/ 154 w 184"/>
                <a:gd name="T3" fmla="*/ 130 h 326"/>
                <a:gd name="T4" fmla="*/ 0 w 184"/>
                <a:gd name="T5" fmla="*/ 9 h 326"/>
                <a:gd name="T6" fmla="*/ 96 w 184"/>
                <a:gd name="T7" fmla="*/ 326 h 326"/>
              </a:gdLst>
              <a:ahLst/>
              <a:cxnLst>
                <a:cxn ang="0">
                  <a:pos x="T0" y="T1"/>
                </a:cxn>
                <a:cxn ang="0">
                  <a:pos x="T2" y="T3"/>
                </a:cxn>
                <a:cxn ang="0">
                  <a:pos x="T4" y="T5"/>
                </a:cxn>
                <a:cxn ang="0">
                  <a:pos x="T6" y="T7"/>
                </a:cxn>
              </a:cxnLst>
              <a:rect l="0" t="0" r="r" b="b"/>
              <a:pathLst>
                <a:path w="184" h="326">
                  <a:moveTo>
                    <a:pt x="96" y="326"/>
                  </a:moveTo>
                  <a:cubicBezTo>
                    <a:pt x="158" y="303"/>
                    <a:pt x="184" y="215"/>
                    <a:pt x="154" y="130"/>
                  </a:cubicBezTo>
                  <a:cubicBezTo>
                    <a:pt x="127" y="50"/>
                    <a:pt x="60" y="0"/>
                    <a:pt x="0" y="9"/>
                  </a:cubicBezTo>
                  <a:lnTo>
                    <a:pt x="96" y="326"/>
                  </a:lnTo>
                  <a:close/>
                </a:path>
              </a:pathLst>
            </a:custGeom>
            <a:solidFill>
              <a:schemeClr val="bg1">
                <a:lumMod val="95000"/>
              </a:schemeClr>
            </a:solidFill>
            <a:ln>
              <a:noFill/>
            </a:ln>
          </p:spPr>
          <p:txBody>
            <a:bodyPr anchor="ctr"/>
            <a:lstStyle/>
            <a:p>
              <a:pPr algn="ctr"/>
              <a:endParaRPr/>
            </a:p>
          </p:txBody>
        </p:sp>
        <p:sp>
          <p:nvSpPr>
            <p:cNvPr id="12" name="任意多边形: 形状 11"/>
            <p:cNvSpPr/>
            <p:nvPr/>
          </p:nvSpPr>
          <p:spPr bwMode="auto">
            <a:xfrm>
              <a:off x="1410162" y="2310914"/>
              <a:ext cx="2192898" cy="2643980"/>
            </a:xfrm>
            <a:custGeom>
              <a:avLst/>
              <a:gdLst>
                <a:gd name="T0" fmla="*/ 211 w 235"/>
                <a:gd name="T1" fmla="*/ 110 h 284"/>
                <a:gd name="T2" fmla="*/ 76 w 235"/>
                <a:gd name="T3" fmla="*/ 18 h 284"/>
                <a:gd name="T4" fmla="*/ 24 w 235"/>
                <a:gd name="T5" fmla="*/ 176 h 284"/>
                <a:gd name="T6" fmla="*/ 163 w 235"/>
                <a:gd name="T7" fmla="*/ 267 h 284"/>
                <a:gd name="T8" fmla="*/ 211 w 235"/>
                <a:gd name="T9" fmla="*/ 110 h 284"/>
                <a:gd name="T10" fmla="*/ 154 w 235"/>
                <a:gd name="T11" fmla="*/ 241 h 284"/>
                <a:gd name="T12" fmla="*/ 49 w 235"/>
                <a:gd name="T13" fmla="*/ 167 h 284"/>
                <a:gd name="T14" fmla="*/ 85 w 235"/>
                <a:gd name="T15" fmla="*/ 43 h 284"/>
                <a:gd name="T16" fmla="*/ 192 w 235"/>
                <a:gd name="T17" fmla="*/ 117 h 284"/>
                <a:gd name="T18" fmla="*/ 154 w 235"/>
                <a:gd name="T19" fmla="*/ 241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5" h="284">
                  <a:moveTo>
                    <a:pt x="211" y="110"/>
                  </a:moveTo>
                  <a:cubicBezTo>
                    <a:pt x="187" y="41"/>
                    <a:pt x="126" y="0"/>
                    <a:pt x="76" y="18"/>
                  </a:cubicBezTo>
                  <a:cubicBezTo>
                    <a:pt x="25" y="35"/>
                    <a:pt x="0" y="107"/>
                    <a:pt x="24" y="176"/>
                  </a:cubicBezTo>
                  <a:cubicBezTo>
                    <a:pt x="48" y="244"/>
                    <a:pt x="112" y="284"/>
                    <a:pt x="163" y="267"/>
                  </a:cubicBezTo>
                  <a:cubicBezTo>
                    <a:pt x="213" y="249"/>
                    <a:pt x="235" y="179"/>
                    <a:pt x="211" y="110"/>
                  </a:cubicBezTo>
                  <a:close/>
                  <a:moveTo>
                    <a:pt x="154" y="241"/>
                  </a:moveTo>
                  <a:cubicBezTo>
                    <a:pt x="113" y="255"/>
                    <a:pt x="68" y="222"/>
                    <a:pt x="49" y="167"/>
                  </a:cubicBezTo>
                  <a:cubicBezTo>
                    <a:pt x="30" y="113"/>
                    <a:pt x="44" y="57"/>
                    <a:pt x="85" y="43"/>
                  </a:cubicBezTo>
                  <a:cubicBezTo>
                    <a:pt x="125" y="29"/>
                    <a:pt x="173" y="62"/>
                    <a:pt x="192" y="117"/>
                  </a:cubicBezTo>
                  <a:cubicBezTo>
                    <a:pt x="211" y="171"/>
                    <a:pt x="194" y="227"/>
                    <a:pt x="154" y="241"/>
                  </a:cubicBezTo>
                  <a:close/>
                </a:path>
              </a:pathLst>
            </a:custGeom>
            <a:solidFill>
              <a:schemeClr val="accent3">
                <a:lumMod val="60000"/>
                <a:lumOff val="40000"/>
              </a:schemeClr>
            </a:solidFill>
            <a:ln>
              <a:noFill/>
            </a:ln>
          </p:spPr>
          <p:txBody>
            <a:bodyPr anchor="ctr"/>
            <a:lstStyle/>
            <a:p>
              <a:pPr algn="ctr"/>
              <a:endParaRPr/>
            </a:p>
          </p:txBody>
        </p:sp>
        <p:sp>
          <p:nvSpPr>
            <p:cNvPr id="13" name="任意多边形: 形状 12"/>
            <p:cNvSpPr/>
            <p:nvPr/>
          </p:nvSpPr>
          <p:spPr bwMode="auto">
            <a:xfrm>
              <a:off x="2187278" y="2346644"/>
              <a:ext cx="1415782" cy="2460868"/>
            </a:xfrm>
            <a:custGeom>
              <a:avLst/>
              <a:gdLst>
                <a:gd name="T0" fmla="*/ 128 w 152"/>
                <a:gd name="T1" fmla="*/ 106 h 264"/>
                <a:gd name="T2" fmla="*/ 0 w 152"/>
                <a:gd name="T3" fmla="*/ 12 h 264"/>
                <a:gd name="T4" fmla="*/ 7 w 152"/>
                <a:gd name="T5" fmla="*/ 38 h 264"/>
                <a:gd name="T6" fmla="*/ 109 w 152"/>
                <a:gd name="T7" fmla="*/ 113 h 264"/>
                <a:gd name="T8" fmla="*/ 71 w 152"/>
                <a:gd name="T9" fmla="*/ 237 h 264"/>
                <a:gd name="T10" fmla="*/ 67 w 152"/>
                <a:gd name="T11" fmla="*/ 238 h 264"/>
                <a:gd name="T12" fmla="*/ 75 w 152"/>
                <a:gd name="T13" fmla="*/ 264 h 264"/>
                <a:gd name="T14" fmla="*/ 80 w 152"/>
                <a:gd name="T15" fmla="*/ 263 h 264"/>
                <a:gd name="T16" fmla="*/ 128 w 152"/>
                <a:gd name="T17" fmla="*/ 106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64">
                  <a:moveTo>
                    <a:pt x="128" y="106"/>
                  </a:moveTo>
                  <a:cubicBezTo>
                    <a:pt x="105" y="40"/>
                    <a:pt x="49" y="0"/>
                    <a:pt x="0" y="12"/>
                  </a:cubicBezTo>
                  <a:cubicBezTo>
                    <a:pt x="7" y="38"/>
                    <a:pt x="7" y="38"/>
                    <a:pt x="7" y="38"/>
                  </a:cubicBezTo>
                  <a:cubicBezTo>
                    <a:pt x="46" y="28"/>
                    <a:pt x="91" y="61"/>
                    <a:pt x="109" y="113"/>
                  </a:cubicBezTo>
                  <a:cubicBezTo>
                    <a:pt x="128" y="167"/>
                    <a:pt x="111" y="223"/>
                    <a:pt x="71" y="237"/>
                  </a:cubicBezTo>
                  <a:cubicBezTo>
                    <a:pt x="70" y="237"/>
                    <a:pt x="68" y="238"/>
                    <a:pt x="67" y="238"/>
                  </a:cubicBezTo>
                  <a:cubicBezTo>
                    <a:pt x="75" y="264"/>
                    <a:pt x="75" y="264"/>
                    <a:pt x="75" y="264"/>
                  </a:cubicBezTo>
                  <a:cubicBezTo>
                    <a:pt x="77" y="264"/>
                    <a:pt x="78" y="263"/>
                    <a:pt x="80" y="263"/>
                  </a:cubicBezTo>
                  <a:cubicBezTo>
                    <a:pt x="130" y="245"/>
                    <a:pt x="152" y="175"/>
                    <a:pt x="128" y="106"/>
                  </a:cubicBezTo>
                  <a:close/>
                </a:path>
              </a:pathLst>
            </a:custGeom>
            <a:solidFill>
              <a:schemeClr val="accent3"/>
            </a:solidFill>
            <a:ln>
              <a:noFill/>
            </a:ln>
          </p:spPr>
          <p:txBody>
            <a:bodyPr anchor="ctr"/>
            <a:lstStyle/>
            <a:p>
              <a:pPr algn="ctr"/>
              <a:endParaRPr/>
            </a:p>
          </p:txBody>
        </p:sp>
        <p:sp>
          <p:nvSpPr>
            <p:cNvPr id="14" name="任意多边形: 形状 13"/>
            <p:cNvSpPr/>
            <p:nvPr/>
          </p:nvSpPr>
          <p:spPr bwMode="auto">
            <a:xfrm>
              <a:off x="1861245" y="2824524"/>
              <a:ext cx="1321991" cy="1621226"/>
            </a:xfrm>
            <a:custGeom>
              <a:avLst/>
              <a:gdLst>
                <a:gd name="T0" fmla="*/ 127 w 142"/>
                <a:gd name="T1" fmla="*/ 68 h 174"/>
                <a:gd name="T2" fmla="*/ 45 w 142"/>
                <a:gd name="T3" fmla="*/ 11 h 174"/>
                <a:gd name="T4" fmla="*/ 15 w 142"/>
                <a:gd name="T5" fmla="*/ 107 h 174"/>
                <a:gd name="T6" fmla="*/ 98 w 142"/>
                <a:gd name="T7" fmla="*/ 163 h 174"/>
                <a:gd name="T8" fmla="*/ 127 w 142"/>
                <a:gd name="T9" fmla="*/ 68 h 174"/>
                <a:gd name="T10" fmla="*/ 89 w 142"/>
                <a:gd name="T11" fmla="*/ 139 h 174"/>
                <a:gd name="T12" fmla="*/ 35 w 142"/>
                <a:gd name="T13" fmla="*/ 100 h 174"/>
                <a:gd name="T14" fmla="*/ 53 w 142"/>
                <a:gd name="T15" fmla="*/ 35 h 174"/>
                <a:gd name="T16" fmla="*/ 109 w 142"/>
                <a:gd name="T17" fmla="*/ 74 h 174"/>
                <a:gd name="T18" fmla="*/ 89 w 142"/>
                <a:gd name="T19" fmla="*/ 1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74">
                  <a:moveTo>
                    <a:pt x="127" y="68"/>
                  </a:moveTo>
                  <a:cubicBezTo>
                    <a:pt x="112" y="26"/>
                    <a:pt x="75" y="0"/>
                    <a:pt x="45" y="11"/>
                  </a:cubicBezTo>
                  <a:cubicBezTo>
                    <a:pt x="14" y="22"/>
                    <a:pt x="0" y="65"/>
                    <a:pt x="15" y="107"/>
                  </a:cubicBezTo>
                  <a:cubicBezTo>
                    <a:pt x="30" y="149"/>
                    <a:pt x="67" y="174"/>
                    <a:pt x="98" y="163"/>
                  </a:cubicBezTo>
                  <a:cubicBezTo>
                    <a:pt x="129" y="152"/>
                    <a:pt x="142" y="109"/>
                    <a:pt x="127" y="68"/>
                  </a:cubicBezTo>
                  <a:close/>
                  <a:moveTo>
                    <a:pt x="89" y="139"/>
                  </a:moveTo>
                  <a:cubicBezTo>
                    <a:pt x="68" y="146"/>
                    <a:pt x="45" y="128"/>
                    <a:pt x="35" y="100"/>
                  </a:cubicBezTo>
                  <a:cubicBezTo>
                    <a:pt x="25" y="71"/>
                    <a:pt x="32" y="43"/>
                    <a:pt x="53" y="35"/>
                  </a:cubicBezTo>
                  <a:cubicBezTo>
                    <a:pt x="74" y="28"/>
                    <a:pt x="99" y="45"/>
                    <a:pt x="109" y="74"/>
                  </a:cubicBezTo>
                  <a:cubicBezTo>
                    <a:pt x="119" y="102"/>
                    <a:pt x="110" y="132"/>
                    <a:pt x="89" y="139"/>
                  </a:cubicBezTo>
                  <a:close/>
                </a:path>
              </a:pathLst>
            </a:custGeom>
            <a:solidFill>
              <a:schemeClr val="accent2">
                <a:lumMod val="60000"/>
                <a:lumOff val="40000"/>
              </a:schemeClr>
            </a:solidFill>
            <a:ln>
              <a:noFill/>
            </a:ln>
          </p:spPr>
          <p:txBody>
            <a:bodyPr anchor="ctr"/>
            <a:lstStyle/>
            <a:p>
              <a:pPr algn="ctr"/>
              <a:endParaRPr/>
            </a:p>
          </p:txBody>
        </p:sp>
        <p:sp>
          <p:nvSpPr>
            <p:cNvPr id="15" name="任意多边形: 形状 14"/>
            <p:cNvSpPr/>
            <p:nvPr/>
          </p:nvSpPr>
          <p:spPr bwMode="auto">
            <a:xfrm>
              <a:off x="2316796" y="2851321"/>
              <a:ext cx="866440" cy="1500637"/>
            </a:xfrm>
            <a:custGeom>
              <a:avLst/>
              <a:gdLst>
                <a:gd name="T0" fmla="*/ 0 w 93"/>
                <a:gd name="T1" fmla="*/ 7 h 161"/>
                <a:gd name="T2" fmla="*/ 8 w 93"/>
                <a:gd name="T3" fmla="*/ 31 h 161"/>
                <a:gd name="T4" fmla="*/ 60 w 93"/>
                <a:gd name="T5" fmla="*/ 71 h 161"/>
                <a:gd name="T6" fmla="*/ 40 w 93"/>
                <a:gd name="T7" fmla="*/ 136 h 161"/>
                <a:gd name="T8" fmla="*/ 39 w 93"/>
                <a:gd name="T9" fmla="*/ 136 h 161"/>
                <a:gd name="T10" fmla="*/ 46 w 93"/>
                <a:gd name="T11" fmla="*/ 161 h 161"/>
                <a:gd name="T12" fmla="*/ 49 w 93"/>
                <a:gd name="T13" fmla="*/ 160 h 161"/>
                <a:gd name="T14" fmla="*/ 78 w 93"/>
                <a:gd name="T15" fmla="*/ 65 h 161"/>
                <a:gd name="T16" fmla="*/ 0 w 93"/>
                <a:gd name="T17" fmla="*/ 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161">
                  <a:moveTo>
                    <a:pt x="0" y="7"/>
                  </a:moveTo>
                  <a:cubicBezTo>
                    <a:pt x="8" y="31"/>
                    <a:pt x="8" y="31"/>
                    <a:pt x="8" y="31"/>
                  </a:cubicBezTo>
                  <a:cubicBezTo>
                    <a:pt x="28" y="27"/>
                    <a:pt x="51" y="44"/>
                    <a:pt x="60" y="71"/>
                  </a:cubicBezTo>
                  <a:cubicBezTo>
                    <a:pt x="70" y="99"/>
                    <a:pt x="61" y="129"/>
                    <a:pt x="40" y="136"/>
                  </a:cubicBezTo>
                  <a:cubicBezTo>
                    <a:pt x="40" y="136"/>
                    <a:pt x="39" y="136"/>
                    <a:pt x="39" y="136"/>
                  </a:cubicBezTo>
                  <a:cubicBezTo>
                    <a:pt x="46" y="161"/>
                    <a:pt x="46" y="161"/>
                    <a:pt x="46" y="161"/>
                  </a:cubicBezTo>
                  <a:cubicBezTo>
                    <a:pt x="47" y="160"/>
                    <a:pt x="48" y="160"/>
                    <a:pt x="49" y="160"/>
                  </a:cubicBezTo>
                  <a:cubicBezTo>
                    <a:pt x="80" y="149"/>
                    <a:pt x="93" y="106"/>
                    <a:pt x="78" y="65"/>
                  </a:cubicBezTo>
                  <a:cubicBezTo>
                    <a:pt x="64" y="25"/>
                    <a:pt x="30" y="0"/>
                    <a:pt x="0" y="7"/>
                  </a:cubicBezTo>
                  <a:close/>
                </a:path>
              </a:pathLst>
            </a:custGeom>
            <a:solidFill>
              <a:schemeClr val="accent2"/>
            </a:solidFill>
            <a:ln>
              <a:noFill/>
            </a:ln>
          </p:spPr>
          <p:txBody>
            <a:bodyPr anchor="ctr"/>
            <a:lstStyle/>
            <a:p>
              <a:pPr algn="ctr"/>
              <a:endParaRPr/>
            </a:p>
          </p:txBody>
        </p:sp>
        <p:sp>
          <p:nvSpPr>
            <p:cNvPr id="16" name="任意多边形: 形状 15"/>
            <p:cNvSpPr/>
            <p:nvPr/>
          </p:nvSpPr>
          <p:spPr bwMode="auto">
            <a:xfrm>
              <a:off x="2272134" y="3324736"/>
              <a:ext cx="500213" cy="625266"/>
            </a:xfrm>
            <a:custGeom>
              <a:avLst/>
              <a:gdLst>
                <a:gd name="T0" fmla="*/ 49 w 54"/>
                <a:gd name="T1" fmla="*/ 26 h 67"/>
                <a:gd name="T2" fmla="*/ 37 w 54"/>
                <a:gd name="T3" fmla="*/ 62 h 67"/>
                <a:gd name="T4" fmla="*/ 5 w 54"/>
                <a:gd name="T5" fmla="*/ 41 h 67"/>
                <a:gd name="T6" fmla="*/ 17 w 54"/>
                <a:gd name="T7" fmla="*/ 4 h 67"/>
                <a:gd name="T8" fmla="*/ 49 w 54"/>
                <a:gd name="T9" fmla="*/ 26 h 67"/>
              </a:gdLst>
              <a:ahLst/>
              <a:cxnLst>
                <a:cxn ang="0">
                  <a:pos x="T0" y="T1"/>
                </a:cxn>
                <a:cxn ang="0">
                  <a:pos x="T2" y="T3"/>
                </a:cxn>
                <a:cxn ang="0">
                  <a:pos x="T4" y="T5"/>
                </a:cxn>
                <a:cxn ang="0">
                  <a:pos x="T6" y="T7"/>
                </a:cxn>
                <a:cxn ang="0">
                  <a:pos x="T8" y="T9"/>
                </a:cxn>
              </a:cxnLst>
              <a:rect l="0" t="0" r="r" b="b"/>
              <a:pathLst>
                <a:path w="54" h="67">
                  <a:moveTo>
                    <a:pt x="49" y="26"/>
                  </a:moveTo>
                  <a:cubicBezTo>
                    <a:pt x="54" y="42"/>
                    <a:pt x="49" y="58"/>
                    <a:pt x="37" y="62"/>
                  </a:cubicBezTo>
                  <a:cubicBezTo>
                    <a:pt x="25" y="67"/>
                    <a:pt x="11" y="57"/>
                    <a:pt x="5" y="41"/>
                  </a:cubicBezTo>
                  <a:cubicBezTo>
                    <a:pt x="0" y="24"/>
                    <a:pt x="5" y="8"/>
                    <a:pt x="17" y="4"/>
                  </a:cubicBezTo>
                  <a:cubicBezTo>
                    <a:pt x="29" y="0"/>
                    <a:pt x="43" y="9"/>
                    <a:pt x="49" y="26"/>
                  </a:cubicBezTo>
                  <a:close/>
                </a:path>
              </a:pathLst>
            </a:custGeom>
            <a:solidFill>
              <a:schemeClr val="accent1">
                <a:lumMod val="60000"/>
                <a:lumOff val="40000"/>
              </a:schemeClr>
            </a:solidFill>
            <a:ln>
              <a:noFill/>
            </a:ln>
          </p:spPr>
          <p:txBody>
            <a:bodyPr anchor="ctr"/>
            <a:lstStyle/>
            <a:p>
              <a:pPr algn="ctr"/>
              <a:endParaRPr/>
            </a:p>
          </p:txBody>
        </p:sp>
        <p:sp>
          <p:nvSpPr>
            <p:cNvPr id="17" name="任意多边形: 形状 16"/>
            <p:cNvSpPr/>
            <p:nvPr/>
          </p:nvSpPr>
          <p:spPr bwMode="auto">
            <a:xfrm>
              <a:off x="2446317" y="3333669"/>
              <a:ext cx="326033" cy="571671"/>
            </a:xfrm>
            <a:custGeom>
              <a:avLst/>
              <a:gdLst>
                <a:gd name="T0" fmla="*/ 0 w 35"/>
                <a:gd name="T1" fmla="*/ 2 h 61"/>
                <a:gd name="T2" fmla="*/ 18 w 35"/>
                <a:gd name="T3" fmla="*/ 61 h 61"/>
                <a:gd name="T4" fmla="*/ 18 w 35"/>
                <a:gd name="T5" fmla="*/ 61 h 61"/>
                <a:gd name="T6" fmla="*/ 30 w 35"/>
                <a:gd name="T7" fmla="*/ 25 h 61"/>
                <a:gd name="T8" fmla="*/ 0 w 35"/>
                <a:gd name="T9" fmla="*/ 2 h 61"/>
              </a:gdLst>
              <a:ahLst/>
              <a:cxnLst>
                <a:cxn ang="0">
                  <a:pos x="T0" y="T1"/>
                </a:cxn>
                <a:cxn ang="0">
                  <a:pos x="T2" y="T3"/>
                </a:cxn>
                <a:cxn ang="0">
                  <a:pos x="T4" y="T5"/>
                </a:cxn>
                <a:cxn ang="0">
                  <a:pos x="T6" y="T7"/>
                </a:cxn>
                <a:cxn ang="0">
                  <a:pos x="T8" y="T9"/>
                </a:cxn>
              </a:cxnLst>
              <a:rect l="0" t="0" r="r" b="b"/>
              <a:pathLst>
                <a:path w="35" h="61">
                  <a:moveTo>
                    <a:pt x="0" y="2"/>
                  </a:moveTo>
                  <a:cubicBezTo>
                    <a:pt x="18" y="61"/>
                    <a:pt x="18" y="61"/>
                    <a:pt x="18" y="61"/>
                  </a:cubicBezTo>
                  <a:cubicBezTo>
                    <a:pt x="18" y="61"/>
                    <a:pt x="18" y="61"/>
                    <a:pt x="18" y="61"/>
                  </a:cubicBezTo>
                  <a:cubicBezTo>
                    <a:pt x="30" y="57"/>
                    <a:pt x="35" y="41"/>
                    <a:pt x="30" y="25"/>
                  </a:cubicBezTo>
                  <a:cubicBezTo>
                    <a:pt x="24" y="10"/>
                    <a:pt x="12" y="0"/>
                    <a:pt x="0" y="2"/>
                  </a:cubicBezTo>
                  <a:close/>
                </a:path>
              </a:pathLst>
            </a:custGeom>
            <a:solidFill>
              <a:schemeClr val="accent1"/>
            </a:solidFill>
            <a:ln>
              <a:noFill/>
            </a:ln>
          </p:spPr>
          <p:txBody>
            <a:bodyPr anchor="ctr"/>
            <a:lstStyle/>
            <a:p>
              <a:pPr algn="ctr"/>
              <a:endParaRPr/>
            </a:p>
          </p:txBody>
        </p:sp>
        <p:sp>
          <p:nvSpPr>
            <p:cNvPr id="18" name="任意多边形: 形状 17"/>
            <p:cNvSpPr/>
            <p:nvPr/>
          </p:nvSpPr>
          <p:spPr bwMode="auto">
            <a:xfrm>
              <a:off x="3951419" y="2199258"/>
              <a:ext cx="826245" cy="839642"/>
            </a:xfrm>
            <a:custGeom>
              <a:avLst/>
              <a:gdLst>
                <a:gd name="T0" fmla="*/ 0 w 185"/>
                <a:gd name="T1" fmla="*/ 188 h 188"/>
                <a:gd name="T2" fmla="*/ 20 w 185"/>
                <a:gd name="T3" fmla="*/ 85 h 188"/>
                <a:gd name="T4" fmla="*/ 185 w 185"/>
                <a:gd name="T5" fmla="*/ 0 h 188"/>
                <a:gd name="T6" fmla="*/ 160 w 185"/>
                <a:gd name="T7" fmla="*/ 119 h 188"/>
                <a:gd name="T8" fmla="*/ 0 w 185"/>
                <a:gd name="T9" fmla="*/ 188 h 188"/>
              </a:gdLst>
              <a:ahLst/>
              <a:cxnLst>
                <a:cxn ang="0">
                  <a:pos x="T0" y="T1"/>
                </a:cxn>
                <a:cxn ang="0">
                  <a:pos x="T2" y="T3"/>
                </a:cxn>
                <a:cxn ang="0">
                  <a:pos x="T4" y="T5"/>
                </a:cxn>
                <a:cxn ang="0">
                  <a:pos x="T6" y="T7"/>
                </a:cxn>
                <a:cxn ang="0">
                  <a:pos x="T8" y="T9"/>
                </a:cxn>
              </a:cxnLst>
              <a:rect l="0" t="0" r="r" b="b"/>
              <a:pathLst>
                <a:path w="185" h="188">
                  <a:moveTo>
                    <a:pt x="0" y="188"/>
                  </a:moveTo>
                  <a:lnTo>
                    <a:pt x="20" y="85"/>
                  </a:lnTo>
                  <a:lnTo>
                    <a:pt x="185" y="0"/>
                  </a:lnTo>
                  <a:lnTo>
                    <a:pt x="160" y="119"/>
                  </a:lnTo>
                  <a:lnTo>
                    <a:pt x="0" y="188"/>
                  </a:lnTo>
                  <a:close/>
                </a:path>
              </a:pathLst>
            </a:custGeom>
            <a:solidFill>
              <a:schemeClr val="bg2">
                <a:lumMod val="75000"/>
              </a:schemeClr>
            </a:solidFill>
            <a:ln>
              <a:noFill/>
            </a:ln>
          </p:spPr>
          <p:txBody>
            <a:bodyPr anchor="ctr"/>
            <a:lstStyle/>
            <a:p>
              <a:pPr algn="ctr"/>
              <a:endParaRPr/>
            </a:p>
          </p:txBody>
        </p:sp>
        <p:sp>
          <p:nvSpPr>
            <p:cNvPr id="19" name="任意多边形: 形状 18"/>
            <p:cNvSpPr/>
            <p:nvPr/>
          </p:nvSpPr>
          <p:spPr bwMode="auto">
            <a:xfrm>
              <a:off x="3951419" y="2730735"/>
              <a:ext cx="1107614" cy="540410"/>
            </a:xfrm>
            <a:custGeom>
              <a:avLst/>
              <a:gdLst>
                <a:gd name="T0" fmla="*/ 0 w 248"/>
                <a:gd name="T1" fmla="*/ 69 h 121"/>
                <a:gd name="T2" fmla="*/ 87 w 248"/>
                <a:gd name="T3" fmla="*/ 121 h 121"/>
                <a:gd name="T4" fmla="*/ 248 w 248"/>
                <a:gd name="T5" fmla="*/ 69 h 121"/>
                <a:gd name="T6" fmla="*/ 160 w 248"/>
                <a:gd name="T7" fmla="*/ 0 h 121"/>
                <a:gd name="T8" fmla="*/ 0 w 248"/>
                <a:gd name="T9" fmla="*/ 69 h 121"/>
              </a:gdLst>
              <a:ahLst/>
              <a:cxnLst>
                <a:cxn ang="0">
                  <a:pos x="T0" y="T1"/>
                </a:cxn>
                <a:cxn ang="0">
                  <a:pos x="T2" y="T3"/>
                </a:cxn>
                <a:cxn ang="0">
                  <a:pos x="T4" y="T5"/>
                </a:cxn>
                <a:cxn ang="0">
                  <a:pos x="T6" y="T7"/>
                </a:cxn>
                <a:cxn ang="0">
                  <a:pos x="T8" y="T9"/>
                </a:cxn>
              </a:cxnLst>
              <a:rect l="0" t="0" r="r" b="b"/>
              <a:pathLst>
                <a:path w="248" h="121">
                  <a:moveTo>
                    <a:pt x="0" y="69"/>
                  </a:moveTo>
                  <a:lnTo>
                    <a:pt x="87" y="121"/>
                  </a:lnTo>
                  <a:lnTo>
                    <a:pt x="248" y="69"/>
                  </a:lnTo>
                  <a:lnTo>
                    <a:pt x="160" y="0"/>
                  </a:lnTo>
                  <a:lnTo>
                    <a:pt x="0" y="69"/>
                  </a:lnTo>
                  <a:close/>
                </a:path>
              </a:pathLst>
            </a:custGeom>
            <a:solidFill>
              <a:schemeClr val="bg2">
                <a:lumMod val="50000"/>
              </a:schemeClr>
            </a:solidFill>
            <a:ln>
              <a:noFill/>
            </a:ln>
          </p:spPr>
          <p:txBody>
            <a:bodyPr anchor="ctr"/>
            <a:lstStyle/>
            <a:p>
              <a:pPr algn="ctr"/>
              <a:endParaRPr/>
            </a:p>
          </p:txBody>
        </p:sp>
        <p:sp>
          <p:nvSpPr>
            <p:cNvPr id="20" name="任意多边形: 形状 19"/>
            <p:cNvSpPr/>
            <p:nvPr/>
          </p:nvSpPr>
          <p:spPr bwMode="auto">
            <a:xfrm>
              <a:off x="2419520" y="2619080"/>
              <a:ext cx="2371545" cy="1107613"/>
            </a:xfrm>
            <a:custGeom>
              <a:avLst/>
              <a:gdLst>
                <a:gd name="T0" fmla="*/ 11 w 254"/>
                <a:gd name="T1" fmla="*/ 119 h 119"/>
                <a:gd name="T2" fmla="*/ 2 w 254"/>
                <a:gd name="T3" fmla="*/ 113 h 119"/>
                <a:gd name="T4" fmla="*/ 7 w 254"/>
                <a:gd name="T5" fmla="*/ 100 h 119"/>
                <a:gd name="T6" fmla="*/ 239 w 254"/>
                <a:gd name="T7" fmla="*/ 2 h 119"/>
                <a:gd name="T8" fmla="*/ 252 w 254"/>
                <a:gd name="T9" fmla="*/ 8 h 119"/>
                <a:gd name="T10" fmla="*/ 247 w 254"/>
                <a:gd name="T11" fmla="*/ 21 h 119"/>
                <a:gd name="T12" fmla="*/ 15 w 254"/>
                <a:gd name="T13" fmla="*/ 118 h 119"/>
                <a:gd name="T14" fmla="*/ 11 w 254"/>
                <a:gd name="T15" fmla="*/ 119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119">
                  <a:moveTo>
                    <a:pt x="11" y="119"/>
                  </a:moveTo>
                  <a:cubicBezTo>
                    <a:pt x="7" y="119"/>
                    <a:pt x="3" y="117"/>
                    <a:pt x="2" y="113"/>
                  </a:cubicBezTo>
                  <a:cubicBezTo>
                    <a:pt x="0" y="108"/>
                    <a:pt x="2" y="102"/>
                    <a:pt x="7" y="100"/>
                  </a:cubicBezTo>
                  <a:cubicBezTo>
                    <a:pt x="239" y="2"/>
                    <a:pt x="239" y="2"/>
                    <a:pt x="239" y="2"/>
                  </a:cubicBezTo>
                  <a:cubicBezTo>
                    <a:pt x="244" y="0"/>
                    <a:pt x="250" y="3"/>
                    <a:pt x="252" y="8"/>
                  </a:cubicBezTo>
                  <a:cubicBezTo>
                    <a:pt x="254" y="13"/>
                    <a:pt x="252" y="19"/>
                    <a:pt x="247" y="21"/>
                  </a:cubicBezTo>
                  <a:cubicBezTo>
                    <a:pt x="15" y="118"/>
                    <a:pt x="15" y="118"/>
                    <a:pt x="15" y="118"/>
                  </a:cubicBezTo>
                  <a:cubicBezTo>
                    <a:pt x="14" y="119"/>
                    <a:pt x="12" y="119"/>
                    <a:pt x="11" y="119"/>
                  </a:cubicBezTo>
                  <a:close/>
                </a:path>
              </a:pathLst>
            </a:custGeom>
            <a:solidFill>
              <a:schemeClr val="tx1">
                <a:lumMod val="65000"/>
                <a:lumOff val="35000"/>
              </a:schemeClr>
            </a:solidFill>
            <a:ln>
              <a:noFill/>
            </a:ln>
          </p:spPr>
          <p:txBody>
            <a:bodyPr anchor="ctr"/>
            <a:lstStyle/>
            <a:p>
              <a:pPr algn="ctr"/>
              <a:endParaRPr/>
            </a:p>
          </p:txBody>
        </p:sp>
      </p:grpSp>
      <p:grpSp>
        <p:nvGrpSpPr>
          <p:cNvPr id="5" name="组合 4"/>
          <p:cNvGrpSpPr/>
          <p:nvPr/>
        </p:nvGrpSpPr>
        <p:grpSpPr>
          <a:xfrm>
            <a:off x="1716010" y="1780802"/>
            <a:ext cx="3216824" cy="1712354"/>
            <a:chOff x="954040" y="2231039"/>
            <a:chExt cx="4288354" cy="2282742"/>
          </a:xfrm>
        </p:grpSpPr>
        <p:sp>
          <p:nvSpPr>
            <p:cNvPr id="6" name="文本框 66"/>
            <p:cNvSpPr txBox="1"/>
            <p:nvPr/>
          </p:nvSpPr>
          <p:spPr>
            <a:xfrm>
              <a:off x="954041" y="2231039"/>
              <a:ext cx="4288353" cy="1077218"/>
            </a:xfrm>
            <a:prstGeom prst="rect">
              <a:avLst/>
            </a:prstGeom>
            <a:noFill/>
          </p:spPr>
          <p:txBody>
            <a:bodyPr wrap="none">
              <a:normAutofit/>
            </a:bodyPr>
            <a:lstStyle/>
            <a:p>
              <a:r>
                <a:rPr lang="zh-CN" altLang="en-US" sz="2000" dirty="0">
                  <a:solidFill>
                    <a:schemeClr val="bg1">
                      <a:lumMod val="50000"/>
                    </a:schemeClr>
                  </a:solidFill>
                  <a:latin typeface="微软雅黑" panose="020B0503020204020204" pitchFamily="34" charset="-122"/>
                  <a:ea typeface="微软雅黑" panose="020B0503020204020204" pitchFamily="34" charset="-122"/>
                </a:rPr>
                <a:t>全球的数据资料存储量</a:t>
              </a:r>
              <a:br>
                <a:rPr lang="zh-CN" altLang="en-US" sz="2000" dirty="0">
                  <a:solidFill>
                    <a:schemeClr val="bg1">
                      <a:lumMod val="50000"/>
                    </a:schemeClr>
                  </a:solidFill>
                  <a:latin typeface="微软雅黑" panose="020B0503020204020204" pitchFamily="34" charset="-122"/>
                  <a:ea typeface="微软雅黑" panose="020B0503020204020204" pitchFamily="34" charset="-122"/>
                </a:rPr>
              </a:br>
              <a:r>
                <a:rPr lang="zh-CN" altLang="en-US" sz="2000" dirty="0">
                  <a:solidFill>
                    <a:schemeClr val="bg1">
                      <a:lumMod val="50000"/>
                    </a:schemeClr>
                  </a:solidFill>
                  <a:latin typeface="微软雅黑" panose="020B0503020204020204" pitchFamily="34" charset="-122"/>
                  <a:ea typeface="微软雅黑" panose="020B0503020204020204" pitchFamily="34" charset="-122"/>
                </a:rPr>
                <a:t>到</a:t>
              </a:r>
              <a:r>
                <a:rPr lang="en-US" altLang="zh-CN" sz="2000" dirty="0">
                  <a:solidFill>
                    <a:schemeClr val="bg1">
                      <a:lumMod val="50000"/>
                    </a:schemeClr>
                  </a:solidFill>
                  <a:latin typeface="微软雅黑" panose="020B0503020204020204" pitchFamily="34" charset="-122"/>
                  <a:ea typeface="微软雅黑" panose="020B0503020204020204" pitchFamily="34" charset="-122"/>
                </a:rPr>
                <a:t>2020</a:t>
              </a:r>
              <a:r>
                <a:rPr lang="zh-CN" altLang="en-US" sz="2000" dirty="0">
                  <a:solidFill>
                    <a:schemeClr val="bg1">
                      <a:lumMod val="50000"/>
                    </a:schemeClr>
                  </a:solidFill>
                  <a:latin typeface="微软雅黑" panose="020B0503020204020204" pitchFamily="34" charset="-122"/>
                  <a:ea typeface="微软雅黑" panose="020B0503020204020204" pitchFamily="34" charset="-122"/>
                </a:rPr>
                <a:t>年将达到</a:t>
              </a:r>
              <a:r>
                <a:rPr lang="en-US" altLang="zh-CN" sz="2000" dirty="0">
                  <a:solidFill>
                    <a:schemeClr val="bg1">
                      <a:lumMod val="50000"/>
                    </a:schemeClr>
                  </a:solidFill>
                  <a:latin typeface="微软雅黑" panose="020B0503020204020204" pitchFamily="34" charset="-122"/>
                  <a:ea typeface="微软雅黑" panose="020B0503020204020204" pitchFamily="34" charset="-122"/>
                </a:rPr>
                <a:t>40ZB</a:t>
              </a:r>
            </a:p>
          </p:txBody>
        </p:sp>
        <p:sp>
          <p:nvSpPr>
            <p:cNvPr id="7" name="矩形 6"/>
            <p:cNvSpPr/>
            <p:nvPr/>
          </p:nvSpPr>
          <p:spPr>
            <a:xfrm>
              <a:off x="954040" y="3559674"/>
              <a:ext cx="4288353" cy="954107"/>
            </a:xfrm>
            <a:prstGeom prst="rect">
              <a:avLst/>
            </a:prstGeom>
          </p:spPr>
          <p:txBody>
            <a:bodyPr wrap="square">
              <a:normAutofit/>
            </a:bodyPr>
            <a:lstStyle/>
            <a:p>
              <a:r>
                <a:rPr lang="en-US" altLang="zh-CN" sz="900">
                  <a:solidFill>
                    <a:schemeClr val="bg1">
                      <a:lumMod val="50000"/>
                    </a:schemeClr>
                  </a:solidFill>
                  <a:latin typeface="微软雅黑" panose="020B0503020204020204" pitchFamily="34" charset="-122"/>
                  <a:ea typeface="微软雅黑" panose="020B0503020204020204" pitchFamily="34" charset="-122"/>
                </a:rPr>
                <a:t>40ZB</a:t>
              </a:r>
              <a:r>
                <a:rPr lang="zh-CN" altLang="en-US" sz="900">
                  <a:solidFill>
                    <a:schemeClr val="bg1">
                      <a:lumMod val="50000"/>
                    </a:schemeClr>
                  </a:solidFill>
                  <a:latin typeface="微软雅黑" panose="020B0503020204020204" pitchFamily="34" charset="-122"/>
                  <a:ea typeface="微软雅黑" panose="020B0503020204020204" pitchFamily="34" charset="-122"/>
                </a:rPr>
                <a:t>的数据量约等于地球上沙滩上所有沙粒总和的</a:t>
              </a:r>
              <a:r>
                <a:rPr lang="en-US" altLang="zh-CN" sz="900">
                  <a:solidFill>
                    <a:schemeClr val="bg1">
                      <a:lumMod val="50000"/>
                    </a:schemeClr>
                  </a:solidFill>
                  <a:latin typeface="微软雅黑" panose="020B0503020204020204" pitchFamily="34" charset="-122"/>
                  <a:ea typeface="微软雅黑" panose="020B0503020204020204" pitchFamily="34" charset="-122"/>
                </a:rPr>
                <a:t>47</a:t>
              </a:r>
              <a:r>
                <a:rPr lang="zh-CN" altLang="en-US" sz="900">
                  <a:solidFill>
                    <a:schemeClr val="bg1">
                      <a:lumMod val="50000"/>
                    </a:schemeClr>
                  </a:solidFill>
                  <a:latin typeface="微软雅黑" panose="020B0503020204020204" pitchFamily="34" charset="-122"/>
                  <a:ea typeface="微软雅黑" panose="020B0503020204020204" pitchFamily="34" charset="-122"/>
                </a:rPr>
                <a:t>倍；如果把</a:t>
              </a:r>
              <a:r>
                <a:rPr lang="en-US" altLang="zh-CN" sz="900">
                  <a:solidFill>
                    <a:schemeClr val="bg1">
                      <a:lumMod val="50000"/>
                    </a:schemeClr>
                  </a:solidFill>
                  <a:latin typeface="微软雅黑" panose="020B0503020204020204" pitchFamily="34" charset="-122"/>
                  <a:ea typeface="微软雅黑" panose="020B0503020204020204" pitchFamily="34" charset="-122"/>
                </a:rPr>
                <a:t>40ZB</a:t>
              </a:r>
              <a:r>
                <a:rPr lang="zh-CN" altLang="en-US" sz="900">
                  <a:solidFill>
                    <a:schemeClr val="bg1">
                      <a:lumMod val="50000"/>
                    </a:schemeClr>
                  </a:solidFill>
                  <a:latin typeface="微软雅黑" panose="020B0503020204020204" pitchFamily="34" charset="-122"/>
                  <a:ea typeface="微软雅黑" panose="020B0503020204020204" pitchFamily="34" charset="-122"/>
                </a:rPr>
                <a:t>全存到蓝光光碟中，光碟的重量将与</a:t>
              </a:r>
              <a:r>
                <a:rPr lang="en-US" altLang="zh-CN" sz="900">
                  <a:solidFill>
                    <a:schemeClr val="bg1">
                      <a:lumMod val="50000"/>
                    </a:schemeClr>
                  </a:solidFill>
                  <a:latin typeface="微软雅黑" panose="020B0503020204020204" pitchFamily="34" charset="-122"/>
                  <a:ea typeface="微软雅黑" panose="020B0503020204020204" pitchFamily="34" charset="-122"/>
                </a:rPr>
                <a:t>424</a:t>
              </a:r>
              <a:r>
                <a:rPr lang="zh-CN" altLang="en-US" sz="900">
                  <a:solidFill>
                    <a:schemeClr val="bg1">
                      <a:lumMod val="50000"/>
                    </a:schemeClr>
                  </a:solidFill>
                  <a:latin typeface="微软雅黑" panose="020B0503020204020204" pitchFamily="34" charset="-122"/>
                  <a:ea typeface="微软雅黑" panose="020B0503020204020204" pitchFamily="34" charset="-122"/>
                </a:rPr>
                <a:t>台尼米兹（</a:t>
              </a:r>
              <a:r>
                <a:rPr lang="en-US" altLang="zh-CN" sz="900">
                  <a:solidFill>
                    <a:schemeClr val="bg1">
                      <a:lumMod val="50000"/>
                    </a:schemeClr>
                  </a:solidFill>
                  <a:latin typeface="微软雅黑" panose="020B0503020204020204" pitchFamily="34" charset="-122"/>
                  <a:ea typeface="微软雅黑" panose="020B0503020204020204" pitchFamily="34" charset="-122"/>
                </a:rPr>
                <a:t>Nimitz</a:t>
              </a:r>
              <a:r>
                <a:rPr lang="zh-CN" altLang="en-US" sz="900">
                  <a:solidFill>
                    <a:schemeClr val="bg1">
                      <a:lumMod val="50000"/>
                    </a:schemeClr>
                  </a:solidFill>
                  <a:latin typeface="微软雅黑" panose="020B0503020204020204" pitchFamily="34" charset="-122"/>
                  <a:ea typeface="微软雅黑" panose="020B0503020204020204" pitchFamily="34" charset="-122"/>
                </a:rPr>
                <a:t>）级航母相当；或是平均每人拥有</a:t>
              </a:r>
              <a:r>
                <a:rPr lang="en-US" altLang="zh-CN" sz="900">
                  <a:solidFill>
                    <a:schemeClr val="bg1">
                      <a:lumMod val="50000"/>
                    </a:schemeClr>
                  </a:solidFill>
                  <a:latin typeface="微软雅黑" panose="020B0503020204020204" pitchFamily="34" charset="-122"/>
                  <a:ea typeface="微软雅黑" panose="020B0503020204020204" pitchFamily="34" charset="-122"/>
                </a:rPr>
                <a:t>5247GB</a:t>
              </a:r>
              <a:r>
                <a:rPr lang="zh-CN" altLang="en-US" sz="900">
                  <a:solidFill>
                    <a:schemeClr val="bg1">
                      <a:lumMod val="50000"/>
                    </a:schemeClr>
                  </a:solidFill>
                  <a:latin typeface="微软雅黑" panose="020B0503020204020204" pitchFamily="34" charset="-122"/>
                  <a:ea typeface="微软雅黑" panose="020B0503020204020204" pitchFamily="34" charset="-122"/>
                </a:rPr>
                <a:t>的数据量。</a:t>
              </a:r>
            </a:p>
          </p:txBody>
        </p:sp>
      </p:grpSp>
    </p:spTree>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a:xfrm>
            <a:off x="3120353" y="1322096"/>
            <a:ext cx="1333562" cy="1333562"/>
            <a:chOff x="4159746" y="1663547"/>
            <a:chExt cx="1777775" cy="1777775"/>
          </a:xfrm>
        </p:grpSpPr>
        <p:sp>
          <p:nvSpPr>
            <p:cNvPr id="10" name="泪滴形 9"/>
            <p:cNvSpPr/>
            <p:nvPr/>
          </p:nvSpPr>
          <p:spPr>
            <a:xfrm rot="5400000">
              <a:off x="4159746" y="1663547"/>
              <a:ext cx="1777775" cy="1777775"/>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文本框 11"/>
            <p:cNvSpPr txBox="1"/>
            <p:nvPr/>
          </p:nvSpPr>
          <p:spPr>
            <a:xfrm>
              <a:off x="4492230" y="2321600"/>
              <a:ext cx="1175964" cy="492443"/>
            </a:xfrm>
            <a:prstGeom prst="rect">
              <a:avLst/>
            </a:prstGeom>
            <a:noFill/>
            <a:effectLst/>
          </p:spPr>
          <p:txBody>
            <a:bodyPr wrap="none" rtlCol="0">
              <a:spAutoFit/>
            </a:bodyPr>
            <a:lstStyle/>
            <a:p>
              <a:r>
                <a:rPr lang="zh-CN" altLang="en-US" b="1" dirty="0">
                  <a:solidFill>
                    <a:schemeClr val="bg1"/>
                  </a:solidFill>
                  <a:latin typeface="幼圆" panose="02010509060101010101" pitchFamily="49" charset="-122"/>
                  <a:ea typeface="幼圆" panose="02010509060101010101" pitchFamily="49" charset="-122"/>
                </a:rPr>
                <a:t>亮点一</a:t>
              </a:r>
            </a:p>
          </p:txBody>
        </p:sp>
      </p:grpSp>
      <p:grpSp>
        <p:nvGrpSpPr>
          <p:cNvPr id="3" name="组合 13"/>
          <p:cNvGrpSpPr/>
          <p:nvPr/>
        </p:nvGrpSpPr>
        <p:grpSpPr>
          <a:xfrm>
            <a:off x="4676176" y="1322096"/>
            <a:ext cx="1333562" cy="1333562"/>
            <a:chOff x="6233817" y="1663547"/>
            <a:chExt cx="1777775" cy="1777775"/>
          </a:xfrm>
        </p:grpSpPr>
        <p:sp>
          <p:nvSpPr>
            <p:cNvPr id="15" name="泪滴形 14"/>
            <p:cNvSpPr/>
            <p:nvPr/>
          </p:nvSpPr>
          <p:spPr>
            <a:xfrm rot="16200000" flipH="1">
              <a:off x="6233817" y="1663547"/>
              <a:ext cx="1777775" cy="1777775"/>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5"/>
            <p:cNvSpPr txBox="1"/>
            <p:nvPr/>
          </p:nvSpPr>
          <p:spPr>
            <a:xfrm>
              <a:off x="6533130" y="2321600"/>
              <a:ext cx="1175964" cy="492443"/>
            </a:xfrm>
            <a:prstGeom prst="rect">
              <a:avLst/>
            </a:prstGeom>
            <a:noFill/>
            <a:effectLst/>
          </p:spPr>
          <p:txBody>
            <a:bodyPr wrap="none" rtlCol="0">
              <a:spAutoFit/>
            </a:bodyPr>
            <a:lstStyle/>
            <a:p>
              <a:r>
                <a:rPr lang="zh-CN" altLang="en-US" b="1" dirty="0">
                  <a:solidFill>
                    <a:srgbClr val="FCFCFC"/>
                  </a:solidFill>
                  <a:latin typeface="幼圆" panose="02010509060101010101" pitchFamily="49" charset="-122"/>
                  <a:ea typeface="幼圆" panose="02010509060101010101" pitchFamily="49" charset="-122"/>
                </a:rPr>
                <a:t>亮点二</a:t>
              </a:r>
            </a:p>
          </p:txBody>
        </p:sp>
      </p:grpSp>
      <p:grpSp>
        <p:nvGrpSpPr>
          <p:cNvPr id="4" name="组合 16"/>
          <p:cNvGrpSpPr/>
          <p:nvPr/>
        </p:nvGrpSpPr>
        <p:grpSpPr>
          <a:xfrm>
            <a:off x="4676176" y="2809366"/>
            <a:ext cx="1688688" cy="2409244"/>
            <a:chOff x="6233817" y="3646232"/>
            <a:chExt cx="2251193" cy="3211768"/>
          </a:xfrm>
        </p:grpSpPr>
        <p:grpSp>
          <p:nvGrpSpPr>
            <p:cNvPr id="5" name="组合 17"/>
            <p:cNvGrpSpPr/>
            <p:nvPr/>
          </p:nvGrpSpPr>
          <p:grpSpPr>
            <a:xfrm>
              <a:off x="6233817" y="3646232"/>
              <a:ext cx="2232874" cy="3211768"/>
              <a:chOff x="6233817" y="3646232"/>
              <a:chExt cx="2232874" cy="3211768"/>
            </a:xfrm>
          </p:grpSpPr>
          <p:sp>
            <p:nvSpPr>
              <p:cNvPr id="24" name="Freeform 5"/>
              <p:cNvSpPr/>
              <p:nvPr/>
            </p:nvSpPr>
            <p:spPr bwMode="auto">
              <a:xfrm>
                <a:off x="7589631" y="4041333"/>
                <a:ext cx="877060" cy="2816667"/>
              </a:xfrm>
              <a:custGeom>
                <a:avLst/>
                <a:gdLst>
                  <a:gd name="T0" fmla="*/ 385 w 486"/>
                  <a:gd name="T1" fmla="*/ 1262 h 1559"/>
                  <a:gd name="T2" fmla="*/ 383 w 486"/>
                  <a:gd name="T3" fmla="*/ 1249 h 1559"/>
                  <a:gd name="T4" fmla="*/ 369 w 486"/>
                  <a:gd name="T5" fmla="*/ 1174 h 1559"/>
                  <a:gd name="T6" fmla="*/ 371 w 486"/>
                  <a:gd name="T7" fmla="*/ 930 h 1559"/>
                  <a:gd name="T8" fmla="*/ 446 w 486"/>
                  <a:gd name="T9" fmla="*/ 572 h 1559"/>
                  <a:gd name="T10" fmla="*/ 471 w 486"/>
                  <a:gd name="T11" fmla="*/ 403 h 1559"/>
                  <a:gd name="T12" fmla="*/ 453 w 486"/>
                  <a:gd name="T13" fmla="*/ 355 h 1559"/>
                  <a:gd name="T14" fmla="*/ 367 w 486"/>
                  <a:gd name="T15" fmla="*/ 251 h 1559"/>
                  <a:gd name="T16" fmla="*/ 254 w 486"/>
                  <a:gd name="T17" fmla="*/ 83 h 1559"/>
                  <a:gd name="T18" fmla="*/ 117 w 486"/>
                  <a:gd name="T19" fmla="*/ 24 h 1559"/>
                  <a:gd name="T20" fmla="*/ 73 w 486"/>
                  <a:gd name="T21" fmla="*/ 191 h 1559"/>
                  <a:gd name="T22" fmla="*/ 84 w 486"/>
                  <a:gd name="T23" fmla="*/ 245 h 1559"/>
                  <a:gd name="T24" fmla="*/ 70 w 486"/>
                  <a:gd name="T25" fmla="*/ 485 h 1559"/>
                  <a:gd name="T26" fmla="*/ 21 w 486"/>
                  <a:gd name="T27" fmla="*/ 636 h 1559"/>
                  <a:gd name="T28" fmla="*/ 20 w 486"/>
                  <a:gd name="T29" fmla="*/ 872 h 1559"/>
                  <a:gd name="T30" fmla="*/ 23 w 486"/>
                  <a:gd name="T31" fmla="*/ 880 h 1559"/>
                  <a:gd name="T32" fmla="*/ 78 w 486"/>
                  <a:gd name="T33" fmla="*/ 1121 h 1559"/>
                  <a:gd name="T34" fmla="*/ 96 w 486"/>
                  <a:gd name="T35" fmla="*/ 1248 h 1559"/>
                  <a:gd name="T36" fmla="*/ 117 w 486"/>
                  <a:gd name="T37" fmla="*/ 1559 h 1559"/>
                  <a:gd name="T38" fmla="*/ 486 w 486"/>
                  <a:gd name="T39" fmla="*/ 1559 h 1559"/>
                  <a:gd name="T40" fmla="*/ 385 w 486"/>
                  <a:gd name="T41" fmla="*/ 1262 h 1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6" h="1559">
                    <a:moveTo>
                      <a:pt x="385" y="1262"/>
                    </a:moveTo>
                    <a:cubicBezTo>
                      <a:pt x="384" y="1258"/>
                      <a:pt x="384" y="1253"/>
                      <a:pt x="383" y="1249"/>
                    </a:cubicBezTo>
                    <a:cubicBezTo>
                      <a:pt x="369" y="1174"/>
                      <a:pt x="369" y="1174"/>
                      <a:pt x="369" y="1174"/>
                    </a:cubicBezTo>
                    <a:cubicBezTo>
                      <a:pt x="356" y="1107"/>
                      <a:pt x="358" y="997"/>
                      <a:pt x="371" y="930"/>
                    </a:cubicBezTo>
                    <a:cubicBezTo>
                      <a:pt x="446" y="572"/>
                      <a:pt x="446" y="572"/>
                      <a:pt x="446" y="572"/>
                    </a:cubicBezTo>
                    <a:cubicBezTo>
                      <a:pt x="460" y="505"/>
                      <a:pt x="471" y="429"/>
                      <a:pt x="471" y="403"/>
                    </a:cubicBezTo>
                    <a:cubicBezTo>
                      <a:pt x="471" y="376"/>
                      <a:pt x="463" y="355"/>
                      <a:pt x="453" y="355"/>
                    </a:cubicBezTo>
                    <a:cubicBezTo>
                      <a:pt x="444" y="355"/>
                      <a:pt x="404" y="308"/>
                      <a:pt x="367" y="251"/>
                    </a:cubicBezTo>
                    <a:cubicBezTo>
                      <a:pt x="254" y="83"/>
                      <a:pt x="254" y="83"/>
                      <a:pt x="254" y="83"/>
                    </a:cubicBezTo>
                    <a:cubicBezTo>
                      <a:pt x="216" y="26"/>
                      <a:pt x="155" y="0"/>
                      <a:pt x="117" y="24"/>
                    </a:cubicBezTo>
                    <a:cubicBezTo>
                      <a:pt x="79" y="49"/>
                      <a:pt x="59" y="124"/>
                      <a:pt x="73" y="191"/>
                    </a:cubicBezTo>
                    <a:cubicBezTo>
                      <a:pt x="84" y="245"/>
                      <a:pt x="84" y="245"/>
                      <a:pt x="84" y="245"/>
                    </a:cubicBezTo>
                    <a:cubicBezTo>
                      <a:pt x="97" y="312"/>
                      <a:pt x="91" y="420"/>
                      <a:pt x="70" y="485"/>
                    </a:cubicBezTo>
                    <a:cubicBezTo>
                      <a:pt x="21" y="636"/>
                      <a:pt x="21" y="636"/>
                      <a:pt x="21" y="636"/>
                    </a:cubicBezTo>
                    <a:cubicBezTo>
                      <a:pt x="0" y="701"/>
                      <a:pt x="0" y="807"/>
                      <a:pt x="20" y="872"/>
                    </a:cubicBezTo>
                    <a:cubicBezTo>
                      <a:pt x="23" y="880"/>
                      <a:pt x="23" y="880"/>
                      <a:pt x="23" y="880"/>
                    </a:cubicBezTo>
                    <a:cubicBezTo>
                      <a:pt x="43" y="945"/>
                      <a:pt x="68" y="1053"/>
                      <a:pt x="78" y="1121"/>
                    </a:cubicBezTo>
                    <a:cubicBezTo>
                      <a:pt x="96" y="1248"/>
                      <a:pt x="96" y="1248"/>
                      <a:pt x="96" y="1248"/>
                    </a:cubicBezTo>
                    <a:cubicBezTo>
                      <a:pt x="117" y="1559"/>
                      <a:pt x="117" y="1559"/>
                      <a:pt x="117" y="1559"/>
                    </a:cubicBezTo>
                    <a:cubicBezTo>
                      <a:pt x="486" y="1559"/>
                      <a:pt x="486" y="1559"/>
                      <a:pt x="486" y="1559"/>
                    </a:cubicBezTo>
                    <a:lnTo>
                      <a:pt x="385" y="1262"/>
                    </a:lnTo>
                    <a:close/>
                  </a:path>
                </a:pathLst>
              </a:custGeom>
              <a:solidFill>
                <a:srgbClr val="F7C8A8"/>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56" tIns="45728" rIns="91456" bIns="45728" numCol="1" anchor="t" anchorCtr="0" compatLnSpc="1"/>
              <a:lstStyle/>
              <a:p>
                <a:endParaRPr lang="zh-CN" altLang="en-US">
                  <a:solidFill>
                    <a:prstClr val="black"/>
                  </a:solidFill>
                </a:endParaRPr>
              </a:p>
            </p:txBody>
          </p:sp>
          <p:grpSp>
            <p:nvGrpSpPr>
              <p:cNvPr id="6" name="组合 24"/>
              <p:cNvGrpSpPr/>
              <p:nvPr/>
            </p:nvGrpSpPr>
            <p:grpSpPr>
              <a:xfrm>
                <a:off x="6233817" y="3646232"/>
                <a:ext cx="1777775" cy="1777775"/>
                <a:chOff x="6233817" y="3646232"/>
                <a:chExt cx="1777775" cy="1777775"/>
              </a:xfrm>
            </p:grpSpPr>
            <p:sp>
              <p:nvSpPr>
                <p:cNvPr id="26" name="泪滴形 25"/>
                <p:cNvSpPr/>
                <p:nvPr/>
              </p:nvSpPr>
              <p:spPr>
                <a:xfrm rot="5400000" flipH="1" flipV="1">
                  <a:off x="6233817" y="3646232"/>
                  <a:ext cx="1777775" cy="1777775"/>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文本框 26"/>
                <p:cNvSpPr txBox="1"/>
                <p:nvPr/>
              </p:nvSpPr>
              <p:spPr>
                <a:xfrm>
                  <a:off x="6362326" y="3990012"/>
                  <a:ext cx="1175963" cy="492443"/>
                </a:xfrm>
                <a:prstGeom prst="rect">
                  <a:avLst/>
                </a:prstGeom>
                <a:noFill/>
                <a:effectLst/>
              </p:spPr>
              <p:txBody>
                <a:bodyPr wrap="none" rtlCol="0">
                  <a:spAutoFit/>
                </a:bodyPr>
                <a:lstStyle/>
                <a:p>
                  <a:r>
                    <a:rPr lang="zh-CN" altLang="en-US" b="1" dirty="0">
                      <a:solidFill>
                        <a:schemeClr val="bg1"/>
                      </a:solidFill>
                      <a:latin typeface="幼圆" panose="02010509060101010101" pitchFamily="49" charset="-122"/>
                      <a:ea typeface="幼圆" panose="02010509060101010101" pitchFamily="49" charset="-122"/>
                    </a:rPr>
                    <a:t>亮点四</a:t>
                  </a:r>
                </a:p>
              </p:txBody>
            </p:sp>
          </p:grpSp>
        </p:grpSp>
        <p:grpSp>
          <p:nvGrpSpPr>
            <p:cNvPr id="8" name="组合 18"/>
            <p:cNvGrpSpPr/>
            <p:nvPr/>
          </p:nvGrpSpPr>
          <p:grpSpPr>
            <a:xfrm>
              <a:off x="7462919" y="4355823"/>
              <a:ext cx="1022091" cy="1535809"/>
              <a:chOff x="7462919" y="4355823"/>
              <a:chExt cx="1022091" cy="1535809"/>
            </a:xfrm>
          </p:grpSpPr>
          <p:sp>
            <p:nvSpPr>
              <p:cNvPr id="20" name="Freeform 13"/>
              <p:cNvSpPr/>
              <p:nvPr/>
            </p:nvSpPr>
            <p:spPr bwMode="auto">
              <a:xfrm>
                <a:off x="8313262" y="4612300"/>
                <a:ext cx="171748" cy="399219"/>
              </a:xfrm>
              <a:custGeom>
                <a:avLst/>
                <a:gdLst>
                  <a:gd name="T0" fmla="*/ 0 w 95"/>
                  <a:gd name="T1" fmla="*/ 0 h 221"/>
                  <a:gd name="T2" fmla="*/ 35 w 95"/>
                  <a:gd name="T3" fmla="*/ 221 h 221"/>
                  <a:gd name="T4" fmla="*/ 0 w 95"/>
                  <a:gd name="T5" fmla="*/ 0 h 221"/>
                </a:gdLst>
                <a:ahLst/>
                <a:cxnLst>
                  <a:cxn ang="0">
                    <a:pos x="T0" y="T1"/>
                  </a:cxn>
                  <a:cxn ang="0">
                    <a:pos x="T2" y="T3"/>
                  </a:cxn>
                  <a:cxn ang="0">
                    <a:pos x="T4" y="T5"/>
                  </a:cxn>
                </a:cxnLst>
                <a:rect l="0" t="0" r="r" b="b"/>
                <a:pathLst>
                  <a:path w="95" h="221">
                    <a:moveTo>
                      <a:pt x="0" y="0"/>
                    </a:moveTo>
                    <a:cubicBezTo>
                      <a:pt x="0" y="0"/>
                      <a:pt x="95" y="61"/>
                      <a:pt x="35" y="221"/>
                    </a:cubicBezTo>
                    <a:cubicBezTo>
                      <a:pt x="35" y="221"/>
                      <a:pt x="72" y="70"/>
                      <a:pt x="0" y="0"/>
                    </a:cubicBezTo>
                    <a:close/>
                  </a:path>
                </a:pathLst>
              </a:custGeom>
              <a:solidFill>
                <a:srgbClr val="FBE2C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56" tIns="45728" rIns="91456" bIns="45728" numCol="1" anchor="t" anchorCtr="0" compatLnSpc="1"/>
              <a:lstStyle/>
              <a:p>
                <a:endParaRPr lang="zh-CN" altLang="en-US">
                  <a:solidFill>
                    <a:prstClr val="black"/>
                  </a:solidFill>
                </a:endParaRPr>
              </a:p>
            </p:txBody>
          </p:sp>
          <p:sp>
            <p:nvSpPr>
              <p:cNvPr id="21" name="Freeform 14"/>
              <p:cNvSpPr/>
              <p:nvPr/>
            </p:nvSpPr>
            <p:spPr bwMode="auto">
              <a:xfrm>
                <a:off x="7688863" y="5492413"/>
                <a:ext cx="409142" cy="399219"/>
              </a:xfrm>
              <a:custGeom>
                <a:avLst/>
                <a:gdLst>
                  <a:gd name="T0" fmla="*/ 0 w 227"/>
                  <a:gd name="T1" fmla="*/ 149 h 221"/>
                  <a:gd name="T2" fmla="*/ 195 w 227"/>
                  <a:gd name="T3" fmla="*/ 0 h 221"/>
                  <a:gd name="T4" fmla="*/ 0 w 227"/>
                  <a:gd name="T5" fmla="*/ 149 h 221"/>
                </a:gdLst>
                <a:ahLst/>
                <a:cxnLst>
                  <a:cxn ang="0">
                    <a:pos x="T0" y="T1"/>
                  </a:cxn>
                  <a:cxn ang="0">
                    <a:pos x="T2" y="T3"/>
                  </a:cxn>
                  <a:cxn ang="0">
                    <a:pos x="T4" y="T5"/>
                  </a:cxn>
                </a:cxnLst>
                <a:rect l="0" t="0" r="r" b="b"/>
                <a:pathLst>
                  <a:path w="227" h="221">
                    <a:moveTo>
                      <a:pt x="0" y="149"/>
                    </a:moveTo>
                    <a:cubicBezTo>
                      <a:pt x="0" y="149"/>
                      <a:pt x="181" y="190"/>
                      <a:pt x="195" y="0"/>
                    </a:cubicBezTo>
                    <a:cubicBezTo>
                      <a:pt x="195" y="0"/>
                      <a:pt x="227" y="221"/>
                      <a:pt x="0" y="149"/>
                    </a:cubicBezTo>
                    <a:close/>
                  </a:path>
                </a:pathLst>
              </a:custGeom>
              <a:solidFill>
                <a:srgbClr val="FBE2C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56" tIns="45728" rIns="91456" bIns="45728" numCol="1" anchor="t" anchorCtr="0" compatLnSpc="1"/>
              <a:lstStyle/>
              <a:p>
                <a:endParaRPr lang="zh-CN" altLang="en-US">
                  <a:solidFill>
                    <a:prstClr val="black"/>
                  </a:solidFill>
                </a:endParaRPr>
              </a:p>
            </p:txBody>
          </p:sp>
          <p:sp>
            <p:nvSpPr>
              <p:cNvPr id="22" name="Freeform 7"/>
              <p:cNvSpPr/>
              <p:nvPr/>
            </p:nvSpPr>
            <p:spPr bwMode="auto">
              <a:xfrm>
                <a:off x="7462919" y="4355823"/>
                <a:ext cx="821337" cy="877823"/>
              </a:xfrm>
              <a:custGeom>
                <a:avLst/>
                <a:gdLst>
                  <a:gd name="T0" fmla="*/ 414 w 455"/>
                  <a:gd name="T1" fmla="*/ 458 h 486"/>
                  <a:gd name="T2" fmla="*/ 400 w 455"/>
                  <a:gd name="T3" fmla="*/ 325 h 486"/>
                  <a:gd name="T4" fmla="*/ 394 w 455"/>
                  <a:gd name="T5" fmla="*/ 319 h 486"/>
                  <a:gd name="T6" fmla="*/ 220 w 455"/>
                  <a:gd name="T7" fmla="*/ 141 h 486"/>
                  <a:gd name="T8" fmla="*/ 152 w 455"/>
                  <a:gd name="T9" fmla="*/ 70 h 486"/>
                  <a:gd name="T10" fmla="*/ 23 w 455"/>
                  <a:gd name="T11" fmla="*/ 24 h 486"/>
                  <a:gd name="T12" fmla="*/ 24 w 455"/>
                  <a:gd name="T13" fmla="*/ 139 h 486"/>
                  <a:gd name="T14" fmla="*/ 134 w 455"/>
                  <a:gd name="T15" fmla="*/ 260 h 486"/>
                  <a:gd name="T16" fmla="*/ 222 w 455"/>
                  <a:gd name="T17" fmla="*/ 367 h 486"/>
                  <a:gd name="T18" fmla="*/ 292 w 455"/>
                  <a:gd name="T19" fmla="*/ 464 h 486"/>
                  <a:gd name="T20" fmla="*/ 414 w 455"/>
                  <a:gd name="T21" fmla="*/ 458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5" h="486">
                    <a:moveTo>
                      <a:pt x="414" y="458"/>
                    </a:moveTo>
                    <a:cubicBezTo>
                      <a:pt x="455" y="433"/>
                      <a:pt x="448" y="373"/>
                      <a:pt x="400" y="325"/>
                    </a:cubicBezTo>
                    <a:cubicBezTo>
                      <a:pt x="394" y="319"/>
                      <a:pt x="394" y="319"/>
                      <a:pt x="394" y="319"/>
                    </a:cubicBezTo>
                    <a:cubicBezTo>
                      <a:pt x="345" y="271"/>
                      <a:pt x="267" y="191"/>
                      <a:pt x="220" y="141"/>
                    </a:cubicBezTo>
                    <a:cubicBezTo>
                      <a:pt x="152" y="70"/>
                      <a:pt x="152" y="70"/>
                      <a:pt x="152" y="70"/>
                    </a:cubicBezTo>
                    <a:cubicBezTo>
                      <a:pt x="105" y="21"/>
                      <a:pt x="47" y="0"/>
                      <a:pt x="23" y="24"/>
                    </a:cubicBezTo>
                    <a:cubicBezTo>
                      <a:pt x="0" y="48"/>
                      <a:pt x="0" y="100"/>
                      <a:pt x="24" y="139"/>
                    </a:cubicBezTo>
                    <a:cubicBezTo>
                      <a:pt x="48" y="177"/>
                      <a:pt x="97" y="232"/>
                      <a:pt x="134" y="260"/>
                    </a:cubicBezTo>
                    <a:cubicBezTo>
                      <a:pt x="171" y="288"/>
                      <a:pt x="210" y="336"/>
                      <a:pt x="222" y="367"/>
                    </a:cubicBezTo>
                    <a:cubicBezTo>
                      <a:pt x="233" y="399"/>
                      <a:pt x="265" y="442"/>
                      <a:pt x="292" y="464"/>
                    </a:cubicBezTo>
                    <a:cubicBezTo>
                      <a:pt x="319" y="486"/>
                      <a:pt x="374" y="483"/>
                      <a:pt x="414" y="458"/>
                    </a:cubicBezTo>
                    <a:close/>
                  </a:path>
                </a:pathLst>
              </a:custGeom>
              <a:solidFill>
                <a:srgbClr val="F8C8A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56" tIns="45728" rIns="91456" bIns="45728" numCol="1" anchor="t" anchorCtr="0" compatLnSpc="1"/>
              <a:lstStyle/>
              <a:p>
                <a:endParaRPr lang="zh-CN" altLang="en-US">
                  <a:solidFill>
                    <a:prstClr val="black"/>
                  </a:solidFill>
                </a:endParaRPr>
              </a:p>
            </p:txBody>
          </p:sp>
          <p:sp>
            <p:nvSpPr>
              <p:cNvPr id="23" name="Freeform 9"/>
              <p:cNvSpPr/>
              <p:nvPr/>
            </p:nvSpPr>
            <p:spPr bwMode="auto">
              <a:xfrm>
                <a:off x="7513298" y="4393989"/>
                <a:ext cx="157245" cy="157245"/>
              </a:xfrm>
              <a:custGeom>
                <a:avLst/>
                <a:gdLst>
                  <a:gd name="T0" fmla="*/ 40 w 87"/>
                  <a:gd name="T1" fmla="*/ 9 h 87"/>
                  <a:gd name="T2" fmla="*/ 5 w 87"/>
                  <a:gd name="T3" fmla="*/ 54 h 87"/>
                  <a:gd name="T4" fmla="*/ 42 w 87"/>
                  <a:gd name="T5" fmla="*/ 87 h 87"/>
                  <a:gd name="T6" fmla="*/ 87 w 87"/>
                  <a:gd name="T7" fmla="*/ 39 h 87"/>
                  <a:gd name="T8" fmla="*/ 40 w 87"/>
                  <a:gd name="T9" fmla="*/ 9 h 87"/>
                </a:gdLst>
                <a:ahLst/>
                <a:cxnLst>
                  <a:cxn ang="0">
                    <a:pos x="T0" y="T1"/>
                  </a:cxn>
                  <a:cxn ang="0">
                    <a:pos x="T2" y="T3"/>
                  </a:cxn>
                  <a:cxn ang="0">
                    <a:pos x="T4" y="T5"/>
                  </a:cxn>
                  <a:cxn ang="0">
                    <a:pos x="T6" y="T7"/>
                  </a:cxn>
                  <a:cxn ang="0">
                    <a:pos x="T8" y="T9"/>
                  </a:cxn>
                </a:cxnLst>
                <a:rect l="0" t="0" r="r" b="b"/>
                <a:pathLst>
                  <a:path w="87" h="87">
                    <a:moveTo>
                      <a:pt x="40" y="9"/>
                    </a:moveTo>
                    <a:cubicBezTo>
                      <a:pt x="40" y="9"/>
                      <a:pt x="0" y="33"/>
                      <a:pt x="5" y="54"/>
                    </a:cubicBezTo>
                    <a:cubicBezTo>
                      <a:pt x="5" y="54"/>
                      <a:pt x="21" y="87"/>
                      <a:pt x="42" y="87"/>
                    </a:cubicBezTo>
                    <a:cubicBezTo>
                      <a:pt x="87" y="39"/>
                      <a:pt x="87" y="39"/>
                      <a:pt x="87" y="39"/>
                    </a:cubicBezTo>
                    <a:cubicBezTo>
                      <a:pt x="87" y="39"/>
                      <a:pt x="53" y="0"/>
                      <a:pt x="40" y="9"/>
                    </a:cubicBezTo>
                    <a:close/>
                  </a:path>
                </a:pathLst>
              </a:custGeom>
              <a:solidFill>
                <a:srgbClr val="FBE2C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56" tIns="45728" rIns="91456" bIns="45728" numCol="1" anchor="t" anchorCtr="0" compatLnSpc="1"/>
              <a:lstStyle/>
              <a:p>
                <a:endParaRPr lang="zh-CN" altLang="en-US">
                  <a:solidFill>
                    <a:prstClr val="black"/>
                  </a:solidFill>
                </a:endParaRPr>
              </a:p>
            </p:txBody>
          </p:sp>
        </p:grpSp>
      </p:grpSp>
      <p:grpSp>
        <p:nvGrpSpPr>
          <p:cNvPr id="14" name="组合 27"/>
          <p:cNvGrpSpPr/>
          <p:nvPr/>
        </p:nvGrpSpPr>
        <p:grpSpPr>
          <a:xfrm>
            <a:off x="2795320" y="2809366"/>
            <a:ext cx="1658594" cy="2409244"/>
            <a:chOff x="3726446" y="3646232"/>
            <a:chExt cx="2211075" cy="3211768"/>
          </a:xfrm>
        </p:grpSpPr>
        <p:grpSp>
          <p:nvGrpSpPr>
            <p:cNvPr id="17" name="组合 28"/>
            <p:cNvGrpSpPr/>
            <p:nvPr/>
          </p:nvGrpSpPr>
          <p:grpSpPr>
            <a:xfrm>
              <a:off x="3726446" y="3646232"/>
              <a:ext cx="2211075" cy="3211768"/>
              <a:chOff x="3726446" y="3646232"/>
              <a:chExt cx="2211075" cy="3211768"/>
            </a:xfrm>
          </p:grpSpPr>
          <p:sp>
            <p:nvSpPr>
              <p:cNvPr id="36" name="Freeform 6"/>
              <p:cNvSpPr/>
              <p:nvPr/>
            </p:nvSpPr>
            <p:spPr bwMode="auto">
              <a:xfrm>
                <a:off x="3726446" y="4032173"/>
                <a:ext cx="1079341" cy="2825827"/>
              </a:xfrm>
              <a:custGeom>
                <a:avLst/>
                <a:gdLst>
                  <a:gd name="T0" fmla="*/ 553 w 598"/>
                  <a:gd name="T1" fmla="*/ 619 h 1564"/>
                  <a:gd name="T2" fmla="*/ 479 w 598"/>
                  <a:gd name="T3" fmla="*/ 443 h 1564"/>
                  <a:gd name="T4" fmla="*/ 374 w 598"/>
                  <a:gd name="T5" fmla="*/ 297 h 1564"/>
                  <a:gd name="T6" fmla="*/ 348 w 598"/>
                  <a:gd name="T7" fmla="*/ 169 h 1564"/>
                  <a:gd name="T8" fmla="*/ 395 w 598"/>
                  <a:gd name="T9" fmla="*/ 50 h 1564"/>
                  <a:gd name="T10" fmla="*/ 351 w 598"/>
                  <a:gd name="T11" fmla="*/ 0 h 1564"/>
                  <a:gd name="T12" fmla="*/ 230 w 598"/>
                  <a:gd name="T13" fmla="*/ 98 h 1564"/>
                  <a:gd name="T14" fmla="*/ 126 w 598"/>
                  <a:gd name="T15" fmla="*/ 235 h 1564"/>
                  <a:gd name="T16" fmla="*/ 50 w 598"/>
                  <a:gd name="T17" fmla="*/ 372 h 1564"/>
                  <a:gd name="T18" fmla="*/ 83 w 598"/>
                  <a:gd name="T19" fmla="*/ 530 h 1564"/>
                  <a:gd name="T20" fmla="*/ 183 w 598"/>
                  <a:gd name="T21" fmla="*/ 892 h 1564"/>
                  <a:gd name="T22" fmla="*/ 182 w 598"/>
                  <a:gd name="T23" fmla="*/ 1131 h 1564"/>
                  <a:gd name="T24" fmla="*/ 150 w 598"/>
                  <a:gd name="T25" fmla="*/ 1242 h 1564"/>
                  <a:gd name="T26" fmla="*/ 146 w 598"/>
                  <a:gd name="T27" fmla="*/ 1261 h 1564"/>
                  <a:gd name="T28" fmla="*/ 0 w 598"/>
                  <a:gd name="T29" fmla="*/ 1564 h 1564"/>
                  <a:gd name="T30" fmla="*/ 355 w 598"/>
                  <a:gd name="T31" fmla="*/ 1564 h 1564"/>
                  <a:gd name="T32" fmla="*/ 444 w 598"/>
                  <a:gd name="T33" fmla="*/ 1273 h 1564"/>
                  <a:gd name="T34" fmla="*/ 439 w 598"/>
                  <a:gd name="T35" fmla="*/ 1273 h 1564"/>
                  <a:gd name="T36" fmla="*/ 452 w 598"/>
                  <a:gd name="T37" fmla="*/ 1241 h 1564"/>
                  <a:gd name="T38" fmla="*/ 488 w 598"/>
                  <a:gd name="T39" fmla="*/ 1108 h 1564"/>
                  <a:gd name="T40" fmla="*/ 559 w 598"/>
                  <a:gd name="T41" fmla="*/ 947 h 1564"/>
                  <a:gd name="T42" fmla="*/ 598 w 598"/>
                  <a:gd name="T43" fmla="*/ 807 h 1564"/>
                  <a:gd name="T44" fmla="*/ 553 w 598"/>
                  <a:gd name="T45" fmla="*/ 619 h 1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98" h="1564">
                    <a:moveTo>
                      <a:pt x="553" y="619"/>
                    </a:moveTo>
                    <a:cubicBezTo>
                      <a:pt x="528" y="570"/>
                      <a:pt x="495" y="491"/>
                      <a:pt x="479" y="443"/>
                    </a:cubicBezTo>
                    <a:cubicBezTo>
                      <a:pt x="462" y="396"/>
                      <a:pt x="415" y="330"/>
                      <a:pt x="374" y="297"/>
                    </a:cubicBezTo>
                    <a:cubicBezTo>
                      <a:pt x="333" y="265"/>
                      <a:pt x="321" y="207"/>
                      <a:pt x="348" y="169"/>
                    </a:cubicBezTo>
                    <a:cubicBezTo>
                      <a:pt x="374" y="132"/>
                      <a:pt x="395" y="78"/>
                      <a:pt x="395" y="50"/>
                    </a:cubicBezTo>
                    <a:cubicBezTo>
                      <a:pt x="395" y="22"/>
                      <a:pt x="375" y="0"/>
                      <a:pt x="351" y="0"/>
                    </a:cubicBezTo>
                    <a:cubicBezTo>
                      <a:pt x="326" y="0"/>
                      <a:pt x="272" y="44"/>
                      <a:pt x="230" y="98"/>
                    </a:cubicBezTo>
                    <a:cubicBezTo>
                      <a:pt x="126" y="235"/>
                      <a:pt x="126" y="235"/>
                      <a:pt x="126" y="235"/>
                    </a:cubicBezTo>
                    <a:cubicBezTo>
                      <a:pt x="84" y="289"/>
                      <a:pt x="50" y="351"/>
                      <a:pt x="50" y="372"/>
                    </a:cubicBezTo>
                    <a:cubicBezTo>
                      <a:pt x="50" y="393"/>
                      <a:pt x="65" y="464"/>
                      <a:pt x="83" y="530"/>
                    </a:cubicBezTo>
                    <a:cubicBezTo>
                      <a:pt x="183" y="892"/>
                      <a:pt x="183" y="892"/>
                      <a:pt x="183" y="892"/>
                    </a:cubicBezTo>
                    <a:cubicBezTo>
                      <a:pt x="202" y="958"/>
                      <a:pt x="201" y="1066"/>
                      <a:pt x="182" y="1131"/>
                    </a:cubicBezTo>
                    <a:cubicBezTo>
                      <a:pt x="150" y="1242"/>
                      <a:pt x="150" y="1242"/>
                      <a:pt x="150" y="1242"/>
                    </a:cubicBezTo>
                    <a:cubicBezTo>
                      <a:pt x="148" y="1248"/>
                      <a:pt x="147" y="1255"/>
                      <a:pt x="146" y="1261"/>
                    </a:cubicBezTo>
                    <a:cubicBezTo>
                      <a:pt x="0" y="1564"/>
                      <a:pt x="0" y="1564"/>
                      <a:pt x="0" y="1564"/>
                    </a:cubicBezTo>
                    <a:cubicBezTo>
                      <a:pt x="355" y="1564"/>
                      <a:pt x="355" y="1564"/>
                      <a:pt x="355" y="1564"/>
                    </a:cubicBezTo>
                    <a:cubicBezTo>
                      <a:pt x="444" y="1273"/>
                      <a:pt x="444" y="1273"/>
                      <a:pt x="444" y="1273"/>
                    </a:cubicBezTo>
                    <a:cubicBezTo>
                      <a:pt x="439" y="1273"/>
                      <a:pt x="439" y="1273"/>
                      <a:pt x="439" y="1273"/>
                    </a:cubicBezTo>
                    <a:cubicBezTo>
                      <a:pt x="444" y="1263"/>
                      <a:pt x="449" y="1252"/>
                      <a:pt x="452" y="1241"/>
                    </a:cubicBezTo>
                    <a:cubicBezTo>
                      <a:pt x="488" y="1108"/>
                      <a:pt x="488" y="1108"/>
                      <a:pt x="488" y="1108"/>
                    </a:cubicBezTo>
                    <a:cubicBezTo>
                      <a:pt x="506" y="1042"/>
                      <a:pt x="538" y="969"/>
                      <a:pt x="559" y="947"/>
                    </a:cubicBezTo>
                    <a:cubicBezTo>
                      <a:pt x="580" y="924"/>
                      <a:pt x="598" y="861"/>
                      <a:pt x="598" y="807"/>
                    </a:cubicBezTo>
                    <a:cubicBezTo>
                      <a:pt x="598" y="753"/>
                      <a:pt x="578" y="668"/>
                      <a:pt x="553" y="619"/>
                    </a:cubicBezTo>
                    <a:close/>
                  </a:path>
                </a:pathLst>
              </a:custGeom>
              <a:solidFill>
                <a:srgbClr val="F8C8A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56" tIns="45728" rIns="91456" bIns="45728" numCol="1" anchor="t" anchorCtr="0" compatLnSpc="1"/>
              <a:lstStyle/>
              <a:p>
                <a:endParaRPr lang="zh-CN" altLang="en-US">
                  <a:solidFill>
                    <a:prstClr val="black"/>
                  </a:solidFill>
                </a:endParaRPr>
              </a:p>
            </p:txBody>
          </p:sp>
          <p:grpSp>
            <p:nvGrpSpPr>
              <p:cNvPr id="18" name="组合 36"/>
              <p:cNvGrpSpPr/>
              <p:nvPr/>
            </p:nvGrpSpPr>
            <p:grpSpPr>
              <a:xfrm>
                <a:off x="4159746" y="3646232"/>
                <a:ext cx="1777775" cy="1777775"/>
                <a:chOff x="4159746" y="3646232"/>
                <a:chExt cx="1777775" cy="1777775"/>
              </a:xfrm>
            </p:grpSpPr>
            <p:sp>
              <p:nvSpPr>
                <p:cNvPr id="40" name="泪滴形 39"/>
                <p:cNvSpPr/>
                <p:nvPr/>
              </p:nvSpPr>
              <p:spPr>
                <a:xfrm rot="16200000" flipV="1">
                  <a:off x="4159746" y="3646232"/>
                  <a:ext cx="1777775" cy="1777775"/>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文本框 40"/>
                <p:cNvSpPr txBox="1"/>
                <p:nvPr/>
              </p:nvSpPr>
              <p:spPr>
                <a:xfrm>
                  <a:off x="4745443" y="3990013"/>
                  <a:ext cx="1175964" cy="492443"/>
                </a:xfrm>
                <a:prstGeom prst="rect">
                  <a:avLst/>
                </a:prstGeom>
                <a:noFill/>
                <a:effectLst/>
              </p:spPr>
              <p:txBody>
                <a:bodyPr wrap="none" rtlCol="0">
                  <a:spAutoFit/>
                </a:bodyPr>
                <a:lstStyle/>
                <a:p>
                  <a:r>
                    <a:rPr lang="zh-CN" altLang="en-US" b="1" dirty="0">
                      <a:solidFill>
                        <a:srgbClr val="FCFCFC"/>
                      </a:solidFill>
                      <a:latin typeface="幼圆" panose="02010509060101010101" pitchFamily="49" charset="-122"/>
                      <a:ea typeface="幼圆" panose="02010509060101010101" pitchFamily="49" charset="-122"/>
                    </a:rPr>
                    <a:t>亮点三</a:t>
                  </a:r>
                </a:p>
              </p:txBody>
            </p:sp>
          </p:grpSp>
        </p:grpSp>
        <p:grpSp>
          <p:nvGrpSpPr>
            <p:cNvPr id="19" name="组合 29"/>
            <p:cNvGrpSpPr/>
            <p:nvPr/>
          </p:nvGrpSpPr>
          <p:grpSpPr>
            <a:xfrm>
              <a:off x="3762322" y="4334449"/>
              <a:ext cx="1083157" cy="1557183"/>
              <a:chOff x="3762322" y="4334449"/>
              <a:chExt cx="1083157" cy="1557183"/>
            </a:xfrm>
          </p:grpSpPr>
          <p:sp>
            <p:nvSpPr>
              <p:cNvPr id="31" name="Freeform 12"/>
              <p:cNvSpPr/>
              <p:nvPr/>
            </p:nvSpPr>
            <p:spPr bwMode="auto">
              <a:xfrm>
                <a:off x="3762322" y="4548944"/>
                <a:ext cx="162588" cy="401509"/>
              </a:xfrm>
              <a:custGeom>
                <a:avLst/>
                <a:gdLst>
                  <a:gd name="T0" fmla="*/ 90 w 90"/>
                  <a:gd name="T1" fmla="*/ 0 h 222"/>
                  <a:gd name="T2" fmla="*/ 73 w 90"/>
                  <a:gd name="T3" fmla="*/ 222 h 222"/>
                  <a:gd name="T4" fmla="*/ 90 w 90"/>
                  <a:gd name="T5" fmla="*/ 0 h 222"/>
                </a:gdLst>
                <a:ahLst/>
                <a:cxnLst>
                  <a:cxn ang="0">
                    <a:pos x="T0" y="T1"/>
                  </a:cxn>
                  <a:cxn ang="0">
                    <a:pos x="T2" y="T3"/>
                  </a:cxn>
                  <a:cxn ang="0">
                    <a:pos x="T4" y="T5"/>
                  </a:cxn>
                </a:cxnLst>
                <a:rect l="0" t="0" r="r" b="b"/>
                <a:pathLst>
                  <a:path w="90" h="222">
                    <a:moveTo>
                      <a:pt x="90" y="0"/>
                    </a:moveTo>
                    <a:cubicBezTo>
                      <a:pt x="90" y="0"/>
                      <a:pt x="0" y="68"/>
                      <a:pt x="73" y="222"/>
                    </a:cubicBezTo>
                    <a:cubicBezTo>
                      <a:pt x="73" y="222"/>
                      <a:pt x="24" y="74"/>
                      <a:pt x="90" y="0"/>
                    </a:cubicBezTo>
                    <a:close/>
                  </a:path>
                </a:pathLst>
              </a:custGeom>
              <a:solidFill>
                <a:srgbClr val="F3DAB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56" tIns="45728" rIns="91456" bIns="45728" numCol="1" anchor="t" anchorCtr="0" compatLnSpc="1"/>
              <a:lstStyle/>
              <a:p>
                <a:endParaRPr lang="zh-CN" altLang="en-US">
                  <a:solidFill>
                    <a:prstClr val="black"/>
                  </a:solidFill>
                </a:endParaRPr>
              </a:p>
            </p:txBody>
          </p:sp>
          <p:grpSp>
            <p:nvGrpSpPr>
              <p:cNvPr id="25" name="组合 31"/>
              <p:cNvGrpSpPr/>
              <p:nvPr/>
            </p:nvGrpSpPr>
            <p:grpSpPr>
              <a:xfrm>
                <a:off x="4024142" y="4334449"/>
                <a:ext cx="821337" cy="1557183"/>
                <a:chOff x="4024142" y="4334449"/>
                <a:chExt cx="821337" cy="1557183"/>
              </a:xfrm>
            </p:grpSpPr>
            <p:sp>
              <p:nvSpPr>
                <p:cNvPr id="34" name="Freeform 11"/>
                <p:cNvSpPr/>
                <p:nvPr/>
              </p:nvSpPr>
              <p:spPr bwMode="auto">
                <a:xfrm>
                  <a:off x="4204287" y="5492413"/>
                  <a:ext cx="408379" cy="399219"/>
                </a:xfrm>
                <a:custGeom>
                  <a:avLst/>
                  <a:gdLst>
                    <a:gd name="T0" fmla="*/ 226 w 226"/>
                    <a:gd name="T1" fmla="*/ 149 h 221"/>
                    <a:gd name="T2" fmla="*/ 32 w 226"/>
                    <a:gd name="T3" fmla="*/ 0 h 221"/>
                    <a:gd name="T4" fmla="*/ 226 w 226"/>
                    <a:gd name="T5" fmla="*/ 149 h 221"/>
                  </a:gdLst>
                  <a:ahLst/>
                  <a:cxnLst>
                    <a:cxn ang="0">
                      <a:pos x="T0" y="T1"/>
                    </a:cxn>
                    <a:cxn ang="0">
                      <a:pos x="T2" y="T3"/>
                    </a:cxn>
                    <a:cxn ang="0">
                      <a:pos x="T4" y="T5"/>
                    </a:cxn>
                  </a:cxnLst>
                  <a:rect l="0" t="0" r="r" b="b"/>
                  <a:pathLst>
                    <a:path w="226" h="221">
                      <a:moveTo>
                        <a:pt x="226" y="149"/>
                      </a:moveTo>
                      <a:cubicBezTo>
                        <a:pt x="226" y="149"/>
                        <a:pt x="45" y="190"/>
                        <a:pt x="32" y="0"/>
                      </a:cubicBezTo>
                      <a:cubicBezTo>
                        <a:pt x="32" y="0"/>
                        <a:pt x="0" y="221"/>
                        <a:pt x="226" y="149"/>
                      </a:cubicBezTo>
                      <a:close/>
                    </a:path>
                  </a:pathLst>
                </a:custGeom>
                <a:solidFill>
                  <a:srgbClr val="FCE0C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56" tIns="45728" rIns="91456" bIns="45728" numCol="1" anchor="t" anchorCtr="0" compatLnSpc="1"/>
                <a:lstStyle/>
                <a:p>
                  <a:endParaRPr lang="zh-CN" altLang="en-US">
                    <a:solidFill>
                      <a:prstClr val="black"/>
                    </a:solidFill>
                  </a:endParaRPr>
                </a:p>
              </p:txBody>
            </p:sp>
            <p:sp>
              <p:nvSpPr>
                <p:cNvPr id="35" name="Freeform 8"/>
                <p:cNvSpPr/>
                <p:nvPr/>
              </p:nvSpPr>
              <p:spPr bwMode="auto">
                <a:xfrm>
                  <a:off x="4024142" y="4334449"/>
                  <a:ext cx="821337" cy="875533"/>
                </a:xfrm>
                <a:custGeom>
                  <a:avLst/>
                  <a:gdLst>
                    <a:gd name="T0" fmla="*/ 41 w 455"/>
                    <a:gd name="T1" fmla="*/ 458 h 485"/>
                    <a:gd name="T2" fmla="*/ 55 w 455"/>
                    <a:gd name="T3" fmla="*/ 325 h 485"/>
                    <a:gd name="T4" fmla="*/ 61 w 455"/>
                    <a:gd name="T5" fmla="*/ 319 h 485"/>
                    <a:gd name="T6" fmla="*/ 235 w 455"/>
                    <a:gd name="T7" fmla="*/ 141 h 485"/>
                    <a:gd name="T8" fmla="*/ 303 w 455"/>
                    <a:gd name="T9" fmla="*/ 70 h 485"/>
                    <a:gd name="T10" fmla="*/ 432 w 455"/>
                    <a:gd name="T11" fmla="*/ 24 h 485"/>
                    <a:gd name="T12" fmla="*/ 431 w 455"/>
                    <a:gd name="T13" fmla="*/ 138 h 485"/>
                    <a:gd name="T14" fmla="*/ 321 w 455"/>
                    <a:gd name="T15" fmla="*/ 259 h 485"/>
                    <a:gd name="T16" fmla="*/ 233 w 455"/>
                    <a:gd name="T17" fmla="*/ 367 h 485"/>
                    <a:gd name="T18" fmla="*/ 163 w 455"/>
                    <a:gd name="T19" fmla="*/ 464 h 485"/>
                    <a:gd name="T20" fmla="*/ 41 w 455"/>
                    <a:gd name="T21" fmla="*/ 458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5" h="485">
                      <a:moveTo>
                        <a:pt x="41" y="458"/>
                      </a:moveTo>
                      <a:cubicBezTo>
                        <a:pt x="0" y="433"/>
                        <a:pt x="7" y="373"/>
                        <a:pt x="55" y="325"/>
                      </a:cubicBezTo>
                      <a:cubicBezTo>
                        <a:pt x="61" y="319"/>
                        <a:pt x="61" y="319"/>
                        <a:pt x="61" y="319"/>
                      </a:cubicBezTo>
                      <a:cubicBezTo>
                        <a:pt x="110" y="271"/>
                        <a:pt x="188" y="191"/>
                        <a:pt x="235" y="141"/>
                      </a:cubicBezTo>
                      <a:cubicBezTo>
                        <a:pt x="303" y="70"/>
                        <a:pt x="303" y="70"/>
                        <a:pt x="303" y="70"/>
                      </a:cubicBezTo>
                      <a:cubicBezTo>
                        <a:pt x="350" y="21"/>
                        <a:pt x="408" y="0"/>
                        <a:pt x="432" y="24"/>
                      </a:cubicBezTo>
                      <a:cubicBezTo>
                        <a:pt x="455" y="48"/>
                        <a:pt x="455" y="100"/>
                        <a:pt x="431" y="138"/>
                      </a:cubicBezTo>
                      <a:cubicBezTo>
                        <a:pt x="407" y="177"/>
                        <a:pt x="358" y="232"/>
                        <a:pt x="321" y="259"/>
                      </a:cubicBezTo>
                      <a:cubicBezTo>
                        <a:pt x="285" y="287"/>
                        <a:pt x="245" y="336"/>
                        <a:pt x="233" y="367"/>
                      </a:cubicBezTo>
                      <a:cubicBezTo>
                        <a:pt x="222" y="398"/>
                        <a:pt x="190" y="442"/>
                        <a:pt x="163" y="464"/>
                      </a:cubicBezTo>
                      <a:cubicBezTo>
                        <a:pt x="136" y="485"/>
                        <a:pt x="81" y="483"/>
                        <a:pt x="41" y="458"/>
                      </a:cubicBezTo>
                      <a:close/>
                    </a:path>
                  </a:pathLst>
                </a:custGeom>
                <a:solidFill>
                  <a:srgbClr val="F8C8A6"/>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56" tIns="45728" rIns="91456" bIns="45728" numCol="1" anchor="t" anchorCtr="0" compatLnSpc="1"/>
                <a:lstStyle/>
                <a:p>
                  <a:endParaRPr lang="zh-CN" altLang="en-US">
                    <a:solidFill>
                      <a:prstClr val="black"/>
                    </a:solidFill>
                  </a:endParaRPr>
                </a:p>
              </p:txBody>
            </p:sp>
          </p:grpSp>
          <p:sp>
            <p:nvSpPr>
              <p:cNvPr id="33" name="Freeform 10"/>
              <p:cNvSpPr/>
              <p:nvPr/>
            </p:nvSpPr>
            <p:spPr bwMode="auto">
              <a:xfrm>
                <a:off x="4634039" y="4375669"/>
                <a:ext cx="155718" cy="164115"/>
              </a:xfrm>
              <a:custGeom>
                <a:avLst/>
                <a:gdLst>
                  <a:gd name="T0" fmla="*/ 51 w 86"/>
                  <a:gd name="T1" fmla="*/ 12 h 91"/>
                  <a:gd name="T2" fmla="*/ 77 w 86"/>
                  <a:gd name="T3" fmla="*/ 62 h 91"/>
                  <a:gd name="T4" fmla="*/ 35 w 86"/>
                  <a:gd name="T5" fmla="*/ 88 h 91"/>
                  <a:gd name="T6" fmla="*/ 0 w 86"/>
                  <a:gd name="T7" fmla="*/ 33 h 91"/>
                  <a:gd name="T8" fmla="*/ 51 w 86"/>
                  <a:gd name="T9" fmla="*/ 12 h 91"/>
                </a:gdLst>
                <a:ahLst/>
                <a:cxnLst>
                  <a:cxn ang="0">
                    <a:pos x="T0" y="T1"/>
                  </a:cxn>
                  <a:cxn ang="0">
                    <a:pos x="T2" y="T3"/>
                  </a:cxn>
                  <a:cxn ang="0">
                    <a:pos x="T4" y="T5"/>
                  </a:cxn>
                  <a:cxn ang="0">
                    <a:pos x="T6" y="T7"/>
                  </a:cxn>
                  <a:cxn ang="0">
                    <a:pos x="T8" y="T9"/>
                  </a:cxn>
                </a:cxnLst>
                <a:rect l="0" t="0" r="r" b="b"/>
                <a:pathLst>
                  <a:path w="86" h="91">
                    <a:moveTo>
                      <a:pt x="51" y="12"/>
                    </a:moveTo>
                    <a:cubicBezTo>
                      <a:pt x="51" y="12"/>
                      <a:pt x="86" y="42"/>
                      <a:pt x="77" y="62"/>
                    </a:cubicBezTo>
                    <a:cubicBezTo>
                      <a:pt x="77" y="62"/>
                      <a:pt x="56" y="91"/>
                      <a:pt x="35" y="88"/>
                    </a:cubicBezTo>
                    <a:cubicBezTo>
                      <a:pt x="0" y="33"/>
                      <a:pt x="0" y="33"/>
                      <a:pt x="0" y="33"/>
                    </a:cubicBezTo>
                    <a:cubicBezTo>
                      <a:pt x="0" y="33"/>
                      <a:pt x="40" y="0"/>
                      <a:pt x="51" y="12"/>
                    </a:cubicBezTo>
                    <a:close/>
                  </a:path>
                </a:pathLst>
              </a:custGeom>
              <a:solidFill>
                <a:srgbClr val="FBE2C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56" tIns="45728" rIns="91456" bIns="45728" numCol="1" anchor="t" anchorCtr="0" compatLnSpc="1"/>
              <a:lstStyle/>
              <a:p>
                <a:endParaRPr lang="zh-CN" altLang="en-US">
                  <a:solidFill>
                    <a:prstClr val="black"/>
                  </a:solidFill>
                </a:endParaRPr>
              </a:p>
            </p:txBody>
          </p:sp>
        </p:grpSp>
      </p:grpSp>
      <p:sp>
        <p:nvSpPr>
          <p:cNvPr id="42" name="文本框 41"/>
          <p:cNvSpPr txBox="1"/>
          <p:nvPr/>
        </p:nvSpPr>
        <p:spPr>
          <a:xfrm>
            <a:off x="6511669" y="3393369"/>
            <a:ext cx="1754631" cy="992751"/>
          </a:xfrm>
          <a:prstGeom prst="rect">
            <a:avLst/>
          </a:prstGeom>
          <a:noFill/>
          <a:effectLst/>
        </p:spPr>
        <p:txBody>
          <a:bodyPr wrap="none" lIns="68592" tIns="34296" rIns="68592" bIns="34296" rtlCol="0">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 </a:t>
            </a:r>
            <a:r>
              <a:rPr lang="zh-CN" altLang="en-US" sz="1500" dirty="0">
                <a:solidFill>
                  <a:schemeClr val="bg1">
                    <a:lumMod val="50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1010427" y="1684429"/>
            <a:ext cx="1754631" cy="992751"/>
          </a:xfrm>
          <a:prstGeom prst="rect">
            <a:avLst/>
          </a:prstGeom>
          <a:noFill/>
          <a:effectLst/>
        </p:spPr>
        <p:txBody>
          <a:bodyPr wrap="none" lIns="68592" tIns="34296" rIns="68592" bIns="34296" rtlCol="0">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 </a:t>
            </a:r>
            <a:r>
              <a:rPr lang="zh-CN" altLang="en-US" sz="1500" dirty="0">
                <a:solidFill>
                  <a:schemeClr val="bg1">
                    <a:lumMod val="50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1006367" y="3370282"/>
            <a:ext cx="1754631" cy="992751"/>
          </a:xfrm>
          <a:prstGeom prst="rect">
            <a:avLst/>
          </a:prstGeom>
          <a:noFill/>
          <a:effectLst/>
        </p:spPr>
        <p:txBody>
          <a:bodyPr wrap="none" lIns="68592" tIns="34296" rIns="68592" bIns="34296"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500" dirty="0">
                <a:solidFill>
                  <a:schemeClr val="bg1">
                    <a:lumMod val="50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27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6511669" y="1686484"/>
            <a:ext cx="1754631" cy="992751"/>
          </a:xfrm>
          <a:prstGeom prst="rect">
            <a:avLst/>
          </a:prstGeom>
          <a:noFill/>
          <a:effectLst/>
        </p:spPr>
        <p:txBody>
          <a:bodyPr wrap="none" lIns="68592" tIns="34296" rIns="68592" bIns="34296" rtlCol="0">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 </a:t>
            </a:r>
            <a:r>
              <a:rPr lang="zh-CN" altLang="en-US" sz="1500" dirty="0">
                <a:solidFill>
                  <a:schemeClr val="bg1">
                    <a:lumMod val="50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240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left)">
                                      <p:cBhvr>
                                        <p:cTn id="23" dur="500"/>
                                        <p:tgtEl>
                                          <p:spTgt spid="45"/>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wipe(left)">
                                      <p:cBhvr>
                                        <p:cTn id="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444" y="0"/>
            <a:ext cx="9138700" cy="5145088"/>
          </a:xfrm>
          <a:prstGeom prst="rect">
            <a:avLst/>
          </a:prstGeom>
        </p:spPr>
      </p:pic>
      <p:sp>
        <p:nvSpPr>
          <p:cNvPr id="18" name="矩形 259"/>
          <p:cNvSpPr>
            <a:spLocks noChangeArrowheads="1"/>
          </p:cNvSpPr>
          <p:nvPr/>
        </p:nvSpPr>
        <p:spPr bwMode="auto">
          <a:xfrm>
            <a:off x="2092054" y="2200636"/>
            <a:ext cx="5577084"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000" b="1" cap="all" dirty="0">
                <a:solidFill>
                  <a:schemeClr val="tx1">
                    <a:lumMod val="65000"/>
                    <a:lumOff val="35000"/>
                  </a:schemeClr>
                </a:solidFill>
                <a:cs typeface="Arial" panose="020B0604020202020204" pitchFamily="34" charset="0"/>
              </a:rPr>
              <a:t>演讲完毕，谢谢观看！</a:t>
            </a:r>
          </a:p>
        </p:txBody>
      </p:sp>
      <p:sp>
        <p:nvSpPr>
          <p:cNvPr id="19" name="矩形 259"/>
          <p:cNvSpPr>
            <a:spLocks noChangeArrowheads="1"/>
          </p:cNvSpPr>
          <p:nvPr/>
        </p:nvSpPr>
        <p:spPr bwMode="auto">
          <a:xfrm>
            <a:off x="2124522" y="2762218"/>
            <a:ext cx="5378494" cy="2225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1100" dirty="0">
                <a:solidFill>
                  <a:schemeClr val="tx1">
                    <a:lumMod val="65000"/>
                    <a:lumOff val="35000"/>
                  </a:schemeClr>
                </a:solidFill>
                <a:latin typeface="Arial" panose="020B0604020202020204" pitchFamily="34" charset="0"/>
                <a:cs typeface="Arial" panose="020B0604020202020204" pitchFamily="34" charset="0"/>
              </a:rPr>
              <a:t>YEAR-END SUMMARY PLAN BUSINESS REPORT PPT IN THE NEW YEAR</a:t>
            </a:r>
            <a:endParaRPr lang="zh-CN" altLang="en-US" sz="11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20" name="矩形 259"/>
          <p:cNvSpPr>
            <a:spLocks noChangeArrowheads="1"/>
          </p:cNvSpPr>
          <p:nvPr/>
        </p:nvSpPr>
        <p:spPr bwMode="auto">
          <a:xfrm>
            <a:off x="3595514" y="1236656"/>
            <a:ext cx="2273424" cy="11079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7200" b="1" cap="all" dirty="0">
                <a:solidFill>
                  <a:schemeClr val="accent1"/>
                </a:solidFill>
                <a:latin typeface="Agency FB" panose="020B0503020202020204" pitchFamily="34" charset="0"/>
                <a:cs typeface="Arial" panose="020B0604020202020204" pitchFamily="34" charset="0"/>
              </a:rPr>
              <a:t>2018</a:t>
            </a:r>
            <a:endParaRPr lang="zh-CN" altLang="en-US" sz="7200" b="1" cap="all" dirty="0">
              <a:solidFill>
                <a:schemeClr val="accent1"/>
              </a:solidFill>
              <a:latin typeface="Agency FB" panose="020B0503020202020204" pitchFamily="34" charset="0"/>
              <a:cs typeface="Arial" panose="020B0604020202020204" pitchFamily="34" charset="0"/>
            </a:endParaRPr>
          </a:p>
        </p:txBody>
      </p:sp>
      <p:sp>
        <p:nvSpPr>
          <p:cNvPr id="21" name="矩形 259"/>
          <p:cNvSpPr>
            <a:spLocks noChangeArrowheads="1"/>
          </p:cNvSpPr>
          <p:nvPr/>
        </p:nvSpPr>
        <p:spPr bwMode="auto">
          <a:xfrm>
            <a:off x="2020046" y="3251974"/>
            <a:ext cx="5577084"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200" dirty="0">
                <a:solidFill>
                  <a:schemeClr val="tx1">
                    <a:lumMod val="65000"/>
                    <a:lumOff val="35000"/>
                  </a:schemeClr>
                </a:solidFill>
                <a:cs typeface="Arial" panose="020B0604020202020204" pitchFamily="34" charset="0"/>
              </a:rPr>
              <a:t>汇报人：包图网               </a:t>
            </a:r>
            <a:r>
              <a:rPr lang="en-US" altLang="zh-CN" sz="1200" dirty="0">
                <a:solidFill>
                  <a:schemeClr val="tx1">
                    <a:lumMod val="65000"/>
                    <a:lumOff val="35000"/>
                  </a:schemeClr>
                </a:solidFill>
                <a:cs typeface="Arial" panose="020B0604020202020204" pitchFamily="34" charset="0"/>
              </a:rPr>
              <a:t>REPORT PERSON: BAOTUWANG</a:t>
            </a:r>
            <a:endParaRPr lang="zh-CN" altLang="en-US" sz="1200" dirty="0">
              <a:solidFill>
                <a:schemeClr val="tx1">
                  <a:lumMod val="65000"/>
                  <a:lumOff val="35000"/>
                </a:schemeClr>
              </a:solidFill>
              <a:cs typeface="Arial" panose="020B0604020202020204" pitchFamily="34" charset="0"/>
            </a:endParaRPr>
          </a:p>
        </p:txBody>
      </p:sp>
    </p:spTree>
  </p:cSld>
  <p:clrMapOvr>
    <a:masterClrMapping/>
  </p:clrMapOvr>
  <p:transition spd="slow" advClick="0" advTm="7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0"/>
                                        </p:tgtEl>
                                        <p:attrNameLst>
                                          <p:attrName>ppt_y</p:attrName>
                                        </p:attrNameLst>
                                      </p:cBhvr>
                                      <p:tavLst>
                                        <p:tav tm="0">
                                          <p:val>
                                            <p:strVal val="#ppt_y"/>
                                          </p:val>
                                        </p:tav>
                                        <p:tav tm="100000">
                                          <p:val>
                                            <p:strVal val="#ppt_y"/>
                                          </p:val>
                                        </p:tav>
                                      </p:tavLst>
                                    </p:anim>
                                    <p:anim calcmode="lin" valueType="num">
                                      <p:cBhvr>
                                        <p:cTn id="15"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0"/>
                                        </p:tgtEl>
                                      </p:cBhvr>
                                    </p:animEffect>
                                  </p:childTnLst>
                                </p:cTn>
                              </p:par>
                            </p:childTnLst>
                          </p:cTn>
                        </p:par>
                        <p:par>
                          <p:cTn id="18" fill="hold">
                            <p:stCondLst>
                              <p:cond delay="1649"/>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20"/>
                                        </p:tgtEl>
                                      </p:cBhvr>
                                    </p:animEffect>
                                    <p:animScale>
                                      <p:cBhvr>
                                        <p:cTn id="21" dur="250" autoRev="1" fill="hold"/>
                                        <p:tgtEl>
                                          <p:spTgt spid="20"/>
                                        </p:tgtEl>
                                      </p:cBhvr>
                                      <p:by x="105000" y="105000"/>
                                    </p:animScale>
                                  </p:childTnLst>
                                </p:cTn>
                              </p:par>
                            </p:childTnLst>
                          </p:cTn>
                        </p:par>
                        <p:par>
                          <p:cTn id="22" fill="hold">
                            <p:stCondLst>
                              <p:cond delay="21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8"/>
                                        </p:tgtEl>
                                        <p:attrNameLst>
                                          <p:attrName>ppt_y</p:attrName>
                                        </p:attrNameLst>
                                      </p:cBhvr>
                                      <p:tavLst>
                                        <p:tav tm="0">
                                          <p:val>
                                            <p:strVal val="#ppt_y"/>
                                          </p:val>
                                        </p:tav>
                                        <p:tav tm="100000">
                                          <p:val>
                                            <p:strVal val="#ppt_y"/>
                                          </p:val>
                                        </p:tav>
                                      </p:tavLst>
                                    </p:anim>
                                    <p:anim calcmode="lin" valueType="num">
                                      <p:cBhvr>
                                        <p:cTn id="27"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8"/>
                                        </p:tgtEl>
                                      </p:cBhvr>
                                    </p:animEffect>
                                  </p:childTnLst>
                                </p:cTn>
                              </p:par>
                            </p:childTnLst>
                          </p:cTn>
                        </p:par>
                        <p:par>
                          <p:cTn id="30" fill="hold">
                            <p:stCondLst>
                              <p:cond delay="3099"/>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18"/>
                                        </p:tgtEl>
                                      </p:cBhvr>
                                    </p:animEffect>
                                    <p:animScale>
                                      <p:cBhvr>
                                        <p:cTn id="33" dur="250" autoRev="1" fill="hold"/>
                                        <p:tgtEl>
                                          <p:spTgt spid="18"/>
                                        </p:tgtEl>
                                      </p:cBhvr>
                                      <p:by x="105000" y="105000"/>
                                    </p:animScale>
                                  </p:childTnLst>
                                </p:cTn>
                              </p:par>
                            </p:childTnLst>
                          </p:cTn>
                        </p:par>
                        <p:par>
                          <p:cTn id="34" fill="hold">
                            <p:stCondLst>
                              <p:cond delay="3599"/>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9"/>
                                        </p:tgtEl>
                                        <p:attrNameLst>
                                          <p:attrName>ppt_y</p:attrName>
                                        </p:attrNameLst>
                                      </p:cBhvr>
                                      <p:tavLst>
                                        <p:tav tm="0">
                                          <p:val>
                                            <p:strVal val="#ppt_y"/>
                                          </p:val>
                                        </p:tav>
                                        <p:tav tm="100000">
                                          <p:val>
                                            <p:strVal val="#ppt_y"/>
                                          </p:val>
                                        </p:tav>
                                      </p:tavLst>
                                    </p:anim>
                                    <p:anim calcmode="lin" valueType="num">
                                      <p:cBhvr>
                                        <p:cTn id="3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9"/>
                                        </p:tgtEl>
                                      </p:cBhvr>
                                    </p:animEffect>
                                  </p:childTnLst>
                                </p:cTn>
                              </p:par>
                            </p:childTnLst>
                          </p:cTn>
                        </p:par>
                        <p:par>
                          <p:cTn id="42" fill="hold">
                            <p:stCondLst>
                              <p:cond delay="690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19"/>
                                        </p:tgtEl>
                                      </p:cBhvr>
                                    </p:animEffect>
                                    <p:animScale>
                                      <p:cBhvr>
                                        <p:cTn id="45" dur="250" autoRev="1" fill="hold"/>
                                        <p:tgtEl>
                                          <p:spTgt spid="19"/>
                                        </p:tgtEl>
                                      </p:cBhvr>
                                      <p:by x="105000" y="105000"/>
                                    </p:animScale>
                                  </p:childTnLst>
                                </p:cTn>
                              </p:par>
                            </p:childTnLst>
                          </p:cTn>
                        </p:par>
                        <p:par>
                          <p:cTn id="46" fill="hold">
                            <p:stCondLst>
                              <p:cond delay="740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21"/>
                                        </p:tgtEl>
                                        <p:attrNameLst>
                                          <p:attrName>ppt_y</p:attrName>
                                        </p:attrNameLst>
                                      </p:cBhvr>
                                      <p:tavLst>
                                        <p:tav tm="0">
                                          <p:val>
                                            <p:strVal val="#ppt_y"/>
                                          </p:val>
                                        </p:tav>
                                        <p:tav tm="100000">
                                          <p:val>
                                            <p:strVal val="#ppt_y"/>
                                          </p:val>
                                        </p:tav>
                                      </p:tavLst>
                                    </p:anim>
                                    <p:anim calcmode="lin" valueType="num">
                                      <p:cBhvr>
                                        <p:cTn id="5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21"/>
                                        </p:tgtEl>
                                      </p:cBhvr>
                                    </p:animEffect>
                                  </p:childTnLst>
                                </p:cTn>
                              </p:par>
                            </p:childTnLst>
                          </p:cTn>
                        </p:par>
                        <p:par>
                          <p:cTn id="54" fill="hold">
                            <p:stCondLst>
                              <p:cond delay="10149"/>
                            </p:stCondLst>
                            <p:childTnLst>
                              <p:par>
                                <p:cTn id="55" presetID="26" presetClass="emph" presetSubtype="0" fill="hold" grpId="1" nodeType="afterEffect">
                                  <p:stCondLst>
                                    <p:cond delay="0"/>
                                  </p:stCondLst>
                                  <p:iterate type="lt">
                                    <p:tmPct val="0"/>
                                  </p:iterate>
                                  <p:childTnLst>
                                    <p:animEffect transition="out" filter="fade">
                                      <p:cBhvr>
                                        <p:cTn id="56" dur="500" tmFilter="0, 0; .2, .5; .8, .5; 1, 0"/>
                                        <p:tgtEl>
                                          <p:spTgt spid="21"/>
                                        </p:tgtEl>
                                      </p:cBhvr>
                                    </p:animEffect>
                                    <p:animScale>
                                      <p:cBhvr>
                                        <p:cTn id="57" dur="250" autoRev="1" fill="hold"/>
                                        <p:tgtEl>
                                          <p:spTgt spid="2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P spid="20" grpId="0"/>
      <p:bldP spid="20" grpId="1"/>
      <p:bldP spid="21" grpId="0"/>
      <p:bldP spid="21"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48"/>
          <p:cNvSpPr txBox="1"/>
          <p:nvPr/>
        </p:nvSpPr>
        <p:spPr>
          <a:xfrm>
            <a:off x="3800969" y="2097118"/>
            <a:ext cx="3940177" cy="477054"/>
          </a:xfrm>
          <a:prstGeom prst="rect">
            <a:avLst/>
          </a:prstGeom>
          <a:noFill/>
        </p:spPr>
        <p:txBody>
          <a:bodyPr wrap="square" lIns="0" tIns="0" rIns="0" bIns="0" rtlCol="0">
            <a:spAutoFit/>
          </a:bodyPr>
          <a:lstStyle/>
          <a:p>
            <a:r>
              <a:rPr lang="zh-CN" altLang="en-US" sz="31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抗</a:t>
            </a:r>
            <a:r>
              <a:rPr lang="zh-CN" altLang="en-US" sz="31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拒为孩子代劳的冲动</a:t>
            </a:r>
            <a:endParaRPr lang="en-GB" altLang="zh-CN" sz="31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5" name="矩形 259"/>
          <p:cNvSpPr>
            <a:spLocks noChangeArrowheads="1"/>
          </p:cNvSpPr>
          <p:nvPr/>
        </p:nvSpPr>
        <p:spPr bwMode="auto">
          <a:xfrm>
            <a:off x="2315746" y="1644227"/>
            <a:ext cx="1562185" cy="1576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5036" tIns="32518" rIns="65036" bIns="3251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800" cap="all" spc="213" dirty="0">
                <a:solidFill>
                  <a:schemeClr val="accent1"/>
                </a:solidFill>
                <a:latin typeface="Impact" panose="020B0806030902050204" pitchFamily="34" charset="0"/>
                <a:cs typeface="Arial" panose="020B0604020202020204" pitchFamily="34" charset="0"/>
              </a:rPr>
              <a:t>01</a:t>
            </a:r>
            <a:endParaRPr lang="zh-CN" altLang="en-US" sz="9800" cap="all" spc="213" dirty="0">
              <a:solidFill>
                <a:schemeClr val="accent1"/>
              </a:solidFill>
              <a:latin typeface="Impact" panose="020B0806030902050204" pitchFamily="34" charset="0"/>
              <a:cs typeface="Arial" panose="020B0604020202020204" pitchFamily="34" charset="0"/>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5"/>
                                        </p:tgtEl>
                                        <p:attrNameLst>
                                          <p:attrName>ppt_y</p:attrName>
                                        </p:attrNameLst>
                                      </p:cBhvr>
                                      <p:tavLst>
                                        <p:tav tm="0">
                                          <p:val>
                                            <p:strVal val="#ppt_y"/>
                                          </p:val>
                                        </p:tav>
                                        <p:tav tm="100000">
                                          <p:val>
                                            <p:strVal val="#ppt_y"/>
                                          </p:val>
                                        </p:tav>
                                      </p:tavLst>
                                    </p:anim>
                                    <p:anim calcmode="lin" valueType="num">
                                      <p:cBhvr>
                                        <p:cTn id="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5"/>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5"/>
                                        </p:tgtEl>
                                      </p:cBhvr>
                                    </p:animEffect>
                                    <p:animScale>
                                      <p:cBhvr>
                                        <p:cTn id="15" dur="250" autoRev="1" fill="hold"/>
                                        <p:tgtEl>
                                          <p:spTgt spid="15"/>
                                        </p:tgtEl>
                                      </p:cBhvr>
                                      <p:by x="105000" y="105000"/>
                                    </p:animScale>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2" nodeType="clickEffect">
                                  <p:stCondLst>
                                    <p:cond delay="0"/>
                                  </p:stCondLst>
                                  <p:iterate type="lt">
                                    <p:tmPct val="0"/>
                                  </p:iterate>
                                  <p:childTnLst>
                                    <p:set>
                                      <p:cBhvr>
                                        <p:cTn id="19" dur="1" fill="hold">
                                          <p:stCondLst>
                                            <p:cond delay="0"/>
                                          </p:stCondLst>
                                        </p:cTn>
                                        <p:tgtEl>
                                          <p:spTgt spid="13"/>
                                        </p:tgtEl>
                                        <p:attrNameLst>
                                          <p:attrName>style.visibility</p:attrName>
                                        </p:attrNameLst>
                                      </p:cBhvr>
                                      <p:to>
                                        <p:strVal val="visible"/>
                                      </p:to>
                                    </p:set>
                                    <p:animEffect transition="in" filter="box(in)">
                                      <p:cBhvr>
                                        <p:cTn id="20" dur="500"/>
                                        <p:tgtEl>
                                          <p:spTgt spid="13"/>
                                        </p:tgtEl>
                                      </p:cBhvr>
                                    </p:animEffect>
                                  </p:childTnLst>
                                </p:cTn>
                              </p:par>
                            </p:childTnLst>
                          </p:cTn>
                        </p:par>
                        <p:par>
                          <p:cTn id="21" fill="hold">
                            <p:stCondLst>
                              <p:cond delay="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3"/>
                                        </p:tgtEl>
                                        <p:attrNameLst>
                                          <p:attrName>style.visibility</p:attrName>
                                        </p:attrNameLst>
                                      </p:cBhvr>
                                      <p:to>
                                        <p:strVal val="visible"/>
                                      </p:to>
                                    </p:set>
                                    <p:animEffect transition="in" filter="wipe(left)">
                                      <p:cBhvr>
                                        <p:cTn id="24" dur="200"/>
                                        <p:tgtEl>
                                          <p:spTgt spid="13"/>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3"/>
                                        </p:tgtEl>
                                      </p:cBhvr>
                                      <p:to x="80000" y="100000"/>
                                    </p:animScale>
                                    <p:anim by="(#ppt_w*0.10)" calcmode="lin" valueType="num">
                                      <p:cBhvr>
                                        <p:cTn id="27" dur="50" autoRev="1" fill="hold">
                                          <p:stCondLst>
                                            <p:cond delay="0"/>
                                          </p:stCondLst>
                                        </p:cTn>
                                        <p:tgtEl>
                                          <p:spTgt spid="13"/>
                                        </p:tgtEl>
                                        <p:attrNameLst>
                                          <p:attrName>ppt_x</p:attrName>
                                        </p:attrNameLst>
                                      </p:cBhvr>
                                    </p:anim>
                                    <p:anim by="(-#ppt_w*0.10)" calcmode="lin" valueType="num">
                                      <p:cBhvr>
                                        <p:cTn id="28" dur="50" autoRev="1" fill="hold">
                                          <p:stCondLst>
                                            <p:cond delay="0"/>
                                          </p:stCondLst>
                                        </p:cTn>
                                        <p:tgtEl>
                                          <p:spTgt spid="13"/>
                                        </p:tgtEl>
                                        <p:attrNameLst>
                                          <p:attrName>ppt_y</p:attrName>
                                        </p:attrNameLst>
                                      </p:cBhvr>
                                    </p:anim>
                                    <p:animRot by="-480000">
                                      <p:cBhvr>
                                        <p:cTn id="29" dur="50"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3" grpId="2"/>
      <p:bldP spid="15" grpId="0"/>
      <p:bldP spid="15"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2394" y="556320"/>
            <a:ext cx="7560840" cy="2862322"/>
          </a:xfrm>
          <a:prstGeom prst="rect">
            <a:avLst/>
          </a:prstGeom>
        </p:spPr>
        <p:txBody>
          <a:bodyPr wrap="square">
            <a:spAutoFit/>
          </a:bodyPr>
          <a:lstStyle/>
          <a:p>
            <a:r>
              <a:rPr lang="zh-CN" altLang="en-US" dirty="0" smtClean="0"/>
              <a:t/>
            </a:r>
            <a:br>
              <a:rPr lang="zh-CN" altLang="en-US" dirty="0" smtClean="0"/>
            </a:br>
            <a:r>
              <a:rPr lang="zh-CN" altLang="en-US" dirty="0" smtClean="0"/>
              <a:t>         鼓</a:t>
            </a:r>
            <a:r>
              <a:rPr lang="zh-CN" altLang="en-US" dirty="0" smtClean="0"/>
              <a:t>励孩子自己做，或指点他请别的孩子帮忙</a:t>
            </a:r>
            <a:r>
              <a:rPr lang="zh-CN" altLang="en-US" dirty="0" smtClean="0"/>
              <a:t>。</a:t>
            </a:r>
            <a:endParaRPr lang="en-US" altLang="zh-CN" dirty="0" smtClean="0"/>
          </a:p>
          <a:p>
            <a:r>
              <a:rPr lang="en-US" altLang="zh-CN" dirty="0" smtClean="0"/>
              <a:t> </a:t>
            </a:r>
            <a:r>
              <a:rPr lang="en-US" altLang="zh-CN" dirty="0" smtClean="0"/>
              <a:t>        </a:t>
            </a:r>
            <a:r>
              <a:rPr lang="zh-CN" altLang="en-US" dirty="0" smtClean="0"/>
              <a:t>例</a:t>
            </a:r>
            <a:r>
              <a:rPr lang="zh-CN" altLang="en-US" dirty="0" smtClean="0"/>
              <a:t>如：在活动</a:t>
            </a:r>
            <a:r>
              <a:rPr lang="en-US" altLang="zh-CN" dirty="0" smtClean="0"/>
              <a:t>48“</a:t>
            </a:r>
            <a:r>
              <a:rPr lang="zh-CN" altLang="en-US" dirty="0" smtClean="0"/>
              <a:t>螺钉</a:t>
            </a:r>
            <a:r>
              <a:rPr lang="zh-CN" altLang="en-US" dirty="0" smtClean="0"/>
              <a:t>与螺帽”（第</a:t>
            </a:r>
            <a:r>
              <a:rPr lang="en-US" altLang="zh-CN" dirty="0" smtClean="0"/>
              <a:t>135</a:t>
            </a:r>
            <a:r>
              <a:rPr lang="zh-CN" altLang="en-US" dirty="0" smtClean="0"/>
              <a:t>页）中，马克试了好几次要把小螺丝钉放到尺寸</a:t>
            </a:r>
            <a:r>
              <a:rPr lang="zh-CN" altLang="en-US" dirty="0" smtClean="0"/>
              <a:t>过大</a:t>
            </a:r>
            <a:r>
              <a:rPr lang="zh-CN" altLang="en-US" dirty="0" smtClean="0"/>
              <a:t>的螺丝帽上。老师观察到以后，很想把正确尺寸的螺丝帽拿给他，</a:t>
            </a:r>
            <a:r>
              <a:rPr lang="zh-CN" altLang="en-US" dirty="0" smtClean="0"/>
              <a:t>因为</a:t>
            </a:r>
            <a:r>
              <a:rPr lang="zh-CN" altLang="en-US" dirty="0" smtClean="0"/>
              <a:t>她知道马克若为材料所困而觉得沮丧时，经常会有丢东西、哭泣或</a:t>
            </a:r>
            <a:r>
              <a:rPr lang="zh-CN" altLang="en-US" dirty="0" smtClean="0"/>
              <a:t>打身</a:t>
            </a:r>
            <a:r>
              <a:rPr lang="zh-CN" altLang="en-US" dirty="0" smtClean="0"/>
              <a:t>旁小朋友的反应。然而她抗拒了这样的冲动，相反地，她对马克说</a:t>
            </a:r>
            <a:r>
              <a:rPr lang="zh-CN" altLang="en-US" dirty="0" smtClean="0"/>
              <a:t>：当</a:t>
            </a:r>
            <a:r>
              <a:rPr lang="zh-CN" altLang="en-US" dirty="0" smtClean="0"/>
              <a:t>我们正在使用的两个东西对不上时是很难过的；然后她提及马克</a:t>
            </a:r>
            <a:r>
              <a:rPr lang="zh-CN" altLang="en-US" dirty="0" smtClean="0"/>
              <a:t>附近</a:t>
            </a:r>
            <a:r>
              <a:rPr lang="zh-CN" altLang="en-US" dirty="0" smtClean="0"/>
              <a:t>的另一个孩子：“马克，我注意到凯蒂用了小一点的螺丝帽，也许</a:t>
            </a:r>
            <a:r>
              <a:rPr lang="zh-CN" altLang="en-US" dirty="0" smtClean="0"/>
              <a:t>你可</a:t>
            </a:r>
            <a:r>
              <a:rPr lang="zh-CN" altLang="en-US" dirty="0" smtClean="0"/>
              <a:t>以请她拿一个跟她一样的螺丝帽给你试试看。”</a:t>
            </a:r>
            <a:br>
              <a:rPr lang="zh-CN" altLang="en-US" dirty="0" smtClean="0"/>
            </a:br>
            <a:endParaRPr lang="zh-CN" alt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48"/>
          <p:cNvSpPr txBox="1"/>
          <p:nvPr/>
        </p:nvSpPr>
        <p:spPr>
          <a:xfrm>
            <a:off x="3800969" y="2097118"/>
            <a:ext cx="3940177" cy="477054"/>
          </a:xfrm>
          <a:prstGeom prst="rect">
            <a:avLst/>
          </a:prstGeom>
          <a:noFill/>
        </p:spPr>
        <p:txBody>
          <a:bodyPr wrap="square" lIns="0" tIns="0" rIns="0" bIns="0" rtlCol="0">
            <a:spAutoFit/>
          </a:bodyPr>
          <a:lstStyle/>
          <a:p>
            <a:r>
              <a:rPr lang="zh-CN" altLang="en-US" sz="31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谨</a:t>
            </a:r>
            <a:r>
              <a:rPr lang="zh-CN" altLang="en-US" sz="31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慎地问问题</a:t>
            </a:r>
            <a:endParaRPr lang="en-GB" altLang="zh-CN" sz="31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5" name="矩形 259"/>
          <p:cNvSpPr>
            <a:spLocks noChangeArrowheads="1"/>
          </p:cNvSpPr>
          <p:nvPr/>
        </p:nvSpPr>
        <p:spPr bwMode="auto">
          <a:xfrm>
            <a:off x="2315746" y="1644227"/>
            <a:ext cx="1562185" cy="1576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65036" tIns="32518" rIns="65036" bIns="3251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800" cap="all" spc="213" dirty="0" smtClean="0">
                <a:solidFill>
                  <a:schemeClr val="accent1"/>
                </a:solidFill>
                <a:latin typeface="Impact" panose="020B0806030902050204" pitchFamily="34" charset="0"/>
                <a:cs typeface="Arial" panose="020B0604020202020204" pitchFamily="34" charset="0"/>
              </a:rPr>
              <a:t>02</a:t>
            </a:r>
            <a:endParaRPr lang="zh-CN" altLang="en-US" sz="9800" cap="all" spc="213" dirty="0">
              <a:solidFill>
                <a:schemeClr val="accent1"/>
              </a:solidFill>
              <a:latin typeface="Impact" panose="020B0806030902050204" pitchFamily="34" charset="0"/>
              <a:cs typeface="Arial" panose="020B0604020202020204" pitchFamily="34" charset="0"/>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5"/>
                                        </p:tgtEl>
                                        <p:attrNameLst>
                                          <p:attrName>ppt_y</p:attrName>
                                        </p:attrNameLst>
                                      </p:cBhvr>
                                      <p:tavLst>
                                        <p:tav tm="0">
                                          <p:val>
                                            <p:strVal val="#ppt_y"/>
                                          </p:val>
                                        </p:tav>
                                        <p:tav tm="100000">
                                          <p:val>
                                            <p:strVal val="#ppt_y"/>
                                          </p:val>
                                        </p:tav>
                                      </p:tavLst>
                                    </p:anim>
                                    <p:anim calcmode="lin" valueType="num">
                                      <p:cBhvr>
                                        <p:cTn id="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5"/>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5"/>
                                        </p:tgtEl>
                                      </p:cBhvr>
                                    </p:animEffect>
                                    <p:animScale>
                                      <p:cBhvr>
                                        <p:cTn id="15" dur="250" autoRev="1" fill="hold"/>
                                        <p:tgtEl>
                                          <p:spTgt spid="15"/>
                                        </p:tgtEl>
                                      </p:cBhvr>
                                      <p:by x="105000" y="105000"/>
                                    </p:animScale>
                                  </p:childTnLst>
                                </p:cTn>
                              </p:par>
                              <p:par>
                                <p:cTn id="16" presetID="36" presetClass="emph" presetSubtype="0" fill="hold" grpId="1" nodeType="withEffect">
                                  <p:stCondLst>
                                    <p:cond delay="0"/>
                                  </p:stCondLst>
                                  <p:iterate type="lt">
                                    <p:tmPct val="30000"/>
                                  </p:iterate>
                                  <p:childTnLst>
                                    <p:animScale>
                                      <p:cBhvr>
                                        <p:cTn id="17" dur="50" autoRev="1" fill="hold">
                                          <p:stCondLst>
                                            <p:cond delay="0"/>
                                          </p:stCondLst>
                                        </p:cTn>
                                        <p:tgtEl>
                                          <p:spTgt spid="13"/>
                                        </p:tgtEl>
                                      </p:cBhvr>
                                      <p:to x="80000" y="100000"/>
                                    </p:animScale>
                                    <p:anim by="(#ppt_w*0.10)" calcmode="lin" valueType="num">
                                      <p:cBhvr>
                                        <p:cTn id="18" dur="50" autoRev="1" fill="hold">
                                          <p:stCondLst>
                                            <p:cond delay="0"/>
                                          </p:stCondLst>
                                        </p:cTn>
                                        <p:tgtEl>
                                          <p:spTgt spid="13"/>
                                        </p:tgtEl>
                                        <p:attrNameLst>
                                          <p:attrName>ppt_x</p:attrName>
                                        </p:attrNameLst>
                                      </p:cBhvr>
                                    </p:anim>
                                    <p:anim by="(-#ppt_w*0.10)" calcmode="lin" valueType="num">
                                      <p:cBhvr>
                                        <p:cTn id="19" dur="50" autoRev="1" fill="hold">
                                          <p:stCondLst>
                                            <p:cond delay="0"/>
                                          </p:stCondLst>
                                        </p:cTn>
                                        <p:tgtEl>
                                          <p:spTgt spid="13"/>
                                        </p:tgtEl>
                                        <p:attrNameLst>
                                          <p:attrName>ppt_y</p:attrName>
                                        </p:attrNameLst>
                                      </p:cBhvr>
                                    </p:anim>
                                    <p:animRot by="-480000">
                                      <p:cBhvr>
                                        <p:cTn id="20" dur="50" autoRev="1" fill="hold">
                                          <p:stCondLst>
                                            <p:cond delay="0"/>
                                          </p:stCondLst>
                                        </p:cTn>
                                        <p:tgtEl>
                                          <p:spTgt spid="13"/>
                                        </p:tgtEl>
                                        <p:attrNameLst>
                                          <p:attrName>r</p:attrName>
                                        </p:attrNameLst>
                                      </p:cBhvr>
                                    </p:animRot>
                                  </p:childTnLst>
                                </p:cTn>
                              </p:par>
                            </p:childTnLst>
                          </p:cTn>
                        </p:par>
                        <p:par>
                          <p:cTn id="21" fill="hold">
                            <p:stCondLst>
                              <p:cond delay="105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3"/>
                                        </p:tgtEl>
                                        <p:attrNameLst>
                                          <p:attrName>style.visibility</p:attrName>
                                        </p:attrNameLst>
                                      </p:cBhvr>
                                      <p:to>
                                        <p:strVal val="visible"/>
                                      </p:to>
                                    </p:set>
                                    <p:animEffect transition="in" filter="wipe(left)">
                                      <p:cBhvr>
                                        <p:cTn id="24" dur="2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4" fill="hold" grpId="2" nodeType="clickEffect">
                                  <p:stCondLst>
                                    <p:cond delay="0"/>
                                  </p:stCondLst>
                                  <p:iterate type="lt">
                                    <p:tmPct val="0"/>
                                  </p:iterate>
                                  <p:childTnLst>
                                    <p:set>
                                      <p:cBhvr>
                                        <p:cTn id="28" dur="1" fill="hold">
                                          <p:stCondLst>
                                            <p:cond delay="0"/>
                                          </p:stCondLst>
                                        </p:cTn>
                                        <p:tgtEl>
                                          <p:spTgt spid="13"/>
                                        </p:tgtEl>
                                        <p:attrNameLst>
                                          <p:attrName>style.visibility</p:attrName>
                                        </p:attrNameLst>
                                      </p:cBhvr>
                                      <p:to>
                                        <p:strVal val="visible"/>
                                      </p:to>
                                    </p:set>
                                    <p:animEffect transition="in" filter="wheel(4)">
                                      <p:cBhvr>
                                        <p:cTn id="29"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3" grpId="2"/>
      <p:bldP spid="15" grpId="0"/>
      <p:bldP spid="1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76450" y="309593"/>
            <a:ext cx="6984776" cy="3508653"/>
          </a:xfrm>
          <a:prstGeom prst="rect">
            <a:avLst/>
          </a:prstGeom>
        </p:spPr>
        <p:txBody>
          <a:bodyPr wrap="square">
            <a:spAutoFit/>
          </a:bodyPr>
          <a:lstStyle/>
          <a:p>
            <a:r>
              <a:rPr lang="zh-CN" altLang="en-US" dirty="0" smtClean="0"/>
              <a:t>         谨</a:t>
            </a:r>
            <a:r>
              <a:rPr lang="zh-CN" altLang="en-US" dirty="0" smtClean="0"/>
              <a:t>慎地问问题</a:t>
            </a:r>
            <a:br>
              <a:rPr lang="zh-CN" altLang="en-US" dirty="0" smtClean="0"/>
            </a:br>
            <a:r>
              <a:rPr lang="zh-CN" altLang="en-US" dirty="0" smtClean="0"/>
              <a:t>         </a:t>
            </a:r>
            <a:r>
              <a:rPr lang="zh-CN" altLang="en-US" sz="1400" dirty="0" smtClean="0"/>
              <a:t>善</a:t>
            </a:r>
            <a:r>
              <a:rPr lang="zh-CN" altLang="en-US" sz="1400" dirty="0" smtClean="0"/>
              <a:t>意的大人常因问太多问题而干扰了孩子的活动。成人的目的</a:t>
            </a:r>
            <a:r>
              <a:rPr lang="zh-CN" altLang="en-US" sz="1400" dirty="0" smtClean="0"/>
              <a:t>也许</a:t>
            </a:r>
            <a:r>
              <a:rPr lang="zh-CN" altLang="en-US" sz="1400" dirty="0" smtClean="0"/>
              <a:t>是想获得孩子对某些事物了解程度的信息，但孩子感受到的却可</a:t>
            </a:r>
            <a:r>
              <a:rPr lang="zh-CN" altLang="en-US" sz="1400" dirty="0" smtClean="0"/>
              <a:t>能是</a:t>
            </a:r>
            <a:r>
              <a:rPr lang="zh-CN" altLang="en-US" sz="1400" dirty="0" smtClean="0"/>
              <a:t>问题问得不是时候，以及不受欢迎的干扰。例如：在混合颜色活</a:t>
            </a:r>
            <a:r>
              <a:rPr lang="zh-CN" altLang="en-US" sz="1400" dirty="0" smtClean="0"/>
              <a:t>动中</a:t>
            </a:r>
            <a:r>
              <a:rPr lang="zh-CN" altLang="en-US" sz="1400" dirty="0" smtClean="0"/>
              <a:t>，成人可能因问话而打断了孩子的探索：“你纸上的紫色是什么颜</a:t>
            </a:r>
            <a:r>
              <a:rPr lang="zh-CN" altLang="en-US" sz="1400" dirty="0" smtClean="0"/>
              <a:t>色做</a:t>
            </a:r>
            <a:r>
              <a:rPr lang="zh-CN" altLang="en-US" sz="1400" dirty="0" smtClean="0"/>
              <a:t>成的</a:t>
            </a:r>
            <a:r>
              <a:rPr lang="en-US" altLang="zh-CN" sz="1400" dirty="0" smtClean="0"/>
              <a:t>?”</a:t>
            </a:r>
            <a:r>
              <a:rPr lang="zh-CN" altLang="en-US" sz="1400" dirty="0" smtClean="0"/>
              <a:t>（虽然孩子目前正在使用红色跟蓝色）而在高瞻教学法中，</a:t>
            </a:r>
            <a:r>
              <a:rPr lang="zh-CN" altLang="en-US" sz="1400" dirty="0" smtClean="0"/>
              <a:t>我们</a:t>
            </a:r>
            <a:r>
              <a:rPr lang="zh-CN" altLang="en-US" sz="1400" dirty="0" smtClean="0"/>
              <a:t>建议老师经常要自己设限，避免询问孩子问题，因为我们相信对孩</a:t>
            </a:r>
            <a:r>
              <a:rPr lang="zh-CN" altLang="en-US" sz="1400" dirty="0" smtClean="0"/>
              <a:t>子而</a:t>
            </a:r>
            <a:r>
              <a:rPr lang="zh-CN" altLang="en-US" sz="1400" dirty="0" smtClean="0"/>
              <a:t>言，最相关的问题是他们问自己的那些问题。高瞻教学的老师虽然不提问题，但经常做出与孩子活动相关的认可性的陈述。有时候孩</a:t>
            </a:r>
            <a:r>
              <a:rPr lang="zh-CN" altLang="en-US" sz="1400" dirty="0" smtClean="0"/>
              <a:t>子想</a:t>
            </a:r>
            <a:r>
              <a:rPr lang="zh-CN" altLang="en-US" sz="1400" dirty="0" smtClean="0"/>
              <a:t>尔会停下来考虑问题，老师在这种情况下提出问题来挑战孩子的</a:t>
            </a:r>
            <a:r>
              <a:rPr lang="zh-CN" altLang="en-US" sz="1400" dirty="0" smtClean="0"/>
              <a:t>思多</a:t>
            </a:r>
            <a:r>
              <a:rPr lang="zh-CN" altLang="en-US" sz="1400" dirty="0" smtClean="0"/>
              <a:t>也许是适当的。杰克在活动</a:t>
            </a:r>
            <a:r>
              <a:rPr lang="en-US" altLang="zh-CN" sz="1400" dirty="0" smtClean="0"/>
              <a:t>7“</a:t>
            </a:r>
            <a:r>
              <a:rPr lang="zh-CN" altLang="en-US" sz="1400" dirty="0" smtClean="0"/>
              <a:t>牙刷壁画”（第</a:t>
            </a:r>
            <a:r>
              <a:rPr lang="en-US" altLang="zh-CN" sz="1400" dirty="0" smtClean="0"/>
              <a:t>40</a:t>
            </a:r>
            <a:r>
              <a:rPr lang="zh-CN" altLang="en-US" sz="1400" dirty="0" smtClean="0"/>
              <a:t>页）中一直念叨：</a:t>
            </a:r>
            <a:br>
              <a:rPr lang="zh-CN" altLang="en-US" sz="1400" dirty="0" smtClean="0"/>
            </a:br>
            <a:r>
              <a:rPr lang="en-US" altLang="zh-CN" sz="1400" dirty="0" smtClean="0"/>
              <a:t>·</a:t>
            </a:r>
            <a:r>
              <a:rPr lang="zh-CN" altLang="en-US" sz="1400" dirty="0" smtClean="0"/>
              <a:t>我要粉红色，我要粉红色，我要粉红色。”老师先认可他的话：“你最</a:t>
            </a:r>
            <a:r>
              <a:rPr lang="zh-CN" altLang="en-US" sz="1400" dirty="0" smtClean="0"/>
              <a:t>喜欢</a:t>
            </a:r>
            <a:r>
              <a:rPr lang="zh-CN" altLang="en-US" sz="1400" dirty="0" smtClean="0"/>
              <a:t>的颜色是粉红色。”他说：“对啊，我现在需要粉红色。”这是老师问</a:t>
            </a:r>
            <a:r>
              <a:rPr lang="zh-CN" altLang="en-US" sz="1400" dirty="0" smtClean="0"/>
              <a:t>间题</a:t>
            </a:r>
            <a:r>
              <a:rPr lang="zh-CN" altLang="en-US" sz="1400" dirty="0" smtClean="0"/>
              <a:t>的开端，它也许会使他察觉到解决问题的可能方法：“我很好奇，</a:t>
            </a:r>
            <a:r>
              <a:rPr lang="zh-CN" altLang="en-US" sz="1400" dirty="0" smtClean="0"/>
              <a:t>如果</a:t>
            </a:r>
            <a:r>
              <a:rPr lang="zh-CN" altLang="en-US" sz="1400" dirty="0" smtClean="0"/>
              <a:t>你把两种颜色混合在一起会怎样</a:t>
            </a:r>
            <a:r>
              <a:rPr lang="en-US" altLang="zh-CN" sz="1400" dirty="0" smtClean="0"/>
              <a:t>?”</a:t>
            </a:r>
            <a:r>
              <a:rPr lang="zh-CN" altLang="en-US" sz="1400" dirty="0" smtClean="0"/>
              <a:t>杰克真的采用了老师的提示，</a:t>
            </a:r>
            <a:r>
              <a:rPr lang="zh-CN" altLang="en-US" sz="1400" dirty="0" smtClean="0"/>
              <a:t>虽然</a:t>
            </a:r>
            <a:r>
              <a:rPr lang="zh-CN" altLang="en-US" sz="1400" dirty="0" smtClean="0"/>
              <a:t>他没有立即调出粉红色</a:t>
            </a:r>
            <a:r>
              <a:rPr lang="en-US" altLang="zh-CN" sz="1400" dirty="0" smtClean="0"/>
              <a:t>——</a:t>
            </a:r>
            <a:r>
              <a:rPr lang="zh-CN" altLang="en-US" sz="1400" dirty="0" smtClean="0"/>
              <a:t>因为他先混合绿色与黄色，但是最后</a:t>
            </a:r>
            <a:r>
              <a:rPr lang="zh-CN" altLang="en-US" sz="1400" dirty="0" smtClean="0"/>
              <a:t>经过</a:t>
            </a:r>
            <a:r>
              <a:rPr lang="zh-CN" altLang="en-US" sz="1400" dirty="0" smtClean="0"/>
              <a:t>同学的帮助（建议他试白色和红色），终于试出了杯子里没有的</a:t>
            </a:r>
            <a:r>
              <a:rPr lang="zh-CN" altLang="en-US" sz="1400" dirty="0" smtClean="0"/>
              <a:t>粉红</a:t>
            </a:r>
            <a:r>
              <a:rPr lang="zh-CN" altLang="en-US" sz="1400" dirty="0" smtClean="0"/>
              <a:t>色。 </a:t>
            </a:r>
          </a:p>
          <a:p>
            <a:endParaRPr lang="zh-CN" alt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b8b364be-8690-4e23-87ef-0b6949f27066"/>
          <p:cNvGrpSpPr>
            <a:grpSpLocks noChangeAspect="1"/>
          </p:cNvGrpSpPr>
          <p:nvPr/>
        </p:nvGrpSpPr>
        <p:grpSpPr>
          <a:xfrm>
            <a:off x="1364361" y="1652508"/>
            <a:ext cx="6386023" cy="2253133"/>
            <a:chOff x="1818831" y="2202498"/>
            <a:chExt cx="8513220" cy="3003656"/>
          </a:xfrm>
        </p:grpSpPr>
        <p:grpSp>
          <p:nvGrpSpPr>
            <p:cNvPr id="4" name="Group 13"/>
            <p:cNvGrpSpPr/>
            <p:nvPr/>
          </p:nvGrpSpPr>
          <p:grpSpPr>
            <a:xfrm flipV="1">
              <a:off x="8148228" y="3104964"/>
              <a:ext cx="2073007" cy="998224"/>
              <a:chOff x="8030808" y="2996952"/>
              <a:chExt cx="2073007" cy="998224"/>
            </a:xfrm>
          </p:grpSpPr>
          <p:grpSp>
            <p:nvGrpSpPr>
              <p:cNvPr id="36" name="Group 6"/>
              <p:cNvGrpSpPr/>
              <p:nvPr/>
            </p:nvGrpSpPr>
            <p:grpSpPr>
              <a:xfrm>
                <a:off x="8030808" y="3331042"/>
                <a:ext cx="2073007" cy="664134"/>
                <a:chOff x="6470247" y="2038350"/>
                <a:chExt cx="1898126" cy="608107"/>
              </a:xfrm>
            </p:grpSpPr>
            <p:sp>
              <p:nvSpPr>
                <p:cNvPr id="38" name="Freeform: Shape 44"/>
                <p:cNvSpPr/>
                <p:nvPr/>
              </p:nvSpPr>
              <p:spPr>
                <a:xfrm rot="10800000" flipH="1">
                  <a:off x="7419524" y="2038350"/>
                  <a:ext cx="948849" cy="608107"/>
                </a:xfrm>
                <a:custGeom>
                  <a:avLst/>
                  <a:gdLst>
                    <a:gd name="connsiteX0" fmla="*/ 353590 w 948849"/>
                    <a:gd name="connsiteY0" fmla="*/ 608107 h 608107"/>
                    <a:gd name="connsiteX1" fmla="*/ 450361 w 948849"/>
                    <a:gd name="connsiteY1" fmla="*/ 608107 h 608107"/>
                    <a:gd name="connsiteX2" fmla="*/ 609165 w 948849"/>
                    <a:gd name="connsiteY2" fmla="*/ 608107 h 608107"/>
                    <a:gd name="connsiteX3" fmla="*/ 948849 w 948849"/>
                    <a:gd name="connsiteY3" fmla="*/ 608107 h 608107"/>
                    <a:gd name="connsiteX4" fmla="*/ 948849 w 948849"/>
                    <a:gd name="connsiteY4" fmla="*/ 351468 h 608107"/>
                    <a:gd name="connsiteX5" fmla="*/ 550556 w 948849"/>
                    <a:gd name="connsiteY5" fmla="*/ 351468 h 608107"/>
                    <a:gd name="connsiteX6" fmla="*/ 505310 w 948849"/>
                    <a:gd name="connsiteY6" fmla="*/ 268109 h 608107"/>
                    <a:gd name="connsiteX7" fmla="*/ 1058 w 948849"/>
                    <a:gd name="connsiteY7" fmla="*/ 0 h 608107"/>
                    <a:gd name="connsiteX8" fmla="*/ 0 w 948849"/>
                    <a:gd name="connsiteY8" fmla="*/ 54 h 608107"/>
                    <a:gd name="connsiteX9" fmla="*/ 0 w 948849"/>
                    <a:gd name="connsiteY9" fmla="*/ 255682 h 608107"/>
                    <a:gd name="connsiteX10" fmla="*/ 1058 w 948849"/>
                    <a:gd name="connsiteY10" fmla="*/ 255575 h 608107"/>
                    <a:gd name="connsiteX11" fmla="*/ 353590 w 948849"/>
                    <a:gd name="connsiteY11" fmla="*/ 608107 h 60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48849" h="608107">
                      <a:moveTo>
                        <a:pt x="353590" y="608107"/>
                      </a:moveTo>
                      <a:lnTo>
                        <a:pt x="450361" y="608107"/>
                      </a:lnTo>
                      <a:lnTo>
                        <a:pt x="609165" y="608107"/>
                      </a:lnTo>
                      <a:lnTo>
                        <a:pt x="948849" y="608107"/>
                      </a:lnTo>
                      <a:lnTo>
                        <a:pt x="948849" y="351468"/>
                      </a:lnTo>
                      <a:lnTo>
                        <a:pt x="550556" y="351468"/>
                      </a:lnTo>
                      <a:lnTo>
                        <a:pt x="505310" y="268109"/>
                      </a:lnTo>
                      <a:cubicBezTo>
                        <a:pt x="396029" y="106351"/>
                        <a:pt x="210963" y="0"/>
                        <a:pt x="1058" y="0"/>
                      </a:cubicBezTo>
                      <a:lnTo>
                        <a:pt x="0" y="54"/>
                      </a:lnTo>
                      <a:lnTo>
                        <a:pt x="0" y="255682"/>
                      </a:lnTo>
                      <a:lnTo>
                        <a:pt x="1058" y="255575"/>
                      </a:lnTo>
                      <a:cubicBezTo>
                        <a:pt x="195756" y="255575"/>
                        <a:pt x="353590" y="413409"/>
                        <a:pt x="353590" y="60810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Freeform: Shape 43"/>
                <p:cNvSpPr/>
                <p:nvPr/>
              </p:nvSpPr>
              <p:spPr>
                <a:xfrm rot="10800000">
                  <a:off x="6470247" y="2038350"/>
                  <a:ext cx="948849" cy="608107"/>
                </a:xfrm>
                <a:custGeom>
                  <a:avLst/>
                  <a:gdLst>
                    <a:gd name="connsiteX0" fmla="*/ 948849 w 948849"/>
                    <a:gd name="connsiteY0" fmla="*/ 608107 h 608107"/>
                    <a:gd name="connsiteX1" fmla="*/ 609165 w 948849"/>
                    <a:gd name="connsiteY1" fmla="*/ 608107 h 608107"/>
                    <a:gd name="connsiteX2" fmla="*/ 450361 w 948849"/>
                    <a:gd name="connsiteY2" fmla="*/ 608107 h 608107"/>
                    <a:gd name="connsiteX3" fmla="*/ 353590 w 948849"/>
                    <a:gd name="connsiteY3" fmla="*/ 608107 h 608107"/>
                    <a:gd name="connsiteX4" fmla="*/ 1057 w 948849"/>
                    <a:gd name="connsiteY4" fmla="*/ 255575 h 608107"/>
                    <a:gd name="connsiteX5" fmla="*/ 0 w 948849"/>
                    <a:gd name="connsiteY5" fmla="*/ 255682 h 608107"/>
                    <a:gd name="connsiteX6" fmla="*/ 0 w 948849"/>
                    <a:gd name="connsiteY6" fmla="*/ 53 h 608107"/>
                    <a:gd name="connsiteX7" fmla="*/ 1057 w 948849"/>
                    <a:gd name="connsiteY7" fmla="*/ 0 h 608107"/>
                    <a:gd name="connsiteX8" fmla="*/ 505310 w 948849"/>
                    <a:gd name="connsiteY8" fmla="*/ 268109 h 608107"/>
                    <a:gd name="connsiteX9" fmla="*/ 550556 w 948849"/>
                    <a:gd name="connsiteY9" fmla="*/ 351468 h 608107"/>
                    <a:gd name="connsiteX10" fmla="*/ 948849 w 948849"/>
                    <a:gd name="connsiteY10" fmla="*/ 351468 h 60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8849" h="608107">
                      <a:moveTo>
                        <a:pt x="948849" y="608107"/>
                      </a:moveTo>
                      <a:lnTo>
                        <a:pt x="609165" y="608107"/>
                      </a:lnTo>
                      <a:lnTo>
                        <a:pt x="450361" y="608107"/>
                      </a:lnTo>
                      <a:lnTo>
                        <a:pt x="353590" y="608107"/>
                      </a:lnTo>
                      <a:cubicBezTo>
                        <a:pt x="353590" y="413409"/>
                        <a:pt x="195756" y="255575"/>
                        <a:pt x="1057" y="255575"/>
                      </a:cubicBezTo>
                      <a:lnTo>
                        <a:pt x="0" y="255682"/>
                      </a:lnTo>
                      <a:lnTo>
                        <a:pt x="0" y="53"/>
                      </a:lnTo>
                      <a:lnTo>
                        <a:pt x="1057" y="0"/>
                      </a:lnTo>
                      <a:cubicBezTo>
                        <a:pt x="210963" y="0"/>
                        <a:pt x="396028" y="106351"/>
                        <a:pt x="505310" y="268109"/>
                      </a:cubicBezTo>
                      <a:lnTo>
                        <a:pt x="550556" y="351468"/>
                      </a:lnTo>
                      <a:lnTo>
                        <a:pt x="948849" y="35146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37" name="Oval 55"/>
              <p:cNvSpPr/>
              <p:nvPr/>
            </p:nvSpPr>
            <p:spPr>
              <a:xfrm>
                <a:off x="8733220" y="2996952"/>
                <a:ext cx="668179" cy="66817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5" name="Group 14"/>
            <p:cNvGrpSpPr/>
            <p:nvPr/>
          </p:nvGrpSpPr>
          <p:grpSpPr>
            <a:xfrm>
              <a:off x="1928944" y="3162682"/>
              <a:ext cx="2073004" cy="998224"/>
              <a:chOff x="1811524" y="2996952"/>
              <a:chExt cx="2073004" cy="998224"/>
            </a:xfrm>
          </p:grpSpPr>
          <p:grpSp>
            <p:nvGrpSpPr>
              <p:cNvPr id="32" name="Group 5"/>
              <p:cNvGrpSpPr/>
              <p:nvPr/>
            </p:nvGrpSpPr>
            <p:grpSpPr>
              <a:xfrm>
                <a:off x="1811524" y="3331042"/>
                <a:ext cx="2073004" cy="664134"/>
                <a:chOff x="775627" y="2038350"/>
                <a:chExt cx="1898125" cy="608107"/>
              </a:xfrm>
            </p:grpSpPr>
            <p:sp>
              <p:nvSpPr>
                <p:cNvPr id="34" name="Freeform: Shape 38"/>
                <p:cNvSpPr/>
                <p:nvPr/>
              </p:nvSpPr>
              <p:spPr>
                <a:xfrm rot="10800000" flipH="1">
                  <a:off x="1724903" y="2038350"/>
                  <a:ext cx="948849" cy="608107"/>
                </a:xfrm>
                <a:custGeom>
                  <a:avLst/>
                  <a:gdLst>
                    <a:gd name="connsiteX0" fmla="*/ 353590 w 948849"/>
                    <a:gd name="connsiteY0" fmla="*/ 608107 h 608107"/>
                    <a:gd name="connsiteX1" fmla="*/ 450361 w 948849"/>
                    <a:gd name="connsiteY1" fmla="*/ 608107 h 608107"/>
                    <a:gd name="connsiteX2" fmla="*/ 609165 w 948849"/>
                    <a:gd name="connsiteY2" fmla="*/ 608107 h 608107"/>
                    <a:gd name="connsiteX3" fmla="*/ 948849 w 948849"/>
                    <a:gd name="connsiteY3" fmla="*/ 608107 h 608107"/>
                    <a:gd name="connsiteX4" fmla="*/ 948849 w 948849"/>
                    <a:gd name="connsiteY4" fmla="*/ 351468 h 608107"/>
                    <a:gd name="connsiteX5" fmla="*/ 550556 w 948849"/>
                    <a:gd name="connsiteY5" fmla="*/ 351468 h 608107"/>
                    <a:gd name="connsiteX6" fmla="*/ 505310 w 948849"/>
                    <a:gd name="connsiteY6" fmla="*/ 268109 h 608107"/>
                    <a:gd name="connsiteX7" fmla="*/ 1058 w 948849"/>
                    <a:gd name="connsiteY7" fmla="*/ 0 h 608107"/>
                    <a:gd name="connsiteX8" fmla="*/ 0 w 948849"/>
                    <a:gd name="connsiteY8" fmla="*/ 54 h 608107"/>
                    <a:gd name="connsiteX9" fmla="*/ 0 w 948849"/>
                    <a:gd name="connsiteY9" fmla="*/ 255682 h 608107"/>
                    <a:gd name="connsiteX10" fmla="*/ 1058 w 948849"/>
                    <a:gd name="connsiteY10" fmla="*/ 255575 h 608107"/>
                    <a:gd name="connsiteX11" fmla="*/ 353590 w 948849"/>
                    <a:gd name="connsiteY11" fmla="*/ 608107 h 60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48849" h="608107">
                      <a:moveTo>
                        <a:pt x="353590" y="608107"/>
                      </a:moveTo>
                      <a:lnTo>
                        <a:pt x="450361" y="608107"/>
                      </a:lnTo>
                      <a:lnTo>
                        <a:pt x="609165" y="608107"/>
                      </a:lnTo>
                      <a:lnTo>
                        <a:pt x="948849" y="608107"/>
                      </a:lnTo>
                      <a:lnTo>
                        <a:pt x="948849" y="351468"/>
                      </a:lnTo>
                      <a:lnTo>
                        <a:pt x="550556" y="351468"/>
                      </a:lnTo>
                      <a:lnTo>
                        <a:pt x="505310" y="268109"/>
                      </a:lnTo>
                      <a:cubicBezTo>
                        <a:pt x="396029" y="106351"/>
                        <a:pt x="210963" y="0"/>
                        <a:pt x="1058" y="0"/>
                      </a:cubicBezTo>
                      <a:lnTo>
                        <a:pt x="0" y="54"/>
                      </a:lnTo>
                      <a:lnTo>
                        <a:pt x="0" y="255682"/>
                      </a:lnTo>
                      <a:lnTo>
                        <a:pt x="1058" y="255575"/>
                      </a:lnTo>
                      <a:cubicBezTo>
                        <a:pt x="195756" y="255575"/>
                        <a:pt x="353590" y="413409"/>
                        <a:pt x="353590" y="60810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Freeform: Shape 37"/>
                <p:cNvSpPr/>
                <p:nvPr/>
              </p:nvSpPr>
              <p:spPr>
                <a:xfrm rot="10800000">
                  <a:off x="775627" y="2038350"/>
                  <a:ext cx="948849" cy="608107"/>
                </a:xfrm>
                <a:custGeom>
                  <a:avLst/>
                  <a:gdLst>
                    <a:gd name="connsiteX0" fmla="*/ 948849 w 948849"/>
                    <a:gd name="connsiteY0" fmla="*/ 608107 h 608107"/>
                    <a:gd name="connsiteX1" fmla="*/ 609165 w 948849"/>
                    <a:gd name="connsiteY1" fmla="*/ 608107 h 608107"/>
                    <a:gd name="connsiteX2" fmla="*/ 450361 w 948849"/>
                    <a:gd name="connsiteY2" fmla="*/ 608107 h 608107"/>
                    <a:gd name="connsiteX3" fmla="*/ 353590 w 948849"/>
                    <a:gd name="connsiteY3" fmla="*/ 608107 h 608107"/>
                    <a:gd name="connsiteX4" fmla="*/ 1058 w 948849"/>
                    <a:gd name="connsiteY4" fmla="*/ 255575 h 608107"/>
                    <a:gd name="connsiteX5" fmla="*/ 0 w 948849"/>
                    <a:gd name="connsiteY5" fmla="*/ 255682 h 608107"/>
                    <a:gd name="connsiteX6" fmla="*/ 0 w 948849"/>
                    <a:gd name="connsiteY6" fmla="*/ 53 h 608107"/>
                    <a:gd name="connsiteX7" fmla="*/ 1058 w 948849"/>
                    <a:gd name="connsiteY7" fmla="*/ 0 h 608107"/>
                    <a:gd name="connsiteX8" fmla="*/ 505310 w 948849"/>
                    <a:gd name="connsiteY8" fmla="*/ 268109 h 608107"/>
                    <a:gd name="connsiteX9" fmla="*/ 550556 w 948849"/>
                    <a:gd name="connsiteY9" fmla="*/ 351468 h 608107"/>
                    <a:gd name="connsiteX10" fmla="*/ 948849 w 948849"/>
                    <a:gd name="connsiteY10" fmla="*/ 351468 h 60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8849" h="608107">
                      <a:moveTo>
                        <a:pt x="948849" y="608107"/>
                      </a:moveTo>
                      <a:lnTo>
                        <a:pt x="609165" y="608107"/>
                      </a:lnTo>
                      <a:lnTo>
                        <a:pt x="450361" y="608107"/>
                      </a:lnTo>
                      <a:lnTo>
                        <a:pt x="353590" y="608107"/>
                      </a:lnTo>
                      <a:cubicBezTo>
                        <a:pt x="353590" y="413409"/>
                        <a:pt x="195756" y="255575"/>
                        <a:pt x="1058" y="255575"/>
                      </a:cubicBezTo>
                      <a:lnTo>
                        <a:pt x="0" y="255682"/>
                      </a:lnTo>
                      <a:lnTo>
                        <a:pt x="0" y="53"/>
                      </a:lnTo>
                      <a:lnTo>
                        <a:pt x="1058" y="0"/>
                      </a:lnTo>
                      <a:cubicBezTo>
                        <a:pt x="210963" y="0"/>
                        <a:pt x="396028" y="106351"/>
                        <a:pt x="505310" y="268109"/>
                      </a:cubicBezTo>
                      <a:lnTo>
                        <a:pt x="550556" y="351468"/>
                      </a:lnTo>
                      <a:lnTo>
                        <a:pt x="948849" y="3514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33" name="Oval 56"/>
              <p:cNvSpPr/>
              <p:nvPr/>
            </p:nvSpPr>
            <p:spPr>
              <a:xfrm>
                <a:off x="2513936" y="2996952"/>
                <a:ext cx="668179" cy="6681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6" name="Group 11"/>
            <p:cNvGrpSpPr/>
            <p:nvPr/>
          </p:nvGrpSpPr>
          <p:grpSpPr>
            <a:xfrm flipV="1">
              <a:off x="4004691" y="3104679"/>
              <a:ext cx="2073004" cy="998224"/>
              <a:chOff x="3885704" y="2996952"/>
              <a:chExt cx="2073004" cy="998224"/>
            </a:xfrm>
          </p:grpSpPr>
          <p:grpSp>
            <p:nvGrpSpPr>
              <p:cNvPr id="28" name="Group 4"/>
              <p:cNvGrpSpPr/>
              <p:nvPr/>
            </p:nvGrpSpPr>
            <p:grpSpPr>
              <a:xfrm>
                <a:off x="3885704" y="3331042"/>
                <a:ext cx="2073004" cy="664134"/>
                <a:chOff x="2674830" y="2038350"/>
                <a:chExt cx="1898125" cy="608107"/>
              </a:xfrm>
            </p:grpSpPr>
            <p:sp>
              <p:nvSpPr>
                <p:cNvPr id="30" name="Freeform: Shape 40"/>
                <p:cNvSpPr/>
                <p:nvPr/>
              </p:nvSpPr>
              <p:spPr>
                <a:xfrm rot="10800000" flipH="1">
                  <a:off x="3624106" y="2038350"/>
                  <a:ext cx="948849" cy="608107"/>
                </a:xfrm>
                <a:custGeom>
                  <a:avLst/>
                  <a:gdLst>
                    <a:gd name="connsiteX0" fmla="*/ 353590 w 948849"/>
                    <a:gd name="connsiteY0" fmla="*/ 608107 h 608107"/>
                    <a:gd name="connsiteX1" fmla="*/ 450361 w 948849"/>
                    <a:gd name="connsiteY1" fmla="*/ 608107 h 608107"/>
                    <a:gd name="connsiteX2" fmla="*/ 609165 w 948849"/>
                    <a:gd name="connsiteY2" fmla="*/ 608107 h 608107"/>
                    <a:gd name="connsiteX3" fmla="*/ 948849 w 948849"/>
                    <a:gd name="connsiteY3" fmla="*/ 608107 h 608107"/>
                    <a:gd name="connsiteX4" fmla="*/ 948849 w 948849"/>
                    <a:gd name="connsiteY4" fmla="*/ 351468 h 608107"/>
                    <a:gd name="connsiteX5" fmla="*/ 550556 w 948849"/>
                    <a:gd name="connsiteY5" fmla="*/ 351468 h 608107"/>
                    <a:gd name="connsiteX6" fmla="*/ 505310 w 948849"/>
                    <a:gd name="connsiteY6" fmla="*/ 268109 h 608107"/>
                    <a:gd name="connsiteX7" fmla="*/ 1058 w 948849"/>
                    <a:gd name="connsiteY7" fmla="*/ 0 h 608107"/>
                    <a:gd name="connsiteX8" fmla="*/ 0 w 948849"/>
                    <a:gd name="connsiteY8" fmla="*/ 54 h 608107"/>
                    <a:gd name="connsiteX9" fmla="*/ 0 w 948849"/>
                    <a:gd name="connsiteY9" fmla="*/ 255682 h 608107"/>
                    <a:gd name="connsiteX10" fmla="*/ 1058 w 948849"/>
                    <a:gd name="connsiteY10" fmla="*/ 255575 h 608107"/>
                    <a:gd name="connsiteX11" fmla="*/ 353590 w 948849"/>
                    <a:gd name="connsiteY11" fmla="*/ 608107 h 60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48849" h="608107">
                      <a:moveTo>
                        <a:pt x="353590" y="608107"/>
                      </a:moveTo>
                      <a:lnTo>
                        <a:pt x="450361" y="608107"/>
                      </a:lnTo>
                      <a:lnTo>
                        <a:pt x="609165" y="608107"/>
                      </a:lnTo>
                      <a:lnTo>
                        <a:pt x="948849" y="608107"/>
                      </a:lnTo>
                      <a:lnTo>
                        <a:pt x="948849" y="351468"/>
                      </a:lnTo>
                      <a:lnTo>
                        <a:pt x="550556" y="351468"/>
                      </a:lnTo>
                      <a:lnTo>
                        <a:pt x="505310" y="268109"/>
                      </a:lnTo>
                      <a:cubicBezTo>
                        <a:pt x="396029" y="106351"/>
                        <a:pt x="210963" y="0"/>
                        <a:pt x="1058" y="0"/>
                      </a:cubicBezTo>
                      <a:lnTo>
                        <a:pt x="0" y="54"/>
                      </a:lnTo>
                      <a:lnTo>
                        <a:pt x="0" y="255682"/>
                      </a:lnTo>
                      <a:lnTo>
                        <a:pt x="1058" y="255575"/>
                      </a:lnTo>
                      <a:cubicBezTo>
                        <a:pt x="195756" y="255575"/>
                        <a:pt x="353590" y="413409"/>
                        <a:pt x="353590" y="60810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Freeform: Shape 39"/>
                <p:cNvSpPr/>
                <p:nvPr/>
              </p:nvSpPr>
              <p:spPr>
                <a:xfrm rot="10800000">
                  <a:off x="2674830" y="2038350"/>
                  <a:ext cx="948849" cy="608107"/>
                </a:xfrm>
                <a:custGeom>
                  <a:avLst/>
                  <a:gdLst>
                    <a:gd name="connsiteX0" fmla="*/ 948849 w 948849"/>
                    <a:gd name="connsiteY0" fmla="*/ 608107 h 608107"/>
                    <a:gd name="connsiteX1" fmla="*/ 609165 w 948849"/>
                    <a:gd name="connsiteY1" fmla="*/ 608107 h 608107"/>
                    <a:gd name="connsiteX2" fmla="*/ 450361 w 948849"/>
                    <a:gd name="connsiteY2" fmla="*/ 608107 h 608107"/>
                    <a:gd name="connsiteX3" fmla="*/ 353590 w 948849"/>
                    <a:gd name="connsiteY3" fmla="*/ 608107 h 608107"/>
                    <a:gd name="connsiteX4" fmla="*/ 1057 w 948849"/>
                    <a:gd name="connsiteY4" fmla="*/ 255575 h 608107"/>
                    <a:gd name="connsiteX5" fmla="*/ 0 w 948849"/>
                    <a:gd name="connsiteY5" fmla="*/ 255682 h 608107"/>
                    <a:gd name="connsiteX6" fmla="*/ 0 w 948849"/>
                    <a:gd name="connsiteY6" fmla="*/ 53 h 608107"/>
                    <a:gd name="connsiteX7" fmla="*/ 1057 w 948849"/>
                    <a:gd name="connsiteY7" fmla="*/ 0 h 608107"/>
                    <a:gd name="connsiteX8" fmla="*/ 505310 w 948849"/>
                    <a:gd name="connsiteY8" fmla="*/ 268109 h 608107"/>
                    <a:gd name="connsiteX9" fmla="*/ 550556 w 948849"/>
                    <a:gd name="connsiteY9" fmla="*/ 351468 h 608107"/>
                    <a:gd name="connsiteX10" fmla="*/ 948849 w 948849"/>
                    <a:gd name="connsiteY10" fmla="*/ 351468 h 60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8849" h="608107">
                      <a:moveTo>
                        <a:pt x="948849" y="608107"/>
                      </a:moveTo>
                      <a:lnTo>
                        <a:pt x="609165" y="608107"/>
                      </a:lnTo>
                      <a:lnTo>
                        <a:pt x="450361" y="608107"/>
                      </a:lnTo>
                      <a:lnTo>
                        <a:pt x="353590" y="608107"/>
                      </a:lnTo>
                      <a:cubicBezTo>
                        <a:pt x="353590" y="413409"/>
                        <a:pt x="195756" y="255575"/>
                        <a:pt x="1057" y="255575"/>
                      </a:cubicBezTo>
                      <a:lnTo>
                        <a:pt x="0" y="255682"/>
                      </a:lnTo>
                      <a:lnTo>
                        <a:pt x="0" y="53"/>
                      </a:lnTo>
                      <a:lnTo>
                        <a:pt x="1057" y="0"/>
                      </a:lnTo>
                      <a:cubicBezTo>
                        <a:pt x="210963" y="0"/>
                        <a:pt x="396028" y="106351"/>
                        <a:pt x="505310" y="268109"/>
                      </a:cubicBezTo>
                      <a:lnTo>
                        <a:pt x="550556" y="351468"/>
                      </a:lnTo>
                      <a:lnTo>
                        <a:pt x="948849" y="3514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9" name="Oval 57"/>
              <p:cNvSpPr/>
              <p:nvPr/>
            </p:nvSpPr>
            <p:spPr>
              <a:xfrm>
                <a:off x="4588118" y="2996952"/>
                <a:ext cx="668179" cy="66817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7" name="Group 12"/>
            <p:cNvGrpSpPr/>
            <p:nvPr/>
          </p:nvGrpSpPr>
          <p:grpSpPr>
            <a:xfrm>
              <a:off x="6075216" y="3162682"/>
              <a:ext cx="2073004" cy="998224"/>
              <a:chOff x="5957796" y="2996952"/>
              <a:chExt cx="2073004" cy="998224"/>
            </a:xfrm>
          </p:grpSpPr>
          <p:grpSp>
            <p:nvGrpSpPr>
              <p:cNvPr id="24" name="Group 3"/>
              <p:cNvGrpSpPr/>
              <p:nvPr/>
            </p:nvGrpSpPr>
            <p:grpSpPr>
              <a:xfrm>
                <a:off x="5957796" y="3331042"/>
                <a:ext cx="2073004" cy="664134"/>
                <a:chOff x="4572120" y="2038350"/>
                <a:chExt cx="1898125" cy="608107"/>
              </a:xfrm>
            </p:grpSpPr>
            <p:sp>
              <p:nvSpPr>
                <p:cNvPr id="26" name="Freeform: Shape 42"/>
                <p:cNvSpPr/>
                <p:nvPr/>
              </p:nvSpPr>
              <p:spPr>
                <a:xfrm rot="10800000" flipH="1">
                  <a:off x="5521396" y="2038350"/>
                  <a:ext cx="948849" cy="608107"/>
                </a:xfrm>
                <a:custGeom>
                  <a:avLst/>
                  <a:gdLst>
                    <a:gd name="connsiteX0" fmla="*/ 353590 w 948849"/>
                    <a:gd name="connsiteY0" fmla="*/ 608107 h 608107"/>
                    <a:gd name="connsiteX1" fmla="*/ 450361 w 948849"/>
                    <a:gd name="connsiteY1" fmla="*/ 608107 h 608107"/>
                    <a:gd name="connsiteX2" fmla="*/ 609165 w 948849"/>
                    <a:gd name="connsiteY2" fmla="*/ 608107 h 608107"/>
                    <a:gd name="connsiteX3" fmla="*/ 948849 w 948849"/>
                    <a:gd name="connsiteY3" fmla="*/ 608107 h 608107"/>
                    <a:gd name="connsiteX4" fmla="*/ 948849 w 948849"/>
                    <a:gd name="connsiteY4" fmla="*/ 351468 h 608107"/>
                    <a:gd name="connsiteX5" fmla="*/ 550556 w 948849"/>
                    <a:gd name="connsiteY5" fmla="*/ 351468 h 608107"/>
                    <a:gd name="connsiteX6" fmla="*/ 505310 w 948849"/>
                    <a:gd name="connsiteY6" fmla="*/ 268109 h 608107"/>
                    <a:gd name="connsiteX7" fmla="*/ 1058 w 948849"/>
                    <a:gd name="connsiteY7" fmla="*/ 0 h 608107"/>
                    <a:gd name="connsiteX8" fmla="*/ 0 w 948849"/>
                    <a:gd name="connsiteY8" fmla="*/ 54 h 608107"/>
                    <a:gd name="connsiteX9" fmla="*/ 0 w 948849"/>
                    <a:gd name="connsiteY9" fmla="*/ 255682 h 608107"/>
                    <a:gd name="connsiteX10" fmla="*/ 1058 w 948849"/>
                    <a:gd name="connsiteY10" fmla="*/ 255575 h 608107"/>
                    <a:gd name="connsiteX11" fmla="*/ 353590 w 948849"/>
                    <a:gd name="connsiteY11" fmla="*/ 608107 h 60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48849" h="608107">
                      <a:moveTo>
                        <a:pt x="353590" y="608107"/>
                      </a:moveTo>
                      <a:lnTo>
                        <a:pt x="450361" y="608107"/>
                      </a:lnTo>
                      <a:lnTo>
                        <a:pt x="609165" y="608107"/>
                      </a:lnTo>
                      <a:lnTo>
                        <a:pt x="948849" y="608107"/>
                      </a:lnTo>
                      <a:lnTo>
                        <a:pt x="948849" y="351468"/>
                      </a:lnTo>
                      <a:lnTo>
                        <a:pt x="550556" y="351468"/>
                      </a:lnTo>
                      <a:lnTo>
                        <a:pt x="505310" y="268109"/>
                      </a:lnTo>
                      <a:cubicBezTo>
                        <a:pt x="396029" y="106351"/>
                        <a:pt x="210963" y="0"/>
                        <a:pt x="1058" y="0"/>
                      </a:cubicBezTo>
                      <a:lnTo>
                        <a:pt x="0" y="54"/>
                      </a:lnTo>
                      <a:lnTo>
                        <a:pt x="0" y="255682"/>
                      </a:lnTo>
                      <a:lnTo>
                        <a:pt x="1058" y="255575"/>
                      </a:lnTo>
                      <a:cubicBezTo>
                        <a:pt x="195756" y="255575"/>
                        <a:pt x="353590" y="413409"/>
                        <a:pt x="353590" y="608107"/>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Freeform: Shape 41"/>
                <p:cNvSpPr/>
                <p:nvPr/>
              </p:nvSpPr>
              <p:spPr>
                <a:xfrm rot="10800000">
                  <a:off x="4572120" y="2038350"/>
                  <a:ext cx="948849" cy="608107"/>
                </a:xfrm>
                <a:custGeom>
                  <a:avLst/>
                  <a:gdLst>
                    <a:gd name="connsiteX0" fmla="*/ 948849 w 948849"/>
                    <a:gd name="connsiteY0" fmla="*/ 608107 h 608107"/>
                    <a:gd name="connsiteX1" fmla="*/ 609165 w 948849"/>
                    <a:gd name="connsiteY1" fmla="*/ 608107 h 608107"/>
                    <a:gd name="connsiteX2" fmla="*/ 450361 w 948849"/>
                    <a:gd name="connsiteY2" fmla="*/ 608107 h 608107"/>
                    <a:gd name="connsiteX3" fmla="*/ 353590 w 948849"/>
                    <a:gd name="connsiteY3" fmla="*/ 608107 h 608107"/>
                    <a:gd name="connsiteX4" fmla="*/ 1057 w 948849"/>
                    <a:gd name="connsiteY4" fmla="*/ 255575 h 608107"/>
                    <a:gd name="connsiteX5" fmla="*/ 0 w 948849"/>
                    <a:gd name="connsiteY5" fmla="*/ 255682 h 608107"/>
                    <a:gd name="connsiteX6" fmla="*/ 0 w 948849"/>
                    <a:gd name="connsiteY6" fmla="*/ 53 h 608107"/>
                    <a:gd name="connsiteX7" fmla="*/ 1057 w 948849"/>
                    <a:gd name="connsiteY7" fmla="*/ 0 h 608107"/>
                    <a:gd name="connsiteX8" fmla="*/ 505310 w 948849"/>
                    <a:gd name="connsiteY8" fmla="*/ 268109 h 608107"/>
                    <a:gd name="connsiteX9" fmla="*/ 550556 w 948849"/>
                    <a:gd name="connsiteY9" fmla="*/ 351468 h 608107"/>
                    <a:gd name="connsiteX10" fmla="*/ 948849 w 948849"/>
                    <a:gd name="connsiteY10" fmla="*/ 351468 h 60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8849" h="608107">
                      <a:moveTo>
                        <a:pt x="948849" y="608107"/>
                      </a:moveTo>
                      <a:lnTo>
                        <a:pt x="609165" y="608107"/>
                      </a:lnTo>
                      <a:lnTo>
                        <a:pt x="450361" y="608107"/>
                      </a:lnTo>
                      <a:lnTo>
                        <a:pt x="353590" y="608107"/>
                      </a:lnTo>
                      <a:cubicBezTo>
                        <a:pt x="353590" y="413409"/>
                        <a:pt x="195756" y="255575"/>
                        <a:pt x="1057" y="255575"/>
                      </a:cubicBezTo>
                      <a:lnTo>
                        <a:pt x="0" y="255682"/>
                      </a:lnTo>
                      <a:lnTo>
                        <a:pt x="0" y="53"/>
                      </a:lnTo>
                      <a:lnTo>
                        <a:pt x="1057" y="0"/>
                      </a:lnTo>
                      <a:cubicBezTo>
                        <a:pt x="210963" y="0"/>
                        <a:pt x="396028" y="106351"/>
                        <a:pt x="505310" y="268109"/>
                      </a:cubicBezTo>
                      <a:lnTo>
                        <a:pt x="550556" y="351468"/>
                      </a:lnTo>
                      <a:lnTo>
                        <a:pt x="948849" y="35146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5" name="Oval 58"/>
              <p:cNvSpPr/>
              <p:nvPr/>
            </p:nvSpPr>
            <p:spPr>
              <a:xfrm>
                <a:off x="6660211" y="2996952"/>
                <a:ext cx="668179" cy="66817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8" name="Group 9"/>
            <p:cNvGrpSpPr/>
            <p:nvPr/>
          </p:nvGrpSpPr>
          <p:grpSpPr>
            <a:xfrm>
              <a:off x="5965105" y="4340017"/>
              <a:ext cx="2292764" cy="866137"/>
              <a:chOff x="5965105" y="4340017"/>
              <a:chExt cx="2292764" cy="866137"/>
            </a:xfrm>
          </p:grpSpPr>
          <p:sp>
            <p:nvSpPr>
              <p:cNvPr id="22" name="TextBox 63"/>
              <p:cNvSpPr txBox="1"/>
              <p:nvPr/>
            </p:nvSpPr>
            <p:spPr bwMode="auto">
              <a:xfrm>
                <a:off x="6481999" y="4340017"/>
                <a:ext cx="1258976" cy="309958"/>
              </a:xfrm>
              <a:prstGeom prst="rect">
                <a:avLst/>
              </a:prstGeom>
              <a:noFill/>
            </p:spPr>
            <p:txBody>
              <a:bodyPr wrap="none" lIns="90016" tIns="46808" rIns="90016" bIns="46808">
                <a:normAutofit fontScale="77500" lnSpcReduction="20000"/>
              </a:bodyPr>
              <a:lstStyle/>
              <a:p>
                <a:pPr latinLnBrk="0"/>
                <a:r>
                  <a:rPr lang="zh-CN" altLang="en-US" sz="140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3" name="TextBox 64"/>
              <p:cNvSpPr txBox="1"/>
              <p:nvPr/>
            </p:nvSpPr>
            <p:spPr bwMode="auto">
              <a:xfrm>
                <a:off x="5965105" y="4649975"/>
                <a:ext cx="2292764" cy="556179"/>
              </a:xfrm>
              <a:prstGeom prst="rect">
                <a:avLst/>
              </a:prstGeom>
              <a:noFill/>
            </p:spPr>
            <p:txBody>
              <a:bodyPr wrap="square" lIns="90016" tIns="46808" rIns="90016" bIns="46808">
                <a:normAutofit fontScale="77500" lnSpcReduction="20000"/>
              </a:bodyPr>
              <a:lstStyle/>
              <a:p>
                <a:pPr latinLnBrk="0">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 （建议使用主题字体）</a:t>
                </a:r>
              </a:p>
            </p:txBody>
          </p:sp>
        </p:grpSp>
        <p:grpSp>
          <p:nvGrpSpPr>
            <p:cNvPr id="9" name="Group 8"/>
            <p:cNvGrpSpPr/>
            <p:nvPr/>
          </p:nvGrpSpPr>
          <p:grpSpPr>
            <a:xfrm>
              <a:off x="1818831" y="4340017"/>
              <a:ext cx="2292764" cy="866137"/>
              <a:chOff x="1818831" y="4340017"/>
              <a:chExt cx="2292764" cy="866137"/>
            </a:xfrm>
          </p:grpSpPr>
          <p:sp>
            <p:nvSpPr>
              <p:cNvPr id="20" name="TextBox 67"/>
              <p:cNvSpPr txBox="1"/>
              <p:nvPr/>
            </p:nvSpPr>
            <p:spPr bwMode="auto">
              <a:xfrm>
                <a:off x="2335725" y="4340017"/>
                <a:ext cx="1258976" cy="309958"/>
              </a:xfrm>
              <a:prstGeom prst="rect">
                <a:avLst/>
              </a:prstGeom>
              <a:noFill/>
            </p:spPr>
            <p:txBody>
              <a:bodyPr wrap="none" lIns="90016" tIns="46808" rIns="90016" bIns="46808">
                <a:normAutofit fontScale="77500" lnSpcReduction="20000"/>
              </a:bodyPr>
              <a:lstStyle/>
              <a:p>
                <a:pPr latinLnBrk="0"/>
                <a:r>
                  <a:rPr lang="zh-CN" altLang="en-US" sz="140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1" name="TextBox 68"/>
              <p:cNvSpPr txBox="1"/>
              <p:nvPr/>
            </p:nvSpPr>
            <p:spPr bwMode="auto">
              <a:xfrm>
                <a:off x="1818831" y="4649975"/>
                <a:ext cx="2292764" cy="556179"/>
              </a:xfrm>
              <a:prstGeom prst="rect">
                <a:avLst/>
              </a:prstGeom>
              <a:noFill/>
            </p:spPr>
            <p:txBody>
              <a:bodyPr wrap="square" lIns="90016" tIns="46808" rIns="90016" bIns="46808">
                <a:normAutofit fontScale="77500" lnSpcReduction="20000"/>
              </a:bodyPr>
              <a:lstStyle/>
              <a:p>
                <a:pPr latinLnBrk="0">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 （建议使用主题字体）</a:t>
                </a:r>
              </a:p>
            </p:txBody>
          </p:sp>
        </p:grpSp>
        <p:grpSp>
          <p:nvGrpSpPr>
            <p:cNvPr id="10" name="Group 7"/>
            <p:cNvGrpSpPr/>
            <p:nvPr/>
          </p:nvGrpSpPr>
          <p:grpSpPr>
            <a:xfrm>
              <a:off x="8039287" y="2202498"/>
              <a:ext cx="2292764" cy="866137"/>
              <a:chOff x="8039287" y="2202498"/>
              <a:chExt cx="2292764" cy="866137"/>
            </a:xfrm>
          </p:grpSpPr>
          <p:sp>
            <p:nvSpPr>
              <p:cNvPr id="18" name="TextBox 73"/>
              <p:cNvSpPr txBox="1"/>
              <p:nvPr/>
            </p:nvSpPr>
            <p:spPr bwMode="auto">
              <a:xfrm>
                <a:off x="8556181" y="2202498"/>
                <a:ext cx="1258976" cy="309958"/>
              </a:xfrm>
              <a:prstGeom prst="rect">
                <a:avLst/>
              </a:prstGeom>
              <a:noFill/>
            </p:spPr>
            <p:txBody>
              <a:bodyPr wrap="none" lIns="90016" tIns="46808" rIns="90016" bIns="46808">
                <a:normAutofit fontScale="77500" lnSpcReduction="20000"/>
              </a:bodyPr>
              <a:lstStyle/>
              <a:p>
                <a:pPr latinLnBrk="0"/>
                <a:r>
                  <a:rPr lang="zh-CN" altLang="en-US" sz="140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9" name="TextBox 74"/>
              <p:cNvSpPr txBox="1"/>
              <p:nvPr/>
            </p:nvSpPr>
            <p:spPr bwMode="auto">
              <a:xfrm>
                <a:off x="8039287" y="2512456"/>
                <a:ext cx="2292764" cy="556179"/>
              </a:xfrm>
              <a:prstGeom prst="rect">
                <a:avLst/>
              </a:prstGeom>
              <a:noFill/>
            </p:spPr>
            <p:txBody>
              <a:bodyPr wrap="square" lIns="90016" tIns="46808" rIns="90016" bIns="46808">
                <a:normAutofit fontScale="77500" lnSpcReduction="20000"/>
              </a:bodyPr>
              <a:lstStyle/>
              <a:p>
                <a:pPr latinLnBrk="0">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 （建议使用主题字体）</a:t>
                </a:r>
              </a:p>
            </p:txBody>
          </p:sp>
        </p:grpSp>
        <p:grpSp>
          <p:nvGrpSpPr>
            <p:cNvPr id="11" name="Group 2"/>
            <p:cNvGrpSpPr/>
            <p:nvPr/>
          </p:nvGrpSpPr>
          <p:grpSpPr>
            <a:xfrm>
              <a:off x="3893013" y="2202498"/>
              <a:ext cx="2292764" cy="866137"/>
              <a:chOff x="3893013" y="2202498"/>
              <a:chExt cx="2292764" cy="866137"/>
            </a:xfrm>
          </p:grpSpPr>
          <p:sp>
            <p:nvSpPr>
              <p:cNvPr id="16" name="TextBox 75"/>
              <p:cNvSpPr txBox="1"/>
              <p:nvPr/>
            </p:nvSpPr>
            <p:spPr bwMode="auto">
              <a:xfrm>
                <a:off x="4409907" y="2202498"/>
                <a:ext cx="1258976" cy="309958"/>
              </a:xfrm>
              <a:prstGeom prst="rect">
                <a:avLst/>
              </a:prstGeom>
              <a:noFill/>
            </p:spPr>
            <p:txBody>
              <a:bodyPr wrap="none" lIns="90016" tIns="46808" rIns="90016" bIns="46808">
                <a:normAutofit fontScale="77500" lnSpcReduction="20000"/>
              </a:bodyPr>
              <a:lstStyle/>
              <a:p>
                <a:pPr latinLnBrk="0"/>
                <a:r>
                  <a:rPr lang="zh-CN" altLang="en-US" sz="1400">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7" name="TextBox 76"/>
              <p:cNvSpPr txBox="1"/>
              <p:nvPr/>
            </p:nvSpPr>
            <p:spPr bwMode="auto">
              <a:xfrm>
                <a:off x="3893013" y="2512456"/>
                <a:ext cx="2292764" cy="556179"/>
              </a:xfrm>
              <a:prstGeom prst="rect">
                <a:avLst/>
              </a:prstGeom>
              <a:noFill/>
            </p:spPr>
            <p:txBody>
              <a:bodyPr wrap="square" lIns="90016" tIns="46808" rIns="90016" bIns="46808">
                <a:normAutofit fontScale="77500" lnSpcReduction="20000"/>
              </a:bodyPr>
              <a:lstStyle/>
              <a:p>
                <a:pPr latinLnBrk="0">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 （建议使用主题字体）</a:t>
                </a:r>
              </a:p>
            </p:txBody>
          </p:sp>
        </p:grpSp>
        <p:sp>
          <p:nvSpPr>
            <p:cNvPr id="12" name="Freeform: Shape 82"/>
            <p:cNvSpPr/>
            <p:nvPr/>
          </p:nvSpPr>
          <p:spPr bwMode="auto">
            <a:xfrm>
              <a:off x="8985337" y="3566071"/>
              <a:ext cx="398789" cy="398789"/>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bg1"/>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Freeform: Shape 83"/>
            <p:cNvSpPr/>
            <p:nvPr/>
          </p:nvSpPr>
          <p:spPr bwMode="auto">
            <a:xfrm>
              <a:off x="6917189" y="3297377"/>
              <a:ext cx="398789" cy="398789"/>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Freeform: Shape 84"/>
            <p:cNvSpPr/>
            <p:nvPr/>
          </p:nvSpPr>
          <p:spPr bwMode="auto">
            <a:xfrm>
              <a:off x="2765818" y="3297377"/>
              <a:ext cx="398789" cy="398789"/>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Freeform: Shape 85"/>
            <p:cNvSpPr/>
            <p:nvPr/>
          </p:nvSpPr>
          <p:spPr bwMode="auto">
            <a:xfrm>
              <a:off x="4839086" y="3566071"/>
              <a:ext cx="398789" cy="398789"/>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73733bf4-062b-4be4-beff-36a42eaec55c"/>
          <p:cNvGrpSpPr>
            <a:grpSpLocks noChangeAspect="1"/>
          </p:cNvGrpSpPr>
          <p:nvPr/>
        </p:nvGrpSpPr>
        <p:grpSpPr>
          <a:xfrm>
            <a:off x="542392" y="1584678"/>
            <a:ext cx="8062279" cy="2224034"/>
            <a:chOff x="723063" y="2112073"/>
            <a:chExt cx="10747840" cy="2964864"/>
          </a:xfrm>
        </p:grpSpPr>
        <p:sp>
          <p:nvSpPr>
            <p:cNvPr id="4" name="Freeform: Shape 3"/>
            <p:cNvSpPr/>
            <p:nvPr/>
          </p:nvSpPr>
          <p:spPr bwMode="auto">
            <a:xfrm>
              <a:off x="2927466" y="4441805"/>
              <a:ext cx="3168534" cy="635132"/>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4"/>
            </a:solidFill>
            <a:ln>
              <a:noFill/>
            </a:ln>
          </p:spPr>
          <p:txBody>
            <a:bodyPr vert="horz" wrap="none" lIns="91456" tIns="45728" rIns="91456" bIns="45728" anchor="ctr" anchorCtr="0" compatLnSpc="1">
              <a:normAutofit/>
            </a:bodyPr>
            <a:lstStyle/>
            <a:p>
              <a:pPr algn="ctr"/>
              <a:r>
                <a:rPr lang="zh-CN" altLang="en-US">
                  <a:solidFill>
                    <a:schemeClr val="bg1"/>
                  </a:solidFill>
                </a:rPr>
                <a:t>标题文本预设</a:t>
              </a:r>
            </a:p>
          </p:txBody>
        </p:sp>
        <p:sp>
          <p:nvSpPr>
            <p:cNvPr id="5" name="Freeform: Shape 22"/>
            <p:cNvSpPr/>
            <p:nvPr/>
          </p:nvSpPr>
          <p:spPr>
            <a:xfrm>
              <a:off x="5786485" y="2112074"/>
              <a:ext cx="179917" cy="930727"/>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Freeform: Shape 23"/>
            <p:cNvSpPr/>
            <p:nvPr/>
          </p:nvSpPr>
          <p:spPr>
            <a:xfrm>
              <a:off x="5963672" y="2112074"/>
              <a:ext cx="263231" cy="705227"/>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Freeform: Shape 24"/>
            <p:cNvSpPr/>
            <p:nvPr/>
          </p:nvSpPr>
          <p:spPr>
            <a:xfrm flipH="1">
              <a:off x="6227309" y="2112073"/>
              <a:ext cx="179917" cy="930727"/>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Freeform: Shape 19"/>
            <p:cNvSpPr/>
            <p:nvPr/>
          </p:nvSpPr>
          <p:spPr>
            <a:xfrm>
              <a:off x="5786935" y="2807382"/>
              <a:ext cx="179917" cy="930727"/>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Freeform: Shape 20"/>
            <p:cNvSpPr/>
            <p:nvPr/>
          </p:nvSpPr>
          <p:spPr>
            <a:xfrm>
              <a:off x="5964122" y="2807382"/>
              <a:ext cx="263231" cy="705227"/>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Freeform: Shape 21"/>
            <p:cNvSpPr/>
            <p:nvPr/>
          </p:nvSpPr>
          <p:spPr>
            <a:xfrm flipH="1">
              <a:off x="6227759" y="2807381"/>
              <a:ext cx="179917" cy="930727"/>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Freeform: Shape 6"/>
            <p:cNvSpPr/>
            <p:nvPr/>
          </p:nvSpPr>
          <p:spPr>
            <a:xfrm>
              <a:off x="5785618" y="3506119"/>
              <a:ext cx="179917" cy="930727"/>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Freeform: Shape 7"/>
            <p:cNvSpPr/>
            <p:nvPr/>
          </p:nvSpPr>
          <p:spPr>
            <a:xfrm>
              <a:off x="5962805" y="3506119"/>
              <a:ext cx="263231" cy="705227"/>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Freeform: Shape 8"/>
            <p:cNvSpPr/>
            <p:nvPr/>
          </p:nvSpPr>
          <p:spPr>
            <a:xfrm flipH="1">
              <a:off x="6226442" y="3506118"/>
              <a:ext cx="179917" cy="930727"/>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4" name="Group 9"/>
            <p:cNvGrpSpPr/>
            <p:nvPr/>
          </p:nvGrpSpPr>
          <p:grpSpPr>
            <a:xfrm>
              <a:off x="5962608" y="4201427"/>
              <a:ext cx="263878" cy="759478"/>
              <a:chOff x="4469832" y="3408828"/>
              <a:chExt cx="263878" cy="759478"/>
            </a:xfrm>
            <a:solidFill>
              <a:schemeClr val="accent4"/>
            </a:solidFill>
          </p:grpSpPr>
          <p:sp>
            <p:nvSpPr>
              <p:cNvPr id="27" name="Freeform: Shape 15"/>
              <p:cNvSpPr/>
              <p:nvPr/>
            </p:nvSpPr>
            <p:spPr>
              <a:xfrm>
                <a:off x="4470479" y="3408828"/>
                <a:ext cx="263231" cy="705227"/>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Freeform: Shape 16"/>
              <p:cNvSpPr/>
              <p:nvPr/>
            </p:nvSpPr>
            <p:spPr>
              <a:xfrm>
                <a:off x="4469832" y="4115863"/>
                <a:ext cx="263231" cy="52443"/>
              </a:xfrm>
              <a:custGeom>
                <a:avLst/>
                <a:gdLst>
                  <a:gd name="connsiteX0" fmla="*/ 0 w 413533"/>
                  <a:gd name="connsiteY0" fmla="*/ 0 h 82388"/>
                  <a:gd name="connsiteX1" fmla="*/ 413533 w 413533"/>
                  <a:gd name="connsiteY1" fmla="*/ 0 h 82388"/>
                  <a:gd name="connsiteX2" fmla="*/ 410293 w 413533"/>
                  <a:gd name="connsiteY2" fmla="*/ 4444 h 82388"/>
                  <a:gd name="connsiteX3" fmla="*/ 206766 w 413533"/>
                  <a:gd name="connsiteY3" fmla="*/ 82388 h 82388"/>
                  <a:gd name="connsiteX4" fmla="*/ 3240 w 413533"/>
                  <a:gd name="connsiteY4" fmla="*/ 4444 h 8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3533" h="82388">
                    <a:moveTo>
                      <a:pt x="0" y="0"/>
                    </a:moveTo>
                    <a:lnTo>
                      <a:pt x="413533" y="0"/>
                    </a:lnTo>
                    <a:lnTo>
                      <a:pt x="410293" y="4444"/>
                    </a:lnTo>
                    <a:cubicBezTo>
                      <a:pt x="358206" y="52602"/>
                      <a:pt x="286248" y="82388"/>
                      <a:pt x="206766" y="82388"/>
                    </a:cubicBezTo>
                    <a:cubicBezTo>
                      <a:pt x="127284" y="82388"/>
                      <a:pt x="55327" y="52602"/>
                      <a:pt x="3240" y="44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5" name="Freeform: Shape 10"/>
            <p:cNvSpPr/>
            <p:nvPr/>
          </p:nvSpPr>
          <p:spPr>
            <a:xfrm rot="20560681">
              <a:off x="5683023" y="4244326"/>
              <a:ext cx="399216" cy="720509"/>
            </a:xfrm>
            <a:custGeom>
              <a:avLst/>
              <a:gdLst>
                <a:gd name="connsiteX0" fmla="*/ 398565 w 399216"/>
                <a:gd name="connsiteY0" fmla="*/ 0 h 720509"/>
                <a:gd name="connsiteX1" fmla="*/ 399216 w 399216"/>
                <a:gd name="connsiteY1" fmla="*/ 203 h 720509"/>
                <a:gd name="connsiteX2" fmla="*/ 189700 w 399216"/>
                <a:gd name="connsiteY2" fmla="*/ 671975 h 720509"/>
                <a:gd name="connsiteX3" fmla="*/ 187218 w 399216"/>
                <a:gd name="connsiteY3" fmla="*/ 673667 h 720509"/>
                <a:gd name="connsiteX4" fmla="*/ 189945 w 399216"/>
                <a:gd name="connsiteY4" fmla="*/ 673667 h 720509"/>
                <a:gd name="connsiteX5" fmla="*/ 188471 w 399216"/>
                <a:gd name="connsiteY5" fmla="*/ 676194 h 720509"/>
                <a:gd name="connsiteX6" fmla="*/ 95893 w 399216"/>
                <a:gd name="connsiteY6" fmla="*/ 720509 h 720509"/>
                <a:gd name="connsiteX7" fmla="*/ 3316 w 399216"/>
                <a:gd name="connsiteY7" fmla="*/ 676194 h 720509"/>
                <a:gd name="connsiteX8" fmla="*/ 3158 w 399216"/>
                <a:gd name="connsiteY8" fmla="*/ 675923 h 720509"/>
                <a:gd name="connsiteX9" fmla="*/ 0 w 399216"/>
                <a:gd name="connsiteY9" fmla="*/ 675934 h 720509"/>
                <a:gd name="connsiteX10" fmla="*/ 161540 w 399216"/>
                <a:gd name="connsiteY10" fmla="*/ 157989 h 720509"/>
                <a:gd name="connsiteX11" fmla="*/ 163215 w 399216"/>
                <a:gd name="connsiteY11" fmla="*/ 160445 h 720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9216" h="720509">
                  <a:moveTo>
                    <a:pt x="398565" y="0"/>
                  </a:moveTo>
                  <a:lnTo>
                    <a:pt x="399216" y="203"/>
                  </a:lnTo>
                  <a:lnTo>
                    <a:pt x="189700" y="671975"/>
                  </a:lnTo>
                  <a:lnTo>
                    <a:pt x="187218" y="673667"/>
                  </a:lnTo>
                  <a:lnTo>
                    <a:pt x="189945" y="673667"/>
                  </a:lnTo>
                  <a:lnTo>
                    <a:pt x="188471" y="676194"/>
                  </a:lnTo>
                  <a:cubicBezTo>
                    <a:pt x="164779" y="703574"/>
                    <a:pt x="132047" y="720509"/>
                    <a:pt x="95893" y="720509"/>
                  </a:cubicBezTo>
                  <a:cubicBezTo>
                    <a:pt x="59739" y="720509"/>
                    <a:pt x="27009" y="703574"/>
                    <a:pt x="3316" y="676194"/>
                  </a:cubicBezTo>
                  <a:lnTo>
                    <a:pt x="3158" y="675923"/>
                  </a:lnTo>
                  <a:lnTo>
                    <a:pt x="0" y="675934"/>
                  </a:lnTo>
                  <a:lnTo>
                    <a:pt x="161540" y="157989"/>
                  </a:lnTo>
                  <a:lnTo>
                    <a:pt x="163215" y="160445"/>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Freeform: Shape 11"/>
            <p:cNvSpPr/>
            <p:nvPr/>
          </p:nvSpPr>
          <p:spPr>
            <a:xfrm rot="1039319" flipH="1">
              <a:off x="6109760" y="4239368"/>
              <a:ext cx="399216" cy="720509"/>
            </a:xfrm>
            <a:custGeom>
              <a:avLst/>
              <a:gdLst>
                <a:gd name="connsiteX0" fmla="*/ 398565 w 399216"/>
                <a:gd name="connsiteY0" fmla="*/ 0 h 720509"/>
                <a:gd name="connsiteX1" fmla="*/ 399216 w 399216"/>
                <a:gd name="connsiteY1" fmla="*/ 203 h 720509"/>
                <a:gd name="connsiteX2" fmla="*/ 189700 w 399216"/>
                <a:gd name="connsiteY2" fmla="*/ 671975 h 720509"/>
                <a:gd name="connsiteX3" fmla="*/ 187218 w 399216"/>
                <a:gd name="connsiteY3" fmla="*/ 673667 h 720509"/>
                <a:gd name="connsiteX4" fmla="*/ 189945 w 399216"/>
                <a:gd name="connsiteY4" fmla="*/ 673667 h 720509"/>
                <a:gd name="connsiteX5" fmla="*/ 188471 w 399216"/>
                <a:gd name="connsiteY5" fmla="*/ 676194 h 720509"/>
                <a:gd name="connsiteX6" fmla="*/ 95893 w 399216"/>
                <a:gd name="connsiteY6" fmla="*/ 720509 h 720509"/>
                <a:gd name="connsiteX7" fmla="*/ 3316 w 399216"/>
                <a:gd name="connsiteY7" fmla="*/ 676194 h 720509"/>
                <a:gd name="connsiteX8" fmla="*/ 3158 w 399216"/>
                <a:gd name="connsiteY8" fmla="*/ 675923 h 720509"/>
                <a:gd name="connsiteX9" fmla="*/ 0 w 399216"/>
                <a:gd name="connsiteY9" fmla="*/ 675934 h 720509"/>
                <a:gd name="connsiteX10" fmla="*/ 161540 w 399216"/>
                <a:gd name="connsiteY10" fmla="*/ 157989 h 720509"/>
                <a:gd name="connsiteX11" fmla="*/ 163215 w 399216"/>
                <a:gd name="connsiteY11" fmla="*/ 160445 h 720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9216" h="720509">
                  <a:moveTo>
                    <a:pt x="398565" y="0"/>
                  </a:moveTo>
                  <a:lnTo>
                    <a:pt x="399216" y="203"/>
                  </a:lnTo>
                  <a:lnTo>
                    <a:pt x="189700" y="671975"/>
                  </a:lnTo>
                  <a:lnTo>
                    <a:pt x="187218" y="673667"/>
                  </a:lnTo>
                  <a:lnTo>
                    <a:pt x="189945" y="673667"/>
                  </a:lnTo>
                  <a:lnTo>
                    <a:pt x="188471" y="676194"/>
                  </a:lnTo>
                  <a:cubicBezTo>
                    <a:pt x="164779" y="703574"/>
                    <a:pt x="132047" y="720509"/>
                    <a:pt x="95893" y="720509"/>
                  </a:cubicBezTo>
                  <a:cubicBezTo>
                    <a:pt x="59739" y="720509"/>
                    <a:pt x="27009" y="703574"/>
                    <a:pt x="3316" y="676194"/>
                  </a:cubicBezTo>
                  <a:lnTo>
                    <a:pt x="3158" y="675923"/>
                  </a:lnTo>
                  <a:lnTo>
                    <a:pt x="0" y="675934"/>
                  </a:lnTo>
                  <a:lnTo>
                    <a:pt x="161540" y="157989"/>
                  </a:lnTo>
                  <a:lnTo>
                    <a:pt x="163215" y="160445"/>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7" name="Group 12"/>
            <p:cNvGrpSpPr/>
            <p:nvPr/>
          </p:nvGrpSpPr>
          <p:grpSpPr>
            <a:xfrm>
              <a:off x="5785618" y="4832689"/>
              <a:ext cx="612414" cy="244247"/>
              <a:chOff x="4292842" y="4040090"/>
              <a:chExt cx="612414" cy="244247"/>
            </a:xfrm>
          </p:grpSpPr>
          <p:sp>
            <p:nvSpPr>
              <p:cNvPr id="25" name="Oval 13"/>
              <p:cNvSpPr/>
              <p:nvPr/>
            </p:nvSpPr>
            <p:spPr>
              <a:xfrm>
                <a:off x="4292842" y="4040090"/>
                <a:ext cx="612414" cy="244247"/>
              </a:xfrm>
              <a:prstGeom prst="ellipse">
                <a:avLst/>
              </a:prstGeom>
              <a:solidFill>
                <a:srgbClr val="F2A1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Oval 14"/>
              <p:cNvSpPr/>
              <p:nvPr/>
            </p:nvSpPr>
            <p:spPr>
              <a:xfrm>
                <a:off x="4469832" y="4112952"/>
                <a:ext cx="277584" cy="110708"/>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8" name="Freeform: Shape 25"/>
            <p:cNvSpPr/>
            <p:nvPr/>
          </p:nvSpPr>
          <p:spPr bwMode="auto">
            <a:xfrm>
              <a:off x="2912324" y="3042800"/>
              <a:ext cx="2883257" cy="675897"/>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2"/>
            </a:solidFill>
            <a:ln>
              <a:noFill/>
            </a:ln>
          </p:spPr>
          <p:txBody>
            <a:bodyPr vert="horz" wrap="none" lIns="91456" tIns="45728" rIns="91456" bIns="45728" anchor="ctr" anchorCtr="0" compatLnSpc="1">
              <a:normAutofit/>
            </a:bodyPr>
            <a:lstStyle/>
            <a:p>
              <a:pPr algn="ctr"/>
              <a:r>
                <a:rPr lang="zh-CN" altLang="en-US">
                  <a:solidFill>
                    <a:schemeClr val="bg1"/>
                  </a:solidFill>
                </a:rPr>
                <a:t>标题文本预设</a:t>
              </a:r>
            </a:p>
          </p:txBody>
        </p:sp>
        <p:sp>
          <p:nvSpPr>
            <p:cNvPr id="19" name="Freeform: Shape 26"/>
            <p:cNvSpPr/>
            <p:nvPr/>
          </p:nvSpPr>
          <p:spPr bwMode="auto">
            <a:xfrm flipH="1">
              <a:off x="6404539" y="2349214"/>
              <a:ext cx="2883257" cy="675897"/>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1"/>
            </a:solidFill>
            <a:ln>
              <a:noFill/>
            </a:ln>
          </p:spPr>
          <p:txBody>
            <a:bodyPr vert="horz" wrap="none" lIns="91456" tIns="45728" rIns="91456" bIns="45728" anchor="ctr" anchorCtr="0" compatLnSpc="1">
              <a:normAutofit/>
            </a:bodyPr>
            <a:lstStyle/>
            <a:p>
              <a:pPr algn="ctr"/>
              <a:r>
                <a:rPr lang="zh-CN" altLang="en-US">
                  <a:solidFill>
                    <a:schemeClr val="bg1"/>
                  </a:solidFill>
                </a:rPr>
                <a:t>标题文本预设</a:t>
              </a:r>
            </a:p>
          </p:txBody>
        </p:sp>
        <p:sp>
          <p:nvSpPr>
            <p:cNvPr id="20" name="Freeform: Shape 27"/>
            <p:cNvSpPr/>
            <p:nvPr/>
          </p:nvSpPr>
          <p:spPr bwMode="auto">
            <a:xfrm flipH="1">
              <a:off x="6404539" y="3770315"/>
              <a:ext cx="2883257" cy="675897"/>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3"/>
            </a:solidFill>
            <a:ln>
              <a:noFill/>
            </a:ln>
          </p:spPr>
          <p:txBody>
            <a:bodyPr vert="horz" wrap="none" lIns="91456" tIns="45728" rIns="91456" bIns="45728" anchor="ctr" anchorCtr="0" compatLnSpc="1">
              <a:normAutofit/>
            </a:bodyPr>
            <a:lstStyle/>
            <a:p>
              <a:pPr algn="ctr"/>
              <a:r>
                <a:rPr lang="zh-CN" altLang="en-US">
                  <a:solidFill>
                    <a:schemeClr val="bg1"/>
                  </a:solidFill>
                </a:rPr>
                <a:t>标题文本预设</a:t>
              </a:r>
            </a:p>
          </p:txBody>
        </p:sp>
        <p:sp>
          <p:nvSpPr>
            <p:cNvPr id="21" name="TextBox 28"/>
            <p:cNvSpPr txBox="1"/>
            <p:nvPr/>
          </p:nvSpPr>
          <p:spPr>
            <a:xfrm>
              <a:off x="9367366" y="2352674"/>
              <a:ext cx="2103537" cy="690125"/>
            </a:xfrm>
            <a:prstGeom prst="rect">
              <a:avLst/>
            </a:prstGeom>
          </p:spPr>
          <p:txBody>
            <a:bodyPr vert="horz" wrap="square" lIns="0" tIns="0" rIns="0" bIns="0">
              <a:normAutofit lnSpcReduction="10000"/>
            </a:bodyPr>
            <a:lstStyle/>
            <a:p>
              <a:pP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2" name="TextBox 33"/>
            <p:cNvSpPr txBox="1"/>
            <p:nvPr/>
          </p:nvSpPr>
          <p:spPr>
            <a:xfrm>
              <a:off x="9367366" y="3746720"/>
              <a:ext cx="2103537" cy="690125"/>
            </a:xfrm>
            <a:prstGeom prst="rect">
              <a:avLst/>
            </a:prstGeom>
          </p:spPr>
          <p:txBody>
            <a:bodyPr vert="horz" wrap="square" lIns="0" tIns="0" rIns="0" bIns="0">
              <a:normAutofit lnSpcReduction="10000"/>
            </a:bodyPr>
            <a:lstStyle/>
            <a:p>
              <a:pP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3" name="TextBox 34"/>
            <p:cNvSpPr txBox="1"/>
            <p:nvPr/>
          </p:nvSpPr>
          <p:spPr>
            <a:xfrm>
              <a:off x="723063" y="3024663"/>
              <a:ext cx="2103537" cy="690125"/>
            </a:xfrm>
            <a:prstGeom prst="rect">
              <a:avLst/>
            </a:prstGeom>
          </p:spPr>
          <p:txBody>
            <a:bodyPr vert="horz" wrap="square" lIns="0" tIns="0" rIns="0" bIns="0">
              <a:normAutofit lnSpcReduction="10000"/>
            </a:bodyPr>
            <a:lstStyle/>
            <a:p>
              <a:pPr algn="r">
                <a:lnSpc>
                  <a:spcPct val="120000"/>
                </a:lnSpc>
              </a:pPr>
              <a:r>
                <a:rPr lang="zh-CN" altLang="en-US" sz="10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a:solidFill>
                    <a:schemeClr val="bg1">
                      <a:lumMod val="50000"/>
                    </a:schemeClr>
                  </a:solidFill>
                  <a:latin typeface="微软雅黑" panose="020B0503020204020204" pitchFamily="34" charset="-122"/>
                  <a:ea typeface="微软雅黑" panose="020B0503020204020204" pitchFamily="34" charset="-122"/>
                </a:rPr>
              </a:br>
              <a:r>
                <a:rPr lang="zh-CN" altLang="en-US" sz="10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4" name="TextBox 35"/>
            <p:cNvSpPr txBox="1"/>
            <p:nvPr/>
          </p:nvSpPr>
          <p:spPr>
            <a:xfrm>
              <a:off x="723063" y="4386811"/>
              <a:ext cx="2103537" cy="690125"/>
            </a:xfrm>
            <a:prstGeom prst="rect">
              <a:avLst/>
            </a:prstGeom>
          </p:spPr>
          <p:txBody>
            <a:bodyPr vert="horz" wrap="square" lIns="0" tIns="0" rIns="0" bIns="0">
              <a:normAutofit lnSpcReduction="10000"/>
            </a:bodyPr>
            <a:lstStyle/>
            <a:p>
              <a:pPr algn="r">
                <a:lnSpc>
                  <a:spcPct val="12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spTree>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99748" y="2582450"/>
            <a:ext cx="2049856" cy="626942"/>
            <a:chOff x="284549" y="3139323"/>
            <a:chExt cx="2732666" cy="835777"/>
          </a:xfrm>
        </p:grpSpPr>
        <p:sp>
          <p:nvSpPr>
            <p:cNvPr id="25" name="文本框 12"/>
            <p:cNvSpPr txBox="1"/>
            <p:nvPr/>
          </p:nvSpPr>
          <p:spPr>
            <a:xfrm>
              <a:off x="284549" y="3385544"/>
              <a:ext cx="2732666" cy="589556"/>
            </a:xfrm>
            <a:prstGeom prst="rect">
              <a:avLst/>
            </a:prstGeom>
            <a:noFill/>
          </p:spPr>
          <p:txBody>
            <a:bodyPr wrap="square" lIns="72013" tIns="0" rIns="72013" bIns="0" anchor="ctr" anchorCtr="0">
              <a:normAutofit fontScale="85000" lnSpcReduction="10000"/>
            </a:bodyPr>
            <a:lstStyle/>
            <a:p>
              <a:pPr algn="r" defTabSz="914400">
                <a:lnSpc>
                  <a:spcPct val="120000"/>
                </a:lnSpc>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a:t>
              </a:r>
              <a:b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（建议使用主题字体）</a:t>
              </a:r>
            </a:p>
          </p:txBody>
        </p:sp>
        <p:sp>
          <p:nvSpPr>
            <p:cNvPr id="26" name="矩形 25"/>
            <p:cNvSpPr/>
            <p:nvPr/>
          </p:nvSpPr>
          <p:spPr>
            <a:xfrm>
              <a:off x="609599" y="3139323"/>
              <a:ext cx="2407615" cy="246221"/>
            </a:xfrm>
            <a:prstGeom prst="rect">
              <a:avLst/>
            </a:prstGeom>
          </p:spPr>
          <p:txBody>
            <a:bodyPr wrap="none" lIns="72013" tIns="0" rIns="72013" bIns="0">
              <a:normAutofit fontScale="85000" lnSpcReduction="20000"/>
            </a:bodyPr>
            <a:lstStyle/>
            <a:p>
              <a:pPr algn="r" defTabSz="914400">
                <a:defRPr/>
              </a:pPr>
              <a:r>
                <a:rPr lang="zh-CN" altLang="en-US"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grpSp>
      <p:grpSp>
        <p:nvGrpSpPr>
          <p:cNvPr id="5" name="组合 4"/>
          <p:cNvGrpSpPr/>
          <p:nvPr/>
        </p:nvGrpSpPr>
        <p:grpSpPr>
          <a:xfrm>
            <a:off x="6178402" y="3549635"/>
            <a:ext cx="1843317" cy="626942"/>
            <a:chOff x="9029821" y="3139323"/>
            <a:chExt cx="2457329" cy="835777"/>
          </a:xfrm>
        </p:grpSpPr>
        <p:sp>
          <p:nvSpPr>
            <p:cNvPr id="23" name="文本框 15"/>
            <p:cNvSpPr txBox="1"/>
            <p:nvPr/>
          </p:nvSpPr>
          <p:spPr>
            <a:xfrm>
              <a:off x="9029821" y="3385544"/>
              <a:ext cx="2457329" cy="589556"/>
            </a:xfrm>
            <a:prstGeom prst="rect">
              <a:avLst/>
            </a:prstGeom>
            <a:noFill/>
          </p:spPr>
          <p:txBody>
            <a:bodyPr wrap="square" lIns="72013" tIns="0" rIns="72013" bIns="0" anchor="ctr" anchorCtr="0">
              <a:normAutofit fontScale="77500" lnSpcReduction="20000"/>
            </a:bodyPr>
            <a:lstStyle/>
            <a:p>
              <a:pPr defTabSz="914400">
                <a:lnSpc>
                  <a:spcPct val="120000"/>
                </a:lnSpc>
                <a:defRPr/>
              </a:pPr>
              <a:r>
                <a:rPr lang="zh-CN" altLang="en-US" sz="120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a:t>
              </a:r>
              <a:br>
                <a:rPr lang="zh-CN" altLang="en-US" sz="120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1200">
                  <a:solidFill>
                    <a:schemeClr val="bg1">
                      <a:lumMod val="50000"/>
                    </a:schemeClr>
                  </a:solidFill>
                  <a:latin typeface="微软雅黑" panose="020B0503020204020204" pitchFamily="34" charset="-122"/>
                  <a:ea typeface="微软雅黑" panose="020B0503020204020204" pitchFamily="34" charset="-122"/>
                  <a:cs typeface="+mn-ea"/>
                  <a:sym typeface="+mn-lt"/>
                </a:rPr>
                <a:t>（建议使用主题字体）</a:t>
              </a:r>
            </a:p>
          </p:txBody>
        </p:sp>
        <p:sp>
          <p:nvSpPr>
            <p:cNvPr id="24" name="矩形 23"/>
            <p:cNvSpPr/>
            <p:nvPr/>
          </p:nvSpPr>
          <p:spPr>
            <a:xfrm>
              <a:off x="9029821" y="3139323"/>
              <a:ext cx="2457329" cy="246221"/>
            </a:xfrm>
            <a:prstGeom prst="rect">
              <a:avLst/>
            </a:prstGeom>
          </p:spPr>
          <p:txBody>
            <a:bodyPr wrap="none" lIns="72013" tIns="0" rIns="72013" bIns="0">
              <a:normAutofit fontScale="85000" lnSpcReduction="20000"/>
            </a:bodyPr>
            <a:lstStyle/>
            <a:p>
              <a:pPr defTabSz="914400">
                <a:defRPr/>
              </a:pPr>
              <a:r>
                <a:rPr lang="zh-CN" altLang="en-US"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grpSp>
      <p:grpSp>
        <p:nvGrpSpPr>
          <p:cNvPr id="6" name="组合 5"/>
          <p:cNvGrpSpPr/>
          <p:nvPr/>
        </p:nvGrpSpPr>
        <p:grpSpPr>
          <a:xfrm>
            <a:off x="5415707" y="1419095"/>
            <a:ext cx="1843317" cy="626942"/>
            <a:chOff x="9029821" y="3139323"/>
            <a:chExt cx="2457329" cy="835777"/>
          </a:xfrm>
        </p:grpSpPr>
        <p:sp>
          <p:nvSpPr>
            <p:cNvPr id="21" name="文本框 18"/>
            <p:cNvSpPr txBox="1"/>
            <p:nvPr/>
          </p:nvSpPr>
          <p:spPr>
            <a:xfrm>
              <a:off x="9029821" y="3385544"/>
              <a:ext cx="2457329" cy="589556"/>
            </a:xfrm>
            <a:prstGeom prst="rect">
              <a:avLst/>
            </a:prstGeom>
            <a:noFill/>
          </p:spPr>
          <p:txBody>
            <a:bodyPr wrap="square" lIns="72013" tIns="0" rIns="72013" bIns="0" anchor="ctr" anchorCtr="0">
              <a:normAutofit fontScale="77500" lnSpcReduction="20000"/>
            </a:bodyPr>
            <a:lstStyle/>
            <a:p>
              <a:pPr defTabSz="914400">
                <a:lnSpc>
                  <a:spcPct val="120000"/>
                </a:lnSpc>
                <a:defRPr/>
              </a:pPr>
              <a:r>
                <a:rPr lang="zh-CN" altLang="en-US" sz="120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a:t>
              </a:r>
              <a:br>
                <a:rPr lang="zh-CN" altLang="en-US" sz="120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1200">
                  <a:solidFill>
                    <a:schemeClr val="bg1">
                      <a:lumMod val="50000"/>
                    </a:schemeClr>
                  </a:solidFill>
                  <a:latin typeface="微软雅黑" panose="020B0503020204020204" pitchFamily="34" charset="-122"/>
                  <a:ea typeface="微软雅黑" panose="020B0503020204020204" pitchFamily="34" charset="-122"/>
                  <a:cs typeface="+mn-ea"/>
                  <a:sym typeface="+mn-lt"/>
                </a:rPr>
                <a:t>（建议使用主题字体）</a:t>
              </a:r>
            </a:p>
          </p:txBody>
        </p:sp>
        <p:sp>
          <p:nvSpPr>
            <p:cNvPr id="22" name="矩形 21"/>
            <p:cNvSpPr/>
            <p:nvPr/>
          </p:nvSpPr>
          <p:spPr>
            <a:xfrm>
              <a:off x="9029821" y="3139323"/>
              <a:ext cx="2457329" cy="246221"/>
            </a:xfrm>
            <a:prstGeom prst="rect">
              <a:avLst/>
            </a:prstGeom>
          </p:spPr>
          <p:txBody>
            <a:bodyPr wrap="none" lIns="72013" tIns="0" rIns="72013" bIns="0">
              <a:normAutofit fontScale="85000" lnSpcReduction="20000"/>
            </a:bodyPr>
            <a:lstStyle/>
            <a:p>
              <a:pPr defTabSz="914400">
                <a:defRPr/>
              </a:pPr>
              <a:r>
                <a:rPr lang="zh-CN" altLang="en-US" b="1">
                  <a:solidFill>
                    <a:schemeClr val="bg1">
                      <a:lumMod val="50000"/>
                    </a:schemeClr>
                  </a:solidFill>
                  <a:latin typeface="微软雅黑" panose="020B0503020204020204" pitchFamily="34" charset="-122"/>
                  <a:ea typeface="微软雅黑" panose="020B0503020204020204" pitchFamily="34" charset="-122"/>
                  <a:cs typeface="+mn-ea"/>
                  <a:sym typeface="+mn-lt"/>
                </a:rPr>
                <a:t>标题文本预设</a:t>
              </a:r>
            </a:p>
          </p:txBody>
        </p:sp>
      </p:grpSp>
      <p:grpSp>
        <p:nvGrpSpPr>
          <p:cNvPr id="7" name="组合 6"/>
          <p:cNvGrpSpPr/>
          <p:nvPr/>
        </p:nvGrpSpPr>
        <p:grpSpPr>
          <a:xfrm>
            <a:off x="3108312" y="1118097"/>
            <a:ext cx="2840582" cy="4026644"/>
            <a:chOff x="4143697" y="1490074"/>
            <a:chExt cx="3786785" cy="5367926"/>
          </a:xfrm>
        </p:grpSpPr>
        <p:sp>
          <p:nvSpPr>
            <p:cNvPr id="8" name="等腰三角形 7"/>
            <p:cNvSpPr/>
            <p:nvPr/>
          </p:nvSpPr>
          <p:spPr>
            <a:xfrm>
              <a:off x="5676900" y="2619375"/>
              <a:ext cx="838200" cy="4238625"/>
            </a:xfrm>
            <a:prstGeom prst="triangle">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9" name="等腰三角形 8"/>
            <p:cNvSpPr/>
            <p:nvPr/>
          </p:nvSpPr>
          <p:spPr>
            <a:xfrm rot="19398918" flipH="1">
              <a:off x="5455672" y="5623648"/>
              <a:ext cx="238688" cy="847141"/>
            </a:xfrm>
            <a:prstGeom prst="triangle">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0" name="等腰三角形 9"/>
            <p:cNvSpPr/>
            <p:nvPr/>
          </p:nvSpPr>
          <p:spPr>
            <a:xfrm rot="18459578" flipH="1">
              <a:off x="5509931" y="3854413"/>
              <a:ext cx="238688" cy="847141"/>
            </a:xfrm>
            <a:prstGeom prst="triangle">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1" name="等腰三角形 10"/>
            <p:cNvSpPr/>
            <p:nvPr/>
          </p:nvSpPr>
          <p:spPr>
            <a:xfrm rot="2398410" flipH="1">
              <a:off x="6290935" y="3368440"/>
              <a:ext cx="239629" cy="876101"/>
            </a:xfrm>
            <a:prstGeom prst="triangle">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2" name="等腰三角形 11"/>
            <p:cNvSpPr/>
            <p:nvPr/>
          </p:nvSpPr>
          <p:spPr>
            <a:xfrm rot="2619467" flipH="1">
              <a:off x="6484542" y="4962728"/>
              <a:ext cx="238688" cy="904473"/>
            </a:xfrm>
            <a:prstGeom prst="triangle">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3" name="椭圆 12"/>
            <p:cNvSpPr/>
            <p:nvPr/>
          </p:nvSpPr>
          <p:spPr>
            <a:xfrm>
              <a:off x="5276850" y="1490074"/>
              <a:ext cx="1638300" cy="163830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4" name="椭圆 13"/>
            <p:cNvSpPr/>
            <p:nvPr/>
          </p:nvSpPr>
          <p:spPr>
            <a:xfrm>
              <a:off x="6314531" y="3065104"/>
              <a:ext cx="873396" cy="873396"/>
            </a:xfrm>
            <a:prstGeom prst="ellipse">
              <a:avLst/>
            </a:prstGeom>
            <a:solidFill>
              <a:schemeClr val="tx2">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5" name="椭圆 14"/>
            <p:cNvSpPr/>
            <p:nvPr/>
          </p:nvSpPr>
          <p:spPr>
            <a:xfrm>
              <a:off x="6437562" y="4331616"/>
              <a:ext cx="1492920" cy="149292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 name="椭圆 15"/>
            <p:cNvSpPr/>
            <p:nvPr/>
          </p:nvSpPr>
          <p:spPr>
            <a:xfrm>
              <a:off x="4782143" y="5236954"/>
              <a:ext cx="877790" cy="877790"/>
            </a:xfrm>
            <a:prstGeom prst="ellipse">
              <a:avLst/>
            </a:prstGeom>
            <a:solidFill>
              <a:schemeClr val="tx2">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 name="椭圆 16"/>
            <p:cNvSpPr/>
            <p:nvPr/>
          </p:nvSpPr>
          <p:spPr>
            <a:xfrm>
              <a:off x="4143697" y="2973566"/>
              <a:ext cx="1657686" cy="1657686"/>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 name="任意多边形: 形状 17"/>
            <p:cNvSpPr/>
            <p:nvPr/>
          </p:nvSpPr>
          <p:spPr bwMode="auto">
            <a:xfrm>
              <a:off x="6976503" y="4692381"/>
              <a:ext cx="516292" cy="691637"/>
            </a:xfrm>
            <a:custGeom>
              <a:avLst/>
              <a:gdLst>
                <a:gd name="connsiteX0" fmla="*/ 127000 w 252413"/>
                <a:gd name="connsiteY0" fmla="*/ 292100 h 338138"/>
                <a:gd name="connsiteX1" fmla="*/ 111125 w 252413"/>
                <a:gd name="connsiteY1" fmla="*/ 307975 h 338138"/>
                <a:gd name="connsiteX2" fmla="*/ 127000 w 252413"/>
                <a:gd name="connsiteY2" fmla="*/ 323850 h 338138"/>
                <a:gd name="connsiteX3" fmla="*/ 142875 w 252413"/>
                <a:gd name="connsiteY3" fmla="*/ 307975 h 338138"/>
                <a:gd name="connsiteX4" fmla="*/ 127000 w 252413"/>
                <a:gd name="connsiteY4" fmla="*/ 292100 h 338138"/>
                <a:gd name="connsiteX5" fmla="*/ 60637 w 252413"/>
                <a:gd name="connsiteY5" fmla="*/ 241300 h 338138"/>
                <a:gd name="connsiteX6" fmla="*/ 123259 w 252413"/>
                <a:gd name="connsiteY6" fmla="*/ 241300 h 338138"/>
                <a:gd name="connsiteX7" fmla="*/ 128588 w 252413"/>
                <a:gd name="connsiteY7" fmla="*/ 248356 h 338138"/>
                <a:gd name="connsiteX8" fmla="*/ 123259 w 252413"/>
                <a:gd name="connsiteY8" fmla="*/ 254000 h 338138"/>
                <a:gd name="connsiteX9" fmla="*/ 60637 w 252413"/>
                <a:gd name="connsiteY9" fmla="*/ 254000 h 338138"/>
                <a:gd name="connsiteX10" fmla="*/ 53975 w 252413"/>
                <a:gd name="connsiteY10" fmla="*/ 248356 h 338138"/>
                <a:gd name="connsiteX11" fmla="*/ 60637 w 252413"/>
                <a:gd name="connsiteY11" fmla="*/ 241300 h 338138"/>
                <a:gd name="connsiteX12" fmla="*/ 60637 w 252413"/>
                <a:gd name="connsiteY12" fmla="*/ 219075 h 338138"/>
                <a:gd name="connsiteX13" fmla="*/ 123259 w 252413"/>
                <a:gd name="connsiteY13" fmla="*/ 219075 h 338138"/>
                <a:gd name="connsiteX14" fmla="*/ 128588 w 252413"/>
                <a:gd name="connsiteY14" fmla="*/ 224720 h 338138"/>
                <a:gd name="connsiteX15" fmla="*/ 123259 w 252413"/>
                <a:gd name="connsiteY15" fmla="*/ 231775 h 338138"/>
                <a:gd name="connsiteX16" fmla="*/ 60637 w 252413"/>
                <a:gd name="connsiteY16" fmla="*/ 231775 h 338138"/>
                <a:gd name="connsiteX17" fmla="*/ 53975 w 252413"/>
                <a:gd name="connsiteY17" fmla="*/ 224720 h 338138"/>
                <a:gd name="connsiteX18" fmla="*/ 60637 w 252413"/>
                <a:gd name="connsiteY18" fmla="*/ 219075 h 338138"/>
                <a:gd name="connsiteX19" fmla="*/ 60637 w 252413"/>
                <a:gd name="connsiteY19" fmla="*/ 196850 h 338138"/>
                <a:gd name="connsiteX20" fmla="*/ 123259 w 252413"/>
                <a:gd name="connsiteY20" fmla="*/ 196850 h 338138"/>
                <a:gd name="connsiteX21" fmla="*/ 128588 w 252413"/>
                <a:gd name="connsiteY21" fmla="*/ 202407 h 338138"/>
                <a:gd name="connsiteX22" fmla="*/ 123259 w 252413"/>
                <a:gd name="connsiteY22" fmla="*/ 207963 h 338138"/>
                <a:gd name="connsiteX23" fmla="*/ 60637 w 252413"/>
                <a:gd name="connsiteY23" fmla="*/ 207963 h 338138"/>
                <a:gd name="connsiteX24" fmla="*/ 53975 w 252413"/>
                <a:gd name="connsiteY24" fmla="*/ 202407 h 338138"/>
                <a:gd name="connsiteX25" fmla="*/ 60637 w 252413"/>
                <a:gd name="connsiteY25" fmla="*/ 196850 h 338138"/>
                <a:gd name="connsiteX26" fmla="*/ 60637 w 252413"/>
                <a:gd name="connsiteY26" fmla="*/ 174625 h 338138"/>
                <a:gd name="connsiteX27" fmla="*/ 123259 w 252413"/>
                <a:gd name="connsiteY27" fmla="*/ 174625 h 338138"/>
                <a:gd name="connsiteX28" fmla="*/ 128588 w 252413"/>
                <a:gd name="connsiteY28" fmla="*/ 180182 h 338138"/>
                <a:gd name="connsiteX29" fmla="*/ 123259 w 252413"/>
                <a:gd name="connsiteY29" fmla="*/ 185738 h 338138"/>
                <a:gd name="connsiteX30" fmla="*/ 60637 w 252413"/>
                <a:gd name="connsiteY30" fmla="*/ 185738 h 338138"/>
                <a:gd name="connsiteX31" fmla="*/ 53975 w 252413"/>
                <a:gd name="connsiteY31" fmla="*/ 180182 h 338138"/>
                <a:gd name="connsiteX32" fmla="*/ 60637 w 252413"/>
                <a:gd name="connsiteY32" fmla="*/ 174625 h 338138"/>
                <a:gd name="connsiteX33" fmla="*/ 149784 w 252413"/>
                <a:gd name="connsiteY33" fmla="*/ 155575 h 338138"/>
                <a:gd name="connsiteX34" fmla="*/ 188356 w 252413"/>
                <a:gd name="connsiteY34" fmla="*/ 155575 h 338138"/>
                <a:gd name="connsiteX35" fmla="*/ 193676 w 252413"/>
                <a:gd name="connsiteY35" fmla="*/ 160852 h 338138"/>
                <a:gd name="connsiteX36" fmla="*/ 193676 w 252413"/>
                <a:gd name="connsiteY36" fmla="*/ 242642 h 338138"/>
                <a:gd name="connsiteX37" fmla="*/ 188356 w 252413"/>
                <a:gd name="connsiteY37" fmla="*/ 249238 h 338138"/>
                <a:gd name="connsiteX38" fmla="*/ 149784 w 252413"/>
                <a:gd name="connsiteY38" fmla="*/ 249238 h 338138"/>
                <a:gd name="connsiteX39" fmla="*/ 144463 w 252413"/>
                <a:gd name="connsiteY39" fmla="*/ 242642 h 338138"/>
                <a:gd name="connsiteX40" fmla="*/ 144463 w 252413"/>
                <a:gd name="connsiteY40" fmla="*/ 160852 h 338138"/>
                <a:gd name="connsiteX41" fmla="*/ 149784 w 252413"/>
                <a:gd name="connsiteY41" fmla="*/ 155575 h 338138"/>
                <a:gd name="connsiteX42" fmla="*/ 60637 w 252413"/>
                <a:gd name="connsiteY42" fmla="*/ 150813 h 338138"/>
                <a:gd name="connsiteX43" fmla="*/ 123259 w 252413"/>
                <a:gd name="connsiteY43" fmla="*/ 150813 h 338138"/>
                <a:gd name="connsiteX44" fmla="*/ 128588 w 252413"/>
                <a:gd name="connsiteY44" fmla="*/ 156987 h 338138"/>
                <a:gd name="connsiteX45" fmla="*/ 123259 w 252413"/>
                <a:gd name="connsiteY45" fmla="*/ 161926 h 338138"/>
                <a:gd name="connsiteX46" fmla="*/ 60637 w 252413"/>
                <a:gd name="connsiteY46" fmla="*/ 161926 h 338138"/>
                <a:gd name="connsiteX47" fmla="*/ 53975 w 252413"/>
                <a:gd name="connsiteY47" fmla="*/ 156987 h 338138"/>
                <a:gd name="connsiteX48" fmla="*/ 60637 w 252413"/>
                <a:gd name="connsiteY48" fmla="*/ 150813 h 338138"/>
                <a:gd name="connsiteX49" fmla="*/ 59267 w 252413"/>
                <a:gd name="connsiteY49" fmla="*/ 128588 h 338138"/>
                <a:gd name="connsiteX50" fmla="*/ 191559 w 252413"/>
                <a:gd name="connsiteY50" fmla="*/ 128588 h 338138"/>
                <a:gd name="connsiteX51" fmla="*/ 196850 w 252413"/>
                <a:gd name="connsiteY51" fmla="*/ 133527 h 338138"/>
                <a:gd name="connsiteX52" fmla="*/ 191559 w 252413"/>
                <a:gd name="connsiteY52" fmla="*/ 139701 h 338138"/>
                <a:gd name="connsiteX53" fmla="*/ 59267 w 252413"/>
                <a:gd name="connsiteY53" fmla="*/ 139701 h 338138"/>
                <a:gd name="connsiteX54" fmla="*/ 53975 w 252413"/>
                <a:gd name="connsiteY54" fmla="*/ 133527 h 338138"/>
                <a:gd name="connsiteX55" fmla="*/ 59267 w 252413"/>
                <a:gd name="connsiteY55" fmla="*/ 128588 h 338138"/>
                <a:gd name="connsiteX56" fmla="*/ 127568 w 252413"/>
                <a:gd name="connsiteY56" fmla="*/ 106363 h 338138"/>
                <a:gd name="connsiteX57" fmla="*/ 191522 w 252413"/>
                <a:gd name="connsiteY57" fmla="*/ 106363 h 338138"/>
                <a:gd name="connsiteX58" fmla="*/ 196851 w 252413"/>
                <a:gd name="connsiteY58" fmla="*/ 111125 h 338138"/>
                <a:gd name="connsiteX59" fmla="*/ 191522 w 252413"/>
                <a:gd name="connsiteY59" fmla="*/ 115888 h 338138"/>
                <a:gd name="connsiteX60" fmla="*/ 127568 w 252413"/>
                <a:gd name="connsiteY60" fmla="*/ 115888 h 338138"/>
                <a:gd name="connsiteX61" fmla="*/ 122238 w 252413"/>
                <a:gd name="connsiteY61" fmla="*/ 111125 h 338138"/>
                <a:gd name="connsiteX62" fmla="*/ 127568 w 252413"/>
                <a:gd name="connsiteY62" fmla="*/ 106363 h 338138"/>
                <a:gd name="connsiteX63" fmla="*/ 127568 w 252413"/>
                <a:gd name="connsiteY63" fmla="*/ 84138 h 338138"/>
                <a:gd name="connsiteX64" fmla="*/ 191522 w 252413"/>
                <a:gd name="connsiteY64" fmla="*/ 84138 h 338138"/>
                <a:gd name="connsiteX65" fmla="*/ 196851 w 252413"/>
                <a:gd name="connsiteY65" fmla="*/ 88900 h 338138"/>
                <a:gd name="connsiteX66" fmla="*/ 191522 w 252413"/>
                <a:gd name="connsiteY66" fmla="*/ 93663 h 338138"/>
                <a:gd name="connsiteX67" fmla="*/ 127568 w 252413"/>
                <a:gd name="connsiteY67" fmla="*/ 93663 h 338138"/>
                <a:gd name="connsiteX68" fmla="*/ 122238 w 252413"/>
                <a:gd name="connsiteY68" fmla="*/ 88900 h 338138"/>
                <a:gd name="connsiteX69" fmla="*/ 127568 w 252413"/>
                <a:gd name="connsiteY69" fmla="*/ 84138 h 338138"/>
                <a:gd name="connsiteX70" fmla="*/ 64136 w 252413"/>
                <a:gd name="connsiteY70" fmla="*/ 65088 h 338138"/>
                <a:gd name="connsiteX71" fmla="*/ 107316 w 252413"/>
                <a:gd name="connsiteY71" fmla="*/ 65088 h 338138"/>
                <a:gd name="connsiteX72" fmla="*/ 112713 w 252413"/>
                <a:gd name="connsiteY72" fmla="*/ 71702 h 338138"/>
                <a:gd name="connsiteX73" fmla="*/ 112713 w 252413"/>
                <a:gd name="connsiteY73" fmla="*/ 106098 h 338138"/>
                <a:gd name="connsiteX74" fmla="*/ 107316 w 252413"/>
                <a:gd name="connsiteY74" fmla="*/ 112713 h 338138"/>
                <a:gd name="connsiteX75" fmla="*/ 64136 w 252413"/>
                <a:gd name="connsiteY75" fmla="*/ 112713 h 338138"/>
                <a:gd name="connsiteX76" fmla="*/ 58738 w 252413"/>
                <a:gd name="connsiteY76" fmla="*/ 106098 h 338138"/>
                <a:gd name="connsiteX77" fmla="*/ 58738 w 252413"/>
                <a:gd name="connsiteY77" fmla="*/ 71702 h 338138"/>
                <a:gd name="connsiteX78" fmla="*/ 64136 w 252413"/>
                <a:gd name="connsiteY78" fmla="*/ 65088 h 338138"/>
                <a:gd name="connsiteX79" fmla="*/ 127568 w 252413"/>
                <a:gd name="connsiteY79" fmla="*/ 60325 h 338138"/>
                <a:gd name="connsiteX80" fmla="*/ 191522 w 252413"/>
                <a:gd name="connsiteY80" fmla="*/ 60325 h 338138"/>
                <a:gd name="connsiteX81" fmla="*/ 196851 w 252413"/>
                <a:gd name="connsiteY81" fmla="*/ 66499 h 338138"/>
                <a:gd name="connsiteX82" fmla="*/ 191522 w 252413"/>
                <a:gd name="connsiteY82" fmla="*/ 71438 h 338138"/>
                <a:gd name="connsiteX83" fmla="*/ 127568 w 252413"/>
                <a:gd name="connsiteY83" fmla="*/ 71438 h 338138"/>
                <a:gd name="connsiteX84" fmla="*/ 122238 w 252413"/>
                <a:gd name="connsiteY84" fmla="*/ 66499 h 338138"/>
                <a:gd name="connsiteX85" fmla="*/ 127568 w 252413"/>
                <a:gd name="connsiteY85" fmla="*/ 60325 h 338138"/>
                <a:gd name="connsiteX86" fmla="*/ 42572 w 252413"/>
                <a:gd name="connsiteY86" fmla="*/ 34925 h 338138"/>
                <a:gd name="connsiteX87" fmla="*/ 33338 w 252413"/>
                <a:gd name="connsiteY87" fmla="*/ 44126 h 338138"/>
                <a:gd name="connsiteX88" fmla="*/ 33338 w 252413"/>
                <a:gd name="connsiteY88" fmla="*/ 279400 h 338138"/>
                <a:gd name="connsiteX89" fmla="*/ 220663 w 252413"/>
                <a:gd name="connsiteY89" fmla="*/ 279400 h 338138"/>
                <a:gd name="connsiteX90" fmla="*/ 220663 w 252413"/>
                <a:gd name="connsiteY90" fmla="*/ 44126 h 338138"/>
                <a:gd name="connsiteX91" fmla="*/ 211429 w 252413"/>
                <a:gd name="connsiteY91" fmla="*/ 34925 h 338138"/>
                <a:gd name="connsiteX92" fmla="*/ 42572 w 252413"/>
                <a:gd name="connsiteY92" fmla="*/ 34925 h 338138"/>
                <a:gd name="connsiteX93" fmla="*/ 42069 w 252413"/>
                <a:gd name="connsiteY93" fmla="*/ 0 h 338138"/>
                <a:gd name="connsiteX94" fmla="*/ 210344 w 252413"/>
                <a:gd name="connsiteY94" fmla="*/ 0 h 338138"/>
                <a:gd name="connsiteX95" fmla="*/ 252413 w 252413"/>
                <a:gd name="connsiteY95" fmla="*/ 43588 h 338138"/>
                <a:gd name="connsiteX96" fmla="*/ 252413 w 252413"/>
                <a:gd name="connsiteY96" fmla="*/ 294550 h 338138"/>
                <a:gd name="connsiteX97" fmla="*/ 210344 w 252413"/>
                <a:gd name="connsiteY97" fmla="*/ 338138 h 338138"/>
                <a:gd name="connsiteX98" fmla="*/ 42069 w 252413"/>
                <a:gd name="connsiteY98" fmla="*/ 338138 h 338138"/>
                <a:gd name="connsiteX99" fmla="*/ 0 w 252413"/>
                <a:gd name="connsiteY99" fmla="*/ 294550 h 338138"/>
                <a:gd name="connsiteX100" fmla="*/ 0 w 252413"/>
                <a:gd name="connsiteY100" fmla="*/ 43588 h 338138"/>
                <a:gd name="connsiteX101" fmla="*/ 42069 w 252413"/>
                <a:gd name="connsiteY10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52413" h="338138">
                  <a:moveTo>
                    <a:pt x="127000" y="292100"/>
                  </a:moveTo>
                  <a:cubicBezTo>
                    <a:pt x="118232" y="292100"/>
                    <a:pt x="111125" y="299207"/>
                    <a:pt x="111125" y="307975"/>
                  </a:cubicBezTo>
                  <a:cubicBezTo>
                    <a:pt x="111125" y="316743"/>
                    <a:pt x="118232" y="323850"/>
                    <a:pt x="127000" y="323850"/>
                  </a:cubicBezTo>
                  <a:cubicBezTo>
                    <a:pt x="135768" y="323850"/>
                    <a:pt x="142875" y="316743"/>
                    <a:pt x="142875" y="307975"/>
                  </a:cubicBezTo>
                  <a:cubicBezTo>
                    <a:pt x="142875" y="299207"/>
                    <a:pt x="135768" y="292100"/>
                    <a:pt x="127000" y="292100"/>
                  </a:cubicBezTo>
                  <a:close/>
                  <a:moveTo>
                    <a:pt x="60637" y="241300"/>
                  </a:moveTo>
                  <a:cubicBezTo>
                    <a:pt x="60637" y="241300"/>
                    <a:pt x="60637" y="241300"/>
                    <a:pt x="123259" y="241300"/>
                  </a:cubicBezTo>
                  <a:cubicBezTo>
                    <a:pt x="127256" y="241300"/>
                    <a:pt x="128588" y="244122"/>
                    <a:pt x="128588" y="248356"/>
                  </a:cubicBezTo>
                  <a:cubicBezTo>
                    <a:pt x="128588" y="251178"/>
                    <a:pt x="127256" y="254000"/>
                    <a:pt x="123259" y="254000"/>
                  </a:cubicBezTo>
                  <a:cubicBezTo>
                    <a:pt x="123259" y="254000"/>
                    <a:pt x="123259" y="254000"/>
                    <a:pt x="60637" y="254000"/>
                  </a:cubicBezTo>
                  <a:cubicBezTo>
                    <a:pt x="56640" y="254000"/>
                    <a:pt x="53975" y="251178"/>
                    <a:pt x="53975" y="248356"/>
                  </a:cubicBezTo>
                  <a:cubicBezTo>
                    <a:pt x="53975" y="244122"/>
                    <a:pt x="56640" y="241300"/>
                    <a:pt x="60637" y="241300"/>
                  </a:cubicBezTo>
                  <a:close/>
                  <a:moveTo>
                    <a:pt x="60637" y="219075"/>
                  </a:moveTo>
                  <a:cubicBezTo>
                    <a:pt x="60637" y="219075"/>
                    <a:pt x="60637" y="219075"/>
                    <a:pt x="123259" y="219075"/>
                  </a:cubicBezTo>
                  <a:cubicBezTo>
                    <a:pt x="127256" y="219075"/>
                    <a:pt x="128588" y="221897"/>
                    <a:pt x="128588" y="224720"/>
                  </a:cubicBezTo>
                  <a:cubicBezTo>
                    <a:pt x="128588" y="228953"/>
                    <a:pt x="127256" y="231775"/>
                    <a:pt x="123259" y="231775"/>
                  </a:cubicBezTo>
                  <a:cubicBezTo>
                    <a:pt x="123259" y="231775"/>
                    <a:pt x="123259" y="231775"/>
                    <a:pt x="60637" y="231775"/>
                  </a:cubicBezTo>
                  <a:cubicBezTo>
                    <a:pt x="56640" y="231775"/>
                    <a:pt x="53975" y="228953"/>
                    <a:pt x="53975" y="224720"/>
                  </a:cubicBezTo>
                  <a:cubicBezTo>
                    <a:pt x="53975" y="221897"/>
                    <a:pt x="56640" y="219075"/>
                    <a:pt x="60637" y="219075"/>
                  </a:cubicBezTo>
                  <a:close/>
                  <a:moveTo>
                    <a:pt x="60637" y="196850"/>
                  </a:moveTo>
                  <a:cubicBezTo>
                    <a:pt x="60637" y="196850"/>
                    <a:pt x="60637" y="196850"/>
                    <a:pt x="123259" y="196850"/>
                  </a:cubicBezTo>
                  <a:cubicBezTo>
                    <a:pt x="127256" y="196850"/>
                    <a:pt x="128588" y="199628"/>
                    <a:pt x="128588" y="202407"/>
                  </a:cubicBezTo>
                  <a:cubicBezTo>
                    <a:pt x="128588" y="206574"/>
                    <a:pt x="127256" y="207963"/>
                    <a:pt x="123259" y="207963"/>
                  </a:cubicBezTo>
                  <a:cubicBezTo>
                    <a:pt x="123259" y="207963"/>
                    <a:pt x="123259" y="207963"/>
                    <a:pt x="60637" y="207963"/>
                  </a:cubicBezTo>
                  <a:cubicBezTo>
                    <a:pt x="56640" y="207963"/>
                    <a:pt x="53975" y="206574"/>
                    <a:pt x="53975" y="202407"/>
                  </a:cubicBezTo>
                  <a:cubicBezTo>
                    <a:pt x="53975" y="199628"/>
                    <a:pt x="56640" y="196850"/>
                    <a:pt x="60637" y="196850"/>
                  </a:cubicBezTo>
                  <a:close/>
                  <a:moveTo>
                    <a:pt x="60637" y="174625"/>
                  </a:moveTo>
                  <a:cubicBezTo>
                    <a:pt x="60637" y="174625"/>
                    <a:pt x="60637" y="174625"/>
                    <a:pt x="123259" y="174625"/>
                  </a:cubicBezTo>
                  <a:cubicBezTo>
                    <a:pt x="127256" y="174625"/>
                    <a:pt x="128588" y="177403"/>
                    <a:pt x="128588" y="180182"/>
                  </a:cubicBezTo>
                  <a:cubicBezTo>
                    <a:pt x="128588" y="182960"/>
                    <a:pt x="127256" y="185738"/>
                    <a:pt x="123259" y="185738"/>
                  </a:cubicBezTo>
                  <a:cubicBezTo>
                    <a:pt x="123259" y="185738"/>
                    <a:pt x="123259" y="185738"/>
                    <a:pt x="60637" y="185738"/>
                  </a:cubicBezTo>
                  <a:cubicBezTo>
                    <a:pt x="56640" y="185738"/>
                    <a:pt x="53975" y="182960"/>
                    <a:pt x="53975" y="180182"/>
                  </a:cubicBezTo>
                  <a:cubicBezTo>
                    <a:pt x="53975" y="177403"/>
                    <a:pt x="56640" y="174625"/>
                    <a:pt x="60637" y="174625"/>
                  </a:cubicBezTo>
                  <a:close/>
                  <a:moveTo>
                    <a:pt x="149784" y="155575"/>
                  </a:moveTo>
                  <a:cubicBezTo>
                    <a:pt x="149784" y="155575"/>
                    <a:pt x="149784" y="155575"/>
                    <a:pt x="188356" y="155575"/>
                  </a:cubicBezTo>
                  <a:cubicBezTo>
                    <a:pt x="191016" y="155575"/>
                    <a:pt x="193676" y="158214"/>
                    <a:pt x="193676" y="160852"/>
                  </a:cubicBezTo>
                  <a:cubicBezTo>
                    <a:pt x="193676" y="160852"/>
                    <a:pt x="193676" y="160852"/>
                    <a:pt x="193676" y="242642"/>
                  </a:cubicBezTo>
                  <a:cubicBezTo>
                    <a:pt x="193676" y="246600"/>
                    <a:pt x="191016" y="249238"/>
                    <a:pt x="188356" y="249238"/>
                  </a:cubicBezTo>
                  <a:cubicBezTo>
                    <a:pt x="188356" y="249238"/>
                    <a:pt x="188356" y="249238"/>
                    <a:pt x="149784" y="249238"/>
                  </a:cubicBezTo>
                  <a:cubicBezTo>
                    <a:pt x="147123" y="249238"/>
                    <a:pt x="144463" y="246600"/>
                    <a:pt x="144463" y="242642"/>
                  </a:cubicBezTo>
                  <a:cubicBezTo>
                    <a:pt x="144463" y="242642"/>
                    <a:pt x="144463" y="242642"/>
                    <a:pt x="144463" y="160852"/>
                  </a:cubicBezTo>
                  <a:cubicBezTo>
                    <a:pt x="144463" y="158214"/>
                    <a:pt x="147123" y="155575"/>
                    <a:pt x="149784" y="155575"/>
                  </a:cubicBezTo>
                  <a:close/>
                  <a:moveTo>
                    <a:pt x="60637" y="150813"/>
                  </a:moveTo>
                  <a:cubicBezTo>
                    <a:pt x="60637" y="150813"/>
                    <a:pt x="60637" y="150813"/>
                    <a:pt x="123259" y="150813"/>
                  </a:cubicBezTo>
                  <a:cubicBezTo>
                    <a:pt x="127256" y="150813"/>
                    <a:pt x="128588" y="153283"/>
                    <a:pt x="128588" y="156987"/>
                  </a:cubicBezTo>
                  <a:cubicBezTo>
                    <a:pt x="128588" y="159457"/>
                    <a:pt x="127256" y="161926"/>
                    <a:pt x="123259" y="161926"/>
                  </a:cubicBezTo>
                  <a:cubicBezTo>
                    <a:pt x="123259" y="161926"/>
                    <a:pt x="123259" y="161926"/>
                    <a:pt x="60637" y="161926"/>
                  </a:cubicBezTo>
                  <a:cubicBezTo>
                    <a:pt x="56640" y="161926"/>
                    <a:pt x="53975" y="159457"/>
                    <a:pt x="53975" y="156987"/>
                  </a:cubicBezTo>
                  <a:cubicBezTo>
                    <a:pt x="53975" y="153283"/>
                    <a:pt x="56640" y="150813"/>
                    <a:pt x="60637" y="150813"/>
                  </a:cubicBezTo>
                  <a:close/>
                  <a:moveTo>
                    <a:pt x="59267" y="128588"/>
                  </a:moveTo>
                  <a:cubicBezTo>
                    <a:pt x="59267" y="128588"/>
                    <a:pt x="59267" y="128588"/>
                    <a:pt x="191559" y="128588"/>
                  </a:cubicBezTo>
                  <a:cubicBezTo>
                    <a:pt x="194204" y="128588"/>
                    <a:pt x="196850" y="131058"/>
                    <a:pt x="196850" y="133527"/>
                  </a:cubicBezTo>
                  <a:cubicBezTo>
                    <a:pt x="196850" y="137232"/>
                    <a:pt x="194204" y="139701"/>
                    <a:pt x="191559" y="139701"/>
                  </a:cubicBezTo>
                  <a:cubicBezTo>
                    <a:pt x="191559" y="139701"/>
                    <a:pt x="191559" y="139701"/>
                    <a:pt x="59267" y="139701"/>
                  </a:cubicBezTo>
                  <a:cubicBezTo>
                    <a:pt x="56621" y="139701"/>
                    <a:pt x="53975" y="137232"/>
                    <a:pt x="53975" y="133527"/>
                  </a:cubicBezTo>
                  <a:cubicBezTo>
                    <a:pt x="53975" y="131058"/>
                    <a:pt x="56621" y="128588"/>
                    <a:pt x="59267" y="128588"/>
                  </a:cubicBezTo>
                  <a:close/>
                  <a:moveTo>
                    <a:pt x="127568" y="106363"/>
                  </a:moveTo>
                  <a:cubicBezTo>
                    <a:pt x="127568" y="106363"/>
                    <a:pt x="127568" y="106363"/>
                    <a:pt x="191522" y="106363"/>
                  </a:cubicBezTo>
                  <a:cubicBezTo>
                    <a:pt x="194186" y="106363"/>
                    <a:pt x="196851" y="108744"/>
                    <a:pt x="196851" y="111125"/>
                  </a:cubicBezTo>
                  <a:cubicBezTo>
                    <a:pt x="196851" y="114697"/>
                    <a:pt x="194186" y="115888"/>
                    <a:pt x="191522" y="115888"/>
                  </a:cubicBezTo>
                  <a:cubicBezTo>
                    <a:pt x="191522" y="115888"/>
                    <a:pt x="191522" y="115888"/>
                    <a:pt x="127568" y="115888"/>
                  </a:cubicBezTo>
                  <a:cubicBezTo>
                    <a:pt x="124903" y="115888"/>
                    <a:pt x="122238" y="114697"/>
                    <a:pt x="122238" y="111125"/>
                  </a:cubicBezTo>
                  <a:cubicBezTo>
                    <a:pt x="122238" y="108744"/>
                    <a:pt x="124903" y="106363"/>
                    <a:pt x="127568" y="106363"/>
                  </a:cubicBezTo>
                  <a:close/>
                  <a:moveTo>
                    <a:pt x="127568" y="84138"/>
                  </a:moveTo>
                  <a:cubicBezTo>
                    <a:pt x="127568" y="84138"/>
                    <a:pt x="127568" y="84138"/>
                    <a:pt x="191522" y="84138"/>
                  </a:cubicBezTo>
                  <a:cubicBezTo>
                    <a:pt x="194186" y="84138"/>
                    <a:pt x="196851" y="86519"/>
                    <a:pt x="196851" y="88900"/>
                  </a:cubicBezTo>
                  <a:cubicBezTo>
                    <a:pt x="196851" y="91282"/>
                    <a:pt x="194186" y="93663"/>
                    <a:pt x="191522" y="93663"/>
                  </a:cubicBezTo>
                  <a:cubicBezTo>
                    <a:pt x="191522" y="93663"/>
                    <a:pt x="191522" y="93663"/>
                    <a:pt x="127568" y="93663"/>
                  </a:cubicBezTo>
                  <a:cubicBezTo>
                    <a:pt x="124903" y="93663"/>
                    <a:pt x="122238" y="91282"/>
                    <a:pt x="122238" y="88900"/>
                  </a:cubicBezTo>
                  <a:cubicBezTo>
                    <a:pt x="122238" y="86519"/>
                    <a:pt x="124903" y="84138"/>
                    <a:pt x="127568" y="84138"/>
                  </a:cubicBezTo>
                  <a:close/>
                  <a:moveTo>
                    <a:pt x="64136" y="65088"/>
                  </a:moveTo>
                  <a:cubicBezTo>
                    <a:pt x="64136" y="65088"/>
                    <a:pt x="64136" y="65088"/>
                    <a:pt x="107316" y="65088"/>
                  </a:cubicBezTo>
                  <a:cubicBezTo>
                    <a:pt x="110014" y="65088"/>
                    <a:pt x="112713" y="67734"/>
                    <a:pt x="112713" y="71702"/>
                  </a:cubicBezTo>
                  <a:cubicBezTo>
                    <a:pt x="112713" y="71702"/>
                    <a:pt x="112713" y="71702"/>
                    <a:pt x="112713" y="106098"/>
                  </a:cubicBezTo>
                  <a:cubicBezTo>
                    <a:pt x="112713" y="110067"/>
                    <a:pt x="110014" y="112713"/>
                    <a:pt x="107316" y="112713"/>
                  </a:cubicBezTo>
                  <a:cubicBezTo>
                    <a:pt x="107316" y="112713"/>
                    <a:pt x="107316" y="112713"/>
                    <a:pt x="64136" y="112713"/>
                  </a:cubicBezTo>
                  <a:cubicBezTo>
                    <a:pt x="61437" y="112713"/>
                    <a:pt x="58738" y="110067"/>
                    <a:pt x="58738" y="106098"/>
                  </a:cubicBezTo>
                  <a:cubicBezTo>
                    <a:pt x="58738" y="106098"/>
                    <a:pt x="58738" y="106098"/>
                    <a:pt x="58738" y="71702"/>
                  </a:cubicBezTo>
                  <a:cubicBezTo>
                    <a:pt x="58738" y="67734"/>
                    <a:pt x="61437" y="65088"/>
                    <a:pt x="64136" y="65088"/>
                  </a:cubicBezTo>
                  <a:close/>
                  <a:moveTo>
                    <a:pt x="127568" y="60325"/>
                  </a:moveTo>
                  <a:cubicBezTo>
                    <a:pt x="127568" y="60325"/>
                    <a:pt x="127568" y="60325"/>
                    <a:pt x="191522" y="60325"/>
                  </a:cubicBezTo>
                  <a:cubicBezTo>
                    <a:pt x="194186" y="60325"/>
                    <a:pt x="196851" y="62794"/>
                    <a:pt x="196851" y="66499"/>
                  </a:cubicBezTo>
                  <a:cubicBezTo>
                    <a:pt x="196851" y="68968"/>
                    <a:pt x="194186" y="71438"/>
                    <a:pt x="191522" y="71438"/>
                  </a:cubicBezTo>
                  <a:cubicBezTo>
                    <a:pt x="191522" y="71438"/>
                    <a:pt x="191522" y="71438"/>
                    <a:pt x="127568" y="71438"/>
                  </a:cubicBezTo>
                  <a:cubicBezTo>
                    <a:pt x="124903" y="71438"/>
                    <a:pt x="122238" y="68968"/>
                    <a:pt x="122238" y="66499"/>
                  </a:cubicBezTo>
                  <a:cubicBezTo>
                    <a:pt x="122238" y="62794"/>
                    <a:pt x="124903" y="60325"/>
                    <a:pt x="127568" y="60325"/>
                  </a:cubicBezTo>
                  <a:close/>
                  <a:moveTo>
                    <a:pt x="42572" y="34925"/>
                  </a:moveTo>
                  <a:cubicBezTo>
                    <a:pt x="37295" y="34925"/>
                    <a:pt x="33338" y="38868"/>
                    <a:pt x="33338" y="44126"/>
                  </a:cubicBezTo>
                  <a:lnTo>
                    <a:pt x="33338" y="279400"/>
                  </a:lnTo>
                  <a:cubicBezTo>
                    <a:pt x="33338" y="279400"/>
                    <a:pt x="33338" y="279400"/>
                    <a:pt x="220663" y="279400"/>
                  </a:cubicBezTo>
                  <a:cubicBezTo>
                    <a:pt x="220663" y="279400"/>
                    <a:pt x="220663" y="279400"/>
                    <a:pt x="220663" y="44126"/>
                  </a:cubicBezTo>
                  <a:cubicBezTo>
                    <a:pt x="220663" y="38868"/>
                    <a:pt x="216706" y="34925"/>
                    <a:pt x="211429" y="34925"/>
                  </a:cubicBezTo>
                  <a:cubicBezTo>
                    <a:pt x="211429" y="34925"/>
                    <a:pt x="211429" y="34925"/>
                    <a:pt x="42572" y="34925"/>
                  </a:cubicBezTo>
                  <a:close/>
                  <a:moveTo>
                    <a:pt x="42069" y="0"/>
                  </a:moveTo>
                  <a:cubicBezTo>
                    <a:pt x="42069" y="0"/>
                    <a:pt x="42069" y="0"/>
                    <a:pt x="210344" y="0"/>
                  </a:cubicBezTo>
                  <a:cubicBezTo>
                    <a:pt x="234008" y="0"/>
                    <a:pt x="252413" y="19813"/>
                    <a:pt x="252413" y="43588"/>
                  </a:cubicBezTo>
                  <a:cubicBezTo>
                    <a:pt x="252413" y="43588"/>
                    <a:pt x="252413" y="43588"/>
                    <a:pt x="252413" y="294550"/>
                  </a:cubicBezTo>
                  <a:cubicBezTo>
                    <a:pt x="252413" y="318325"/>
                    <a:pt x="234008" y="338138"/>
                    <a:pt x="210344" y="338138"/>
                  </a:cubicBezTo>
                  <a:cubicBezTo>
                    <a:pt x="210344" y="338138"/>
                    <a:pt x="210344" y="338138"/>
                    <a:pt x="42069" y="338138"/>
                  </a:cubicBezTo>
                  <a:cubicBezTo>
                    <a:pt x="18405" y="338138"/>
                    <a:pt x="0" y="318325"/>
                    <a:pt x="0" y="294550"/>
                  </a:cubicBezTo>
                  <a:cubicBezTo>
                    <a:pt x="0" y="294550"/>
                    <a:pt x="0" y="294550"/>
                    <a:pt x="0" y="43588"/>
                  </a:cubicBezTo>
                  <a:cubicBezTo>
                    <a:pt x="0" y="19813"/>
                    <a:pt x="18405" y="0"/>
                    <a:pt x="42069" y="0"/>
                  </a:cubicBezTo>
                  <a:close/>
                </a:path>
              </a:pathLst>
            </a:custGeom>
            <a:solidFill>
              <a:schemeClr val="bg1"/>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9" name="任意多边形: 形状 18"/>
            <p:cNvSpPr>
              <a:spLocks noChangeAspect="1"/>
            </p:cNvSpPr>
            <p:nvPr/>
          </p:nvSpPr>
          <p:spPr bwMode="auto">
            <a:xfrm>
              <a:off x="5833803" y="1935670"/>
              <a:ext cx="547229" cy="686402"/>
            </a:xfrm>
            <a:custGeom>
              <a:avLst/>
              <a:gdLst>
                <a:gd name="connsiteX0" fmla="*/ 79065 w 268312"/>
                <a:gd name="connsiteY0" fmla="*/ 303213 h 336550"/>
                <a:gd name="connsiteX1" fmla="*/ 69850 w 268312"/>
                <a:gd name="connsiteY1" fmla="*/ 311945 h 336550"/>
                <a:gd name="connsiteX2" fmla="*/ 79065 w 268312"/>
                <a:gd name="connsiteY2" fmla="*/ 320676 h 336550"/>
                <a:gd name="connsiteX3" fmla="*/ 114610 w 268312"/>
                <a:gd name="connsiteY3" fmla="*/ 320676 h 336550"/>
                <a:gd name="connsiteX4" fmla="*/ 123825 w 268312"/>
                <a:gd name="connsiteY4" fmla="*/ 311945 h 336550"/>
                <a:gd name="connsiteX5" fmla="*/ 114610 w 268312"/>
                <a:gd name="connsiteY5" fmla="*/ 303213 h 336550"/>
                <a:gd name="connsiteX6" fmla="*/ 79065 w 268312"/>
                <a:gd name="connsiteY6" fmla="*/ 303213 h 336550"/>
                <a:gd name="connsiteX7" fmla="*/ 184235 w 268312"/>
                <a:gd name="connsiteY7" fmla="*/ 119063 h 336550"/>
                <a:gd name="connsiteX8" fmla="*/ 181644 w 268312"/>
                <a:gd name="connsiteY8" fmla="*/ 121725 h 336550"/>
                <a:gd name="connsiteX9" fmla="*/ 181644 w 268312"/>
                <a:gd name="connsiteY9" fmla="*/ 125717 h 336550"/>
                <a:gd name="connsiteX10" fmla="*/ 177759 w 268312"/>
                <a:gd name="connsiteY10" fmla="*/ 131039 h 336550"/>
                <a:gd name="connsiteX11" fmla="*/ 164808 w 268312"/>
                <a:gd name="connsiteY11" fmla="*/ 148339 h 336550"/>
                <a:gd name="connsiteX12" fmla="*/ 175169 w 268312"/>
                <a:gd name="connsiteY12" fmla="*/ 165638 h 336550"/>
                <a:gd name="connsiteX13" fmla="*/ 186825 w 268312"/>
                <a:gd name="connsiteY13" fmla="*/ 170961 h 336550"/>
                <a:gd name="connsiteX14" fmla="*/ 192005 w 268312"/>
                <a:gd name="connsiteY14" fmla="*/ 173622 h 336550"/>
                <a:gd name="connsiteX15" fmla="*/ 190710 w 268312"/>
                <a:gd name="connsiteY15" fmla="*/ 185598 h 336550"/>
                <a:gd name="connsiteX16" fmla="*/ 181644 w 268312"/>
                <a:gd name="connsiteY16" fmla="*/ 186929 h 336550"/>
                <a:gd name="connsiteX17" fmla="*/ 169989 w 268312"/>
                <a:gd name="connsiteY17" fmla="*/ 182937 h 336550"/>
                <a:gd name="connsiteX18" fmla="*/ 166103 w 268312"/>
                <a:gd name="connsiteY18" fmla="*/ 184268 h 336550"/>
                <a:gd name="connsiteX19" fmla="*/ 164808 w 268312"/>
                <a:gd name="connsiteY19" fmla="*/ 190921 h 336550"/>
                <a:gd name="connsiteX20" fmla="*/ 166103 w 268312"/>
                <a:gd name="connsiteY20" fmla="*/ 196244 h 336550"/>
                <a:gd name="connsiteX21" fmla="*/ 177759 w 268312"/>
                <a:gd name="connsiteY21" fmla="*/ 198905 h 336550"/>
                <a:gd name="connsiteX22" fmla="*/ 180349 w 268312"/>
                <a:gd name="connsiteY22" fmla="*/ 202898 h 336550"/>
                <a:gd name="connsiteX23" fmla="*/ 180349 w 268312"/>
                <a:gd name="connsiteY23" fmla="*/ 206890 h 336550"/>
                <a:gd name="connsiteX24" fmla="*/ 182939 w 268312"/>
                <a:gd name="connsiteY24" fmla="*/ 209551 h 336550"/>
                <a:gd name="connsiteX25" fmla="*/ 189415 w 268312"/>
                <a:gd name="connsiteY25" fmla="*/ 209551 h 336550"/>
                <a:gd name="connsiteX26" fmla="*/ 192005 w 268312"/>
                <a:gd name="connsiteY26" fmla="*/ 206890 h 336550"/>
                <a:gd name="connsiteX27" fmla="*/ 192005 w 268312"/>
                <a:gd name="connsiteY27" fmla="*/ 201567 h 336550"/>
                <a:gd name="connsiteX28" fmla="*/ 194595 w 268312"/>
                <a:gd name="connsiteY28" fmla="*/ 197575 h 336550"/>
                <a:gd name="connsiteX29" fmla="*/ 204956 w 268312"/>
                <a:gd name="connsiteY29" fmla="*/ 190921 h 336550"/>
                <a:gd name="connsiteX30" fmla="*/ 199775 w 268312"/>
                <a:gd name="connsiteY30" fmla="*/ 160315 h 336550"/>
                <a:gd name="connsiteX31" fmla="*/ 188120 w 268312"/>
                <a:gd name="connsiteY31" fmla="*/ 154992 h 336550"/>
                <a:gd name="connsiteX32" fmla="*/ 182939 w 268312"/>
                <a:gd name="connsiteY32" fmla="*/ 152331 h 336550"/>
                <a:gd name="connsiteX33" fmla="*/ 184235 w 268312"/>
                <a:gd name="connsiteY33" fmla="*/ 141685 h 336550"/>
                <a:gd name="connsiteX34" fmla="*/ 188120 w 268312"/>
                <a:gd name="connsiteY34" fmla="*/ 141685 h 336550"/>
                <a:gd name="connsiteX35" fmla="*/ 201071 w 268312"/>
                <a:gd name="connsiteY35" fmla="*/ 144347 h 336550"/>
                <a:gd name="connsiteX36" fmla="*/ 204956 w 268312"/>
                <a:gd name="connsiteY36" fmla="*/ 143016 h 336550"/>
                <a:gd name="connsiteX37" fmla="*/ 207546 w 268312"/>
                <a:gd name="connsiteY37" fmla="*/ 135032 h 336550"/>
                <a:gd name="connsiteX38" fmla="*/ 204956 w 268312"/>
                <a:gd name="connsiteY38" fmla="*/ 132370 h 336550"/>
                <a:gd name="connsiteX39" fmla="*/ 197185 w 268312"/>
                <a:gd name="connsiteY39" fmla="*/ 129709 h 336550"/>
                <a:gd name="connsiteX40" fmla="*/ 193300 w 268312"/>
                <a:gd name="connsiteY40" fmla="*/ 124386 h 336550"/>
                <a:gd name="connsiteX41" fmla="*/ 186825 w 268312"/>
                <a:gd name="connsiteY41" fmla="*/ 119063 h 336550"/>
                <a:gd name="connsiteX42" fmla="*/ 184235 w 268312"/>
                <a:gd name="connsiteY42" fmla="*/ 119063 h 336550"/>
                <a:gd name="connsiteX43" fmla="*/ 187192 w 268312"/>
                <a:gd name="connsiteY43" fmla="*/ 84090 h 336550"/>
                <a:gd name="connsiteX44" fmla="*/ 244570 w 268312"/>
                <a:gd name="connsiteY44" fmla="*/ 107760 h 336550"/>
                <a:gd name="connsiteX45" fmla="*/ 244570 w 268312"/>
                <a:gd name="connsiteY45" fmla="*/ 222168 h 336550"/>
                <a:gd name="connsiteX46" fmla="*/ 145642 w 268312"/>
                <a:gd name="connsiteY46" fmla="*/ 234003 h 336550"/>
                <a:gd name="connsiteX47" fmla="*/ 111347 w 268312"/>
                <a:gd name="connsiteY47" fmla="*/ 243208 h 336550"/>
                <a:gd name="connsiteX48" fmla="*/ 110028 w 268312"/>
                <a:gd name="connsiteY48" fmla="*/ 237948 h 336550"/>
                <a:gd name="connsiteX49" fmla="*/ 127175 w 268312"/>
                <a:gd name="connsiteY49" fmla="*/ 218223 h 336550"/>
                <a:gd name="connsiteX50" fmla="*/ 125856 w 268312"/>
                <a:gd name="connsiteY50" fmla="*/ 218223 h 336550"/>
                <a:gd name="connsiteX51" fmla="*/ 129813 w 268312"/>
                <a:gd name="connsiteY51" fmla="*/ 107760 h 336550"/>
                <a:gd name="connsiteX52" fmla="*/ 187192 w 268312"/>
                <a:gd name="connsiteY52" fmla="*/ 84090 h 336550"/>
                <a:gd name="connsiteX53" fmla="*/ 36992 w 268312"/>
                <a:gd name="connsiteY53" fmla="*/ 0 h 336550"/>
                <a:gd name="connsiteX54" fmla="*/ 161179 w 268312"/>
                <a:gd name="connsiteY54" fmla="*/ 0 h 336550"/>
                <a:gd name="connsiteX55" fmla="*/ 196850 w 268312"/>
                <a:gd name="connsiteY55" fmla="*/ 36810 h 336550"/>
                <a:gd name="connsiteX56" fmla="*/ 196850 w 268312"/>
                <a:gd name="connsiteY56" fmla="*/ 67047 h 336550"/>
                <a:gd name="connsiteX57" fmla="*/ 187602 w 268312"/>
                <a:gd name="connsiteY57" fmla="*/ 67047 h 336550"/>
                <a:gd name="connsiteX58" fmla="*/ 178354 w 268312"/>
                <a:gd name="connsiteY58" fmla="*/ 67047 h 336550"/>
                <a:gd name="connsiteX59" fmla="*/ 178354 w 268312"/>
                <a:gd name="connsiteY59" fmla="*/ 60474 h 336550"/>
                <a:gd name="connsiteX60" fmla="*/ 178354 w 268312"/>
                <a:gd name="connsiteY60" fmla="*/ 59159 h 336550"/>
                <a:gd name="connsiteX61" fmla="*/ 169106 w 268312"/>
                <a:gd name="connsiteY61" fmla="*/ 48642 h 336550"/>
                <a:gd name="connsiteX62" fmla="*/ 29065 w 268312"/>
                <a:gd name="connsiteY62" fmla="*/ 48642 h 336550"/>
                <a:gd name="connsiteX63" fmla="*/ 19817 w 268312"/>
                <a:gd name="connsiteY63" fmla="*/ 59159 h 336550"/>
                <a:gd name="connsiteX64" fmla="*/ 19817 w 268312"/>
                <a:gd name="connsiteY64" fmla="*/ 278706 h 336550"/>
                <a:gd name="connsiteX65" fmla="*/ 29065 w 268312"/>
                <a:gd name="connsiteY65" fmla="*/ 287908 h 336550"/>
                <a:gd name="connsiteX66" fmla="*/ 169106 w 268312"/>
                <a:gd name="connsiteY66" fmla="*/ 287908 h 336550"/>
                <a:gd name="connsiteX67" fmla="*/ 178354 w 268312"/>
                <a:gd name="connsiteY67" fmla="*/ 278706 h 336550"/>
                <a:gd name="connsiteX68" fmla="*/ 178354 w 268312"/>
                <a:gd name="connsiteY68" fmla="*/ 261615 h 336550"/>
                <a:gd name="connsiteX69" fmla="*/ 187602 w 268312"/>
                <a:gd name="connsiteY69" fmla="*/ 262930 h 336550"/>
                <a:gd name="connsiteX70" fmla="*/ 196850 w 268312"/>
                <a:gd name="connsiteY70" fmla="*/ 261615 h 336550"/>
                <a:gd name="connsiteX71" fmla="*/ 196850 w 268312"/>
                <a:gd name="connsiteY71" fmla="*/ 299740 h 336550"/>
                <a:gd name="connsiteX72" fmla="*/ 161179 w 268312"/>
                <a:gd name="connsiteY72" fmla="*/ 336550 h 336550"/>
                <a:gd name="connsiteX73" fmla="*/ 36992 w 268312"/>
                <a:gd name="connsiteY73" fmla="*/ 336550 h 336550"/>
                <a:gd name="connsiteX74" fmla="*/ 0 w 268312"/>
                <a:gd name="connsiteY74" fmla="*/ 299740 h 336550"/>
                <a:gd name="connsiteX75" fmla="*/ 0 w 268312"/>
                <a:gd name="connsiteY75" fmla="*/ 36810 h 336550"/>
                <a:gd name="connsiteX76" fmla="*/ 36992 w 268312"/>
                <a:gd name="connsiteY76"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268312" h="336550">
                  <a:moveTo>
                    <a:pt x="79065" y="303213"/>
                  </a:moveTo>
                  <a:cubicBezTo>
                    <a:pt x="73799" y="303213"/>
                    <a:pt x="69850" y="306955"/>
                    <a:pt x="69850" y="311945"/>
                  </a:cubicBezTo>
                  <a:cubicBezTo>
                    <a:pt x="69850" y="316934"/>
                    <a:pt x="73799" y="320676"/>
                    <a:pt x="79065" y="320676"/>
                  </a:cubicBezTo>
                  <a:cubicBezTo>
                    <a:pt x="79065" y="320676"/>
                    <a:pt x="79065" y="320676"/>
                    <a:pt x="114610" y="320676"/>
                  </a:cubicBezTo>
                  <a:cubicBezTo>
                    <a:pt x="119875" y="320676"/>
                    <a:pt x="123825" y="316934"/>
                    <a:pt x="123825" y="311945"/>
                  </a:cubicBezTo>
                  <a:cubicBezTo>
                    <a:pt x="123825" y="306955"/>
                    <a:pt x="119875" y="303213"/>
                    <a:pt x="114610" y="303213"/>
                  </a:cubicBezTo>
                  <a:cubicBezTo>
                    <a:pt x="114610" y="303213"/>
                    <a:pt x="114610" y="303213"/>
                    <a:pt x="79065" y="303213"/>
                  </a:cubicBezTo>
                  <a:close/>
                  <a:moveTo>
                    <a:pt x="184235" y="119063"/>
                  </a:moveTo>
                  <a:cubicBezTo>
                    <a:pt x="181644" y="119063"/>
                    <a:pt x="181644" y="119063"/>
                    <a:pt x="181644" y="121725"/>
                  </a:cubicBezTo>
                  <a:cubicBezTo>
                    <a:pt x="181644" y="121725"/>
                    <a:pt x="181644" y="121725"/>
                    <a:pt x="181644" y="125717"/>
                  </a:cubicBezTo>
                  <a:cubicBezTo>
                    <a:pt x="181644" y="129709"/>
                    <a:pt x="181644" y="129709"/>
                    <a:pt x="177759" y="131039"/>
                  </a:cubicBezTo>
                  <a:cubicBezTo>
                    <a:pt x="169989" y="133701"/>
                    <a:pt x="164808" y="139024"/>
                    <a:pt x="164808" y="148339"/>
                  </a:cubicBezTo>
                  <a:cubicBezTo>
                    <a:pt x="164808" y="156323"/>
                    <a:pt x="168694" y="161646"/>
                    <a:pt x="175169" y="165638"/>
                  </a:cubicBezTo>
                  <a:cubicBezTo>
                    <a:pt x="179054" y="168299"/>
                    <a:pt x="182939" y="169630"/>
                    <a:pt x="186825" y="170961"/>
                  </a:cubicBezTo>
                  <a:cubicBezTo>
                    <a:pt x="188120" y="172291"/>
                    <a:pt x="190710" y="172291"/>
                    <a:pt x="192005" y="173622"/>
                  </a:cubicBezTo>
                  <a:cubicBezTo>
                    <a:pt x="195890" y="177614"/>
                    <a:pt x="194595" y="182937"/>
                    <a:pt x="190710" y="185598"/>
                  </a:cubicBezTo>
                  <a:cubicBezTo>
                    <a:pt x="188120" y="186929"/>
                    <a:pt x="184235" y="186929"/>
                    <a:pt x="181644" y="186929"/>
                  </a:cubicBezTo>
                  <a:cubicBezTo>
                    <a:pt x="177759" y="185598"/>
                    <a:pt x="173874" y="184268"/>
                    <a:pt x="169989" y="182937"/>
                  </a:cubicBezTo>
                  <a:cubicBezTo>
                    <a:pt x="167398" y="181606"/>
                    <a:pt x="167398" y="181606"/>
                    <a:pt x="166103" y="184268"/>
                  </a:cubicBezTo>
                  <a:cubicBezTo>
                    <a:pt x="166103" y="186929"/>
                    <a:pt x="164808" y="188260"/>
                    <a:pt x="164808" y="190921"/>
                  </a:cubicBezTo>
                  <a:cubicBezTo>
                    <a:pt x="163513" y="193583"/>
                    <a:pt x="163513" y="194913"/>
                    <a:pt x="166103" y="196244"/>
                  </a:cubicBezTo>
                  <a:cubicBezTo>
                    <a:pt x="169989" y="197575"/>
                    <a:pt x="173874" y="198905"/>
                    <a:pt x="177759" y="198905"/>
                  </a:cubicBezTo>
                  <a:cubicBezTo>
                    <a:pt x="180349" y="198905"/>
                    <a:pt x="180349" y="198905"/>
                    <a:pt x="180349" y="202898"/>
                  </a:cubicBezTo>
                  <a:cubicBezTo>
                    <a:pt x="180349" y="204228"/>
                    <a:pt x="180349" y="205559"/>
                    <a:pt x="180349" y="206890"/>
                  </a:cubicBezTo>
                  <a:cubicBezTo>
                    <a:pt x="180349" y="208220"/>
                    <a:pt x="181644" y="209551"/>
                    <a:pt x="182939" y="209551"/>
                  </a:cubicBezTo>
                  <a:cubicBezTo>
                    <a:pt x="185530" y="209551"/>
                    <a:pt x="188120" y="209551"/>
                    <a:pt x="189415" y="209551"/>
                  </a:cubicBezTo>
                  <a:cubicBezTo>
                    <a:pt x="190710" y="209551"/>
                    <a:pt x="192005" y="208220"/>
                    <a:pt x="192005" y="206890"/>
                  </a:cubicBezTo>
                  <a:cubicBezTo>
                    <a:pt x="192005" y="205559"/>
                    <a:pt x="192005" y="202898"/>
                    <a:pt x="192005" y="201567"/>
                  </a:cubicBezTo>
                  <a:cubicBezTo>
                    <a:pt x="192005" y="198905"/>
                    <a:pt x="193300" y="198905"/>
                    <a:pt x="194595" y="197575"/>
                  </a:cubicBezTo>
                  <a:cubicBezTo>
                    <a:pt x="198480" y="196244"/>
                    <a:pt x="202366" y="193583"/>
                    <a:pt x="204956" y="190921"/>
                  </a:cubicBezTo>
                  <a:cubicBezTo>
                    <a:pt x="212726" y="180276"/>
                    <a:pt x="210136" y="166969"/>
                    <a:pt x="199775" y="160315"/>
                  </a:cubicBezTo>
                  <a:cubicBezTo>
                    <a:pt x="195890" y="157654"/>
                    <a:pt x="192005" y="156323"/>
                    <a:pt x="188120" y="154992"/>
                  </a:cubicBezTo>
                  <a:cubicBezTo>
                    <a:pt x="186825" y="153661"/>
                    <a:pt x="184235" y="153661"/>
                    <a:pt x="182939" y="152331"/>
                  </a:cubicBezTo>
                  <a:cubicBezTo>
                    <a:pt x="179054" y="148339"/>
                    <a:pt x="180349" y="144347"/>
                    <a:pt x="184235" y="141685"/>
                  </a:cubicBezTo>
                  <a:cubicBezTo>
                    <a:pt x="185530" y="141685"/>
                    <a:pt x="186825" y="141685"/>
                    <a:pt x="188120" y="141685"/>
                  </a:cubicBezTo>
                  <a:cubicBezTo>
                    <a:pt x="192005" y="141685"/>
                    <a:pt x="197185" y="141685"/>
                    <a:pt x="201071" y="144347"/>
                  </a:cubicBezTo>
                  <a:cubicBezTo>
                    <a:pt x="203661" y="145677"/>
                    <a:pt x="203661" y="145677"/>
                    <a:pt x="204956" y="143016"/>
                  </a:cubicBezTo>
                  <a:cubicBezTo>
                    <a:pt x="204956" y="140354"/>
                    <a:pt x="206251" y="137693"/>
                    <a:pt x="207546" y="135032"/>
                  </a:cubicBezTo>
                  <a:cubicBezTo>
                    <a:pt x="207546" y="133701"/>
                    <a:pt x="206251" y="132370"/>
                    <a:pt x="204956" y="132370"/>
                  </a:cubicBezTo>
                  <a:cubicBezTo>
                    <a:pt x="202366" y="131039"/>
                    <a:pt x="199775" y="129709"/>
                    <a:pt x="197185" y="129709"/>
                  </a:cubicBezTo>
                  <a:cubicBezTo>
                    <a:pt x="193300" y="128378"/>
                    <a:pt x="193300" y="128378"/>
                    <a:pt x="193300" y="124386"/>
                  </a:cubicBezTo>
                  <a:cubicBezTo>
                    <a:pt x="193300" y="119063"/>
                    <a:pt x="193300" y="119063"/>
                    <a:pt x="186825" y="119063"/>
                  </a:cubicBezTo>
                  <a:cubicBezTo>
                    <a:pt x="186825" y="119063"/>
                    <a:pt x="186825" y="119063"/>
                    <a:pt x="184235" y="119063"/>
                  </a:cubicBezTo>
                  <a:close/>
                  <a:moveTo>
                    <a:pt x="187192" y="84090"/>
                  </a:moveTo>
                  <a:cubicBezTo>
                    <a:pt x="207967" y="84090"/>
                    <a:pt x="228741" y="91980"/>
                    <a:pt x="244570" y="107760"/>
                  </a:cubicBezTo>
                  <a:cubicBezTo>
                    <a:pt x="276226" y="139321"/>
                    <a:pt x="276226" y="190607"/>
                    <a:pt x="244570" y="222168"/>
                  </a:cubicBezTo>
                  <a:cubicBezTo>
                    <a:pt x="216870" y="248468"/>
                    <a:pt x="177299" y="252413"/>
                    <a:pt x="145642" y="234003"/>
                  </a:cubicBezTo>
                  <a:cubicBezTo>
                    <a:pt x="132452" y="243208"/>
                    <a:pt x="120580" y="244523"/>
                    <a:pt x="111347" y="243208"/>
                  </a:cubicBezTo>
                  <a:cubicBezTo>
                    <a:pt x="107390" y="243208"/>
                    <a:pt x="107390" y="239263"/>
                    <a:pt x="110028" y="237948"/>
                  </a:cubicBezTo>
                  <a:cubicBezTo>
                    <a:pt x="117942" y="234003"/>
                    <a:pt x="123218" y="224798"/>
                    <a:pt x="127175" y="218223"/>
                  </a:cubicBezTo>
                  <a:cubicBezTo>
                    <a:pt x="127175" y="218223"/>
                    <a:pt x="127175" y="218223"/>
                    <a:pt x="125856" y="218223"/>
                  </a:cubicBezTo>
                  <a:cubicBezTo>
                    <a:pt x="96838" y="186662"/>
                    <a:pt x="98157" y="138006"/>
                    <a:pt x="129813" y="107760"/>
                  </a:cubicBezTo>
                  <a:cubicBezTo>
                    <a:pt x="145642" y="91980"/>
                    <a:pt x="166417" y="84090"/>
                    <a:pt x="187192" y="84090"/>
                  </a:cubicBezTo>
                  <a:close/>
                  <a:moveTo>
                    <a:pt x="36992" y="0"/>
                  </a:moveTo>
                  <a:cubicBezTo>
                    <a:pt x="36992" y="0"/>
                    <a:pt x="36992" y="0"/>
                    <a:pt x="161179" y="0"/>
                  </a:cubicBezTo>
                  <a:cubicBezTo>
                    <a:pt x="180997" y="0"/>
                    <a:pt x="196850" y="15776"/>
                    <a:pt x="196850" y="36810"/>
                  </a:cubicBezTo>
                  <a:cubicBezTo>
                    <a:pt x="196850" y="36810"/>
                    <a:pt x="196850" y="36810"/>
                    <a:pt x="196850" y="67047"/>
                  </a:cubicBezTo>
                  <a:cubicBezTo>
                    <a:pt x="194208" y="67047"/>
                    <a:pt x="191566" y="67047"/>
                    <a:pt x="187602" y="67047"/>
                  </a:cubicBezTo>
                  <a:cubicBezTo>
                    <a:pt x="184960" y="67047"/>
                    <a:pt x="180997" y="67047"/>
                    <a:pt x="178354" y="67047"/>
                  </a:cubicBezTo>
                  <a:cubicBezTo>
                    <a:pt x="178354" y="67047"/>
                    <a:pt x="178354" y="67047"/>
                    <a:pt x="178354" y="60474"/>
                  </a:cubicBezTo>
                  <a:cubicBezTo>
                    <a:pt x="178354" y="60474"/>
                    <a:pt x="178354" y="60474"/>
                    <a:pt x="178354" y="59159"/>
                  </a:cubicBezTo>
                  <a:cubicBezTo>
                    <a:pt x="178354" y="53900"/>
                    <a:pt x="174391" y="48642"/>
                    <a:pt x="169106" y="48642"/>
                  </a:cubicBezTo>
                  <a:cubicBezTo>
                    <a:pt x="169106" y="48642"/>
                    <a:pt x="169106" y="48642"/>
                    <a:pt x="29065" y="48642"/>
                  </a:cubicBezTo>
                  <a:cubicBezTo>
                    <a:pt x="23780" y="48642"/>
                    <a:pt x="19817" y="53900"/>
                    <a:pt x="19817" y="59159"/>
                  </a:cubicBezTo>
                  <a:cubicBezTo>
                    <a:pt x="19817" y="59159"/>
                    <a:pt x="19817" y="59159"/>
                    <a:pt x="19817" y="278706"/>
                  </a:cubicBezTo>
                  <a:cubicBezTo>
                    <a:pt x="19817" y="283964"/>
                    <a:pt x="23780" y="287908"/>
                    <a:pt x="29065" y="287908"/>
                  </a:cubicBezTo>
                  <a:cubicBezTo>
                    <a:pt x="29065" y="287908"/>
                    <a:pt x="29065" y="287908"/>
                    <a:pt x="169106" y="287908"/>
                  </a:cubicBezTo>
                  <a:cubicBezTo>
                    <a:pt x="174391" y="287908"/>
                    <a:pt x="178354" y="282650"/>
                    <a:pt x="178354" y="278706"/>
                  </a:cubicBezTo>
                  <a:cubicBezTo>
                    <a:pt x="178354" y="278706"/>
                    <a:pt x="178354" y="278706"/>
                    <a:pt x="178354" y="261615"/>
                  </a:cubicBezTo>
                  <a:cubicBezTo>
                    <a:pt x="180997" y="261615"/>
                    <a:pt x="184960" y="262930"/>
                    <a:pt x="187602" y="262930"/>
                  </a:cubicBezTo>
                  <a:cubicBezTo>
                    <a:pt x="191566" y="262930"/>
                    <a:pt x="194208" y="261615"/>
                    <a:pt x="196850" y="261615"/>
                  </a:cubicBezTo>
                  <a:cubicBezTo>
                    <a:pt x="196850" y="261615"/>
                    <a:pt x="196850" y="261615"/>
                    <a:pt x="196850" y="299740"/>
                  </a:cubicBezTo>
                  <a:cubicBezTo>
                    <a:pt x="196850" y="320774"/>
                    <a:pt x="180997" y="336550"/>
                    <a:pt x="161179" y="336550"/>
                  </a:cubicBezTo>
                  <a:cubicBezTo>
                    <a:pt x="161179" y="336550"/>
                    <a:pt x="161179" y="336550"/>
                    <a:pt x="36992" y="336550"/>
                  </a:cubicBezTo>
                  <a:cubicBezTo>
                    <a:pt x="17175" y="336550"/>
                    <a:pt x="0" y="320774"/>
                    <a:pt x="0" y="299740"/>
                  </a:cubicBezTo>
                  <a:cubicBezTo>
                    <a:pt x="0" y="299740"/>
                    <a:pt x="0" y="299740"/>
                    <a:pt x="0" y="36810"/>
                  </a:cubicBezTo>
                  <a:cubicBezTo>
                    <a:pt x="0" y="15776"/>
                    <a:pt x="17175" y="0"/>
                    <a:pt x="36992" y="0"/>
                  </a:cubicBezTo>
                  <a:close/>
                </a:path>
              </a:pathLst>
            </a:custGeom>
            <a:solidFill>
              <a:schemeClr val="bg1"/>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0" name="任意多边形: 形状 19"/>
            <p:cNvSpPr/>
            <p:nvPr/>
          </p:nvSpPr>
          <p:spPr bwMode="auto">
            <a:xfrm>
              <a:off x="4648106" y="3512564"/>
              <a:ext cx="673606" cy="569245"/>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自定义设计方案">
  <a:themeElements>
    <a:clrScheme name="自定义 61">
      <a:dk1>
        <a:sysClr val="windowText" lastClr="000000"/>
      </a:dk1>
      <a:lt1>
        <a:sysClr val="window" lastClr="FFFFFF"/>
      </a:lt1>
      <a:dk2>
        <a:srgbClr val="464646"/>
      </a:dk2>
      <a:lt2>
        <a:srgbClr val="7F7F7F"/>
      </a:lt2>
      <a:accent1>
        <a:srgbClr val="F66085"/>
      </a:accent1>
      <a:accent2>
        <a:srgbClr val="FFC000"/>
      </a:accent2>
      <a:accent3>
        <a:srgbClr val="E580C2"/>
      </a:accent3>
      <a:accent4>
        <a:srgbClr val="A1BE7C"/>
      </a:accent4>
      <a:accent5>
        <a:srgbClr val="F66085"/>
      </a:accent5>
      <a:accent6>
        <a:srgbClr val="FFC000"/>
      </a:accent6>
      <a:hlink>
        <a:srgbClr val="FF8119"/>
      </a:hlink>
      <a:folHlink>
        <a:srgbClr val="44B9E8"/>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2593</Words>
  <Application>Microsoft Office PowerPoint</Application>
  <PresentationFormat>自定义</PresentationFormat>
  <Paragraphs>222</Paragraphs>
  <Slides>28</Slides>
  <Notes>26</Notes>
  <HiddenSlides>1</HiddenSlides>
  <MMClips>1</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1_自定义设计方案</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41</dc:title>
  <dc:creator/>
  <cp:lastModifiedBy/>
  <cp:revision>2</cp:revision>
  <dcterms:created xsi:type="dcterms:W3CDTF">2016-10-17T14:00:00Z</dcterms:created>
  <dcterms:modified xsi:type="dcterms:W3CDTF">2019-08-26T05:34:44Z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