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822" r:id="rId2"/>
    <p:sldId id="823" r:id="rId3"/>
    <p:sldId id="840" r:id="rId4"/>
    <p:sldId id="863" r:id="rId5"/>
    <p:sldId id="866" r:id="rId6"/>
    <p:sldId id="864" r:id="rId7"/>
    <p:sldId id="841" r:id="rId8"/>
    <p:sldId id="865" r:id="rId9"/>
    <p:sldId id="867" r:id="rId10"/>
  </p:sldIdLst>
  <p:sldSz cx="12195175" cy="6859588"/>
  <p:notesSz cx="6858000" cy="9144000"/>
  <p:embeddedFontLst>
    <p:embeddedFont>
      <p:font typeface="Calibri" pitchFamily="34" charset="0"/>
      <p:regular r:id="rId12"/>
      <p:bold r:id="rId13"/>
      <p:italic r:id="rId14"/>
      <p:boldItalic r:id="rId15"/>
    </p:embeddedFont>
    <p:embeddedFont>
      <p:font typeface="微软雅黑" pitchFamily="34" charset="-122"/>
      <p:regular r:id="rId16"/>
      <p:bold r:id="rId17"/>
    </p:embeddedFont>
    <p:embeddedFont>
      <p:font typeface="方正兰亭黑简体" charset="-122"/>
      <p:regular r:id="rId18"/>
    </p:embeddedFont>
  </p:embeddedFontLst>
  <p:custDataLst>
    <p:tags r:id="rId19"/>
  </p:custDataLst>
  <p:defaultTextStyle>
    <a:defPPr>
      <a:defRPr lang="zh-CN"/>
    </a:defPPr>
    <a:lvl1pPr marL="0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722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444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9166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888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610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8332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8053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775" algn="l" defTabSz="121944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9BC54B"/>
    <a:srgbClr val="0C0C0C"/>
    <a:srgbClr val="0D880B"/>
    <a:srgbClr val="7F7F7F"/>
    <a:srgbClr val="818181"/>
    <a:srgbClr val="D9D9D9"/>
    <a:srgbClr val="FDFDFD"/>
    <a:srgbClr val="DCDEE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852" autoAdjust="0"/>
    <p:restoredTop sz="94518" autoAdjust="0"/>
  </p:normalViewPr>
  <p:slideViewPr>
    <p:cSldViewPr>
      <p:cViewPr varScale="1">
        <p:scale>
          <a:sx n="70" d="100"/>
          <a:sy n="70" d="100"/>
        </p:scale>
        <p:origin x="-1200" y="-108"/>
      </p:cViewPr>
      <p:guideLst>
        <p:guide orient="horz" pos="2161"/>
        <p:guide pos="38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4" d="100"/>
        <a:sy n="134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pPr/>
              <a:t>2019/8/26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722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444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9166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888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610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8332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8053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7775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6593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24700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73170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24700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731708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24700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731708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247000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73170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919"/>
            <a:ext cx="10365899" cy="147036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7100"/>
            <a:ext cx="8536623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91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8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8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1712"/>
            <a:ext cx="7317105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916"/>
            <a:ext cx="7317105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722" indent="0">
              <a:buNone/>
              <a:defRPr sz="3700"/>
            </a:lvl2pPr>
            <a:lvl3pPr marL="1219444" indent="0">
              <a:buNone/>
              <a:defRPr sz="3200"/>
            </a:lvl3pPr>
            <a:lvl4pPr marL="1829166" indent="0">
              <a:buNone/>
              <a:defRPr sz="2700"/>
            </a:lvl4pPr>
            <a:lvl5pPr marL="2438888" indent="0">
              <a:buNone/>
              <a:defRPr sz="2700"/>
            </a:lvl5pPr>
            <a:lvl6pPr marL="3048610" indent="0">
              <a:buNone/>
              <a:defRPr sz="2700"/>
            </a:lvl6pPr>
            <a:lvl7pPr marL="3658332" indent="0">
              <a:buNone/>
              <a:defRPr sz="2700"/>
            </a:lvl7pPr>
            <a:lvl8pPr marL="4268053" indent="0">
              <a:buNone/>
              <a:defRPr sz="2700"/>
            </a:lvl8pPr>
            <a:lvl9pPr marL="4877775" indent="0">
              <a:buNone/>
              <a:defRPr sz="27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8581"/>
            <a:ext cx="7317105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722" indent="0">
              <a:buNone/>
              <a:defRPr sz="1600"/>
            </a:lvl2pPr>
            <a:lvl3pPr marL="1219444" indent="0">
              <a:buNone/>
              <a:defRPr sz="1300"/>
            </a:lvl3pPr>
            <a:lvl4pPr marL="1829166" indent="0">
              <a:buNone/>
              <a:defRPr sz="1200"/>
            </a:lvl4pPr>
            <a:lvl5pPr marL="2438888" indent="0">
              <a:buNone/>
              <a:defRPr sz="1200"/>
            </a:lvl5pPr>
            <a:lvl6pPr marL="3048610" indent="0">
              <a:buNone/>
              <a:defRPr sz="1200"/>
            </a:lvl6pPr>
            <a:lvl7pPr marL="3658332" indent="0">
              <a:buNone/>
              <a:defRPr sz="1200"/>
            </a:lvl7pPr>
            <a:lvl8pPr marL="4268053" indent="0">
              <a:buNone/>
              <a:defRPr sz="1200"/>
            </a:lvl8pPr>
            <a:lvl9pPr marL="4877775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1502" y="274702"/>
            <a:ext cx="2743914" cy="5852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59" y="274702"/>
            <a:ext cx="8028490" cy="5852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9BC54B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1007697" y="834057"/>
            <a:ext cx="10179781" cy="0"/>
          </a:xfrm>
          <a:prstGeom prst="line">
            <a:avLst/>
          </a:prstGeom>
          <a:ln w="222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 userDrawn="1"/>
        </p:nvSpPr>
        <p:spPr>
          <a:xfrm>
            <a:off x="0" y="6694913"/>
            <a:ext cx="12195175" cy="1646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44" tIns="60972" rIns="121944" bIns="60972"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181" y="0"/>
            <a:ext cx="708930" cy="1037709"/>
          </a:xfrm>
          <a:prstGeom prst="rect">
            <a:avLst/>
          </a:prstGeom>
        </p:spPr>
      </p:pic>
    </p:spTree>
  </p:cSld>
  <p:clrMapOvr>
    <a:masterClrMapping/>
  </p:clrMapOvr>
  <p:transition spd="slow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9BC54B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83114887"/>
      </p:ext>
    </p:extLst>
  </p:cSld>
  <p:clrMapOvr>
    <a:masterClrMapping/>
  </p:clrMapOvr>
  <p:transition spd="slow" advTm="3000">
    <p:cov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7922"/>
            <a:ext cx="10365899" cy="1362390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7386"/>
            <a:ext cx="10365899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722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44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916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88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861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833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80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777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59" y="1600572"/>
            <a:ext cx="5386202" cy="452701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9214" y="1600572"/>
            <a:ext cx="5386202" cy="452701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469"/>
            <a:ext cx="5388320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722" indent="0">
              <a:buNone/>
              <a:defRPr sz="2700" b="1"/>
            </a:lvl2pPr>
            <a:lvl3pPr marL="1219444" indent="0">
              <a:buNone/>
              <a:defRPr sz="2400" b="1"/>
            </a:lvl3pPr>
            <a:lvl4pPr marL="1829166" indent="0">
              <a:buNone/>
              <a:defRPr sz="2100" b="1"/>
            </a:lvl4pPr>
            <a:lvl5pPr marL="2438888" indent="0">
              <a:buNone/>
              <a:defRPr sz="2100" b="1"/>
            </a:lvl5pPr>
            <a:lvl6pPr marL="3048610" indent="0">
              <a:buNone/>
              <a:defRPr sz="2100" b="1"/>
            </a:lvl6pPr>
            <a:lvl7pPr marL="3658332" indent="0">
              <a:buNone/>
              <a:defRPr sz="2100" b="1"/>
            </a:lvl7pPr>
            <a:lvl8pPr marL="4268053" indent="0">
              <a:buNone/>
              <a:defRPr sz="2100" b="1"/>
            </a:lvl8pPr>
            <a:lvl9pPr marL="4877775" indent="0">
              <a:buNone/>
              <a:defRPr sz="21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5378"/>
            <a:ext cx="5388320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1" y="1535469"/>
            <a:ext cx="5390437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722" indent="0">
              <a:buNone/>
              <a:defRPr sz="2700" b="1"/>
            </a:lvl2pPr>
            <a:lvl3pPr marL="1219444" indent="0">
              <a:buNone/>
              <a:defRPr sz="2400" b="1"/>
            </a:lvl3pPr>
            <a:lvl4pPr marL="1829166" indent="0">
              <a:buNone/>
              <a:defRPr sz="2100" b="1"/>
            </a:lvl4pPr>
            <a:lvl5pPr marL="2438888" indent="0">
              <a:buNone/>
              <a:defRPr sz="2100" b="1"/>
            </a:lvl5pPr>
            <a:lvl6pPr marL="3048610" indent="0">
              <a:buNone/>
              <a:defRPr sz="2100" b="1"/>
            </a:lvl6pPr>
            <a:lvl7pPr marL="3658332" indent="0">
              <a:buNone/>
              <a:defRPr sz="2100" b="1"/>
            </a:lvl7pPr>
            <a:lvl8pPr marL="4268053" indent="0">
              <a:buNone/>
              <a:defRPr sz="2100" b="1"/>
            </a:lvl8pPr>
            <a:lvl9pPr marL="4877775" indent="0">
              <a:buNone/>
              <a:defRPr sz="21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1" y="2175378"/>
            <a:ext cx="5390437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2019/8/26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2019/8/26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2019/8/26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cover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61" y="273112"/>
            <a:ext cx="4012129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114"/>
            <a:ext cx="6817442" cy="5854469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61" y="1435434"/>
            <a:ext cx="4012129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722" indent="0">
              <a:buNone/>
              <a:defRPr sz="1600"/>
            </a:lvl2pPr>
            <a:lvl3pPr marL="1219444" indent="0">
              <a:buNone/>
              <a:defRPr sz="1300"/>
            </a:lvl3pPr>
            <a:lvl4pPr marL="1829166" indent="0">
              <a:buNone/>
              <a:defRPr sz="1200"/>
            </a:lvl4pPr>
            <a:lvl5pPr marL="2438888" indent="0">
              <a:buNone/>
              <a:defRPr sz="1200"/>
            </a:lvl5pPr>
            <a:lvl6pPr marL="3048610" indent="0">
              <a:buNone/>
              <a:defRPr sz="1200"/>
            </a:lvl6pPr>
            <a:lvl7pPr marL="3658332" indent="0">
              <a:buNone/>
              <a:defRPr sz="1200"/>
            </a:lvl7pPr>
            <a:lvl8pPr marL="4268053" indent="0">
              <a:buNone/>
              <a:defRPr sz="1200"/>
            </a:lvl8pPr>
            <a:lvl9pPr marL="4877775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702"/>
            <a:ext cx="10975658" cy="1143265"/>
          </a:xfrm>
          <a:prstGeom prst="rect">
            <a:avLst/>
          </a:prstGeom>
        </p:spPr>
        <p:txBody>
          <a:bodyPr vert="horz" lIns="121944" tIns="60972" rIns="121944" bIns="60972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572"/>
            <a:ext cx="10975658" cy="4527011"/>
          </a:xfrm>
          <a:prstGeom prst="rect">
            <a:avLst/>
          </a:prstGeom>
        </p:spPr>
        <p:txBody>
          <a:bodyPr vert="horz" lIns="121944" tIns="60972" rIns="121944" bIns="60972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7822"/>
            <a:ext cx="2845541" cy="365210"/>
          </a:xfrm>
          <a:prstGeom prst="rect">
            <a:avLst/>
          </a:prstGeom>
        </p:spPr>
        <p:txBody>
          <a:bodyPr vert="horz" lIns="121944" tIns="60972" rIns="121944" bIns="60972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2019/8/26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7822"/>
            <a:ext cx="3861805" cy="365210"/>
          </a:xfrm>
          <a:prstGeom prst="rect">
            <a:avLst/>
          </a:prstGeom>
        </p:spPr>
        <p:txBody>
          <a:bodyPr vert="horz" lIns="121944" tIns="60972" rIns="121944" bIns="60972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7822"/>
            <a:ext cx="2845541" cy="365210"/>
          </a:xfrm>
          <a:prstGeom prst="rect">
            <a:avLst/>
          </a:prstGeom>
        </p:spPr>
        <p:txBody>
          <a:bodyPr vert="horz" lIns="121944" tIns="60972" rIns="121944" bIns="60972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 advTm="3000">
    <p:cover/>
  </p:transition>
  <p:txStyles>
    <p:titleStyle>
      <a:lvl1pPr algn="ctr" defTabSz="1219444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91" indent="-457291" algn="l" defTabSz="1219444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798" indent="-381076" algn="l" defTabSz="1219444" rtl="0" eaLnBrk="1" latinLnBrk="0" hangingPunct="1">
        <a:spcBef>
          <a:spcPct val="20000"/>
        </a:spcBef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305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4027" indent="-304861" algn="l" defTabSz="1219444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749" indent="-304861" algn="l" defTabSz="1219444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3471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3192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914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2636" indent="-304861" algn="l" defTabSz="121944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72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444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166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888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61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833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8053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7775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50" y="0"/>
            <a:ext cx="12185625" cy="687480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8995" y="2591977"/>
            <a:ext cx="2675316" cy="3916042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4297387" y="2906478"/>
            <a:ext cx="3416356" cy="1061847"/>
          </a:xfrm>
          <a:prstGeom prst="rect">
            <a:avLst/>
          </a:prstGeom>
          <a:noFill/>
        </p:spPr>
        <p:txBody>
          <a:bodyPr wrap="none" lIns="91458" tIns="45729" rIns="91458" bIns="45729" rtlCol="0">
            <a:spAutoFit/>
          </a:bodyPr>
          <a:lstStyle/>
          <a:p>
            <a:r>
              <a:rPr lang="zh-CN" altLang="en-US" sz="63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139700" sx="102000" sy="102000" algn="ctr" rotWithShape="0">
                    <a:srgbClr val="9BC54B"/>
                  </a:outerShdw>
                </a:effectLst>
                <a:latin typeface="造字工房悦黑体验版常规体" pitchFamily="50" charset="-122"/>
                <a:ea typeface="造字工房悦黑体验版常规体" pitchFamily="50" charset="-122"/>
              </a:rPr>
              <a:t>读书交流</a:t>
            </a:r>
            <a:endParaRPr lang="zh-CN" altLang="en-US" sz="6300" dirty="0">
              <a:solidFill>
                <a:schemeClr val="accent3">
                  <a:lumMod val="75000"/>
                </a:schemeClr>
              </a:solidFill>
              <a:effectLst>
                <a:outerShdw blurRad="139700" sx="102000" sy="102000" algn="ctr" rotWithShape="0">
                  <a:srgbClr val="9BC54B"/>
                </a:outerShdw>
              </a:effectLst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25379" y="4149874"/>
            <a:ext cx="6705822" cy="369318"/>
          </a:xfrm>
          <a:prstGeom prst="rect">
            <a:avLst/>
          </a:prstGeom>
          <a:noFill/>
        </p:spPr>
        <p:txBody>
          <a:bodyPr wrap="square" lIns="91425" tIns="45713" rIns="91425" bIns="45713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accent3">
                    <a:lumMod val="7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孙俊洁    </a:t>
            </a:r>
            <a:r>
              <a:rPr lang="en-US" altLang="zh-CN" sz="1800" dirty="0" smtClean="0">
                <a:solidFill>
                  <a:schemeClr val="accent3">
                    <a:lumMod val="7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2019.8.27</a:t>
            </a:r>
            <a:r>
              <a:rPr lang="zh-CN" altLang="en-US" sz="1800" dirty="0" smtClean="0">
                <a:solidFill>
                  <a:schemeClr val="accent3">
                    <a:lumMod val="75000"/>
                  </a:schemeClr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    </a:t>
            </a:r>
            <a:endParaRPr lang="zh-CN" altLang="en-US" sz="1800" dirty="0">
              <a:solidFill>
                <a:schemeClr val="accent3">
                  <a:lumMod val="75000"/>
                </a:schemeClr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1" name="流程图: 摘录 10"/>
          <p:cNvSpPr/>
          <p:nvPr/>
        </p:nvSpPr>
        <p:spPr>
          <a:xfrm rot="5400000">
            <a:off x="25516" y="491283"/>
            <a:ext cx="523394" cy="560692"/>
          </a:xfrm>
          <a:prstGeom prst="flowChartExtra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546" tIns="45774" rIns="91546" bIns="45774" rtlCol="0" anchor="ctr"/>
          <a:lstStyle/>
          <a:p>
            <a:pPr algn="ctr"/>
            <a:endParaRPr lang="zh-CN" altLang="en-US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7165" y="509932"/>
            <a:ext cx="1307495" cy="554107"/>
          </a:xfrm>
          <a:prstGeom prst="rect">
            <a:avLst/>
          </a:prstGeom>
          <a:noFill/>
        </p:spPr>
        <p:txBody>
          <a:bodyPr wrap="none" lIns="91546" tIns="45774" rIns="91546" bIns="45774" rtlCol="0">
            <a:spAutoFit/>
          </a:bodyPr>
          <a:lstStyle/>
          <a:p>
            <a:r>
              <a:rPr lang="en-US" altLang="zh-CN" sz="3000" b="1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3000" b="1" dirty="0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9595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Tm="3000"/>
    </mc:Choice>
    <mc:Fallback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25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50"/>
                            </p:stCondLst>
                            <p:childTnLst>
                              <p:par>
                                <p:cTn id="27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6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3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6" grpId="0"/>
      <p:bldP spid="6" grpId="1"/>
      <p:bldP spid="11" grpId="0" animBg="1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2637688"/>
            <a:ext cx="3720434" cy="16211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/>
          <p:cNvSpPr/>
          <p:nvPr/>
        </p:nvSpPr>
        <p:spPr>
          <a:xfrm>
            <a:off x="5449515" y="2600918"/>
            <a:ext cx="6552728" cy="1621147"/>
          </a:xfrm>
          <a:prstGeom prst="roundRect">
            <a:avLst/>
          </a:prstGeom>
          <a:solidFill>
            <a:srgbClr val="0457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673651" y="2600918"/>
            <a:ext cx="5544616" cy="162114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32"/>
          <p:cNvSpPr txBox="1"/>
          <p:nvPr/>
        </p:nvSpPr>
        <p:spPr>
          <a:xfrm flipH="1">
            <a:off x="5881563" y="2789109"/>
            <a:ext cx="360040" cy="1108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6600" b="1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1</a:t>
            </a:r>
            <a:endParaRPr lang="id-ID" sz="6600" b="1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34" name="文本框 9"/>
          <p:cNvSpPr txBox="1"/>
          <p:nvPr/>
        </p:nvSpPr>
        <p:spPr>
          <a:xfrm>
            <a:off x="7033691" y="2925738"/>
            <a:ext cx="2736304" cy="50025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我看懂了什么？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753555" y="2651634"/>
            <a:ext cx="1846387" cy="1665113"/>
            <a:chOff x="3720691" y="2824413"/>
            <a:chExt cx="1341120" cy="1209172"/>
          </a:xfrm>
        </p:grpSpPr>
        <p:sp>
          <p:nvSpPr>
            <p:cNvPr id="3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KSO_Shape"/>
          <p:cNvSpPr>
            <a:spLocks/>
          </p:cNvSpPr>
          <p:nvPr/>
        </p:nvSpPr>
        <p:spPr bwMode="auto">
          <a:xfrm>
            <a:off x="3313213" y="3193934"/>
            <a:ext cx="814442" cy="559379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045702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468898" y="2772229"/>
            <a:ext cx="278384" cy="184554"/>
            <a:chOff x="9482595" y="2565731"/>
            <a:chExt cx="278384" cy="184511"/>
          </a:xfrm>
        </p:grpSpPr>
        <p:sp>
          <p:nvSpPr>
            <p:cNvPr id="40" name="椭圆 39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4" name="图片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 flipV="1">
            <a:off x="26267" y="4449056"/>
            <a:ext cx="12192000" cy="241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1267463"/>
      </p:ext>
    </p:extLst>
  </p:cSld>
  <p:clrMapOvr>
    <a:masterClrMapping/>
  </p:clrMapOvr>
  <p:transition spd="slow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/>
      <p:bldP spid="34" grpId="0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 txBox="1">
            <a:spLocks/>
          </p:cNvSpPr>
          <p:nvPr/>
        </p:nvSpPr>
        <p:spPr>
          <a:xfrm>
            <a:off x="1144138" y="266995"/>
            <a:ext cx="4809433" cy="506086"/>
          </a:xfrm>
          <a:prstGeom prst="rect">
            <a:avLst/>
          </a:prstGeom>
        </p:spPr>
        <p:txBody>
          <a:bodyPr lIns="0" tIns="60972" rIns="0" bIns="60972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小组时间与课程有异曲同工之处</a:t>
            </a:r>
            <a:endParaRPr lang="en-GB" altLang="zh-CN" sz="24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347429" y="1111547"/>
            <a:ext cx="3500318" cy="5602128"/>
            <a:chOff x="4346296" y="1081401"/>
            <a:chExt cx="3499407" cy="5600831"/>
          </a:xfrm>
        </p:grpSpPr>
        <p:grpSp>
          <p:nvGrpSpPr>
            <p:cNvPr id="4" name="组合 3"/>
            <p:cNvGrpSpPr/>
            <p:nvPr/>
          </p:nvGrpSpPr>
          <p:grpSpPr>
            <a:xfrm>
              <a:off x="4653036" y="1081401"/>
              <a:ext cx="2885926" cy="3587774"/>
              <a:chOff x="5099835" y="1081401"/>
              <a:chExt cx="2885926" cy="3587774"/>
            </a:xfrm>
          </p:grpSpPr>
          <p:sp>
            <p:nvSpPr>
              <p:cNvPr id="31" name="Freeform 5"/>
              <p:cNvSpPr>
                <a:spLocks/>
              </p:cNvSpPr>
              <p:nvPr/>
            </p:nvSpPr>
            <p:spPr bwMode="auto">
              <a:xfrm>
                <a:off x="5099835" y="1081401"/>
                <a:ext cx="2862480" cy="3587774"/>
              </a:xfrm>
              <a:custGeom>
                <a:avLst/>
                <a:gdLst>
                  <a:gd name="T0" fmla="*/ 249 w 498"/>
                  <a:gd name="T1" fmla="*/ 0 h 625"/>
                  <a:gd name="T2" fmla="*/ 0 w 498"/>
                  <a:gd name="T3" fmla="*/ 240 h 625"/>
                  <a:gd name="T4" fmla="*/ 17 w 498"/>
                  <a:gd name="T5" fmla="*/ 328 h 625"/>
                  <a:gd name="T6" fmla="*/ 17 w 498"/>
                  <a:gd name="T7" fmla="*/ 328 h 625"/>
                  <a:gd name="T8" fmla="*/ 31 w 498"/>
                  <a:gd name="T9" fmla="*/ 356 h 625"/>
                  <a:gd name="T10" fmla="*/ 95 w 498"/>
                  <a:gd name="T11" fmla="*/ 488 h 625"/>
                  <a:gd name="T12" fmla="*/ 108 w 498"/>
                  <a:gd name="T13" fmla="*/ 539 h 625"/>
                  <a:gd name="T14" fmla="*/ 115 w 498"/>
                  <a:gd name="T15" fmla="*/ 588 h 625"/>
                  <a:gd name="T16" fmla="*/ 153 w 498"/>
                  <a:gd name="T17" fmla="*/ 625 h 625"/>
                  <a:gd name="T18" fmla="*/ 249 w 498"/>
                  <a:gd name="T19" fmla="*/ 625 h 625"/>
                  <a:gd name="T20" fmla="*/ 344 w 498"/>
                  <a:gd name="T21" fmla="*/ 625 h 625"/>
                  <a:gd name="T22" fmla="*/ 382 w 498"/>
                  <a:gd name="T23" fmla="*/ 588 h 625"/>
                  <a:gd name="T24" fmla="*/ 390 w 498"/>
                  <a:gd name="T25" fmla="*/ 539 h 625"/>
                  <a:gd name="T26" fmla="*/ 403 w 498"/>
                  <a:gd name="T27" fmla="*/ 488 h 625"/>
                  <a:gd name="T28" fmla="*/ 467 w 498"/>
                  <a:gd name="T29" fmla="*/ 356 h 625"/>
                  <a:gd name="T30" fmla="*/ 480 w 498"/>
                  <a:gd name="T31" fmla="*/ 328 h 625"/>
                  <a:gd name="T32" fmla="*/ 480 w 498"/>
                  <a:gd name="T33" fmla="*/ 328 h 625"/>
                  <a:gd name="T34" fmla="*/ 498 w 498"/>
                  <a:gd name="T35" fmla="*/ 240 h 625"/>
                  <a:gd name="T36" fmla="*/ 249 w 498"/>
                  <a:gd name="T37" fmla="*/ 0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98" h="625">
                    <a:moveTo>
                      <a:pt x="249" y="0"/>
                    </a:moveTo>
                    <a:cubicBezTo>
                      <a:pt x="113" y="0"/>
                      <a:pt x="0" y="107"/>
                      <a:pt x="0" y="240"/>
                    </a:cubicBezTo>
                    <a:cubicBezTo>
                      <a:pt x="0" y="271"/>
                      <a:pt x="6" y="301"/>
                      <a:pt x="17" y="328"/>
                    </a:cubicBezTo>
                    <a:cubicBezTo>
                      <a:pt x="17" y="328"/>
                      <a:pt x="17" y="328"/>
                      <a:pt x="17" y="328"/>
                    </a:cubicBezTo>
                    <a:cubicBezTo>
                      <a:pt x="21" y="338"/>
                      <a:pt x="26" y="347"/>
                      <a:pt x="31" y="356"/>
                    </a:cubicBezTo>
                    <a:cubicBezTo>
                      <a:pt x="48" y="391"/>
                      <a:pt x="77" y="451"/>
                      <a:pt x="95" y="488"/>
                    </a:cubicBezTo>
                    <a:cubicBezTo>
                      <a:pt x="95" y="488"/>
                      <a:pt x="108" y="525"/>
                      <a:pt x="108" y="539"/>
                    </a:cubicBezTo>
                    <a:cubicBezTo>
                      <a:pt x="108" y="554"/>
                      <a:pt x="109" y="576"/>
                      <a:pt x="115" y="588"/>
                    </a:cubicBezTo>
                    <a:cubicBezTo>
                      <a:pt x="119" y="595"/>
                      <a:pt x="129" y="612"/>
                      <a:pt x="153" y="625"/>
                    </a:cubicBezTo>
                    <a:cubicBezTo>
                      <a:pt x="249" y="625"/>
                      <a:pt x="249" y="625"/>
                      <a:pt x="249" y="625"/>
                    </a:cubicBezTo>
                    <a:cubicBezTo>
                      <a:pt x="344" y="625"/>
                      <a:pt x="344" y="625"/>
                      <a:pt x="344" y="625"/>
                    </a:cubicBezTo>
                    <a:cubicBezTo>
                      <a:pt x="368" y="612"/>
                      <a:pt x="379" y="595"/>
                      <a:pt x="382" y="588"/>
                    </a:cubicBezTo>
                    <a:cubicBezTo>
                      <a:pt x="388" y="576"/>
                      <a:pt x="390" y="554"/>
                      <a:pt x="390" y="539"/>
                    </a:cubicBezTo>
                    <a:cubicBezTo>
                      <a:pt x="390" y="525"/>
                      <a:pt x="403" y="488"/>
                      <a:pt x="403" y="488"/>
                    </a:cubicBezTo>
                    <a:cubicBezTo>
                      <a:pt x="420" y="451"/>
                      <a:pt x="450" y="391"/>
                      <a:pt x="467" y="356"/>
                    </a:cubicBezTo>
                    <a:cubicBezTo>
                      <a:pt x="472" y="347"/>
                      <a:pt x="476" y="338"/>
                      <a:pt x="480" y="328"/>
                    </a:cubicBezTo>
                    <a:cubicBezTo>
                      <a:pt x="480" y="328"/>
                      <a:pt x="480" y="328"/>
                      <a:pt x="480" y="328"/>
                    </a:cubicBezTo>
                    <a:cubicBezTo>
                      <a:pt x="492" y="301"/>
                      <a:pt x="498" y="271"/>
                      <a:pt x="498" y="240"/>
                    </a:cubicBezTo>
                    <a:cubicBezTo>
                      <a:pt x="498" y="107"/>
                      <a:pt x="385" y="0"/>
                      <a:pt x="249" y="0"/>
                    </a:cubicBezTo>
                    <a:close/>
                  </a:path>
                </a:pathLst>
              </a:custGeom>
              <a:solidFill>
                <a:srgbClr val="F1F1F1"/>
              </a:solidFill>
              <a:ln>
                <a:noFill/>
              </a:ln>
              <a:effectLst>
                <a:outerShdw blurRad="139700" sx="102000" sy="102000" algn="ctr" rotWithShape="0">
                  <a:prstClr val="black">
                    <a:alpha val="27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32" name="组合 31"/>
              <p:cNvGrpSpPr/>
              <p:nvPr/>
            </p:nvGrpSpPr>
            <p:grpSpPr>
              <a:xfrm>
                <a:off x="5114297" y="1107869"/>
                <a:ext cx="2871464" cy="3473240"/>
                <a:chOff x="5130803" y="2244729"/>
                <a:chExt cx="1924051" cy="2327279"/>
              </a:xfrm>
              <a:gradFill flip="none" rotWithShape="1">
                <a:gsLst>
                  <a:gs pos="100000">
                    <a:schemeClr val="accent1"/>
                  </a:gs>
                  <a:gs pos="0">
                    <a:schemeClr val="accent3"/>
                  </a:gs>
                  <a:gs pos="49000">
                    <a:schemeClr val="accent2"/>
                  </a:gs>
                </a:gsLst>
                <a:lin ang="5400000" scaled="1"/>
                <a:tileRect/>
              </a:gradFill>
            </p:grpSpPr>
            <p:sp>
              <p:nvSpPr>
                <p:cNvPr id="33" name="Rectangle 6"/>
                <p:cNvSpPr>
                  <a:spLocks noChangeArrowheads="1"/>
                </p:cNvSpPr>
                <p:nvPr/>
              </p:nvSpPr>
              <p:spPr bwMode="auto">
                <a:xfrm>
                  <a:off x="6084891" y="3900494"/>
                  <a:ext cx="19050" cy="587376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4" name="Freeform 7"/>
                <p:cNvSpPr>
                  <a:spLocks/>
                </p:cNvSpPr>
                <p:nvPr/>
              </p:nvSpPr>
              <p:spPr bwMode="auto">
                <a:xfrm>
                  <a:off x="6092828" y="4476758"/>
                  <a:ext cx="271463" cy="30163"/>
                </a:xfrm>
                <a:custGeom>
                  <a:avLst/>
                  <a:gdLst>
                    <a:gd name="T0" fmla="*/ 171 w 171"/>
                    <a:gd name="T1" fmla="*/ 19 h 19"/>
                    <a:gd name="T2" fmla="*/ 0 w 171"/>
                    <a:gd name="T3" fmla="*/ 12 h 19"/>
                    <a:gd name="T4" fmla="*/ 0 w 171"/>
                    <a:gd name="T5" fmla="*/ 0 h 19"/>
                    <a:gd name="T6" fmla="*/ 171 w 171"/>
                    <a:gd name="T7" fmla="*/ 7 h 19"/>
                    <a:gd name="T8" fmla="*/ 171 w 171"/>
                    <a:gd name="T9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1" h="19">
                      <a:moveTo>
                        <a:pt x="171" y="19"/>
                      </a:moveTo>
                      <a:lnTo>
                        <a:pt x="0" y="12"/>
                      </a:lnTo>
                      <a:lnTo>
                        <a:pt x="0" y="0"/>
                      </a:lnTo>
                      <a:lnTo>
                        <a:pt x="171" y="7"/>
                      </a:lnTo>
                      <a:lnTo>
                        <a:pt x="171" y="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5" name="Freeform 8"/>
                <p:cNvSpPr>
                  <a:spLocks/>
                </p:cNvSpPr>
                <p:nvPr/>
              </p:nvSpPr>
              <p:spPr bwMode="auto">
                <a:xfrm>
                  <a:off x="5888041" y="4221170"/>
                  <a:ext cx="207963" cy="271463"/>
                </a:xfrm>
                <a:custGeom>
                  <a:avLst/>
                  <a:gdLst>
                    <a:gd name="T0" fmla="*/ 121 w 131"/>
                    <a:gd name="T1" fmla="*/ 171 h 171"/>
                    <a:gd name="T2" fmla="*/ 0 w 131"/>
                    <a:gd name="T3" fmla="*/ 7 h 171"/>
                    <a:gd name="T4" fmla="*/ 10 w 131"/>
                    <a:gd name="T5" fmla="*/ 0 h 171"/>
                    <a:gd name="T6" fmla="*/ 131 w 131"/>
                    <a:gd name="T7" fmla="*/ 164 h 171"/>
                    <a:gd name="T8" fmla="*/ 121 w 131"/>
                    <a:gd name="T9" fmla="*/ 171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1" h="171">
                      <a:moveTo>
                        <a:pt x="121" y="171"/>
                      </a:moveTo>
                      <a:lnTo>
                        <a:pt x="0" y="7"/>
                      </a:lnTo>
                      <a:lnTo>
                        <a:pt x="10" y="0"/>
                      </a:lnTo>
                      <a:lnTo>
                        <a:pt x="131" y="164"/>
                      </a:lnTo>
                      <a:lnTo>
                        <a:pt x="121" y="1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6" name="Freeform 9"/>
                <p:cNvSpPr>
                  <a:spLocks/>
                </p:cNvSpPr>
                <p:nvPr/>
              </p:nvSpPr>
              <p:spPr bwMode="auto">
                <a:xfrm>
                  <a:off x="6080128" y="4251332"/>
                  <a:ext cx="306388" cy="241300"/>
                </a:xfrm>
                <a:custGeom>
                  <a:avLst/>
                  <a:gdLst>
                    <a:gd name="T0" fmla="*/ 8 w 193"/>
                    <a:gd name="T1" fmla="*/ 152 h 152"/>
                    <a:gd name="T2" fmla="*/ 0 w 193"/>
                    <a:gd name="T3" fmla="*/ 142 h 152"/>
                    <a:gd name="T4" fmla="*/ 186 w 193"/>
                    <a:gd name="T5" fmla="*/ 0 h 152"/>
                    <a:gd name="T6" fmla="*/ 193 w 193"/>
                    <a:gd name="T7" fmla="*/ 9 h 152"/>
                    <a:gd name="T8" fmla="*/ 8 w 193"/>
                    <a:gd name="T9" fmla="*/ 152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3" h="152">
                      <a:moveTo>
                        <a:pt x="8" y="152"/>
                      </a:moveTo>
                      <a:lnTo>
                        <a:pt x="0" y="142"/>
                      </a:lnTo>
                      <a:lnTo>
                        <a:pt x="186" y="0"/>
                      </a:lnTo>
                      <a:lnTo>
                        <a:pt x="193" y="9"/>
                      </a:lnTo>
                      <a:lnTo>
                        <a:pt x="8" y="1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7" name="Freeform 10"/>
                <p:cNvSpPr>
                  <a:spLocks/>
                </p:cNvSpPr>
                <p:nvPr/>
              </p:nvSpPr>
              <p:spPr bwMode="auto">
                <a:xfrm>
                  <a:off x="5665791" y="4481520"/>
                  <a:ext cx="422275" cy="30163"/>
                </a:xfrm>
                <a:custGeom>
                  <a:avLst/>
                  <a:gdLst>
                    <a:gd name="T0" fmla="*/ 0 w 266"/>
                    <a:gd name="T1" fmla="*/ 19 h 19"/>
                    <a:gd name="T2" fmla="*/ 0 w 266"/>
                    <a:gd name="T3" fmla="*/ 7 h 19"/>
                    <a:gd name="T4" fmla="*/ 266 w 266"/>
                    <a:gd name="T5" fmla="*/ 0 h 19"/>
                    <a:gd name="T6" fmla="*/ 266 w 266"/>
                    <a:gd name="T7" fmla="*/ 11 h 19"/>
                    <a:gd name="T8" fmla="*/ 0 w 266"/>
                    <a:gd name="T9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6" h="19">
                      <a:moveTo>
                        <a:pt x="0" y="19"/>
                      </a:moveTo>
                      <a:lnTo>
                        <a:pt x="0" y="7"/>
                      </a:lnTo>
                      <a:lnTo>
                        <a:pt x="266" y="0"/>
                      </a:lnTo>
                      <a:lnTo>
                        <a:pt x="266" y="11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8" name="Freeform 11"/>
                <p:cNvSpPr>
                  <a:spLocks/>
                </p:cNvSpPr>
                <p:nvPr/>
              </p:nvSpPr>
              <p:spPr bwMode="auto">
                <a:xfrm>
                  <a:off x="5567366" y="4183070"/>
                  <a:ext cx="106363" cy="320676"/>
                </a:xfrm>
                <a:custGeom>
                  <a:avLst/>
                  <a:gdLst>
                    <a:gd name="T0" fmla="*/ 55 w 67"/>
                    <a:gd name="T1" fmla="*/ 202 h 202"/>
                    <a:gd name="T2" fmla="*/ 0 w 67"/>
                    <a:gd name="T3" fmla="*/ 2 h 202"/>
                    <a:gd name="T4" fmla="*/ 12 w 67"/>
                    <a:gd name="T5" fmla="*/ 0 h 202"/>
                    <a:gd name="T6" fmla="*/ 67 w 67"/>
                    <a:gd name="T7" fmla="*/ 199 h 202"/>
                    <a:gd name="T8" fmla="*/ 55 w 67"/>
                    <a:gd name="T9" fmla="*/ 202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202">
                      <a:moveTo>
                        <a:pt x="55" y="202"/>
                      </a:moveTo>
                      <a:lnTo>
                        <a:pt x="0" y="2"/>
                      </a:lnTo>
                      <a:lnTo>
                        <a:pt x="12" y="0"/>
                      </a:lnTo>
                      <a:lnTo>
                        <a:pt x="67" y="199"/>
                      </a:lnTo>
                      <a:lnTo>
                        <a:pt x="55" y="20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9" name="Freeform 12"/>
                <p:cNvSpPr>
                  <a:spLocks/>
                </p:cNvSpPr>
                <p:nvPr/>
              </p:nvSpPr>
              <p:spPr bwMode="auto">
                <a:xfrm>
                  <a:off x="5654678" y="4224345"/>
                  <a:ext cx="244475" cy="279400"/>
                </a:xfrm>
                <a:custGeom>
                  <a:avLst/>
                  <a:gdLst>
                    <a:gd name="T0" fmla="*/ 9 w 154"/>
                    <a:gd name="T1" fmla="*/ 176 h 176"/>
                    <a:gd name="T2" fmla="*/ 0 w 154"/>
                    <a:gd name="T3" fmla="*/ 169 h 176"/>
                    <a:gd name="T4" fmla="*/ 147 w 154"/>
                    <a:gd name="T5" fmla="*/ 0 h 176"/>
                    <a:gd name="T6" fmla="*/ 154 w 154"/>
                    <a:gd name="T7" fmla="*/ 7 h 176"/>
                    <a:gd name="T8" fmla="*/ 9 w 154"/>
                    <a:gd name="T9" fmla="*/ 176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4" h="176">
                      <a:moveTo>
                        <a:pt x="9" y="176"/>
                      </a:moveTo>
                      <a:lnTo>
                        <a:pt x="0" y="169"/>
                      </a:lnTo>
                      <a:lnTo>
                        <a:pt x="147" y="0"/>
                      </a:lnTo>
                      <a:lnTo>
                        <a:pt x="154" y="7"/>
                      </a:lnTo>
                      <a:lnTo>
                        <a:pt x="9" y="1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0" name="Freeform 13"/>
                <p:cNvSpPr>
                  <a:spLocks/>
                </p:cNvSpPr>
                <p:nvPr/>
              </p:nvSpPr>
              <p:spPr bwMode="auto">
                <a:xfrm>
                  <a:off x="5572128" y="4175132"/>
                  <a:ext cx="323850" cy="57150"/>
                </a:xfrm>
                <a:custGeom>
                  <a:avLst/>
                  <a:gdLst>
                    <a:gd name="T0" fmla="*/ 204 w 204"/>
                    <a:gd name="T1" fmla="*/ 36 h 36"/>
                    <a:gd name="T2" fmla="*/ 0 w 204"/>
                    <a:gd name="T3" fmla="*/ 10 h 36"/>
                    <a:gd name="T4" fmla="*/ 2 w 204"/>
                    <a:gd name="T5" fmla="*/ 0 h 36"/>
                    <a:gd name="T6" fmla="*/ 204 w 204"/>
                    <a:gd name="T7" fmla="*/ 26 h 36"/>
                    <a:gd name="T8" fmla="*/ 204 w 204"/>
                    <a:gd name="T9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4" h="36">
                      <a:moveTo>
                        <a:pt x="204" y="36"/>
                      </a:moveTo>
                      <a:lnTo>
                        <a:pt x="0" y="10"/>
                      </a:lnTo>
                      <a:lnTo>
                        <a:pt x="2" y="0"/>
                      </a:lnTo>
                      <a:lnTo>
                        <a:pt x="204" y="26"/>
                      </a:lnTo>
                      <a:lnTo>
                        <a:pt x="204" y="3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1" name="Freeform 14"/>
                <p:cNvSpPr>
                  <a:spLocks/>
                </p:cNvSpPr>
                <p:nvPr/>
              </p:nvSpPr>
              <p:spPr bwMode="auto">
                <a:xfrm>
                  <a:off x="5888041" y="3900494"/>
                  <a:ext cx="211138" cy="328613"/>
                </a:xfrm>
                <a:custGeom>
                  <a:avLst/>
                  <a:gdLst>
                    <a:gd name="T0" fmla="*/ 10 w 133"/>
                    <a:gd name="T1" fmla="*/ 207 h 207"/>
                    <a:gd name="T2" fmla="*/ 0 w 133"/>
                    <a:gd name="T3" fmla="*/ 199 h 207"/>
                    <a:gd name="T4" fmla="*/ 124 w 133"/>
                    <a:gd name="T5" fmla="*/ 0 h 207"/>
                    <a:gd name="T6" fmla="*/ 133 w 133"/>
                    <a:gd name="T7" fmla="*/ 7 h 207"/>
                    <a:gd name="T8" fmla="*/ 10 w 133"/>
                    <a:gd name="T9" fmla="*/ 207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3" h="207">
                      <a:moveTo>
                        <a:pt x="10" y="207"/>
                      </a:moveTo>
                      <a:lnTo>
                        <a:pt x="0" y="199"/>
                      </a:lnTo>
                      <a:lnTo>
                        <a:pt x="124" y="0"/>
                      </a:lnTo>
                      <a:lnTo>
                        <a:pt x="133" y="7"/>
                      </a:lnTo>
                      <a:lnTo>
                        <a:pt x="10" y="20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2" name="Freeform 15"/>
                <p:cNvSpPr>
                  <a:spLocks/>
                </p:cNvSpPr>
                <p:nvPr/>
              </p:nvSpPr>
              <p:spPr bwMode="auto">
                <a:xfrm>
                  <a:off x="6372229" y="4078295"/>
                  <a:ext cx="247650" cy="187325"/>
                </a:xfrm>
                <a:custGeom>
                  <a:avLst/>
                  <a:gdLst>
                    <a:gd name="T0" fmla="*/ 7 w 156"/>
                    <a:gd name="T1" fmla="*/ 118 h 118"/>
                    <a:gd name="T2" fmla="*/ 0 w 156"/>
                    <a:gd name="T3" fmla="*/ 109 h 118"/>
                    <a:gd name="T4" fmla="*/ 149 w 156"/>
                    <a:gd name="T5" fmla="*/ 0 h 118"/>
                    <a:gd name="T6" fmla="*/ 156 w 156"/>
                    <a:gd name="T7" fmla="*/ 7 h 118"/>
                    <a:gd name="T8" fmla="*/ 7 w 156"/>
                    <a:gd name="T9" fmla="*/ 118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6" h="118">
                      <a:moveTo>
                        <a:pt x="7" y="118"/>
                      </a:moveTo>
                      <a:lnTo>
                        <a:pt x="0" y="109"/>
                      </a:lnTo>
                      <a:lnTo>
                        <a:pt x="149" y="0"/>
                      </a:lnTo>
                      <a:lnTo>
                        <a:pt x="156" y="7"/>
                      </a:lnTo>
                      <a:lnTo>
                        <a:pt x="7" y="1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3" name="Freeform 16"/>
                <p:cNvSpPr>
                  <a:spLocks/>
                </p:cNvSpPr>
                <p:nvPr/>
              </p:nvSpPr>
              <p:spPr bwMode="auto">
                <a:xfrm>
                  <a:off x="6356354" y="4262445"/>
                  <a:ext cx="30163" cy="230188"/>
                </a:xfrm>
                <a:custGeom>
                  <a:avLst/>
                  <a:gdLst>
                    <a:gd name="T0" fmla="*/ 12 w 19"/>
                    <a:gd name="T1" fmla="*/ 145 h 145"/>
                    <a:gd name="T2" fmla="*/ 0 w 19"/>
                    <a:gd name="T3" fmla="*/ 145 h 145"/>
                    <a:gd name="T4" fmla="*/ 7 w 19"/>
                    <a:gd name="T5" fmla="*/ 0 h 145"/>
                    <a:gd name="T6" fmla="*/ 19 w 19"/>
                    <a:gd name="T7" fmla="*/ 0 h 145"/>
                    <a:gd name="T8" fmla="*/ 12 w 19"/>
                    <a:gd name="T9" fmla="*/ 145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145">
                      <a:moveTo>
                        <a:pt x="12" y="145"/>
                      </a:moveTo>
                      <a:lnTo>
                        <a:pt x="0" y="145"/>
                      </a:lnTo>
                      <a:lnTo>
                        <a:pt x="7" y="0"/>
                      </a:lnTo>
                      <a:lnTo>
                        <a:pt x="19" y="0"/>
                      </a:lnTo>
                      <a:lnTo>
                        <a:pt x="12" y="14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4" name="Freeform 17"/>
                <p:cNvSpPr>
                  <a:spLocks/>
                </p:cNvSpPr>
                <p:nvPr/>
              </p:nvSpPr>
              <p:spPr bwMode="auto">
                <a:xfrm>
                  <a:off x="5899153" y="4210057"/>
                  <a:ext cx="476250" cy="63500"/>
                </a:xfrm>
                <a:custGeom>
                  <a:avLst/>
                  <a:gdLst>
                    <a:gd name="T0" fmla="*/ 300 w 300"/>
                    <a:gd name="T1" fmla="*/ 40 h 40"/>
                    <a:gd name="T2" fmla="*/ 0 w 300"/>
                    <a:gd name="T3" fmla="*/ 9 h 40"/>
                    <a:gd name="T4" fmla="*/ 0 w 300"/>
                    <a:gd name="T5" fmla="*/ 0 h 40"/>
                    <a:gd name="T6" fmla="*/ 300 w 300"/>
                    <a:gd name="T7" fmla="*/ 28 h 40"/>
                    <a:gd name="T8" fmla="*/ 300 w 300"/>
                    <a:gd name="T9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0" h="40">
                      <a:moveTo>
                        <a:pt x="300" y="40"/>
                      </a:moveTo>
                      <a:lnTo>
                        <a:pt x="0" y="9"/>
                      </a:lnTo>
                      <a:lnTo>
                        <a:pt x="0" y="0"/>
                      </a:lnTo>
                      <a:lnTo>
                        <a:pt x="300" y="28"/>
                      </a:lnTo>
                      <a:lnTo>
                        <a:pt x="300" y="4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5" name="Freeform 18"/>
                <p:cNvSpPr>
                  <a:spLocks/>
                </p:cNvSpPr>
                <p:nvPr/>
              </p:nvSpPr>
              <p:spPr bwMode="auto">
                <a:xfrm>
                  <a:off x="6364291" y="3941769"/>
                  <a:ext cx="22225" cy="317501"/>
                </a:xfrm>
                <a:custGeom>
                  <a:avLst/>
                  <a:gdLst>
                    <a:gd name="T0" fmla="*/ 2 w 14"/>
                    <a:gd name="T1" fmla="*/ 200 h 200"/>
                    <a:gd name="T2" fmla="*/ 0 w 14"/>
                    <a:gd name="T3" fmla="*/ 0 h 200"/>
                    <a:gd name="T4" fmla="*/ 12 w 14"/>
                    <a:gd name="T5" fmla="*/ 0 h 200"/>
                    <a:gd name="T6" fmla="*/ 14 w 14"/>
                    <a:gd name="T7" fmla="*/ 200 h 200"/>
                    <a:gd name="T8" fmla="*/ 2 w 14"/>
                    <a:gd name="T9" fmla="*/ 20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200">
                      <a:moveTo>
                        <a:pt x="2" y="200"/>
                      </a:moveTo>
                      <a:lnTo>
                        <a:pt x="0" y="0"/>
                      </a:lnTo>
                      <a:lnTo>
                        <a:pt x="12" y="0"/>
                      </a:lnTo>
                      <a:lnTo>
                        <a:pt x="14" y="200"/>
                      </a:lnTo>
                      <a:lnTo>
                        <a:pt x="2" y="2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6" name="Freeform 19"/>
                <p:cNvSpPr>
                  <a:spLocks/>
                </p:cNvSpPr>
                <p:nvPr/>
              </p:nvSpPr>
              <p:spPr bwMode="auto">
                <a:xfrm>
                  <a:off x="6372229" y="4243395"/>
                  <a:ext cx="195263" cy="211138"/>
                </a:xfrm>
                <a:custGeom>
                  <a:avLst/>
                  <a:gdLst>
                    <a:gd name="T0" fmla="*/ 49 w 52"/>
                    <a:gd name="T1" fmla="*/ 56 h 56"/>
                    <a:gd name="T2" fmla="*/ 0 w 52"/>
                    <a:gd name="T3" fmla="*/ 2 h 56"/>
                    <a:gd name="T4" fmla="*/ 4 w 52"/>
                    <a:gd name="T5" fmla="*/ 0 h 56"/>
                    <a:gd name="T6" fmla="*/ 2 w 52"/>
                    <a:gd name="T7" fmla="*/ 1 h 56"/>
                    <a:gd name="T8" fmla="*/ 4 w 52"/>
                    <a:gd name="T9" fmla="*/ 0 h 56"/>
                    <a:gd name="T10" fmla="*/ 52 w 52"/>
                    <a:gd name="T11" fmla="*/ 53 h 56"/>
                    <a:gd name="T12" fmla="*/ 49 w 52"/>
                    <a:gd name="T13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56">
                      <a:moveTo>
                        <a:pt x="49" y="56"/>
                      </a:moveTo>
                      <a:cubicBezTo>
                        <a:pt x="1" y="4"/>
                        <a:pt x="0" y="2"/>
                        <a:pt x="0" y="2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6" y="2"/>
                        <a:pt x="34" y="33"/>
                        <a:pt x="52" y="53"/>
                      </a:cubicBezTo>
                      <a:lnTo>
                        <a:pt x="49" y="5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7" name="Freeform 20"/>
                <p:cNvSpPr>
                  <a:spLocks/>
                </p:cNvSpPr>
                <p:nvPr/>
              </p:nvSpPr>
              <p:spPr bwMode="auto">
                <a:xfrm>
                  <a:off x="6367466" y="4443420"/>
                  <a:ext cx="196850" cy="63500"/>
                </a:xfrm>
                <a:custGeom>
                  <a:avLst/>
                  <a:gdLst>
                    <a:gd name="T0" fmla="*/ 3 w 124"/>
                    <a:gd name="T1" fmla="*/ 40 h 40"/>
                    <a:gd name="T2" fmla="*/ 0 w 124"/>
                    <a:gd name="T3" fmla="*/ 31 h 40"/>
                    <a:gd name="T4" fmla="*/ 121 w 124"/>
                    <a:gd name="T5" fmla="*/ 0 h 40"/>
                    <a:gd name="T6" fmla="*/ 124 w 124"/>
                    <a:gd name="T7" fmla="*/ 12 h 40"/>
                    <a:gd name="T8" fmla="*/ 3 w 124"/>
                    <a:gd name="T9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4" h="40">
                      <a:moveTo>
                        <a:pt x="3" y="40"/>
                      </a:moveTo>
                      <a:lnTo>
                        <a:pt x="0" y="31"/>
                      </a:lnTo>
                      <a:lnTo>
                        <a:pt x="121" y="0"/>
                      </a:lnTo>
                      <a:lnTo>
                        <a:pt x="124" y="12"/>
                      </a:lnTo>
                      <a:lnTo>
                        <a:pt x="3" y="4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8" name="Freeform 21"/>
                <p:cNvSpPr>
                  <a:spLocks/>
                </p:cNvSpPr>
                <p:nvPr/>
              </p:nvSpPr>
              <p:spPr bwMode="auto">
                <a:xfrm>
                  <a:off x="6559554" y="4084645"/>
                  <a:ext cx="60325" cy="369888"/>
                </a:xfrm>
                <a:custGeom>
                  <a:avLst/>
                  <a:gdLst>
                    <a:gd name="T0" fmla="*/ 10 w 38"/>
                    <a:gd name="T1" fmla="*/ 233 h 233"/>
                    <a:gd name="T2" fmla="*/ 0 w 38"/>
                    <a:gd name="T3" fmla="*/ 233 h 233"/>
                    <a:gd name="T4" fmla="*/ 26 w 38"/>
                    <a:gd name="T5" fmla="*/ 0 h 233"/>
                    <a:gd name="T6" fmla="*/ 38 w 38"/>
                    <a:gd name="T7" fmla="*/ 0 h 233"/>
                    <a:gd name="T8" fmla="*/ 10 w 38"/>
                    <a:gd name="T9" fmla="*/ 233 h 2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233">
                      <a:moveTo>
                        <a:pt x="10" y="233"/>
                      </a:moveTo>
                      <a:lnTo>
                        <a:pt x="0" y="233"/>
                      </a:lnTo>
                      <a:lnTo>
                        <a:pt x="26" y="0"/>
                      </a:lnTo>
                      <a:lnTo>
                        <a:pt x="38" y="0"/>
                      </a:lnTo>
                      <a:lnTo>
                        <a:pt x="10" y="2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9" name="Freeform 22"/>
                <p:cNvSpPr>
                  <a:spLocks/>
                </p:cNvSpPr>
                <p:nvPr/>
              </p:nvSpPr>
              <p:spPr bwMode="auto">
                <a:xfrm>
                  <a:off x="6605591" y="3749682"/>
                  <a:ext cx="177800" cy="342901"/>
                </a:xfrm>
                <a:custGeom>
                  <a:avLst/>
                  <a:gdLst>
                    <a:gd name="T0" fmla="*/ 9 w 112"/>
                    <a:gd name="T1" fmla="*/ 216 h 216"/>
                    <a:gd name="T2" fmla="*/ 0 w 112"/>
                    <a:gd name="T3" fmla="*/ 211 h 216"/>
                    <a:gd name="T4" fmla="*/ 102 w 112"/>
                    <a:gd name="T5" fmla="*/ 0 h 216"/>
                    <a:gd name="T6" fmla="*/ 112 w 112"/>
                    <a:gd name="T7" fmla="*/ 7 h 216"/>
                    <a:gd name="T8" fmla="*/ 9 w 112"/>
                    <a:gd name="T9" fmla="*/ 216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216">
                      <a:moveTo>
                        <a:pt x="9" y="216"/>
                      </a:moveTo>
                      <a:lnTo>
                        <a:pt x="0" y="211"/>
                      </a:lnTo>
                      <a:lnTo>
                        <a:pt x="102" y="0"/>
                      </a:lnTo>
                      <a:lnTo>
                        <a:pt x="112" y="7"/>
                      </a:lnTo>
                      <a:lnTo>
                        <a:pt x="9" y="2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0" name="Freeform 23"/>
                <p:cNvSpPr>
                  <a:spLocks/>
                </p:cNvSpPr>
                <p:nvPr/>
              </p:nvSpPr>
              <p:spPr bwMode="auto">
                <a:xfrm>
                  <a:off x="6764341" y="3341693"/>
                  <a:ext cx="211138" cy="419101"/>
                </a:xfrm>
                <a:custGeom>
                  <a:avLst/>
                  <a:gdLst>
                    <a:gd name="T0" fmla="*/ 12 w 133"/>
                    <a:gd name="T1" fmla="*/ 264 h 264"/>
                    <a:gd name="T2" fmla="*/ 0 w 133"/>
                    <a:gd name="T3" fmla="*/ 259 h 264"/>
                    <a:gd name="T4" fmla="*/ 123 w 133"/>
                    <a:gd name="T5" fmla="*/ 0 h 264"/>
                    <a:gd name="T6" fmla="*/ 133 w 133"/>
                    <a:gd name="T7" fmla="*/ 5 h 264"/>
                    <a:gd name="T8" fmla="*/ 12 w 133"/>
                    <a:gd name="T9" fmla="*/ 264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3" h="264">
                      <a:moveTo>
                        <a:pt x="12" y="264"/>
                      </a:moveTo>
                      <a:lnTo>
                        <a:pt x="0" y="259"/>
                      </a:lnTo>
                      <a:lnTo>
                        <a:pt x="123" y="0"/>
                      </a:lnTo>
                      <a:lnTo>
                        <a:pt x="133" y="5"/>
                      </a:lnTo>
                      <a:lnTo>
                        <a:pt x="12" y="26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1" name="Freeform 24"/>
                <p:cNvSpPr>
                  <a:spLocks/>
                </p:cNvSpPr>
                <p:nvPr/>
              </p:nvSpPr>
              <p:spPr bwMode="auto">
                <a:xfrm>
                  <a:off x="6559554" y="3522669"/>
                  <a:ext cx="223838" cy="238125"/>
                </a:xfrm>
                <a:custGeom>
                  <a:avLst/>
                  <a:gdLst>
                    <a:gd name="T0" fmla="*/ 131 w 141"/>
                    <a:gd name="T1" fmla="*/ 150 h 150"/>
                    <a:gd name="T2" fmla="*/ 0 w 141"/>
                    <a:gd name="T3" fmla="*/ 10 h 150"/>
                    <a:gd name="T4" fmla="*/ 7 w 141"/>
                    <a:gd name="T5" fmla="*/ 0 h 150"/>
                    <a:gd name="T6" fmla="*/ 141 w 141"/>
                    <a:gd name="T7" fmla="*/ 143 h 150"/>
                    <a:gd name="T8" fmla="*/ 131 w 141"/>
                    <a:gd name="T9" fmla="*/ 15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1" h="150">
                      <a:moveTo>
                        <a:pt x="131" y="150"/>
                      </a:moveTo>
                      <a:lnTo>
                        <a:pt x="0" y="10"/>
                      </a:lnTo>
                      <a:lnTo>
                        <a:pt x="7" y="0"/>
                      </a:lnTo>
                      <a:lnTo>
                        <a:pt x="141" y="143"/>
                      </a:lnTo>
                      <a:lnTo>
                        <a:pt x="131" y="15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2" name="Freeform 25"/>
                <p:cNvSpPr>
                  <a:spLocks/>
                </p:cNvSpPr>
                <p:nvPr/>
              </p:nvSpPr>
              <p:spPr bwMode="auto">
                <a:xfrm>
                  <a:off x="6367466" y="3522669"/>
                  <a:ext cx="203200" cy="427038"/>
                </a:xfrm>
                <a:custGeom>
                  <a:avLst/>
                  <a:gdLst>
                    <a:gd name="T0" fmla="*/ 10 w 128"/>
                    <a:gd name="T1" fmla="*/ 269 h 269"/>
                    <a:gd name="T2" fmla="*/ 0 w 128"/>
                    <a:gd name="T3" fmla="*/ 264 h 269"/>
                    <a:gd name="T4" fmla="*/ 119 w 128"/>
                    <a:gd name="T5" fmla="*/ 0 h 269"/>
                    <a:gd name="T6" fmla="*/ 128 w 128"/>
                    <a:gd name="T7" fmla="*/ 5 h 269"/>
                    <a:gd name="T8" fmla="*/ 10 w 128"/>
                    <a:gd name="T9" fmla="*/ 269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8" h="269">
                      <a:moveTo>
                        <a:pt x="10" y="269"/>
                      </a:moveTo>
                      <a:lnTo>
                        <a:pt x="0" y="264"/>
                      </a:lnTo>
                      <a:lnTo>
                        <a:pt x="119" y="0"/>
                      </a:lnTo>
                      <a:lnTo>
                        <a:pt x="128" y="5"/>
                      </a:lnTo>
                      <a:lnTo>
                        <a:pt x="10" y="26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3" name="Freeform 26"/>
                <p:cNvSpPr>
                  <a:spLocks/>
                </p:cNvSpPr>
                <p:nvPr/>
              </p:nvSpPr>
              <p:spPr bwMode="auto">
                <a:xfrm>
                  <a:off x="6092828" y="3892557"/>
                  <a:ext cx="279400" cy="60325"/>
                </a:xfrm>
                <a:custGeom>
                  <a:avLst/>
                  <a:gdLst>
                    <a:gd name="T0" fmla="*/ 173 w 176"/>
                    <a:gd name="T1" fmla="*/ 38 h 38"/>
                    <a:gd name="T2" fmla="*/ 0 w 176"/>
                    <a:gd name="T3" fmla="*/ 12 h 38"/>
                    <a:gd name="T4" fmla="*/ 2 w 176"/>
                    <a:gd name="T5" fmla="*/ 0 h 38"/>
                    <a:gd name="T6" fmla="*/ 176 w 176"/>
                    <a:gd name="T7" fmla="*/ 26 h 38"/>
                    <a:gd name="T8" fmla="*/ 173 w 176"/>
                    <a:gd name="T9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6" h="38">
                      <a:moveTo>
                        <a:pt x="173" y="38"/>
                      </a:moveTo>
                      <a:lnTo>
                        <a:pt x="0" y="12"/>
                      </a:lnTo>
                      <a:lnTo>
                        <a:pt x="2" y="0"/>
                      </a:lnTo>
                      <a:lnTo>
                        <a:pt x="176" y="26"/>
                      </a:lnTo>
                      <a:lnTo>
                        <a:pt x="173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4" name="Freeform 27"/>
                <p:cNvSpPr>
                  <a:spLocks/>
                </p:cNvSpPr>
                <p:nvPr/>
              </p:nvSpPr>
              <p:spPr bwMode="auto">
                <a:xfrm>
                  <a:off x="6372229" y="3933832"/>
                  <a:ext cx="244475" cy="155575"/>
                </a:xfrm>
                <a:custGeom>
                  <a:avLst/>
                  <a:gdLst>
                    <a:gd name="T0" fmla="*/ 147 w 154"/>
                    <a:gd name="T1" fmla="*/ 98 h 98"/>
                    <a:gd name="T2" fmla="*/ 0 w 154"/>
                    <a:gd name="T3" fmla="*/ 10 h 98"/>
                    <a:gd name="T4" fmla="*/ 7 w 154"/>
                    <a:gd name="T5" fmla="*/ 0 h 98"/>
                    <a:gd name="T6" fmla="*/ 154 w 154"/>
                    <a:gd name="T7" fmla="*/ 88 h 98"/>
                    <a:gd name="T8" fmla="*/ 147 w 154"/>
                    <a:gd name="T9" fmla="*/ 9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4" h="98">
                      <a:moveTo>
                        <a:pt x="147" y="98"/>
                      </a:moveTo>
                      <a:lnTo>
                        <a:pt x="0" y="10"/>
                      </a:lnTo>
                      <a:lnTo>
                        <a:pt x="7" y="0"/>
                      </a:lnTo>
                      <a:lnTo>
                        <a:pt x="154" y="88"/>
                      </a:lnTo>
                      <a:lnTo>
                        <a:pt x="147" y="9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5" name="Freeform 28"/>
                <p:cNvSpPr>
                  <a:spLocks/>
                </p:cNvSpPr>
                <p:nvPr/>
              </p:nvSpPr>
              <p:spPr bwMode="auto">
                <a:xfrm>
                  <a:off x="6375404" y="3746507"/>
                  <a:ext cx="400050" cy="198438"/>
                </a:xfrm>
                <a:custGeom>
                  <a:avLst/>
                  <a:gdLst>
                    <a:gd name="T0" fmla="*/ 5 w 252"/>
                    <a:gd name="T1" fmla="*/ 125 h 125"/>
                    <a:gd name="T2" fmla="*/ 0 w 252"/>
                    <a:gd name="T3" fmla="*/ 116 h 125"/>
                    <a:gd name="T4" fmla="*/ 247 w 252"/>
                    <a:gd name="T5" fmla="*/ 0 h 125"/>
                    <a:gd name="T6" fmla="*/ 252 w 252"/>
                    <a:gd name="T7" fmla="*/ 11 h 125"/>
                    <a:gd name="T8" fmla="*/ 5 w 252"/>
                    <a:gd name="T9" fmla="*/ 125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2" h="125">
                      <a:moveTo>
                        <a:pt x="5" y="125"/>
                      </a:moveTo>
                      <a:lnTo>
                        <a:pt x="0" y="116"/>
                      </a:lnTo>
                      <a:lnTo>
                        <a:pt x="247" y="0"/>
                      </a:lnTo>
                      <a:lnTo>
                        <a:pt x="252" y="11"/>
                      </a:lnTo>
                      <a:lnTo>
                        <a:pt x="5" y="12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6" name="Freeform 29"/>
                <p:cNvSpPr>
                  <a:spLocks/>
                </p:cNvSpPr>
                <p:nvPr/>
              </p:nvSpPr>
              <p:spPr bwMode="auto">
                <a:xfrm>
                  <a:off x="6310316" y="3595694"/>
                  <a:ext cx="73025" cy="342901"/>
                </a:xfrm>
                <a:custGeom>
                  <a:avLst/>
                  <a:gdLst>
                    <a:gd name="T0" fmla="*/ 36 w 46"/>
                    <a:gd name="T1" fmla="*/ 216 h 216"/>
                    <a:gd name="T2" fmla="*/ 0 w 46"/>
                    <a:gd name="T3" fmla="*/ 2 h 216"/>
                    <a:gd name="T4" fmla="*/ 12 w 46"/>
                    <a:gd name="T5" fmla="*/ 0 h 216"/>
                    <a:gd name="T6" fmla="*/ 46 w 46"/>
                    <a:gd name="T7" fmla="*/ 213 h 216"/>
                    <a:gd name="T8" fmla="*/ 36 w 46"/>
                    <a:gd name="T9" fmla="*/ 216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216">
                      <a:moveTo>
                        <a:pt x="36" y="216"/>
                      </a:moveTo>
                      <a:lnTo>
                        <a:pt x="0" y="2"/>
                      </a:lnTo>
                      <a:lnTo>
                        <a:pt x="12" y="0"/>
                      </a:lnTo>
                      <a:lnTo>
                        <a:pt x="46" y="213"/>
                      </a:lnTo>
                      <a:lnTo>
                        <a:pt x="36" y="2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7" name="Freeform 30"/>
                <p:cNvSpPr>
                  <a:spLocks/>
                </p:cNvSpPr>
                <p:nvPr/>
              </p:nvSpPr>
              <p:spPr bwMode="auto">
                <a:xfrm>
                  <a:off x="6080128" y="3602044"/>
                  <a:ext cx="23813" cy="298451"/>
                </a:xfrm>
                <a:custGeom>
                  <a:avLst/>
                  <a:gdLst>
                    <a:gd name="T0" fmla="*/ 3 w 15"/>
                    <a:gd name="T1" fmla="*/ 188 h 188"/>
                    <a:gd name="T2" fmla="*/ 0 w 15"/>
                    <a:gd name="T3" fmla="*/ 0 h 188"/>
                    <a:gd name="T4" fmla="*/ 12 w 15"/>
                    <a:gd name="T5" fmla="*/ 0 h 188"/>
                    <a:gd name="T6" fmla="*/ 15 w 15"/>
                    <a:gd name="T7" fmla="*/ 188 h 188"/>
                    <a:gd name="T8" fmla="*/ 3 w 15"/>
                    <a:gd name="T9" fmla="*/ 188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88">
                      <a:moveTo>
                        <a:pt x="3" y="188"/>
                      </a:moveTo>
                      <a:lnTo>
                        <a:pt x="0" y="0"/>
                      </a:lnTo>
                      <a:lnTo>
                        <a:pt x="12" y="0"/>
                      </a:lnTo>
                      <a:lnTo>
                        <a:pt x="15" y="188"/>
                      </a:lnTo>
                      <a:lnTo>
                        <a:pt x="3" y="18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8" name="Freeform 31"/>
                <p:cNvSpPr>
                  <a:spLocks/>
                </p:cNvSpPr>
                <p:nvPr/>
              </p:nvSpPr>
              <p:spPr bwMode="auto">
                <a:xfrm>
                  <a:off x="6062666" y="3138493"/>
                  <a:ext cx="36513" cy="468313"/>
                </a:xfrm>
                <a:custGeom>
                  <a:avLst/>
                  <a:gdLst>
                    <a:gd name="T0" fmla="*/ 11 w 23"/>
                    <a:gd name="T1" fmla="*/ 295 h 295"/>
                    <a:gd name="T2" fmla="*/ 0 w 23"/>
                    <a:gd name="T3" fmla="*/ 3 h 295"/>
                    <a:gd name="T4" fmla="*/ 11 w 23"/>
                    <a:gd name="T5" fmla="*/ 0 h 295"/>
                    <a:gd name="T6" fmla="*/ 23 w 23"/>
                    <a:gd name="T7" fmla="*/ 295 h 295"/>
                    <a:gd name="T8" fmla="*/ 11 w 23"/>
                    <a:gd name="T9" fmla="*/ 295 h 2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295">
                      <a:moveTo>
                        <a:pt x="11" y="295"/>
                      </a:moveTo>
                      <a:lnTo>
                        <a:pt x="0" y="3"/>
                      </a:lnTo>
                      <a:lnTo>
                        <a:pt x="11" y="0"/>
                      </a:lnTo>
                      <a:lnTo>
                        <a:pt x="23" y="295"/>
                      </a:lnTo>
                      <a:lnTo>
                        <a:pt x="11" y="2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9" name="Freeform 32"/>
                <p:cNvSpPr>
                  <a:spLocks/>
                </p:cNvSpPr>
                <p:nvPr/>
              </p:nvSpPr>
              <p:spPr bwMode="auto">
                <a:xfrm>
                  <a:off x="6096004" y="3587756"/>
                  <a:ext cx="227013" cy="33338"/>
                </a:xfrm>
                <a:custGeom>
                  <a:avLst/>
                  <a:gdLst>
                    <a:gd name="T0" fmla="*/ 0 w 143"/>
                    <a:gd name="T1" fmla="*/ 21 h 21"/>
                    <a:gd name="T2" fmla="*/ 0 w 143"/>
                    <a:gd name="T3" fmla="*/ 9 h 21"/>
                    <a:gd name="T4" fmla="*/ 143 w 143"/>
                    <a:gd name="T5" fmla="*/ 0 h 21"/>
                    <a:gd name="T6" fmla="*/ 143 w 143"/>
                    <a:gd name="T7" fmla="*/ 12 h 21"/>
                    <a:gd name="T8" fmla="*/ 0 w 143"/>
                    <a:gd name="T9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3" h="21">
                      <a:moveTo>
                        <a:pt x="0" y="21"/>
                      </a:moveTo>
                      <a:lnTo>
                        <a:pt x="0" y="9"/>
                      </a:lnTo>
                      <a:lnTo>
                        <a:pt x="143" y="0"/>
                      </a:lnTo>
                      <a:lnTo>
                        <a:pt x="143" y="12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0" name="Freeform 33"/>
                <p:cNvSpPr>
                  <a:spLocks/>
                </p:cNvSpPr>
                <p:nvPr/>
              </p:nvSpPr>
              <p:spPr bwMode="auto">
                <a:xfrm>
                  <a:off x="5767391" y="3606806"/>
                  <a:ext cx="328613" cy="222250"/>
                </a:xfrm>
                <a:custGeom>
                  <a:avLst/>
                  <a:gdLst>
                    <a:gd name="T0" fmla="*/ 7 w 207"/>
                    <a:gd name="T1" fmla="*/ 140 h 140"/>
                    <a:gd name="T2" fmla="*/ 0 w 207"/>
                    <a:gd name="T3" fmla="*/ 130 h 140"/>
                    <a:gd name="T4" fmla="*/ 200 w 207"/>
                    <a:gd name="T5" fmla="*/ 0 h 140"/>
                    <a:gd name="T6" fmla="*/ 207 w 207"/>
                    <a:gd name="T7" fmla="*/ 9 h 140"/>
                    <a:gd name="T8" fmla="*/ 7 w 207"/>
                    <a:gd name="T9" fmla="*/ 14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7" h="140">
                      <a:moveTo>
                        <a:pt x="7" y="140"/>
                      </a:moveTo>
                      <a:lnTo>
                        <a:pt x="0" y="130"/>
                      </a:lnTo>
                      <a:lnTo>
                        <a:pt x="200" y="0"/>
                      </a:lnTo>
                      <a:lnTo>
                        <a:pt x="207" y="9"/>
                      </a:lnTo>
                      <a:lnTo>
                        <a:pt x="7" y="14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1" name="Freeform 34"/>
                <p:cNvSpPr>
                  <a:spLocks/>
                </p:cNvSpPr>
                <p:nvPr/>
              </p:nvSpPr>
              <p:spPr bwMode="auto">
                <a:xfrm>
                  <a:off x="5567366" y="3817944"/>
                  <a:ext cx="215900" cy="368301"/>
                </a:xfrm>
                <a:custGeom>
                  <a:avLst/>
                  <a:gdLst>
                    <a:gd name="T0" fmla="*/ 10 w 136"/>
                    <a:gd name="T1" fmla="*/ 232 h 232"/>
                    <a:gd name="T2" fmla="*/ 0 w 136"/>
                    <a:gd name="T3" fmla="*/ 225 h 232"/>
                    <a:gd name="T4" fmla="*/ 126 w 136"/>
                    <a:gd name="T5" fmla="*/ 0 h 232"/>
                    <a:gd name="T6" fmla="*/ 136 w 136"/>
                    <a:gd name="T7" fmla="*/ 4 h 232"/>
                    <a:gd name="T8" fmla="*/ 10 w 136"/>
                    <a:gd name="T9" fmla="*/ 232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232">
                      <a:moveTo>
                        <a:pt x="10" y="232"/>
                      </a:moveTo>
                      <a:lnTo>
                        <a:pt x="0" y="225"/>
                      </a:lnTo>
                      <a:lnTo>
                        <a:pt x="126" y="0"/>
                      </a:lnTo>
                      <a:lnTo>
                        <a:pt x="136" y="4"/>
                      </a:lnTo>
                      <a:lnTo>
                        <a:pt x="10" y="2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2" name="Freeform 35"/>
                <p:cNvSpPr>
                  <a:spLocks/>
                </p:cNvSpPr>
                <p:nvPr/>
              </p:nvSpPr>
              <p:spPr bwMode="auto">
                <a:xfrm>
                  <a:off x="5572128" y="3897319"/>
                  <a:ext cx="523875" cy="282575"/>
                </a:xfrm>
                <a:custGeom>
                  <a:avLst/>
                  <a:gdLst>
                    <a:gd name="T0" fmla="*/ 4 w 330"/>
                    <a:gd name="T1" fmla="*/ 178 h 178"/>
                    <a:gd name="T2" fmla="*/ 0 w 330"/>
                    <a:gd name="T3" fmla="*/ 168 h 178"/>
                    <a:gd name="T4" fmla="*/ 325 w 330"/>
                    <a:gd name="T5" fmla="*/ 0 h 178"/>
                    <a:gd name="T6" fmla="*/ 330 w 330"/>
                    <a:gd name="T7" fmla="*/ 9 h 178"/>
                    <a:gd name="T8" fmla="*/ 4 w 330"/>
                    <a:gd name="T9" fmla="*/ 178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0" h="178">
                      <a:moveTo>
                        <a:pt x="4" y="178"/>
                      </a:moveTo>
                      <a:lnTo>
                        <a:pt x="0" y="168"/>
                      </a:lnTo>
                      <a:lnTo>
                        <a:pt x="325" y="0"/>
                      </a:lnTo>
                      <a:lnTo>
                        <a:pt x="330" y="9"/>
                      </a:lnTo>
                      <a:lnTo>
                        <a:pt x="4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3" name="Freeform 36"/>
                <p:cNvSpPr>
                  <a:spLocks/>
                </p:cNvSpPr>
                <p:nvPr/>
              </p:nvSpPr>
              <p:spPr bwMode="auto">
                <a:xfrm>
                  <a:off x="5767391" y="3813182"/>
                  <a:ext cx="131763" cy="407988"/>
                </a:xfrm>
                <a:custGeom>
                  <a:avLst/>
                  <a:gdLst>
                    <a:gd name="T0" fmla="*/ 74 w 83"/>
                    <a:gd name="T1" fmla="*/ 257 h 257"/>
                    <a:gd name="T2" fmla="*/ 0 w 83"/>
                    <a:gd name="T3" fmla="*/ 5 h 257"/>
                    <a:gd name="T4" fmla="*/ 12 w 83"/>
                    <a:gd name="T5" fmla="*/ 0 h 257"/>
                    <a:gd name="T6" fmla="*/ 83 w 83"/>
                    <a:gd name="T7" fmla="*/ 252 h 257"/>
                    <a:gd name="T8" fmla="*/ 74 w 83"/>
                    <a:gd name="T9" fmla="*/ 257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" h="257">
                      <a:moveTo>
                        <a:pt x="74" y="257"/>
                      </a:moveTo>
                      <a:lnTo>
                        <a:pt x="0" y="5"/>
                      </a:lnTo>
                      <a:lnTo>
                        <a:pt x="12" y="0"/>
                      </a:lnTo>
                      <a:lnTo>
                        <a:pt x="83" y="252"/>
                      </a:lnTo>
                      <a:lnTo>
                        <a:pt x="74" y="25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4" name="Freeform 37"/>
                <p:cNvSpPr>
                  <a:spLocks/>
                </p:cNvSpPr>
                <p:nvPr/>
              </p:nvSpPr>
              <p:spPr bwMode="auto">
                <a:xfrm>
                  <a:off x="5303841" y="3617919"/>
                  <a:ext cx="279400" cy="557213"/>
                </a:xfrm>
                <a:custGeom>
                  <a:avLst/>
                  <a:gdLst>
                    <a:gd name="T0" fmla="*/ 164 w 176"/>
                    <a:gd name="T1" fmla="*/ 351 h 351"/>
                    <a:gd name="T2" fmla="*/ 0 w 176"/>
                    <a:gd name="T3" fmla="*/ 5 h 351"/>
                    <a:gd name="T4" fmla="*/ 9 w 176"/>
                    <a:gd name="T5" fmla="*/ 0 h 351"/>
                    <a:gd name="T6" fmla="*/ 176 w 176"/>
                    <a:gd name="T7" fmla="*/ 347 h 351"/>
                    <a:gd name="T8" fmla="*/ 164 w 176"/>
                    <a:gd name="T9" fmla="*/ 351 h 3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6" h="351">
                      <a:moveTo>
                        <a:pt x="164" y="351"/>
                      </a:moveTo>
                      <a:lnTo>
                        <a:pt x="0" y="5"/>
                      </a:lnTo>
                      <a:lnTo>
                        <a:pt x="9" y="0"/>
                      </a:lnTo>
                      <a:lnTo>
                        <a:pt x="176" y="347"/>
                      </a:lnTo>
                      <a:lnTo>
                        <a:pt x="164" y="35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5" name="Freeform 38"/>
                <p:cNvSpPr>
                  <a:spLocks/>
                </p:cNvSpPr>
                <p:nvPr/>
              </p:nvSpPr>
              <p:spPr bwMode="auto">
                <a:xfrm>
                  <a:off x="5183191" y="3040068"/>
                  <a:ext cx="134938" cy="585788"/>
                </a:xfrm>
                <a:custGeom>
                  <a:avLst/>
                  <a:gdLst>
                    <a:gd name="T0" fmla="*/ 74 w 85"/>
                    <a:gd name="T1" fmla="*/ 369 h 369"/>
                    <a:gd name="T2" fmla="*/ 0 w 85"/>
                    <a:gd name="T3" fmla="*/ 3 h 369"/>
                    <a:gd name="T4" fmla="*/ 12 w 85"/>
                    <a:gd name="T5" fmla="*/ 0 h 369"/>
                    <a:gd name="T6" fmla="*/ 85 w 85"/>
                    <a:gd name="T7" fmla="*/ 369 h 369"/>
                    <a:gd name="T8" fmla="*/ 74 w 85"/>
                    <a:gd name="T9" fmla="*/ 369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" h="369">
                      <a:moveTo>
                        <a:pt x="74" y="369"/>
                      </a:moveTo>
                      <a:lnTo>
                        <a:pt x="0" y="3"/>
                      </a:lnTo>
                      <a:lnTo>
                        <a:pt x="12" y="0"/>
                      </a:lnTo>
                      <a:lnTo>
                        <a:pt x="85" y="369"/>
                      </a:lnTo>
                      <a:lnTo>
                        <a:pt x="74" y="36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6" name="Freeform 39"/>
                <p:cNvSpPr>
                  <a:spLocks/>
                </p:cNvSpPr>
                <p:nvPr/>
              </p:nvSpPr>
              <p:spPr bwMode="auto">
                <a:xfrm>
                  <a:off x="5186366" y="3040068"/>
                  <a:ext cx="268288" cy="223838"/>
                </a:xfrm>
                <a:custGeom>
                  <a:avLst/>
                  <a:gdLst>
                    <a:gd name="T0" fmla="*/ 162 w 169"/>
                    <a:gd name="T1" fmla="*/ 141 h 141"/>
                    <a:gd name="T2" fmla="*/ 0 w 169"/>
                    <a:gd name="T3" fmla="*/ 8 h 141"/>
                    <a:gd name="T4" fmla="*/ 7 w 169"/>
                    <a:gd name="T5" fmla="*/ 0 h 141"/>
                    <a:gd name="T6" fmla="*/ 169 w 169"/>
                    <a:gd name="T7" fmla="*/ 131 h 141"/>
                    <a:gd name="T8" fmla="*/ 162 w 169"/>
                    <a:gd name="T9" fmla="*/ 141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9" h="141">
                      <a:moveTo>
                        <a:pt x="162" y="141"/>
                      </a:moveTo>
                      <a:lnTo>
                        <a:pt x="0" y="8"/>
                      </a:lnTo>
                      <a:lnTo>
                        <a:pt x="7" y="0"/>
                      </a:lnTo>
                      <a:lnTo>
                        <a:pt x="169" y="131"/>
                      </a:lnTo>
                      <a:lnTo>
                        <a:pt x="162" y="14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7" name="Freeform 40"/>
                <p:cNvSpPr>
                  <a:spLocks/>
                </p:cNvSpPr>
                <p:nvPr/>
              </p:nvSpPr>
              <p:spPr bwMode="auto">
                <a:xfrm>
                  <a:off x="5300666" y="3255968"/>
                  <a:ext cx="157163" cy="361951"/>
                </a:xfrm>
                <a:custGeom>
                  <a:avLst/>
                  <a:gdLst>
                    <a:gd name="T0" fmla="*/ 9 w 99"/>
                    <a:gd name="T1" fmla="*/ 228 h 228"/>
                    <a:gd name="T2" fmla="*/ 0 w 99"/>
                    <a:gd name="T3" fmla="*/ 223 h 228"/>
                    <a:gd name="T4" fmla="*/ 90 w 99"/>
                    <a:gd name="T5" fmla="*/ 0 h 228"/>
                    <a:gd name="T6" fmla="*/ 99 w 99"/>
                    <a:gd name="T7" fmla="*/ 5 h 228"/>
                    <a:gd name="T8" fmla="*/ 9 w 99"/>
                    <a:gd name="T9" fmla="*/ 228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9" h="228">
                      <a:moveTo>
                        <a:pt x="9" y="228"/>
                      </a:moveTo>
                      <a:lnTo>
                        <a:pt x="0" y="223"/>
                      </a:lnTo>
                      <a:lnTo>
                        <a:pt x="90" y="0"/>
                      </a:lnTo>
                      <a:lnTo>
                        <a:pt x="99" y="5"/>
                      </a:lnTo>
                      <a:lnTo>
                        <a:pt x="9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8" name="Freeform 41"/>
                <p:cNvSpPr>
                  <a:spLocks/>
                </p:cNvSpPr>
                <p:nvPr/>
              </p:nvSpPr>
              <p:spPr bwMode="auto">
                <a:xfrm>
                  <a:off x="5443541" y="3248031"/>
                  <a:ext cx="285750" cy="169863"/>
                </a:xfrm>
                <a:custGeom>
                  <a:avLst/>
                  <a:gdLst>
                    <a:gd name="T0" fmla="*/ 176 w 180"/>
                    <a:gd name="T1" fmla="*/ 107 h 107"/>
                    <a:gd name="T2" fmla="*/ 0 w 180"/>
                    <a:gd name="T3" fmla="*/ 10 h 107"/>
                    <a:gd name="T4" fmla="*/ 5 w 180"/>
                    <a:gd name="T5" fmla="*/ 0 h 107"/>
                    <a:gd name="T6" fmla="*/ 180 w 180"/>
                    <a:gd name="T7" fmla="*/ 97 h 107"/>
                    <a:gd name="T8" fmla="*/ 176 w 180"/>
                    <a:gd name="T9" fmla="*/ 107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0" h="107">
                      <a:moveTo>
                        <a:pt x="176" y="107"/>
                      </a:moveTo>
                      <a:lnTo>
                        <a:pt x="0" y="10"/>
                      </a:lnTo>
                      <a:lnTo>
                        <a:pt x="5" y="0"/>
                      </a:lnTo>
                      <a:lnTo>
                        <a:pt x="180" y="97"/>
                      </a:lnTo>
                      <a:lnTo>
                        <a:pt x="176" y="10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9" name="Freeform 42"/>
                <p:cNvSpPr>
                  <a:spLocks/>
                </p:cNvSpPr>
                <p:nvPr/>
              </p:nvSpPr>
              <p:spPr bwMode="auto">
                <a:xfrm>
                  <a:off x="5711828" y="3406781"/>
                  <a:ext cx="66675" cy="417513"/>
                </a:xfrm>
                <a:custGeom>
                  <a:avLst/>
                  <a:gdLst>
                    <a:gd name="T0" fmla="*/ 33 w 42"/>
                    <a:gd name="T1" fmla="*/ 263 h 263"/>
                    <a:gd name="T2" fmla="*/ 0 w 42"/>
                    <a:gd name="T3" fmla="*/ 2 h 263"/>
                    <a:gd name="T4" fmla="*/ 11 w 42"/>
                    <a:gd name="T5" fmla="*/ 0 h 263"/>
                    <a:gd name="T6" fmla="*/ 42 w 42"/>
                    <a:gd name="T7" fmla="*/ 261 h 263"/>
                    <a:gd name="T8" fmla="*/ 33 w 42"/>
                    <a:gd name="T9" fmla="*/ 263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263">
                      <a:moveTo>
                        <a:pt x="33" y="263"/>
                      </a:moveTo>
                      <a:lnTo>
                        <a:pt x="0" y="2"/>
                      </a:lnTo>
                      <a:lnTo>
                        <a:pt x="11" y="0"/>
                      </a:lnTo>
                      <a:lnTo>
                        <a:pt x="42" y="261"/>
                      </a:lnTo>
                      <a:lnTo>
                        <a:pt x="33" y="26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0" name="Freeform 43"/>
                <p:cNvSpPr>
                  <a:spLocks/>
                </p:cNvSpPr>
                <p:nvPr/>
              </p:nvSpPr>
              <p:spPr bwMode="auto">
                <a:xfrm>
                  <a:off x="5722941" y="3402018"/>
                  <a:ext cx="369888" cy="215900"/>
                </a:xfrm>
                <a:custGeom>
                  <a:avLst/>
                  <a:gdLst>
                    <a:gd name="T0" fmla="*/ 228 w 233"/>
                    <a:gd name="T1" fmla="*/ 136 h 136"/>
                    <a:gd name="T2" fmla="*/ 0 w 233"/>
                    <a:gd name="T3" fmla="*/ 10 h 136"/>
                    <a:gd name="T4" fmla="*/ 4 w 233"/>
                    <a:gd name="T5" fmla="*/ 0 h 136"/>
                    <a:gd name="T6" fmla="*/ 233 w 233"/>
                    <a:gd name="T7" fmla="*/ 126 h 136"/>
                    <a:gd name="T8" fmla="*/ 228 w 23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3" h="136">
                      <a:moveTo>
                        <a:pt x="228" y="136"/>
                      </a:moveTo>
                      <a:lnTo>
                        <a:pt x="0" y="10"/>
                      </a:lnTo>
                      <a:lnTo>
                        <a:pt x="4" y="0"/>
                      </a:lnTo>
                      <a:lnTo>
                        <a:pt x="233" y="126"/>
                      </a:lnTo>
                      <a:lnTo>
                        <a:pt x="228" y="13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1" name="Freeform 44"/>
                <p:cNvSpPr>
                  <a:spLocks/>
                </p:cNvSpPr>
                <p:nvPr/>
              </p:nvSpPr>
              <p:spPr bwMode="auto">
                <a:xfrm>
                  <a:off x="5681666" y="3190881"/>
                  <a:ext cx="52388" cy="223838"/>
                </a:xfrm>
                <a:custGeom>
                  <a:avLst/>
                  <a:gdLst>
                    <a:gd name="T0" fmla="*/ 21 w 33"/>
                    <a:gd name="T1" fmla="*/ 141 h 141"/>
                    <a:gd name="T2" fmla="*/ 0 w 33"/>
                    <a:gd name="T3" fmla="*/ 0 h 141"/>
                    <a:gd name="T4" fmla="*/ 9 w 33"/>
                    <a:gd name="T5" fmla="*/ 0 h 141"/>
                    <a:gd name="T6" fmla="*/ 33 w 33"/>
                    <a:gd name="T7" fmla="*/ 138 h 141"/>
                    <a:gd name="T8" fmla="*/ 21 w 33"/>
                    <a:gd name="T9" fmla="*/ 141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141">
                      <a:moveTo>
                        <a:pt x="21" y="141"/>
                      </a:move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33" y="138"/>
                      </a:lnTo>
                      <a:lnTo>
                        <a:pt x="21" y="14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2" name="Freeform 45"/>
                <p:cNvSpPr>
                  <a:spLocks/>
                </p:cNvSpPr>
                <p:nvPr/>
              </p:nvSpPr>
              <p:spPr bwMode="auto">
                <a:xfrm>
                  <a:off x="5307016" y="3398843"/>
                  <a:ext cx="419100" cy="214313"/>
                </a:xfrm>
                <a:custGeom>
                  <a:avLst/>
                  <a:gdLst>
                    <a:gd name="T0" fmla="*/ 5 w 264"/>
                    <a:gd name="T1" fmla="*/ 135 h 135"/>
                    <a:gd name="T2" fmla="*/ 0 w 264"/>
                    <a:gd name="T3" fmla="*/ 126 h 135"/>
                    <a:gd name="T4" fmla="*/ 259 w 264"/>
                    <a:gd name="T5" fmla="*/ 0 h 135"/>
                    <a:gd name="T6" fmla="*/ 264 w 264"/>
                    <a:gd name="T7" fmla="*/ 10 h 135"/>
                    <a:gd name="T8" fmla="*/ 5 w 264"/>
                    <a:gd name="T9" fmla="*/ 135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4" h="135">
                      <a:moveTo>
                        <a:pt x="5" y="135"/>
                      </a:moveTo>
                      <a:lnTo>
                        <a:pt x="0" y="126"/>
                      </a:lnTo>
                      <a:lnTo>
                        <a:pt x="259" y="0"/>
                      </a:lnTo>
                      <a:lnTo>
                        <a:pt x="264" y="10"/>
                      </a:lnTo>
                      <a:lnTo>
                        <a:pt x="5" y="1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3" name="Freeform 46"/>
                <p:cNvSpPr>
                  <a:spLocks/>
                </p:cNvSpPr>
                <p:nvPr/>
              </p:nvSpPr>
              <p:spPr bwMode="auto">
                <a:xfrm>
                  <a:off x="5307016" y="3602044"/>
                  <a:ext cx="465138" cy="215900"/>
                </a:xfrm>
                <a:custGeom>
                  <a:avLst/>
                  <a:gdLst>
                    <a:gd name="T0" fmla="*/ 290 w 293"/>
                    <a:gd name="T1" fmla="*/ 136 h 136"/>
                    <a:gd name="T2" fmla="*/ 0 w 293"/>
                    <a:gd name="T3" fmla="*/ 10 h 136"/>
                    <a:gd name="T4" fmla="*/ 5 w 293"/>
                    <a:gd name="T5" fmla="*/ 0 h 136"/>
                    <a:gd name="T6" fmla="*/ 293 w 293"/>
                    <a:gd name="T7" fmla="*/ 126 h 136"/>
                    <a:gd name="T8" fmla="*/ 290 w 29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3" h="136">
                      <a:moveTo>
                        <a:pt x="290" y="136"/>
                      </a:moveTo>
                      <a:lnTo>
                        <a:pt x="0" y="10"/>
                      </a:lnTo>
                      <a:lnTo>
                        <a:pt x="5" y="0"/>
                      </a:lnTo>
                      <a:lnTo>
                        <a:pt x="293" y="126"/>
                      </a:lnTo>
                      <a:lnTo>
                        <a:pt x="290" y="13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4" name="Freeform 47"/>
                <p:cNvSpPr>
                  <a:spLocks/>
                </p:cNvSpPr>
                <p:nvPr/>
              </p:nvSpPr>
              <p:spPr bwMode="auto">
                <a:xfrm>
                  <a:off x="5778503" y="3746507"/>
                  <a:ext cx="989013" cy="82550"/>
                </a:xfrm>
                <a:custGeom>
                  <a:avLst/>
                  <a:gdLst>
                    <a:gd name="T0" fmla="*/ 0 w 623"/>
                    <a:gd name="T1" fmla="*/ 52 h 52"/>
                    <a:gd name="T2" fmla="*/ 0 w 623"/>
                    <a:gd name="T3" fmla="*/ 40 h 52"/>
                    <a:gd name="T4" fmla="*/ 623 w 623"/>
                    <a:gd name="T5" fmla="*/ 0 h 52"/>
                    <a:gd name="T6" fmla="*/ 623 w 623"/>
                    <a:gd name="T7" fmla="*/ 11 h 52"/>
                    <a:gd name="T8" fmla="*/ 0 w 623"/>
                    <a:gd name="T9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23" h="52">
                      <a:moveTo>
                        <a:pt x="0" y="52"/>
                      </a:moveTo>
                      <a:lnTo>
                        <a:pt x="0" y="40"/>
                      </a:lnTo>
                      <a:lnTo>
                        <a:pt x="623" y="0"/>
                      </a:lnTo>
                      <a:lnTo>
                        <a:pt x="623" y="11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5" name="Freeform 48"/>
                <p:cNvSpPr>
                  <a:spLocks/>
                </p:cNvSpPr>
                <p:nvPr/>
              </p:nvSpPr>
              <p:spPr bwMode="auto">
                <a:xfrm>
                  <a:off x="6559554" y="3338518"/>
                  <a:ext cx="411163" cy="196850"/>
                </a:xfrm>
                <a:custGeom>
                  <a:avLst/>
                  <a:gdLst>
                    <a:gd name="T0" fmla="*/ 5 w 259"/>
                    <a:gd name="T1" fmla="*/ 124 h 124"/>
                    <a:gd name="T2" fmla="*/ 0 w 259"/>
                    <a:gd name="T3" fmla="*/ 114 h 124"/>
                    <a:gd name="T4" fmla="*/ 255 w 259"/>
                    <a:gd name="T5" fmla="*/ 0 h 124"/>
                    <a:gd name="T6" fmla="*/ 259 w 259"/>
                    <a:gd name="T7" fmla="*/ 10 h 124"/>
                    <a:gd name="T8" fmla="*/ 5 w 259"/>
                    <a:gd name="T9" fmla="*/ 124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9" h="124">
                      <a:moveTo>
                        <a:pt x="5" y="124"/>
                      </a:moveTo>
                      <a:lnTo>
                        <a:pt x="0" y="114"/>
                      </a:lnTo>
                      <a:lnTo>
                        <a:pt x="255" y="0"/>
                      </a:lnTo>
                      <a:lnTo>
                        <a:pt x="259" y="10"/>
                      </a:lnTo>
                      <a:lnTo>
                        <a:pt x="5" y="12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6" name="Freeform 49"/>
                <p:cNvSpPr>
                  <a:spLocks/>
                </p:cNvSpPr>
                <p:nvPr/>
              </p:nvSpPr>
              <p:spPr bwMode="auto">
                <a:xfrm>
                  <a:off x="6318254" y="3519494"/>
                  <a:ext cx="249238" cy="82550"/>
                </a:xfrm>
                <a:custGeom>
                  <a:avLst/>
                  <a:gdLst>
                    <a:gd name="T0" fmla="*/ 3 w 157"/>
                    <a:gd name="T1" fmla="*/ 52 h 52"/>
                    <a:gd name="T2" fmla="*/ 0 w 157"/>
                    <a:gd name="T3" fmla="*/ 40 h 52"/>
                    <a:gd name="T4" fmla="*/ 155 w 157"/>
                    <a:gd name="T5" fmla="*/ 0 h 52"/>
                    <a:gd name="T6" fmla="*/ 157 w 157"/>
                    <a:gd name="T7" fmla="*/ 10 h 52"/>
                    <a:gd name="T8" fmla="*/ 3 w 157"/>
                    <a:gd name="T9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7" h="52">
                      <a:moveTo>
                        <a:pt x="3" y="52"/>
                      </a:moveTo>
                      <a:lnTo>
                        <a:pt x="0" y="40"/>
                      </a:lnTo>
                      <a:lnTo>
                        <a:pt x="155" y="0"/>
                      </a:lnTo>
                      <a:lnTo>
                        <a:pt x="157" y="10"/>
                      </a:lnTo>
                      <a:lnTo>
                        <a:pt x="3" y="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7" name="Freeform 50"/>
                <p:cNvSpPr>
                  <a:spLocks/>
                </p:cNvSpPr>
                <p:nvPr/>
              </p:nvSpPr>
              <p:spPr bwMode="auto">
                <a:xfrm>
                  <a:off x="6934204" y="2822580"/>
                  <a:ext cx="41275" cy="523876"/>
                </a:xfrm>
                <a:custGeom>
                  <a:avLst/>
                  <a:gdLst>
                    <a:gd name="T0" fmla="*/ 14 w 26"/>
                    <a:gd name="T1" fmla="*/ 330 h 330"/>
                    <a:gd name="T2" fmla="*/ 0 w 26"/>
                    <a:gd name="T3" fmla="*/ 0 h 330"/>
                    <a:gd name="T4" fmla="*/ 12 w 26"/>
                    <a:gd name="T5" fmla="*/ 0 h 330"/>
                    <a:gd name="T6" fmla="*/ 26 w 26"/>
                    <a:gd name="T7" fmla="*/ 330 h 330"/>
                    <a:gd name="T8" fmla="*/ 14 w 26"/>
                    <a:gd name="T9" fmla="*/ 330 h 3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330">
                      <a:moveTo>
                        <a:pt x="14" y="330"/>
                      </a:moveTo>
                      <a:lnTo>
                        <a:pt x="0" y="0"/>
                      </a:lnTo>
                      <a:lnTo>
                        <a:pt x="12" y="0"/>
                      </a:lnTo>
                      <a:lnTo>
                        <a:pt x="26" y="330"/>
                      </a:lnTo>
                      <a:lnTo>
                        <a:pt x="14" y="3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8" name="Freeform 51"/>
                <p:cNvSpPr>
                  <a:spLocks/>
                </p:cNvSpPr>
                <p:nvPr/>
              </p:nvSpPr>
              <p:spPr bwMode="auto">
                <a:xfrm>
                  <a:off x="6650041" y="2490792"/>
                  <a:ext cx="298450" cy="338138"/>
                </a:xfrm>
                <a:custGeom>
                  <a:avLst/>
                  <a:gdLst>
                    <a:gd name="T0" fmla="*/ 181 w 188"/>
                    <a:gd name="T1" fmla="*/ 213 h 213"/>
                    <a:gd name="T2" fmla="*/ 0 w 188"/>
                    <a:gd name="T3" fmla="*/ 7 h 213"/>
                    <a:gd name="T4" fmla="*/ 10 w 188"/>
                    <a:gd name="T5" fmla="*/ 0 h 213"/>
                    <a:gd name="T6" fmla="*/ 188 w 188"/>
                    <a:gd name="T7" fmla="*/ 206 h 213"/>
                    <a:gd name="T8" fmla="*/ 181 w 188"/>
                    <a:gd name="T9" fmla="*/ 213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8" h="213">
                      <a:moveTo>
                        <a:pt x="181" y="213"/>
                      </a:moveTo>
                      <a:lnTo>
                        <a:pt x="0" y="7"/>
                      </a:lnTo>
                      <a:lnTo>
                        <a:pt x="10" y="0"/>
                      </a:lnTo>
                      <a:lnTo>
                        <a:pt x="188" y="206"/>
                      </a:lnTo>
                      <a:lnTo>
                        <a:pt x="181" y="21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9" name="Freeform 52"/>
                <p:cNvSpPr>
                  <a:spLocks/>
                </p:cNvSpPr>
                <p:nvPr/>
              </p:nvSpPr>
              <p:spPr bwMode="auto">
                <a:xfrm>
                  <a:off x="6707191" y="2817817"/>
                  <a:ext cx="238125" cy="188913"/>
                </a:xfrm>
                <a:custGeom>
                  <a:avLst/>
                  <a:gdLst>
                    <a:gd name="T0" fmla="*/ 7 w 150"/>
                    <a:gd name="T1" fmla="*/ 119 h 119"/>
                    <a:gd name="T2" fmla="*/ 0 w 150"/>
                    <a:gd name="T3" fmla="*/ 110 h 119"/>
                    <a:gd name="T4" fmla="*/ 143 w 150"/>
                    <a:gd name="T5" fmla="*/ 0 h 119"/>
                    <a:gd name="T6" fmla="*/ 150 w 150"/>
                    <a:gd name="T7" fmla="*/ 10 h 119"/>
                    <a:gd name="T8" fmla="*/ 7 w 150"/>
                    <a:gd name="T9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0" h="119">
                      <a:moveTo>
                        <a:pt x="7" y="119"/>
                      </a:moveTo>
                      <a:lnTo>
                        <a:pt x="0" y="110"/>
                      </a:lnTo>
                      <a:lnTo>
                        <a:pt x="143" y="0"/>
                      </a:lnTo>
                      <a:lnTo>
                        <a:pt x="150" y="10"/>
                      </a:lnTo>
                      <a:lnTo>
                        <a:pt x="7" y="1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0" name="Freeform 53"/>
                <p:cNvSpPr>
                  <a:spLocks/>
                </p:cNvSpPr>
                <p:nvPr/>
              </p:nvSpPr>
              <p:spPr bwMode="auto">
                <a:xfrm>
                  <a:off x="6465891" y="2992443"/>
                  <a:ext cx="257175" cy="217488"/>
                </a:xfrm>
                <a:custGeom>
                  <a:avLst/>
                  <a:gdLst>
                    <a:gd name="T0" fmla="*/ 7 w 162"/>
                    <a:gd name="T1" fmla="*/ 137 h 137"/>
                    <a:gd name="T2" fmla="*/ 0 w 162"/>
                    <a:gd name="T3" fmla="*/ 130 h 137"/>
                    <a:gd name="T4" fmla="*/ 154 w 162"/>
                    <a:gd name="T5" fmla="*/ 0 h 137"/>
                    <a:gd name="T6" fmla="*/ 162 w 162"/>
                    <a:gd name="T7" fmla="*/ 9 h 137"/>
                    <a:gd name="T8" fmla="*/ 7 w 162"/>
                    <a:gd name="T9" fmla="*/ 137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2" h="137">
                      <a:moveTo>
                        <a:pt x="7" y="137"/>
                      </a:moveTo>
                      <a:lnTo>
                        <a:pt x="0" y="130"/>
                      </a:lnTo>
                      <a:lnTo>
                        <a:pt x="154" y="0"/>
                      </a:lnTo>
                      <a:lnTo>
                        <a:pt x="162" y="9"/>
                      </a:lnTo>
                      <a:lnTo>
                        <a:pt x="7" y="13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1" name="Freeform 54"/>
                <p:cNvSpPr>
                  <a:spLocks/>
                </p:cNvSpPr>
                <p:nvPr/>
              </p:nvSpPr>
              <p:spPr bwMode="auto">
                <a:xfrm>
                  <a:off x="6069016" y="3143256"/>
                  <a:ext cx="407988" cy="66675"/>
                </a:xfrm>
                <a:custGeom>
                  <a:avLst/>
                  <a:gdLst>
                    <a:gd name="T0" fmla="*/ 255 w 257"/>
                    <a:gd name="T1" fmla="*/ 42 h 42"/>
                    <a:gd name="T2" fmla="*/ 0 w 257"/>
                    <a:gd name="T3" fmla="*/ 9 h 42"/>
                    <a:gd name="T4" fmla="*/ 3 w 257"/>
                    <a:gd name="T5" fmla="*/ 0 h 42"/>
                    <a:gd name="T6" fmla="*/ 257 w 257"/>
                    <a:gd name="T7" fmla="*/ 33 h 42"/>
                    <a:gd name="T8" fmla="*/ 255 w 257"/>
                    <a:gd name="T9" fmla="*/ 4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7" h="42">
                      <a:moveTo>
                        <a:pt x="255" y="42"/>
                      </a:moveTo>
                      <a:lnTo>
                        <a:pt x="0" y="9"/>
                      </a:lnTo>
                      <a:lnTo>
                        <a:pt x="3" y="0"/>
                      </a:lnTo>
                      <a:lnTo>
                        <a:pt x="257" y="33"/>
                      </a:lnTo>
                      <a:lnTo>
                        <a:pt x="255" y="4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2" name="Freeform 55"/>
                <p:cNvSpPr>
                  <a:spLocks/>
                </p:cNvSpPr>
                <p:nvPr/>
              </p:nvSpPr>
              <p:spPr bwMode="auto">
                <a:xfrm>
                  <a:off x="5688016" y="3146431"/>
                  <a:ext cx="381000" cy="52388"/>
                </a:xfrm>
                <a:custGeom>
                  <a:avLst/>
                  <a:gdLst>
                    <a:gd name="T0" fmla="*/ 0 w 240"/>
                    <a:gd name="T1" fmla="*/ 33 h 33"/>
                    <a:gd name="T2" fmla="*/ 0 w 240"/>
                    <a:gd name="T3" fmla="*/ 24 h 33"/>
                    <a:gd name="T4" fmla="*/ 240 w 240"/>
                    <a:gd name="T5" fmla="*/ 0 h 33"/>
                    <a:gd name="T6" fmla="*/ 240 w 240"/>
                    <a:gd name="T7" fmla="*/ 12 h 33"/>
                    <a:gd name="T8" fmla="*/ 0 w 240"/>
                    <a:gd name="T9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0" h="33">
                      <a:moveTo>
                        <a:pt x="0" y="33"/>
                      </a:moveTo>
                      <a:lnTo>
                        <a:pt x="0" y="24"/>
                      </a:lnTo>
                      <a:lnTo>
                        <a:pt x="240" y="0"/>
                      </a:lnTo>
                      <a:lnTo>
                        <a:pt x="240" y="12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3" name="Freeform 56"/>
                <p:cNvSpPr>
                  <a:spLocks/>
                </p:cNvSpPr>
                <p:nvPr/>
              </p:nvSpPr>
              <p:spPr bwMode="auto">
                <a:xfrm>
                  <a:off x="5191128" y="3036893"/>
                  <a:ext cx="501650" cy="166688"/>
                </a:xfrm>
                <a:custGeom>
                  <a:avLst/>
                  <a:gdLst>
                    <a:gd name="T0" fmla="*/ 311 w 316"/>
                    <a:gd name="T1" fmla="*/ 105 h 105"/>
                    <a:gd name="T2" fmla="*/ 0 w 316"/>
                    <a:gd name="T3" fmla="*/ 10 h 105"/>
                    <a:gd name="T4" fmla="*/ 4 w 316"/>
                    <a:gd name="T5" fmla="*/ 0 h 105"/>
                    <a:gd name="T6" fmla="*/ 316 w 316"/>
                    <a:gd name="T7" fmla="*/ 95 h 105"/>
                    <a:gd name="T8" fmla="*/ 311 w 316"/>
                    <a:gd name="T9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6" h="105">
                      <a:moveTo>
                        <a:pt x="311" y="105"/>
                      </a:moveTo>
                      <a:lnTo>
                        <a:pt x="0" y="10"/>
                      </a:lnTo>
                      <a:lnTo>
                        <a:pt x="4" y="0"/>
                      </a:lnTo>
                      <a:lnTo>
                        <a:pt x="316" y="95"/>
                      </a:lnTo>
                      <a:lnTo>
                        <a:pt x="311" y="10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4" name="Freeform 57"/>
                <p:cNvSpPr>
                  <a:spLocks/>
                </p:cNvSpPr>
                <p:nvPr/>
              </p:nvSpPr>
              <p:spPr bwMode="auto">
                <a:xfrm>
                  <a:off x="5446716" y="3190881"/>
                  <a:ext cx="238125" cy="76200"/>
                </a:xfrm>
                <a:custGeom>
                  <a:avLst/>
                  <a:gdLst>
                    <a:gd name="T0" fmla="*/ 5 w 150"/>
                    <a:gd name="T1" fmla="*/ 48 h 48"/>
                    <a:gd name="T2" fmla="*/ 0 w 150"/>
                    <a:gd name="T3" fmla="*/ 36 h 48"/>
                    <a:gd name="T4" fmla="*/ 148 w 150"/>
                    <a:gd name="T5" fmla="*/ 0 h 48"/>
                    <a:gd name="T6" fmla="*/ 150 w 150"/>
                    <a:gd name="T7" fmla="*/ 10 h 48"/>
                    <a:gd name="T8" fmla="*/ 5 w 150"/>
                    <a:gd name="T9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0" h="48">
                      <a:moveTo>
                        <a:pt x="5" y="48"/>
                      </a:moveTo>
                      <a:lnTo>
                        <a:pt x="0" y="36"/>
                      </a:lnTo>
                      <a:lnTo>
                        <a:pt x="148" y="0"/>
                      </a:lnTo>
                      <a:lnTo>
                        <a:pt x="150" y="10"/>
                      </a:lnTo>
                      <a:lnTo>
                        <a:pt x="5" y="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5" name="Freeform 58"/>
                <p:cNvSpPr>
                  <a:spLocks/>
                </p:cNvSpPr>
                <p:nvPr/>
              </p:nvSpPr>
              <p:spPr bwMode="auto">
                <a:xfrm>
                  <a:off x="5718178" y="3195643"/>
                  <a:ext cx="755650" cy="211138"/>
                </a:xfrm>
                <a:custGeom>
                  <a:avLst/>
                  <a:gdLst>
                    <a:gd name="T0" fmla="*/ 0 w 200"/>
                    <a:gd name="T1" fmla="*/ 56 h 56"/>
                    <a:gd name="T2" fmla="*/ 0 w 200"/>
                    <a:gd name="T3" fmla="*/ 56 h 56"/>
                    <a:gd name="T4" fmla="*/ 1 w 200"/>
                    <a:gd name="T5" fmla="*/ 54 h 56"/>
                    <a:gd name="T6" fmla="*/ 1 w 200"/>
                    <a:gd name="T7" fmla="*/ 52 h 56"/>
                    <a:gd name="T8" fmla="*/ 199 w 200"/>
                    <a:gd name="T9" fmla="*/ 0 h 56"/>
                    <a:gd name="T10" fmla="*/ 200 w 200"/>
                    <a:gd name="T11" fmla="*/ 4 h 56"/>
                    <a:gd name="T12" fmla="*/ 0 w 200"/>
                    <a:gd name="T13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0" h="56">
                      <a:moveTo>
                        <a:pt x="0" y="56"/>
                      </a:move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1" y="54"/>
                        <a:pt x="1" y="54"/>
                        <a:pt x="1" y="54"/>
                      </a:cubicBezTo>
                      <a:cubicBezTo>
                        <a:pt x="1" y="52"/>
                        <a:pt x="1" y="52"/>
                        <a:pt x="1" y="52"/>
                      </a:cubicBezTo>
                      <a:cubicBezTo>
                        <a:pt x="6" y="51"/>
                        <a:pt x="145" y="14"/>
                        <a:pt x="199" y="0"/>
                      </a:cubicBezTo>
                      <a:cubicBezTo>
                        <a:pt x="200" y="4"/>
                        <a:pt x="200" y="4"/>
                        <a:pt x="200" y="4"/>
                      </a:cubicBezTo>
                      <a:cubicBezTo>
                        <a:pt x="18" y="53"/>
                        <a:pt x="2" y="56"/>
                        <a:pt x="0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6" name="Freeform 59"/>
                <p:cNvSpPr>
                  <a:spLocks/>
                </p:cNvSpPr>
                <p:nvPr/>
              </p:nvSpPr>
              <p:spPr bwMode="auto">
                <a:xfrm>
                  <a:off x="5718178" y="3149606"/>
                  <a:ext cx="358775" cy="260350"/>
                </a:xfrm>
                <a:custGeom>
                  <a:avLst/>
                  <a:gdLst>
                    <a:gd name="T0" fmla="*/ 7 w 226"/>
                    <a:gd name="T1" fmla="*/ 164 h 164"/>
                    <a:gd name="T2" fmla="*/ 0 w 226"/>
                    <a:gd name="T3" fmla="*/ 155 h 164"/>
                    <a:gd name="T4" fmla="*/ 219 w 226"/>
                    <a:gd name="T5" fmla="*/ 0 h 164"/>
                    <a:gd name="T6" fmla="*/ 226 w 226"/>
                    <a:gd name="T7" fmla="*/ 10 h 164"/>
                    <a:gd name="T8" fmla="*/ 7 w 226"/>
                    <a:gd name="T9" fmla="*/ 164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164">
                      <a:moveTo>
                        <a:pt x="7" y="164"/>
                      </a:moveTo>
                      <a:lnTo>
                        <a:pt x="0" y="155"/>
                      </a:lnTo>
                      <a:lnTo>
                        <a:pt x="219" y="0"/>
                      </a:lnTo>
                      <a:lnTo>
                        <a:pt x="226" y="10"/>
                      </a:lnTo>
                      <a:lnTo>
                        <a:pt x="7" y="16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7" name="Freeform 60"/>
                <p:cNvSpPr>
                  <a:spLocks/>
                </p:cNvSpPr>
                <p:nvPr/>
              </p:nvSpPr>
              <p:spPr bwMode="auto">
                <a:xfrm>
                  <a:off x="6080128" y="2992443"/>
                  <a:ext cx="630238" cy="157163"/>
                </a:xfrm>
                <a:custGeom>
                  <a:avLst/>
                  <a:gdLst>
                    <a:gd name="T0" fmla="*/ 3 w 397"/>
                    <a:gd name="T1" fmla="*/ 99 h 99"/>
                    <a:gd name="T2" fmla="*/ 0 w 397"/>
                    <a:gd name="T3" fmla="*/ 87 h 99"/>
                    <a:gd name="T4" fmla="*/ 395 w 397"/>
                    <a:gd name="T5" fmla="*/ 0 h 99"/>
                    <a:gd name="T6" fmla="*/ 397 w 397"/>
                    <a:gd name="T7" fmla="*/ 11 h 99"/>
                    <a:gd name="T8" fmla="*/ 3 w 397"/>
                    <a:gd name="T9" fmla="*/ 99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7" h="99">
                      <a:moveTo>
                        <a:pt x="3" y="99"/>
                      </a:moveTo>
                      <a:lnTo>
                        <a:pt x="0" y="87"/>
                      </a:lnTo>
                      <a:lnTo>
                        <a:pt x="395" y="0"/>
                      </a:lnTo>
                      <a:lnTo>
                        <a:pt x="397" y="11"/>
                      </a:lnTo>
                      <a:lnTo>
                        <a:pt x="3" y="9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8" name="Freeform 61"/>
                <p:cNvSpPr>
                  <a:spLocks/>
                </p:cNvSpPr>
                <p:nvPr/>
              </p:nvSpPr>
              <p:spPr bwMode="auto">
                <a:xfrm>
                  <a:off x="6465891" y="3206756"/>
                  <a:ext cx="109538" cy="315913"/>
                </a:xfrm>
                <a:custGeom>
                  <a:avLst/>
                  <a:gdLst>
                    <a:gd name="T0" fmla="*/ 59 w 69"/>
                    <a:gd name="T1" fmla="*/ 199 h 199"/>
                    <a:gd name="T2" fmla="*/ 0 w 69"/>
                    <a:gd name="T3" fmla="*/ 2 h 199"/>
                    <a:gd name="T4" fmla="*/ 12 w 69"/>
                    <a:gd name="T5" fmla="*/ 0 h 199"/>
                    <a:gd name="T6" fmla="*/ 69 w 69"/>
                    <a:gd name="T7" fmla="*/ 197 h 199"/>
                    <a:gd name="T8" fmla="*/ 59 w 69"/>
                    <a:gd name="T9" fmla="*/ 19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99">
                      <a:moveTo>
                        <a:pt x="59" y="199"/>
                      </a:moveTo>
                      <a:lnTo>
                        <a:pt x="0" y="2"/>
                      </a:lnTo>
                      <a:lnTo>
                        <a:pt x="12" y="0"/>
                      </a:lnTo>
                      <a:lnTo>
                        <a:pt x="69" y="197"/>
                      </a:lnTo>
                      <a:lnTo>
                        <a:pt x="59" y="19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9" name="Freeform 62"/>
                <p:cNvSpPr>
                  <a:spLocks/>
                </p:cNvSpPr>
                <p:nvPr/>
              </p:nvSpPr>
              <p:spPr bwMode="auto">
                <a:xfrm>
                  <a:off x="6296029" y="2746380"/>
                  <a:ext cx="641350" cy="82550"/>
                </a:xfrm>
                <a:custGeom>
                  <a:avLst/>
                  <a:gdLst>
                    <a:gd name="T0" fmla="*/ 402 w 404"/>
                    <a:gd name="T1" fmla="*/ 52 h 52"/>
                    <a:gd name="T2" fmla="*/ 0 w 404"/>
                    <a:gd name="T3" fmla="*/ 12 h 52"/>
                    <a:gd name="T4" fmla="*/ 0 w 404"/>
                    <a:gd name="T5" fmla="*/ 0 h 52"/>
                    <a:gd name="T6" fmla="*/ 404 w 404"/>
                    <a:gd name="T7" fmla="*/ 43 h 52"/>
                    <a:gd name="T8" fmla="*/ 402 w 404"/>
                    <a:gd name="T9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52">
                      <a:moveTo>
                        <a:pt x="402" y="52"/>
                      </a:moveTo>
                      <a:lnTo>
                        <a:pt x="0" y="12"/>
                      </a:lnTo>
                      <a:lnTo>
                        <a:pt x="0" y="0"/>
                      </a:lnTo>
                      <a:lnTo>
                        <a:pt x="404" y="43"/>
                      </a:lnTo>
                      <a:lnTo>
                        <a:pt x="402" y="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0" name="Freeform 63"/>
                <p:cNvSpPr>
                  <a:spLocks/>
                </p:cNvSpPr>
                <p:nvPr/>
              </p:nvSpPr>
              <p:spPr bwMode="auto">
                <a:xfrm>
                  <a:off x="6292854" y="2490792"/>
                  <a:ext cx="369888" cy="266700"/>
                </a:xfrm>
                <a:custGeom>
                  <a:avLst/>
                  <a:gdLst>
                    <a:gd name="T0" fmla="*/ 7 w 233"/>
                    <a:gd name="T1" fmla="*/ 168 h 168"/>
                    <a:gd name="T2" fmla="*/ 0 w 233"/>
                    <a:gd name="T3" fmla="*/ 161 h 168"/>
                    <a:gd name="T4" fmla="*/ 225 w 233"/>
                    <a:gd name="T5" fmla="*/ 0 h 168"/>
                    <a:gd name="T6" fmla="*/ 233 w 233"/>
                    <a:gd name="T7" fmla="*/ 9 h 168"/>
                    <a:gd name="T8" fmla="*/ 7 w 233"/>
                    <a:gd name="T9" fmla="*/ 168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3" h="168">
                      <a:moveTo>
                        <a:pt x="7" y="168"/>
                      </a:moveTo>
                      <a:lnTo>
                        <a:pt x="0" y="161"/>
                      </a:lnTo>
                      <a:lnTo>
                        <a:pt x="225" y="0"/>
                      </a:lnTo>
                      <a:lnTo>
                        <a:pt x="233" y="9"/>
                      </a:lnTo>
                      <a:lnTo>
                        <a:pt x="7" y="1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1" name="Freeform 64"/>
                <p:cNvSpPr>
                  <a:spLocks/>
                </p:cNvSpPr>
                <p:nvPr/>
              </p:nvSpPr>
              <p:spPr bwMode="auto">
                <a:xfrm>
                  <a:off x="5183191" y="2641605"/>
                  <a:ext cx="177800" cy="403226"/>
                </a:xfrm>
                <a:custGeom>
                  <a:avLst/>
                  <a:gdLst>
                    <a:gd name="T0" fmla="*/ 9 w 112"/>
                    <a:gd name="T1" fmla="*/ 254 h 254"/>
                    <a:gd name="T2" fmla="*/ 0 w 112"/>
                    <a:gd name="T3" fmla="*/ 249 h 254"/>
                    <a:gd name="T4" fmla="*/ 100 w 112"/>
                    <a:gd name="T5" fmla="*/ 0 h 254"/>
                    <a:gd name="T6" fmla="*/ 112 w 112"/>
                    <a:gd name="T7" fmla="*/ 4 h 254"/>
                    <a:gd name="T8" fmla="*/ 9 w 112"/>
                    <a:gd name="T9" fmla="*/ 254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254">
                      <a:moveTo>
                        <a:pt x="9" y="254"/>
                      </a:moveTo>
                      <a:lnTo>
                        <a:pt x="0" y="249"/>
                      </a:lnTo>
                      <a:lnTo>
                        <a:pt x="100" y="0"/>
                      </a:lnTo>
                      <a:lnTo>
                        <a:pt x="112" y="4"/>
                      </a:lnTo>
                      <a:lnTo>
                        <a:pt x="9" y="25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2" name="Freeform 65"/>
                <p:cNvSpPr>
                  <a:spLocks/>
                </p:cNvSpPr>
                <p:nvPr/>
              </p:nvSpPr>
              <p:spPr bwMode="auto">
                <a:xfrm>
                  <a:off x="5353053" y="2633667"/>
                  <a:ext cx="274638" cy="384176"/>
                </a:xfrm>
                <a:custGeom>
                  <a:avLst/>
                  <a:gdLst>
                    <a:gd name="T0" fmla="*/ 164 w 173"/>
                    <a:gd name="T1" fmla="*/ 242 h 242"/>
                    <a:gd name="T2" fmla="*/ 0 w 173"/>
                    <a:gd name="T3" fmla="*/ 7 h 242"/>
                    <a:gd name="T4" fmla="*/ 9 w 173"/>
                    <a:gd name="T5" fmla="*/ 0 h 242"/>
                    <a:gd name="T6" fmla="*/ 173 w 173"/>
                    <a:gd name="T7" fmla="*/ 235 h 242"/>
                    <a:gd name="T8" fmla="*/ 164 w 173"/>
                    <a:gd name="T9" fmla="*/ 242 h 2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3" h="242">
                      <a:moveTo>
                        <a:pt x="164" y="242"/>
                      </a:moveTo>
                      <a:lnTo>
                        <a:pt x="0" y="7"/>
                      </a:lnTo>
                      <a:lnTo>
                        <a:pt x="9" y="0"/>
                      </a:lnTo>
                      <a:lnTo>
                        <a:pt x="173" y="235"/>
                      </a:lnTo>
                      <a:lnTo>
                        <a:pt x="164" y="24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3" name="Freeform 66"/>
                <p:cNvSpPr>
                  <a:spLocks/>
                </p:cNvSpPr>
                <p:nvPr/>
              </p:nvSpPr>
              <p:spPr bwMode="auto">
                <a:xfrm>
                  <a:off x="5627691" y="2998793"/>
                  <a:ext cx="457200" cy="158750"/>
                </a:xfrm>
                <a:custGeom>
                  <a:avLst/>
                  <a:gdLst>
                    <a:gd name="T0" fmla="*/ 285 w 288"/>
                    <a:gd name="T1" fmla="*/ 100 h 100"/>
                    <a:gd name="T2" fmla="*/ 0 w 288"/>
                    <a:gd name="T3" fmla="*/ 10 h 100"/>
                    <a:gd name="T4" fmla="*/ 3 w 288"/>
                    <a:gd name="T5" fmla="*/ 0 h 100"/>
                    <a:gd name="T6" fmla="*/ 288 w 288"/>
                    <a:gd name="T7" fmla="*/ 88 h 100"/>
                    <a:gd name="T8" fmla="*/ 285 w 288"/>
                    <a:gd name="T9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8" h="100">
                      <a:moveTo>
                        <a:pt x="285" y="100"/>
                      </a:moveTo>
                      <a:lnTo>
                        <a:pt x="0" y="10"/>
                      </a:lnTo>
                      <a:lnTo>
                        <a:pt x="3" y="0"/>
                      </a:lnTo>
                      <a:lnTo>
                        <a:pt x="288" y="88"/>
                      </a:lnTo>
                      <a:lnTo>
                        <a:pt x="285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4" name="Freeform 67"/>
                <p:cNvSpPr>
                  <a:spLocks/>
                </p:cNvSpPr>
                <p:nvPr/>
              </p:nvSpPr>
              <p:spPr bwMode="auto">
                <a:xfrm>
                  <a:off x="5616578" y="3003555"/>
                  <a:ext cx="76200" cy="192088"/>
                </a:xfrm>
                <a:custGeom>
                  <a:avLst/>
                  <a:gdLst>
                    <a:gd name="T0" fmla="*/ 38 w 48"/>
                    <a:gd name="T1" fmla="*/ 121 h 121"/>
                    <a:gd name="T2" fmla="*/ 0 w 48"/>
                    <a:gd name="T3" fmla="*/ 4 h 121"/>
                    <a:gd name="T4" fmla="*/ 12 w 48"/>
                    <a:gd name="T5" fmla="*/ 0 h 121"/>
                    <a:gd name="T6" fmla="*/ 48 w 48"/>
                    <a:gd name="T7" fmla="*/ 118 h 121"/>
                    <a:gd name="T8" fmla="*/ 38 w 48"/>
                    <a:gd name="T9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21">
                      <a:moveTo>
                        <a:pt x="38" y="121"/>
                      </a:moveTo>
                      <a:lnTo>
                        <a:pt x="0" y="4"/>
                      </a:lnTo>
                      <a:lnTo>
                        <a:pt x="12" y="0"/>
                      </a:lnTo>
                      <a:lnTo>
                        <a:pt x="48" y="118"/>
                      </a:lnTo>
                      <a:lnTo>
                        <a:pt x="38" y="1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5" name="Freeform 68"/>
                <p:cNvSpPr>
                  <a:spLocks/>
                </p:cNvSpPr>
                <p:nvPr/>
              </p:nvSpPr>
              <p:spPr bwMode="auto">
                <a:xfrm>
                  <a:off x="5438778" y="2998793"/>
                  <a:ext cx="193675" cy="265113"/>
                </a:xfrm>
                <a:custGeom>
                  <a:avLst/>
                  <a:gdLst>
                    <a:gd name="T0" fmla="*/ 10 w 122"/>
                    <a:gd name="T1" fmla="*/ 167 h 167"/>
                    <a:gd name="T2" fmla="*/ 0 w 122"/>
                    <a:gd name="T3" fmla="*/ 159 h 167"/>
                    <a:gd name="T4" fmla="*/ 112 w 122"/>
                    <a:gd name="T5" fmla="*/ 0 h 167"/>
                    <a:gd name="T6" fmla="*/ 122 w 122"/>
                    <a:gd name="T7" fmla="*/ 7 h 167"/>
                    <a:gd name="T8" fmla="*/ 10 w 122"/>
                    <a:gd name="T9" fmla="*/ 167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2" h="167">
                      <a:moveTo>
                        <a:pt x="10" y="167"/>
                      </a:moveTo>
                      <a:lnTo>
                        <a:pt x="0" y="159"/>
                      </a:lnTo>
                      <a:lnTo>
                        <a:pt x="112" y="0"/>
                      </a:lnTo>
                      <a:lnTo>
                        <a:pt x="122" y="7"/>
                      </a:lnTo>
                      <a:lnTo>
                        <a:pt x="10" y="16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6" name="Freeform 69"/>
                <p:cNvSpPr>
                  <a:spLocks/>
                </p:cNvSpPr>
                <p:nvPr/>
              </p:nvSpPr>
              <p:spPr bwMode="auto">
                <a:xfrm>
                  <a:off x="5341941" y="2395542"/>
                  <a:ext cx="315913" cy="257175"/>
                </a:xfrm>
                <a:custGeom>
                  <a:avLst/>
                  <a:gdLst>
                    <a:gd name="T0" fmla="*/ 7 w 199"/>
                    <a:gd name="T1" fmla="*/ 162 h 162"/>
                    <a:gd name="T2" fmla="*/ 0 w 199"/>
                    <a:gd name="T3" fmla="*/ 152 h 162"/>
                    <a:gd name="T4" fmla="*/ 192 w 199"/>
                    <a:gd name="T5" fmla="*/ 0 h 162"/>
                    <a:gd name="T6" fmla="*/ 199 w 199"/>
                    <a:gd name="T7" fmla="*/ 7 h 162"/>
                    <a:gd name="T8" fmla="*/ 7 w 199"/>
                    <a:gd name="T9" fmla="*/ 162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9" h="162">
                      <a:moveTo>
                        <a:pt x="7" y="162"/>
                      </a:moveTo>
                      <a:lnTo>
                        <a:pt x="0" y="152"/>
                      </a:lnTo>
                      <a:lnTo>
                        <a:pt x="192" y="0"/>
                      </a:lnTo>
                      <a:lnTo>
                        <a:pt x="199" y="7"/>
                      </a:lnTo>
                      <a:lnTo>
                        <a:pt x="7" y="16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7" name="Freeform 70"/>
                <p:cNvSpPr>
                  <a:spLocks/>
                </p:cNvSpPr>
                <p:nvPr/>
              </p:nvSpPr>
              <p:spPr bwMode="auto">
                <a:xfrm>
                  <a:off x="5638803" y="2395542"/>
                  <a:ext cx="333375" cy="400051"/>
                </a:xfrm>
                <a:custGeom>
                  <a:avLst/>
                  <a:gdLst>
                    <a:gd name="T0" fmla="*/ 202 w 210"/>
                    <a:gd name="T1" fmla="*/ 252 h 252"/>
                    <a:gd name="T2" fmla="*/ 0 w 210"/>
                    <a:gd name="T3" fmla="*/ 7 h 252"/>
                    <a:gd name="T4" fmla="*/ 10 w 210"/>
                    <a:gd name="T5" fmla="*/ 0 h 252"/>
                    <a:gd name="T6" fmla="*/ 210 w 210"/>
                    <a:gd name="T7" fmla="*/ 245 h 252"/>
                    <a:gd name="T8" fmla="*/ 202 w 210"/>
                    <a:gd name="T9" fmla="*/ 252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0" h="252">
                      <a:moveTo>
                        <a:pt x="202" y="252"/>
                      </a:moveTo>
                      <a:lnTo>
                        <a:pt x="0" y="7"/>
                      </a:lnTo>
                      <a:lnTo>
                        <a:pt x="10" y="0"/>
                      </a:lnTo>
                      <a:lnTo>
                        <a:pt x="210" y="245"/>
                      </a:lnTo>
                      <a:lnTo>
                        <a:pt x="202" y="2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8" name="Freeform 71"/>
                <p:cNvSpPr>
                  <a:spLocks/>
                </p:cNvSpPr>
                <p:nvPr/>
              </p:nvSpPr>
              <p:spPr bwMode="auto">
                <a:xfrm>
                  <a:off x="5616578" y="2776542"/>
                  <a:ext cx="350838" cy="233363"/>
                </a:xfrm>
                <a:custGeom>
                  <a:avLst/>
                  <a:gdLst>
                    <a:gd name="T0" fmla="*/ 7 w 221"/>
                    <a:gd name="T1" fmla="*/ 147 h 147"/>
                    <a:gd name="T2" fmla="*/ 0 w 221"/>
                    <a:gd name="T3" fmla="*/ 138 h 147"/>
                    <a:gd name="T4" fmla="*/ 216 w 221"/>
                    <a:gd name="T5" fmla="*/ 0 h 147"/>
                    <a:gd name="T6" fmla="*/ 221 w 221"/>
                    <a:gd name="T7" fmla="*/ 10 h 147"/>
                    <a:gd name="T8" fmla="*/ 7 w 221"/>
                    <a:gd name="T9" fmla="*/ 147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1" h="147">
                      <a:moveTo>
                        <a:pt x="7" y="147"/>
                      </a:moveTo>
                      <a:lnTo>
                        <a:pt x="0" y="138"/>
                      </a:lnTo>
                      <a:lnTo>
                        <a:pt x="216" y="0"/>
                      </a:lnTo>
                      <a:lnTo>
                        <a:pt x="221" y="10"/>
                      </a:lnTo>
                      <a:lnTo>
                        <a:pt x="7" y="14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9" name="Freeform 72"/>
                <p:cNvSpPr>
                  <a:spLocks/>
                </p:cNvSpPr>
                <p:nvPr/>
              </p:nvSpPr>
              <p:spPr bwMode="auto">
                <a:xfrm>
                  <a:off x="5194303" y="2998793"/>
                  <a:ext cx="430213" cy="46038"/>
                </a:xfrm>
                <a:custGeom>
                  <a:avLst/>
                  <a:gdLst>
                    <a:gd name="T0" fmla="*/ 0 w 271"/>
                    <a:gd name="T1" fmla="*/ 29 h 29"/>
                    <a:gd name="T2" fmla="*/ 0 w 271"/>
                    <a:gd name="T3" fmla="*/ 17 h 29"/>
                    <a:gd name="T4" fmla="*/ 271 w 271"/>
                    <a:gd name="T5" fmla="*/ 0 h 29"/>
                    <a:gd name="T6" fmla="*/ 271 w 271"/>
                    <a:gd name="T7" fmla="*/ 10 h 29"/>
                    <a:gd name="T8" fmla="*/ 0 w 271"/>
                    <a:gd name="T9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1" h="29">
                      <a:moveTo>
                        <a:pt x="0" y="29"/>
                      </a:moveTo>
                      <a:lnTo>
                        <a:pt x="0" y="17"/>
                      </a:lnTo>
                      <a:lnTo>
                        <a:pt x="271" y="0"/>
                      </a:lnTo>
                      <a:lnTo>
                        <a:pt x="271" y="1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0" name="Freeform 73"/>
                <p:cNvSpPr>
                  <a:spLocks/>
                </p:cNvSpPr>
                <p:nvPr/>
              </p:nvSpPr>
              <p:spPr bwMode="auto">
                <a:xfrm>
                  <a:off x="5964241" y="2743205"/>
                  <a:ext cx="334963" cy="49213"/>
                </a:xfrm>
                <a:custGeom>
                  <a:avLst/>
                  <a:gdLst>
                    <a:gd name="T0" fmla="*/ 2 w 211"/>
                    <a:gd name="T1" fmla="*/ 31 h 31"/>
                    <a:gd name="T2" fmla="*/ 0 w 211"/>
                    <a:gd name="T3" fmla="*/ 19 h 31"/>
                    <a:gd name="T4" fmla="*/ 211 w 211"/>
                    <a:gd name="T5" fmla="*/ 0 h 31"/>
                    <a:gd name="T6" fmla="*/ 211 w 211"/>
                    <a:gd name="T7" fmla="*/ 12 h 31"/>
                    <a:gd name="T8" fmla="*/ 2 w 211"/>
                    <a:gd name="T9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1" h="31">
                      <a:moveTo>
                        <a:pt x="2" y="31"/>
                      </a:moveTo>
                      <a:lnTo>
                        <a:pt x="0" y="19"/>
                      </a:lnTo>
                      <a:lnTo>
                        <a:pt x="211" y="0"/>
                      </a:lnTo>
                      <a:lnTo>
                        <a:pt x="211" y="12"/>
                      </a:lnTo>
                      <a:lnTo>
                        <a:pt x="2" y="3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1" name="Freeform 74"/>
                <p:cNvSpPr>
                  <a:spLocks/>
                </p:cNvSpPr>
                <p:nvPr/>
              </p:nvSpPr>
              <p:spPr bwMode="auto">
                <a:xfrm>
                  <a:off x="6167441" y="2282829"/>
                  <a:ext cx="490538" cy="222250"/>
                </a:xfrm>
                <a:custGeom>
                  <a:avLst/>
                  <a:gdLst>
                    <a:gd name="T0" fmla="*/ 304 w 309"/>
                    <a:gd name="T1" fmla="*/ 140 h 140"/>
                    <a:gd name="T2" fmla="*/ 0 w 309"/>
                    <a:gd name="T3" fmla="*/ 10 h 140"/>
                    <a:gd name="T4" fmla="*/ 5 w 309"/>
                    <a:gd name="T5" fmla="*/ 0 h 140"/>
                    <a:gd name="T6" fmla="*/ 309 w 309"/>
                    <a:gd name="T7" fmla="*/ 128 h 140"/>
                    <a:gd name="T8" fmla="*/ 304 w 309"/>
                    <a:gd name="T9" fmla="*/ 14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9" h="140">
                      <a:moveTo>
                        <a:pt x="304" y="140"/>
                      </a:moveTo>
                      <a:lnTo>
                        <a:pt x="0" y="10"/>
                      </a:lnTo>
                      <a:lnTo>
                        <a:pt x="5" y="0"/>
                      </a:lnTo>
                      <a:lnTo>
                        <a:pt x="309" y="128"/>
                      </a:lnTo>
                      <a:lnTo>
                        <a:pt x="304" y="14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2" name="Freeform 75"/>
                <p:cNvSpPr>
                  <a:spLocks/>
                </p:cNvSpPr>
                <p:nvPr/>
              </p:nvSpPr>
              <p:spPr bwMode="auto">
                <a:xfrm>
                  <a:off x="5643566" y="2282829"/>
                  <a:ext cx="528638" cy="123825"/>
                </a:xfrm>
                <a:custGeom>
                  <a:avLst/>
                  <a:gdLst>
                    <a:gd name="T0" fmla="*/ 2 w 333"/>
                    <a:gd name="T1" fmla="*/ 78 h 78"/>
                    <a:gd name="T2" fmla="*/ 0 w 333"/>
                    <a:gd name="T3" fmla="*/ 67 h 78"/>
                    <a:gd name="T4" fmla="*/ 330 w 333"/>
                    <a:gd name="T5" fmla="*/ 0 h 78"/>
                    <a:gd name="T6" fmla="*/ 333 w 333"/>
                    <a:gd name="T7" fmla="*/ 12 h 78"/>
                    <a:gd name="T8" fmla="*/ 2 w 333"/>
                    <a:gd name="T9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3" h="78">
                      <a:moveTo>
                        <a:pt x="2" y="78"/>
                      </a:moveTo>
                      <a:lnTo>
                        <a:pt x="0" y="67"/>
                      </a:lnTo>
                      <a:lnTo>
                        <a:pt x="330" y="0"/>
                      </a:lnTo>
                      <a:lnTo>
                        <a:pt x="333" y="12"/>
                      </a:lnTo>
                      <a:lnTo>
                        <a:pt x="2" y="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3" name="Freeform 76"/>
                <p:cNvSpPr>
                  <a:spLocks/>
                </p:cNvSpPr>
                <p:nvPr/>
              </p:nvSpPr>
              <p:spPr bwMode="auto">
                <a:xfrm>
                  <a:off x="6159504" y="2290767"/>
                  <a:ext cx="150813" cy="463551"/>
                </a:xfrm>
                <a:custGeom>
                  <a:avLst/>
                  <a:gdLst>
                    <a:gd name="T0" fmla="*/ 84 w 95"/>
                    <a:gd name="T1" fmla="*/ 292 h 292"/>
                    <a:gd name="T2" fmla="*/ 0 w 95"/>
                    <a:gd name="T3" fmla="*/ 2 h 292"/>
                    <a:gd name="T4" fmla="*/ 12 w 95"/>
                    <a:gd name="T5" fmla="*/ 0 h 292"/>
                    <a:gd name="T6" fmla="*/ 95 w 95"/>
                    <a:gd name="T7" fmla="*/ 290 h 292"/>
                    <a:gd name="T8" fmla="*/ 84 w 95"/>
                    <a:gd name="T9" fmla="*/ 292 h 2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" h="292">
                      <a:moveTo>
                        <a:pt x="84" y="292"/>
                      </a:moveTo>
                      <a:lnTo>
                        <a:pt x="0" y="2"/>
                      </a:lnTo>
                      <a:lnTo>
                        <a:pt x="12" y="0"/>
                      </a:lnTo>
                      <a:lnTo>
                        <a:pt x="95" y="290"/>
                      </a:lnTo>
                      <a:lnTo>
                        <a:pt x="84" y="29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4" name="Freeform 77"/>
                <p:cNvSpPr>
                  <a:spLocks/>
                </p:cNvSpPr>
                <p:nvPr/>
              </p:nvSpPr>
              <p:spPr bwMode="auto">
                <a:xfrm>
                  <a:off x="5948366" y="2298704"/>
                  <a:ext cx="227013" cy="485776"/>
                </a:xfrm>
                <a:custGeom>
                  <a:avLst/>
                  <a:gdLst>
                    <a:gd name="T0" fmla="*/ 10 w 143"/>
                    <a:gd name="T1" fmla="*/ 306 h 306"/>
                    <a:gd name="T2" fmla="*/ 0 w 143"/>
                    <a:gd name="T3" fmla="*/ 301 h 306"/>
                    <a:gd name="T4" fmla="*/ 131 w 143"/>
                    <a:gd name="T5" fmla="*/ 0 h 306"/>
                    <a:gd name="T6" fmla="*/ 143 w 143"/>
                    <a:gd name="T7" fmla="*/ 4 h 306"/>
                    <a:gd name="T8" fmla="*/ 10 w 143"/>
                    <a:gd name="T9" fmla="*/ 306 h 3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3" h="306">
                      <a:moveTo>
                        <a:pt x="10" y="306"/>
                      </a:moveTo>
                      <a:lnTo>
                        <a:pt x="0" y="301"/>
                      </a:lnTo>
                      <a:lnTo>
                        <a:pt x="131" y="0"/>
                      </a:lnTo>
                      <a:lnTo>
                        <a:pt x="143" y="4"/>
                      </a:lnTo>
                      <a:lnTo>
                        <a:pt x="10" y="30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5" name="Freeform 78"/>
                <p:cNvSpPr>
                  <a:spLocks/>
                </p:cNvSpPr>
                <p:nvPr/>
              </p:nvSpPr>
              <p:spPr bwMode="auto">
                <a:xfrm>
                  <a:off x="5608641" y="2400304"/>
                  <a:ext cx="46038" cy="595314"/>
                </a:xfrm>
                <a:custGeom>
                  <a:avLst/>
                  <a:gdLst>
                    <a:gd name="T0" fmla="*/ 12 w 29"/>
                    <a:gd name="T1" fmla="*/ 375 h 375"/>
                    <a:gd name="T2" fmla="*/ 0 w 29"/>
                    <a:gd name="T3" fmla="*/ 375 h 375"/>
                    <a:gd name="T4" fmla="*/ 17 w 29"/>
                    <a:gd name="T5" fmla="*/ 0 h 375"/>
                    <a:gd name="T6" fmla="*/ 29 w 29"/>
                    <a:gd name="T7" fmla="*/ 0 h 375"/>
                    <a:gd name="T8" fmla="*/ 12 w 29"/>
                    <a:gd name="T9" fmla="*/ 375 h 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375">
                      <a:moveTo>
                        <a:pt x="12" y="375"/>
                      </a:moveTo>
                      <a:lnTo>
                        <a:pt x="0" y="375"/>
                      </a:lnTo>
                      <a:lnTo>
                        <a:pt x="17" y="0"/>
                      </a:lnTo>
                      <a:lnTo>
                        <a:pt x="29" y="0"/>
                      </a:lnTo>
                      <a:lnTo>
                        <a:pt x="12" y="3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6" name="Freeform 79"/>
                <p:cNvSpPr>
                  <a:spLocks/>
                </p:cNvSpPr>
                <p:nvPr/>
              </p:nvSpPr>
              <p:spPr bwMode="auto">
                <a:xfrm>
                  <a:off x="6292854" y="2751142"/>
                  <a:ext cx="192088" cy="447676"/>
                </a:xfrm>
                <a:custGeom>
                  <a:avLst/>
                  <a:gdLst>
                    <a:gd name="T0" fmla="*/ 109 w 121"/>
                    <a:gd name="T1" fmla="*/ 282 h 282"/>
                    <a:gd name="T2" fmla="*/ 0 w 121"/>
                    <a:gd name="T3" fmla="*/ 2 h 282"/>
                    <a:gd name="T4" fmla="*/ 11 w 121"/>
                    <a:gd name="T5" fmla="*/ 0 h 282"/>
                    <a:gd name="T6" fmla="*/ 121 w 121"/>
                    <a:gd name="T7" fmla="*/ 277 h 282"/>
                    <a:gd name="T8" fmla="*/ 109 w 121"/>
                    <a:gd name="T9" fmla="*/ 282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1" h="282">
                      <a:moveTo>
                        <a:pt x="109" y="282"/>
                      </a:moveTo>
                      <a:lnTo>
                        <a:pt x="0" y="2"/>
                      </a:lnTo>
                      <a:lnTo>
                        <a:pt x="11" y="0"/>
                      </a:lnTo>
                      <a:lnTo>
                        <a:pt x="121" y="277"/>
                      </a:lnTo>
                      <a:lnTo>
                        <a:pt x="109" y="28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7" name="Freeform 80"/>
                <p:cNvSpPr>
                  <a:spLocks/>
                </p:cNvSpPr>
                <p:nvPr/>
              </p:nvSpPr>
              <p:spPr bwMode="auto">
                <a:xfrm>
                  <a:off x="5959478" y="2781305"/>
                  <a:ext cx="117475" cy="357188"/>
                </a:xfrm>
                <a:custGeom>
                  <a:avLst/>
                  <a:gdLst>
                    <a:gd name="T0" fmla="*/ 62 w 74"/>
                    <a:gd name="T1" fmla="*/ 225 h 225"/>
                    <a:gd name="T2" fmla="*/ 0 w 74"/>
                    <a:gd name="T3" fmla="*/ 4 h 225"/>
                    <a:gd name="T4" fmla="*/ 12 w 74"/>
                    <a:gd name="T5" fmla="*/ 0 h 225"/>
                    <a:gd name="T6" fmla="*/ 74 w 74"/>
                    <a:gd name="T7" fmla="*/ 223 h 225"/>
                    <a:gd name="T8" fmla="*/ 62 w 74"/>
                    <a:gd name="T9" fmla="*/ 225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225">
                      <a:moveTo>
                        <a:pt x="62" y="225"/>
                      </a:moveTo>
                      <a:lnTo>
                        <a:pt x="0" y="4"/>
                      </a:lnTo>
                      <a:lnTo>
                        <a:pt x="12" y="0"/>
                      </a:lnTo>
                      <a:lnTo>
                        <a:pt x="74" y="223"/>
                      </a:lnTo>
                      <a:lnTo>
                        <a:pt x="62" y="22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8" name="Freeform 81"/>
                <p:cNvSpPr>
                  <a:spLocks/>
                </p:cNvSpPr>
                <p:nvPr/>
              </p:nvSpPr>
              <p:spPr bwMode="auto">
                <a:xfrm>
                  <a:off x="6065841" y="2754317"/>
                  <a:ext cx="238125" cy="395288"/>
                </a:xfrm>
                <a:custGeom>
                  <a:avLst/>
                  <a:gdLst>
                    <a:gd name="T0" fmla="*/ 9 w 150"/>
                    <a:gd name="T1" fmla="*/ 249 h 249"/>
                    <a:gd name="T2" fmla="*/ 0 w 150"/>
                    <a:gd name="T3" fmla="*/ 245 h 249"/>
                    <a:gd name="T4" fmla="*/ 140 w 150"/>
                    <a:gd name="T5" fmla="*/ 0 h 249"/>
                    <a:gd name="T6" fmla="*/ 150 w 150"/>
                    <a:gd name="T7" fmla="*/ 7 h 249"/>
                    <a:gd name="T8" fmla="*/ 9 w 150"/>
                    <a:gd name="T9" fmla="*/ 249 h 2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0" h="249">
                      <a:moveTo>
                        <a:pt x="9" y="249"/>
                      </a:moveTo>
                      <a:lnTo>
                        <a:pt x="0" y="245"/>
                      </a:lnTo>
                      <a:lnTo>
                        <a:pt x="140" y="0"/>
                      </a:lnTo>
                      <a:lnTo>
                        <a:pt x="150" y="7"/>
                      </a:lnTo>
                      <a:lnTo>
                        <a:pt x="9" y="24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9" name="Freeform 82"/>
                <p:cNvSpPr>
                  <a:spLocks/>
                </p:cNvSpPr>
                <p:nvPr/>
              </p:nvSpPr>
              <p:spPr bwMode="auto">
                <a:xfrm>
                  <a:off x="6307141" y="2746380"/>
                  <a:ext cx="407988" cy="257175"/>
                </a:xfrm>
                <a:custGeom>
                  <a:avLst/>
                  <a:gdLst>
                    <a:gd name="T0" fmla="*/ 252 w 257"/>
                    <a:gd name="T1" fmla="*/ 162 h 162"/>
                    <a:gd name="T2" fmla="*/ 0 w 257"/>
                    <a:gd name="T3" fmla="*/ 10 h 162"/>
                    <a:gd name="T4" fmla="*/ 5 w 257"/>
                    <a:gd name="T5" fmla="*/ 0 h 162"/>
                    <a:gd name="T6" fmla="*/ 257 w 257"/>
                    <a:gd name="T7" fmla="*/ 152 h 162"/>
                    <a:gd name="T8" fmla="*/ 252 w 257"/>
                    <a:gd name="T9" fmla="*/ 162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7" h="162">
                      <a:moveTo>
                        <a:pt x="252" y="162"/>
                      </a:moveTo>
                      <a:lnTo>
                        <a:pt x="0" y="10"/>
                      </a:lnTo>
                      <a:lnTo>
                        <a:pt x="5" y="0"/>
                      </a:lnTo>
                      <a:lnTo>
                        <a:pt x="257" y="152"/>
                      </a:lnTo>
                      <a:lnTo>
                        <a:pt x="252" y="16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0" name="Freeform 83"/>
                <p:cNvSpPr>
                  <a:spLocks/>
                </p:cNvSpPr>
                <p:nvPr/>
              </p:nvSpPr>
              <p:spPr bwMode="auto">
                <a:xfrm>
                  <a:off x="6704016" y="2998793"/>
                  <a:ext cx="263525" cy="347663"/>
                </a:xfrm>
                <a:custGeom>
                  <a:avLst/>
                  <a:gdLst>
                    <a:gd name="T0" fmla="*/ 157 w 166"/>
                    <a:gd name="T1" fmla="*/ 219 h 219"/>
                    <a:gd name="T2" fmla="*/ 0 w 166"/>
                    <a:gd name="T3" fmla="*/ 7 h 219"/>
                    <a:gd name="T4" fmla="*/ 9 w 166"/>
                    <a:gd name="T5" fmla="*/ 0 h 219"/>
                    <a:gd name="T6" fmla="*/ 166 w 166"/>
                    <a:gd name="T7" fmla="*/ 214 h 219"/>
                    <a:gd name="T8" fmla="*/ 157 w 166"/>
                    <a:gd name="T9" fmla="*/ 219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6" h="219">
                      <a:moveTo>
                        <a:pt x="157" y="219"/>
                      </a:moveTo>
                      <a:lnTo>
                        <a:pt x="0" y="7"/>
                      </a:lnTo>
                      <a:lnTo>
                        <a:pt x="9" y="0"/>
                      </a:lnTo>
                      <a:lnTo>
                        <a:pt x="166" y="214"/>
                      </a:lnTo>
                      <a:lnTo>
                        <a:pt x="157" y="2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1" name="Freeform 84"/>
                <p:cNvSpPr>
                  <a:spLocks/>
                </p:cNvSpPr>
                <p:nvPr/>
              </p:nvSpPr>
              <p:spPr bwMode="auto">
                <a:xfrm>
                  <a:off x="6567491" y="3009905"/>
                  <a:ext cx="150813" cy="512763"/>
                </a:xfrm>
                <a:custGeom>
                  <a:avLst/>
                  <a:gdLst>
                    <a:gd name="T0" fmla="*/ 10 w 95"/>
                    <a:gd name="T1" fmla="*/ 323 h 323"/>
                    <a:gd name="T2" fmla="*/ 0 w 95"/>
                    <a:gd name="T3" fmla="*/ 321 h 323"/>
                    <a:gd name="T4" fmla="*/ 83 w 95"/>
                    <a:gd name="T5" fmla="*/ 0 h 323"/>
                    <a:gd name="T6" fmla="*/ 95 w 95"/>
                    <a:gd name="T7" fmla="*/ 3 h 323"/>
                    <a:gd name="T8" fmla="*/ 10 w 95"/>
                    <a:gd name="T9" fmla="*/ 323 h 3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" h="323">
                      <a:moveTo>
                        <a:pt x="10" y="323"/>
                      </a:moveTo>
                      <a:lnTo>
                        <a:pt x="0" y="321"/>
                      </a:lnTo>
                      <a:lnTo>
                        <a:pt x="83" y="0"/>
                      </a:lnTo>
                      <a:lnTo>
                        <a:pt x="95" y="3"/>
                      </a:lnTo>
                      <a:lnTo>
                        <a:pt x="10" y="3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2" name="Freeform 85"/>
                <p:cNvSpPr>
                  <a:spLocks/>
                </p:cNvSpPr>
                <p:nvPr/>
              </p:nvSpPr>
              <p:spPr bwMode="auto">
                <a:xfrm>
                  <a:off x="6069016" y="3149606"/>
                  <a:ext cx="254000" cy="452438"/>
                </a:xfrm>
                <a:custGeom>
                  <a:avLst/>
                  <a:gdLst>
                    <a:gd name="T0" fmla="*/ 150 w 160"/>
                    <a:gd name="T1" fmla="*/ 285 h 285"/>
                    <a:gd name="T2" fmla="*/ 0 w 160"/>
                    <a:gd name="T3" fmla="*/ 5 h 285"/>
                    <a:gd name="T4" fmla="*/ 10 w 160"/>
                    <a:gd name="T5" fmla="*/ 0 h 285"/>
                    <a:gd name="T6" fmla="*/ 160 w 160"/>
                    <a:gd name="T7" fmla="*/ 278 h 285"/>
                    <a:gd name="T8" fmla="*/ 150 w 160"/>
                    <a:gd name="T9" fmla="*/ 285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0" h="285">
                      <a:moveTo>
                        <a:pt x="150" y="285"/>
                      </a:moveTo>
                      <a:lnTo>
                        <a:pt x="0" y="5"/>
                      </a:lnTo>
                      <a:lnTo>
                        <a:pt x="10" y="0"/>
                      </a:lnTo>
                      <a:lnTo>
                        <a:pt x="160" y="278"/>
                      </a:lnTo>
                      <a:lnTo>
                        <a:pt x="150" y="28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3" name="Freeform 86"/>
                <p:cNvSpPr>
                  <a:spLocks/>
                </p:cNvSpPr>
                <p:nvPr/>
              </p:nvSpPr>
              <p:spPr bwMode="auto">
                <a:xfrm>
                  <a:off x="6307141" y="3203581"/>
                  <a:ext cx="173038" cy="392113"/>
                </a:xfrm>
                <a:custGeom>
                  <a:avLst/>
                  <a:gdLst>
                    <a:gd name="T0" fmla="*/ 10 w 109"/>
                    <a:gd name="T1" fmla="*/ 247 h 247"/>
                    <a:gd name="T2" fmla="*/ 0 w 109"/>
                    <a:gd name="T3" fmla="*/ 242 h 247"/>
                    <a:gd name="T4" fmla="*/ 100 w 109"/>
                    <a:gd name="T5" fmla="*/ 0 h 247"/>
                    <a:gd name="T6" fmla="*/ 109 w 109"/>
                    <a:gd name="T7" fmla="*/ 4 h 247"/>
                    <a:gd name="T8" fmla="*/ 10 w 109"/>
                    <a:gd name="T9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9" h="247">
                      <a:moveTo>
                        <a:pt x="10" y="247"/>
                      </a:moveTo>
                      <a:lnTo>
                        <a:pt x="0" y="242"/>
                      </a:lnTo>
                      <a:lnTo>
                        <a:pt x="100" y="0"/>
                      </a:lnTo>
                      <a:lnTo>
                        <a:pt x="109" y="4"/>
                      </a:lnTo>
                      <a:lnTo>
                        <a:pt x="10" y="24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4" name="Freeform 87"/>
                <p:cNvSpPr>
                  <a:spLocks/>
                </p:cNvSpPr>
                <p:nvPr/>
              </p:nvSpPr>
              <p:spPr bwMode="auto">
                <a:xfrm>
                  <a:off x="6088066" y="3590931"/>
                  <a:ext cx="227013" cy="312738"/>
                </a:xfrm>
                <a:custGeom>
                  <a:avLst/>
                  <a:gdLst>
                    <a:gd name="T0" fmla="*/ 10 w 143"/>
                    <a:gd name="T1" fmla="*/ 197 h 197"/>
                    <a:gd name="T2" fmla="*/ 0 w 143"/>
                    <a:gd name="T3" fmla="*/ 190 h 197"/>
                    <a:gd name="T4" fmla="*/ 133 w 143"/>
                    <a:gd name="T5" fmla="*/ 0 h 197"/>
                    <a:gd name="T6" fmla="*/ 143 w 143"/>
                    <a:gd name="T7" fmla="*/ 7 h 197"/>
                    <a:gd name="T8" fmla="*/ 10 w 143"/>
                    <a:gd name="T9" fmla="*/ 19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3" h="197">
                      <a:moveTo>
                        <a:pt x="10" y="197"/>
                      </a:moveTo>
                      <a:lnTo>
                        <a:pt x="0" y="190"/>
                      </a:lnTo>
                      <a:lnTo>
                        <a:pt x="133" y="0"/>
                      </a:lnTo>
                      <a:lnTo>
                        <a:pt x="143" y="7"/>
                      </a:lnTo>
                      <a:lnTo>
                        <a:pt x="10" y="19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5" name="Freeform 88"/>
                <p:cNvSpPr>
                  <a:spLocks/>
                </p:cNvSpPr>
                <p:nvPr/>
              </p:nvSpPr>
              <p:spPr bwMode="auto">
                <a:xfrm>
                  <a:off x="6088066" y="3914782"/>
                  <a:ext cx="279400" cy="328613"/>
                </a:xfrm>
                <a:custGeom>
                  <a:avLst/>
                  <a:gdLst>
                    <a:gd name="T0" fmla="*/ 167 w 176"/>
                    <a:gd name="T1" fmla="*/ 207 h 207"/>
                    <a:gd name="T2" fmla="*/ 0 w 176"/>
                    <a:gd name="T3" fmla="*/ 8 h 207"/>
                    <a:gd name="T4" fmla="*/ 7 w 176"/>
                    <a:gd name="T5" fmla="*/ 0 h 207"/>
                    <a:gd name="T6" fmla="*/ 176 w 176"/>
                    <a:gd name="T7" fmla="*/ 200 h 207"/>
                    <a:gd name="T8" fmla="*/ 167 w 176"/>
                    <a:gd name="T9" fmla="*/ 207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6" h="207">
                      <a:moveTo>
                        <a:pt x="167" y="207"/>
                      </a:moveTo>
                      <a:lnTo>
                        <a:pt x="0" y="8"/>
                      </a:lnTo>
                      <a:lnTo>
                        <a:pt x="7" y="0"/>
                      </a:lnTo>
                      <a:lnTo>
                        <a:pt x="176" y="200"/>
                      </a:lnTo>
                      <a:lnTo>
                        <a:pt x="167" y="20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6" name="Freeform 89"/>
                <p:cNvSpPr>
                  <a:spLocks/>
                </p:cNvSpPr>
                <p:nvPr/>
              </p:nvSpPr>
              <p:spPr bwMode="auto">
                <a:xfrm>
                  <a:off x="5715003" y="3414718"/>
                  <a:ext cx="384175" cy="512763"/>
                </a:xfrm>
                <a:custGeom>
                  <a:avLst/>
                  <a:gdLst>
                    <a:gd name="T0" fmla="*/ 235 w 242"/>
                    <a:gd name="T1" fmla="*/ 323 h 323"/>
                    <a:gd name="T2" fmla="*/ 0 w 242"/>
                    <a:gd name="T3" fmla="*/ 7 h 323"/>
                    <a:gd name="T4" fmla="*/ 9 w 242"/>
                    <a:gd name="T5" fmla="*/ 0 h 323"/>
                    <a:gd name="T6" fmla="*/ 242 w 242"/>
                    <a:gd name="T7" fmla="*/ 318 h 323"/>
                    <a:gd name="T8" fmla="*/ 235 w 242"/>
                    <a:gd name="T9" fmla="*/ 323 h 3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2" h="323">
                      <a:moveTo>
                        <a:pt x="235" y="323"/>
                      </a:moveTo>
                      <a:lnTo>
                        <a:pt x="0" y="7"/>
                      </a:lnTo>
                      <a:lnTo>
                        <a:pt x="9" y="0"/>
                      </a:lnTo>
                      <a:lnTo>
                        <a:pt x="242" y="318"/>
                      </a:lnTo>
                      <a:lnTo>
                        <a:pt x="235" y="3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7" name="Oval 90"/>
                <p:cNvSpPr>
                  <a:spLocks noChangeArrowheads="1"/>
                </p:cNvSpPr>
                <p:nvPr/>
              </p:nvSpPr>
              <p:spPr bwMode="auto">
                <a:xfrm>
                  <a:off x="5986466" y="3044830"/>
                  <a:ext cx="177800" cy="1762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8" name="Oval 91"/>
                <p:cNvSpPr>
                  <a:spLocks noChangeArrowheads="1"/>
                </p:cNvSpPr>
                <p:nvPr/>
              </p:nvSpPr>
              <p:spPr bwMode="auto">
                <a:xfrm>
                  <a:off x="5221291" y="3522669"/>
                  <a:ext cx="176213" cy="18097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9" name="Oval 92"/>
                <p:cNvSpPr>
                  <a:spLocks noChangeArrowheads="1"/>
                </p:cNvSpPr>
                <p:nvPr/>
              </p:nvSpPr>
              <p:spPr bwMode="auto">
                <a:xfrm>
                  <a:off x="6005516" y="4394208"/>
                  <a:ext cx="177800" cy="177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0" name="Oval 93"/>
                <p:cNvSpPr>
                  <a:spLocks noChangeArrowheads="1"/>
                </p:cNvSpPr>
                <p:nvPr/>
              </p:nvSpPr>
              <p:spPr bwMode="auto">
                <a:xfrm>
                  <a:off x="6005516" y="3505206"/>
                  <a:ext cx="177800" cy="1762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1" name="Oval 94"/>
                <p:cNvSpPr>
                  <a:spLocks noChangeArrowheads="1"/>
                </p:cNvSpPr>
                <p:nvPr/>
              </p:nvSpPr>
              <p:spPr bwMode="auto">
                <a:xfrm>
                  <a:off x="5978528" y="3794132"/>
                  <a:ext cx="230188" cy="23018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2" name="Oval 95"/>
                <p:cNvSpPr>
                  <a:spLocks noChangeArrowheads="1"/>
                </p:cNvSpPr>
                <p:nvPr/>
              </p:nvSpPr>
              <p:spPr bwMode="auto">
                <a:xfrm>
                  <a:off x="6873879" y="3251206"/>
                  <a:ext cx="180975" cy="177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3" name="Oval 96"/>
                <p:cNvSpPr>
                  <a:spLocks noChangeArrowheads="1"/>
                </p:cNvSpPr>
                <p:nvPr/>
              </p:nvSpPr>
              <p:spPr bwMode="auto">
                <a:xfrm>
                  <a:off x="5567366" y="2316167"/>
                  <a:ext cx="177800" cy="177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4" name="Oval 97"/>
                <p:cNvSpPr>
                  <a:spLocks noChangeArrowheads="1"/>
                </p:cNvSpPr>
                <p:nvPr/>
              </p:nvSpPr>
              <p:spPr bwMode="auto">
                <a:xfrm>
                  <a:off x="5564191" y="2943230"/>
                  <a:ext cx="128588" cy="127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5" name="Oval 98"/>
                <p:cNvSpPr>
                  <a:spLocks noChangeArrowheads="1"/>
                </p:cNvSpPr>
                <p:nvPr/>
              </p:nvSpPr>
              <p:spPr bwMode="auto">
                <a:xfrm>
                  <a:off x="5130803" y="2976568"/>
                  <a:ext cx="127000" cy="12858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6" name="Oval 99"/>
                <p:cNvSpPr>
                  <a:spLocks noChangeArrowheads="1"/>
                </p:cNvSpPr>
                <p:nvPr/>
              </p:nvSpPr>
              <p:spPr bwMode="auto">
                <a:xfrm>
                  <a:off x="5292728" y="2581280"/>
                  <a:ext cx="128588" cy="127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7" name="Oval 100"/>
                <p:cNvSpPr>
                  <a:spLocks noChangeArrowheads="1"/>
                </p:cNvSpPr>
                <p:nvPr/>
              </p:nvSpPr>
              <p:spPr bwMode="auto">
                <a:xfrm>
                  <a:off x="6235704" y="2690817"/>
                  <a:ext cx="128588" cy="127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8" name="Oval 101"/>
                <p:cNvSpPr>
                  <a:spLocks noChangeArrowheads="1"/>
                </p:cNvSpPr>
                <p:nvPr/>
              </p:nvSpPr>
              <p:spPr bwMode="auto">
                <a:xfrm>
                  <a:off x="6880229" y="2754317"/>
                  <a:ext cx="128588" cy="12858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9" name="Oval 102"/>
                <p:cNvSpPr>
                  <a:spLocks noChangeArrowheads="1"/>
                </p:cNvSpPr>
                <p:nvPr/>
              </p:nvSpPr>
              <p:spPr bwMode="auto">
                <a:xfrm>
                  <a:off x="6503991" y="3470281"/>
                  <a:ext cx="127000" cy="12858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0" name="Oval 103"/>
                <p:cNvSpPr>
                  <a:spLocks noChangeArrowheads="1"/>
                </p:cNvSpPr>
                <p:nvPr/>
              </p:nvSpPr>
              <p:spPr bwMode="auto">
                <a:xfrm>
                  <a:off x="6654804" y="2938468"/>
                  <a:ext cx="123825" cy="1254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1" name="Oval 104"/>
                <p:cNvSpPr>
                  <a:spLocks noChangeArrowheads="1"/>
                </p:cNvSpPr>
                <p:nvPr/>
              </p:nvSpPr>
              <p:spPr bwMode="auto">
                <a:xfrm>
                  <a:off x="5514978" y="4114807"/>
                  <a:ext cx="128588" cy="12858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2" name="Oval 105"/>
                <p:cNvSpPr>
                  <a:spLocks noChangeArrowheads="1"/>
                </p:cNvSpPr>
                <p:nvPr/>
              </p:nvSpPr>
              <p:spPr bwMode="auto">
                <a:xfrm>
                  <a:off x="6545266" y="4017969"/>
                  <a:ext cx="128588" cy="127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3" name="Oval 106"/>
                <p:cNvSpPr>
                  <a:spLocks noChangeArrowheads="1"/>
                </p:cNvSpPr>
                <p:nvPr/>
              </p:nvSpPr>
              <p:spPr bwMode="auto">
                <a:xfrm>
                  <a:off x="5922966" y="2743205"/>
                  <a:ext cx="90488" cy="936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4" name="Oval 107"/>
                <p:cNvSpPr>
                  <a:spLocks noChangeArrowheads="1"/>
                </p:cNvSpPr>
                <p:nvPr/>
              </p:nvSpPr>
              <p:spPr bwMode="auto">
                <a:xfrm>
                  <a:off x="5405441" y="3209931"/>
                  <a:ext cx="90488" cy="952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5" name="Oval 108"/>
                <p:cNvSpPr>
                  <a:spLocks noChangeArrowheads="1"/>
                </p:cNvSpPr>
                <p:nvPr/>
              </p:nvSpPr>
              <p:spPr bwMode="auto">
                <a:xfrm>
                  <a:off x="5646741" y="3149606"/>
                  <a:ext cx="90488" cy="952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6" name="Oval 109"/>
                <p:cNvSpPr>
                  <a:spLocks noChangeArrowheads="1"/>
                </p:cNvSpPr>
                <p:nvPr/>
              </p:nvSpPr>
              <p:spPr bwMode="auto">
                <a:xfrm>
                  <a:off x="6432554" y="3157543"/>
                  <a:ext cx="93663" cy="9048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7" name="Oval 110"/>
                <p:cNvSpPr>
                  <a:spLocks noChangeArrowheads="1"/>
                </p:cNvSpPr>
                <p:nvPr/>
              </p:nvSpPr>
              <p:spPr bwMode="auto">
                <a:xfrm>
                  <a:off x="6276979" y="3552831"/>
                  <a:ext cx="90488" cy="9048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8" name="Oval 111"/>
                <p:cNvSpPr>
                  <a:spLocks noChangeArrowheads="1"/>
                </p:cNvSpPr>
                <p:nvPr/>
              </p:nvSpPr>
              <p:spPr bwMode="auto">
                <a:xfrm>
                  <a:off x="6126166" y="2244729"/>
                  <a:ext cx="90488" cy="952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9" name="Oval 112"/>
                <p:cNvSpPr>
                  <a:spLocks noChangeArrowheads="1"/>
                </p:cNvSpPr>
                <p:nvPr/>
              </p:nvSpPr>
              <p:spPr bwMode="auto">
                <a:xfrm>
                  <a:off x="6613529" y="2455867"/>
                  <a:ext cx="90488" cy="9048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0" name="Oval 113"/>
                <p:cNvSpPr>
                  <a:spLocks noChangeArrowheads="1"/>
                </p:cNvSpPr>
                <p:nvPr/>
              </p:nvSpPr>
              <p:spPr bwMode="auto">
                <a:xfrm>
                  <a:off x="6734179" y="3708406"/>
                  <a:ext cx="90488" cy="936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1" name="Oval 114"/>
                <p:cNvSpPr>
                  <a:spLocks noChangeArrowheads="1"/>
                </p:cNvSpPr>
                <p:nvPr/>
              </p:nvSpPr>
              <p:spPr bwMode="auto">
                <a:xfrm>
                  <a:off x="6518279" y="4397383"/>
                  <a:ext cx="90488" cy="952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2" name="Oval 115"/>
                <p:cNvSpPr>
                  <a:spLocks noChangeArrowheads="1"/>
                </p:cNvSpPr>
                <p:nvPr/>
              </p:nvSpPr>
              <p:spPr bwMode="auto">
                <a:xfrm>
                  <a:off x="6318254" y="4446595"/>
                  <a:ext cx="90488" cy="952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3" name="Oval 116"/>
                <p:cNvSpPr>
                  <a:spLocks noChangeArrowheads="1"/>
                </p:cNvSpPr>
                <p:nvPr/>
              </p:nvSpPr>
              <p:spPr bwMode="auto">
                <a:xfrm>
                  <a:off x="5621341" y="4451358"/>
                  <a:ext cx="90488" cy="936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4" name="Oval 117"/>
                <p:cNvSpPr>
                  <a:spLocks noChangeArrowheads="1"/>
                </p:cNvSpPr>
                <p:nvPr/>
              </p:nvSpPr>
              <p:spPr bwMode="auto">
                <a:xfrm>
                  <a:off x="5718178" y="3752857"/>
                  <a:ext cx="128588" cy="12858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5" name="Oval 118"/>
                <p:cNvSpPr>
                  <a:spLocks noChangeArrowheads="1"/>
                </p:cNvSpPr>
                <p:nvPr/>
              </p:nvSpPr>
              <p:spPr bwMode="auto">
                <a:xfrm>
                  <a:off x="6310316" y="3870332"/>
                  <a:ext cx="128588" cy="12858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6" name="Oval 119"/>
                <p:cNvSpPr>
                  <a:spLocks noChangeArrowheads="1"/>
                </p:cNvSpPr>
                <p:nvPr/>
              </p:nvSpPr>
              <p:spPr bwMode="auto">
                <a:xfrm>
                  <a:off x="6318254" y="4191007"/>
                  <a:ext cx="128588" cy="127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7" name="Oval 120"/>
                <p:cNvSpPr>
                  <a:spLocks noChangeArrowheads="1"/>
                </p:cNvSpPr>
                <p:nvPr/>
              </p:nvSpPr>
              <p:spPr bwMode="auto">
                <a:xfrm>
                  <a:off x="5838828" y="4160845"/>
                  <a:ext cx="128588" cy="127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8" name="Oval 121"/>
                <p:cNvSpPr>
                  <a:spLocks noChangeArrowheads="1"/>
                </p:cNvSpPr>
                <p:nvPr/>
              </p:nvSpPr>
              <p:spPr bwMode="auto">
                <a:xfrm>
                  <a:off x="5662616" y="3349631"/>
                  <a:ext cx="127000" cy="12858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9" name="Freeform 122"/>
                <p:cNvSpPr>
                  <a:spLocks/>
                </p:cNvSpPr>
                <p:nvPr/>
              </p:nvSpPr>
              <p:spPr bwMode="auto">
                <a:xfrm>
                  <a:off x="6024566" y="3836994"/>
                  <a:ext cx="139700" cy="142875"/>
                </a:xfrm>
                <a:custGeom>
                  <a:avLst/>
                  <a:gdLst>
                    <a:gd name="T0" fmla="*/ 18 w 37"/>
                    <a:gd name="T1" fmla="*/ 38 h 38"/>
                    <a:gd name="T2" fmla="*/ 14 w 37"/>
                    <a:gd name="T3" fmla="*/ 33 h 38"/>
                    <a:gd name="T4" fmla="*/ 14 w 37"/>
                    <a:gd name="T5" fmla="*/ 23 h 38"/>
                    <a:gd name="T6" fmla="*/ 4 w 37"/>
                    <a:gd name="T7" fmla="*/ 23 h 38"/>
                    <a:gd name="T8" fmla="*/ 0 w 37"/>
                    <a:gd name="T9" fmla="*/ 19 h 38"/>
                    <a:gd name="T10" fmla="*/ 4 w 37"/>
                    <a:gd name="T11" fmla="*/ 15 h 38"/>
                    <a:gd name="T12" fmla="*/ 14 w 37"/>
                    <a:gd name="T13" fmla="*/ 15 h 38"/>
                    <a:gd name="T14" fmla="*/ 14 w 37"/>
                    <a:gd name="T15" fmla="*/ 4 h 38"/>
                    <a:gd name="T16" fmla="*/ 18 w 37"/>
                    <a:gd name="T17" fmla="*/ 0 h 38"/>
                    <a:gd name="T18" fmla="*/ 23 w 37"/>
                    <a:gd name="T19" fmla="*/ 4 h 38"/>
                    <a:gd name="T20" fmla="*/ 23 w 37"/>
                    <a:gd name="T21" fmla="*/ 15 h 38"/>
                    <a:gd name="T22" fmla="*/ 33 w 37"/>
                    <a:gd name="T23" fmla="*/ 15 h 38"/>
                    <a:gd name="T24" fmla="*/ 37 w 37"/>
                    <a:gd name="T25" fmla="*/ 19 h 38"/>
                    <a:gd name="T26" fmla="*/ 33 w 37"/>
                    <a:gd name="T27" fmla="*/ 23 h 38"/>
                    <a:gd name="T28" fmla="*/ 23 w 37"/>
                    <a:gd name="T29" fmla="*/ 23 h 38"/>
                    <a:gd name="T30" fmla="*/ 23 w 37"/>
                    <a:gd name="T31" fmla="*/ 33 h 38"/>
                    <a:gd name="T32" fmla="*/ 18 w 37"/>
                    <a:gd name="T33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7" h="38">
                      <a:moveTo>
                        <a:pt x="18" y="38"/>
                      </a:moveTo>
                      <a:cubicBezTo>
                        <a:pt x="16" y="38"/>
                        <a:pt x="14" y="36"/>
                        <a:pt x="14" y="33"/>
                      </a:cubicBezTo>
                      <a:cubicBezTo>
                        <a:pt x="14" y="23"/>
                        <a:pt x="14" y="23"/>
                        <a:pt x="14" y="23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2" y="23"/>
                        <a:pt x="0" y="21"/>
                        <a:pt x="0" y="19"/>
                      </a:cubicBezTo>
                      <a:cubicBezTo>
                        <a:pt x="0" y="17"/>
                        <a:pt x="2" y="15"/>
                        <a:pt x="4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4" y="2"/>
                        <a:pt x="16" y="0"/>
                        <a:pt x="18" y="0"/>
                      </a:cubicBezTo>
                      <a:cubicBezTo>
                        <a:pt x="21" y="0"/>
                        <a:pt x="23" y="2"/>
                        <a:pt x="23" y="4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5" y="15"/>
                        <a:pt x="37" y="17"/>
                        <a:pt x="37" y="19"/>
                      </a:cubicBezTo>
                      <a:cubicBezTo>
                        <a:pt x="37" y="21"/>
                        <a:pt x="35" y="23"/>
                        <a:pt x="33" y="23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23" y="33"/>
                        <a:pt x="23" y="33"/>
                        <a:pt x="23" y="33"/>
                      </a:cubicBezTo>
                      <a:cubicBezTo>
                        <a:pt x="23" y="36"/>
                        <a:pt x="21" y="38"/>
                        <a:pt x="18" y="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grpSp>
          <p:nvGrpSpPr>
            <p:cNvPr id="5" name="组合 4"/>
            <p:cNvGrpSpPr/>
            <p:nvPr/>
          </p:nvGrpSpPr>
          <p:grpSpPr>
            <a:xfrm>
              <a:off x="5533369" y="4717627"/>
              <a:ext cx="1125260" cy="1104456"/>
              <a:chOff x="5703888" y="4773613"/>
              <a:chExt cx="1717677" cy="1685925"/>
            </a:xfrm>
          </p:grpSpPr>
          <p:sp>
            <p:nvSpPr>
              <p:cNvPr id="7" name="Freeform 126"/>
              <p:cNvSpPr>
                <a:spLocks/>
              </p:cNvSpPr>
              <p:nvPr/>
            </p:nvSpPr>
            <p:spPr bwMode="auto">
              <a:xfrm>
                <a:off x="5703888" y="4773613"/>
                <a:ext cx="1717677" cy="1576388"/>
              </a:xfrm>
              <a:custGeom>
                <a:avLst/>
                <a:gdLst>
                  <a:gd name="T0" fmla="*/ 216 w 220"/>
                  <a:gd name="T1" fmla="*/ 0 h 202"/>
                  <a:gd name="T2" fmla="*/ 213 w 220"/>
                  <a:gd name="T3" fmla="*/ 3 h 202"/>
                  <a:gd name="T4" fmla="*/ 213 w 220"/>
                  <a:gd name="T5" fmla="*/ 14 h 202"/>
                  <a:gd name="T6" fmla="*/ 211 w 220"/>
                  <a:gd name="T7" fmla="*/ 16 h 202"/>
                  <a:gd name="T8" fmla="*/ 218 w 220"/>
                  <a:gd name="T9" fmla="*/ 24 h 202"/>
                  <a:gd name="T10" fmla="*/ 217 w 220"/>
                  <a:gd name="T11" fmla="*/ 35 h 202"/>
                  <a:gd name="T12" fmla="*/ 210 w 220"/>
                  <a:gd name="T13" fmla="*/ 42 h 202"/>
                  <a:gd name="T14" fmla="*/ 209 w 220"/>
                  <a:gd name="T15" fmla="*/ 48 h 202"/>
                  <a:gd name="T16" fmla="*/ 217 w 220"/>
                  <a:gd name="T17" fmla="*/ 55 h 202"/>
                  <a:gd name="T18" fmla="*/ 216 w 220"/>
                  <a:gd name="T19" fmla="*/ 66 h 202"/>
                  <a:gd name="T20" fmla="*/ 210 w 220"/>
                  <a:gd name="T21" fmla="*/ 71 h 202"/>
                  <a:gd name="T22" fmla="*/ 210 w 220"/>
                  <a:gd name="T23" fmla="*/ 80 h 202"/>
                  <a:gd name="T24" fmla="*/ 218 w 220"/>
                  <a:gd name="T25" fmla="*/ 89 h 202"/>
                  <a:gd name="T26" fmla="*/ 214 w 220"/>
                  <a:gd name="T27" fmla="*/ 97 h 202"/>
                  <a:gd name="T28" fmla="*/ 209 w 220"/>
                  <a:gd name="T29" fmla="*/ 102 h 202"/>
                  <a:gd name="T30" fmla="*/ 210 w 220"/>
                  <a:gd name="T31" fmla="*/ 108 h 202"/>
                  <a:gd name="T32" fmla="*/ 217 w 220"/>
                  <a:gd name="T33" fmla="*/ 116 h 202"/>
                  <a:gd name="T34" fmla="*/ 215 w 220"/>
                  <a:gd name="T35" fmla="*/ 125 h 202"/>
                  <a:gd name="T36" fmla="*/ 209 w 220"/>
                  <a:gd name="T37" fmla="*/ 131 h 202"/>
                  <a:gd name="T38" fmla="*/ 209 w 220"/>
                  <a:gd name="T39" fmla="*/ 138 h 202"/>
                  <a:gd name="T40" fmla="*/ 214 w 220"/>
                  <a:gd name="T41" fmla="*/ 145 h 202"/>
                  <a:gd name="T42" fmla="*/ 206 w 220"/>
                  <a:gd name="T43" fmla="*/ 161 h 202"/>
                  <a:gd name="T44" fmla="*/ 159 w 220"/>
                  <a:gd name="T45" fmla="*/ 202 h 202"/>
                  <a:gd name="T46" fmla="*/ 61 w 220"/>
                  <a:gd name="T47" fmla="*/ 202 h 202"/>
                  <a:gd name="T48" fmla="*/ 13 w 220"/>
                  <a:gd name="T49" fmla="*/ 161 h 202"/>
                  <a:gd name="T50" fmla="*/ 12 w 220"/>
                  <a:gd name="T51" fmla="*/ 152 h 202"/>
                  <a:gd name="T52" fmla="*/ 9 w 220"/>
                  <a:gd name="T53" fmla="*/ 142 h 202"/>
                  <a:gd name="T54" fmla="*/ 2 w 220"/>
                  <a:gd name="T55" fmla="*/ 135 h 202"/>
                  <a:gd name="T56" fmla="*/ 5 w 220"/>
                  <a:gd name="T57" fmla="*/ 126 h 202"/>
                  <a:gd name="T58" fmla="*/ 8 w 220"/>
                  <a:gd name="T59" fmla="*/ 119 h 202"/>
                  <a:gd name="T60" fmla="*/ 4 w 220"/>
                  <a:gd name="T61" fmla="*/ 108 h 202"/>
                  <a:gd name="T62" fmla="*/ 3 w 220"/>
                  <a:gd name="T63" fmla="*/ 97 h 202"/>
                  <a:gd name="T64" fmla="*/ 8 w 220"/>
                  <a:gd name="T65" fmla="*/ 91 h 202"/>
                  <a:gd name="T66" fmla="*/ 8 w 220"/>
                  <a:gd name="T67" fmla="*/ 85 h 202"/>
                  <a:gd name="T68" fmla="*/ 2 w 220"/>
                  <a:gd name="T69" fmla="*/ 76 h 202"/>
                  <a:gd name="T70" fmla="*/ 5 w 220"/>
                  <a:gd name="T71" fmla="*/ 66 h 202"/>
                  <a:gd name="T72" fmla="*/ 9 w 220"/>
                  <a:gd name="T73" fmla="*/ 61 h 202"/>
                  <a:gd name="T74" fmla="*/ 8 w 220"/>
                  <a:gd name="T75" fmla="*/ 54 h 202"/>
                  <a:gd name="T76" fmla="*/ 2 w 220"/>
                  <a:gd name="T77" fmla="*/ 44 h 202"/>
                  <a:gd name="T78" fmla="*/ 2 w 220"/>
                  <a:gd name="T79" fmla="*/ 16 h 202"/>
                  <a:gd name="T80" fmla="*/ 2 w 220"/>
                  <a:gd name="T81" fmla="*/ 11 h 202"/>
                  <a:gd name="T82" fmla="*/ 2 w 220"/>
                  <a:gd name="T83" fmla="*/ 1 h 202"/>
                  <a:gd name="T84" fmla="*/ 0 w 220"/>
                  <a:gd name="T85" fmla="*/ 0 h 202"/>
                  <a:gd name="T86" fmla="*/ 216 w 220"/>
                  <a:gd name="T87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20" h="202">
                    <a:moveTo>
                      <a:pt x="216" y="0"/>
                    </a:moveTo>
                    <a:cubicBezTo>
                      <a:pt x="213" y="3"/>
                      <a:pt x="213" y="3"/>
                      <a:pt x="213" y="3"/>
                    </a:cubicBezTo>
                    <a:cubicBezTo>
                      <a:pt x="213" y="14"/>
                      <a:pt x="213" y="14"/>
                      <a:pt x="213" y="14"/>
                    </a:cubicBezTo>
                    <a:cubicBezTo>
                      <a:pt x="211" y="16"/>
                      <a:pt x="211" y="16"/>
                      <a:pt x="211" y="16"/>
                    </a:cubicBezTo>
                    <a:cubicBezTo>
                      <a:pt x="211" y="16"/>
                      <a:pt x="216" y="20"/>
                      <a:pt x="218" y="24"/>
                    </a:cubicBezTo>
                    <a:cubicBezTo>
                      <a:pt x="220" y="28"/>
                      <a:pt x="220" y="33"/>
                      <a:pt x="217" y="35"/>
                    </a:cubicBezTo>
                    <a:cubicBezTo>
                      <a:pt x="214" y="38"/>
                      <a:pt x="210" y="39"/>
                      <a:pt x="210" y="42"/>
                    </a:cubicBezTo>
                    <a:cubicBezTo>
                      <a:pt x="210" y="44"/>
                      <a:pt x="209" y="48"/>
                      <a:pt x="209" y="48"/>
                    </a:cubicBezTo>
                    <a:cubicBezTo>
                      <a:pt x="209" y="48"/>
                      <a:pt x="216" y="51"/>
                      <a:pt x="217" y="55"/>
                    </a:cubicBezTo>
                    <a:cubicBezTo>
                      <a:pt x="219" y="60"/>
                      <a:pt x="218" y="64"/>
                      <a:pt x="216" y="66"/>
                    </a:cubicBezTo>
                    <a:cubicBezTo>
                      <a:pt x="213" y="67"/>
                      <a:pt x="210" y="71"/>
                      <a:pt x="210" y="71"/>
                    </a:cubicBezTo>
                    <a:cubicBezTo>
                      <a:pt x="210" y="80"/>
                      <a:pt x="210" y="80"/>
                      <a:pt x="210" y="80"/>
                    </a:cubicBezTo>
                    <a:cubicBezTo>
                      <a:pt x="210" y="80"/>
                      <a:pt x="218" y="85"/>
                      <a:pt x="218" y="89"/>
                    </a:cubicBezTo>
                    <a:cubicBezTo>
                      <a:pt x="218" y="94"/>
                      <a:pt x="214" y="97"/>
                      <a:pt x="214" y="97"/>
                    </a:cubicBezTo>
                    <a:cubicBezTo>
                      <a:pt x="209" y="102"/>
                      <a:pt x="209" y="102"/>
                      <a:pt x="209" y="102"/>
                    </a:cubicBezTo>
                    <a:cubicBezTo>
                      <a:pt x="210" y="108"/>
                      <a:pt x="210" y="108"/>
                      <a:pt x="210" y="108"/>
                    </a:cubicBezTo>
                    <a:cubicBezTo>
                      <a:pt x="210" y="108"/>
                      <a:pt x="216" y="112"/>
                      <a:pt x="217" y="116"/>
                    </a:cubicBezTo>
                    <a:cubicBezTo>
                      <a:pt x="218" y="120"/>
                      <a:pt x="217" y="123"/>
                      <a:pt x="215" y="125"/>
                    </a:cubicBezTo>
                    <a:cubicBezTo>
                      <a:pt x="213" y="127"/>
                      <a:pt x="209" y="131"/>
                      <a:pt x="209" y="131"/>
                    </a:cubicBezTo>
                    <a:cubicBezTo>
                      <a:pt x="209" y="138"/>
                      <a:pt x="209" y="138"/>
                      <a:pt x="209" y="138"/>
                    </a:cubicBezTo>
                    <a:cubicBezTo>
                      <a:pt x="209" y="138"/>
                      <a:pt x="213" y="141"/>
                      <a:pt x="214" y="145"/>
                    </a:cubicBezTo>
                    <a:cubicBezTo>
                      <a:pt x="214" y="148"/>
                      <a:pt x="209" y="158"/>
                      <a:pt x="206" y="161"/>
                    </a:cubicBezTo>
                    <a:cubicBezTo>
                      <a:pt x="203" y="163"/>
                      <a:pt x="159" y="202"/>
                      <a:pt x="159" y="202"/>
                    </a:cubicBezTo>
                    <a:cubicBezTo>
                      <a:pt x="61" y="202"/>
                      <a:pt x="61" y="202"/>
                      <a:pt x="61" y="202"/>
                    </a:cubicBezTo>
                    <a:cubicBezTo>
                      <a:pt x="13" y="161"/>
                      <a:pt x="13" y="161"/>
                      <a:pt x="13" y="161"/>
                    </a:cubicBezTo>
                    <a:cubicBezTo>
                      <a:pt x="13" y="161"/>
                      <a:pt x="12" y="155"/>
                      <a:pt x="12" y="152"/>
                    </a:cubicBezTo>
                    <a:cubicBezTo>
                      <a:pt x="11" y="149"/>
                      <a:pt x="12" y="144"/>
                      <a:pt x="9" y="142"/>
                    </a:cubicBezTo>
                    <a:cubicBezTo>
                      <a:pt x="7" y="140"/>
                      <a:pt x="2" y="139"/>
                      <a:pt x="2" y="135"/>
                    </a:cubicBezTo>
                    <a:cubicBezTo>
                      <a:pt x="2" y="130"/>
                      <a:pt x="3" y="127"/>
                      <a:pt x="5" y="126"/>
                    </a:cubicBezTo>
                    <a:cubicBezTo>
                      <a:pt x="7" y="125"/>
                      <a:pt x="9" y="122"/>
                      <a:pt x="8" y="119"/>
                    </a:cubicBezTo>
                    <a:cubicBezTo>
                      <a:pt x="8" y="116"/>
                      <a:pt x="6" y="112"/>
                      <a:pt x="4" y="108"/>
                    </a:cubicBezTo>
                    <a:cubicBezTo>
                      <a:pt x="2" y="104"/>
                      <a:pt x="2" y="100"/>
                      <a:pt x="3" y="97"/>
                    </a:cubicBezTo>
                    <a:cubicBezTo>
                      <a:pt x="5" y="94"/>
                      <a:pt x="8" y="91"/>
                      <a:pt x="8" y="91"/>
                    </a:cubicBezTo>
                    <a:cubicBezTo>
                      <a:pt x="8" y="85"/>
                      <a:pt x="8" y="85"/>
                      <a:pt x="8" y="85"/>
                    </a:cubicBezTo>
                    <a:cubicBezTo>
                      <a:pt x="8" y="85"/>
                      <a:pt x="2" y="81"/>
                      <a:pt x="2" y="76"/>
                    </a:cubicBezTo>
                    <a:cubicBezTo>
                      <a:pt x="2" y="70"/>
                      <a:pt x="3" y="67"/>
                      <a:pt x="5" y="66"/>
                    </a:cubicBezTo>
                    <a:cubicBezTo>
                      <a:pt x="7" y="64"/>
                      <a:pt x="9" y="61"/>
                      <a:pt x="9" y="61"/>
                    </a:cubicBezTo>
                    <a:cubicBezTo>
                      <a:pt x="9" y="61"/>
                      <a:pt x="10" y="57"/>
                      <a:pt x="8" y="54"/>
                    </a:cubicBezTo>
                    <a:cubicBezTo>
                      <a:pt x="7" y="52"/>
                      <a:pt x="3" y="48"/>
                      <a:pt x="2" y="44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4"/>
                      <a:pt x="2" y="11"/>
                    </a:cubicBezTo>
                    <a:cubicBezTo>
                      <a:pt x="2" y="8"/>
                      <a:pt x="2" y="1"/>
                      <a:pt x="2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16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" name="Freeform 127"/>
              <p:cNvSpPr>
                <a:spLocks/>
              </p:cNvSpPr>
              <p:nvPr/>
            </p:nvSpPr>
            <p:spPr bwMode="auto">
              <a:xfrm>
                <a:off x="6188075" y="6357938"/>
                <a:ext cx="733425" cy="101600"/>
              </a:xfrm>
              <a:custGeom>
                <a:avLst/>
                <a:gdLst>
                  <a:gd name="T0" fmla="*/ 0 w 94"/>
                  <a:gd name="T1" fmla="*/ 0 h 13"/>
                  <a:gd name="T2" fmla="*/ 94 w 94"/>
                  <a:gd name="T3" fmla="*/ 0 h 13"/>
                  <a:gd name="T4" fmla="*/ 85 w 94"/>
                  <a:gd name="T5" fmla="*/ 9 h 13"/>
                  <a:gd name="T6" fmla="*/ 74 w 94"/>
                  <a:gd name="T7" fmla="*/ 13 h 13"/>
                  <a:gd name="T8" fmla="*/ 19 w 94"/>
                  <a:gd name="T9" fmla="*/ 13 h 13"/>
                  <a:gd name="T10" fmla="*/ 8 w 94"/>
                  <a:gd name="T11" fmla="*/ 9 h 13"/>
                  <a:gd name="T12" fmla="*/ 0 w 94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13">
                    <a:moveTo>
                      <a:pt x="0" y="0"/>
                    </a:moveTo>
                    <a:cubicBezTo>
                      <a:pt x="94" y="0"/>
                      <a:pt x="94" y="0"/>
                      <a:pt x="94" y="0"/>
                    </a:cubicBezTo>
                    <a:cubicBezTo>
                      <a:pt x="94" y="0"/>
                      <a:pt x="88" y="6"/>
                      <a:pt x="85" y="9"/>
                    </a:cubicBezTo>
                    <a:cubicBezTo>
                      <a:pt x="82" y="11"/>
                      <a:pt x="77" y="13"/>
                      <a:pt x="74" y="13"/>
                    </a:cubicBezTo>
                    <a:cubicBezTo>
                      <a:pt x="71" y="13"/>
                      <a:pt x="19" y="13"/>
                      <a:pt x="19" y="13"/>
                    </a:cubicBezTo>
                    <a:cubicBezTo>
                      <a:pt x="19" y="13"/>
                      <a:pt x="11" y="13"/>
                      <a:pt x="8" y="9"/>
                    </a:cubicBezTo>
                    <a:cubicBezTo>
                      <a:pt x="5" y="6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" name="Freeform 128"/>
              <p:cNvSpPr>
                <a:spLocks/>
              </p:cNvSpPr>
              <p:nvPr/>
            </p:nvSpPr>
            <p:spPr bwMode="auto">
              <a:xfrm>
                <a:off x="6594475" y="4811713"/>
                <a:ext cx="514350" cy="71438"/>
              </a:xfrm>
              <a:custGeom>
                <a:avLst/>
                <a:gdLst>
                  <a:gd name="T0" fmla="*/ 4 w 66"/>
                  <a:gd name="T1" fmla="*/ 1 h 9"/>
                  <a:gd name="T2" fmla="*/ 64 w 66"/>
                  <a:gd name="T3" fmla="*/ 1 h 9"/>
                  <a:gd name="T4" fmla="*/ 62 w 66"/>
                  <a:gd name="T5" fmla="*/ 7 h 9"/>
                  <a:gd name="T6" fmla="*/ 0 w 66"/>
                  <a:gd name="T7" fmla="*/ 9 h 9"/>
                  <a:gd name="T8" fmla="*/ 20 w 66"/>
                  <a:gd name="T9" fmla="*/ 5 h 9"/>
                  <a:gd name="T10" fmla="*/ 17 w 66"/>
                  <a:gd name="T11" fmla="*/ 3 h 9"/>
                  <a:gd name="T12" fmla="*/ 4 w 66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" h="9">
                    <a:moveTo>
                      <a:pt x="4" y="1"/>
                    </a:moveTo>
                    <a:cubicBezTo>
                      <a:pt x="4" y="1"/>
                      <a:pt x="62" y="0"/>
                      <a:pt x="64" y="1"/>
                    </a:cubicBezTo>
                    <a:cubicBezTo>
                      <a:pt x="66" y="3"/>
                      <a:pt x="66" y="5"/>
                      <a:pt x="62" y="7"/>
                    </a:cubicBezTo>
                    <a:cubicBezTo>
                      <a:pt x="58" y="8"/>
                      <a:pt x="0" y="9"/>
                      <a:pt x="0" y="9"/>
                    </a:cubicBezTo>
                    <a:cubicBezTo>
                      <a:pt x="0" y="9"/>
                      <a:pt x="20" y="7"/>
                      <a:pt x="20" y="5"/>
                    </a:cubicBezTo>
                    <a:cubicBezTo>
                      <a:pt x="20" y="3"/>
                      <a:pt x="21" y="4"/>
                      <a:pt x="17" y="3"/>
                    </a:cubicBezTo>
                    <a:cubicBezTo>
                      <a:pt x="13" y="3"/>
                      <a:pt x="4" y="1"/>
                      <a:pt x="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0" name="Freeform 129"/>
              <p:cNvSpPr>
                <a:spLocks/>
              </p:cNvSpPr>
              <p:nvPr/>
            </p:nvSpPr>
            <p:spPr bwMode="auto">
              <a:xfrm>
                <a:off x="6594475" y="4905376"/>
                <a:ext cx="506413" cy="195263"/>
              </a:xfrm>
              <a:custGeom>
                <a:avLst/>
                <a:gdLst>
                  <a:gd name="T0" fmla="*/ 11 w 65"/>
                  <a:gd name="T1" fmla="*/ 0 h 25"/>
                  <a:gd name="T2" fmla="*/ 60 w 65"/>
                  <a:gd name="T3" fmla="*/ 1 h 25"/>
                  <a:gd name="T4" fmla="*/ 65 w 65"/>
                  <a:gd name="T5" fmla="*/ 10 h 25"/>
                  <a:gd name="T6" fmla="*/ 57 w 65"/>
                  <a:gd name="T7" fmla="*/ 21 h 25"/>
                  <a:gd name="T8" fmla="*/ 0 w 65"/>
                  <a:gd name="T9" fmla="*/ 25 h 25"/>
                  <a:gd name="T10" fmla="*/ 21 w 65"/>
                  <a:gd name="T11" fmla="*/ 20 h 25"/>
                  <a:gd name="T12" fmla="*/ 22 w 65"/>
                  <a:gd name="T13" fmla="*/ 12 h 25"/>
                  <a:gd name="T14" fmla="*/ 23 w 65"/>
                  <a:gd name="T15" fmla="*/ 6 h 25"/>
                  <a:gd name="T16" fmla="*/ 23 w 65"/>
                  <a:gd name="T17" fmla="*/ 3 h 25"/>
                  <a:gd name="T18" fmla="*/ 11 w 65"/>
                  <a:gd name="T1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25">
                    <a:moveTo>
                      <a:pt x="11" y="0"/>
                    </a:moveTo>
                    <a:cubicBezTo>
                      <a:pt x="11" y="0"/>
                      <a:pt x="58" y="0"/>
                      <a:pt x="60" y="1"/>
                    </a:cubicBezTo>
                    <a:cubicBezTo>
                      <a:pt x="63" y="2"/>
                      <a:pt x="65" y="7"/>
                      <a:pt x="65" y="10"/>
                    </a:cubicBezTo>
                    <a:cubicBezTo>
                      <a:pt x="65" y="14"/>
                      <a:pt x="65" y="19"/>
                      <a:pt x="57" y="21"/>
                    </a:cubicBezTo>
                    <a:cubicBezTo>
                      <a:pt x="49" y="23"/>
                      <a:pt x="0" y="25"/>
                      <a:pt x="0" y="25"/>
                    </a:cubicBezTo>
                    <a:cubicBezTo>
                      <a:pt x="0" y="25"/>
                      <a:pt x="20" y="22"/>
                      <a:pt x="21" y="20"/>
                    </a:cubicBezTo>
                    <a:cubicBezTo>
                      <a:pt x="23" y="18"/>
                      <a:pt x="21" y="14"/>
                      <a:pt x="22" y="12"/>
                    </a:cubicBezTo>
                    <a:cubicBezTo>
                      <a:pt x="23" y="10"/>
                      <a:pt x="24" y="10"/>
                      <a:pt x="23" y="6"/>
                    </a:cubicBezTo>
                    <a:cubicBezTo>
                      <a:pt x="23" y="3"/>
                      <a:pt x="23" y="3"/>
                      <a:pt x="23" y="3"/>
                    </a:cubicBez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" name="Freeform 130"/>
              <p:cNvSpPr>
                <a:spLocks/>
              </p:cNvSpPr>
              <p:nvPr/>
            </p:nvSpPr>
            <p:spPr bwMode="auto">
              <a:xfrm>
                <a:off x="6453188" y="5172076"/>
                <a:ext cx="633413" cy="69850"/>
              </a:xfrm>
              <a:custGeom>
                <a:avLst/>
                <a:gdLst>
                  <a:gd name="T0" fmla="*/ 20 w 81"/>
                  <a:gd name="T1" fmla="*/ 1 h 9"/>
                  <a:gd name="T2" fmla="*/ 73 w 81"/>
                  <a:gd name="T3" fmla="*/ 0 h 9"/>
                  <a:gd name="T4" fmla="*/ 80 w 81"/>
                  <a:gd name="T5" fmla="*/ 3 h 9"/>
                  <a:gd name="T6" fmla="*/ 3 w 81"/>
                  <a:gd name="T7" fmla="*/ 9 h 9"/>
                  <a:gd name="T8" fmla="*/ 24 w 81"/>
                  <a:gd name="T9" fmla="*/ 5 h 9"/>
                  <a:gd name="T10" fmla="*/ 20 w 81"/>
                  <a:gd name="T11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9">
                    <a:moveTo>
                      <a:pt x="20" y="1"/>
                    </a:moveTo>
                    <a:cubicBezTo>
                      <a:pt x="20" y="1"/>
                      <a:pt x="66" y="0"/>
                      <a:pt x="73" y="0"/>
                    </a:cubicBezTo>
                    <a:cubicBezTo>
                      <a:pt x="81" y="0"/>
                      <a:pt x="81" y="3"/>
                      <a:pt x="80" y="3"/>
                    </a:cubicBezTo>
                    <a:cubicBezTo>
                      <a:pt x="78" y="4"/>
                      <a:pt x="5" y="9"/>
                      <a:pt x="3" y="9"/>
                    </a:cubicBezTo>
                    <a:cubicBezTo>
                      <a:pt x="0" y="9"/>
                      <a:pt x="21" y="6"/>
                      <a:pt x="24" y="5"/>
                    </a:cubicBezTo>
                    <a:cubicBezTo>
                      <a:pt x="27" y="4"/>
                      <a:pt x="26" y="2"/>
                      <a:pt x="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" name="Freeform 131"/>
              <p:cNvSpPr>
                <a:spLocks/>
              </p:cNvSpPr>
              <p:nvPr/>
            </p:nvSpPr>
            <p:spPr bwMode="auto">
              <a:xfrm>
                <a:off x="6523038" y="5287963"/>
                <a:ext cx="563563" cy="55563"/>
              </a:xfrm>
              <a:custGeom>
                <a:avLst/>
                <a:gdLst>
                  <a:gd name="T0" fmla="*/ 26 w 72"/>
                  <a:gd name="T1" fmla="*/ 1 h 7"/>
                  <a:gd name="T2" fmla="*/ 72 w 72"/>
                  <a:gd name="T3" fmla="*/ 0 h 7"/>
                  <a:gd name="T4" fmla="*/ 49 w 72"/>
                  <a:gd name="T5" fmla="*/ 5 h 7"/>
                  <a:gd name="T6" fmla="*/ 4 w 72"/>
                  <a:gd name="T7" fmla="*/ 7 h 7"/>
                  <a:gd name="T8" fmla="*/ 26 w 72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7">
                    <a:moveTo>
                      <a:pt x="26" y="1"/>
                    </a:moveTo>
                    <a:cubicBezTo>
                      <a:pt x="72" y="0"/>
                      <a:pt x="72" y="0"/>
                      <a:pt x="72" y="0"/>
                    </a:cubicBezTo>
                    <a:cubicBezTo>
                      <a:pt x="72" y="0"/>
                      <a:pt x="51" y="5"/>
                      <a:pt x="49" y="5"/>
                    </a:cubicBezTo>
                    <a:cubicBezTo>
                      <a:pt x="47" y="5"/>
                      <a:pt x="9" y="7"/>
                      <a:pt x="4" y="7"/>
                    </a:cubicBezTo>
                    <a:cubicBezTo>
                      <a:pt x="0" y="7"/>
                      <a:pt x="35" y="3"/>
                      <a:pt x="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" name="Freeform 132"/>
              <p:cNvSpPr>
                <a:spLocks/>
              </p:cNvSpPr>
              <p:nvPr/>
            </p:nvSpPr>
            <p:spPr bwMode="auto">
              <a:xfrm>
                <a:off x="6492875" y="5405438"/>
                <a:ext cx="600075" cy="77788"/>
              </a:xfrm>
              <a:custGeom>
                <a:avLst/>
                <a:gdLst>
                  <a:gd name="T0" fmla="*/ 15 w 77"/>
                  <a:gd name="T1" fmla="*/ 2 h 10"/>
                  <a:gd name="T2" fmla="*/ 73 w 77"/>
                  <a:gd name="T3" fmla="*/ 0 h 10"/>
                  <a:gd name="T4" fmla="*/ 72 w 77"/>
                  <a:gd name="T5" fmla="*/ 5 h 10"/>
                  <a:gd name="T6" fmla="*/ 0 w 77"/>
                  <a:gd name="T7" fmla="*/ 10 h 10"/>
                  <a:gd name="T8" fmla="*/ 31 w 77"/>
                  <a:gd name="T9" fmla="*/ 5 h 10"/>
                  <a:gd name="T10" fmla="*/ 15 w 77"/>
                  <a:gd name="T11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10">
                    <a:moveTo>
                      <a:pt x="15" y="2"/>
                    </a:moveTo>
                    <a:cubicBezTo>
                      <a:pt x="15" y="2"/>
                      <a:pt x="69" y="0"/>
                      <a:pt x="73" y="0"/>
                    </a:cubicBezTo>
                    <a:cubicBezTo>
                      <a:pt x="77" y="0"/>
                      <a:pt x="75" y="4"/>
                      <a:pt x="72" y="5"/>
                    </a:cubicBezTo>
                    <a:cubicBezTo>
                      <a:pt x="68" y="6"/>
                      <a:pt x="0" y="10"/>
                      <a:pt x="0" y="10"/>
                    </a:cubicBezTo>
                    <a:cubicBezTo>
                      <a:pt x="0" y="10"/>
                      <a:pt x="29" y="6"/>
                      <a:pt x="31" y="5"/>
                    </a:cubicBezTo>
                    <a:cubicBezTo>
                      <a:pt x="32" y="4"/>
                      <a:pt x="15" y="2"/>
                      <a:pt x="15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" name="Freeform 133"/>
              <p:cNvSpPr>
                <a:spLocks/>
              </p:cNvSpPr>
              <p:nvPr/>
            </p:nvSpPr>
            <p:spPr bwMode="auto">
              <a:xfrm>
                <a:off x="6640513" y="5522913"/>
                <a:ext cx="452438" cy="69850"/>
              </a:xfrm>
              <a:custGeom>
                <a:avLst/>
                <a:gdLst>
                  <a:gd name="T0" fmla="*/ 0 w 58"/>
                  <a:gd name="T1" fmla="*/ 4 h 9"/>
                  <a:gd name="T2" fmla="*/ 56 w 58"/>
                  <a:gd name="T3" fmla="*/ 0 h 9"/>
                  <a:gd name="T4" fmla="*/ 0 w 58"/>
                  <a:gd name="T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9">
                    <a:moveTo>
                      <a:pt x="0" y="4"/>
                    </a:moveTo>
                    <a:cubicBezTo>
                      <a:pt x="0" y="4"/>
                      <a:pt x="55" y="0"/>
                      <a:pt x="56" y="0"/>
                    </a:cubicBezTo>
                    <a:cubicBezTo>
                      <a:pt x="58" y="0"/>
                      <a:pt x="22" y="9"/>
                      <a:pt x="0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" name="Freeform 134"/>
              <p:cNvSpPr>
                <a:spLocks/>
              </p:cNvSpPr>
              <p:nvPr/>
            </p:nvSpPr>
            <p:spPr bwMode="auto">
              <a:xfrm>
                <a:off x="6477000" y="5662613"/>
                <a:ext cx="585788" cy="63500"/>
              </a:xfrm>
              <a:custGeom>
                <a:avLst/>
                <a:gdLst>
                  <a:gd name="T0" fmla="*/ 23 w 75"/>
                  <a:gd name="T1" fmla="*/ 0 h 8"/>
                  <a:gd name="T2" fmla="*/ 71 w 75"/>
                  <a:gd name="T3" fmla="*/ 0 h 8"/>
                  <a:gd name="T4" fmla="*/ 65 w 75"/>
                  <a:gd name="T5" fmla="*/ 4 h 8"/>
                  <a:gd name="T6" fmla="*/ 0 w 75"/>
                  <a:gd name="T7" fmla="*/ 8 h 8"/>
                  <a:gd name="T8" fmla="*/ 31 w 75"/>
                  <a:gd name="T9" fmla="*/ 3 h 8"/>
                  <a:gd name="T10" fmla="*/ 23 w 75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8">
                    <a:moveTo>
                      <a:pt x="23" y="0"/>
                    </a:moveTo>
                    <a:cubicBezTo>
                      <a:pt x="23" y="0"/>
                      <a:pt x="67" y="0"/>
                      <a:pt x="71" y="0"/>
                    </a:cubicBezTo>
                    <a:cubicBezTo>
                      <a:pt x="75" y="1"/>
                      <a:pt x="68" y="3"/>
                      <a:pt x="65" y="4"/>
                    </a:cubicBezTo>
                    <a:cubicBezTo>
                      <a:pt x="62" y="5"/>
                      <a:pt x="0" y="8"/>
                      <a:pt x="0" y="8"/>
                    </a:cubicBezTo>
                    <a:cubicBezTo>
                      <a:pt x="0" y="8"/>
                      <a:pt x="28" y="4"/>
                      <a:pt x="31" y="3"/>
                    </a:cubicBezTo>
                    <a:cubicBezTo>
                      <a:pt x="33" y="3"/>
                      <a:pt x="33" y="3"/>
                      <a:pt x="2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" name="Freeform 135"/>
              <p:cNvSpPr>
                <a:spLocks/>
              </p:cNvSpPr>
              <p:nvPr/>
            </p:nvSpPr>
            <p:spPr bwMode="auto">
              <a:xfrm>
                <a:off x="6664325" y="5764213"/>
                <a:ext cx="428625" cy="55563"/>
              </a:xfrm>
              <a:custGeom>
                <a:avLst/>
                <a:gdLst>
                  <a:gd name="T0" fmla="*/ 0 w 55"/>
                  <a:gd name="T1" fmla="*/ 3 h 7"/>
                  <a:gd name="T2" fmla="*/ 53 w 55"/>
                  <a:gd name="T3" fmla="*/ 0 h 7"/>
                  <a:gd name="T4" fmla="*/ 0 w 55"/>
                  <a:gd name="T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7">
                    <a:moveTo>
                      <a:pt x="0" y="3"/>
                    </a:moveTo>
                    <a:cubicBezTo>
                      <a:pt x="0" y="3"/>
                      <a:pt x="51" y="0"/>
                      <a:pt x="53" y="0"/>
                    </a:cubicBezTo>
                    <a:cubicBezTo>
                      <a:pt x="55" y="0"/>
                      <a:pt x="28" y="7"/>
                      <a:pt x="0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" name="Freeform 136"/>
              <p:cNvSpPr>
                <a:spLocks/>
              </p:cNvSpPr>
              <p:nvPr/>
            </p:nvSpPr>
            <p:spPr bwMode="auto">
              <a:xfrm>
                <a:off x="6696075" y="5889626"/>
                <a:ext cx="334963" cy="61913"/>
              </a:xfrm>
              <a:custGeom>
                <a:avLst/>
                <a:gdLst>
                  <a:gd name="T0" fmla="*/ 0 w 43"/>
                  <a:gd name="T1" fmla="*/ 2 h 8"/>
                  <a:gd name="T2" fmla="*/ 41 w 43"/>
                  <a:gd name="T3" fmla="*/ 1 h 8"/>
                  <a:gd name="T4" fmla="*/ 26 w 43"/>
                  <a:gd name="T5" fmla="*/ 7 h 8"/>
                  <a:gd name="T6" fmla="*/ 0 w 43"/>
                  <a:gd name="T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8">
                    <a:moveTo>
                      <a:pt x="0" y="2"/>
                    </a:moveTo>
                    <a:cubicBezTo>
                      <a:pt x="0" y="2"/>
                      <a:pt x="38" y="0"/>
                      <a:pt x="41" y="1"/>
                    </a:cubicBezTo>
                    <a:cubicBezTo>
                      <a:pt x="43" y="1"/>
                      <a:pt x="31" y="5"/>
                      <a:pt x="26" y="7"/>
                    </a:cubicBezTo>
                    <a:cubicBezTo>
                      <a:pt x="20" y="8"/>
                      <a:pt x="12" y="7"/>
                      <a:pt x="0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" name="Freeform 137"/>
              <p:cNvSpPr>
                <a:spLocks/>
              </p:cNvSpPr>
              <p:nvPr/>
            </p:nvSpPr>
            <p:spPr bwMode="auto">
              <a:xfrm>
                <a:off x="6546850" y="5943601"/>
                <a:ext cx="655638" cy="63500"/>
              </a:xfrm>
              <a:custGeom>
                <a:avLst/>
                <a:gdLst>
                  <a:gd name="T0" fmla="*/ 0 w 84"/>
                  <a:gd name="T1" fmla="*/ 5 h 8"/>
                  <a:gd name="T2" fmla="*/ 84 w 84"/>
                  <a:gd name="T3" fmla="*/ 0 h 8"/>
                  <a:gd name="T4" fmla="*/ 32 w 84"/>
                  <a:gd name="T5" fmla="*/ 8 h 8"/>
                  <a:gd name="T6" fmla="*/ 0 w 84"/>
                  <a:gd name="T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8">
                    <a:moveTo>
                      <a:pt x="0" y="5"/>
                    </a:moveTo>
                    <a:cubicBezTo>
                      <a:pt x="0" y="5"/>
                      <a:pt x="76" y="2"/>
                      <a:pt x="84" y="0"/>
                    </a:cubicBezTo>
                    <a:cubicBezTo>
                      <a:pt x="84" y="0"/>
                      <a:pt x="75" y="6"/>
                      <a:pt x="32" y="8"/>
                    </a:cubicBezTo>
                    <a:cubicBezTo>
                      <a:pt x="32" y="8"/>
                      <a:pt x="9" y="7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" name="Freeform 138"/>
              <p:cNvSpPr>
                <a:spLocks/>
              </p:cNvSpPr>
              <p:nvPr/>
            </p:nvSpPr>
            <p:spPr bwMode="auto">
              <a:xfrm>
                <a:off x="7304088" y="5180013"/>
                <a:ext cx="77788" cy="46038"/>
              </a:xfrm>
              <a:custGeom>
                <a:avLst/>
                <a:gdLst>
                  <a:gd name="T0" fmla="*/ 7 w 10"/>
                  <a:gd name="T1" fmla="*/ 0 h 6"/>
                  <a:gd name="T2" fmla="*/ 0 w 10"/>
                  <a:gd name="T3" fmla="*/ 6 h 6"/>
                  <a:gd name="T4" fmla="*/ 7 w 10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7" y="0"/>
                    </a:moveTo>
                    <a:cubicBezTo>
                      <a:pt x="7" y="0"/>
                      <a:pt x="10" y="5"/>
                      <a:pt x="0" y="6"/>
                    </a:cubicBez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" name="Freeform 139"/>
              <p:cNvSpPr>
                <a:spLocks/>
              </p:cNvSpPr>
              <p:nvPr/>
            </p:nvSpPr>
            <p:spPr bwMode="auto">
              <a:xfrm>
                <a:off x="7296150" y="4921251"/>
                <a:ext cx="85725" cy="39688"/>
              </a:xfrm>
              <a:custGeom>
                <a:avLst/>
                <a:gdLst>
                  <a:gd name="T0" fmla="*/ 8 w 11"/>
                  <a:gd name="T1" fmla="*/ 0 h 5"/>
                  <a:gd name="T2" fmla="*/ 0 w 11"/>
                  <a:gd name="T3" fmla="*/ 5 h 5"/>
                  <a:gd name="T4" fmla="*/ 8 w 11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5">
                    <a:moveTo>
                      <a:pt x="8" y="0"/>
                    </a:moveTo>
                    <a:cubicBezTo>
                      <a:pt x="8" y="0"/>
                      <a:pt x="11" y="4"/>
                      <a:pt x="0" y="5"/>
                    </a:cubicBez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" name="Freeform 140"/>
              <p:cNvSpPr>
                <a:spLocks/>
              </p:cNvSpPr>
              <p:nvPr/>
            </p:nvSpPr>
            <p:spPr bwMode="auto">
              <a:xfrm>
                <a:off x="7265988" y="5421313"/>
                <a:ext cx="115888" cy="39688"/>
              </a:xfrm>
              <a:custGeom>
                <a:avLst/>
                <a:gdLst>
                  <a:gd name="T0" fmla="*/ 11 w 15"/>
                  <a:gd name="T1" fmla="*/ 0 h 5"/>
                  <a:gd name="T2" fmla="*/ 0 w 15"/>
                  <a:gd name="T3" fmla="*/ 5 h 5"/>
                  <a:gd name="T4" fmla="*/ 11 w 15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5">
                    <a:moveTo>
                      <a:pt x="11" y="0"/>
                    </a:moveTo>
                    <a:cubicBezTo>
                      <a:pt x="11" y="0"/>
                      <a:pt x="15" y="4"/>
                      <a:pt x="0" y="5"/>
                    </a:cubicBez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" name="Freeform 141"/>
              <p:cNvSpPr>
                <a:spLocks/>
              </p:cNvSpPr>
              <p:nvPr/>
            </p:nvSpPr>
            <p:spPr bwMode="auto">
              <a:xfrm>
                <a:off x="7273925" y="5576888"/>
                <a:ext cx="93663" cy="117475"/>
              </a:xfrm>
              <a:custGeom>
                <a:avLst/>
                <a:gdLst>
                  <a:gd name="T0" fmla="*/ 6 w 12"/>
                  <a:gd name="T1" fmla="*/ 0 h 15"/>
                  <a:gd name="T2" fmla="*/ 7 w 12"/>
                  <a:gd name="T3" fmla="*/ 6 h 15"/>
                  <a:gd name="T4" fmla="*/ 12 w 12"/>
                  <a:gd name="T5" fmla="*/ 12 h 15"/>
                  <a:gd name="T6" fmla="*/ 0 w 12"/>
                  <a:gd name="T7" fmla="*/ 14 h 15"/>
                  <a:gd name="T8" fmla="*/ 6 w 12"/>
                  <a:gd name="T9" fmla="*/ 10 h 15"/>
                  <a:gd name="T10" fmla="*/ 6 w 12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5">
                    <a:moveTo>
                      <a:pt x="6" y="0"/>
                    </a:moveTo>
                    <a:cubicBezTo>
                      <a:pt x="6" y="0"/>
                      <a:pt x="6" y="5"/>
                      <a:pt x="7" y="6"/>
                    </a:cubicBezTo>
                    <a:cubicBezTo>
                      <a:pt x="8" y="7"/>
                      <a:pt x="12" y="12"/>
                      <a:pt x="12" y="12"/>
                    </a:cubicBezTo>
                    <a:cubicBezTo>
                      <a:pt x="12" y="12"/>
                      <a:pt x="3" y="15"/>
                      <a:pt x="0" y="14"/>
                    </a:cubicBezTo>
                    <a:cubicBezTo>
                      <a:pt x="0" y="14"/>
                      <a:pt x="5" y="12"/>
                      <a:pt x="6" y="10"/>
                    </a:cubicBezTo>
                    <a:cubicBezTo>
                      <a:pt x="6" y="9"/>
                      <a:pt x="5" y="1"/>
                      <a:pt x="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" name="Freeform 142"/>
              <p:cNvSpPr>
                <a:spLocks/>
              </p:cNvSpPr>
              <p:nvPr/>
            </p:nvSpPr>
            <p:spPr bwMode="auto">
              <a:xfrm>
                <a:off x="7312025" y="5873751"/>
                <a:ext cx="47625" cy="39688"/>
              </a:xfrm>
              <a:custGeom>
                <a:avLst/>
                <a:gdLst>
                  <a:gd name="T0" fmla="*/ 3 w 6"/>
                  <a:gd name="T1" fmla="*/ 0 h 5"/>
                  <a:gd name="T2" fmla="*/ 0 w 6"/>
                  <a:gd name="T3" fmla="*/ 5 h 5"/>
                  <a:gd name="T4" fmla="*/ 3 w 6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3" y="0"/>
                    </a:moveTo>
                    <a:cubicBezTo>
                      <a:pt x="3" y="0"/>
                      <a:pt x="6" y="4"/>
                      <a:pt x="0" y="5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" name="Freeform 143"/>
              <p:cNvSpPr>
                <a:spLocks/>
              </p:cNvSpPr>
              <p:nvPr/>
            </p:nvSpPr>
            <p:spPr bwMode="auto">
              <a:xfrm>
                <a:off x="5845175" y="4875213"/>
                <a:ext cx="428625" cy="46038"/>
              </a:xfrm>
              <a:custGeom>
                <a:avLst/>
                <a:gdLst>
                  <a:gd name="T0" fmla="*/ 0 w 55"/>
                  <a:gd name="T1" fmla="*/ 0 h 6"/>
                  <a:gd name="T2" fmla="*/ 55 w 55"/>
                  <a:gd name="T3" fmla="*/ 3 h 6"/>
                  <a:gd name="T4" fmla="*/ 0 w 55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" h="6">
                    <a:moveTo>
                      <a:pt x="0" y="0"/>
                    </a:moveTo>
                    <a:cubicBezTo>
                      <a:pt x="55" y="3"/>
                      <a:pt x="55" y="3"/>
                      <a:pt x="55" y="3"/>
                    </a:cubicBezTo>
                    <a:cubicBezTo>
                      <a:pt x="55" y="3"/>
                      <a:pt x="15" y="6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5" name="Freeform 144"/>
              <p:cNvSpPr>
                <a:spLocks/>
              </p:cNvSpPr>
              <p:nvPr/>
            </p:nvSpPr>
            <p:spPr bwMode="auto">
              <a:xfrm>
                <a:off x="5735638" y="5265738"/>
                <a:ext cx="147638" cy="38100"/>
              </a:xfrm>
              <a:custGeom>
                <a:avLst/>
                <a:gdLst>
                  <a:gd name="T0" fmla="*/ 7 w 19"/>
                  <a:gd name="T1" fmla="*/ 0 h 5"/>
                  <a:gd name="T2" fmla="*/ 19 w 19"/>
                  <a:gd name="T3" fmla="*/ 1 h 5"/>
                  <a:gd name="T4" fmla="*/ 4 w 19"/>
                  <a:gd name="T5" fmla="*/ 4 h 5"/>
                  <a:gd name="T6" fmla="*/ 7 w 19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5">
                    <a:moveTo>
                      <a:pt x="7" y="0"/>
                    </a:move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7" y="4"/>
                      <a:pt x="4" y="4"/>
                    </a:cubicBezTo>
                    <a:cubicBezTo>
                      <a:pt x="0" y="5"/>
                      <a:pt x="7" y="0"/>
                      <a:pt x="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7" name="Freeform 145"/>
              <p:cNvSpPr>
                <a:spLocks/>
              </p:cNvSpPr>
              <p:nvPr/>
            </p:nvSpPr>
            <p:spPr bwMode="auto">
              <a:xfrm>
                <a:off x="5735638" y="5499101"/>
                <a:ext cx="155575" cy="31750"/>
              </a:xfrm>
              <a:custGeom>
                <a:avLst/>
                <a:gdLst>
                  <a:gd name="T0" fmla="*/ 6 w 20"/>
                  <a:gd name="T1" fmla="*/ 0 h 4"/>
                  <a:gd name="T2" fmla="*/ 20 w 20"/>
                  <a:gd name="T3" fmla="*/ 0 h 4"/>
                  <a:gd name="T4" fmla="*/ 2 w 20"/>
                  <a:gd name="T5" fmla="*/ 4 h 4"/>
                  <a:gd name="T6" fmla="*/ 6 w 20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4">
                    <a:moveTo>
                      <a:pt x="6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4" y="4"/>
                      <a:pt x="2" y="4"/>
                    </a:cubicBezTo>
                    <a:cubicBezTo>
                      <a:pt x="0" y="4"/>
                      <a:pt x="6" y="0"/>
                      <a:pt x="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8" name="Freeform 146"/>
              <p:cNvSpPr>
                <a:spLocks/>
              </p:cNvSpPr>
              <p:nvPr/>
            </p:nvSpPr>
            <p:spPr bwMode="auto">
              <a:xfrm>
                <a:off x="5727700" y="5756276"/>
                <a:ext cx="155575" cy="39688"/>
              </a:xfrm>
              <a:custGeom>
                <a:avLst/>
                <a:gdLst>
                  <a:gd name="T0" fmla="*/ 6 w 20"/>
                  <a:gd name="T1" fmla="*/ 0 h 5"/>
                  <a:gd name="T2" fmla="*/ 20 w 20"/>
                  <a:gd name="T3" fmla="*/ 1 h 5"/>
                  <a:gd name="T4" fmla="*/ 2 w 20"/>
                  <a:gd name="T5" fmla="*/ 5 h 5"/>
                  <a:gd name="T6" fmla="*/ 6 w 20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5">
                    <a:moveTo>
                      <a:pt x="6" y="0"/>
                    </a:move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3" y="5"/>
                      <a:pt x="2" y="5"/>
                    </a:cubicBezTo>
                    <a:cubicBezTo>
                      <a:pt x="0" y="5"/>
                      <a:pt x="6" y="0"/>
                      <a:pt x="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9" name="Freeform 147"/>
              <p:cNvSpPr>
                <a:spLocks/>
              </p:cNvSpPr>
              <p:nvPr/>
            </p:nvSpPr>
            <p:spPr bwMode="auto">
              <a:xfrm>
                <a:off x="5859463" y="5975351"/>
                <a:ext cx="563563" cy="69850"/>
              </a:xfrm>
              <a:custGeom>
                <a:avLst/>
                <a:gdLst>
                  <a:gd name="T0" fmla="*/ 0 w 72"/>
                  <a:gd name="T1" fmla="*/ 0 h 9"/>
                  <a:gd name="T2" fmla="*/ 68 w 72"/>
                  <a:gd name="T3" fmla="*/ 1 h 9"/>
                  <a:gd name="T4" fmla="*/ 0 w 72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9">
                    <a:moveTo>
                      <a:pt x="0" y="0"/>
                    </a:moveTo>
                    <a:cubicBezTo>
                      <a:pt x="0" y="0"/>
                      <a:pt x="65" y="2"/>
                      <a:pt x="68" y="1"/>
                    </a:cubicBezTo>
                    <a:cubicBezTo>
                      <a:pt x="72" y="1"/>
                      <a:pt x="24" y="9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0" name="Freeform 148"/>
              <p:cNvSpPr>
                <a:spLocks/>
              </p:cNvSpPr>
              <p:nvPr/>
            </p:nvSpPr>
            <p:spPr bwMode="auto">
              <a:xfrm>
                <a:off x="6859588" y="6037263"/>
                <a:ext cx="280988" cy="250825"/>
              </a:xfrm>
              <a:custGeom>
                <a:avLst/>
                <a:gdLst>
                  <a:gd name="T0" fmla="*/ 36 w 36"/>
                  <a:gd name="T1" fmla="*/ 0 h 32"/>
                  <a:gd name="T2" fmla="*/ 3 w 36"/>
                  <a:gd name="T3" fmla="*/ 31 h 32"/>
                  <a:gd name="T4" fmla="*/ 36 w 36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32">
                    <a:moveTo>
                      <a:pt x="36" y="0"/>
                    </a:moveTo>
                    <a:cubicBezTo>
                      <a:pt x="36" y="0"/>
                      <a:pt x="5" y="30"/>
                      <a:pt x="3" y="31"/>
                    </a:cubicBezTo>
                    <a:cubicBezTo>
                      <a:pt x="0" y="32"/>
                      <a:pt x="21" y="8"/>
                      <a:pt x="3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346296" y="6121351"/>
              <a:ext cx="3499407" cy="560881"/>
            </a:xfrm>
            <a:prstGeom prst="rect">
              <a:avLst/>
            </a:prstGeom>
          </p:spPr>
        </p:pic>
      </p:grpSp>
      <p:grpSp>
        <p:nvGrpSpPr>
          <p:cNvPr id="150" name="组合 149"/>
          <p:cNvGrpSpPr/>
          <p:nvPr/>
        </p:nvGrpSpPr>
        <p:grpSpPr>
          <a:xfrm>
            <a:off x="8260014" y="1968774"/>
            <a:ext cx="3268238" cy="746609"/>
            <a:chOff x="8257863" y="1938432"/>
            <a:chExt cx="3267387" cy="746436"/>
          </a:xfrm>
        </p:grpSpPr>
        <p:sp>
          <p:nvSpPr>
            <p:cNvPr id="151" name="椭圆 150"/>
            <p:cNvSpPr/>
            <p:nvPr/>
          </p:nvSpPr>
          <p:spPr>
            <a:xfrm>
              <a:off x="8257863" y="1938432"/>
              <a:ext cx="746438" cy="74643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2" name="Freeform 72"/>
            <p:cNvSpPr>
              <a:spLocks noEditPoints="1"/>
            </p:cNvSpPr>
            <p:nvPr/>
          </p:nvSpPr>
          <p:spPr bwMode="auto">
            <a:xfrm>
              <a:off x="8438271" y="2106143"/>
              <a:ext cx="385620" cy="411012"/>
            </a:xfrm>
            <a:custGeom>
              <a:avLst/>
              <a:gdLst>
                <a:gd name="T0" fmla="*/ 127 w 358"/>
                <a:gd name="T1" fmla="*/ 292 h 382"/>
                <a:gd name="T2" fmla="*/ 322 w 358"/>
                <a:gd name="T3" fmla="*/ 63 h 382"/>
                <a:gd name="T4" fmla="*/ 333 w 358"/>
                <a:gd name="T5" fmla="*/ 113 h 382"/>
                <a:gd name="T6" fmla="*/ 336 w 358"/>
                <a:gd name="T7" fmla="*/ 178 h 382"/>
                <a:gd name="T8" fmla="*/ 338 w 358"/>
                <a:gd name="T9" fmla="*/ 245 h 382"/>
                <a:gd name="T10" fmla="*/ 321 w 358"/>
                <a:gd name="T11" fmla="*/ 314 h 382"/>
                <a:gd name="T12" fmla="*/ 271 w 358"/>
                <a:gd name="T13" fmla="*/ 382 h 382"/>
                <a:gd name="T14" fmla="*/ 172 w 358"/>
                <a:gd name="T15" fmla="*/ 226 h 382"/>
                <a:gd name="T16" fmla="*/ 123 w 358"/>
                <a:gd name="T17" fmla="*/ 197 h 382"/>
                <a:gd name="T18" fmla="*/ 125 w 358"/>
                <a:gd name="T19" fmla="*/ 208 h 382"/>
                <a:gd name="T20" fmla="*/ 174 w 358"/>
                <a:gd name="T21" fmla="*/ 236 h 382"/>
                <a:gd name="T22" fmla="*/ 172 w 358"/>
                <a:gd name="T23" fmla="*/ 226 h 382"/>
                <a:gd name="T24" fmla="*/ 288 w 358"/>
                <a:gd name="T25" fmla="*/ 136 h 382"/>
                <a:gd name="T26" fmla="*/ 263 w 358"/>
                <a:gd name="T27" fmla="*/ 125 h 382"/>
                <a:gd name="T28" fmla="*/ 171 w 358"/>
                <a:gd name="T29" fmla="*/ 70 h 382"/>
                <a:gd name="T30" fmla="*/ 148 w 358"/>
                <a:gd name="T31" fmla="*/ 54 h 382"/>
                <a:gd name="T32" fmla="*/ 171 w 358"/>
                <a:gd name="T33" fmla="*/ 70 h 382"/>
                <a:gd name="T34" fmla="*/ 204 w 358"/>
                <a:gd name="T35" fmla="*/ 39 h 382"/>
                <a:gd name="T36" fmla="*/ 193 w 358"/>
                <a:gd name="T37" fmla="*/ 64 h 382"/>
                <a:gd name="T38" fmla="*/ 258 w 358"/>
                <a:gd name="T39" fmla="*/ 103 h 382"/>
                <a:gd name="T40" fmla="*/ 274 w 358"/>
                <a:gd name="T41" fmla="*/ 80 h 382"/>
                <a:gd name="T42" fmla="*/ 258 w 358"/>
                <a:gd name="T43" fmla="*/ 103 h 382"/>
                <a:gd name="T44" fmla="*/ 249 w 358"/>
                <a:gd name="T45" fmla="*/ 55 h 382"/>
                <a:gd name="T46" fmla="*/ 226 w 358"/>
                <a:gd name="T47" fmla="*/ 71 h 382"/>
                <a:gd name="T48" fmla="*/ 182 w 358"/>
                <a:gd name="T49" fmla="*/ 209 h 382"/>
                <a:gd name="T50" fmla="*/ 133 w 358"/>
                <a:gd name="T51" fmla="*/ 180 h 382"/>
                <a:gd name="T52" fmla="*/ 135 w 358"/>
                <a:gd name="T53" fmla="*/ 190 h 382"/>
                <a:gd name="T54" fmla="*/ 184 w 358"/>
                <a:gd name="T55" fmla="*/ 219 h 382"/>
                <a:gd name="T56" fmla="*/ 182 w 358"/>
                <a:gd name="T57" fmla="*/ 209 h 382"/>
                <a:gd name="T58" fmla="*/ 157 w 358"/>
                <a:gd name="T59" fmla="*/ 104 h 382"/>
                <a:gd name="T60" fmla="*/ 186 w 358"/>
                <a:gd name="T61" fmla="*/ 195 h 382"/>
                <a:gd name="T62" fmla="*/ 222 w 358"/>
                <a:gd name="T63" fmla="*/ 90 h 382"/>
                <a:gd name="T64" fmla="*/ 136 w 358"/>
                <a:gd name="T65" fmla="*/ 238 h 382"/>
                <a:gd name="T66" fmla="*/ 129 w 358"/>
                <a:gd name="T67" fmla="*/ 21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8" h="382">
                  <a:moveTo>
                    <a:pt x="131" y="382"/>
                  </a:moveTo>
                  <a:cubicBezTo>
                    <a:pt x="135" y="352"/>
                    <a:pt x="135" y="320"/>
                    <a:pt x="127" y="292"/>
                  </a:cubicBezTo>
                  <a:cubicBezTo>
                    <a:pt x="0" y="220"/>
                    <a:pt x="34" y="56"/>
                    <a:pt x="140" y="23"/>
                  </a:cubicBezTo>
                  <a:cubicBezTo>
                    <a:pt x="196" y="0"/>
                    <a:pt x="272" y="14"/>
                    <a:pt x="322" y="63"/>
                  </a:cubicBezTo>
                  <a:cubicBezTo>
                    <a:pt x="358" y="99"/>
                    <a:pt x="340" y="109"/>
                    <a:pt x="340" y="109"/>
                  </a:cubicBezTo>
                  <a:cubicBezTo>
                    <a:pt x="333" y="113"/>
                    <a:pt x="333" y="113"/>
                    <a:pt x="333" y="113"/>
                  </a:cubicBezTo>
                  <a:cubicBezTo>
                    <a:pt x="337" y="130"/>
                    <a:pt x="345" y="162"/>
                    <a:pt x="344" y="166"/>
                  </a:cubicBezTo>
                  <a:cubicBezTo>
                    <a:pt x="342" y="172"/>
                    <a:pt x="336" y="178"/>
                    <a:pt x="336" y="178"/>
                  </a:cubicBezTo>
                  <a:cubicBezTo>
                    <a:pt x="354" y="239"/>
                    <a:pt x="354" y="239"/>
                    <a:pt x="354" y="239"/>
                  </a:cubicBezTo>
                  <a:cubicBezTo>
                    <a:pt x="338" y="245"/>
                    <a:pt x="338" y="245"/>
                    <a:pt x="338" y="245"/>
                  </a:cubicBezTo>
                  <a:cubicBezTo>
                    <a:pt x="341" y="265"/>
                    <a:pt x="343" y="281"/>
                    <a:pt x="341" y="300"/>
                  </a:cubicBezTo>
                  <a:cubicBezTo>
                    <a:pt x="341" y="304"/>
                    <a:pt x="330" y="313"/>
                    <a:pt x="321" y="314"/>
                  </a:cubicBezTo>
                  <a:cubicBezTo>
                    <a:pt x="267" y="317"/>
                    <a:pt x="267" y="317"/>
                    <a:pt x="267" y="317"/>
                  </a:cubicBezTo>
                  <a:cubicBezTo>
                    <a:pt x="271" y="382"/>
                    <a:pt x="271" y="382"/>
                    <a:pt x="271" y="382"/>
                  </a:cubicBezTo>
                  <a:cubicBezTo>
                    <a:pt x="131" y="382"/>
                    <a:pt x="131" y="382"/>
                    <a:pt x="131" y="382"/>
                  </a:cubicBezTo>
                  <a:close/>
                  <a:moveTo>
                    <a:pt x="172" y="226"/>
                  </a:moveTo>
                  <a:cubicBezTo>
                    <a:pt x="132" y="196"/>
                    <a:pt x="132" y="196"/>
                    <a:pt x="132" y="196"/>
                  </a:cubicBezTo>
                  <a:cubicBezTo>
                    <a:pt x="129" y="193"/>
                    <a:pt x="125" y="194"/>
                    <a:pt x="123" y="197"/>
                  </a:cubicBezTo>
                  <a:cubicBezTo>
                    <a:pt x="123" y="197"/>
                    <a:pt x="123" y="197"/>
                    <a:pt x="123" y="197"/>
                  </a:cubicBezTo>
                  <a:cubicBezTo>
                    <a:pt x="121" y="201"/>
                    <a:pt x="122" y="205"/>
                    <a:pt x="125" y="208"/>
                  </a:cubicBezTo>
                  <a:cubicBezTo>
                    <a:pt x="165" y="238"/>
                    <a:pt x="165" y="238"/>
                    <a:pt x="165" y="238"/>
                  </a:cubicBezTo>
                  <a:cubicBezTo>
                    <a:pt x="168" y="240"/>
                    <a:pt x="172" y="239"/>
                    <a:pt x="174" y="236"/>
                  </a:cubicBezTo>
                  <a:cubicBezTo>
                    <a:pt x="174" y="236"/>
                    <a:pt x="174" y="236"/>
                    <a:pt x="174" y="236"/>
                  </a:cubicBezTo>
                  <a:cubicBezTo>
                    <a:pt x="176" y="233"/>
                    <a:pt x="175" y="228"/>
                    <a:pt x="172" y="226"/>
                  </a:cubicBezTo>
                  <a:close/>
                  <a:moveTo>
                    <a:pt x="263" y="136"/>
                  </a:moveTo>
                  <a:cubicBezTo>
                    <a:pt x="288" y="136"/>
                    <a:pt x="288" y="136"/>
                    <a:pt x="288" y="136"/>
                  </a:cubicBezTo>
                  <a:cubicBezTo>
                    <a:pt x="288" y="125"/>
                    <a:pt x="288" y="125"/>
                    <a:pt x="288" y="125"/>
                  </a:cubicBezTo>
                  <a:cubicBezTo>
                    <a:pt x="263" y="125"/>
                    <a:pt x="263" y="125"/>
                    <a:pt x="263" y="125"/>
                  </a:cubicBezTo>
                  <a:cubicBezTo>
                    <a:pt x="263" y="136"/>
                    <a:pt x="263" y="136"/>
                    <a:pt x="263" y="136"/>
                  </a:cubicBezTo>
                  <a:close/>
                  <a:moveTo>
                    <a:pt x="171" y="70"/>
                  </a:moveTo>
                  <a:cubicBezTo>
                    <a:pt x="158" y="48"/>
                    <a:pt x="158" y="48"/>
                    <a:pt x="158" y="48"/>
                  </a:cubicBezTo>
                  <a:cubicBezTo>
                    <a:pt x="148" y="54"/>
                    <a:pt x="148" y="54"/>
                    <a:pt x="148" y="54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71" y="70"/>
                    <a:pt x="171" y="70"/>
                    <a:pt x="171" y="70"/>
                  </a:cubicBezTo>
                  <a:close/>
                  <a:moveTo>
                    <a:pt x="204" y="64"/>
                  </a:moveTo>
                  <a:cubicBezTo>
                    <a:pt x="204" y="39"/>
                    <a:pt x="204" y="39"/>
                    <a:pt x="204" y="39"/>
                  </a:cubicBezTo>
                  <a:cubicBezTo>
                    <a:pt x="193" y="39"/>
                    <a:pt x="193" y="39"/>
                    <a:pt x="193" y="39"/>
                  </a:cubicBezTo>
                  <a:cubicBezTo>
                    <a:pt x="193" y="64"/>
                    <a:pt x="193" y="64"/>
                    <a:pt x="193" y="64"/>
                  </a:cubicBezTo>
                  <a:cubicBezTo>
                    <a:pt x="204" y="64"/>
                    <a:pt x="204" y="64"/>
                    <a:pt x="204" y="64"/>
                  </a:cubicBezTo>
                  <a:close/>
                  <a:moveTo>
                    <a:pt x="258" y="103"/>
                  </a:moveTo>
                  <a:cubicBezTo>
                    <a:pt x="279" y="90"/>
                    <a:pt x="279" y="90"/>
                    <a:pt x="279" y="90"/>
                  </a:cubicBezTo>
                  <a:cubicBezTo>
                    <a:pt x="274" y="80"/>
                    <a:pt x="274" y="80"/>
                    <a:pt x="274" y="80"/>
                  </a:cubicBezTo>
                  <a:cubicBezTo>
                    <a:pt x="252" y="93"/>
                    <a:pt x="252" y="93"/>
                    <a:pt x="252" y="93"/>
                  </a:cubicBezTo>
                  <a:cubicBezTo>
                    <a:pt x="258" y="103"/>
                    <a:pt x="258" y="103"/>
                    <a:pt x="258" y="103"/>
                  </a:cubicBezTo>
                  <a:close/>
                  <a:moveTo>
                    <a:pt x="236" y="76"/>
                  </a:moveTo>
                  <a:cubicBezTo>
                    <a:pt x="249" y="55"/>
                    <a:pt x="249" y="55"/>
                    <a:pt x="249" y="55"/>
                  </a:cubicBezTo>
                  <a:cubicBezTo>
                    <a:pt x="239" y="49"/>
                    <a:pt x="239" y="49"/>
                    <a:pt x="239" y="49"/>
                  </a:cubicBezTo>
                  <a:cubicBezTo>
                    <a:pt x="226" y="71"/>
                    <a:pt x="226" y="71"/>
                    <a:pt x="226" y="71"/>
                  </a:cubicBezTo>
                  <a:cubicBezTo>
                    <a:pt x="236" y="76"/>
                    <a:pt x="236" y="76"/>
                    <a:pt x="236" y="76"/>
                  </a:cubicBezTo>
                  <a:close/>
                  <a:moveTo>
                    <a:pt x="182" y="209"/>
                  </a:moveTo>
                  <a:cubicBezTo>
                    <a:pt x="142" y="178"/>
                    <a:pt x="142" y="178"/>
                    <a:pt x="142" y="178"/>
                  </a:cubicBezTo>
                  <a:cubicBezTo>
                    <a:pt x="139" y="176"/>
                    <a:pt x="135" y="177"/>
                    <a:pt x="133" y="180"/>
                  </a:cubicBezTo>
                  <a:cubicBezTo>
                    <a:pt x="133" y="180"/>
                    <a:pt x="133" y="180"/>
                    <a:pt x="133" y="180"/>
                  </a:cubicBezTo>
                  <a:cubicBezTo>
                    <a:pt x="131" y="183"/>
                    <a:pt x="132" y="188"/>
                    <a:pt x="135" y="190"/>
                  </a:cubicBezTo>
                  <a:cubicBezTo>
                    <a:pt x="175" y="221"/>
                    <a:pt x="175" y="221"/>
                    <a:pt x="175" y="221"/>
                  </a:cubicBezTo>
                  <a:cubicBezTo>
                    <a:pt x="178" y="223"/>
                    <a:pt x="182" y="222"/>
                    <a:pt x="184" y="219"/>
                  </a:cubicBezTo>
                  <a:cubicBezTo>
                    <a:pt x="184" y="219"/>
                    <a:pt x="184" y="219"/>
                    <a:pt x="184" y="219"/>
                  </a:cubicBezTo>
                  <a:cubicBezTo>
                    <a:pt x="186" y="216"/>
                    <a:pt x="185" y="211"/>
                    <a:pt x="182" y="209"/>
                  </a:cubicBezTo>
                  <a:close/>
                  <a:moveTo>
                    <a:pt x="222" y="90"/>
                  </a:moveTo>
                  <a:cubicBezTo>
                    <a:pt x="198" y="76"/>
                    <a:pt x="169" y="83"/>
                    <a:pt x="157" y="104"/>
                  </a:cubicBezTo>
                  <a:cubicBezTo>
                    <a:pt x="144" y="126"/>
                    <a:pt x="160" y="151"/>
                    <a:pt x="149" y="174"/>
                  </a:cubicBezTo>
                  <a:cubicBezTo>
                    <a:pt x="186" y="195"/>
                    <a:pt x="186" y="195"/>
                    <a:pt x="186" y="195"/>
                  </a:cubicBezTo>
                  <a:cubicBezTo>
                    <a:pt x="200" y="174"/>
                    <a:pt x="229" y="176"/>
                    <a:pt x="242" y="154"/>
                  </a:cubicBezTo>
                  <a:cubicBezTo>
                    <a:pt x="255" y="132"/>
                    <a:pt x="245" y="104"/>
                    <a:pt x="222" y="90"/>
                  </a:cubicBezTo>
                  <a:close/>
                  <a:moveTo>
                    <a:pt x="129" y="216"/>
                  </a:moveTo>
                  <a:cubicBezTo>
                    <a:pt x="125" y="224"/>
                    <a:pt x="128" y="233"/>
                    <a:pt x="136" y="238"/>
                  </a:cubicBezTo>
                  <a:cubicBezTo>
                    <a:pt x="142" y="241"/>
                    <a:pt x="150" y="240"/>
                    <a:pt x="155" y="236"/>
                  </a:cubicBezTo>
                  <a:lnTo>
                    <a:pt x="129" y="2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3" name="文本框 173"/>
            <p:cNvSpPr txBox="1"/>
            <p:nvPr/>
          </p:nvSpPr>
          <p:spPr>
            <a:xfrm>
              <a:off x="9191537" y="2103270"/>
              <a:ext cx="2261569" cy="369246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400">
                  <a:gradFill>
                    <a:gsLst>
                      <a:gs pos="16000">
                        <a:schemeClr val="accent3">
                          <a:lumMod val="40000"/>
                          <a:lumOff val="60000"/>
                        </a:schemeClr>
                      </a:gs>
                      <a:gs pos="70000">
                        <a:schemeClr val="accent3"/>
                      </a:gs>
                      <a:gs pos="100000">
                        <a:schemeClr val="accent3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 Light" panose="020B0502040204020203" pitchFamily="34" charset="-122"/>
                  <a:ea typeface="微软雅黑 Light" panose="020B0502040204020203" pitchFamily="34" charset="-122"/>
                </a:defRPr>
              </a:lvl1pPr>
            </a:lstStyle>
            <a:p>
              <a:r>
                <a:rPr lang="zh-CN" altLang="en-US" sz="18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考虑幼儿的发展能力</a:t>
              </a:r>
              <a:endParaRPr lang="zh-CN" altLang="en-US" sz="18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4" name="矩形 153"/>
            <p:cNvSpPr/>
            <p:nvPr/>
          </p:nvSpPr>
          <p:spPr>
            <a:xfrm>
              <a:off x="9194937" y="2181649"/>
              <a:ext cx="2330313" cy="3288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endParaRPr lang="en-US" altLang="zh-CN" sz="14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8260022" y="4045495"/>
            <a:ext cx="3661132" cy="746609"/>
            <a:chOff x="8257863" y="4014672"/>
            <a:chExt cx="3660174" cy="746436"/>
          </a:xfrm>
        </p:grpSpPr>
        <p:grpSp>
          <p:nvGrpSpPr>
            <p:cNvPr id="156" name="组合 155"/>
            <p:cNvGrpSpPr/>
            <p:nvPr/>
          </p:nvGrpSpPr>
          <p:grpSpPr>
            <a:xfrm>
              <a:off x="8257863" y="4014672"/>
              <a:ext cx="746438" cy="746436"/>
              <a:chOff x="8257863" y="4014672"/>
              <a:chExt cx="746438" cy="746436"/>
            </a:xfrm>
          </p:grpSpPr>
          <p:sp>
            <p:nvSpPr>
              <p:cNvPr id="159" name="椭圆 158"/>
              <p:cNvSpPr/>
              <p:nvPr/>
            </p:nvSpPr>
            <p:spPr>
              <a:xfrm>
                <a:off x="8257863" y="4014672"/>
                <a:ext cx="746438" cy="74643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0" name="Freeform 99"/>
              <p:cNvSpPr>
                <a:spLocks noEditPoints="1"/>
              </p:cNvSpPr>
              <p:nvPr/>
            </p:nvSpPr>
            <p:spPr bwMode="auto">
              <a:xfrm>
                <a:off x="8463346" y="4177089"/>
                <a:ext cx="335470" cy="421603"/>
              </a:xfrm>
              <a:custGeom>
                <a:avLst/>
                <a:gdLst>
                  <a:gd name="T0" fmla="*/ 12 w 222"/>
                  <a:gd name="T1" fmla="*/ 0 h 279"/>
                  <a:gd name="T2" fmla="*/ 210 w 222"/>
                  <a:gd name="T3" fmla="*/ 0 h 279"/>
                  <a:gd name="T4" fmla="*/ 222 w 222"/>
                  <a:gd name="T5" fmla="*/ 0 h 279"/>
                  <a:gd name="T6" fmla="*/ 222 w 222"/>
                  <a:gd name="T7" fmla="*/ 12 h 279"/>
                  <a:gd name="T8" fmla="*/ 222 w 222"/>
                  <a:gd name="T9" fmla="*/ 267 h 279"/>
                  <a:gd name="T10" fmla="*/ 222 w 222"/>
                  <a:gd name="T11" fmla="*/ 279 h 279"/>
                  <a:gd name="T12" fmla="*/ 210 w 222"/>
                  <a:gd name="T13" fmla="*/ 279 h 279"/>
                  <a:gd name="T14" fmla="*/ 71 w 222"/>
                  <a:gd name="T15" fmla="*/ 279 h 279"/>
                  <a:gd name="T16" fmla="*/ 66 w 222"/>
                  <a:gd name="T17" fmla="*/ 279 h 279"/>
                  <a:gd name="T18" fmla="*/ 64 w 222"/>
                  <a:gd name="T19" fmla="*/ 277 h 279"/>
                  <a:gd name="T20" fmla="*/ 4 w 222"/>
                  <a:gd name="T21" fmla="*/ 232 h 279"/>
                  <a:gd name="T22" fmla="*/ 0 w 222"/>
                  <a:gd name="T23" fmla="*/ 229 h 279"/>
                  <a:gd name="T24" fmla="*/ 0 w 222"/>
                  <a:gd name="T25" fmla="*/ 225 h 279"/>
                  <a:gd name="T26" fmla="*/ 0 w 222"/>
                  <a:gd name="T27" fmla="*/ 12 h 279"/>
                  <a:gd name="T28" fmla="*/ 0 w 222"/>
                  <a:gd name="T29" fmla="*/ 0 h 279"/>
                  <a:gd name="T30" fmla="*/ 12 w 222"/>
                  <a:gd name="T31" fmla="*/ 0 h 279"/>
                  <a:gd name="T32" fmla="*/ 12 w 222"/>
                  <a:gd name="T33" fmla="*/ 0 h 279"/>
                  <a:gd name="T34" fmla="*/ 23 w 222"/>
                  <a:gd name="T35" fmla="*/ 213 h 279"/>
                  <a:gd name="T36" fmla="*/ 59 w 222"/>
                  <a:gd name="T37" fmla="*/ 199 h 279"/>
                  <a:gd name="T38" fmla="*/ 64 w 222"/>
                  <a:gd name="T39" fmla="*/ 196 h 279"/>
                  <a:gd name="T40" fmla="*/ 66 w 222"/>
                  <a:gd name="T41" fmla="*/ 201 h 279"/>
                  <a:gd name="T42" fmla="*/ 80 w 222"/>
                  <a:gd name="T43" fmla="*/ 255 h 279"/>
                  <a:gd name="T44" fmla="*/ 198 w 222"/>
                  <a:gd name="T45" fmla="*/ 255 h 279"/>
                  <a:gd name="T46" fmla="*/ 198 w 222"/>
                  <a:gd name="T47" fmla="*/ 24 h 279"/>
                  <a:gd name="T48" fmla="*/ 23 w 222"/>
                  <a:gd name="T49" fmla="*/ 24 h 279"/>
                  <a:gd name="T50" fmla="*/ 23 w 222"/>
                  <a:gd name="T51" fmla="*/ 213 h 279"/>
                  <a:gd name="T52" fmla="*/ 23 w 222"/>
                  <a:gd name="T53" fmla="*/ 213 h 279"/>
                  <a:gd name="T54" fmla="*/ 68 w 222"/>
                  <a:gd name="T55" fmla="*/ 253 h 279"/>
                  <a:gd name="T56" fmla="*/ 56 w 222"/>
                  <a:gd name="T57" fmla="*/ 211 h 279"/>
                  <a:gd name="T58" fmla="*/ 28 w 222"/>
                  <a:gd name="T59" fmla="*/ 220 h 279"/>
                  <a:gd name="T60" fmla="*/ 68 w 222"/>
                  <a:gd name="T61" fmla="*/ 253 h 279"/>
                  <a:gd name="T62" fmla="*/ 68 w 222"/>
                  <a:gd name="T63" fmla="*/ 253 h 279"/>
                  <a:gd name="T64" fmla="*/ 52 w 222"/>
                  <a:gd name="T65" fmla="*/ 149 h 279"/>
                  <a:gd name="T66" fmla="*/ 52 w 222"/>
                  <a:gd name="T67" fmla="*/ 161 h 279"/>
                  <a:gd name="T68" fmla="*/ 172 w 222"/>
                  <a:gd name="T69" fmla="*/ 161 h 279"/>
                  <a:gd name="T70" fmla="*/ 172 w 222"/>
                  <a:gd name="T71" fmla="*/ 149 h 279"/>
                  <a:gd name="T72" fmla="*/ 52 w 222"/>
                  <a:gd name="T73" fmla="*/ 149 h 279"/>
                  <a:gd name="T74" fmla="*/ 52 w 222"/>
                  <a:gd name="T75" fmla="*/ 149 h 279"/>
                  <a:gd name="T76" fmla="*/ 52 w 222"/>
                  <a:gd name="T77" fmla="*/ 121 h 279"/>
                  <a:gd name="T78" fmla="*/ 52 w 222"/>
                  <a:gd name="T79" fmla="*/ 130 h 279"/>
                  <a:gd name="T80" fmla="*/ 172 w 222"/>
                  <a:gd name="T81" fmla="*/ 130 h 279"/>
                  <a:gd name="T82" fmla="*/ 172 w 222"/>
                  <a:gd name="T83" fmla="*/ 121 h 279"/>
                  <a:gd name="T84" fmla="*/ 52 w 222"/>
                  <a:gd name="T85" fmla="*/ 121 h 279"/>
                  <a:gd name="T86" fmla="*/ 52 w 222"/>
                  <a:gd name="T87" fmla="*/ 121 h 279"/>
                  <a:gd name="T88" fmla="*/ 52 w 222"/>
                  <a:gd name="T89" fmla="*/ 90 h 279"/>
                  <a:gd name="T90" fmla="*/ 52 w 222"/>
                  <a:gd name="T91" fmla="*/ 99 h 279"/>
                  <a:gd name="T92" fmla="*/ 172 w 222"/>
                  <a:gd name="T93" fmla="*/ 99 h 279"/>
                  <a:gd name="T94" fmla="*/ 172 w 222"/>
                  <a:gd name="T95" fmla="*/ 90 h 279"/>
                  <a:gd name="T96" fmla="*/ 52 w 222"/>
                  <a:gd name="T97" fmla="*/ 90 h 279"/>
                  <a:gd name="T98" fmla="*/ 52 w 222"/>
                  <a:gd name="T99" fmla="*/ 90 h 279"/>
                  <a:gd name="T100" fmla="*/ 52 w 222"/>
                  <a:gd name="T101" fmla="*/ 59 h 279"/>
                  <a:gd name="T102" fmla="*/ 52 w 222"/>
                  <a:gd name="T103" fmla="*/ 71 h 279"/>
                  <a:gd name="T104" fmla="*/ 172 w 222"/>
                  <a:gd name="T105" fmla="*/ 71 h 279"/>
                  <a:gd name="T106" fmla="*/ 172 w 222"/>
                  <a:gd name="T107" fmla="*/ 59 h 279"/>
                  <a:gd name="T108" fmla="*/ 52 w 222"/>
                  <a:gd name="T109" fmla="*/ 59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22" h="279">
                    <a:moveTo>
                      <a:pt x="12" y="0"/>
                    </a:moveTo>
                    <a:lnTo>
                      <a:pt x="210" y="0"/>
                    </a:lnTo>
                    <a:lnTo>
                      <a:pt x="222" y="0"/>
                    </a:lnTo>
                    <a:lnTo>
                      <a:pt x="222" y="12"/>
                    </a:lnTo>
                    <a:lnTo>
                      <a:pt x="222" y="267"/>
                    </a:lnTo>
                    <a:lnTo>
                      <a:pt x="222" y="279"/>
                    </a:lnTo>
                    <a:lnTo>
                      <a:pt x="210" y="279"/>
                    </a:lnTo>
                    <a:lnTo>
                      <a:pt x="71" y="279"/>
                    </a:lnTo>
                    <a:lnTo>
                      <a:pt x="66" y="279"/>
                    </a:lnTo>
                    <a:lnTo>
                      <a:pt x="64" y="277"/>
                    </a:lnTo>
                    <a:lnTo>
                      <a:pt x="4" y="232"/>
                    </a:lnTo>
                    <a:lnTo>
                      <a:pt x="0" y="229"/>
                    </a:lnTo>
                    <a:lnTo>
                      <a:pt x="0" y="225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  <a:moveTo>
                      <a:pt x="23" y="213"/>
                    </a:moveTo>
                    <a:lnTo>
                      <a:pt x="59" y="199"/>
                    </a:lnTo>
                    <a:lnTo>
                      <a:pt x="64" y="196"/>
                    </a:lnTo>
                    <a:lnTo>
                      <a:pt x="66" y="201"/>
                    </a:lnTo>
                    <a:lnTo>
                      <a:pt x="80" y="255"/>
                    </a:lnTo>
                    <a:lnTo>
                      <a:pt x="198" y="255"/>
                    </a:lnTo>
                    <a:lnTo>
                      <a:pt x="198" y="24"/>
                    </a:lnTo>
                    <a:lnTo>
                      <a:pt x="23" y="24"/>
                    </a:lnTo>
                    <a:lnTo>
                      <a:pt x="23" y="213"/>
                    </a:lnTo>
                    <a:lnTo>
                      <a:pt x="23" y="213"/>
                    </a:lnTo>
                    <a:close/>
                    <a:moveTo>
                      <a:pt x="68" y="253"/>
                    </a:moveTo>
                    <a:lnTo>
                      <a:pt x="56" y="211"/>
                    </a:lnTo>
                    <a:lnTo>
                      <a:pt x="28" y="220"/>
                    </a:lnTo>
                    <a:lnTo>
                      <a:pt x="68" y="253"/>
                    </a:lnTo>
                    <a:lnTo>
                      <a:pt x="68" y="253"/>
                    </a:lnTo>
                    <a:close/>
                    <a:moveTo>
                      <a:pt x="52" y="149"/>
                    </a:moveTo>
                    <a:lnTo>
                      <a:pt x="52" y="161"/>
                    </a:lnTo>
                    <a:lnTo>
                      <a:pt x="172" y="161"/>
                    </a:lnTo>
                    <a:lnTo>
                      <a:pt x="172" y="149"/>
                    </a:lnTo>
                    <a:lnTo>
                      <a:pt x="52" y="149"/>
                    </a:lnTo>
                    <a:lnTo>
                      <a:pt x="52" y="149"/>
                    </a:lnTo>
                    <a:close/>
                    <a:moveTo>
                      <a:pt x="52" y="121"/>
                    </a:moveTo>
                    <a:lnTo>
                      <a:pt x="52" y="130"/>
                    </a:lnTo>
                    <a:lnTo>
                      <a:pt x="172" y="130"/>
                    </a:lnTo>
                    <a:lnTo>
                      <a:pt x="172" y="121"/>
                    </a:lnTo>
                    <a:lnTo>
                      <a:pt x="52" y="121"/>
                    </a:lnTo>
                    <a:lnTo>
                      <a:pt x="52" y="121"/>
                    </a:lnTo>
                    <a:close/>
                    <a:moveTo>
                      <a:pt x="52" y="90"/>
                    </a:moveTo>
                    <a:lnTo>
                      <a:pt x="52" y="99"/>
                    </a:lnTo>
                    <a:lnTo>
                      <a:pt x="172" y="99"/>
                    </a:lnTo>
                    <a:lnTo>
                      <a:pt x="172" y="90"/>
                    </a:lnTo>
                    <a:lnTo>
                      <a:pt x="52" y="90"/>
                    </a:lnTo>
                    <a:lnTo>
                      <a:pt x="52" y="90"/>
                    </a:lnTo>
                    <a:close/>
                    <a:moveTo>
                      <a:pt x="52" y="59"/>
                    </a:moveTo>
                    <a:lnTo>
                      <a:pt x="52" y="71"/>
                    </a:lnTo>
                    <a:lnTo>
                      <a:pt x="172" y="71"/>
                    </a:lnTo>
                    <a:lnTo>
                      <a:pt x="172" y="59"/>
                    </a:lnTo>
                    <a:lnTo>
                      <a:pt x="52" y="5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57" name="文本框 177"/>
            <p:cNvSpPr txBox="1"/>
            <p:nvPr/>
          </p:nvSpPr>
          <p:spPr>
            <a:xfrm>
              <a:off x="9194927" y="4030858"/>
              <a:ext cx="2723110" cy="64618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400">
                  <a:gradFill>
                    <a:gsLst>
                      <a:gs pos="16000">
                        <a:schemeClr val="accent3">
                          <a:lumMod val="40000"/>
                          <a:lumOff val="60000"/>
                        </a:schemeClr>
                      </a:gs>
                      <a:gs pos="70000">
                        <a:schemeClr val="accent3"/>
                      </a:gs>
                      <a:gs pos="100000">
                        <a:schemeClr val="accent3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 Light" panose="020B0502040204020203" pitchFamily="34" charset="-122"/>
                  <a:ea typeface="微软雅黑 Light" panose="020B0502040204020203" pitchFamily="34" charset="-122"/>
                </a:defRPr>
              </a:lvl1pPr>
            </a:lstStyle>
            <a:p>
              <a:r>
                <a:rPr lang="zh-CN" altLang="en-US" sz="18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观察幼儿，提供有效的回</a:t>
              </a:r>
              <a:endParaRPr lang="en-US" altLang="zh-CN" sz="180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8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应和支持</a:t>
              </a:r>
              <a:endParaRPr lang="zh-CN" altLang="en-US" sz="18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564811" y="1968776"/>
            <a:ext cx="3291391" cy="746609"/>
            <a:chOff x="564664" y="1938432"/>
            <a:chExt cx="3290534" cy="746436"/>
          </a:xfrm>
        </p:grpSpPr>
        <p:sp>
          <p:nvSpPr>
            <p:cNvPr id="162" name="椭圆 161"/>
            <p:cNvSpPr/>
            <p:nvPr/>
          </p:nvSpPr>
          <p:spPr>
            <a:xfrm>
              <a:off x="3108760" y="1938432"/>
              <a:ext cx="746438" cy="74643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3" name="Freeform 54"/>
            <p:cNvSpPr>
              <a:spLocks noEditPoints="1"/>
            </p:cNvSpPr>
            <p:nvPr/>
          </p:nvSpPr>
          <p:spPr bwMode="auto">
            <a:xfrm>
              <a:off x="3281753" y="2115204"/>
              <a:ext cx="400450" cy="392891"/>
            </a:xfrm>
            <a:custGeom>
              <a:avLst/>
              <a:gdLst>
                <a:gd name="T0" fmla="*/ 112 w 112"/>
                <a:gd name="T1" fmla="*/ 93 h 110"/>
                <a:gd name="T2" fmla="*/ 0 w 112"/>
                <a:gd name="T3" fmla="*/ 93 h 110"/>
                <a:gd name="T4" fmla="*/ 9 w 112"/>
                <a:gd name="T5" fmla="*/ 86 h 110"/>
                <a:gd name="T6" fmla="*/ 103 w 112"/>
                <a:gd name="T7" fmla="*/ 86 h 110"/>
                <a:gd name="T8" fmla="*/ 29 w 112"/>
                <a:gd name="T9" fmla="*/ 4 h 110"/>
                <a:gd name="T10" fmla="*/ 29 w 112"/>
                <a:gd name="T11" fmla="*/ 24 h 110"/>
                <a:gd name="T12" fmla="*/ 29 w 112"/>
                <a:gd name="T13" fmla="*/ 4 h 110"/>
                <a:gd name="T14" fmla="*/ 73 w 112"/>
                <a:gd name="T15" fmla="*/ 14 h 110"/>
                <a:gd name="T16" fmla="*/ 93 w 112"/>
                <a:gd name="T17" fmla="*/ 14 h 110"/>
                <a:gd name="T18" fmla="*/ 73 w 112"/>
                <a:gd name="T19" fmla="*/ 62 h 110"/>
                <a:gd name="T20" fmla="*/ 80 w 112"/>
                <a:gd name="T21" fmla="*/ 89 h 110"/>
                <a:gd name="T22" fmla="*/ 86 w 112"/>
                <a:gd name="T23" fmla="*/ 89 h 110"/>
                <a:gd name="T24" fmla="*/ 94 w 112"/>
                <a:gd name="T25" fmla="*/ 59 h 110"/>
                <a:gd name="T26" fmla="*/ 99 w 112"/>
                <a:gd name="T27" fmla="*/ 36 h 110"/>
                <a:gd name="T28" fmla="*/ 78 w 112"/>
                <a:gd name="T29" fmla="*/ 26 h 110"/>
                <a:gd name="T30" fmla="*/ 78 w 112"/>
                <a:gd name="T31" fmla="*/ 35 h 110"/>
                <a:gd name="T32" fmla="*/ 73 w 112"/>
                <a:gd name="T33" fmla="*/ 62 h 110"/>
                <a:gd name="T34" fmla="*/ 67 w 112"/>
                <a:gd name="T35" fmla="*/ 11 h 110"/>
                <a:gd name="T36" fmla="*/ 45 w 112"/>
                <a:gd name="T37" fmla="*/ 11 h 110"/>
                <a:gd name="T38" fmla="*/ 67 w 112"/>
                <a:gd name="T39" fmla="*/ 60 h 110"/>
                <a:gd name="T40" fmla="*/ 73 w 112"/>
                <a:gd name="T41" fmla="*/ 35 h 110"/>
                <a:gd name="T42" fmla="*/ 49 w 112"/>
                <a:gd name="T43" fmla="*/ 24 h 110"/>
                <a:gd name="T44" fmla="*/ 39 w 112"/>
                <a:gd name="T45" fmla="*/ 51 h 110"/>
                <a:gd name="T46" fmla="*/ 45 w 112"/>
                <a:gd name="T47" fmla="*/ 93 h 110"/>
                <a:gd name="T48" fmla="*/ 56 w 112"/>
                <a:gd name="T49" fmla="*/ 72 h 110"/>
                <a:gd name="T50" fmla="*/ 67 w 112"/>
                <a:gd name="T51" fmla="*/ 93 h 110"/>
                <a:gd name="T52" fmla="*/ 39 w 112"/>
                <a:gd name="T53" fmla="*/ 62 h 110"/>
                <a:gd name="T54" fmla="*/ 34 w 112"/>
                <a:gd name="T55" fmla="*/ 35 h 110"/>
                <a:gd name="T56" fmla="*/ 34 w 112"/>
                <a:gd name="T57" fmla="*/ 26 h 110"/>
                <a:gd name="T58" fmla="*/ 13 w 112"/>
                <a:gd name="T59" fmla="*/ 36 h 110"/>
                <a:gd name="T60" fmla="*/ 18 w 112"/>
                <a:gd name="T61" fmla="*/ 59 h 110"/>
                <a:gd name="T62" fmla="*/ 26 w 112"/>
                <a:gd name="T63" fmla="*/ 89 h 110"/>
                <a:gd name="T64" fmla="*/ 32 w 112"/>
                <a:gd name="T65" fmla="*/ 89 h 110"/>
                <a:gd name="T66" fmla="*/ 39 w 112"/>
                <a:gd name="T67" fmla="*/ 6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110">
                  <a:moveTo>
                    <a:pt x="100" y="82"/>
                  </a:moveTo>
                  <a:cubicBezTo>
                    <a:pt x="107" y="85"/>
                    <a:pt x="112" y="89"/>
                    <a:pt x="112" y="93"/>
                  </a:cubicBezTo>
                  <a:cubicBezTo>
                    <a:pt x="112" y="102"/>
                    <a:pt x="87" y="110"/>
                    <a:pt x="56" y="110"/>
                  </a:cubicBezTo>
                  <a:cubicBezTo>
                    <a:pt x="25" y="110"/>
                    <a:pt x="0" y="102"/>
                    <a:pt x="0" y="93"/>
                  </a:cubicBezTo>
                  <a:cubicBezTo>
                    <a:pt x="0" y="89"/>
                    <a:pt x="5" y="85"/>
                    <a:pt x="12" y="82"/>
                  </a:cubicBezTo>
                  <a:cubicBezTo>
                    <a:pt x="10" y="83"/>
                    <a:pt x="9" y="85"/>
                    <a:pt x="9" y="86"/>
                  </a:cubicBezTo>
                  <a:cubicBezTo>
                    <a:pt x="9" y="92"/>
                    <a:pt x="30" y="98"/>
                    <a:pt x="56" y="98"/>
                  </a:cubicBezTo>
                  <a:cubicBezTo>
                    <a:pt x="82" y="98"/>
                    <a:pt x="103" y="92"/>
                    <a:pt x="103" y="86"/>
                  </a:cubicBezTo>
                  <a:cubicBezTo>
                    <a:pt x="103" y="85"/>
                    <a:pt x="102" y="83"/>
                    <a:pt x="100" y="82"/>
                  </a:cubicBezTo>
                  <a:close/>
                  <a:moveTo>
                    <a:pt x="29" y="4"/>
                  </a:moveTo>
                  <a:cubicBezTo>
                    <a:pt x="34" y="4"/>
                    <a:pt x="39" y="9"/>
                    <a:pt x="39" y="14"/>
                  </a:cubicBezTo>
                  <a:cubicBezTo>
                    <a:pt x="39" y="20"/>
                    <a:pt x="34" y="24"/>
                    <a:pt x="29" y="24"/>
                  </a:cubicBezTo>
                  <a:cubicBezTo>
                    <a:pt x="23" y="24"/>
                    <a:pt x="19" y="20"/>
                    <a:pt x="19" y="14"/>
                  </a:cubicBezTo>
                  <a:cubicBezTo>
                    <a:pt x="19" y="9"/>
                    <a:pt x="23" y="4"/>
                    <a:pt x="29" y="4"/>
                  </a:cubicBezTo>
                  <a:close/>
                  <a:moveTo>
                    <a:pt x="83" y="4"/>
                  </a:moveTo>
                  <a:cubicBezTo>
                    <a:pt x="78" y="4"/>
                    <a:pt x="73" y="9"/>
                    <a:pt x="73" y="14"/>
                  </a:cubicBezTo>
                  <a:cubicBezTo>
                    <a:pt x="73" y="20"/>
                    <a:pt x="78" y="24"/>
                    <a:pt x="83" y="24"/>
                  </a:cubicBezTo>
                  <a:cubicBezTo>
                    <a:pt x="89" y="24"/>
                    <a:pt x="93" y="20"/>
                    <a:pt x="93" y="14"/>
                  </a:cubicBezTo>
                  <a:cubicBezTo>
                    <a:pt x="93" y="9"/>
                    <a:pt x="89" y="4"/>
                    <a:pt x="83" y="4"/>
                  </a:cubicBezTo>
                  <a:close/>
                  <a:moveTo>
                    <a:pt x="73" y="62"/>
                  </a:moveTo>
                  <a:cubicBezTo>
                    <a:pt x="73" y="89"/>
                    <a:pt x="73" y="89"/>
                    <a:pt x="73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3" y="70"/>
                    <a:pt x="83" y="70"/>
                    <a:pt x="83" y="70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94" y="89"/>
                    <a:pt x="94" y="89"/>
                    <a:pt x="94" y="8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7" y="58"/>
                    <a:pt x="99" y="55"/>
                    <a:pt x="99" y="51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9" y="30"/>
                    <a:pt x="95" y="26"/>
                    <a:pt x="89" y="26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7" y="26"/>
                    <a:pt x="76" y="26"/>
                    <a:pt x="75" y="26"/>
                  </a:cubicBezTo>
                  <a:cubicBezTo>
                    <a:pt x="77" y="29"/>
                    <a:pt x="78" y="32"/>
                    <a:pt x="78" y="35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78" y="55"/>
                    <a:pt x="76" y="59"/>
                    <a:pt x="73" y="62"/>
                  </a:cubicBezTo>
                  <a:close/>
                  <a:moveTo>
                    <a:pt x="56" y="0"/>
                  </a:moveTo>
                  <a:cubicBezTo>
                    <a:pt x="62" y="0"/>
                    <a:pt x="67" y="5"/>
                    <a:pt x="67" y="11"/>
                  </a:cubicBezTo>
                  <a:cubicBezTo>
                    <a:pt x="67" y="17"/>
                    <a:pt x="62" y="22"/>
                    <a:pt x="56" y="22"/>
                  </a:cubicBezTo>
                  <a:cubicBezTo>
                    <a:pt x="50" y="22"/>
                    <a:pt x="45" y="17"/>
                    <a:pt x="45" y="11"/>
                  </a:cubicBezTo>
                  <a:cubicBezTo>
                    <a:pt x="45" y="5"/>
                    <a:pt x="50" y="0"/>
                    <a:pt x="56" y="0"/>
                  </a:cubicBezTo>
                  <a:close/>
                  <a:moveTo>
                    <a:pt x="67" y="60"/>
                  </a:moveTo>
                  <a:cubicBezTo>
                    <a:pt x="70" y="59"/>
                    <a:pt x="73" y="55"/>
                    <a:pt x="73" y="51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3" y="29"/>
                    <a:pt x="68" y="24"/>
                    <a:pt x="62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4" y="24"/>
                    <a:pt x="39" y="29"/>
                    <a:pt x="39" y="35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9" y="55"/>
                    <a:pt x="41" y="59"/>
                    <a:pt x="45" y="60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60"/>
                    <a:pt x="67" y="60"/>
                    <a:pt x="67" y="60"/>
                  </a:cubicBezTo>
                  <a:close/>
                  <a:moveTo>
                    <a:pt x="39" y="62"/>
                  </a:moveTo>
                  <a:cubicBezTo>
                    <a:pt x="36" y="59"/>
                    <a:pt x="34" y="55"/>
                    <a:pt x="34" y="51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2"/>
                    <a:pt x="35" y="29"/>
                    <a:pt x="37" y="26"/>
                  </a:cubicBezTo>
                  <a:cubicBezTo>
                    <a:pt x="36" y="26"/>
                    <a:pt x="35" y="26"/>
                    <a:pt x="34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17" y="26"/>
                    <a:pt x="13" y="30"/>
                    <a:pt x="13" y="36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5"/>
                    <a:pt x="15" y="58"/>
                    <a:pt x="18" y="5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32" y="89"/>
                    <a:pt x="32" y="89"/>
                    <a:pt x="32" y="89"/>
                  </a:cubicBezTo>
                  <a:cubicBezTo>
                    <a:pt x="39" y="89"/>
                    <a:pt x="39" y="89"/>
                    <a:pt x="39" y="89"/>
                  </a:cubicBezTo>
                  <a:lnTo>
                    <a:pt x="39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4" name="文本框 184"/>
            <p:cNvSpPr txBox="1"/>
            <p:nvPr/>
          </p:nvSpPr>
          <p:spPr>
            <a:xfrm>
              <a:off x="1056752" y="2031276"/>
              <a:ext cx="1800024" cy="369246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400">
                  <a:gradFill>
                    <a:gsLst>
                      <a:gs pos="16000">
                        <a:schemeClr val="accent3">
                          <a:lumMod val="40000"/>
                          <a:lumOff val="60000"/>
                        </a:schemeClr>
                      </a:gs>
                      <a:gs pos="70000">
                        <a:schemeClr val="accent3"/>
                      </a:gs>
                      <a:gs pos="100000">
                        <a:schemeClr val="accent3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 Light" panose="020B0502040204020203" pitchFamily="34" charset="-122"/>
                  <a:ea typeface="微软雅黑 Light" panose="020B0502040204020203" pitchFamily="34" charset="-122"/>
                </a:defRPr>
              </a:lvl1pPr>
            </a:lstStyle>
            <a:p>
              <a:pPr algn="r"/>
              <a:r>
                <a:rPr lang="zh-CN" altLang="en-US" sz="18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追随幼儿的兴趣</a:t>
              </a:r>
              <a:endParaRPr lang="zh-CN" altLang="en-US" sz="18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5" name="矩形 164"/>
            <p:cNvSpPr/>
            <p:nvPr/>
          </p:nvSpPr>
          <p:spPr>
            <a:xfrm>
              <a:off x="564664" y="2181651"/>
              <a:ext cx="2330313" cy="3288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endParaRPr lang="en-US" altLang="zh-CN" sz="14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6" name="组合 165"/>
          <p:cNvGrpSpPr/>
          <p:nvPr/>
        </p:nvGrpSpPr>
        <p:grpSpPr>
          <a:xfrm>
            <a:off x="1186643" y="4045495"/>
            <a:ext cx="2669559" cy="746609"/>
            <a:chOff x="1186334" y="4014672"/>
            <a:chExt cx="2668864" cy="746436"/>
          </a:xfrm>
        </p:grpSpPr>
        <p:sp>
          <p:nvSpPr>
            <p:cNvPr id="167" name="椭圆 166"/>
            <p:cNvSpPr/>
            <p:nvPr/>
          </p:nvSpPr>
          <p:spPr>
            <a:xfrm>
              <a:off x="3108760" y="4014672"/>
              <a:ext cx="746438" cy="74643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8" name="Freeform 96"/>
            <p:cNvSpPr>
              <a:spLocks noEditPoints="1"/>
            </p:cNvSpPr>
            <p:nvPr/>
          </p:nvSpPr>
          <p:spPr bwMode="auto">
            <a:xfrm>
              <a:off x="3298219" y="4220721"/>
              <a:ext cx="367519" cy="334339"/>
            </a:xfrm>
            <a:custGeom>
              <a:avLst/>
              <a:gdLst>
                <a:gd name="T0" fmla="*/ 8 w 122"/>
                <a:gd name="T1" fmla="*/ 31 h 111"/>
                <a:gd name="T2" fmla="*/ 53 w 122"/>
                <a:gd name="T3" fmla="*/ 27 h 111"/>
                <a:gd name="T4" fmla="*/ 60 w 122"/>
                <a:gd name="T5" fmla="*/ 6 h 111"/>
                <a:gd name="T6" fmla="*/ 116 w 122"/>
                <a:gd name="T7" fmla="*/ 5 h 111"/>
                <a:gd name="T8" fmla="*/ 95 w 122"/>
                <a:gd name="T9" fmla="*/ 111 h 111"/>
                <a:gd name="T10" fmla="*/ 70 w 122"/>
                <a:gd name="T11" fmla="*/ 14 h 111"/>
                <a:gd name="T12" fmla="*/ 53 w 122"/>
                <a:gd name="T13" fmla="*/ 111 h 111"/>
                <a:gd name="T14" fmla="*/ 37 w 122"/>
                <a:gd name="T15" fmla="*/ 36 h 111"/>
                <a:gd name="T16" fmla="*/ 12 w 122"/>
                <a:gd name="T17" fmla="*/ 111 h 111"/>
                <a:gd name="T18" fmla="*/ 82 w 122"/>
                <a:gd name="T19" fmla="*/ 38 h 111"/>
                <a:gd name="T20" fmla="*/ 84 w 122"/>
                <a:gd name="T21" fmla="*/ 30 h 111"/>
                <a:gd name="T22" fmla="*/ 84 w 122"/>
                <a:gd name="T23" fmla="*/ 24 h 111"/>
                <a:gd name="T24" fmla="*/ 82 w 122"/>
                <a:gd name="T25" fmla="*/ 17 h 111"/>
                <a:gd name="T26" fmla="*/ 86 w 122"/>
                <a:gd name="T27" fmla="*/ 50 h 111"/>
                <a:gd name="T28" fmla="*/ 82 w 122"/>
                <a:gd name="T29" fmla="*/ 56 h 111"/>
                <a:gd name="T30" fmla="*/ 86 w 122"/>
                <a:gd name="T31" fmla="*/ 56 h 111"/>
                <a:gd name="T32" fmla="*/ 82 w 122"/>
                <a:gd name="T33" fmla="*/ 77 h 111"/>
                <a:gd name="T34" fmla="*/ 84 w 122"/>
                <a:gd name="T35" fmla="*/ 69 h 111"/>
                <a:gd name="T36" fmla="*/ 76 w 122"/>
                <a:gd name="T37" fmla="*/ 38 h 111"/>
                <a:gd name="T38" fmla="*/ 73 w 122"/>
                <a:gd name="T39" fmla="*/ 31 h 111"/>
                <a:gd name="T40" fmla="*/ 78 w 122"/>
                <a:gd name="T41" fmla="*/ 25 h 111"/>
                <a:gd name="T42" fmla="*/ 73 w 122"/>
                <a:gd name="T43" fmla="*/ 44 h 111"/>
                <a:gd name="T44" fmla="*/ 78 w 122"/>
                <a:gd name="T45" fmla="*/ 43 h 111"/>
                <a:gd name="T46" fmla="*/ 73 w 122"/>
                <a:gd name="T47" fmla="*/ 64 h 111"/>
                <a:gd name="T48" fmla="*/ 76 w 122"/>
                <a:gd name="T49" fmla="*/ 57 h 111"/>
                <a:gd name="T50" fmla="*/ 76 w 122"/>
                <a:gd name="T51" fmla="*/ 77 h 111"/>
                <a:gd name="T52" fmla="*/ 73 w 122"/>
                <a:gd name="T53" fmla="*/ 69 h 111"/>
                <a:gd name="T54" fmla="*/ 86 w 122"/>
                <a:gd name="T55" fmla="*/ 90 h 111"/>
                <a:gd name="T56" fmla="*/ 73 w 122"/>
                <a:gd name="T57" fmla="*/ 82 h 111"/>
                <a:gd name="T58" fmla="*/ 78 w 122"/>
                <a:gd name="T59" fmla="*/ 82 h 111"/>
                <a:gd name="T60" fmla="*/ 21 w 122"/>
                <a:gd name="T61" fmla="*/ 63 h 111"/>
                <a:gd name="T62" fmla="*/ 23 w 122"/>
                <a:gd name="T63" fmla="*/ 55 h 111"/>
                <a:gd name="T64" fmla="*/ 31 w 122"/>
                <a:gd name="T65" fmla="*/ 62 h 111"/>
                <a:gd name="T66" fmla="*/ 29 w 122"/>
                <a:gd name="T67" fmla="*/ 55 h 111"/>
                <a:gd name="T68" fmla="*/ 33 w 122"/>
                <a:gd name="T69" fmla="*/ 49 h 111"/>
                <a:gd name="T70" fmla="*/ 29 w 122"/>
                <a:gd name="T71" fmla="*/ 68 h 111"/>
                <a:gd name="T72" fmla="*/ 33 w 122"/>
                <a:gd name="T73" fmla="*/ 67 h 111"/>
                <a:gd name="T74" fmla="*/ 29 w 122"/>
                <a:gd name="T75" fmla="*/ 88 h 111"/>
                <a:gd name="T76" fmla="*/ 31 w 122"/>
                <a:gd name="T77" fmla="*/ 81 h 111"/>
                <a:gd name="T78" fmla="*/ 31 w 122"/>
                <a:gd name="T79" fmla="*/ 101 h 111"/>
                <a:gd name="T80" fmla="*/ 29 w 122"/>
                <a:gd name="T81" fmla="*/ 94 h 111"/>
                <a:gd name="T82" fmla="*/ 25 w 122"/>
                <a:gd name="T83" fmla="*/ 50 h 111"/>
                <a:gd name="T84" fmla="*/ 21 w 122"/>
                <a:gd name="T85" fmla="*/ 68 h 111"/>
                <a:gd name="T86" fmla="*/ 25 w 122"/>
                <a:gd name="T87" fmla="*/ 68 h 111"/>
                <a:gd name="T88" fmla="*/ 21 w 122"/>
                <a:gd name="T89" fmla="*/ 88 h 111"/>
                <a:gd name="T90" fmla="*/ 23 w 122"/>
                <a:gd name="T91" fmla="*/ 81 h 111"/>
                <a:gd name="T92" fmla="*/ 23 w 122"/>
                <a:gd name="T93" fmla="*/ 101 h 111"/>
                <a:gd name="T94" fmla="*/ 21 w 122"/>
                <a:gd name="T95" fmla="*/ 9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2" h="111">
                  <a:moveTo>
                    <a:pt x="0" y="102"/>
                  </a:moveTo>
                  <a:cubicBezTo>
                    <a:pt x="8" y="102"/>
                    <a:pt x="8" y="102"/>
                    <a:pt x="8" y="102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16" y="102"/>
                    <a:pt x="116" y="102"/>
                    <a:pt x="116" y="102"/>
                  </a:cubicBezTo>
                  <a:cubicBezTo>
                    <a:pt x="122" y="102"/>
                    <a:pt x="122" y="102"/>
                    <a:pt x="122" y="10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95" y="111"/>
                    <a:pt x="95" y="111"/>
                    <a:pt x="95" y="111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90" y="106"/>
                    <a:pt x="90" y="106"/>
                    <a:pt x="90" y="106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106"/>
                    <a:pt x="17" y="106"/>
                    <a:pt x="17" y="106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02"/>
                    <a:pt x="0" y="102"/>
                    <a:pt x="0" y="102"/>
                  </a:cubicBezTo>
                  <a:close/>
                  <a:moveTo>
                    <a:pt x="82" y="30"/>
                  </a:moveTo>
                  <a:cubicBezTo>
                    <a:pt x="82" y="33"/>
                    <a:pt x="82" y="35"/>
                    <a:pt x="82" y="38"/>
                  </a:cubicBezTo>
                  <a:cubicBezTo>
                    <a:pt x="82" y="37"/>
                    <a:pt x="83" y="37"/>
                    <a:pt x="84" y="37"/>
                  </a:cubicBezTo>
                  <a:cubicBezTo>
                    <a:pt x="85" y="37"/>
                    <a:pt x="86" y="37"/>
                    <a:pt x="86" y="37"/>
                  </a:cubicBezTo>
                  <a:cubicBezTo>
                    <a:pt x="86" y="35"/>
                    <a:pt x="86" y="32"/>
                    <a:pt x="86" y="30"/>
                  </a:cubicBezTo>
                  <a:cubicBezTo>
                    <a:pt x="86" y="30"/>
                    <a:pt x="85" y="30"/>
                    <a:pt x="84" y="30"/>
                  </a:cubicBezTo>
                  <a:cubicBezTo>
                    <a:pt x="83" y="30"/>
                    <a:pt x="82" y="30"/>
                    <a:pt x="82" y="30"/>
                  </a:cubicBezTo>
                  <a:close/>
                  <a:moveTo>
                    <a:pt x="82" y="17"/>
                  </a:moveTo>
                  <a:cubicBezTo>
                    <a:pt x="82" y="20"/>
                    <a:pt x="82" y="22"/>
                    <a:pt x="82" y="25"/>
                  </a:cubicBezTo>
                  <a:cubicBezTo>
                    <a:pt x="82" y="24"/>
                    <a:pt x="83" y="24"/>
                    <a:pt x="84" y="24"/>
                  </a:cubicBezTo>
                  <a:cubicBezTo>
                    <a:pt x="85" y="24"/>
                    <a:pt x="86" y="24"/>
                    <a:pt x="86" y="24"/>
                  </a:cubicBezTo>
                  <a:cubicBezTo>
                    <a:pt x="86" y="22"/>
                    <a:pt x="86" y="19"/>
                    <a:pt x="86" y="17"/>
                  </a:cubicBezTo>
                  <a:cubicBezTo>
                    <a:pt x="86" y="17"/>
                    <a:pt x="85" y="17"/>
                    <a:pt x="84" y="17"/>
                  </a:cubicBezTo>
                  <a:cubicBezTo>
                    <a:pt x="83" y="17"/>
                    <a:pt x="82" y="17"/>
                    <a:pt x="82" y="17"/>
                  </a:cubicBezTo>
                  <a:close/>
                  <a:moveTo>
                    <a:pt x="82" y="43"/>
                  </a:moveTo>
                  <a:cubicBezTo>
                    <a:pt x="82" y="46"/>
                    <a:pt x="82" y="48"/>
                    <a:pt x="82" y="51"/>
                  </a:cubicBezTo>
                  <a:cubicBezTo>
                    <a:pt x="82" y="50"/>
                    <a:pt x="83" y="50"/>
                    <a:pt x="84" y="50"/>
                  </a:cubicBezTo>
                  <a:cubicBezTo>
                    <a:pt x="85" y="50"/>
                    <a:pt x="86" y="50"/>
                    <a:pt x="86" y="50"/>
                  </a:cubicBezTo>
                  <a:cubicBezTo>
                    <a:pt x="86" y="48"/>
                    <a:pt x="86" y="45"/>
                    <a:pt x="86" y="43"/>
                  </a:cubicBezTo>
                  <a:cubicBezTo>
                    <a:pt x="86" y="43"/>
                    <a:pt x="85" y="43"/>
                    <a:pt x="84" y="43"/>
                  </a:cubicBezTo>
                  <a:cubicBezTo>
                    <a:pt x="83" y="43"/>
                    <a:pt x="82" y="43"/>
                    <a:pt x="82" y="43"/>
                  </a:cubicBezTo>
                  <a:close/>
                  <a:moveTo>
                    <a:pt x="82" y="56"/>
                  </a:moveTo>
                  <a:cubicBezTo>
                    <a:pt x="82" y="59"/>
                    <a:pt x="82" y="61"/>
                    <a:pt x="82" y="64"/>
                  </a:cubicBezTo>
                  <a:cubicBezTo>
                    <a:pt x="82" y="63"/>
                    <a:pt x="83" y="63"/>
                    <a:pt x="84" y="63"/>
                  </a:cubicBezTo>
                  <a:cubicBezTo>
                    <a:pt x="85" y="63"/>
                    <a:pt x="86" y="63"/>
                    <a:pt x="86" y="63"/>
                  </a:cubicBezTo>
                  <a:cubicBezTo>
                    <a:pt x="86" y="61"/>
                    <a:pt x="86" y="58"/>
                    <a:pt x="86" y="56"/>
                  </a:cubicBezTo>
                  <a:cubicBezTo>
                    <a:pt x="86" y="56"/>
                    <a:pt x="85" y="56"/>
                    <a:pt x="84" y="56"/>
                  </a:cubicBezTo>
                  <a:cubicBezTo>
                    <a:pt x="83" y="56"/>
                    <a:pt x="82" y="56"/>
                    <a:pt x="82" y="56"/>
                  </a:cubicBezTo>
                  <a:close/>
                  <a:moveTo>
                    <a:pt x="82" y="69"/>
                  </a:moveTo>
                  <a:cubicBezTo>
                    <a:pt x="82" y="72"/>
                    <a:pt x="82" y="74"/>
                    <a:pt x="82" y="77"/>
                  </a:cubicBezTo>
                  <a:cubicBezTo>
                    <a:pt x="82" y="76"/>
                    <a:pt x="83" y="76"/>
                    <a:pt x="84" y="76"/>
                  </a:cubicBezTo>
                  <a:cubicBezTo>
                    <a:pt x="85" y="76"/>
                    <a:pt x="86" y="76"/>
                    <a:pt x="86" y="76"/>
                  </a:cubicBezTo>
                  <a:cubicBezTo>
                    <a:pt x="86" y="74"/>
                    <a:pt x="86" y="71"/>
                    <a:pt x="86" y="69"/>
                  </a:cubicBezTo>
                  <a:cubicBezTo>
                    <a:pt x="86" y="69"/>
                    <a:pt x="85" y="69"/>
                    <a:pt x="84" y="69"/>
                  </a:cubicBezTo>
                  <a:cubicBezTo>
                    <a:pt x="83" y="69"/>
                    <a:pt x="82" y="69"/>
                    <a:pt x="82" y="69"/>
                  </a:cubicBezTo>
                  <a:close/>
                  <a:moveTo>
                    <a:pt x="73" y="31"/>
                  </a:moveTo>
                  <a:cubicBezTo>
                    <a:pt x="73" y="33"/>
                    <a:pt x="73" y="36"/>
                    <a:pt x="73" y="38"/>
                  </a:cubicBezTo>
                  <a:cubicBezTo>
                    <a:pt x="74" y="38"/>
                    <a:pt x="75" y="38"/>
                    <a:pt x="76" y="38"/>
                  </a:cubicBezTo>
                  <a:cubicBezTo>
                    <a:pt x="76" y="38"/>
                    <a:pt x="77" y="38"/>
                    <a:pt x="78" y="38"/>
                  </a:cubicBezTo>
                  <a:cubicBezTo>
                    <a:pt x="78" y="35"/>
                    <a:pt x="78" y="33"/>
                    <a:pt x="78" y="31"/>
                  </a:cubicBezTo>
                  <a:cubicBezTo>
                    <a:pt x="77" y="31"/>
                    <a:pt x="76" y="31"/>
                    <a:pt x="76" y="31"/>
                  </a:cubicBezTo>
                  <a:cubicBezTo>
                    <a:pt x="75" y="31"/>
                    <a:pt x="74" y="31"/>
                    <a:pt x="73" y="31"/>
                  </a:cubicBezTo>
                  <a:close/>
                  <a:moveTo>
                    <a:pt x="73" y="18"/>
                  </a:moveTo>
                  <a:cubicBezTo>
                    <a:pt x="73" y="21"/>
                    <a:pt x="73" y="23"/>
                    <a:pt x="73" y="26"/>
                  </a:cubicBezTo>
                  <a:cubicBezTo>
                    <a:pt x="74" y="25"/>
                    <a:pt x="75" y="25"/>
                    <a:pt x="76" y="25"/>
                  </a:cubicBezTo>
                  <a:cubicBezTo>
                    <a:pt x="76" y="25"/>
                    <a:pt x="77" y="25"/>
                    <a:pt x="78" y="25"/>
                  </a:cubicBezTo>
                  <a:cubicBezTo>
                    <a:pt x="78" y="23"/>
                    <a:pt x="78" y="20"/>
                    <a:pt x="78" y="18"/>
                  </a:cubicBezTo>
                  <a:cubicBezTo>
                    <a:pt x="77" y="18"/>
                    <a:pt x="76" y="18"/>
                    <a:pt x="76" y="18"/>
                  </a:cubicBezTo>
                  <a:cubicBezTo>
                    <a:pt x="75" y="18"/>
                    <a:pt x="74" y="18"/>
                    <a:pt x="73" y="18"/>
                  </a:cubicBezTo>
                  <a:close/>
                  <a:moveTo>
                    <a:pt x="73" y="44"/>
                  </a:moveTo>
                  <a:cubicBezTo>
                    <a:pt x="73" y="46"/>
                    <a:pt x="73" y="49"/>
                    <a:pt x="73" y="51"/>
                  </a:cubicBezTo>
                  <a:cubicBezTo>
                    <a:pt x="74" y="51"/>
                    <a:pt x="75" y="51"/>
                    <a:pt x="76" y="51"/>
                  </a:cubicBezTo>
                  <a:cubicBezTo>
                    <a:pt x="76" y="51"/>
                    <a:pt x="77" y="51"/>
                    <a:pt x="78" y="51"/>
                  </a:cubicBezTo>
                  <a:cubicBezTo>
                    <a:pt x="78" y="48"/>
                    <a:pt x="78" y="46"/>
                    <a:pt x="78" y="43"/>
                  </a:cubicBezTo>
                  <a:cubicBezTo>
                    <a:pt x="77" y="44"/>
                    <a:pt x="76" y="44"/>
                    <a:pt x="76" y="44"/>
                  </a:cubicBezTo>
                  <a:cubicBezTo>
                    <a:pt x="75" y="44"/>
                    <a:pt x="74" y="44"/>
                    <a:pt x="73" y="44"/>
                  </a:cubicBezTo>
                  <a:close/>
                  <a:moveTo>
                    <a:pt x="73" y="57"/>
                  </a:moveTo>
                  <a:cubicBezTo>
                    <a:pt x="73" y="59"/>
                    <a:pt x="73" y="61"/>
                    <a:pt x="73" y="64"/>
                  </a:cubicBezTo>
                  <a:cubicBezTo>
                    <a:pt x="74" y="64"/>
                    <a:pt x="75" y="64"/>
                    <a:pt x="76" y="64"/>
                  </a:cubicBezTo>
                  <a:cubicBezTo>
                    <a:pt x="76" y="64"/>
                    <a:pt x="77" y="64"/>
                    <a:pt x="78" y="64"/>
                  </a:cubicBezTo>
                  <a:cubicBezTo>
                    <a:pt x="78" y="61"/>
                    <a:pt x="78" y="59"/>
                    <a:pt x="78" y="56"/>
                  </a:cubicBezTo>
                  <a:cubicBezTo>
                    <a:pt x="77" y="56"/>
                    <a:pt x="76" y="56"/>
                    <a:pt x="76" y="57"/>
                  </a:cubicBezTo>
                  <a:cubicBezTo>
                    <a:pt x="75" y="57"/>
                    <a:pt x="74" y="57"/>
                    <a:pt x="73" y="57"/>
                  </a:cubicBezTo>
                  <a:close/>
                  <a:moveTo>
                    <a:pt x="73" y="69"/>
                  </a:moveTo>
                  <a:cubicBezTo>
                    <a:pt x="73" y="72"/>
                    <a:pt x="73" y="74"/>
                    <a:pt x="73" y="77"/>
                  </a:cubicBezTo>
                  <a:cubicBezTo>
                    <a:pt x="74" y="77"/>
                    <a:pt x="75" y="77"/>
                    <a:pt x="76" y="77"/>
                  </a:cubicBezTo>
                  <a:cubicBezTo>
                    <a:pt x="76" y="77"/>
                    <a:pt x="77" y="77"/>
                    <a:pt x="78" y="77"/>
                  </a:cubicBezTo>
                  <a:cubicBezTo>
                    <a:pt x="78" y="74"/>
                    <a:pt x="78" y="72"/>
                    <a:pt x="78" y="69"/>
                  </a:cubicBezTo>
                  <a:cubicBezTo>
                    <a:pt x="77" y="69"/>
                    <a:pt x="76" y="69"/>
                    <a:pt x="76" y="69"/>
                  </a:cubicBezTo>
                  <a:cubicBezTo>
                    <a:pt x="75" y="69"/>
                    <a:pt x="74" y="69"/>
                    <a:pt x="73" y="69"/>
                  </a:cubicBezTo>
                  <a:close/>
                  <a:moveTo>
                    <a:pt x="82" y="82"/>
                  </a:moveTo>
                  <a:cubicBezTo>
                    <a:pt x="82" y="85"/>
                    <a:pt x="82" y="87"/>
                    <a:pt x="82" y="90"/>
                  </a:cubicBezTo>
                  <a:cubicBezTo>
                    <a:pt x="82" y="90"/>
                    <a:pt x="83" y="90"/>
                    <a:pt x="84" y="90"/>
                  </a:cubicBezTo>
                  <a:cubicBezTo>
                    <a:pt x="85" y="90"/>
                    <a:pt x="86" y="90"/>
                    <a:pt x="86" y="90"/>
                  </a:cubicBezTo>
                  <a:cubicBezTo>
                    <a:pt x="86" y="87"/>
                    <a:pt x="86" y="85"/>
                    <a:pt x="86" y="82"/>
                  </a:cubicBezTo>
                  <a:cubicBezTo>
                    <a:pt x="86" y="82"/>
                    <a:pt x="85" y="82"/>
                    <a:pt x="84" y="82"/>
                  </a:cubicBezTo>
                  <a:cubicBezTo>
                    <a:pt x="83" y="82"/>
                    <a:pt x="82" y="82"/>
                    <a:pt x="82" y="82"/>
                  </a:cubicBezTo>
                  <a:close/>
                  <a:moveTo>
                    <a:pt x="73" y="82"/>
                  </a:moveTo>
                  <a:cubicBezTo>
                    <a:pt x="73" y="85"/>
                    <a:pt x="73" y="87"/>
                    <a:pt x="73" y="90"/>
                  </a:cubicBezTo>
                  <a:cubicBezTo>
                    <a:pt x="74" y="90"/>
                    <a:pt x="75" y="90"/>
                    <a:pt x="76" y="90"/>
                  </a:cubicBezTo>
                  <a:cubicBezTo>
                    <a:pt x="76" y="90"/>
                    <a:pt x="77" y="90"/>
                    <a:pt x="78" y="90"/>
                  </a:cubicBezTo>
                  <a:cubicBezTo>
                    <a:pt x="78" y="87"/>
                    <a:pt x="78" y="85"/>
                    <a:pt x="78" y="82"/>
                  </a:cubicBezTo>
                  <a:cubicBezTo>
                    <a:pt x="77" y="82"/>
                    <a:pt x="76" y="82"/>
                    <a:pt x="76" y="82"/>
                  </a:cubicBezTo>
                  <a:cubicBezTo>
                    <a:pt x="75" y="82"/>
                    <a:pt x="74" y="82"/>
                    <a:pt x="73" y="82"/>
                  </a:cubicBezTo>
                  <a:close/>
                  <a:moveTo>
                    <a:pt x="21" y="56"/>
                  </a:moveTo>
                  <a:cubicBezTo>
                    <a:pt x="21" y="58"/>
                    <a:pt x="21" y="60"/>
                    <a:pt x="21" y="63"/>
                  </a:cubicBezTo>
                  <a:cubicBezTo>
                    <a:pt x="21" y="63"/>
                    <a:pt x="22" y="63"/>
                    <a:pt x="23" y="63"/>
                  </a:cubicBezTo>
                  <a:cubicBezTo>
                    <a:pt x="23" y="63"/>
                    <a:pt x="24" y="63"/>
                    <a:pt x="25" y="63"/>
                  </a:cubicBezTo>
                  <a:cubicBezTo>
                    <a:pt x="25" y="60"/>
                    <a:pt x="25" y="58"/>
                    <a:pt x="25" y="55"/>
                  </a:cubicBezTo>
                  <a:cubicBezTo>
                    <a:pt x="24" y="55"/>
                    <a:pt x="23" y="55"/>
                    <a:pt x="23" y="55"/>
                  </a:cubicBezTo>
                  <a:cubicBezTo>
                    <a:pt x="22" y="55"/>
                    <a:pt x="21" y="56"/>
                    <a:pt x="21" y="56"/>
                  </a:cubicBezTo>
                  <a:close/>
                  <a:moveTo>
                    <a:pt x="29" y="55"/>
                  </a:moveTo>
                  <a:cubicBezTo>
                    <a:pt x="29" y="57"/>
                    <a:pt x="29" y="60"/>
                    <a:pt x="29" y="62"/>
                  </a:cubicBezTo>
                  <a:cubicBezTo>
                    <a:pt x="30" y="62"/>
                    <a:pt x="30" y="62"/>
                    <a:pt x="31" y="62"/>
                  </a:cubicBezTo>
                  <a:cubicBezTo>
                    <a:pt x="32" y="62"/>
                    <a:pt x="33" y="62"/>
                    <a:pt x="33" y="62"/>
                  </a:cubicBezTo>
                  <a:cubicBezTo>
                    <a:pt x="33" y="59"/>
                    <a:pt x="33" y="57"/>
                    <a:pt x="33" y="54"/>
                  </a:cubicBezTo>
                  <a:cubicBezTo>
                    <a:pt x="33" y="54"/>
                    <a:pt x="32" y="54"/>
                    <a:pt x="31" y="55"/>
                  </a:cubicBezTo>
                  <a:cubicBezTo>
                    <a:pt x="30" y="55"/>
                    <a:pt x="30" y="55"/>
                    <a:pt x="29" y="55"/>
                  </a:cubicBezTo>
                  <a:close/>
                  <a:moveTo>
                    <a:pt x="29" y="42"/>
                  </a:moveTo>
                  <a:cubicBezTo>
                    <a:pt x="29" y="44"/>
                    <a:pt x="29" y="47"/>
                    <a:pt x="29" y="49"/>
                  </a:cubicBezTo>
                  <a:cubicBezTo>
                    <a:pt x="30" y="49"/>
                    <a:pt x="30" y="49"/>
                    <a:pt x="31" y="49"/>
                  </a:cubicBezTo>
                  <a:cubicBezTo>
                    <a:pt x="32" y="49"/>
                    <a:pt x="33" y="49"/>
                    <a:pt x="33" y="49"/>
                  </a:cubicBezTo>
                  <a:cubicBezTo>
                    <a:pt x="33" y="46"/>
                    <a:pt x="33" y="44"/>
                    <a:pt x="33" y="41"/>
                  </a:cubicBezTo>
                  <a:cubicBezTo>
                    <a:pt x="33" y="41"/>
                    <a:pt x="32" y="41"/>
                    <a:pt x="31" y="41"/>
                  </a:cubicBezTo>
                  <a:cubicBezTo>
                    <a:pt x="30" y="42"/>
                    <a:pt x="30" y="42"/>
                    <a:pt x="29" y="42"/>
                  </a:cubicBezTo>
                  <a:close/>
                  <a:moveTo>
                    <a:pt x="29" y="68"/>
                  </a:moveTo>
                  <a:cubicBezTo>
                    <a:pt x="29" y="70"/>
                    <a:pt x="29" y="73"/>
                    <a:pt x="29" y="75"/>
                  </a:cubicBezTo>
                  <a:cubicBezTo>
                    <a:pt x="30" y="75"/>
                    <a:pt x="30" y="75"/>
                    <a:pt x="31" y="75"/>
                  </a:cubicBezTo>
                  <a:cubicBezTo>
                    <a:pt x="32" y="75"/>
                    <a:pt x="33" y="75"/>
                    <a:pt x="33" y="75"/>
                  </a:cubicBezTo>
                  <a:cubicBezTo>
                    <a:pt x="33" y="72"/>
                    <a:pt x="33" y="70"/>
                    <a:pt x="33" y="67"/>
                  </a:cubicBezTo>
                  <a:cubicBezTo>
                    <a:pt x="33" y="68"/>
                    <a:pt x="32" y="68"/>
                    <a:pt x="31" y="68"/>
                  </a:cubicBezTo>
                  <a:cubicBezTo>
                    <a:pt x="30" y="68"/>
                    <a:pt x="30" y="68"/>
                    <a:pt x="29" y="68"/>
                  </a:cubicBezTo>
                  <a:close/>
                  <a:moveTo>
                    <a:pt x="29" y="81"/>
                  </a:moveTo>
                  <a:cubicBezTo>
                    <a:pt x="29" y="83"/>
                    <a:pt x="29" y="86"/>
                    <a:pt x="29" y="88"/>
                  </a:cubicBezTo>
                  <a:cubicBezTo>
                    <a:pt x="30" y="88"/>
                    <a:pt x="30" y="88"/>
                    <a:pt x="31" y="88"/>
                  </a:cubicBezTo>
                  <a:cubicBezTo>
                    <a:pt x="32" y="88"/>
                    <a:pt x="33" y="88"/>
                    <a:pt x="33" y="88"/>
                  </a:cubicBezTo>
                  <a:cubicBezTo>
                    <a:pt x="33" y="86"/>
                    <a:pt x="33" y="83"/>
                    <a:pt x="33" y="81"/>
                  </a:cubicBezTo>
                  <a:cubicBezTo>
                    <a:pt x="33" y="81"/>
                    <a:pt x="32" y="81"/>
                    <a:pt x="31" y="81"/>
                  </a:cubicBezTo>
                  <a:cubicBezTo>
                    <a:pt x="30" y="81"/>
                    <a:pt x="30" y="81"/>
                    <a:pt x="29" y="81"/>
                  </a:cubicBezTo>
                  <a:close/>
                  <a:moveTo>
                    <a:pt x="29" y="94"/>
                  </a:moveTo>
                  <a:cubicBezTo>
                    <a:pt x="29" y="96"/>
                    <a:pt x="29" y="99"/>
                    <a:pt x="29" y="101"/>
                  </a:cubicBezTo>
                  <a:cubicBezTo>
                    <a:pt x="30" y="101"/>
                    <a:pt x="30" y="101"/>
                    <a:pt x="31" y="101"/>
                  </a:cubicBezTo>
                  <a:cubicBezTo>
                    <a:pt x="32" y="101"/>
                    <a:pt x="33" y="101"/>
                    <a:pt x="33" y="101"/>
                  </a:cubicBezTo>
                  <a:cubicBezTo>
                    <a:pt x="33" y="99"/>
                    <a:pt x="33" y="96"/>
                    <a:pt x="33" y="94"/>
                  </a:cubicBezTo>
                  <a:cubicBezTo>
                    <a:pt x="33" y="94"/>
                    <a:pt x="32" y="94"/>
                    <a:pt x="31" y="94"/>
                  </a:cubicBezTo>
                  <a:cubicBezTo>
                    <a:pt x="30" y="94"/>
                    <a:pt x="30" y="94"/>
                    <a:pt x="29" y="94"/>
                  </a:cubicBezTo>
                  <a:close/>
                  <a:moveTo>
                    <a:pt x="21" y="43"/>
                  </a:moveTo>
                  <a:cubicBezTo>
                    <a:pt x="21" y="45"/>
                    <a:pt x="21" y="48"/>
                    <a:pt x="21" y="50"/>
                  </a:cubicBezTo>
                  <a:cubicBezTo>
                    <a:pt x="21" y="50"/>
                    <a:pt x="22" y="50"/>
                    <a:pt x="23" y="50"/>
                  </a:cubicBezTo>
                  <a:cubicBezTo>
                    <a:pt x="23" y="50"/>
                    <a:pt x="24" y="50"/>
                    <a:pt x="25" y="50"/>
                  </a:cubicBezTo>
                  <a:cubicBezTo>
                    <a:pt x="25" y="47"/>
                    <a:pt x="25" y="45"/>
                    <a:pt x="25" y="42"/>
                  </a:cubicBezTo>
                  <a:cubicBezTo>
                    <a:pt x="24" y="42"/>
                    <a:pt x="23" y="42"/>
                    <a:pt x="23" y="43"/>
                  </a:cubicBezTo>
                  <a:cubicBezTo>
                    <a:pt x="22" y="43"/>
                    <a:pt x="21" y="43"/>
                    <a:pt x="21" y="43"/>
                  </a:cubicBezTo>
                  <a:close/>
                  <a:moveTo>
                    <a:pt x="21" y="68"/>
                  </a:moveTo>
                  <a:cubicBezTo>
                    <a:pt x="21" y="71"/>
                    <a:pt x="21" y="73"/>
                    <a:pt x="21" y="76"/>
                  </a:cubicBezTo>
                  <a:cubicBezTo>
                    <a:pt x="21" y="76"/>
                    <a:pt x="22" y="76"/>
                    <a:pt x="23" y="76"/>
                  </a:cubicBezTo>
                  <a:cubicBezTo>
                    <a:pt x="23" y="76"/>
                    <a:pt x="24" y="75"/>
                    <a:pt x="25" y="75"/>
                  </a:cubicBezTo>
                  <a:cubicBezTo>
                    <a:pt x="25" y="73"/>
                    <a:pt x="25" y="71"/>
                    <a:pt x="25" y="68"/>
                  </a:cubicBezTo>
                  <a:cubicBezTo>
                    <a:pt x="24" y="68"/>
                    <a:pt x="23" y="68"/>
                    <a:pt x="23" y="68"/>
                  </a:cubicBezTo>
                  <a:cubicBezTo>
                    <a:pt x="22" y="68"/>
                    <a:pt x="21" y="68"/>
                    <a:pt x="21" y="68"/>
                  </a:cubicBezTo>
                  <a:close/>
                  <a:moveTo>
                    <a:pt x="21" y="81"/>
                  </a:moveTo>
                  <a:cubicBezTo>
                    <a:pt x="21" y="84"/>
                    <a:pt x="21" y="86"/>
                    <a:pt x="21" y="88"/>
                  </a:cubicBezTo>
                  <a:cubicBezTo>
                    <a:pt x="21" y="88"/>
                    <a:pt x="22" y="88"/>
                    <a:pt x="23" y="88"/>
                  </a:cubicBezTo>
                  <a:cubicBezTo>
                    <a:pt x="23" y="88"/>
                    <a:pt x="24" y="88"/>
                    <a:pt x="25" y="88"/>
                  </a:cubicBezTo>
                  <a:cubicBezTo>
                    <a:pt x="25" y="86"/>
                    <a:pt x="25" y="83"/>
                    <a:pt x="25" y="81"/>
                  </a:cubicBezTo>
                  <a:cubicBezTo>
                    <a:pt x="24" y="81"/>
                    <a:pt x="23" y="81"/>
                    <a:pt x="23" y="81"/>
                  </a:cubicBezTo>
                  <a:cubicBezTo>
                    <a:pt x="22" y="81"/>
                    <a:pt x="21" y="81"/>
                    <a:pt x="21" y="81"/>
                  </a:cubicBezTo>
                  <a:close/>
                  <a:moveTo>
                    <a:pt x="21" y="94"/>
                  </a:moveTo>
                  <a:cubicBezTo>
                    <a:pt x="21" y="96"/>
                    <a:pt x="21" y="99"/>
                    <a:pt x="21" y="101"/>
                  </a:cubicBezTo>
                  <a:cubicBezTo>
                    <a:pt x="21" y="101"/>
                    <a:pt x="22" y="101"/>
                    <a:pt x="23" y="101"/>
                  </a:cubicBezTo>
                  <a:cubicBezTo>
                    <a:pt x="23" y="101"/>
                    <a:pt x="24" y="101"/>
                    <a:pt x="25" y="101"/>
                  </a:cubicBezTo>
                  <a:cubicBezTo>
                    <a:pt x="25" y="99"/>
                    <a:pt x="25" y="96"/>
                    <a:pt x="25" y="94"/>
                  </a:cubicBezTo>
                  <a:cubicBezTo>
                    <a:pt x="24" y="94"/>
                    <a:pt x="23" y="94"/>
                    <a:pt x="23" y="94"/>
                  </a:cubicBezTo>
                  <a:cubicBezTo>
                    <a:pt x="22" y="94"/>
                    <a:pt x="21" y="94"/>
                    <a:pt x="21" y="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9" name="文本框 189"/>
            <p:cNvSpPr txBox="1"/>
            <p:nvPr/>
          </p:nvSpPr>
          <p:spPr>
            <a:xfrm>
              <a:off x="1186334" y="4191018"/>
              <a:ext cx="1800024" cy="369246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400">
                  <a:gradFill>
                    <a:gsLst>
                      <a:gs pos="16000">
                        <a:schemeClr val="accent3">
                          <a:lumMod val="40000"/>
                          <a:lumOff val="60000"/>
                        </a:schemeClr>
                      </a:gs>
                      <a:gs pos="70000">
                        <a:schemeClr val="accent3"/>
                      </a:gs>
                      <a:gs pos="100000">
                        <a:schemeClr val="accent3">
                          <a:lumMod val="50000"/>
                        </a:schemeClr>
                      </a:gs>
                    </a:gsLst>
                    <a:lin ang="5400000" scaled="1"/>
                  </a:gradFill>
                  <a:latin typeface="微软雅黑 Light" panose="020B0502040204020203" pitchFamily="34" charset="-122"/>
                  <a:ea typeface="微软雅黑 Light" panose="020B0502040204020203" pitchFamily="34" charset="-122"/>
                </a:defRPr>
              </a:lvl1pPr>
            </a:lstStyle>
            <a:p>
              <a:pPr algn="r"/>
              <a:r>
                <a:rPr lang="zh-CN" altLang="en-US" sz="18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提供丰富的资源</a:t>
              </a:r>
              <a:endParaRPr lang="zh-CN" altLang="en-US" sz="18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300497416"/>
      </p:ext>
    </p:extLst>
  </p:cSld>
  <p:clrMapOvr>
    <a:masterClrMapping/>
  </p:clrMapOvr>
  <p:transition spd="slow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9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2637688"/>
            <a:ext cx="3720434" cy="16211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/>
          <p:cNvSpPr/>
          <p:nvPr/>
        </p:nvSpPr>
        <p:spPr>
          <a:xfrm>
            <a:off x="5449515" y="2600918"/>
            <a:ext cx="6552728" cy="1621147"/>
          </a:xfrm>
          <a:prstGeom prst="roundRect">
            <a:avLst/>
          </a:prstGeom>
          <a:solidFill>
            <a:srgbClr val="0457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673651" y="2600918"/>
            <a:ext cx="5544616" cy="162114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32"/>
          <p:cNvSpPr txBox="1"/>
          <p:nvPr/>
        </p:nvSpPr>
        <p:spPr>
          <a:xfrm flipH="1">
            <a:off x="5881563" y="2789109"/>
            <a:ext cx="360040" cy="1108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</a:t>
            </a:r>
            <a:endParaRPr lang="id-ID" sz="6600" b="1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34" name="文本框 9"/>
          <p:cNvSpPr txBox="1"/>
          <p:nvPr/>
        </p:nvSpPr>
        <p:spPr>
          <a:xfrm>
            <a:off x="7033691" y="2925738"/>
            <a:ext cx="2736304" cy="50025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我做到了什么？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34"/>
          <p:cNvGrpSpPr/>
          <p:nvPr/>
        </p:nvGrpSpPr>
        <p:grpSpPr>
          <a:xfrm>
            <a:off x="2753555" y="2651634"/>
            <a:ext cx="1846387" cy="1665113"/>
            <a:chOff x="3720691" y="2824413"/>
            <a:chExt cx="1341120" cy="1209172"/>
          </a:xfrm>
        </p:grpSpPr>
        <p:sp>
          <p:nvSpPr>
            <p:cNvPr id="3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KSO_Shape"/>
          <p:cNvSpPr>
            <a:spLocks/>
          </p:cNvSpPr>
          <p:nvPr/>
        </p:nvSpPr>
        <p:spPr bwMode="auto">
          <a:xfrm>
            <a:off x="3313213" y="3193934"/>
            <a:ext cx="814442" cy="559379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045702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3" name="组合 38"/>
          <p:cNvGrpSpPr/>
          <p:nvPr/>
        </p:nvGrpSpPr>
        <p:grpSpPr>
          <a:xfrm>
            <a:off x="4468898" y="2772229"/>
            <a:ext cx="278384" cy="184554"/>
            <a:chOff x="9482595" y="2565731"/>
            <a:chExt cx="278384" cy="184511"/>
          </a:xfrm>
        </p:grpSpPr>
        <p:sp>
          <p:nvSpPr>
            <p:cNvPr id="40" name="椭圆 39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4" name="图片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 flipV="1">
            <a:off x="26267" y="4449056"/>
            <a:ext cx="12192000" cy="241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1267463"/>
      </p:ext>
    </p:extLst>
  </p:cSld>
  <p:clrMapOvr>
    <a:masterClrMapping/>
  </p:clrMapOvr>
  <p:transition spd="slow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/>
      <p:bldP spid="34" grpId="0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 txBox="1">
            <a:spLocks/>
          </p:cNvSpPr>
          <p:nvPr/>
        </p:nvSpPr>
        <p:spPr>
          <a:xfrm>
            <a:off x="1144138" y="266995"/>
            <a:ext cx="2840665" cy="506086"/>
          </a:xfrm>
          <a:prstGeom prst="rect">
            <a:avLst/>
          </a:prstGeom>
        </p:spPr>
        <p:txBody>
          <a:bodyPr lIns="0" tIns="60972" rIns="0" bIns="60972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我做到了什么</a:t>
            </a:r>
            <a:endParaRPr lang="en-GB" altLang="zh-CN" sz="24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36"/>
          <p:cNvGrpSpPr/>
          <p:nvPr/>
        </p:nvGrpSpPr>
        <p:grpSpPr>
          <a:xfrm>
            <a:off x="6197842" y="1189995"/>
            <a:ext cx="5067450" cy="1383368"/>
            <a:chOff x="6196228" y="525351"/>
            <a:chExt cx="5066131" cy="1383048"/>
          </a:xfrm>
        </p:grpSpPr>
        <p:sp>
          <p:nvSpPr>
            <p:cNvPr id="38" name="矩形 37"/>
            <p:cNvSpPr/>
            <p:nvPr/>
          </p:nvSpPr>
          <p:spPr>
            <a:xfrm>
              <a:off x="6196228" y="960206"/>
              <a:ext cx="5066131" cy="489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文本框 68"/>
            <p:cNvSpPr txBox="1"/>
            <p:nvPr/>
          </p:nvSpPr>
          <p:spPr>
            <a:xfrm>
              <a:off x="7475352" y="525351"/>
              <a:ext cx="3261583" cy="400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考虑幼儿的兴趣和发展能力</a:t>
              </a:r>
              <a:endParaRPr lang="zh-CN" altLang="en-US" sz="2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7475352" y="1040670"/>
              <a:ext cx="3432401" cy="867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中班上学期</a:t>
              </a:r>
              <a:r>
                <a:rPr lang="en-US" altLang="zh-CN" sz="14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《</a:t>
              </a:r>
              <a:r>
                <a:rPr lang="zh-CN" altLang="en-US" sz="14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红彤彤的年</a:t>
              </a:r>
              <a:r>
                <a:rPr lang="en-US" altLang="zh-CN" sz="14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》</a:t>
              </a:r>
              <a:r>
                <a:rPr lang="zh-CN" altLang="en-US" sz="14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：从幼儿的兴趣出发，开展了装饰环境、制作美食等活动。</a:t>
              </a:r>
              <a:endParaRPr lang="en-US" altLang="zh-CN" sz="14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组合 40"/>
          <p:cNvGrpSpPr/>
          <p:nvPr/>
        </p:nvGrpSpPr>
        <p:grpSpPr>
          <a:xfrm>
            <a:off x="7239930" y="4239014"/>
            <a:ext cx="4354372" cy="844375"/>
            <a:chOff x="7238045" y="3984595"/>
            <a:chExt cx="4353238" cy="844179"/>
          </a:xfrm>
        </p:grpSpPr>
        <p:sp>
          <p:nvSpPr>
            <p:cNvPr id="42" name="矩形 41"/>
            <p:cNvSpPr/>
            <p:nvPr/>
          </p:nvSpPr>
          <p:spPr>
            <a:xfrm>
              <a:off x="7238045" y="4416245"/>
              <a:ext cx="3779520" cy="457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文本框 72"/>
            <p:cNvSpPr txBox="1"/>
            <p:nvPr/>
          </p:nvSpPr>
          <p:spPr>
            <a:xfrm>
              <a:off x="7475352" y="3984595"/>
              <a:ext cx="1979513" cy="4000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提供多样化材料</a:t>
              </a:r>
              <a:endParaRPr lang="zh-CN" altLang="en-US" sz="2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7475352" y="4499914"/>
              <a:ext cx="4115931" cy="3288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endParaRPr lang="en-US" altLang="zh-CN" sz="14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44"/>
          <p:cNvGrpSpPr/>
          <p:nvPr/>
        </p:nvGrpSpPr>
        <p:grpSpPr>
          <a:xfrm>
            <a:off x="326577" y="2998875"/>
            <a:ext cx="3787622" cy="1641900"/>
            <a:chOff x="326492" y="2361215"/>
            <a:chExt cx="3786636" cy="1641520"/>
          </a:xfrm>
        </p:grpSpPr>
        <p:sp>
          <p:nvSpPr>
            <p:cNvPr id="46" name="矩形 45"/>
            <p:cNvSpPr/>
            <p:nvPr/>
          </p:nvSpPr>
          <p:spPr>
            <a:xfrm>
              <a:off x="326492" y="2825368"/>
              <a:ext cx="3779520" cy="457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文本框 76"/>
            <p:cNvSpPr txBox="1"/>
            <p:nvPr/>
          </p:nvSpPr>
          <p:spPr>
            <a:xfrm>
              <a:off x="2133614" y="2361215"/>
              <a:ext cx="1979514" cy="4000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0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支持孩子的探索</a:t>
              </a:r>
              <a:endParaRPr lang="zh-CN" altLang="en-US" sz="2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600719" y="2876534"/>
              <a:ext cx="3512409" cy="11262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与孩子保持相同的位置、</a:t>
              </a:r>
              <a:endParaRPr lang="en-US" altLang="zh-CN" sz="140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抗拒为孩子代劳的冲动、</a:t>
              </a:r>
              <a:endParaRPr lang="en-US" altLang="zh-CN" sz="140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观察幼儿、</a:t>
              </a:r>
              <a:endParaRPr lang="en-US" altLang="zh-CN" sz="140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与孩子交谈让他们主导</a:t>
              </a:r>
              <a:endParaRPr lang="en-US" altLang="zh-CN" sz="14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52"/>
          <p:cNvGrpSpPr/>
          <p:nvPr/>
        </p:nvGrpSpPr>
        <p:grpSpPr>
          <a:xfrm>
            <a:off x="4411224" y="946646"/>
            <a:ext cx="3372730" cy="5552090"/>
            <a:chOff x="4410075" y="564245"/>
            <a:chExt cx="3371852" cy="5550805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 rot="2821921">
              <a:off x="5943758" y="3880419"/>
              <a:ext cx="1456567" cy="1524656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 rot="16906091">
              <a:off x="4812116" y="539878"/>
              <a:ext cx="1042506" cy="1091239"/>
            </a:xfrm>
            <a:prstGeom prst="rect">
              <a:avLst/>
            </a:prstGeom>
          </p:spPr>
        </p:pic>
        <p:grpSp>
          <p:nvGrpSpPr>
            <p:cNvPr id="6" name="组合 55"/>
            <p:cNvGrpSpPr/>
            <p:nvPr/>
          </p:nvGrpSpPr>
          <p:grpSpPr>
            <a:xfrm>
              <a:off x="4410075" y="742950"/>
              <a:ext cx="3371852" cy="5372100"/>
              <a:chOff x="4290506" y="552450"/>
              <a:chExt cx="3610989" cy="5753100"/>
            </a:xfrm>
          </p:grpSpPr>
          <p:grpSp>
            <p:nvGrpSpPr>
              <p:cNvPr id="7" name="组合 56"/>
              <p:cNvGrpSpPr/>
              <p:nvPr/>
            </p:nvGrpSpPr>
            <p:grpSpPr>
              <a:xfrm>
                <a:off x="4290506" y="552450"/>
                <a:ext cx="3610989" cy="5753100"/>
                <a:chOff x="4290506" y="552450"/>
                <a:chExt cx="3610989" cy="5753100"/>
              </a:xfrm>
              <a:effectLst>
                <a:outerShdw blurRad="203200" dist="38100" dir="2700000" sx="102000" sy="102000" algn="tl" rotWithShape="0">
                  <a:prstClr val="black">
                    <a:alpha val="32000"/>
                  </a:prstClr>
                </a:outerShdw>
              </a:effectLst>
            </p:grpSpPr>
            <p:sp>
              <p:nvSpPr>
                <p:cNvPr id="63" name="Freeform 9"/>
                <p:cNvSpPr>
                  <a:spLocks/>
                </p:cNvSpPr>
                <p:nvPr/>
              </p:nvSpPr>
              <p:spPr bwMode="auto">
                <a:xfrm>
                  <a:off x="4290506" y="552450"/>
                  <a:ext cx="3610989" cy="5753100"/>
                </a:xfrm>
                <a:custGeom>
                  <a:avLst/>
                  <a:gdLst>
                    <a:gd name="T0" fmla="*/ 93 w 97"/>
                    <a:gd name="T1" fmla="*/ 133 h 156"/>
                    <a:gd name="T2" fmla="*/ 85 w 97"/>
                    <a:gd name="T3" fmla="*/ 133 h 156"/>
                    <a:gd name="T4" fmla="*/ 74 w 97"/>
                    <a:gd name="T5" fmla="*/ 118 h 156"/>
                    <a:gd name="T6" fmla="*/ 74 w 97"/>
                    <a:gd name="T7" fmla="*/ 108 h 156"/>
                    <a:gd name="T8" fmla="*/ 69 w 97"/>
                    <a:gd name="T9" fmla="*/ 103 h 156"/>
                    <a:gd name="T10" fmla="*/ 59 w 97"/>
                    <a:gd name="T11" fmla="*/ 103 h 156"/>
                    <a:gd name="T12" fmla="*/ 59 w 97"/>
                    <a:gd name="T13" fmla="*/ 103 h 156"/>
                    <a:gd name="T14" fmla="*/ 44 w 97"/>
                    <a:gd name="T15" fmla="*/ 81 h 156"/>
                    <a:gd name="T16" fmla="*/ 44 w 97"/>
                    <a:gd name="T17" fmla="*/ 81 h 156"/>
                    <a:gd name="T18" fmla="*/ 44 w 97"/>
                    <a:gd name="T19" fmla="*/ 81 h 156"/>
                    <a:gd name="T20" fmla="*/ 44 w 97"/>
                    <a:gd name="T21" fmla="*/ 81 h 156"/>
                    <a:gd name="T22" fmla="*/ 62 w 97"/>
                    <a:gd name="T23" fmla="*/ 59 h 156"/>
                    <a:gd name="T24" fmla="*/ 76 w 97"/>
                    <a:gd name="T25" fmla="*/ 59 h 156"/>
                    <a:gd name="T26" fmla="*/ 81 w 97"/>
                    <a:gd name="T27" fmla="*/ 54 h 156"/>
                    <a:gd name="T28" fmla="*/ 81 w 97"/>
                    <a:gd name="T29" fmla="*/ 26 h 156"/>
                    <a:gd name="T30" fmla="*/ 76 w 97"/>
                    <a:gd name="T31" fmla="*/ 22 h 156"/>
                    <a:gd name="T32" fmla="*/ 62 w 97"/>
                    <a:gd name="T33" fmla="*/ 22 h 156"/>
                    <a:gd name="T34" fmla="*/ 62 w 97"/>
                    <a:gd name="T35" fmla="*/ 22 h 156"/>
                    <a:gd name="T36" fmla="*/ 44 w 97"/>
                    <a:gd name="T37" fmla="*/ 11 h 156"/>
                    <a:gd name="T38" fmla="*/ 44 w 97"/>
                    <a:gd name="T39" fmla="*/ 4 h 156"/>
                    <a:gd name="T40" fmla="*/ 40 w 97"/>
                    <a:gd name="T41" fmla="*/ 0 h 156"/>
                    <a:gd name="T42" fmla="*/ 26 w 97"/>
                    <a:gd name="T43" fmla="*/ 0 h 156"/>
                    <a:gd name="T44" fmla="*/ 22 w 97"/>
                    <a:gd name="T45" fmla="*/ 4 h 156"/>
                    <a:gd name="T46" fmla="*/ 22 w 97"/>
                    <a:gd name="T47" fmla="*/ 18 h 156"/>
                    <a:gd name="T48" fmla="*/ 26 w 97"/>
                    <a:gd name="T49" fmla="*/ 22 h 156"/>
                    <a:gd name="T50" fmla="*/ 33 w 97"/>
                    <a:gd name="T51" fmla="*/ 22 h 156"/>
                    <a:gd name="T52" fmla="*/ 33 w 97"/>
                    <a:gd name="T53" fmla="*/ 22 h 156"/>
                    <a:gd name="T54" fmla="*/ 44 w 97"/>
                    <a:gd name="T55" fmla="*/ 40 h 156"/>
                    <a:gd name="T56" fmla="*/ 44 w 97"/>
                    <a:gd name="T57" fmla="*/ 40 h 156"/>
                    <a:gd name="T58" fmla="*/ 44 w 97"/>
                    <a:gd name="T59" fmla="*/ 41 h 156"/>
                    <a:gd name="T60" fmla="*/ 44 w 97"/>
                    <a:gd name="T61" fmla="*/ 40 h 156"/>
                    <a:gd name="T62" fmla="*/ 22 w 97"/>
                    <a:gd name="T63" fmla="*/ 59 h 156"/>
                    <a:gd name="T64" fmla="*/ 5 w 97"/>
                    <a:gd name="T65" fmla="*/ 59 h 156"/>
                    <a:gd name="T66" fmla="*/ 0 w 97"/>
                    <a:gd name="T67" fmla="*/ 64 h 156"/>
                    <a:gd name="T68" fmla="*/ 0 w 97"/>
                    <a:gd name="T69" fmla="*/ 98 h 156"/>
                    <a:gd name="T70" fmla="*/ 5 w 97"/>
                    <a:gd name="T71" fmla="*/ 103 h 156"/>
                    <a:gd name="T72" fmla="*/ 22 w 97"/>
                    <a:gd name="T73" fmla="*/ 103 h 156"/>
                    <a:gd name="T74" fmla="*/ 44 w 97"/>
                    <a:gd name="T75" fmla="*/ 118 h 156"/>
                    <a:gd name="T76" fmla="*/ 44 w 97"/>
                    <a:gd name="T77" fmla="*/ 118 h 156"/>
                    <a:gd name="T78" fmla="*/ 44 w 97"/>
                    <a:gd name="T79" fmla="*/ 128 h 156"/>
                    <a:gd name="T80" fmla="*/ 49 w 97"/>
                    <a:gd name="T81" fmla="*/ 133 h 156"/>
                    <a:gd name="T82" fmla="*/ 59 w 97"/>
                    <a:gd name="T83" fmla="*/ 133 h 156"/>
                    <a:gd name="T84" fmla="*/ 74 w 97"/>
                    <a:gd name="T85" fmla="*/ 144 h 156"/>
                    <a:gd name="T86" fmla="*/ 74 w 97"/>
                    <a:gd name="T87" fmla="*/ 152 h 156"/>
                    <a:gd name="T88" fmla="*/ 78 w 97"/>
                    <a:gd name="T89" fmla="*/ 156 h 156"/>
                    <a:gd name="T90" fmla="*/ 93 w 97"/>
                    <a:gd name="T91" fmla="*/ 156 h 156"/>
                    <a:gd name="T92" fmla="*/ 97 w 97"/>
                    <a:gd name="T93" fmla="*/ 152 h 156"/>
                    <a:gd name="T94" fmla="*/ 97 w 97"/>
                    <a:gd name="T95" fmla="*/ 137 h 156"/>
                    <a:gd name="T96" fmla="*/ 93 w 97"/>
                    <a:gd name="T97" fmla="*/ 133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97" h="156">
                      <a:moveTo>
                        <a:pt x="93" y="133"/>
                      </a:moveTo>
                      <a:cubicBezTo>
                        <a:pt x="85" y="133"/>
                        <a:pt x="85" y="133"/>
                        <a:pt x="85" y="133"/>
                      </a:cubicBezTo>
                      <a:cubicBezTo>
                        <a:pt x="74" y="133"/>
                        <a:pt x="74" y="133"/>
                        <a:pt x="74" y="118"/>
                      </a:cubicBezTo>
                      <a:cubicBezTo>
                        <a:pt x="74" y="108"/>
                        <a:pt x="74" y="108"/>
                        <a:pt x="74" y="108"/>
                      </a:cubicBezTo>
                      <a:cubicBezTo>
                        <a:pt x="74" y="105"/>
                        <a:pt x="72" y="103"/>
                        <a:pt x="69" y="103"/>
                      </a:cubicBezTo>
                      <a:cubicBezTo>
                        <a:pt x="59" y="103"/>
                        <a:pt x="59" y="103"/>
                        <a:pt x="59" y="103"/>
                      </a:cubicBezTo>
                      <a:cubicBezTo>
                        <a:pt x="59" y="103"/>
                        <a:pt x="59" y="103"/>
                        <a:pt x="59" y="103"/>
                      </a:cubicBezTo>
                      <a:cubicBezTo>
                        <a:pt x="45" y="103"/>
                        <a:pt x="44" y="102"/>
                        <a:pt x="44" y="81"/>
                      </a:cubicBezTo>
                      <a:cubicBezTo>
                        <a:pt x="44" y="81"/>
                        <a:pt x="44" y="81"/>
                        <a:pt x="44" y="81"/>
                      </a:cubicBezTo>
                      <a:cubicBezTo>
                        <a:pt x="44" y="81"/>
                        <a:pt x="44" y="81"/>
                        <a:pt x="44" y="81"/>
                      </a:cubicBezTo>
                      <a:cubicBezTo>
                        <a:pt x="44" y="81"/>
                        <a:pt x="44" y="81"/>
                        <a:pt x="44" y="81"/>
                      </a:cubicBezTo>
                      <a:cubicBezTo>
                        <a:pt x="44" y="59"/>
                        <a:pt x="44" y="59"/>
                        <a:pt x="62" y="59"/>
                      </a:cubicBezTo>
                      <a:cubicBezTo>
                        <a:pt x="76" y="59"/>
                        <a:pt x="76" y="59"/>
                        <a:pt x="76" y="59"/>
                      </a:cubicBezTo>
                      <a:cubicBezTo>
                        <a:pt x="79" y="59"/>
                        <a:pt x="81" y="57"/>
                        <a:pt x="81" y="54"/>
                      </a:cubicBezTo>
                      <a:cubicBezTo>
                        <a:pt x="81" y="26"/>
                        <a:pt x="81" y="26"/>
                        <a:pt x="81" y="26"/>
                      </a:cubicBezTo>
                      <a:cubicBezTo>
                        <a:pt x="81" y="24"/>
                        <a:pt x="79" y="22"/>
                        <a:pt x="76" y="22"/>
                      </a:cubicBezTo>
                      <a:cubicBezTo>
                        <a:pt x="62" y="22"/>
                        <a:pt x="62" y="22"/>
                        <a:pt x="62" y="22"/>
                      </a:cubicBezTo>
                      <a:cubicBezTo>
                        <a:pt x="62" y="22"/>
                        <a:pt x="62" y="22"/>
                        <a:pt x="62" y="22"/>
                      </a:cubicBezTo>
                      <a:cubicBezTo>
                        <a:pt x="44" y="22"/>
                        <a:pt x="44" y="22"/>
                        <a:pt x="44" y="11"/>
                      </a:cubicBezTo>
                      <a:cubicBezTo>
                        <a:pt x="44" y="4"/>
                        <a:pt x="44" y="4"/>
                        <a:pt x="44" y="4"/>
                      </a:cubicBezTo>
                      <a:cubicBezTo>
                        <a:pt x="44" y="2"/>
                        <a:pt x="42" y="0"/>
                        <a:pt x="40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4" y="0"/>
                        <a:pt x="22" y="2"/>
                        <a:pt x="22" y="4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20"/>
                        <a:pt x="24" y="22"/>
                        <a:pt x="26" y="22"/>
                      </a:cubicBezTo>
                      <a:cubicBezTo>
                        <a:pt x="33" y="22"/>
                        <a:pt x="33" y="22"/>
                        <a:pt x="33" y="22"/>
                      </a:cubicBezTo>
                      <a:cubicBezTo>
                        <a:pt x="33" y="22"/>
                        <a:pt x="33" y="22"/>
                        <a:pt x="33" y="22"/>
                      </a:cubicBezTo>
                      <a:cubicBezTo>
                        <a:pt x="44" y="22"/>
                        <a:pt x="44" y="22"/>
                        <a:pt x="44" y="40"/>
                      </a:cubicBezTo>
                      <a:cubicBezTo>
                        <a:pt x="44" y="40"/>
                        <a:pt x="44" y="40"/>
                        <a:pt x="44" y="40"/>
                      </a:cubicBezTo>
                      <a:cubicBezTo>
                        <a:pt x="44" y="41"/>
                        <a:pt x="44" y="41"/>
                        <a:pt x="44" y="41"/>
                      </a:cubicBezTo>
                      <a:cubicBezTo>
                        <a:pt x="44" y="40"/>
                        <a:pt x="44" y="40"/>
                        <a:pt x="44" y="40"/>
                      </a:cubicBezTo>
                      <a:cubicBezTo>
                        <a:pt x="44" y="59"/>
                        <a:pt x="44" y="59"/>
                        <a:pt x="22" y="59"/>
                      </a:cubicBezTo>
                      <a:cubicBezTo>
                        <a:pt x="5" y="59"/>
                        <a:pt x="5" y="59"/>
                        <a:pt x="5" y="59"/>
                      </a:cubicBezTo>
                      <a:cubicBezTo>
                        <a:pt x="2" y="59"/>
                        <a:pt x="0" y="61"/>
                        <a:pt x="0" y="64"/>
                      </a:cubicBezTo>
                      <a:cubicBezTo>
                        <a:pt x="0" y="98"/>
                        <a:pt x="0" y="98"/>
                        <a:pt x="0" y="98"/>
                      </a:cubicBezTo>
                      <a:cubicBezTo>
                        <a:pt x="0" y="101"/>
                        <a:pt x="2" y="103"/>
                        <a:pt x="5" y="103"/>
                      </a:cubicBezTo>
                      <a:cubicBezTo>
                        <a:pt x="22" y="103"/>
                        <a:pt x="22" y="103"/>
                        <a:pt x="22" y="103"/>
                      </a:cubicBezTo>
                      <a:cubicBezTo>
                        <a:pt x="41" y="103"/>
                        <a:pt x="44" y="105"/>
                        <a:pt x="44" y="118"/>
                      </a:cubicBezTo>
                      <a:cubicBezTo>
                        <a:pt x="44" y="118"/>
                        <a:pt x="44" y="118"/>
                        <a:pt x="44" y="118"/>
                      </a:cubicBezTo>
                      <a:cubicBezTo>
                        <a:pt x="44" y="128"/>
                        <a:pt x="44" y="128"/>
                        <a:pt x="44" y="128"/>
                      </a:cubicBezTo>
                      <a:cubicBezTo>
                        <a:pt x="44" y="131"/>
                        <a:pt x="46" y="133"/>
                        <a:pt x="49" y="133"/>
                      </a:cubicBezTo>
                      <a:cubicBezTo>
                        <a:pt x="59" y="133"/>
                        <a:pt x="59" y="133"/>
                        <a:pt x="59" y="133"/>
                      </a:cubicBezTo>
                      <a:cubicBezTo>
                        <a:pt x="74" y="133"/>
                        <a:pt x="74" y="133"/>
                        <a:pt x="74" y="144"/>
                      </a:cubicBezTo>
                      <a:cubicBezTo>
                        <a:pt x="74" y="152"/>
                        <a:pt x="74" y="152"/>
                        <a:pt x="74" y="152"/>
                      </a:cubicBezTo>
                      <a:cubicBezTo>
                        <a:pt x="74" y="154"/>
                        <a:pt x="76" y="156"/>
                        <a:pt x="78" y="156"/>
                      </a:cubicBezTo>
                      <a:cubicBezTo>
                        <a:pt x="93" y="156"/>
                        <a:pt x="93" y="156"/>
                        <a:pt x="93" y="156"/>
                      </a:cubicBezTo>
                      <a:cubicBezTo>
                        <a:pt x="95" y="156"/>
                        <a:pt x="97" y="154"/>
                        <a:pt x="97" y="152"/>
                      </a:cubicBezTo>
                      <a:cubicBezTo>
                        <a:pt x="97" y="137"/>
                        <a:pt x="97" y="137"/>
                        <a:pt x="97" y="137"/>
                      </a:cubicBezTo>
                      <a:cubicBezTo>
                        <a:pt x="97" y="135"/>
                        <a:pt x="95" y="133"/>
                        <a:pt x="93" y="13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8000">
                      <a:schemeClr val="accent4"/>
                    </a:gs>
                    <a:gs pos="100000">
                      <a:schemeClr val="accent3"/>
                    </a:gs>
                    <a:gs pos="31000">
                      <a:schemeClr val="accent2"/>
                    </a:gs>
                    <a:gs pos="0">
                      <a:schemeClr val="accent1"/>
                    </a:gs>
                  </a:gsLst>
                  <a:lin ang="54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4" name="Freeform 10"/>
                <p:cNvSpPr>
                  <a:spLocks/>
                </p:cNvSpPr>
                <p:nvPr/>
              </p:nvSpPr>
              <p:spPr bwMode="auto">
                <a:xfrm>
                  <a:off x="4390957" y="2825368"/>
                  <a:ext cx="1436284" cy="1421476"/>
                </a:xfrm>
                <a:custGeom>
                  <a:avLst/>
                  <a:gdLst>
                    <a:gd name="T0" fmla="*/ 40 w 40"/>
                    <a:gd name="T1" fmla="*/ 4 h 40"/>
                    <a:gd name="T2" fmla="*/ 35 w 40"/>
                    <a:gd name="T3" fmla="*/ 0 h 40"/>
                    <a:gd name="T4" fmla="*/ 5 w 40"/>
                    <a:gd name="T5" fmla="*/ 0 h 40"/>
                    <a:gd name="T6" fmla="*/ 0 w 40"/>
                    <a:gd name="T7" fmla="*/ 4 h 40"/>
                    <a:gd name="T8" fmla="*/ 0 w 40"/>
                    <a:gd name="T9" fmla="*/ 35 h 40"/>
                    <a:gd name="T10" fmla="*/ 5 w 40"/>
                    <a:gd name="T11" fmla="*/ 40 h 40"/>
                    <a:gd name="T12" fmla="*/ 35 w 40"/>
                    <a:gd name="T13" fmla="*/ 40 h 40"/>
                    <a:gd name="T14" fmla="*/ 40 w 40"/>
                    <a:gd name="T15" fmla="*/ 35 h 40"/>
                    <a:gd name="T16" fmla="*/ 40 w 40"/>
                    <a:gd name="T17" fmla="*/ 4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" h="40">
                      <a:moveTo>
                        <a:pt x="40" y="4"/>
                      </a:moveTo>
                      <a:cubicBezTo>
                        <a:pt x="40" y="2"/>
                        <a:pt x="38" y="0"/>
                        <a:pt x="3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0" y="38"/>
                        <a:pt x="2" y="40"/>
                        <a:pt x="5" y="40"/>
                      </a:cubicBezTo>
                      <a:cubicBezTo>
                        <a:pt x="35" y="40"/>
                        <a:pt x="35" y="40"/>
                        <a:pt x="35" y="40"/>
                      </a:cubicBezTo>
                      <a:cubicBezTo>
                        <a:pt x="38" y="40"/>
                        <a:pt x="40" y="38"/>
                        <a:pt x="40" y="35"/>
                      </a:cubicBezTo>
                      <a:lnTo>
                        <a:pt x="40" y="4"/>
                      </a:lnTo>
                      <a:close/>
                    </a:path>
                  </a:pathLst>
                </a:custGeom>
                <a:gradFill>
                  <a:gsLst>
                    <a:gs pos="73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n>
                  <a:gradFill>
                    <a:gsLst>
                      <a:gs pos="0">
                        <a:schemeClr val="bg1">
                          <a:alpha val="88000"/>
                        </a:schemeClr>
                      </a:gs>
                      <a:gs pos="100000">
                        <a:schemeClr val="bg1">
                          <a:lumMod val="50000"/>
                          <a:alpha val="40000"/>
                        </a:schemeClr>
                      </a:gs>
                    </a:gsLst>
                    <a:lin ang="5400000" scaled="1"/>
                  </a:gra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5" name="Freeform 11"/>
                <p:cNvSpPr>
                  <a:spLocks/>
                </p:cNvSpPr>
                <p:nvPr/>
              </p:nvSpPr>
              <p:spPr bwMode="auto">
                <a:xfrm>
                  <a:off x="6023946" y="1459401"/>
                  <a:ext cx="1184562" cy="1169754"/>
                </a:xfrm>
                <a:custGeom>
                  <a:avLst/>
                  <a:gdLst>
                    <a:gd name="T0" fmla="*/ 33 w 33"/>
                    <a:gd name="T1" fmla="*/ 4 h 33"/>
                    <a:gd name="T2" fmla="*/ 29 w 33"/>
                    <a:gd name="T3" fmla="*/ 0 h 33"/>
                    <a:gd name="T4" fmla="*/ 4 w 33"/>
                    <a:gd name="T5" fmla="*/ 0 h 33"/>
                    <a:gd name="T6" fmla="*/ 0 w 33"/>
                    <a:gd name="T7" fmla="*/ 4 h 33"/>
                    <a:gd name="T8" fmla="*/ 0 w 33"/>
                    <a:gd name="T9" fmla="*/ 29 h 33"/>
                    <a:gd name="T10" fmla="*/ 4 w 33"/>
                    <a:gd name="T11" fmla="*/ 33 h 33"/>
                    <a:gd name="T12" fmla="*/ 29 w 33"/>
                    <a:gd name="T13" fmla="*/ 33 h 33"/>
                    <a:gd name="T14" fmla="*/ 33 w 33"/>
                    <a:gd name="T15" fmla="*/ 29 h 33"/>
                    <a:gd name="T16" fmla="*/ 33 w 33"/>
                    <a:gd name="T17" fmla="*/ 4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" h="33">
                      <a:moveTo>
                        <a:pt x="33" y="4"/>
                      </a:moveTo>
                      <a:cubicBezTo>
                        <a:pt x="33" y="2"/>
                        <a:pt x="31" y="0"/>
                        <a:pt x="29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31"/>
                        <a:pt x="2" y="33"/>
                        <a:pt x="4" y="33"/>
                      </a:cubicBezTo>
                      <a:cubicBezTo>
                        <a:pt x="29" y="33"/>
                        <a:pt x="29" y="33"/>
                        <a:pt x="29" y="33"/>
                      </a:cubicBezTo>
                      <a:cubicBezTo>
                        <a:pt x="31" y="33"/>
                        <a:pt x="33" y="31"/>
                        <a:pt x="33" y="29"/>
                      </a:cubicBezTo>
                      <a:lnTo>
                        <a:pt x="33" y="4"/>
                      </a:lnTo>
                      <a:close/>
                    </a:path>
                  </a:pathLst>
                </a:custGeom>
                <a:gradFill>
                  <a:gsLst>
                    <a:gs pos="73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n>
                  <a:gradFill>
                    <a:gsLst>
                      <a:gs pos="0">
                        <a:schemeClr val="bg1">
                          <a:alpha val="88000"/>
                        </a:schemeClr>
                      </a:gs>
                      <a:gs pos="100000">
                        <a:schemeClr val="bg1">
                          <a:lumMod val="50000"/>
                          <a:alpha val="40000"/>
                        </a:schemeClr>
                      </a:gs>
                    </a:gsLst>
                  </a:gra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6" name="Freeform 12"/>
                <p:cNvSpPr>
                  <a:spLocks/>
                </p:cNvSpPr>
                <p:nvPr/>
              </p:nvSpPr>
              <p:spPr bwMode="auto">
                <a:xfrm>
                  <a:off x="6019748" y="4439105"/>
                  <a:ext cx="932844" cy="932844"/>
                </a:xfrm>
                <a:custGeom>
                  <a:avLst/>
                  <a:gdLst>
                    <a:gd name="T0" fmla="*/ 26 w 26"/>
                    <a:gd name="T1" fmla="*/ 5 h 26"/>
                    <a:gd name="T2" fmla="*/ 22 w 26"/>
                    <a:gd name="T3" fmla="*/ 0 h 26"/>
                    <a:gd name="T4" fmla="*/ 5 w 26"/>
                    <a:gd name="T5" fmla="*/ 0 h 26"/>
                    <a:gd name="T6" fmla="*/ 0 w 26"/>
                    <a:gd name="T7" fmla="*/ 5 h 26"/>
                    <a:gd name="T8" fmla="*/ 0 w 26"/>
                    <a:gd name="T9" fmla="*/ 22 h 26"/>
                    <a:gd name="T10" fmla="*/ 5 w 26"/>
                    <a:gd name="T11" fmla="*/ 26 h 26"/>
                    <a:gd name="T12" fmla="*/ 22 w 26"/>
                    <a:gd name="T13" fmla="*/ 26 h 26"/>
                    <a:gd name="T14" fmla="*/ 26 w 26"/>
                    <a:gd name="T15" fmla="*/ 22 h 26"/>
                    <a:gd name="T16" fmla="*/ 26 w 26"/>
                    <a:gd name="T17" fmla="*/ 5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26">
                      <a:moveTo>
                        <a:pt x="26" y="5"/>
                      </a:moveTo>
                      <a:cubicBezTo>
                        <a:pt x="26" y="2"/>
                        <a:pt x="24" y="0"/>
                        <a:pt x="22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4"/>
                        <a:pt x="2" y="26"/>
                        <a:pt x="5" y="26"/>
                      </a:cubicBezTo>
                      <a:cubicBezTo>
                        <a:pt x="22" y="26"/>
                        <a:pt x="22" y="26"/>
                        <a:pt x="22" y="26"/>
                      </a:cubicBezTo>
                      <a:cubicBezTo>
                        <a:pt x="24" y="26"/>
                        <a:pt x="26" y="24"/>
                        <a:pt x="26" y="22"/>
                      </a:cubicBezTo>
                      <a:lnTo>
                        <a:pt x="26" y="5"/>
                      </a:lnTo>
                      <a:close/>
                    </a:path>
                  </a:pathLst>
                </a:custGeom>
                <a:gradFill>
                  <a:gsLst>
                    <a:gs pos="73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n>
                  <a:gradFill>
                    <a:gsLst>
                      <a:gs pos="0">
                        <a:schemeClr val="bg1">
                          <a:alpha val="88000"/>
                        </a:schemeClr>
                      </a:gs>
                      <a:gs pos="100000">
                        <a:schemeClr val="bg1">
                          <a:lumMod val="50000"/>
                          <a:alpha val="40000"/>
                        </a:schemeClr>
                      </a:gs>
                    </a:gsLst>
                  </a:gra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7" name="Freeform 13"/>
                <p:cNvSpPr>
                  <a:spLocks/>
                </p:cNvSpPr>
                <p:nvPr/>
              </p:nvSpPr>
              <p:spPr bwMode="auto">
                <a:xfrm>
                  <a:off x="7132584" y="5536906"/>
                  <a:ext cx="685536" cy="701478"/>
                </a:xfrm>
                <a:custGeom>
                  <a:avLst/>
                  <a:gdLst>
                    <a:gd name="T0" fmla="*/ 18 w 18"/>
                    <a:gd name="T1" fmla="*/ 3 h 18"/>
                    <a:gd name="T2" fmla="*/ 15 w 18"/>
                    <a:gd name="T3" fmla="*/ 0 h 18"/>
                    <a:gd name="T4" fmla="*/ 3 w 18"/>
                    <a:gd name="T5" fmla="*/ 0 h 18"/>
                    <a:gd name="T6" fmla="*/ 0 w 18"/>
                    <a:gd name="T7" fmla="*/ 3 h 18"/>
                    <a:gd name="T8" fmla="*/ 0 w 18"/>
                    <a:gd name="T9" fmla="*/ 15 h 18"/>
                    <a:gd name="T10" fmla="*/ 3 w 18"/>
                    <a:gd name="T11" fmla="*/ 18 h 18"/>
                    <a:gd name="T12" fmla="*/ 15 w 18"/>
                    <a:gd name="T13" fmla="*/ 18 h 18"/>
                    <a:gd name="T14" fmla="*/ 18 w 18"/>
                    <a:gd name="T15" fmla="*/ 15 h 18"/>
                    <a:gd name="T16" fmla="*/ 18 w 18"/>
                    <a:gd name="T17" fmla="*/ 3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18">
                      <a:moveTo>
                        <a:pt x="18" y="3"/>
                      </a:moveTo>
                      <a:cubicBezTo>
                        <a:pt x="18" y="2"/>
                        <a:pt x="17" y="0"/>
                        <a:pt x="15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0" y="2"/>
                        <a:pt x="0" y="3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7"/>
                        <a:pt x="2" y="18"/>
                        <a:pt x="3" y="18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7" y="18"/>
                        <a:pt x="18" y="17"/>
                        <a:pt x="18" y="15"/>
                      </a:cubicBezTo>
                      <a:lnTo>
                        <a:pt x="18" y="3"/>
                      </a:lnTo>
                      <a:close/>
                    </a:path>
                  </a:pathLst>
                </a:custGeom>
                <a:gradFill>
                  <a:gsLst>
                    <a:gs pos="73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n>
                  <a:gradFill>
                    <a:gsLst>
                      <a:gs pos="0">
                        <a:schemeClr val="bg1">
                          <a:alpha val="88000"/>
                        </a:schemeClr>
                      </a:gs>
                      <a:gs pos="100000">
                        <a:schemeClr val="bg1">
                          <a:lumMod val="50000"/>
                          <a:alpha val="40000"/>
                        </a:schemeClr>
                      </a:gs>
                    </a:gsLst>
                  </a:gra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8" name="Freeform 14"/>
                <p:cNvSpPr>
                  <a:spLocks/>
                </p:cNvSpPr>
                <p:nvPr/>
              </p:nvSpPr>
              <p:spPr bwMode="auto">
                <a:xfrm>
                  <a:off x="5203869" y="639570"/>
                  <a:ext cx="636702" cy="636702"/>
                </a:xfrm>
                <a:custGeom>
                  <a:avLst/>
                  <a:gdLst>
                    <a:gd name="T0" fmla="*/ 18 w 18"/>
                    <a:gd name="T1" fmla="*/ 3 h 18"/>
                    <a:gd name="T2" fmla="*/ 15 w 18"/>
                    <a:gd name="T3" fmla="*/ 0 h 18"/>
                    <a:gd name="T4" fmla="*/ 3 w 18"/>
                    <a:gd name="T5" fmla="*/ 0 h 18"/>
                    <a:gd name="T6" fmla="*/ 0 w 18"/>
                    <a:gd name="T7" fmla="*/ 3 h 18"/>
                    <a:gd name="T8" fmla="*/ 0 w 18"/>
                    <a:gd name="T9" fmla="*/ 15 h 18"/>
                    <a:gd name="T10" fmla="*/ 3 w 18"/>
                    <a:gd name="T11" fmla="*/ 18 h 18"/>
                    <a:gd name="T12" fmla="*/ 15 w 18"/>
                    <a:gd name="T13" fmla="*/ 18 h 18"/>
                    <a:gd name="T14" fmla="*/ 18 w 18"/>
                    <a:gd name="T15" fmla="*/ 15 h 18"/>
                    <a:gd name="T16" fmla="*/ 18 w 18"/>
                    <a:gd name="T17" fmla="*/ 3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18">
                      <a:moveTo>
                        <a:pt x="18" y="3"/>
                      </a:moveTo>
                      <a:cubicBezTo>
                        <a:pt x="18" y="1"/>
                        <a:pt x="17" y="0"/>
                        <a:pt x="15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7"/>
                        <a:pt x="1" y="18"/>
                        <a:pt x="3" y="18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7" y="18"/>
                        <a:pt x="18" y="17"/>
                        <a:pt x="18" y="15"/>
                      </a:cubicBezTo>
                      <a:lnTo>
                        <a:pt x="18" y="3"/>
                      </a:lnTo>
                      <a:close/>
                    </a:path>
                  </a:pathLst>
                </a:custGeom>
                <a:gradFill>
                  <a:gsLst>
                    <a:gs pos="73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5400000" scaled="0"/>
                </a:gradFill>
                <a:ln>
                  <a:gradFill>
                    <a:gsLst>
                      <a:gs pos="0">
                        <a:schemeClr val="bg1">
                          <a:alpha val="88000"/>
                        </a:schemeClr>
                      </a:gs>
                      <a:gs pos="100000">
                        <a:schemeClr val="bg1">
                          <a:lumMod val="50000"/>
                          <a:alpha val="40000"/>
                        </a:schemeClr>
                      </a:gs>
                    </a:gsLst>
                  </a:gra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58" name="Freeform 51"/>
              <p:cNvSpPr>
                <a:spLocks noEditPoints="1"/>
              </p:cNvSpPr>
              <p:nvPr/>
            </p:nvSpPr>
            <p:spPr bwMode="auto">
              <a:xfrm>
                <a:off x="5329439" y="817533"/>
                <a:ext cx="385562" cy="280776"/>
              </a:xfrm>
              <a:custGeom>
                <a:avLst/>
                <a:gdLst>
                  <a:gd name="T0" fmla="*/ 56 w 376"/>
                  <a:gd name="T1" fmla="*/ 29 h 274"/>
                  <a:gd name="T2" fmla="*/ 318 w 376"/>
                  <a:gd name="T3" fmla="*/ 29 h 274"/>
                  <a:gd name="T4" fmla="*/ 318 w 376"/>
                  <a:gd name="T5" fmla="*/ 187 h 274"/>
                  <a:gd name="T6" fmla="*/ 56 w 376"/>
                  <a:gd name="T7" fmla="*/ 187 h 274"/>
                  <a:gd name="T8" fmla="*/ 56 w 376"/>
                  <a:gd name="T9" fmla="*/ 29 h 274"/>
                  <a:gd name="T10" fmla="*/ 86 w 376"/>
                  <a:gd name="T11" fmla="*/ 146 h 274"/>
                  <a:gd name="T12" fmla="*/ 86 w 376"/>
                  <a:gd name="T13" fmla="*/ 155 h 274"/>
                  <a:gd name="T14" fmla="*/ 256 w 376"/>
                  <a:gd name="T15" fmla="*/ 155 h 274"/>
                  <a:gd name="T16" fmla="*/ 256 w 376"/>
                  <a:gd name="T17" fmla="*/ 146 h 274"/>
                  <a:gd name="T18" fmla="*/ 86 w 376"/>
                  <a:gd name="T19" fmla="*/ 146 h 274"/>
                  <a:gd name="T20" fmla="*/ 86 w 376"/>
                  <a:gd name="T21" fmla="*/ 125 h 274"/>
                  <a:gd name="T22" fmla="*/ 86 w 376"/>
                  <a:gd name="T23" fmla="*/ 134 h 274"/>
                  <a:gd name="T24" fmla="*/ 256 w 376"/>
                  <a:gd name="T25" fmla="*/ 134 h 274"/>
                  <a:gd name="T26" fmla="*/ 256 w 376"/>
                  <a:gd name="T27" fmla="*/ 125 h 274"/>
                  <a:gd name="T28" fmla="*/ 86 w 376"/>
                  <a:gd name="T29" fmla="*/ 125 h 274"/>
                  <a:gd name="T30" fmla="*/ 86 w 376"/>
                  <a:gd name="T31" fmla="*/ 100 h 274"/>
                  <a:gd name="T32" fmla="*/ 86 w 376"/>
                  <a:gd name="T33" fmla="*/ 108 h 274"/>
                  <a:gd name="T34" fmla="*/ 304 w 376"/>
                  <a:gd name="T35" fmla="*/ 108 h 274"/>
                  <a:gd name="T36" fmla="*/ 304 w 376"/>
                  <a:gd name="T37" fmla="*/ 100 h 274"/>
                  <a:gd name="T38" fmla="*/ 86 w 376"/>
                  <a:gd name="T39" fmla="*/ 100 h 274"/>
                  <a:gd name="T40" fmla="*/ 86 w 376"/>
                  <a:gd name="T41" fmla="*/ 76 h 274"/>
                  <a:gd name="T42" fmla="*/ 86 w 376"/>
                  <a:gd name="T43" fmla="*/ 85 h 274"/>
                  <a:gd name="T44" fmla="*/ 304 w 376"/>
                  <a:gd name="T45" fmla="*/ 85 h 274"/>
                  <a:gd name="T46" fmla="*/ 304 w 376"/>
                  <a:gd name="T47" fmla="*/ 76 h 274"/>
                  <a:gd name="T48" fmla="*/ 86 w 376"/>
                  <a:gd name="T49" fmla="*/ 76 h 274"/>
                  <a:gd name="T50" fmla="*/ 86 w 376"/>
                  <a:gd name="T51" fmla="*/ 52 h 274"/>
                  <a:gd name="T52" fmla="*/ 86 w 376"/>
                  <a:gd name="T53" fmla="*/ 61 h 274"/>
                  <a:gd name="T54" fmla="*/ 304 w 376"/>
                  <a:gd name="T55" fmla="*/ 61 h 274"/>
                  <a:gd name="T56" fmla="*/ 304 w 376"/>
                  <a:gd name="T57" fmla="*/ 52 h 274"/>
                  <a:gd name="T58" fmla="*/ 86 w 376"/>
                  <a:gd name="T59" fmla="*/ 52 h 274"/>
                  <a:gd name="T60" fmla="*/ 167 w 376"/>
                  <a:gd name="T61" fmla="*/ 230 h 274"/>
                  <a:gd name="T62" fmla="*/ 207 w 376"/>
                  <a:gd name="T63" fmla="*/ 230 h 274"/>
                  <a:gd name="T64" fmla="*/ 221 w 376"/>
                  <a:gd name="T65" fmla="*/ 253 h 274"/>
                  <a:gd name="T66" fmla="*/ 155 w 376"/>
                  <a:gd name="T67" fmla="*/ 253 h 274"/>
                  <a:gd name="T68" fmla="*/ 167 w 376"/>
                  <a:gd name="T69" fmla="*/ 230 h 274"/>
                  <a:gd name="T70" fmla="*/ 57 w 376"/>
                  <a:gd name="T71" fmla="*/ 0 h 274"/>
                  <a:gd name="T72" fmla="*/ 30 w 376"/>
                  <a:gd name="T73" fmla="*/ 27 h 274"/>
                  <a:gd name="T74" fmla="*/ 30 w 376"/>
                  <a:gd name="T75" fmla="*/ 183 h 274"/>
                  <a:gd name="T76" fmla="*/ 50 w 376"/>
                  <a:gd name="T77" fmla="*/ 210 h 274"/>
                  <a:gd name="T78" fmla="*/ 50 w 376"/>
                  <a:gd name="T79" fmla="*/ 210 h 274"/>
                  <a:gd name="T80" fmla="*/ 0 w 376"/>
                  <a:gd name="T81" fmla="*/ 249 h 274"/>
                  <a:gd name="T82" fmla="*/ 0 w 376"/>
                  <a:gd name="T83" fmla="*/ 274 h 274"/>
                  <a:gd name="T84" fmla="*/ 376 w 376"/>
                  <a:gd name="T85" fmla="*/ 274 h 274"/>
                  <a:gd name="T86" fmla="*/ 376 w 376"/>
                  <a:gd name="T87" fmla="*/ 249 h 274"/>
                  <a:gd name="T88" fmla="*/ 322 w 376"/>
                  <a:gd name="T89" fmla="*/ 210 h 274"/>
                  <a:gd name="T90" fmla="*/ 344 w 376"/>
                  <a:gd name="T91" fmla="*/ 183 h 274"/>
                  <a:gd name="T92" fmla="*/ 344 w 376"/>
                  <a:gd name="T93" fmla="*/ 27 h 274"/>
                  <a:gd name="T94" fmla="*/ 316 w 376"/>
                  <a:gd name="T95" fmla="*/ 0 h 274"/>
                  <a:gd name="T96" fmla="*/ 57 w 376"/>
                  <a:gd name="T97" fmla="*/ 0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76" h="274">
                    <a:moveTo>
                      <a:pt x="56" y="29"/>
                    </a:moveTo>
                    <a:cubicBezTo>
                      <a:pt x="318" y="29"/>
                      <a:pt x="318" y="29"/>
                      <a:pt x="318" y="29"/>
                    </a:cubicBezTo>
                    <a:cubicBezTo>
                      <a:pt x="318" y="187"/>
                      <a:pt x="318" y="187"/>
                      <a:pt x="318" y="187"/>
                    </a:cubicBezTo>
                    <a:cubicBezTo>
                      <a:pt x="56" y="187"/>
                      <a:pt x="56" y="187"/>
                      <a:pt x="56" y="187"/>
                    </a:cubicBezTo>
                    <a:cubicBezTo>
                      <a:pt x="56" y="29"/>
                      <a:pt x="56" y="29"/>
                      <a:pt x="56" y="29"/>
                    </a:cubicBezTo>
                    <a:close/>
                    <a:moveTo>
                      <a:pt x="86" y="146"/>
                    </a:moveTo>
                    <a:cubicBezTo>
                      <a:pt x="86" y="155"/>
                      <a:pt x="86" y="155"/>
                      <a:pt x="86" y="155"/>
                    </a:cubicBezTo>
                    <a:cubicBezTo>
                      <a:pt x="256" y="155"/>
                      <a:pt x="256" y="155"/>
                      <a:pt x="256" y="155"/>
                    </a:cubicBezTo>
                    <a:cubicBezTo>
                      <a:pt x="256" y="146"/>
                      <a:pt x="256" y="146"/>
                      <a:pt x="256" y="146"/>
                    </a:cubicBezTo>
                    <a:cubicBezTo>
                      <a:pt x="86" y="146"/>
                      <a:pt x="86" y="146"/>
                      <a:pt x="86" y="146"/>
                    </a:cubicBezTo>
                    <a:close/>
                    <a:moveTo>
                      <a:pt x="86" y="125"/>
                    </a:moveTo>
                    <a:cubicBezTo>
                      <a:pt x="86" y="134"/>
                      <a:pt x="86" y="134"/>
                      <a:pt x="86" y="134"/>
                    </a:cubicBezTo>
                    <a:cubicBezTo>
                      <a:pt x="256" y="134"/>
                      <a:pt x="256" y="134"/>
                      <a:pt x="256" y="134"/>
                    </a:cubicBezTo>
                    <a:cubicBezTo>
                      <a:pt x="256" y="125"/>
                      <a:pt x="256" y="125"/>
                      <a:pt x="256" y="125"/>
                    </a:cubicBezTo>
                    <a:cubicBezTo>
                      <a:pt x="86" y="125"/>
                      <a:pt x="86" y="125"/>
                      <a:pt x="86" y="125"/>
                    </a:cubicBezTo>
                    <a:close/>
                    <a:moveTo>
                      <a:pt x="86" y="100"/>
                    </a:moveTo>
                    <a:cubicBezTo>
                      <a:pt x="86" y="108"/>
                      <a:pt x="86" y="108"/>
                      <a:pt x="86" y="108"/>
                    </a:cubicBezTo>
                    <a:cubicBezTo>
                      <a:pt x="304" y="108"/>
                      <a:pt x="304" y="108"/>
                      <a:pt x="304" y="108"/>
                    </a:cubicBezTo>
                    <a:cubicBezTo>
                      <a:pt x="304" y="100"/>
                      <a:pt x="304" y="100"/>
                      <a:pt x="304" y="100"/>
                    </a:cubicBezTo>
                    <a:cubicBezTo>
                      <a:pt x="86" y="100"/>
                      <a:pt x="86" y="100"/>
                      <a:pt x="86" y="100"/>
                    </a:cubicBezTo>
                    <a:close/>
                    <a:moveTo>
                      <a:pt x="86" y="76"/>
                    </a:moveTo>
                    <a:cubicBezTo>
                      <a:pt x="86" y="85"/>
                      <a:pt x="86" y="85"/>
                      <a:pt x="86" y="85"/>
                    </a:cubicBezTo>
                    <a:cubicBezTo>
                      <a:pt x="304" y="85"/>
                      <a:pt x="304" y="85"/>
                      <a:pt x="304" y="85"/>
                    </a:cubicBezTo>
                    <a:cubicBezTo>
                      <a:pt x="304" y="76"/>
                      <a:pt x="304" y="76"/>
                      <a:pt x="304" y="76"/>
                    </a:cubicBezTo>
                    <a:cubicBezTo>
                      <a:pt x="86" y="76"/>
                      <a:pt x="86" y="76"/>
                      <a:pt x="86" y="76"/>
                    </a:cubicBezTo>
                    <a:close/>
                    <a:moveTo>
                      <a:pt x="86" y="52"/>
                    </a:moveTo>
                    <a:cubicBezTo>
                      <a:pt x="86" y="61"/>
                      <a:pt x="86" y="61"/>
                      <a:pt x="86" y="61"/>
                    </a:cubicBezTo>
                    <a:cubicBezTo>
                      <a:pt x="304" y="61"/>
                      <a:pt x="304" y="61"/>
                      <a:pt x="304" y="61"/>
                    </a:cubicBezTo>
                    <a:cubicBezTo>
                      <a:pt x="304" y="52"/>
                      <a:pt x="304" y="52"/>
                      <a:pt x="304" y="52"/>
                    </a:cubicBezTo>
                    <a:cubicBezTo>
                      <a:pt x="86" y="52"/>
                      <a:pt x="86" y="52"/>
                      <a:pt x="86" y="52"/>
                    </a:cubicBezTo>
                    <a:close/>
                    <a:moveTo>
                      <a:pt x="167" y="230"/>
                    </a:moveTo>
                    <a:cubicBezTo>
                      <a:pt x="207" y="230"/>
                      <a:pt x="207" y="230"/>
                      <a:pt x="207" y="230"/>
                    </a:cubicBezTo>
                    <a:cubicBezTo>
                      <a:pt x="221" y="253"/>
                      <a:pt x="221" y="253"/>
                      <a:pt x="221" y="253"/>
                    </a:cubicBezTo>
                    <a:cubicBezTo>
                      <a:pt x="155" y="253"/>
                      <a:pt x="155" y="253"/>
                      <a:pt x="155" y="253"/>
                    </a:cubicBezTo>
                    <a:cubicBezTo>
                      <a:pt x="167" y="230"/>
                      <a:pt x="167" y="230"/>
                      <a:pt x="167" y="230"/>
                    </a:cubicBezTo>
                    <a:close/>
                    <a:moveTo>
                      <a:pt x="57" y="0"/>
                    </a:moveTo>
                    <a:cubicBezTo>
                      <a:pt x="42" y="0"/>
                      <a:pt x="30" y="12"/>
                      <a:pt x="30" y="27"/>
                    </a:cubicBezTo>
                    <a:cubicBezTo>
                      <a:pt x="30" y="183"/>
                      <a:pt x="30" y="183"/>
                      <a:pt x="30" y="183"/>
                    </a:cubicBezTo>
                    <a:cubicBezTo>
                      <a:pt x="30" y="196"/>
                      <a:pt x="38" y="207"/>
                      <a:pt x="50" y="210"/>
                    </a:cubicBezTo>
                    <a:cubicBezTo>
                      <a:pt x="50" y="210"/>
                      <a:pt x="50" y="210"/>
                      <a:pt x="50" y="210"/>
                    </a:cubicBezTo>
                    <a:cubicBezTo>
                      <a:pt x="0" y="249"/>
                      <a:pt x="0" y="249"/>
                      <a:pt x="0" y="249"/>
                    </a:cubicBezTo>
                    <a:cubicBezTo>
                      <a:pt x="0" y="274"/>
                      <a:pt x="0" y="274"/>
                      <a:pt x="0" y="274"/>
                    </a:cubicBezTo>
                    <a:cubicBezTo>
                      <a:pt x="376" y="274"/>
                      <a:pt x="376" y="274"/>
                      <a:pt x="376" y="274"/>
                    </a:cubicBezTo>
                    <a:cubicBezTo>
                      <a:pt x="376" y="249"/>
                      <a:pt x="376" y="249"/>
                      <a:pt x="376" y="249"/>
                    </a:cubicBezTo>
                    <a:cubicBezTo>
                      <a:pt x="322" y="210"/>
                      <a:pt x="322" y="210"/>
                      <a:pt x="322" y="210"/>
                    </a:cubicBezTo>
                    <a:cubicBezTo>
                      <a:pt x="335" y="208"/>
                      <a:pt x="344" y="196"/>
                      <a:pt x="344" y="183"/>
                    </a:cubicBezTo>
                    <a:cubicBezTo>
                      <a:pt x="344" y="27"/>
                      <a:pt x="344" y="27"/>
                      <a:pt x="344" y="27"/>
                    </a:cubicBezTo>
                    <a:cubicBezTo>
                      <a:pt x="344" y="12"/>
                      <a:pt x="332" y="0"/>
                      <a:pt x="316" y="0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9" name="Freeform 27"/>
              <p:cNvSpPr>
                <a:spLocks noEditPoints="1"/>
              </p:cNvSpPr>
              <p:nvPr/>
            </p:nvSpPr>
            <p:spPr bwMode="auto">
              <a:xfrm>
                <a:off x="4806115" y="3220840"/>
                <a:ext cx="605968" cy="630532"/>
              </a:xfrm>
              <a:custGeom>
                <a:avLst/>
                <a:gdLst>
                  <a:gd name="T0" fmla="*/ 81 w 94"/>
                  <a:gd name="T1" fmla="*/ 57 h 98"/>
                  <a:gd name="T2" fmla="*/ 81 w 94"/>
                  <a:gd name="T3" fmla="*/ 95 h 98"/>
                  <a:gd name="T4" fmla="*/ 81 w 94"/>
                  <a:gd name="T5" fmla="*/ 98 h 98"/>
                  <a:gd name="T6" fmla="*/ 78 w 94"/>
                  <a:gd name="T7" fmla="*/ 98 h 98"/>
                  <a:gd name="T8" fmla="*/ 67 w 94"/>
                  <a:gd name="T9" fmla="*/ 98 h 98"/>
                  <a:gd name="T10" fmla="*/ 67 w 94"/>
                  <a:gd name="T11" fmla="*/ 68 h 98"/>
                  <a:gd name="T12" fmla="*/ 62 w 94"/>
                  <a:gd name="T13" fmla="*/ 64 h 98"/>
                  <a:gd name="T14" fmla="*/ 49 w 94"/>
                  <a:gd name="T15" fmla="*/ 64 h 98"/>
                  <a:gd name="T16" fmla="*/ 45 w 94"/>
                  <a:gd name="T17" fmla="*/ 68 h 98"/>
                  <a:gd name="T18" fmla="*/ 45 w 94"/>
                  <a:gd name="T19" fmla="*/ 98 h 98"/>
                  <a:gd name="T20" fmla="*/ 15 w 94"/>
                  <a:gd name="T21" fmla="*/ 98 h 98"/>
                  <a:gd name="T22" fmla="*/ 12 w 94"/>
                  <a:gd name="T23" fmla="*/ 98 h 98"/>
                  <a:gd name="T24" fmla="*/ 12 w 94"/>
                  <a:gd name="T25" fmla="*/ 95 h 98"/>
                  <a:gd name="T26" fmla="*/ 12 w 94"/>
                  <a:gd name="T27" fmla="*/ 57 h 98"/>
                  <a:gd name="T28" fmla="*/ 3 w 94"/>
                  <a:gd name="T29" fmla="*/ 57 h 98"/>
                  <a:gd name="T30" fmla="*/ 0 w 94"/>
                  <a:gd name="T31" fmla="*/ 50 h 98"/>
                  <a:gd name="T32" fmla="*/ 44 w 94"/>
                  <a:gd name="T33" fmla="*/ 3 h 98"/>
                  <a:gd name="T34" fmla="*/ 47 w 94"/>
                  <a:gd name="T35" fmla="*/ 0 h 98"/>
                  <a:gd name="T36" fmla="*/ 50 w 94"/>
                  <a:gd name="T37" fmla="*/ 3 h 98"/>
                  <a:gd name="T38" fmla="*/ 94 w 94"/>
                  <a:gd name="T39" fmla="*/ 50 h 98"/>
                  <a:gd name="T40" fmla="*/ 90 w 94"/>
                  <a:gd name="T41" fmla="*/ 57 h 98"/>
                  <a:gd name="T42" fmla="*/ 81 w 94"/>
                  <a:gd name="T43" fmla="*/ 57 h 98"/>
                  <a:gd name="T44" fmla="*/ 74 w 94"/>
                  <a:gd name="T45" fmla="*/ 8 h 98"/>
                  <a:gd name="T46" fmla="*/ 77 w 94"/>
                  <a:gd name="T47" fmla="*/ 8 h 98"/>
                  <a:gd name="T48" fmla="*/ 77 w 94"/>
                  <a:gd name="T49" fmla="*/ 2 h 98"/>
                  <a:gd name="T50" fmla="*/ 61 w 94"/>
                  <a:gd name="T51" fmla="*/ 2 h 98"/>
                  <a:gd name="T52" fmla="*/ 61 w 94"/>
                  <a:gd name="T53" fmla="*/ 8 h 98"/>
                  <a:gd name="T54" fmla="*/ 64 w 94"/>
                  <a:gd name="T55" fmla="*/ 8 h 98"/>
                  <a:gd name="T56" fmla="*/ 64 w 94"/>
                  <a:gd name="T57" fmla="*/ 13 h 98"/>
                  <a:gd name="T58" fmla="*/ 74 w 94"/>
                  <a:gd name="T59" fmla="*/ 25 h 98"/>
                  <a:gd name="T60" fmla="*/ 74 w 94"/>
                  <a:gd name="T61" fmla="*/ 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4" h="98">
                    <a:moveTo>
                      <a:pt x="81" y="57"/>
                    </a:moveTo>
                    <a:cubicBezTo>
                      <a:pt x="81" y="95"/>
                      <a:pt x="81" y="95"/>
                      <a:pt x="81" y="95"/>
                    </a:cubicBezTo>
                    <a:cubicBezTo>
                      <a:pt x="81" y="98"/>
                      <a:pt x="81" y="98"/>
                      <a:pt x="81" y="98"/>
                    </a:cubicBezTo>
                    <a:cubicBezTo>
                      <a:pt x="78" y="98"/>
                      <a:pt x="78" y="98"/>
                      <a:pt x="78" y="98"/>
                    </a:cubicBezTo>
                    <a:cubicBezTo>
                      <a:pt x="67" y="98"/>
                      <a:pt x="67" y="98"/>
                      <a:pt x="67" y="98"/>
                    </a:cubicBezTo>
                    <a:cubicBezTo>
                      <a:pt x="67" y="68"/>
                      <a:pt x="67" y="68"/>
                      <a:pt x="67" y="68"/>
                    </a:cubicBezTo>
                    <a:cubicBezTo>
                      <a:pt x="67" y="66"/>
                      <a:pt x="65" y="64"/>
                      <a:pt x="62" y="64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47" y="64"/>
                      <a:pt x="45" y="66"/>
                      <a:pt x="45" y="68"/>
                    </a:cubicBezTo>
                    <a:cubicBezTo>
                      <a:pt x="45" y="98"/>
                      <a:pt x="45" y="98"/>
                      <a:pt x="45" y="98"/>
                    </a:cubicBezTo>
                    <a:cubicBezTo>
                      <a:pt x="15" y="98"/>
                      <a:pt x="15" y="98"/>
                      <a:pt x="15" y="98"/>
                    </a:cubicBezTo>
                    <a:cubicBezTo>
                      <a:pt x="12" y="98"/>
                      <a:pt x="12" y="98"/>
                      <a:pt x="12" y="98"/>
                    </a:cubicBezTo>
                    <a:cubicBezTo>
                      <a:pt x="12" y="95"/>
                      <a:pt x="12" y="95"/>
                      <a:pt x="12" y="95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94" y="50"/>
                      <a:pt x="94" y="50"/>
                      <a:pt x="94" y="50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81" y="57"/>
                      <a:pt x="81" y="57"/>
                      <a:pt x="81" y="57"/>
                    </a:cubicBezTo>
                    <a:close/>
                    <a:moveTo>
                      <a:pt x="74" y="8"/>
                    </a:moveTo>
                    <a:cubicBezTo>
                      <a:pt x="77" y="8"/>
                      <a:pt x="77" y="8"/>
                      <a:pt x="77" y="8"/>
                    </a:cubicBezTo>
                    <a:cubicBezTo>
                      <a:pt x="77" y="2"/>
                      <a:pt x="77" y="2"/>
                      <a:pt x="77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13"/>
                      <a:pt x="64" y="13"/>
                      <a:pt x="64" y="13"/>
                    </a:cubicBezTo>
                    <a:cubicBezTo>
                      <a:pt x="74" y="25"/>
                      <a:pt x="74" y="25"/>
                      <a:pt x="74" y="25"/>
                    </a:cubicBezTo>
                    <a:lnTo>
                      <a:pt x="74" y="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0" name="Freeform 56"/>
              <p:cNvSpPr>
                <a:spLocks noEditPoints="1"/>
              </p:cNvSpPr>
              <p:nvPr/>
            </p:nvSpPr>
            <p:spPr bwMode="auto">
              <a:xfrm>
                <a:off x="6300958" y="1761189"/>
                <a:ext cx="630538" cy="633264"/>
              </a:xfrm>
              <a:custGeom>
                <a:avLst/>
                <a:gdLst>
                  <a:gd name="T0" fmla="*/ 49 w 98"/>
                  <a:gd name="T1" fmla="*/ 0 h 98"/>
                  <a:gd name="T2" fmla="*/ 83 w 98"/>
                  <a:gd name="T3" fmla="*/ 15 h 98"/>
                  <a:gd name="T4" fmla="*/ 98 w 98"/>
                  <a:gd name="T5" fmla="*/ 49 h 98"/>
                  <a:gd name="T6" fmla="*/ 83 w 98"/>
                  <a:gd name="T7" fmla="*/ 83 h 98"/>
                  <a:gd name="T8" fmla="*/ 49 w 98"/>
                  <a:gd name="T9" fmla="*/ 98 h 98"/>
                  <a:gd name="T10" fmla="*/ 15 w 98"/>
                  <a:gd name="T11" fmla="*/ 83 h 98"/>
                  <a:gd name="T12" fmla="*/ 0 w 98"/>
                  <a:gd name="T13" fmla="*/ 49 h 98"/>
                  <a:gd name="T14" fmla="*/ 15 w 98"/>
                  <a:gd name="T15" fmla="*/ 15 h 98"/>
                  <a:gd name="T16" fmla="*/ 49 w 98"/>
                  <a:gd name="T17" fmla="*/ 0 h 98"/>
                  <a:gd name="T18" fmla="*/ 55 w 98"/>
                  <a:gd name="T19" fmla="*/ 47 h 98"/>
                  <a:gd name="T20" fmla="*/ 54 w 98"/>
                  <a:gd name="T21" fmla="*/ 45 h 98"/>
                  <a:gd name="T22" fmla="*/ 69 w 98"/>
                  <a:gd name="T23" fmla="*/ 24 h 98"/>
                  <a:gd name="T24" fmla="*/ 65 w 98"/>
                  <a:gd name="T25" fmla="*/ 22 h 98"/>
                  <a:gd name="T26" fmla="*/ 50 w 98"/>
                  <a:gd name="T27" fmla="*/ 43 h 98"/>
                  <a:gd name="T28" fmla="*/ 46 w 98"/>
                  <a:gd name="T29" fmla="*/ 44 h 98"/>
                  <a:gd name="T30" fmla="*/ 42 w 98"/>
                  <a:gd name="T31" fmla="*/ 53 h 98"/>
                  <a:gd name="T32" fmla="*/ 51 w 98"/>
                  <a:gd name="T33" fmla="*/ 57 h 98"/>
                  <a:gd name="T34" fmla="*/ 53 w 98"/>
                  <a:gd name="T35" fmla="*/ 56 h 98"/>
                  <a:gd name="T36" fmla="*/ 70 w 98"/>
                  <a:gd name="T37" fmla="*/ 61 h 98"/>
                  <a:gd name="T38" fmla="*/ 71 w 98"/>
                  <a:gd name="T39" fmla="*/ 57 h 98"/>
                  <a:gd name="T40" fmla="*/ 56 w 98"/>
                  <a:gd name="T41" fmla="*/ 50 h 98"/>
                  <a:gd name="T42" fmla="*/ 55 w 98"/>
                  <a:gd name="T43" fmla="*/ 47 h 98"/>
                  <a:gd name="T44" fmla="*/ 74 w 98"/>
                  <a:gd name="T45" fmla="*/ 24 h 98"/>
                  <a:gd name="T46" fmla="*/ 49 w 98"/>
                  <a:gd name="T47" fmla="*/ 14 h 98"/>
                  <a:gd name="T48" fmla="*/ 24 w 98"/>
                  <a:gd name="T49" fmla="*/ 24 h 98"/>
                  <a:gd name="T50" fmla="*/ 13 w 98"/>
                  <a:gd name="T51" fmla="*/ 49 h 98"/>
                  <a:gd name="T52" fmla="*/ 24 w 98"/>
                  <a:gd name="T53" fmla="*/ 74 h 98"/>
                  <a:gd name="T54" fmla="*/ 49 w 98"/>
                  <a:gd name="T55" fmla="*/ 85 h 98"/>
                  <a:gd name="T56" fmla="*/ 74 w 98"/>
                  <a:gd name="T57" fmla="*/ 74 h 98"/>
                  <a:gd name="T58" fmla="*/ 84 w 98"/>
                  <a:gd name="T59" fmla="*/ 49 h 98"/>
                  <a:gd name="T60" fmla="*/ 74 w 98"/>
                  <a:gd name="T61" fmla="*/ 24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8" h="98">
                    <a:moveTo>
                      <a:pt x="49" y="0"/>
                    </a:moveTo>
                    <a:cubicBezTo>
                      <a:pt x="62" y="0"/>
                      <a:pt x="75" y="6"/>
                      <a:pt x="83" y="15"/>
                    </a:cubicBezTo>
                    <a:cubicBezTo>
                      <a:pt x="92" y="23"/>
                      <a:pt x="98" y="36"/>
                      <a:pt x="98" y="49"/>
                    </a:cubicBezTo>
                    <a:cubicBezTo>
                      <a:pt x="98" y="62"/>
                      <a:pt x="92" y="75"/>
                      <a:pt x="83" y="83"/>
                    </a:cubicBezTo>
                    <a:cubicBezTo>
                      <a:pt x="75" y="92"/>
                      <a:pt x="62" y="98"/>
                      <a:pt x="49" y="98"/>
                    </a:cubicBezTo>
                    <a:cubicBezTo>
                      <a:pt x="36" y="98"/>
                      <a:pt x="23" y="92"/>
                      <a:pt x="15" y="83"/>
                    </a:cubicBezTo>
                    <a:cubicBezTo>
                      <a:pt x="6" y="75"/>
                      <a:pt x="0" y="62"/>
                      <a:pt x="0" y="49"/>
                    </a:cubicBezTo>
                    <a:cubicBezTo>
                      <a:pt x="0" y="36"/>
                      <a:pt x="6" y="23"/>
                      <a:pt x="15" y="15"/>
                    </a:cubicBezTo>
                    <a:cubicBezTo>
                      <a:pt x="23" y="6"/>
                      <a:pt x="36" y="0"/>
                      <a:pt x="49" y="0"/>
                    </a:cubicBezTo>
                    <a:close/>
                    <a:moveTo>
                      <a:pt x="55" y="47"/>
                    </a:moveTo>
                    <a:cubicBezTo>
                      <a:pt x="55" y="46"/>
                      <a:pt x="54" y="46"/>
                      <a:pt x="54" y="45"/>
                    </a:cubicBezTo>
                    <a:cubicBezTo>
                      <a:pt x="59" y="39"/>
                      <a:pt x="64" y="32"/>
                      <a:pt x="69" y="24"/>
                    </a:cubicBezTo>
                    <a:cubicBezTo>
                      <a:pt x="68" y="23"/>
                      <a:pt x="67" y="22"/>
                      <a:pt x="65" y="22"/>
                    </a:cubicBezTo>
                    <a:cubicBezTo>
                      <a:pt x="59" y="28"/>
                      <a:pt x="54" y="35"/>
                      <a:pt x="50" y="43"/>
                    </a:cubicBezTo>
                    <a:cubicBezTo>
                      <a:pt x="49" y="43"/>
                      <a:pt x="47" y="43"/>
                      <a:pt x="46" y="44"/>
                    </a:cubicBezTo>
                    <a:cubicBezTo>
                      <a:pt x="42" y="45"/>
                      <a:pt x="41" y="49"/>
                      <a:pt x="42" y="53"/>
                    </a:cubicBezTo>
                    <a:cubicBezTo>
                      <a:pt x="44" y="56"/>
                      <a:pt x="48" y="58"/>
                      <a:pt x="51" y="57"/>
                    </a:cubicBezTo>
                    <a:cubicBezTo>
                      <a:pt x="52" y="56"/>
                      <a:pt x="52" y="56"/>
                      <a:pt x="53" y="56"/>
                    </a:cubicBezTo>
                    <a:cubicBezTo>
                      <a:pt x="58" y="58"/>
                      <a:pt x="64" y="60"/>
                      <a:pt x="70" y="61"/>
                    </a:cubicBezTo>
                    <a:cubicBezTo>
                      <a:pt x="70" y="60"/>
                      <a:pt x="71" y="58"/>
                      <a:pt x="71" y="57"/>
                    </a:cubicBezTo>
                    <a:cubicBezTo>
                      <a:pt x="66" y="54"/>
                      <a:pt x="61" y="52"/>
                      <a:pt x="56" y="50"/>
                    </a:cubicBezTo>
                    <a:cubicBezTo>
                      <a:pt x="56" y="49"/>
                      <a:pt x="56" y="48"/>
                      <a:pt x="55" y="47"/>
                    </a:cubicBezTo>
                    <a:close/>
                    <a:moveTo>
                      <a:pt x="74" y="24"/>
                    </a:moveTo>
                    <a:cubicBezTo>
                      <a:pt x="68" y="18"/>
                      <a:pt x="59" y="14"/>
                      <a:pt x="49" y="14"/>
                    </a:cubicBezTo>
                    <a:cubicBezTo>
                      <a:pt x="39" y="14"/>
                      <a:pt x="30" y="18"/>
                      <a:pt x="24" y="24"/>
                    </a:cubicBezTo>
                    <a:cubicBezTo>
                      <a:pt x="17" y="30"/>
                      <a:pt x="13" y="39"/>
                      <a:pt x="13" y="49"/>
                    </a:cubicBezTo>
                    <a:cubicBezTo>
                      <a:pt x="13" y="59"/>
                      <a:pt x="17" y="68"/>
                      <a:pt x="24" y="74"/>
                    </a:cubicBezTo>
                    <a:cubicBezTo>
                      <a:pt x="30" y="81"/>
                      <a:pt x="39" y="85"/>
                      <a:pt x="49" y="85"/>
                    </a:cubicBezTo>
                    <a:cubicBezTo>
                      <a:pt x="59" y="85"/>
                      <a:pt x="68" y="81"/>
                      <a:pt x="74" y="74"/>
                    </a:cubicBezTo>
                    <a:cubicBezTo>
                      <a:pt x="80" y="68"/>
                      <a:pt x="84" y="59"/>
                      <a:pt x="84" y="49"/>
                    </a:cubicBezTo>
                    <a:cubicBezTo>
                      <a:pt x="84" y="39"/>
                      <a:pt x="80" y="30"/>
                      <a:pt x="74" y="24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1" name="Freeform 104"/>
              <p:cNvSpPr>
                <a:spLocks noEditPoints="1"/>
              </p:cNvSpPr>
              <p:nvPr/>
            </p:nvSpPr>
            <p:spPr bwMode="auto">
              <a:xfrm>
                <a:off x="6271393" y="4645907"/>
                <a:ext cx="429554" cy="519240"/>
              </a:xfrm>
              <a:custGeom>
                <a:avLst/>
                <a:gdLst>
                  <a:gd name="T0" fmla="*/ 0 w 77"/>
                  <a:gd name="T1" fmla="*/ 85 h 93"/>
                  <a:gd name="T2" fmla="*/ 30 w 77"/>
                  <a:gd name="T3" fmla="*/ 20 h 93"/>
                  <a:gd name="T4" fmla="*/ 38 w 77"/>
                  <a:gd name="T5" fmla="*/ 26 h 93"/>
                  <a:gd name="T6" fmla="*/ 39 w 77"/>
                  <a:gd name="T7" fmla="*/ 27 h 93"/>
                  <a:gd name="T8" fmla="*/ 39 w 77"/>
                  <a:gd name="T9" fmla="*/ 27 h 93"/>
                  <a:gd name="T10" fmla="*/ 40 w 77"/>
                  <a:gd name="T11" fmla="*/ 27 h 93"/>
                  <a:gd name="T12" fmla="*/ 40 w 77"/>
                  <a:gd name="T13" fmla="*/ 28 h 93"/>
                  <a:gd name="T14" fmla="*/ 40 w 77"/>
                  <a:gd name="T15" fmla="*/ 28 h 93"/>
                  <a:gd name="T16" fmla="*/ 41 w 77"/>
                  <a:gd name="T17" fmla="*/ 28 h 93"/>
                  <a:gd name="T18" fmla="*/ 41 w 77"/>
                  <a:gd name="T19" fmla="*/ 29 h 93"/>
                  <a:gd name="T20" fmla="*/ 42 w 77"/>
                  <a:gd name="T21" fmla="*/ 29 h 93"/>
                  <a:gd name="T22" fmla="*/ 42 w 77"/>
                  <a:gd name="T23" fmla="*/ 29 h 93"/>
                  <a:gd name="T24" fmla="*/ 43 w 77"/>
                  <a:gd name="T25" fmla="*/ 29 h 93"/>
                  <a:gd name="T26" fmla="*/ 43 w 77"/>
                  <a:gd name="T27" fmla="*/ 30 h 93"/>
                  <a:gd name="T28" fmla="*/ 43 w 77"/>
                  <a:gd name="T29" fmla="*/ 30 h 93"/>
                  <a:gd name="T30" fmla="*/ 48 w 77"/>
                  <a:gd name="T31" fmla="*/ 33 h 93"/>
                  <a:gd name="T32" fmla="*/ 48 w 77"/>
                  <a:gd name="T33" fmla="*/ 33 h 93"/>
                  <a:gd name="T34" fmla="*/ 49 w 77"/>
                  <a:gd name="T35" fmla="*/ 34 h 93"/>
                  <a:gd name="T36" fmla="*/ 49 w 77"/>
                  <a:gd name="T37" fmla="*/ 34 h 93"/>
                  <a:gd name="T38" fmla="*/ 50 w 77"/>
                  <a:gd name="T39" fmla="*/ 34 h 93"/>
                  <a:gd name="T40" fmla="*/ 50 w 77"/>
                  <a:gd name="T41" fmla="*/ 35 h 93"/>
                  <a:gd name="T42" fmla="*/ 50 w 77"/>
                  <a:gd name="T43" fmla="*/ 35 h 93"/>
                  <a:gd name="T44" fmla="*/ 51 w 77"/>
                  <a:gd name="T45" fmla="*/ 35 h 93"/>
                  <a:gd name="T46" fmla="*/ 51 w 77"/>
                  <a:gd name="T47" fmla="*/ 36 h 93"/>
                  <a:gd name="T48" fmla="*/ 52 w 77"/>
                  <a:gd name="T49" fmla="*/ 36 h 93"/>
                  <a:gd name="T50" fmla="*/ 52 w 77"/>
                  <a:gd name="T51" fmla="*/ 36 h 93"/>
                  <a:gd name="T52" fmla="*/ 53 w 77"/>
                  <a:gd name="T53" fmla="*/ 37 h 93"/>
                  <a:gd name="T54" fmla="*/ 53 w 77"/>
                  <a:gd name="T55" fmla="*/ 37 h 93"/>
                  <a:gd name="T56" fmla="*/ 48 w 77"/>
                  <a:gd name="T57" fmla="*/ 79 h 93"/>
                  <a:gd name="T58" fmla="*/ 7 w 77"/>
                  <a:gd name="T59" fmla="*/ 91 h 93"/>
                  <a:gd name="T60" fmla="*/ 35 w 77"/>
                  <a:gd name="T61" fmla="*/ 64 h 93"/>
                  <a:gd name="T62" fmla="*/ 19 w 77"/>
                  <a:gd name="T63" fmla="*/ 53 h 93"/>
                  <a:gd name="T64" fmla="*/ 3 w 77"/>
                  <a:gd name="T65" fmla="*/ 88 h 93"/>
                  <a:gd name="T66" fmla="*/ 73 w 77"/>
                  <a:gd name="T67" fmla="*/ 93 h 93"/>
                  <a:gd name="T68" fmla="*/ 54 w 77"/>
                  <a:gd name="T69" fmla="*/ 83 h 93"/>
                  <a:gd name="T70" fmla="*/ 69 w 77"/>
                  <a:gd name="T71" fmla="*/ 42 h 93"/>
                  <a:gd name="T72" fmla="*/ 34 w 77"/>
                  <a:gd name="T73" fmla="*/ 0 h 93"/>
                  <a:gd name="T74" fmla="*/ 69 w 77"/>
                  <a:gd name="T75" fmla="*/ 4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7" h="93">
                    <a:moveTo>
                      <a:pt x="3" y="88"/>
                    </a:moveTo>
                    <a:cubicBezTo>
                      <a:pt x="2" y="87"/>
                      <a:pt x="1" y="86"/>
                      <a:pt x="0" y="85"/>
                    </a:cubicBezTo>
                    <a:cubicBezTo>
                      <a:pt x="0" y="72"/>
                      <a:pt x="0" y="58"/>
                      <a:pt x="0" y="45"/>
                    </a:cubicBezTo>
                    <a:cubicBezTo>
                      <a:pt x="12" y="40"/>
                      <a:pt x="21" y="32"/>
                      <a:pt x="30" y="20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4"/>
                      <a:pt x="48" y="34"/>
                      <a:pt x="48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50" y="34"/>
                      <a:pt x="50" y="34"/>
                      <a:pt x="50" y="34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62" y="43"/>
                      <a:pt x="62" y="43"/>
                      <a:pt x="62" y="43"/>
                    </a:cubicBezTo>
                    <a:cubicBezTo>
                      <a:pt x="53" y="55"/>
                      <a:pt x="49" y="67"/>
                      <a:pt x="48" y="79"/>
                    </a:cubicBezTo>
                    <a:cubicBezTo>
                      <a:pt x="36" y="84"/>
                      <a:pt x="23" y="88"/>
                      <a:pt x="11" y="93"/>
                    </a:cubicBezTo>
                    <a:cubicBezTo>
                      <a:pt x="9" y="92"/>
                      <a:pt x="8" y="91"/>
                      <a:pt x="7" y="91"/>
                    </a:cubicBezTo>
                    <a:cubicBezTo>
                      <a:pt x="23" y="68"/>
                      <a:pt x="23" y="68"/>
                      <a:pt x="23" y="68"/>
                    </a:cubicBezTo>
                    <a:cubicBezTo>
                      <a:pt x="27" y="69"/>
                      <a:pt x="32" y="68"/>
                      <a:pt x="35" y="64"/>
                    </a:cubicBezTo>
                    <a:cubicBezTo>
                      <a:pt x="38" y="60"/>
                      <a:pt x="37" y="54"/>
                      <a:pt x="32" y="51"/>
                    </a:cubicBezTo>
                    <a:cubicBezTo>
                      <a:pt x="28" y="47"/>
                      <a:pt x="22" y="49"/>
                      <a:pt x="19" y="53"/>
                    </a:cubicBezTo>
                    <a:cubicBezTo>
                      <a:pt x="16" y="57"/>
                      <a:pt x="16" y="62"/>
                      <a:pt x="19" y="65"/>
                    </a:cubicBezTo>
                    <a:cubicBezTo>
                      <a:pt x="3" y="88"/>
                      <a:pt x="3" y="88"/>
                      <a:pt x="3" y="88"/>
                    </a:cubicBezTo>
                    <a:close/>
                    <a:moveTo>
                      <a:pt x="27" y="93"/>
                    </a:move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83"/>
                      <a:pt x="73" y="83"/>
                      <a:pt x="73" y="83"/>
                    </a:cubicBezTo>
                    <a:cubicBezTo>
                      <a:pt x="54" y="83"/>
                      <a:pt x="54" y="83"/>
                      <a:pt x="54" y="83"/>
                    </a:cubicBezTo>
                    <a:cubicBezTo>
                      <a:pt x="27" y="93"/>
                      <a:pt x="27" y="93"/>
                      <a:pt x="27" y="93"/>
                    </a:cubicBezTo>
                    <a:close/>
                    <a:moveTo>
                      <a:pt x="69" y="42"/>
                    </a:moveTo>
                    <a:cubicBezTo>
                      <a:pt x="77" y="31"/>
                      <a:pt x="77" y="31"/>
                      <a:pt x="77" y="31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6" y="12"/>
                      <a:pt x="26" y="12"/>
                      <a:pt x="26" y="12"/>
                    </a:cubicBezTo>
                    <a:lnTo>
                      <a:pt x="69" y="4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2" name="Freeform 76"/>
              <p:cNvSpPr>
                <a:spLocks noEditPoints="1"/>
              </p:cNvSpPr>
              <p:nvPr/>
            </p:nvSpPr>
            <p:spPr bwMode="auto">
              <a:xfrm>
                <a:off x="7238045" y="5714999"/>
                <a:ext cx="479485" cy="375125"/>
              </a:xfrm>
              <a:custGeom>
                <a:avLst/>
                <a:gdLst>
                  <a:gd name="T0" fmla="*/ 72 w 72"/>
                  <a:gd name="T1" fmla="*/ 35 h 56"/>
                  <a:gd name="T2" fmla="*/ 31 w 72"/>
                  <a:gd name="T3" fmla="*/ 43 h 56"/>
                  <a:gd name="T4" fmla="*/ 31 w 72"/>
                  <a:gd name="T5" fmla="*/ 53 h 56"/>
                  <a:gd name="T6" fmla="*/ 71 w 72"/>
                  <a:gd name="T7" fmla="*/ 44 h 56"/>
                  <a:gd name="T8" fmla="*/ 72 w 72"/>
                  <a:gd name="T9" fmla="*/ 47 h 56"/>
                  <a:gd name="T10" fmla="*/ 30 w 72"/>
                  <a:gd name="T11" fmla="*/ 56 h 56"/>
                  <a:gd name="T12" fmla="*/ 29 w 72"/>
                  <a:gd name="T13" fmla="*/ 56 h 56"/>
                  <a:gd name="T14" fmla="*/ 2 w 72"/>
                  <a:gd name="T15" fmla="*/ 39 h 56"/>
                  <a:gd name="T16" fmla="*/ 2 w 72"/>
                  <a:gd name="T17" fmla="*/ 29 h 56"/>
                  <a:gd name="T18" fmla="*/ 5 w 72"/>
                  <a:gd name="T19" fmla="*/ 28 h 56"/>
                  <a:gd name="T20" fmla="*/ 5 w 72"/>
                  <a:gd name="T21" fmla="*/ 29 h 56"/>
                  <a:gd name="T22" fmla="*/ 40 w 72"/>
                  <a:gd name="T23" fmla="*/ 37 h 56"/>
                  <a:gd name="T24" fmla="*/ 40 w 72"/>
                  <a:gd name="T25" fmla="*/ 33 h 56"/>
                  <a:gd name="T26" fmla="*/ 40 w 72"/>
                  <a:gd name="T27" fmla="*/ 29 h 56"/>
                  <a:gd name="T28" fmla="*/ 5 w 72"/>
                  <a:gd name="T29" fmla="*/ 22 h 56"/>
                  <a:gd name="T30" fmla="*/ 5 w 72"/>
                  <a:gd name="T31" fmla="*/ 19 h 56"/>
                  <a:gd name="T32" fmla="*/ 5 w 72"/>
                  <a:gd name="T33" fmla="*/ 19 h 56"/>
                  <a:gd name="T34" fmla="*/ 5 w 72"/>
                  <a:gd name="T35" fmla="*/ 19 h 56"/>
                  <a:gd name="T36" fmla="*/ 5 w 72"/>
                  <a:gd name="T37" fmla="*/ 19 h 56"/>
                  <a:gd name="T38" fmla="*/ 7 w 72"/>
                  <a:gd name="T39" fmla="*/ 18 h 56"/>
                  <a:gd name="T40" fmla="*/ 7 w 72"/>
                  <a:gd name="T41" fmla="*/ 16 h 56"/>
                  <a:gd name="T42" fmla="*/ 40 w 72"/>
                  <a:gd name="T43" fmla="*/ 24 h 56"/>
                  <a:gd name="T44" fmla="*/ 40 w 72"/>
                  <a:gd name="T45" fmla="*/ 21 h 56"/>
                  <a:gd name="T46" fmla="*/ 40 w 72"/>
                  <a:gd name="T47" fmla="*/ 17 h 56"/>
                  <a:gd name="T48" fmla="*/ 7 w 72"/>
                  <a:gd name="T49" fmla="*/ 9 h 56"/>
                  <a:gd name="T50" fmla="*/ 7 w 72"/>
                  <a:gd name="T51" fmla="*/ 6 h 56"/>
                  <a:gd name="T52" fmla="*/ 33 w 72"/>
                  <a:gd name="T53" fmla="*/ 0 h 56"/>
                  <a:gd name="T54" fmla="*/ 63 w 72"/>
                  <a:gd name="T55" fmla="*/ 6 h 56"/>
                  <a:gd name="T56" fmla="*/ 63 w 72"/>
                  <a:gd name="T57" fmla="*/ 14 h 56"/>
                  <a:gd name="T58" fmla="*/ 60 w 72"/>
                  <a:gd name="T59" fmla="*/ 15 h 56"/>
                  <a:gd name="T60" fmla="*/ 64 w 72"/>
                  <a:gd name="T61" fmla="*/ 16 h 56"/>
                  <a:gd name="T62" fmla="*/ 64 w 72"/>
                  <a:gd name="T63" fmla="*/ 25 h 56"/>
                  <a:gd name="T64" fmla="*/ 58 w 72"/>
                  <a:gd name="T65" fmla="*/ 29 h 56"/>
                  <a:gd name="T66" fmla="*/ 72 w 72"/>
                  <a:gd name="T67" fmla="*/ 33 h 56"/>
                  <a:gd name="T68" fmla="*/ 72 w 72"/>
                  <a:gd name="T69" fmla="*/ 35 h 56"/>
                  <a:gd name="T70" fmla="*/ 33 w 72"/>
                  <a:gd name="T71" fmla="*/ 50 h 56"/>
                  <a:gd name="T72" fmla="*/ 33 w 72"/>
                  <a:gd name="T73" fmla="*/ 50 h 56"/>
                  <a:gd name="T74" fmla="*/ 70 w 72"/>
                  <a:gd name="T75" fmla="*/ 43 h 56"/>
                  <a:gd name="T76" fmla="*/ 70 w 72"/>
                  <a:gd name="T77" fmla="*/ 42 h 56"/>
                  <a:gd name="T78" fmla="*/ 33 w 72"/>
                  <a:gd name="T79" fmla="*/ 50 h 56"/>
                  <a:gd name="T80" fmla="*/ 33 w 72"/>
                  <a:gd name="T81" fmla="*/ 47 h 56"/>
                  <a:gd name="T82" fmla="*/ 33 w 72"/>
                  <a:gd name="T83" fmla="*/ 48 h 56"/>
                  <a:gd name="T84" fmla="*/ 70 w 72"/>
                  <a:gd name="T85" fmla="*/ 40 h 56"/>
                  <a:gd name="T86" fmla="*/ 70 w 72"/>
                  <a:gd name="T87" fmla="*/ 39 h 56"/>
                  <a:gd name="T88" fmla="*/ 33 w 72"/>
                  <a:gd name="T89" fmla="*/ 47 h 56"/>
                  <a:gd name="T90" fmla="*/ 32 w 72"/>
                  <a:gd name="T91" fmla="*/ 45 h 56"/>
                  <a:gd name="T92" fmla="*/ 33 w 72"/>
                  <a:gd name="T93" fmla="*/ 46 h 56"/>
                  <a:gd name="T94" fmla="*/ 70 w 72"/>
                  <a:gd name="T95" fmla="*/ 38 h 56"/>
                  <a:gd name="T96" fmla="*/ 70 w 72"/>
                  <a:gd name="T97" fmla="*/ 37 h 56"/>
                  <a:gd name="T98" fmla="*/ 32 w 72"/>
                  <a:gd name="T99" fmla="*/ 4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2" h="56">
                    <a:moveTo>
                      <a:pt x="72" y="35"/>
                    </a:moveTo>
                    <a:cubicBezTo>
                      <a:pt x="31" y="43"/>
                      <a:pt x="31" y="43"/>
                      <a:pt x="31" y="43"/>
                    </a:cubicBezTo>
                    <a:cubicBezTo>
                      <a:pt x="30" y="47"/>
                      <a:pt x="30" y="50"/>
                      <a:pt x="31" y="53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2" y="47"/>
                      <a:pt x="72" y="47"/>
                      <a:pt x="72" y="47"/>
                    </a:cubicBezTo>
                    <a:cubicBezTo>
                      <a:pt x="30" y="56"/>
                      <a:pt x="30" y="56"/>
                      <a:pt x="30" y="56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" y="39"/>
                      <a:pt x="2" y="39"/>
                      <a:pt x="2" y="39"/>
                    </a:cubicBezTo>
                    <a:cubicBezTo>
                      <a:pt x="1" y="36"/>
                      <a:pt x="0" y="32"/>
                      <a:pt x="2" y="29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40" y="36"/>
                      <a:pt x="40" y="34"/>
                      <a:pt x="40" y="33"/>
                    </a:cubicBezTo>
                    <a:cubicBezTo>
                      <a:pt x="40" y="32"/>
                      <a:pt x="40" y="30"/>
                      <a:pt x="40" y="29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40" y="23"/>
                      <a:pt x="40" y="22"/>
                      <a:pt x="40" y="21"/>
                    </a:cubicBezTo>
                    <a:cubicBezTo>
                      <a:pt x="40" y="19"/>
                      <a:pt x="40" y="18"/>
                      <a:pt x="40" y="17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63" y="6"/>
                      <a:pt x="63" y="6"/>
                      <a:pt x="63" y="6"/>
                    </a:cubicBezTo>
                    <a:cubicBezTo>
                      <a:pt x="64" y="9"/>
                      <a:pt x="64" y="11"/>
                      <a:pt x="63" y="14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6" y="19"/>
                      <a:pt x="66" y="22"/>
                      <a:pt x="64" y="25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72" y="33"/>
                      <a:pt x="72" y="33"/>
                      <a:pt x="72" y="33"/>
                    </a:cubicBezTo>
                    <a:cubicBezTo>
                      <a:pt x="72" y="35"/>
                      <a:pt x="72" y="35"/>
                      <a:pt x="72" y="35"/>
                    </a:cubicBezTo>
                    <a:close/>
                    <a:moveTo>
                      <a:pt x="33" y="50"/>
                    </a:moveTo>
                    <a:cubicBezTo>
                      <a:pt x="33" y="50"/>
                      <a:pt x="33" y="50"/>
                      <a:pt x="33" y="50"/>
                    </a:cubicBezTo>
                    <a:cubicBezTo>
                      <a:pt x="70" y="43"/>
                      <a:pt x="70" y="43"/>
                      <a:pt x="70" y="43"/>
                    </a:cubicBezTo>
                    <a:cubicBezTo>
                      <a:pt x="70" y="42"/>
                      <a:pt x="70" y="42"/>
                      <a:pt x="70" y="42"/>
                    </a:cubicBezTo>
                    <a:cubicBezTo>
                      <a:pt x="33" y="50"/>
                      <a:pt x="33" y="50"/>
                      <a:pt x="33" y="50"/>
                    </a:cubicBezTo>
                    <a:close/>
                    <a:moveTo>
                      <a:pt x="33" y="47"/>
                    </a:moveTo>
                    <a:cubicBezTo>
                      <a:pt x="33" y="48"/>
                      <a:pt x="33" y="48"/>
                      <a:pt x="33" y="48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33" y="47"/>
                      <a:pt x="33" y="47"/>
                      <a:pt x="33" y="47"/>
                    </a:cubicBezTo>
                    <a:close/>
                    <a:moveTo>
                      <a:pt x="32" y="45"/>
                    </a:moveTo>
                    <a:cubicBezTo>
                      <a:pt x="33" y="46"/>
                      <a:pt x="33" y="46"/>
                      <a:pt x="33" y="46"/>
                    </a:cubicBezTo>
                    <a:cubicBezTo>
                      <a:pt x="70" y="38"/>
                      <a:pt x="70" y="38"/>
                      <a:pt x="70" y="38"/>
                    </a:cubicBezTo>
                    <a:cubicBezTo>
                      <a:pt x="70" y="37"/>
                      <a:pt x="70" y="37"/>
                      <a:pt x="70" y="37"/>
                    </a:cubicBezTo>
                    <a:lnTo>
                      <a:pt x="32" y="45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31" name="组合 36"/>
          <p:cNvGrpSpPr/>
          <p:nvPr/>
        </p:nvGrpSpPr>
        <p:grpSpPr>
          <a:xfrm>
            <a:off x="1057028" y="5374010"/>
            <a:ext cx="5067451" cy="946584"/>
            <a:chOff x="6196228" y="423165"/>
            <a:chExt cx="5066131" cy="946365"/>
          </a:xfrm>
        </p:grpSpPr>
        <p:sp>
          <p:nvSpPr>
            <p:cNvPr id="32" name="矩形 31"/>
            <p:cNvSpPr/>
            <p:nvPr/>
          </p:nvSpPr>
          <p:spPr>
            <a:xfrm>
              <a:off x="6196228" y="960206"/>
              <a:ext cx="5066131" cy="489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文本框 68"/>
            <p:cNvSpPr txBox="1"/>
            <p:nvPr/>
          </p:nvSpPr>
          <p:spPr>
            <a:xfrm>
              <a:off x="6844130" y="423165"/>
              <a:ext cx="1979513" cy="4000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考虑幼儿的经验</a:t>
              </a:r>
              <a:endParaRPr lang="zh-CN" altLang="en-US" sz="2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7475351" y="1040670"/>
              <a:ext cx="3432401" cy="3288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endParaRPr lang="en-US" altLang="zh-CN" sz="14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516133347"/>
      </p:ext>
    </p:extLst>
  </p:cSld>
  <p:clrMapOvr>
    <a:masterClrMapping/>
  </p:clrMapOvr>
  <p:transition spd="slow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2637688"/>
            <a:ext cx="3720434" cy="16211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/>
          <p:cNvSpPr/>
          <p:nvPr/>
        </p:nvSpPr>
        <p:spPr>
          <a:xfrm>
            <a:off x="5449515" y="2600918"/>
            <a:ext cx="6552728" cy="1621147"/>
          </a:xfrm>
          <a:prstGeom prst="roundRect">
            <a:avLst/>
          </a:prstGeom>
          <a:solidFill>
            <a:srgbClr val="0457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673651" y="2600918"/>
            <a:ext cx="5544616" cy="162114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32"/>
          <p:cNvSpPr txBox="1"/>
          <p:nvPr/>
        </p:nvSpPr>
        <p:spPr>
          <a:xfrm flipH="1">
            <a:off x="5881563" y="2789109"/>
            <a:ext cx="3600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3</a:t>
            </a:r>
            <a:endParaRPr lang="id-ID" sz="6600" b="1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34" name="文本框 9"/>
          <p:cNvSpPr txBox="1"/>
          <p:nvPr/>
        </p:nvSpPr>
        <p:spPr>
          <a:xfrm>
            <a:off x="7033691" y="2925738"/>
            <a:ext cx="2736304" cy="50025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我的疑惑是什么？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34"/>
          <p:cNvGrpSpPr/>
          <p:nvPr/>
        </p:nvGrpSpPr>
        <p:grpSpPr>
          <a:xfrm>
            <a:off x="2753555" y="2651634"/>
            <a:ext cx="1846387" cy="1665113"/>
            <a:chOff x="3720691" y="2824413"/>
            <a:chExt cx="1341120" cy="1209172"/>
          </a:xfrm>
        </p:grpSpPr>
        <p:sp>
          <p:nvSpPr>
            <p:cNvPr id="3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KSO_Shape"/>
          <p:cNvSpPr>
            <a:spLocks/>
          </p:cNvSpPr>
          <p:nvPr/>
        </p:nvSpPr>
        <p:spPr bwMode="auto">
          <a:xfrm>
            <a:off x="3313213" y="3193934"/>
            <a:ext cx="814442" cy="559379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045702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3" name="组合 38"/>
          <p:cNvGrpSpPr/>
          <p:nvPr/>
        </p:nvGrpSpPr>
        <p:grpSpPr>
          <a:xfrm>
            <a:off x="4468898" y="2772229"/>
            <a:ext cx="278384" cy="184554"/>
            <a:chOff x="9482595" y="2565731"/>
            <a:chExt cx="278384" cy="184511"/>
          </a:xfrm>
        </p:grpSpPr>
        <p:sp>
          <p:nvSpPr>
            <p:cNvPr id="40" name="椭圆 39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4" name="图片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 flipV="1">
            <a:off x="26267" y="4449056"/>
            <a:ext cx="12192000" cy="241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1267463"/>
      </p:ext>
    </p:extLst>
  </p:cSld>
  <p:clrMapOvr>
    <a:masterClrMapping/>
  </p:clrMapOvr>
  <p:transition spd="slow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/>
      <p:bldP spid="34" grpId="0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/>
          <p:cNvSpPr txBox="1">
            <a:spLocks/>
          </p:cNvSpPr>
          <p:nvPr/>
        </p:nvSpPr>
        <p:spPr>
          <a:xfrm>
            <a:off x="1144138" y="266995"/>
            <a:ext cx="2840665" cy="506086"/>
          </a:xfrm>
          <a:prstGeom prst="rect">
            <a:avLst/>
          </a:prstGeom>
        </p:spPr>
        <p:txBody>
          <a:bodyPr lIns="0" tIns="60972" rIns="0" bIns="60972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疑惑</a:t>
            </a:r>
            <a:endParaRPr lang="en-GB" altLang="zh-CN" sz="24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273051" y="1413570"/>
            <a:ext cx="4680520" cy="2203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小组时间</a:t>
            </a:r>
            <a:endParaRPr lang="en-US" altLang="zh-CN" sz="2800" dirty="0" smtClean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集中数个月</a:t>
            </a:r>
            <a:endParaRPr lang="en-US" altLang="zh-CN" sz="2800" dirty="0" smtClean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固定的小组成员</a:t>
            </a:r>
            <a:endParaRPr lang="en-US" altLang="zh-CN" sz="2800" dirty="0" smtClean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2800" dirty="0" smtClean="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右大括号 52"/>
          <p:cNvSpPr/>
          <p:nvPr/>
        </p:nvSpPr>
        <p:spPr>
          <a:xfrm>
            <a:off x="4441403" y="1629594"/>
            <a:ext cx="288032" cy="12961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4945459" y="1773610"/>
            <a:ext cx="6096000" cy="10525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注意到每个孩子</a:t>
            </a:r>
            <a:endParaRPr lang="en-US" altLang="zh-CN" dirty="0" smtClean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观察每个孩子</a:t>
            </a:r>
            <a:endParaRPr lang="en-US" altLang="zh-CN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右箭头 54"/>
          <p:cNvSpPr/>
          <p:nvPr/>
        </p:nvSpPr>
        <p:spPr>
          <a:xfrm>
            <a:off x="7177707" y="2205658"/>
            <a:ext cx="108012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8329835" y="2061642"/>
            <a:ext cx="6096000" cy="5256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预设孩子对材料的反应</a:t>
            </a:r>
            <a:endParaRPr lang="en-US" altLang="zh-CN" dirty="0" smtClean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1417067" y="3645818"/>
            <a:ext cx="2160240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集体教学</a:t>
            </a:r>
            <a:endParaRPr lang="zh-CN" altLang="en-US" dirty="0"/>
          </a:p>
        </p:txBody>
      </p:sp>
      <p:sp>
        <p:nvSpPr>
          <p:cNvPr id="58" name="椭圆 57"/>
          <p:cNvSpPr/>
          <p:nvPr/>
        </p:nvSpPr>
        <p:spPr>
          <a:xfrm>
            <a:off x="1777107" y="5157986"/>
            <a:ext cx="2160240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区域游戏</a:t>
            </a:r>
            <a:endParaRPr lang="zh-CN" altLang="en-US" dirty="0"/>
          </a:p>
        </p:txBody>
      </p:sp>
      <p:sp>
        <p:nvSpPr>
          <p:cNvPr id="59" name="右箭头 58"/>
          <p:cNvSpPr/>
          <p:nvPr/>
        </p:nvSpPr>
        <p:spPr>
          <a:xfrm>
            <a:off x="3721323" y="4149874"/>
            <a:ext cx="108012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4945459" y="3933850"/>
            <a:ext cx="6096000" cy="5256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成员固定，但是人多</a:t>
            </a:r>
            <a:endParaRPr lang="en-US" altLang="zh-CN" dirty="0" smtClean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右箭头 60"/>
          <p:cNvSpPr/>
          <p:nvPr/>
        </p:nvSpPr>
        <p:spPr>
          <a:xfrm>
            <a:off x="4081363" y="5590034"/>
            <a:ext cx="108012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5233491" y="5446018"/>
            <a:ext cx="6096000" cy="5256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人员分散了，但是成员不固定</a:t>
            </a:r>
            <a:endParaRPr lang="en-US" altLang="zh-CN" dirty="0" smtClean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049915" y="3501802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</a:p>
        </p:txBody>
      </p:sp>
    </p:spTree>
    <p:extLst>
      <p:ext uri="{BB962C8B-B14F-4D97-AF65-F5344CB8AC3E}">
        <p14:creationId xmlns:p14="http://schemas.microsoft.com/office/powerpoint/2010/main" xmlns="" val="157463689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51" grpId="0"/>
      <p:bldP spid="53" grpId="0" animBg="1"/>
      <p:bldP spid="54" grpId="0"/>
      <p:bldP spid="55" grpId="0" animBg="1"/>
      <p:bldP spid="56" grpId="0"/>
      <p:bldP spid="57" grpId="0" animBg="1"/>
      <p:bldP spid="58" grpId="0" animBg="1"/>
      <p:bldP spid="59" grpId="0" animBg="1"/>
      <p:bldP spid="60" grpId="0"/>
      <p:bldP spid="61" grpId="0" animBg="1"/>
      <p:bldP spid="62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2637688"/>
            <a:ext cx="3720434" cy="16211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/>
          <p:cNvSpPr/>
          <p:nvPr/>
        </p:nvSpPr>
        <p:spPr>
          <a:xfrm>
            <a:off x="5449515" y="2600918"/>
            <a:ext cx="6552728" cy="1621147"/>
          </a:xfrm>
          <a:prstGeom prst="roundRect">
            <a:avLst/>
          </a:prstGeom>
          <a:solidFill>
            <a:srgbClr val="0457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673651" y="2600918"/>
            <a:ext cx="5544616" cy="162114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32"/>
          <p:cNvSpPr txBox="1"/>
          <p:nvPr/>
        </p:nvSpPr>
        <p:spPr>
          <a:xfrm flipH="1">
            <a:off x="5881563" y="2789109"/>
            <a:ext cx="3600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4</a:t>
            </a:r>
            <a:endParaRPr lang="id-ID" sz="6600" b="1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34" name="文本框 9"/>
          <p:cNvSpPr txBox="1"/>
          <p:nvPr/>
        </p:nvSpPr>
        <p:spPr>
          <a:xfrm>
            <a:off x="7033691" y="2925738"/>
            <a:ext cx="2736304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800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我不懂的是什么？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34"/>
          <p:cNvGrpSpPr/>
          <p:nvPr/>
        </p:nvGrpSpPr>
        <p:grpSpPr>
          <a:xfrm>
            <a:off x="2753555" y="2651634"/>
            <a:ext cx="1846387" cy="1665113"/>
            <a:chOff x="3720691" y="2824413"/>
            <a:chExt cx="1341120" cy="1209172"/>
          </a:xfrm>
        </p:grpSpPr>
        <p:sp>
          <p:nvSpPr>
            <p:cNvPr id="36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KSO_Shape"/>
          <p:cNvSpPr>
            <a:spLocks/>
          </p:cNvSpPr>
          <p:nvPr/>
        </p:nvSpPr>
        <p:spPr bwMode="auto">
          <a:xfrm>
            <a:off x="3313213" y="3193934"/>
            <a:ext cx="814442" cy="559379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045702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3" name="组合 38"/>
          <p:cNvGrpSpPr/>
          <p:nvPr/>
        </p:nvGrpSpPr>
        <p:grpSpPr>
          <a:xfrm>
            <a:off x="4468898" y="2772229"/>
            <a:ext cx="278384" cy="184554"/>
            <a:chOff x="9482595" y="2565731"/>
            <a:chExt cx="278384" cy="184511"/>
          </a:xfrm>
        </p:grpSpPr>
        <p:sp>
          <p:nvSpPr>
            <p:cNvPr id="40" name="椭圆 39"/>
            <p:cNvSpPr/>
            <p:nvPr/>
          </p:nvSpPr>
          <p:spPr>
            <a:xfrm>
              <a:off x="9482595" y="2565731"/>
              <a:ext cx="71376" cy="713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9625979" y="2615242"/>
              <a:ext cx="135000" cy="135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4" name="图片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 flipV="1">
            <a:off x="26267" y="4449056"/>
            <a:ext cx="12192000" cy="241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1267463"/>
      </p:ext>
    </p:extLst>
  </p:cSld>
  <p:clrMapOvr>
    <a:masterClrMapping/>
  </p:clrMapOvr>
  <p:transition spd="slow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/>
      <p:bldP spid="34" grpId="0"/>
      <p:bldP spid="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0"/>
          <p:cNvSpPr/>
          <p:nvPr/>
        </p:nvSpPr>
        <p:spPr>
          <a:xfrm>
            <a:off x="2569195" y="1773610"/>
            <a:ext cx="7128792" cy="2520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144138" y="266995"/>
            <a:ext cx="2840665" cy="506086"/>
          </a:xfrm>
          <a:prstGeom prst="rect">
            <a:avLst/>
          </a:prstGeom>
        </p:spPr>
        <p:txBody>
          <a:bodyPr lIns="0" tIns="60972" rIns="0" bIns="60972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不懂</a:t>
            </a:r>
            <a:endParaRPr lang="en-GB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36"/>
          <p:cNvSpPr txBox="1"/>
          <p:nvPr/>
        </p:nvSpPr>
        <p:spPr>
          <a:xfrm>
            <a:off x="3217267" y="2565698"/>
            <a:ext cx="5929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bg1"/>
                </a:solidFill>
                <a:effectLst>
                  <a:outerShdw blurRad="165100" sx="102000" sy="102000" algn="ctr" rotWithShape="0">
                    <a:schemeClr val="accent1">
                      <a:alpha val="73000"/>
                    </a:schemeClr>
                  </a:outerShdw>
                </a:effectLst>
                <a:latin typeface="Impact" panose="020B0806030902050204" pitchFamily="34" charset="0"/>
                <a:ea typeface="微软雅黑 Light" panose="020B0502040204020203" pitchFamily="34" charset="-122"/>
              </a:defRPr>
            </a:lvl1pPr>
          </a:lstStyle>
          <a:p>
            <a:pPr algn="r"/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以高瞻性核心经验为中心做计划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89570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falsh"/>
  <p:tag name="ISPRING_RESOURCE_PATHS_HASH_PRESENTER" val="bad6ee68e6b94d127396171b9b8b2fa13db924a"/>
  <p:tag name="ISPRING_ULTRA_SCORM_SLIDE_COUNT" val="1"/>
</p:tagLst>
</file>

<file path=ppt/theme/theme1.xml><?xml version="1.0" encoding="utf-8"?>
<a:theme xmlns:a="http://schemas.openxmlformats.org/drawingml/2006/main" name="清风素材 12sc.taobao.com">
  <a:themeElements>
    <a:clrScheme name="自定义 9">
      <a:dk1>
        <a:srgbClr val="3F3F3F"/>
      </a:dk1>
      <a:lt1>
        <a:srgbClr val="FFFFFF"/>
      </a:lt1>
      <a:dk2>
        <a:srgbClr val="1F1F1F"/>
      </a:dk2>
      <a:lt2>
        <a:srgbClr val="1F1F1F"/>
      </a:lt2>
      <a:accent1>
        <a:srgbClr val="009900"/>
      </a:accent1>
      <a:accent2>
        <a:srgbClr val="FFC000"/>
      </a:accent2>
      <a:accent3>
        <a:srgbClr val="009900"/>
      </a:accent3>
      <a:accent4>
        <a:srgbClr val="FFC000"/>
      </a:accent4>
      <a:accent5>
        <a:srgbClr val="1F1F1F"/>
      </a:accent5>
      <a:accent6>
        <a:srgbClr val="1F1F1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200" smtClean="0">
            <a:solidFill>
              <a:srgbClr val="0C0C0C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2921</TotalTime>
  <Words>306</Words>
  <Application>Microsoft Office PowerPoint</Application>
  <PresentationFormat>自定义</PresentationFormat>
  <Paragraphs>50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Arial</vt:lpstr>
      <vt:lpstr>宋体</vt:lpstr>
      <vt:lpstr>造字工房悦黑体验版常规体</vt:lpstr>
      <vt:lpstr>Calibri</vt:lpstr>
      <vt:lpstr>微软雅黑</vt:lpstr>
      <vt:lpstr>方正兰亭黑简体</vt:lpstr>
      <vt:lpstr>Open Sans Light</vt:lpstr>
      <vt:lpstr>清风素材 12sc.taobao.com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PPT03925</dc:title>
  <dc:subject>12sc.taobao.com</dc:subject>
  <dc:creator>QQ2346A8E2</dc:creator>
  <cp:keywords>QQ2346A8E2</cp:keywords>
  <dc:description>12sc.taobao.com</dc:description>
  <cp:lastModifiedBy>Administrator</cp:lastModifiedBy>
  <cp:revision>540</cp:revision>
  <dcterms:created xsi:type="dcterms:W3CDTF">2015-12-11T17:46:17Z</dcterms:created>
  <dcterms:modified xsi:type="dcterms:W3CDTF">2019-08-26T08:22:07Z</dcterms:modified>
  <cp:category>12sc.taobao.com</cp:category>
  <cp:contentStatus>12sc.taobao.com</cp:contentStatus>
</cp:coreProperties>
</file>