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73" r:id="rId4"/>
    <p:sldId id="258" r:id="rId5"/>
    <p:sldId id="282" r:id="rId6"/>
    <p:sldId id="278" r:id="rId7"/>
    <p:sldId id="283" r:id="rId8"/>
    <p:sldId id="288" r:id="rId9"/>
    <p:sldId id="27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="" xmlns:p14="http://schemas.microsoft.com/office/powerpoint/2010/main" val="1"/>
      </p:ext>
    </p:extLst>
  </p:showPr>
  <p:clrMru>
    <a:srgbClr val="E0D6D5"/>
    <a:srgbClr val="C1CCC8"/>
    <a:srgbClr val="788A90"/>
    <a:srgbClr val="8D9D9E"/>
    <a:srgbClr val="C3A09C"/>
    <a:srgbClr val="DFC9C5"/>
    <a:srgbClr val="C1AFAC"/>
    <a:srgbClr val="DCD4D3"/>
    <a:srgbClr val="C29F9B"/>
    <a:srgbClr val="BFB1A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559" autoAdjust="0"/>
  </p:normalViewPr>
  <p:slideViewPr>
    <p:cSldViewPr snapToGrid="0">
      <p:cViewPr varScale="1">
        <p:scale>
          <a:sx n="67" d="100"/>
          <a:sy n="67" d="100"/>
        </p:scale>
        <p:origin x="-8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75D55-EFD5-4E8A-B725-A5F14009CBF5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32446-97F7-47E8-8F12-EFB9CCA9E53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2446-97F7-47E8-8F12-EFB9CCA9E53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14400" y="3196686"/>
            <a:ext cx="103632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676401"/>
            <a:ext cx="103632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214686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20275" y="274638"/>
            <a:ext cx="1962125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915424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7536" y="6400800"/>
            <a:ext cx="4267200" cy="283800"/>
          </a:xfrm>
        </p:spPr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107936" y="6400800"/>
            <a:ext cx="49784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14400" y="3143248"/>
            <a:ext cx="103632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3143249"/>
            <a:ext cx="103632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1643062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9600" y="1410736"/>
            <a:ext cx="109728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714733" y="1053546"/>
            <a:ext cx="7872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14734" y="228600"/>
            <a:ext cx="7867669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14733" y="1142984"/>
            <a:ext cx="7867667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7" y="1142984"/>
            <a:ext cx="3009877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200" y="304800"/>
            <a:ext cx="85344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35403" y="1143000"/>
            <a:ext cx="9630997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149600" y="5410200"/>
            <a:ext cx="7543851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01600" y="6400800"/>
            <a:ext cx="42672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69E50A0B-8936-4A77-9068-9C81595A7F7F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12000" y="6400800"/>
            <a:ext cx="49784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486400" y="6400800"/>
            <a:ext cx="12192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5BDCA7F-04B3-4C90-BA07-FC16993766D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>
            <a:off x="3562463" y="601408"/>
            <a:ext cx="4875692" cy="4504705"/>
          </a:xfrm>
          <a:custGeom>
            <a:avLst/>
            <a:gdLst>
              <a:gd name="connsiteX0" fmla="*/ 743947 w 1990710"/>
              <a:gd name="connsiteY0" fmla="*/ 24198 h 1977521"/>
              <a:gd name="connsiteX1" fmla="*/ 1821633 w 1990710"/>
              <a:gd name="connsiteY1" fmla="*/ 176598 h 1977521"/>
              <a:gd name="connsiteX2" fmla="*/ 1952261 w 1990710"/>
              <a:gd name="connsiteY2" fmla="*/ 1101884 h 1977521"/>
              <a:gd name="connsiteX3" fmla="*/ 1952261 w 1990710"/>
              <a:gd name="connsiteY3" fmla="*/ 1602627 h 1977521"/>
              <a:gd name="connsiteX4" fmla="*/ 1505947 w 1990710"/>
              <a:gd name="connsiteY4" fmla="*/ 1874770 h 1977521"/>
              <a:gd name="connsiteX5" fmla="*/ 722176 w 1990710"/>
              <a:gd name="connsiteY5" fmla="*/ 1961856 h 1977521"/>
              <a:gd name="connsiteX6" fmla="*/ 112576 w 1990710"/>
              <a:gd name="connsiteY6" fmla="*/ 1580856 h 1977521"/>
              <a:gd name="connsiteX7" fmla="*/ 3718 w 1990710"/>
              <a:gd name="connsiteY7" fmla="*/ 1243398 h 1977521"/>
              <a:gd name="connsiteX8" fmla="*/ 167004 w 1990710"/>
              <a:gd name="connsiteY8" fmla="*/ 753541 h 1977521"/>
              <a:gd name="connsiteX9" fmla="*/ 297633 w 1990710"/>
              <a:gd name="connsiteY9" fmla="*/ 187484 h 1977521"/>
              <a:gd name="connsiteX10" fmla="*/ 515347 w 1990710"/>
              <a:gd name="connsiteY10" fmla="*/ 13313 h 1977521"/>
              <a:gd name="connsiteX11" fmla="*/ 994318 w 1990710"/>
              <a:gd name="connsiteY11" fmla="*/ 13313 h 1977521"/>
              <a:gd name="connsiteX12" fmla="*/ 831033 w 1990710"/>
              <a:gd name="connsiteY12" fmla="*/ 24198 h 1977521"/>
              <a:gd name="connsiteX0-1" fmla="*/ 743947 w 1990710"/>
              <a:gd name="connsiteY0-2" fmla="*/ 24198 h 1977521"/>
              <a:gd name="connsiteX1-3" fmla="*/ 1821633 w 1990710"/>
              <a:gd name="connsiteY1-4" fmla="*/ 176598 h 1977521"/>
              <a:gd name="connsiteX2-5" fmla="*/ 1952261 w 1990710"/>
              <a:gd name="connsiteY2-6" fmla="*/ 1101884 h 1977521"/>
              <a:gd name="connsiteX3-7" fmla="*/ 1952261 w 1990710"/>
              <a:gd name="connsiteY3-8" fmla="*/ 1602627 h 1977521"/>
              <a:gd name="connsiteX4-9" fmla="*/ 1505947 w 1990710"/>
              <a:gd name="connsiteY4-10" fmla="*/ 1874770 h 1977521"/>
              <a:gd name="connsiteX5-11" fmla="*/ 722176 w 1990710"/>
              <a:gd name="connsiteY5-12" fmla="*/ 1961856 h 1977521"/>
              <a:gd name="connsiteX6-13" fmla="*/ 112576 w 1990710"/>
              <a:gd name="connsiteY6-14" fmla="*/ 1580856 h 1977521"/>
              <a:gd name="connsiteX7-15" fmla="*/ 3718 w 1990710"/>
              <a:gd name="connsiteY7-16" fmla="*/ 1243398 h 1977521"/>
              <a:gd name="connsiteX8-17" fmla="*/ 167004 w 1990710"/>
              <a:gd name="connsiteY8-18" fmla="*/ 753541 h 1977521"/>
              <a:gd name="connsiteX9-19" fmla="*/ 297633 w 1990710"/>
              <a:gd name="connsiteY9-20" fmla="*/ 187484 h 1977521"/>
              <a:gd name="connsiteX10-21" fmla="*/ 515347 w 1990710"/>
              <a:gd name="connsiteY10-22" fmla="*/ 13313 h 1977521"/>
              <a:gd name="connsiteX11-23" fmla="*/ 994318 w 1990710"/>
              <a:gd name="connsiteY11-24" fmla="*/ 13313 h 1977521"/>
              <a:gd name="connsiteX0-25" fmla="*/ 743947 w 1990710"/>
              <a:gd name="connsiteY0-26" fmla="*/ 31452 h 1984775"/>
              <a:gd name="connsiteX1-27" fmla="*/ 1821633 w 1990710"/>
              <a:gd name="connsiteY1-28" fmla="*/ 183852 h 1984775"/>
              <a:gd name="connsiteX2-29" fmla="*/ 1952261 w 1990710"/>
              <a:gd name="connsiteY2-30" fmla="*/ 1109138 h 1984775"/>
              <a:gd name="connsiteX3-31" fmla="*/ 1952261 w 1990710"/>
              <a:gd name="connsiteY3-32" fmla="*/ 1609881 h 1984775"/>
              <a:gd name="connsiteX4-33" fmla="*/ 1505947 w 1990710"/>
              <a:gd name="connsiteY4-34" fmla="*/ 1882024 h 1984775"/>
              <a:gd name="connsiteX5-35" fmla="*/ 722176 w 1990710"/>
              <a:gd name="connsiteY5-36" fmla="*/ 1969110 h 1984775"/>
              <a:gd name="connsiteX6-37" fmla="*/ 112576 w 1990710"/>
              <a:gd name="connsiteY6-38" fmla="*/ 1588110 h 1984775"/>
              <a:gd name="connsiteX7-39" fmla="*/ 3718 w 1990710"/>
              <a:gd name="connsiteY7-40" fmla="*/ 1250652 h 1984775"/>
              <a:gd name="connsiteX8-41" fmla="*/ 167004 w 1990710"/>
              <a:gd name="connsiteY8-42" fmla="*/ 760795 h 1984775"/>
              <a:gd name="connsiteX9-43" fmla="*/ 79919 w 1990710"/>
              <a:gd name="connsiteY9-44" fmla="*/ 292710 h 1984775"/>
              <a:gd name="connsiteX10-45" fmla="*/ 515347 w 1990710"/>
              <a:gd name="connsiteY10-46" fmla="*/ 20567 h 1984775"/>
              <a:gd name="connsiteX11-47" fmla="*/ 994318 w 1990710"/>
              <a:gd name="connsiteY11-48" fmla="*/ 20567 h 1984775"/>
              <a:gd name="connsiteX0-49" fmla="*/ 743110 w 1989873"/>
              <a:gd name="connsiteY0-50" fmla="*/ 31452 h 1984775"/>
              <a:gd name="connsiteX1-51" fmla="*/ 1820796 w 1989873"/>
              <a:gd name="connsiteY1-52" fmla="*/ 183852 h 1984775"/>
              <a:gd name="connsiteX2-53" fmla="*/ 1951424 w 1989873"/>
              <a:gd name="connsiteY2-54" fmla="*/ 1109138 h 1984775"/>
              <a:gd name="connsiteX3-55" fmla="*/ 1951424 w 1989873"/>
              <a:gd name="connsiteY3-56" fmla="*/ 1609881 h 1984775"/>
              <a:gd name="connsiteX4-57" fmla="*/ 1505110 w 1989873"/>
              <a:gd name="connsiteY4-58" fmla="*/ 1882024 h 1984775"/>
              <a:gd name="connsiteX5-59" fmla="*/ 721339 w 1989873"/>
              <a:gd name="connsiteY5-60" fmla="*/ 1969110 h 1984775"/>
              <a:gd name="connsiteX6-61" fmla="*/ 111739 w 1989873"/>
              <a:gd name="connsiteY6-62" fmla="*/ 1588110 h 1984775"/>
              <a:gd name="connsiteX7-63" fmla="*/ 2881 w 1989873"/>
              <a:gd name="connsiteY7-64" fmla="*/ 1250652 h 1984775"/>
              <a:gd name="connsiteX8-65" fmla="*/ 35538 w 1989873"/>
              <a:gd name="connsiteY8-66" fmla="*/ 815223 h 1984775"/>
              <a:gd name="connsiteX9-67" fmla="*/ 79082 w 1989873"/>
              <a:gd name="connsiteY9-68" fmla="*/ 292710 h 1984775"/>
              <a:gd name="connsiteX10-69" fmla="*/ 514510 w 1989873"/>
              <a:gd name="connsiteY10-70" fmla="*/ 20567 h 1984775"/>
              <a:gd name="connsiteX11-71" fmla="*/ 993481 w 1989873"/>
              <a:gd name="connsiteY11-72" fmla="*/ 20567 h 1984775"/>
              <a:gd name="connsiteX0-73" fmla="*/ 743110 w 2118190"/>
              <a:gd name="connsiteY0-74" fmla="*/ 31452 h 1984775"/>
              <a:gd name="connsiteX1-75" fmla="*/ 1820796 w 2118190"/>
              <a:gd name="connsiteY1-76" fmla="*/ 183852 h 1984775"/>
              <a:gd name="connsiteX2-77" fmla="*/ 2114709 w 2118190"/>
              <a:gd name="connsiteY2-78" fmla="*/ 858767 h 1984775"/>
              <a:gd name="connsiteX3-79" fmla="*/ 1951424 w 2118190"/>
              <a:gd name="connsiteY3-80" fmla="*/ 1609881 h 1984775"/>
              <a:gd name="connsiteX4-81" fmla="*/ 1505110 w 2118190"/>
              <a:gd name="connsiteY4-82" fmla="*/ 1882024 h 1984775"/>
              <a:gd name="connsiteX5-83" fmla="*/ 721339 w 2118190"/>
              <a:gd name="connsiteY5-84" fmla="*/ 1969110 h 1984775"/>
              <a:gd name="connsiteX6-85" fmla="*/ 111739 w 2118190"/>
              <a:gd name="connsiteY6-86" fmla="*/ 1588110 h 1984775"/>
              <a:gd name="connsiteX7-87" fmla="*/ 2881 w 2118190"/>
              <a:gd name="connsiteY7-88" fmla="*/ 1250652 h 1984775"/>
              <a:gd name="connsiteX8-89" fmla="*/ 35538 w 2118190"/>
              <a:gd name="connsiteY8-90" fmla="*/ 815223 h 1984775"/>
              <a:gd name="connsiteX9-91" fmla="*/ 79082 w 2118190"/>
              <a:gd name="connsiteY9-92" fmla="*/ 292710 h 1984775"/>
              <a:gd name="connsiteX10-93" fmla="*/ 514510 w 2118190"/>
              <a:gd name="connsiteY10-94" fmla="*/ 20567 h 1984775"/>
              <a:gd name="connsiteX11-95" fmla="*/ 993481 w 2118190"/>
              <a:gd name="connsiteY11-96" fmla="*/ 20567 h 1984775"/>
              <a:gd name="connsiteX0-97" fmla="*/ 743110 w 2121850"/>
              <a:gd name="connsiteY0-98" fmla="*/ 49398 h 2002721"/>
              <a:gd name="connsiteX1-99" fmla="*/ 1744596 w 2121850"/>
              <a:gd name="connsiteY1-100" fmla="*/ 71169 h 2002721"/>
              <a:gd name="connsiteX2-101" fmla="*/ 2114709 w 2121850"/>
              <a:gd name="connsiteY2-102" fmla="*/ 876713 h 2002721"/>
              <a:gd name="connsiteX3-103" fmla="*/ 1951424 w 2121850"/>
              <a:gd name="connsiteY3-104" fmla="*/ 1627827 h 2002721"/>
              <a:gd name="connsiteX4-105" fmla="*/ 1505110 w 2121850"/>
              <a:gd name="connsiteY4-106" fmla="*/ 1899970 h 2002721"/>
              <a:gd name="connsiteX5-107" fmla="*/ 721339 w 2121850"/>
              <a:gd name="connsiteY5-108" fmla="*/ 1987056 h 2002721"/>
              <a:gd name="connsiteX6-109" fmla="*/ 111739 w 2121850"/>
              <a:gd name="connsiteY6-110" fmla="*/ 1606056 h 2002721"/>
              <a:gd name="connsiteX7-111" fmla="*/ 2881 w 2121850"/>
              <a:gd name="connsiteY7-112" fmla="*/ 1268598 h 2002721"/>
              <a:gd name="connsiteX8-113" fmla="*/ 35538 w 2121850"/>
              <a:gd name="connsiteY8-114" fmla="*/ 833169 h 2002721"/>
              <a:gd name="connsiteX9-115" fmla="*/ 79082 w 2121850"/>
              <a:gd name="connsiteY9-116" fmla="*/ 310656 h 2002721"/>
              <a:gd name="connsiteX10-117" fmla="*/ 514510 w 2121850"/>
              <a:gd name="connsiteY10-118" fmla="*/ 38513 h 2002721"/>
              <a:gd name="connsiteX11-119" fmla="*/ 993481 w 2121850"/>
              <a:gd name="connsiteY11-120" fmla="*/ 38513 h 2002721"/>
              <a:gd name="connsiteX0-121" fmla="*/ 743110 w 2121850"/>
              <a:gd name="connsiteY0-122" fmla="*/ 141549 h 2094872"/>
              <a:gd name="connsiteX1-123" fmla="*/ 1744596 w 2121850"/>
              <a:gd name="connsiteY1-124" fmla="*/ 163320 h 2094872"/>
              <a:gd name="connsiteX2-125" fmla="*/ 2114709 w 2121850"/>
              <a:gd name="connsiteY2-126" fmla="*/ 968864 h 2094872"/>
              <a:gd name="connsiteX3-127" fmla="*/ 1951424 w 2121850"/>
              <a:gd name="connsiteY3-128" fmla="*/ 1719978 h 2094872"/>
              <a:gd name="connsiteX4-129" fmla="*/ 1505110 w 2121850"/>
              <a:gd name="connsiteY4-130" fmla="*/ 1992121 h 2094872"/>
              <a:gd name="connsiteX5-131" fmla="*/ 721339 w 2121850"/>
              <a:gd name="connsiteY5-132" fmla="*/ 2079207 h 2094872"/>
              <a:gd name="connsiteX6-133" fmla="*/ 111739 w 2121850"/>
              <a:gd name="connsiteY6-134" fmla="*/ 1698207 h 2094872"/>
              <a:gd name="connsiteX7-135" fmla="*/ 2881 w 2121850"/>
              <a:gd name="connsiteY7-136" fmla="*/ 1360749 h 2094872"/>
              <a:gd name="connsiteX8-137" fmla="*/ 35538 w 2121850"/>
              <a:gd name="connsiteY8-138" fmla="*/ 925320 h 2094872"/>
              <a:gd name="connsiteX9-139" fmla="*/ 79082 w 2121850"/>
              <a:gd name="connsiteY9-140" fmla="*/ 402807 h 2094872"/>
              <a:gd name="connsiteX10-141" fmla="*/ 514510 w 2121850"/>
              <a:gd name="connsiteY10-142" fmla="*/ 130664 h 2094872"/>
              <a:gd name="connsiteX11-143" fmla="*/ 1058796 w 2121850"/>
              <a:gd name="connsiteY11-144" fmla="*/ 36 h 2094872"/>
              <a:gd name="connsiteX0-145" fmla="*/ 1037024 w 2121850"/>
              <a:gd name="connsiteY0-146" fmla="*/ 3211 h 2108934"/>
              <a:gd name="connsiteX1-147" fmla="*/ 1744596 w 2121850"/>
              <a:gd name="connsiteY1-148" fmla="*/ 177382 h 2108934"/>
              <a:gd name="connsiteX2-149" fmla="*/ 2114709 w 2121850"/>
              <a:gd name="connsiteY2-150" fmla="*/ 982926 h 2108934"/>
              <a:gd name="connsiteX3-151" fmla="*/ 1951424 w 2121850"/>
              <a:gd name="connsiteY3-152" fmla="*/ 1734040 h 2108934"/>
              <a:gd name="connsiteX4-153" fmla="*/ 1505110 w 2121850"/>
              <a:gd name="connsiteY4-154" fmla="*/ 2006183 h 2108934"/>
              <a:gd name="connsiteX5-155" fmla="*/ 721339 w 2121850"/>
              <a:gd name="connsiteY5-156" fmla="*/ 2093269 h 2108934"/>
              <a:gd name="connsiteX6-157" fmla="*/ 111739 w 2121850"/>
              <a:gd name="connsiteY6-158" fmla="*/ 1712269 h 2108934"/>
              <a:gd name="connsiteX7-159" fmla="*/ 2881 w 2121850"/>
              <a:gd name="connsiteY7-160" fmla="*/ 1374811 h 2108934"/>
              <a:gd name="connsiteX8-161" fmla="*/ 35538 w 2121850"/>
              <a:gd name="connsiteY8-162" fmla="*/ 939382 h 2108934"/>
              <a:gd name="connsiteX9-163" fmla="*/ 79082 w 2121850"/>
              <a:gd name="connsiteY9-164" fmla="*/ 416869 h 2108934"/>
              <a:gd name="connsiteX10-165" fmla="*/ 514510 w 2121850"/>
              <a:gd name="connsiteY10-166" fmla="*/ 144726 h 2108934"/>
              <a:gd name="connsiteX11-167" fmla="*/ 1058796 w 2121850"/>
              <a:gd name="connsiteY11-168" fmla="*/ 14098 h 2108934"/>
              <a:gd name="connsiteX0-169" fmla="*/ 1037024 w 2121850"/>
              <a:gd name="connsiteY0-170" fmla="*/ 3211 h 2108934"/>
              <a:gd name="connsiteX1-171" fmla="*/ 1744596 w 2121850"/>
              <a:gd name="connsiteY1-172" fmla="*/ 177382 h 2108934"/>
              <a:gd name="connsiteX2-173" fmla="*/ 2114709 w 2121850"/>
              <a:gd name="connsiteY2-174" fmla="*/ 982926 h 2108934"/>
              <a:gd name="connsiteX3-175" fmla="*/ 1951424 w 2121850"/>
              <a:gd name="connsiteY3-176" fmla="*/ 1734040 h 2108934"/>
              <a:gd name="connsiteX4-177" fmla="*/ 1505110 w 2121850"/>
              <a:gd name="connsiteY4-178" fmla="*/ 2006183 h 2108934"/>
              <a:gd name="connsiteX5-179" fmla="*/ 721339 w 2121850"/>
              <a:gd name="connsiteY5-180" fmla="*/ 2093269 h 2108934"/>
              <a:gd name="connsiteX6-181" fmla="*/ 111739 w 2121850"/>
              <a:gd name="connsiteY6-182" fmla="*/ 1712269 h 2108934"/>
              <a:gd name="connsiteX7-183" fmla="*/ 2881 w 2121850"/>
              <a:gd name="connsiteY7-184" fmla="*/ 1374811 h 2108934"/>
              <a:gd name="connsiteX8-185" fmla="*/ 35538 w 2121850"/>
              <a:gd name="connsiteY8-186" fmla="*/ 939382 h 2108934"/>
              <a:gd name="connsiteX9-187" fmla="*/ 79082 w 2121850"/>
              <a:gd name="connsiteY9-188" fmla="*/ 416869 h 2108934"/>
              <a:gd name="connsiteX10-189" fmla="*/ 514510 w 2121850"/>
              <a:gd name="connsiteY10-190" fmla="*/ 144726 h 2108934"/>
              <a:gd name="connsiteX11-191" fmla="*/ 830196 w 2121850"/>
              <a:gd name="connsiteY11-192" fmla="*/ 57640 h 2108934"/>
              <a:gd name="connsiteX0-193" fmla="*/ 1037024 w 2117706"/>
              <a:gd name="connsiteY0-194" fmla="*/ 3211 h 2109820"/>
              <a:gd name="connsiteX1-195" fmla="*/ 1744596 w 2117706"/>
              <a:gd name="connsiteY1-196" fmla="*/ 177382 h 2109820"/>
              <a:gd name="connsiteX2-197" fmla="*/ 2114709 w 2117706"/>
              <a:gd name="connsiteY2-198" fmla="*/ 982926 h 2109820"/>
              <a:gd name="connsiteX3-199" fmla="*/ 1896995 w 2117706"/>
              <a:gd name="connsiteY3-200" fmla="*/ 1690497 h 2109820"/>
              <a:gd name="connsiteX4-201" fmla="*/ 1505110 w 2117706"/>
              <a:gd name="connsiteY4-202" fmla="*/ 2006183 h 2109820"/>
              <a:gd name="connsiteX5-203" fmla="*/ 721339 w 2117706"/>
              <a:gd name="connsiteY5-204" fmla="*/ 2093269 h 2109820"/>
              <a:gd name="connsiteX6-205" fmla="*/ 111739 w 2117706"/>
              <a:gd name="connsiteY6-206" fmla="*/ 1712269 h 2109820"/>
              <a:gd name="connsiteX7-207" fmla="*/ 2881 w 2117706"/>
              <a:gd name="connsiteY7-208" fmla="*/ 1374811 h 2109820"/>
              <a:gd name="connsiteX8-209" fmla="*/ 35538 w 2117706"/>
              <a:gd name="connsiteY8-210" fmla="*/ 939382 h 2109820"/>
              <a:gd name="connsiteX9-211" fmla="*/ 79082 w 2117706"/>
              <a:gd name="connsiteY9-212" fmla="*/ 416869 h 2109820"/>
              <a:gd name="connsiteX10-213" fmla="*/ 514510 w 2117706"/>
              <a:gd name="connsiteY10-214" fmla="*/ 144726 h 2109820"/>
              <a:gd name="connsiteX11-215" fmla="*/ 830196 w 2117706"/>
              <a:gd name="connsiteY11-216" fmla="*/ 57640 h 2109820"/>
              <a:gd name="connsiteX0-217" fmla="*/ 1037024 w 2117911"/>
              <a:gd name="connsiteY0-218" fmla="*/ 3211 h 2101520"/>
              <a:gd name="connsiteX1-219" fmla="*/ 1744596 w 2117911"/>
              <a:gd name="connsiteY1-220" fmla="*/ 177382 h 2101520"/>
              <a:gd name="connsiteX2-221" fmla="*/ 2114709 w 2117911"/>
              <a:gd name="connsiteY2-222" fmla="*/ 982926 h 2101520"/>
              <a:gd name="connsiteX3-223" fmla="*/ 1896995 w 2117911"/>
              <a:gd name="connsiteY3-224" fmla="*/ 1690497 h 2101520"/>
              <a:gd name="connsiteX4-225" fmla="*/ 1439796 w 2117911"/>
              <a:gd name="connsiteY4-226" fmla="*/ 1951754 h 2101520"/>
              <a:gd name="connsiteX5-227" fmla="*/ 721339 w 2117911"/>
              <a:gd name="connsiteY5-228" fmla="*/ 2093269 h 2101520"/>
              <a:gd name="connsiteX6-229" fmla="*/ 111739 w 2117911"/>
              <a:gd name="connsiteY6-230" fmla="*/ 1712269 h 2101520"/>
              <a:gd name="connsiteX7-231" fmla="*/ 2881 w 2117911"/>
              <a:gd name="connsiteY7-232" fmla="*/ 1374811 h 2101520"/>
              <a:gd name="connsiteX8-233" fmla="*/ 35538 w 2117911"/>
              <a:gd name="connsiteY8-234" fmla="*/ 939382 h 2101520"/>
              <a:gd name="connsiteX9-235" fmla="*/ 79082 w 2117911"/>
              <a:gd name="connsiteY9-236" fmla="*/ 416869 h 2101520"/>
              <a:gd name="connsiteX10-237" fmla="*/ 514510 w 2117911"/>
              <a:gd name="connsiteY10-238" fmla="*/ 144726 h 2101520"/>
              <a:gd name="connsiteX11-239" fmla="*/ 830196 w 2117911"/>
              <a:gd name="connsiteY11-240" fmla="*/ 57640 h 2101520"/>
              <a:gd name="connsiteX0-241" fmla="*/ 851967 w 2117911"/>
              <a:gd name="connsiteY0-242" fmla="*/ 9321 h 2053201"/>
              <a:gd name="connsiteX1-243" fmla="*/ 1744596 w 2117911"/>
              <a:gd name="connsiteY1-244" fmla="*/ 129063 h 2053201"/>
              <a:gd name="connsiteX2-245" fmla="*/ 2114709 w 2117911"/>
              <a:gd name="connsiteY2-246" fmla="*/ 934607 h 2053201"/>
              <a:gd name="connsiteX3-247" fmla="*/ 1896995 w 2117911"/>
              <a:gd name="connsiteY3-248" fmla="*/ 1642178 h 2053201"/>
              <a:gd name="connsiteX4-249" fmla="*/ 1439796 w 2117911"/>
              <a:gd name="connsiteY4-250" fmla="*/ 1903435 h 2053201"/>
              <a:gd name="connsiteX5-251" fmla="*/ 721339 w 2117911"/>
              <a:gd name="connsiteY5-252" fmla="*/ 2044950 h 2053201"/>
              <a:gd name="connsiteX6-253" fmla="*/ 111739 w 2117911"/>
              <a:gd name="connsiteY6-254" fmla="*/ 1663950 h 2053201"/>
              <a:gd name="connsiteX7-255" fmla="*/ 2881 w 2117911"/>
              <a:gd name="connsiteY7-256" fmla="*/ 1326492 h 2053201"/>
              <a:gd name="connsiteX8-257" fmla="*/ 35538 w 2117911"/>
              <a:gd name="connsiteY8-258" fmla="*/ 891063 h 2053201"/>
              <a:gd name="connsiteX9-259" fmla="*/ 79082 w 2117911"/>
              <a:gd name="connsiteY9-260" fmla="*/ 368550 h 2053201"/>
              <a:gd name="connsiteX10-261" fmla="*/ 514510 w 2117911"/>
              <a:gd name="connsiteY10-262" fmla="*/ 96407 h 2053201"/>
              <a:gd name="connsiteX11-263" fmla="*/ 830196 w 2117911"/>
              <a:gd name="connsiteY11-264" fmla="*/ 9321 h 2053201"/>
              <a:gd name="connsiteX0-265" fmla="*/ 851967 w 2117776"/>
              <a:gd name="connsiteY0-266" fmla="*/ 9321 h 2066589"/>
              <a:gd name="connsiteX1-267" fmla="*/ 1744596 w 2117776"/>
              <a:gd name="connsiteY1-268" fmla="*/ 129063 h 2066589"/>
              <a:gd name="connsiteX2-269" fmla="*/ 2114709 w 2117776"/>
              <a:gd name="connsiteY2-270" fmla="*/ 934607 h 2066589"/>
              <a:gd name="connsiteX3-271" fmla="*/ 1896995 w 2117776"/>
              <a:gd name="connsiteY3-272" fmla="*/ 1642178 h 2066589"/>
              <a:gd name="connsiteX4-273" fmla="*/ 1481791 w 2117776"/>
              <a:gd name="connsiteY4-274" fmla="*/ 1979026 h 2066589"/>
              <a:gd name="connsiteX5-275" fmla="*/ 721339 w 2117776"/>
              <a:gd name="connsiteY5-276" fmla="*/ 2044950 h 2066589"/>
              <a:gd name="connsiteX6-277" fmla="*/ 111739 w 2117776"/>
              <a:gd name="connsiteY6-278" fmla="*/ 1663950 h 2066589"/>
              <a:gd name="connsiteX7-279" fmla="*/ 2881 w 2117776"/>
              <a:gd name="connsiteY7-280" fmla="*/ 1326492 h 2066589"/>
              <a:gd name="connsiteX8-281" fmla="*/ 35538 w 2117776"/>
              <a:gd name="connsiteY8-282" fmla="*/ 891063 h 2066589"/>
              <a:gd name="connsiteX9-283" fmla="*/ 79082 w 2117776"/>
              <a:gd name="connsiteY9-284" fmla="*/ 368550 h 2066589"/>
              <a:gd name="connsiteX10-285" fmla="*/ 514510 w 2117776"/>
              <a:gd name="connsiteY10-286" fmla="*/ 96407 h 2066589"/>
              <a:gd name="connsiteX11-287" fmla="*/ 830196 w 2117776"/>
              <a:gd name="connsiteY11-288" fmla="*/ 9321 h 2066589"/>
              <a:gd name="connsiteX0-289" fmla="*/ 851967 w 2120790"/>
              <a:gd name="connsiteY0-290" fmla="*/ 9321 h 2063887"/>
              <a:gd name="connsiteX1-291" fmla="*/ 1744596 w 2120790"/>
              <a:gd name="connsiteY1-292" fmla="*/ 129063 h 2063887"/>
              <a:gd name="connsiteX2-293" fmla="*/ 2114709 w 2120790"/>
              <a:gd name="connsiteY2-294" fmla="*/ 934607 h 2063887"/>
              <a:gd name="connsiteX3-295" fmla="*/ 1938990 w 2120790"/>
              <a:gd name="connsiteY3-296" fmla="*/ 1742967 h 2063887"/>
              <a:gd name="connsiteX4-297" fmla="*/ 1481791 w 2120790"/>
              <a:gd name="connsiteY4-298" fmla="*/ 1979026 h 2063887"/>
              <a:gd name="connsiteX5-299" fmla="*/ 721339 w 2120790"/>
              <a:gd name="connsiteY5-300" fmla="*/ 2044950 h 2063887"/>
              <a:gd name="connsiteX6-301" fmla="*/ 111739 w 2120790"/>
              <a:gd name="connsiteY6-302" fmla="*/ 1663950 h 2063887"/>
              <a:gd name="connsiteX7-303" fmla="*/ 2881 w 2120790"/>
              <a:gd name="connsiteY7-304" fmla="*/ 1326492 h 2063887"/>
              <a:gd name="connsiteX8-305" fmla="*/ 35538 w 2120790"/>
              <a:gd name="connsiteY8-306" fmla="*/ 891063 h 2063887"/>
              <a:gd name="connsiteX9-307" fmla="*/ 79082 w 2120790"/>
              <a:gd name="connsiteY9-308" fmla="*/ 368550 h 2063887"/>
              <a:gd name="connsiteX10-309" fmla="*/ 514510 w 2120790"/>
              <a:gd name="connsiteY10-310" fmla="*/ 96407 h 2063887"/>
              <a:gd name="connsiteX11-311" fmla="*/ 830196 w 2120790"/>
              <a:gd name="connsiteY11-312" fmla="*/ 9321 h 2063887"/>
              <a:gd name="connsiteX0-313" fmla="*/ 943892 w 2212715"/>
              <a:gd name="connsiteY0-314" fmla="*/ 9321 h 2063887"/>
              <a:gd name="connsiteX1-315" fmla="*/ 1836521 w 2212715"/>
              <a:gd name="connsiteY1-316" fmla="*/ 129063 h 2063887"/>
              <a:gd name="connsiteX2-317" fmla="*/ 2206634 w 2212715"/>
              <a:gd name="connsiteY2-318" fmla="*/ 934607 h 2063887"/>
              <a:gd name="connsiteX3-319" fmla="*/ 2030915 w 2212715"/>
              <a:gd name="connsiteY3-320" fmla="*/ 1742967 h 2063887"/>
              <a:gd name="connsiteX4-321" fmla="*/ 1573716 w 2212715"/>
              <a:gd name="connsiteY4-322" fmla="*/ 1979026 h 2063887"/>
              <a:gd name="connsiteX5-323" fmla="*/ 813264 w 2212715"/>
              <a:gd name="connsiteY5-324" fmla="*/ 2044950 h 2063887"/>
              <a:gd name="connsiteX6-325" fmla="*/ 203664 w 2212715"/>
              <a:gd name="connsiteY6-326" fmla="*/ 1663950 h 2063887"/>
              <a:gd name="connsiteX7-327" fmla="*/ 94806 w 2212715"/>
              <a:gd name="connsiteY7-328" fmla="*/ 1326492 h 2063887"/>
              <a:gd name="connsiteX8-329" fmla="*/ 1478 w 2212715"/>
              <a:gd name="connsiteY8-330" fmla="*/ 899462 h 2063887"/>
              <a:gd name="connsiteX9-331" fmla="*/ 171007 w 2212715"/>
              <a:gd name="connsiteY9-332" fmla="*/ 368550 h 2063887"/>
              <a:gd name="connsiteX10-333" fmla="*/ 606435 w 2212715"/>
              <a:gd name="connsiteY10-334" fmla="*/ 96407 h 2063887"/>
              <a:gd name="connsiteX11-335" fmla="*/ 922121 w 2212715"/>
              <a:gd name="connsiteY11-336" fmla="*/ 9321 h 2063887"/>
              <a:gd name="connsiteX0-337" fmla="*/ 970373 w 2239196"/>
              <a:gd name="connsiteY0-338" fmla="*/ 9321 h 2063887"/>
              <a:gd name="connsiteX1-339" fmla="*/ 1863002 w 2239196"/>
              <a:gd name="connsiteY1-340" fmla="*/ 129063 h 2063887"/>
              <a:gd name="connsiteX2-341" fmla="*/ 2233115 w 2239196"/>
              <a:gd name="connsiteY2-342" fmla="*/ 934607 h 2063887"/>
              <a:gd name="connsiteX3-343" fmla="*/ 2057396 w 2239196"/>
              <a:gd name="connsiteY3-344" fmla="*/ 1742967 h 2063887"/>
              <a:gd name="connsiteX4-345" fmla="*/ 1600197 w 2239196"/>
              <a:gd name="connsiteY4-346" fmla="*/ 1979026 h 2063887"/>
              <a:gd name="connsiteX5-347" fmla="*/ 839745 w 2239196"/>
              <a:gd name="connsiteY5-348" fmla="*/ 2044950 h 2063887"/>
              <a:gd name="connsiteX6-349" fmla="*/ 230145 w 2239196"/>
              <a:gd name="connsiteY6-350" fmla="*/ 1663950 h 2063887"/>
              <a:gd name="connsiteX7-351" fmla="*/ 20499 w 2239196"/>
              <a:gd name="connsiteY7-352" fmla="*/ 1376886 h 2063887"/>
              <a:gd name="connsiteX8-353" fmla="*/ 27959 w 2239196"/>
              <a:gd name="connsiteY8-354" fmla="*/ 899462 h 2063887"/>
              <a:gd name="connsiteX9-355" fmla="*/ 197488 w 2239196"/>
              <a:gd name="connsiteY9-356" fmla="*/ 368550 h 2063887"/>
              <a:gd name="connsiteX10-357" fmla="*/ 632916 w 2239196"/>
              <a:gd name="connsiteY10-358" fmla="*/ 96407 h 2063887"/>
              <a:gd name="connsiteX11-359" fmla="*/ 948602 w 2239196"/>
              <a:gd name="connsiteY11-360" fmla="*/ 9321 h 2063887"/>
              <a:gd name="connsiteX0-361" fmla="*/ 970373 w 2238791"/>
              <a:gd name="connsiteY0-362" fmla="*/ 2003 h 2056569"/>
              <a:gd name="connsiteX1-363" fmla="*/ 1871401 w 2238791"/>
              <a:gd name="connsiteY1-364" fmla="*/ 197336 h 2056569"/>
              <a:gd name="connsiteX2-365" fmla="*/ 2233115 w 2238791"/>
              <a:gd name="connsiteY2-366" fmla="*/ 927289 h 2056569"/>
              <a:gd name="connsiteX3-367" fmla="*/ 2057396 w 2238791"/>
              <a:gd name="connsiteY3-368" fmla="*/ 1735649 h 2056569"/>
              <a:gd name="connsiteX4-369" fmla="*/ 1600197 w 2238791"/>
              <a:gd name="connsiteY4-370" fmla="*/ 1971708 h 2056569"/>
              <a:gd name="connsiteX5-371" fmla="*/ 839745 w 2238791"/>
              <a:gd name="connsiteY5-372" fmla="*/ 2037632 h 2056569"/>
              <a:gd name="connsiteX6-373" fmla="*/ 230145 w 2238791"/>
              <a:gd name="connsiteY6-374" fmla="*/ 1656632 h 2056569"/>
              <a:gd name="connsiteX7-375" fmla="*/ 20499 w 2238791"/>
              <a:gd name="connsiteY7-376" fmla="*/ 1369568 h 2056569"/>
              <a:gd name="connsiteX8-377" fmla="*/ 27959 w 2238791"/>
              <a:gd name="connsiteY8-378" fmla="*/ 892144 h 2056569"/>
              <a:gd name="connsiteX9-379" fmla="*/ 197488 w 2238791"/>
              <a:gd name="connsiteY9-380" fmla="*/ 361232 h 2056569"/>
              <a:gd name="connsiteX10-381" fmla="*/ 632916 w 2238791"/>
              <a:gd name="connsiteY10-382" fmla="*/ 89089 h 2056569"/>
              <a:gd name="connsiteX11-383" fmla="*/ 948602 w 2238791"/>
              <a:gd name="connsiteY11-384" fmla="*/ 2003 h 2056569"/>
              <a:gd name="connsiteX0-385" fmla="*/ 970373 w 2329065"/>
              <a:gd name="connsiteY0-386" fmla="*/ 2003 h 2056569"/>
              <a:gd name="connsiteX1-387" fmla="*/ 1871401 w 2329065"/>
              <a:gd name="connsiteY1-388" fmla="*/ 197336 h 2056569"/>
              <a:gd name="connsiteX2-389" fmla="*/ 2325504 w 2329065"/>
              <a:gd name="connsiteY2-390" fmla="*/ 927289 h 2056569"/>
              <a:gd name="connsiteX3-391" fmla="*/ 2057396 w 2329065"/>
              <a:gd name="connsiteY3-392" fmla="*/ 1735649 h 2056569"/>
              <a:gd name="connsiteX4-393" fmla="*/ 1600197 w 2329065"/>
              <a:gd name="connsiteY4-394" fmla="*/ 1971708 h 2056569"/>
              <a:gd name="connsiteX5-395" fmla="*/ 839745 w 2329065"/>
              <a:gd name="connsiteY5-396" fmla="*/ 2037632 h 2056569"/>
              <a:gd name="connsiteX6-397" fmla="*/ 230145 w 2329065"/>
              <a:gd name="connsiteY6-398" fmla="*/ 1656632 h 2056569"/>
              <a:gd name="connsiteX7-399" fmla="*/ 20499 w 2329065"/>
              <a:gd name="connsiteY7-400" fmla="*/ 1369568 h 2056569"/>
              <a:gd name="connsiteX8-401" fmla="*/ 27959 w 2329065"/>
              <a:gd name="connsiteY8-402" fmla="*/ 892144 h 2056569"/>
              <a:gd name="connsiteX9-403" fmla="*/ 197488 w 2329065"/>
              <a:gd name="connsiteY9-404" fmla="*/ 361232 h 2056569"/>
              <a:gd name="connsiteX10-405" fmla="*/ 632916 w 2329065"/>
              <a:gd name="connsiteY10-406" fmla="*/ 89089 h 2056569"/>
              <a:gd name="connsiteX11-407" fmla="*/ 948602 w 2329065"/>
              <a:gd name="connsiteY11-408" fmla="*/ 2003 h 2056569"/>
              <a:gd name="connsiteX0-409" fmla="*/ 970373 w 2214663"/>
              <a:gd name="connsiteY0-410" fmla="*/ 1900 h 2056466"/>
              <a:gd name="connsiteX1-411" fmla="*/ 1871401 w 2214663"/>
              <a:gd name="connsiteY1-412" fmla="*/ 197233 h 2056466"/>
              <a:gd name="connsiteX2-413" fmla="*/ 2207917 w 2214663"/>
              <a:gd name="connsiteY2-414" fmla="*/ 901989 h 2056466"/>
              <a:gd name="connsiteX3-415" fmla="*/ 2057396 w 2214663"/>
              <a:gd name="connsiteY3-416" fmla="*/ 1735546 h 2056466"/>
              <a:gd name="connsiteX4-417" fmla="*/ 1600197 w 2214663"/>
              <a:gd name="connsiteY4-418" fmla="*/ 1971605 h 2056466"/>
              <a:gd name="connsiteX5-419" fmla="*/ 839745 w 2214663"/>
              <a:gd name="connsiteY5-420" fmla="*/ 2037529 h 2056466"/>
              <a:gd name="connsiteX6-421" fmla="*/ 230145 w 2214663"/>
              <a:gd name="connsiteY6-422" fmla="*/ 1656529 h 2056466"/>
              <a:gd name="connsiteX7-423" fmla="*/ 20499 w 2214663"/>
              <a:gd name="connsiteY7-424" fmla="*/ 1369465 h 2056466"/>
              <a:gd name="connsiteX8-425" fmla="*/ 27959 w 2214663"/>
              <a:gd name="connsiteY8-426" fmla="*/ 892041 h 2056466"/>
              <a:gd name="connsiteX9-427" fmla="*/ 197488 w 2214663"/>
              <a:gd name="connsiteY9-428" fmla="*/ 361129 h 2056466"/>
              <a:gd name="connsiteX10-429" fmla="*/ 632916 w 2214663"/>
              <a:gd name="connsiteY10-430" fmla="*/ 88986 h 2056466"/>
              <a:gd name="connsiteX11-431" fmla="*/ 948602 w 2214663"/>
              <a:gd name="connsiteY11-432" fmla="*/ 1900 h 2056466"/>
              <a:gd name="connsiteX0-433" fmla="*/ 970373 w 2230709"/>
              <a:gd name="connsiteY0-434" fmla="*/ 1547 h 2056113"/>
              <a:gd name="connsiteX1-435" fmla="*/ 1871401 w 2230709"/>
              <a:gd name="connsiteY1-436" fmla="*/ 196880 h 2056113"/>
              <a:gd name="connsiteX2-437" fmla="*/ 2224715 w 2230709"/>
              <a:gd name="connsiteY2-438" fmla="*/ 792449 h 2056113"/>
              <a:gd name="connsiteX3-439" fmla="*/ 2057396 w 2230709"/>
              <a:gd name="connsiteY3-440" fmla="*/ 1735193 h 2056113"/>
              <a:gd name="connsiteX4-441" fmla="*/ 1600197 w 2230709"/>
              <a:gd name="connsiteY4-442" fmla="*/ 1971252 h 2056113"/>
              <a:gd name="connsiteX5-443" fmla="*/ 839745 w 2230709"/>
              <a:gd name="connsiteY5-444" fmla="*/ 2037176 h 2056113"/>
              <a:gd name="connsiteX6-445" fmla="*/ 230145 w 2230709"/>
              <a:gd name="connsiteY6-446" fmla="*/ 1656176 h 2056113"/>
              <a:gd name="connsiteX7-447" fmla="*/ 20499 w 2230709"/>
              <a:gd name="connsiteY7-448" fmla="*/ 1369112 h 2056113"/>
              <a:gd name="connsiteX8-449" fmla="*/ 27959 w 2230709"/>
              <a:gd name="connsiteY8-450" fmla="*/ 891688 h 2056113"/>
              <a:gd name="connsiteX9-451" fmla="*/ 197488 w 2230709"/>
              <a:gd name="connsiteY9-452" fmla="*/ 360776 h 2056113"/>
              <a:gd name="connsiteX10-453" fmla="*/ 632916 w 2230709"/>
              <a:gd name="connsiteY10-454" fmla="*/ 88633 h 2056113"/>
              <a:gd name="connsiteX11-455" fmla="*/ 948602 w 2230709"/>
              <a:gd name="connsiteY11-456" fmla="*/ 1547 h 2056113"/>
              <a:gd name="connsiteX0-457" fmla="*/ 970373 w 2228106"/>
              <a:gd name="connsiteY0-458" fmla="*/ 1547 h 2058569"/>
              <a:gd name="connsiteX1-459" fmla="*/ 1871401 w 2228106"/>
              <a:gd name="connsiteY1-460" fmla="*/ 196880 h 2058569"/>
              <a:gd name="connsiteX2-461" fmla="*/ 2224715 w 2228106"/>
              <a:gd name="connsiteY2-462" fmla="*/ 792449 h 2058569"/>
              <a:gd name="connsiteX3-463" fmla="*/ 2023800 w 2228106"/>
              <a:gd name="connsiteY3-464" fmla="*/ 1642804 h 2058569"/>
              <a:gd name="connsiteX4-465" fmla="*/ 1600197 w 2228106"/>
              <a:gd name="connsiteY4-466" fmla="*/ 1971252 h 2058569"/>
              <a:gd name="connsiteX5-467" fmla="*/ 839745 w 2228106"/>
              <a:gd name="connsiteY5-468" fmla="*/ 2037176 h 2058569"/>
              <a:gd name="connsiteX6-469" fmla="*/ 230145 w 2228106"/>
              <a:gd name="connsiteY6-470" fmla="*/ 1656176 h 2058569"/>
              <a:gd name="connsiteX7-471" fmla="*/ 20499 w 2228106"/>
              <a:gd name="connsiteY7-472" fmla="*/ 1369112 h 2058569"/>
              <a:gd name="connsiteX8-473" fmla="*/ 27959 w 2228106"/>
              <a:gd name="connsiteY8-474" fmla="*/ 891688 h 2058569"/>
              <a:gd name="connsiteX9-475" fmla="*/ 197488 w 2228106"/>
              <a:gd name="connsiteY9-476" fmla="*/ 360776 h 2058569"/>
              <a:gd name="connsiteX10-477" fmla="*/ 632916 w 2228106"/>
              <a:gd name="connsiteY10-478" fmla="*/ 88633 h 2058569"/>
              <a:gd name="connsiteX11-479" fmla="*/ 948602 w 2228106"/>
              <a:gd name="connsiteY11-480" fmla="*/ 1547 h 20585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2228106" h="2058569">
                <a:moveTo>
                  <a:pt x="970373" y="1547"/>
                </a:moveTo>
                <a:cubicBezTo>
                  <a:pt x="1408523" y="-12060"/>
                  <a:pt x="1662344" y="65063"/>
                  <a:pt x="1871401" y="196880"/>
                </a:cubicBezTo>
                <a:cubicBezTo>
                  <a:pt x="2080458" y="328697"/>
                  <a:pt x="2199315" y="551462"/>
                  <a:pt x="2224715" y="792449"/>
                </a:cubicBezTo>
                <a:cubicBezTo>
                  <a:pt x="2250115" y="1033436"/>
                  <a:pt x="2127886" y="1446337"/>
                  <a:pt x="2023800" y="1642804"/>
                </a:cubicBezTo>
                <a:cubicBezTo>
                  <a:pt x="1919714" y="1839271"/>
                  <a:pt x="1797539" y="1905523"/>
                  <a:pt x="1600197" y="1971252"/>
                </a:cubicBezTo>
                <a:cubicBezTo>
                  <a:pt x="1402855" y="2036981"/>
                  <a:pt x="1068087" y="2089689"/>
                  <a:pt x="839745" y="2037176"/>
                </a:cubicBezTo>
                <a:cubicBezTo>
                  <a:pt x="611403" y="1984663"/>
                  <a:pt x="366686" y="1767520"/>
                  <a:pt x="230145" y="1656176"/>
                </a:cubicBezTo>
                <a:cubicBezTo>
                  <a:pt x="93604" y="1544832"/>
                  <a:pt x="54197" y="1496527"/>
                  <a:pt x="20499" y="1369112"/>
                </a:cubicBezTo>
                <a:cubicBezTo>
                  <a:pt x="-13199" y="1241697"/>
                  <a:pt x="-1539" y="1059744"/>
                  <a:pt x="27959" y="891688"/>
                </a:cubicBezTo>
                <a:cubicBezTo>
                  <a:pt x="57457" y="723632"/>
                  <a:pt x="96662" y="494618"/>
                  <a:pt x="197488" y="360776"/>
                </a:cubicBezTo>
                <a:cubicBezTo>
                  <a:pt x="298314" y="226934"/>
                  <a:pt x="507730" y="148505"/>
                  <a:pt x="632916" y="88633"/>
                </a:cubicBezTo>
                <a:cubicBezTo>
                  <a:pt x="758102" y="28762"/>
                  <a:pt x="895988" y="-267"/>
                  <a:pt x="948602" y="1547"/>
                </a:cubicBezTo>
              </a:path>
            </a:pathLst>
          </a:custGeom>
          <a:noFill/>
          <a:ln w="15875">
            <a:solidFill>
              <a:schemeClr val="bg1">
                <a:alpha val="6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66769" y="459840"/>
            <a:ext cx="3289625" cy="2462179"/>
            <a:chOff x="3566766" y="459836"/>
            <a:chExt cx="3289625" cy="2462179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2" cstate="print"/>
            <a:srcRect l="63462" b="34778"/>
            <a:stretch>
              <a:fillRect/>
            </a:stretch>
          </p:blipFill>
          <p:spPr>
            <a:xfrm rot="5029636">
              <a:off x="4074781" y="188705"/>
              <a:ext cx="1570943" cy="2586974"/>
            </a:xfrm>
            <a:custGeom>
              <a:avLst/>
              <a:gdLst>
                <a:gd name="connsiteX0" fmla="*/ 29548 w 1056174"/>
                <a:gd name="connsiteY0" fmla="*/ 21833 h 1739271"/>
                <a:gd name="connsiteX1" fmla="*/ 33044 w 1056174"/>
                <a:gd name="connsiteY1" fmla="*/ 0 h 1739271"/>
                <a:gd name="connsiteX2" fmla="*/ 1056174 w 1056174"/>
                <a:gd name="connsiteY2" fmla="*/ 0 h 1739271"/>
                <a:gd name="connsiteX3" fmla="*/ 1056174 w 1056174"/>
                <a:gd name="connsiteY3" fmla="*/ 1739271 h 1739271"/>
                <a:gd name="connsiteX4" fmla="*/ 965544 w 1056174"/>
                <a:gd name="connsiteY4" fmla="*/ 1711766 h 1739271"/>
                <a:gd name="connsiteX5" fmla="*/ 409399 w 1056174"/>
                <a:gd name="connsiteY5" fmla="*/ 1437381 h 1739271"/>
                <a:gd name="connsiteX6" fmla="*/ 80221 w 1056174"/>
                <a:gd name="connsiteY6" fmla="*/ 757436 h 1739271"/>
                <a:gd name="connsiteX7" fmla="*/ 2782 w 1056174"/>
                <a:gd name="connsiteY7" fmla="*/ 281911 h 1739271"/>
                <a:gd name="connsiteX8" fmla="*/ 6226 w 1056174"/>
                <a:gd name="connsiteY8" fmla="*/ 250067 h 1739271"/>
                <a:gd name="connsiteX9" fmla="*/ 29548 w 1056174"/>
                <a:gd name="connsiteY9" fmla="*/ 21833 h 173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6174" h="1739271">
                  <a:moveTo>
                    <a:pt x="29548" y="21833"/>
                  </a:moveTo>
                  <a:lnTo>
                    <a:pt x="33044" y="0"/>
                  </a:lnTo>
                  <a:lnTo>
                    <a:pt x="1056174" y="0"/>
                  </a:lnTo>
                  <a:lnTo>
                    <a:pt x="1056174" y="1739271"/>
                  </a:lnTo>
                  <a:lnTo>
                    <a:pt x="965544" y="1711766"/>
                  </a:lnTo>
                  <a:cubicBezTo>
                    <a:pt x="762913" y="1648125"/>
                    <a:pt x="544263" y="1563868"/>
                    <a:pt x="409399" y="1437381"/>
                  </a:cubicBezTo>
                  <a:cubicBezTo>
                    <a:pt x="229580" y="1268731"/>
                    <a:pt x="147992" y="950015"/>
                    <a:pt x="80221" y="757436"/>
                  </a:cubicBezTo>
                  <a:cubicBezTo>
                    <a:pt x="12453" y="564857"/>
                    <a:pt x="-8195" y="358582"/>
                    <a:pt x="2782" y="281911"/>
                  </a:cubicBezTo>
                  <a:lnTo>
                    <a:pt x="6226" y="250067"/>
                  </a:lnTo>
                  <a:cubicBezTo>
                    <a:pt x="12402" y="169689"/>
                    <a:pt x="20196" y="93748"/>
                    <a:pt x="29548" y="21833"/>
                  </a:cubicBezTo>
                  <a:close/>
                </a:path>
              </a:pathLst>
            </a:cu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3253040">
              <a:off x="3747933" y="2235955"/>
              <a:ext cx="752991" cy="68606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print"/>
            <a:srcRect l="7517" t="42083"/>
            <a:stretch>
              <a:fillRect/>
            </a:stretch>
          </p:blipFill>
          <p:spPr>
            <a:xfrm rot="1747578">
              <a:off x="5785096" y="459836"/>
              <a:ext cx="1071295" cy="453306"/>
            </a:xfrm>
            <a:custGeom>
              <a:avLst/>
              <a:gdLst>
                <a:gd name="connsiteX0" fmla="*/ 126167 w 720252"/>
                <a:gd name="connsiteY0" fmla="*/ 233487 h 304766"/>
                <a:gd name="connsiteX1" fmla="*/ 646704 w 720252"/>
                <a:gd name="connsiteY1" fmla="*/ 17640 h 304766"/>
                <a:gd name="connsiteX2" fmla="*/ 720252 w 720252"/>
                <a:gd name="connsiteY2" fmla="*/ 0 h 304766"/>
                <a:gd name="connsiteX3" fmla="*/ 720252 w 720252"/>
                <a:gd name="connsiteY3" fmla="*/ 304766 h 304766"/>
                <a:gd name="connsiteX4" fmla="*/ 0 w 720252"/>
                <a:gd name="connsiteY4" fmla="*/ 304766 h 30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252" h="304766">
                  <a:moveTo>
                    <a:pt x="126167" y="233487"/>
                  </a:moveTo>
                  <a:cubicBezTo>
                    <a:pt x="318457" y="131721"/>
                    <a:pt x="489270" y="62342"/>
                    <a:pt x="646704" y="17640"/>
                  </a:cubicBezTo>
                  <a:lnTo>
                    <a:pt x="720252" y="0"/>
                  </a:lnTo>
                  <a:lnTo>
                    <a:pt x="720252" y="304766"/>
                  </a:lnTo>
                  <a:lnTo>
                    <a:pt x="0" y="304766"/>
                  </a:lnTo>
                  <a:close/>
                </a:path>
              </a:pathLst>
            </a:custGeom>
          </p:spPr>
        </p:pic>
      </p:grpSp>
      <p:grpSp>
        <p:nvGrpSpPr>
          <p:cNvPr id="4" name="组合 3"/>
          <p:cNvGrpSpPr/>
          <p:nvPr/>
        </p:nvGrpSpPr>
        <p:grpSpPr>
          <a:xfrm>
            <a:off x="5490277" y="3347468"/>
            <a:ext cx="2691371" cy="1794258"/>
            <a:chOff x="5490276" y="3347468"/>
            <a:chExt cx="2691371" cy="179425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9303598">
              <a:off x="5490276" y="4305070"/>
              <a:ext cx="686059" cy="83665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17738149">
              <a:off x="5998034" y="3569496"/>
              <a:ext cx="1405584" cy="157291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20990911">
              <a:off x="7411976" y="3930536"/>
              <a:ext cx="769671" cy="730751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>
            <a:xfrm rot="10648292">
              <a:off x="7398726" y="3347468"/>
              <a:ext cx="594886" cy="720125"/>
            </a:xfrm>
            <a:custGeom>
              <a:avLst/>
              <a:gdLst>
                <a:gd name="connsiteX0" fmla="*/ 0 w 641250"/>
                <a:gd name="connsiteY0" fmla="*/ 776250 h 776250"/>
                <a:gd name="connsiteX1" fmla="*/ 0 w 641250"/>
                <a:gd name="connsiteY1" fmla="*/ 552315 h 776250"/>
                <a:gd name="connsiteX2" fmla="*/ 1531 w 641250"/>
                <a:gd name="connsiteY2" fmla="*/ 547640 h 776250"/>
                <a:gd name="connsiteX3" fmla="*/ 234581 w 641250"/>
                <a:gd name="connsiteY3" fmla="*/ 71489 h 776250"/>
                <a:gd name="connsiteX4" fmla="*/ 279411 w 641250"/>
                <a:gd name="connsiteY4" fmla="*/ 0 h 776250"/>
                <a:gd name="connsiteX5" fmla="*/ 641250 w 641250"/>
                <a:gd name="connsiteY5" fmla="*/ 0 h 776250"/>
                <a:gd name="connsiteX6" fmla="*/ 641250 w 641250"/>
                <a:gd name="connsiteY6" fmla="*/ 776250 h 7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1250" h="776250">
                  <a:moveTo>
                    <a:pt x="0" y="776250"/>
                  </a:moveTo>
                  <a:lnTo>
                    <a:pt x="0" y="552315"/>
                  </a:lnTo>
                  <a:lnTo>
                    <a:pt x="1531" y="547640"/>
                  </a:lnTo>
                  <a:cubicBezTo>
                    <a:pt x="60753" y="390103"/>
                    <a:pt x="144940" y="222614"/>
                    <a:pt x="234581" y="71489"/>
                  </a:cubicBezTo>
                  <a:lnTo>
                    <a:pt x="279411" y="0"/>
                  </a:lnTo>
                  <a:lnTo>
                    <a:pt x="641250" y="0"/>
                  </a:lnTo>
                  <a:lnTo>
                    <a:pt x="641250" y="776250"/>
                  </a:lnTo>
                  <a:close/>
                </a:path>
              </a:pathLst>
            </a:custGeom>
          </p:spPr>
        </p:pic>
      </p:grpSp>
      <p:sp>
        <p:nvSpPr>
          <p:cNvPr id="53" name="矩形 52"/>
          <p:cNvSpPr/>
          <p:nvPr/>
        </p:nvSpPr>
        <p:spPr>
          <a:xfrm>
            <a:off x="4422040" y="2233019"/>
            <a:ext cx="39187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MKaiGB-Medium-U" panose="03010604040101010104" pitchFamily="66" charset="-122"/>
                <a:ea typeface="MKaiGB-Medium-U" panose="03010604040101010104" pitchFamily="66" charset="-122"/>
              </a:rPr>
              <a:t>A SMALL FLOWER</a:t>
            </a:r>
            <a:endParaRPr lang="zh-CN" altLang="en-US" sz="4000" dirty="0">
              <a:solidFill>
                <a:schemeClr val="bg1"/>
              </a:solidFill>
              <a:latin typeface="MKaiGB-Medium-U" panose="03010604040101010104" pitchFamily="66" charset="-122"/>
              <a:ea typeface="MKaiGB-Medium-U" panose="03010604040101010104" pitchFamily="66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387075" y="3483829"/>
            <a:ext cx="56283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Bold" panose="020B0800000000000000" pitchFamily="34" charset="-122"/>
                <a:ea typeface="MComic PRC Medium" panose="00000500000000000000" pitchFamily="2" charset="-122"/>
              </a:rPr>
              <a:t>理想的教学点子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26210" y="3128217"/>
            <a:ext cx="631311" cy="64403"/>
            <a:chOff x="4626207" y="3128213"/>
            <a:chExt cx="631311" cy="64403"/>
          </a:xfrm>
        </p:grpSpPr>
        <p:sp>
          <p:nvSpPr>
            <p:cNvPr id="5" name="椭圆 4"/>
            <p:cNvSpPr/>
            <p:nvPr/>
          </p:nvSpPr>
          <p:spPr>
            <a:xfrm>
              <a:off x="5193115" y="3128213"/>
              <a:ext cx="64403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4995842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821603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626207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88306" y="3130212"/>
            <a:ext cx="631311" cy="64403"/>
            <a:chOff x="4626207" y="3128213"/>
            <a:chExt cx="631311" cy="64403"/>
          </a:xfrm>
        </p:grpSpPr>
        <p:sp>
          <p:nvSpPr>
            <p:cNvPr id="25" name="椭圆 24"/>
            <p:cNvSpPr/>
            <p:nvPr/>
          </p:nvSpPr>
          <p:spPr>
            <a:xfrm>
              <a:off x="5193115" y="3128213"/>
              <a:ext cx="64403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4995842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821603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626207" y="3128213"/>
              <a:ext cx="58532" cy="644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EC9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椭圆 36"/>
          <p:cNvSpPr/>
          <p:nvPr/>
        </p:nvSpPr>
        <p:spPr>
          <a:xfrm>
            <a:off x="2590015" y="3796136"/>
            <a:ext cx="682108" cy="682108"/>
          </a:xfrm>
          <a:prstGeom prst="ellipse">
            <a:avLst/>
          </a:prstGeom>
          <a:solidFill>
            <a:srgbClr val="8D9D9E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621027" y="2954612"/>
            <a:ext cx="682108" cy="682108"/>
          </a:xfrm>
          <a:prstGeom prst="ellipse">
            <a:avLst/>
          </a:prstGeom>
          <a:solidFill>
            <a:srgbClr val="8D9D9E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105132">
            <a:off x="-17904" y="4269357"/>
            <a:ext cx="2007792" cy="289358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41958" y="1510761"/>
            <a:ext cx="615553" cy="20672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三、我的疑惑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708639" y="2582565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757512" y="2582567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我在书里发现一朵小花</a:t>
            </a:r>
            <a:endParaRPr lang="zh-CN" altLang="en-US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74369" y="1510761"/>
            <a:ext cx="615553" cy="20672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二、能做到的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60777" y="1510761"/>
            <a:ext cx="615553" cy="20672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一、我看懂了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989919" y="2586009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276327" y="2573651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038790" y="2582567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心里充满了奇异的遐想</a:t>
            </a:r>
            <a:endParaRPr lang="zh-CN" altLang="en-US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0516" y="2582567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只是不知名的干枯小花</a:t>
            </a:r>
            <a:endParaRPr lang="en-US" altLang="zh-CN" dirty="0" smtClean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2041" y="1816103"/>
            <a:ext cx="1149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AjiwaiPro" panose="02000600000000000000" pitchFamily="2" charset="-128"/>
                <a:ea typeface="AjiwaiPro" panose="02000600000000000000" pitchFamily="2" charset="-128"/>
              </a:rPr>
              <a:t>小</a:t>
            </a:r>
            <a:endParaRPr lang="en-US" altLang="zh-CN" sz="7200" dirty="0" smtClean="0">
              <a:solidFill>
                <a:schemeClr val="bg1"/>
              </a:solidFill>
              <a:latin typeface="AjiwaiPro" panose="02000600000000000000" pitchFamily="2" charset="-128"/>
              <a:ea typeface="AjiwaiPro" panose="02000600000000000000" pitchFamily="2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2045" y="2982953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花</a:t>
            </a:r>
            <a:endParaRPr lang="zh-CN" altLang="en-US" sz="60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744535" y="1928560"/>
            <a:ext cx="0" cy="1708160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1797197" y="1928560"/>
            <a:ext cx="461665" cy="170816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我的心瞬间苏醒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44872" y="393682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-OTF Outai Kaisho Std Light" panose="02020300000000000000" pitchFamily="18" charset="-128"/>
                <a:ea typeface="A-OTF Outai Kaisho Std Light" panose="02020300000000000000" pitchFamily="18" charset="-128"/>
              </a:rPr>
              <a:t>A small flower</a:t>
            </a:r>
            <a:endParaRPr lang="zh-CN" altLang="en-US" dirty="0">
              <a:solidFill>
                <a:schemeClr val="bg1"/>
              </a:solidFill>
              <a:latin typeface="A-OTF Outai Kaisho Std Light" panose="02020300000000000000" pitchFamily="18" charset="-128"/>
              <a:ea typeface="A-OTF Outai Kaisho Std Light" panose="02020300000000000000" pitchFamily="18" charset="-12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454598" y="3806797"/>
            <a:ext cx="923330" cy="6607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录</a:t>
            </a:r>
            <a:endParaRPr lang="zh-CN" altLang="en-US" sz="4800" dirty="0">
              <a:solidFill>
                <a:schemeClr val="bg1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564200" y="2982950"/>
            <a:ext cx="0" cy="1465740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6496420" y="-339821"/>
            <a:ext cx="11391160" cy="7953081"/>
            <a:chOff x="6495297" y="-811643"/>
            <a:chExt cx="11391160" cy="7953081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print"/>
            <a:srcRect l="-31819" t="-24229" b="-1655"/>
            <a:stretch>
              <a:fillRect/>
            </a:stretch>
          </p:blipFill>
          <p:spPr>
            <a:xfrm rot="1683863" flipH="1">
              <a:off x="8898729" y="-811643"/>
              <a:ext cx="8987728" cy="7918128"/>
            </a:xfrm>
            <a:custGeom>
              <a:avLst/>
              <a:gdLst>
                <a:gd name="connsiteX0" fmla="*/ 3548438 w 8987728"/>
                <a:gd name="connsiteY0" fmla="*/ 7814048 h 7918128"/>
                <a:gd name="connsiteX1" fmla="*/ 2169497 w 8987728"/>
                <a:gd name="connsiteY1" fmla="*/ 7078864 h 7918128"/>
                <a:gd name="connsiteX2" fmla="*/ 2169497 w 8987728"/>
                <a:gd name="connsiteY2" fmla="*/ 7814048 h 7918128"/>
                <a:gd name="connsiteX3" fmla="*/ 3799143 w 8987728"/>
                <a:gd name="connsiteY3" fmla="*/ 7814048 h 7918128"/>
                <a:gd name="connsiteX4" fmla="*/ 3548438 w 8987728"/>
                <a:gd name="connsiteY4" fmla="*/ 7814048 h 7918128"/>
                <a:gd name="connsiteX5" fmla="*/ 3743653 w 8987728"/>
                <a:gd name="connsiteY5" fmla="*/ 7918128 h 7918128"/>
                <a:gd name="connsiteX6" fmla="*/ 2169497 w 8987728"/>
                <a:gd name="connsiteY6" fmla="*/ 1853001 h 7918128"/>
                <a:gd name="connsiteX7" fmla="*/ 0 w 8987728"/>
                <a:gd name="connsiteY7" fmla="*/ 5922193 h 7918128"/>
                <a:gd name="connsiteX8" fmla="*/ 2169497 w 8987728"/>
                <a:gd name="connsiteY8" fmla="*/ 7078864 h 7918128"/>
                <a:gd name="connsiteX9" fmla="*/ 2344910 w 8987728"/>
                <a:gd name="connsiteY9" fmla="*/ 1523989 h 7918128"/>
                <a:gd name="connsiteX10" fmla="*/ 2169497 w 8987728"/>
                <a:gd name="connsiteY10" fmla="*/ 1523989 h 7918128"/>
                <a:gd name="connsiteX11" fmla="*/ 2169497 w 8987728"/>
                <a:gd name="connsiteY11" fmla="*/ 1853001 h 7918128"/>
                <a:gd name="connsiteX12" fmla="*/ 6616589 w 8987728"/>
                <a:gd name="connsiteY12" fmla="*/ 1523989 h 7918128"/>
                <a:gd name="connsiteX13" fmla="*/ 3914340 w 8987728"/>
                <a:gd name="connsiteY13" fmla="*/ 83280 h 7918128"/>
                <a:gd name="connsiteX14" fmla="*/ 2957723 w 8987728"/>
                <a:gd name="connsiteY14" fmla="*/ 374572 h 7918128"/>
                <a:gd name="connsiteX15" fmla="*/ 2344910 w 8987728"/>
                <a:gd name="connsiteY15" fmla="*/ 1523989 h 7918128"/>
                <a:gd name="connsiteX16" fmla="*/ 8987728 w 8987728"/>
                <a:gd name="connsiteY16" fmla="*/ 1523989 h 7918128"/>
                <a:gd name="connsiteX17" fmla="*/ 6616589 w 8987728"/>
                <a:gd name="connsiteY17" fmla="*/ 1523989 h 7918128"/>
                <a:gd name="connsiteX18" fmla="*/ 7034038 w 8987728"/>
                <a:gd name="connsiteY18" fmla="*/ 1746553 h 7918128"/>
                <a:gd name="connsiteX19" fmla="*/ 3799143 w 8987728"/>
                <a:gd name="connsiteY19" fmla="*/ 7814048 h 7918128"/>
                <a:gd name="connsiteX20" fmla="*/ 8987728 w 8987728"/>
                <a:gd name="connsiteY20" fmla="*/ 7814048 h 791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87728" h="7918128">
                  <a:moveTo>
                    <a:pt x="3548438" y="7814048"/>
                  </a:moveTo>
                  <a:lnTo>
                    <a:pt x="2169497" y="7078864"/>
                  </a:lnTo>
                  <a:lnTo>
                    <a:pt x="2169497" y="7814048"/>
                  </a:lnTo>
                  <a:close/>
                  <a:moveTo>
                    <a:pt x="3799143" y="7814048"/>
                  </a:moveTo>
                  <a:lnTo>
                    <a:pt x="3548438" y="7814048"/>
                  </a:lnTo>
                  <a:lnTo>
                    <a:pt x="3743653" y="7918128"/>
                  </a:lnTo>
                  <a:close/>
                  <a:moveTo>
                    <a:pt x="2169497" y="1853001"/>
                  </a:moveTo>
                  <a:lnTo>
                    <a:pt x="0" y="5922193"/>
                  </a:lnTo>
                  <a:lnTo>
                    <a:pt x="2169497" y="7078864"/>
                  </a:lnTo>
                  <a:close/>
                  <a:moveTo>
                    <a:pt x="2344910" y="1523989"/>
                  </a:moveTo>
                  <a:lnTo>
                    <a:pt x="2169497" y="1523989"/>
                  </a:lnTo>
                  <a:lnTo>
                    <a:pt x="2169497" y="1853001"/>
                  </a:lnTo>
                  <a:close/>
                  <a:moveTo>
                    <a:pt x="6616589" y="1523989"/>
                  </a:moveTo>
                  <a:lnTo>
                    <a:pt x="3914340" y="83280"/>
                  </a:lnTo>
                  <a:cubicBezTo>
                    <a:pt x="3569739" y="-100444"/>
                    <a:pt x="3141448" y="29972"/>
                    <a:pt x="2957723" y="374572"/>
                  </a:cubicBezTo>
                  <a:lnTo>
                    <a:pt x="2344910" y="1523989"/>
                  </a:lnTo>
                  <a:close/>
                  <a:moveTo>
                    <a:pt x="8987728" y="1523989"/>
                  </a:moveTo>
                  <a:lnTo>
                    <a:pt x="6616589" y="1523989"/>
                  </a:lnTo>
                  <a:lnTo>
                    <a:pt x="7034038" y="1746553"/>
                  </a:lnTo>
                  <a:lnTo>
                    <a:pt x="3799143" y="7814048"/>
                  </a:lnTo>
                  <a:lnTo>
                    <a:pt x="8987728" y="7814048"/>
                  </a:lnTo>
                  <a:close/>
                </a:path>
              </a:pathLst>
            </a:cu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print">
              <a:lum bright="100000" contrast="-100000"/>
            </a:blip>
            <a:srcRect l="-31819" t="-24229" b="-1655"/>
            <a:stretch>
              <a:fillRect/>
            </a:stretch>
          </p:blipFill>
          <p:spPr>
            <a:xfrm rot="19916137">
              <a:off x="6495297" y="-776690"/>
              <a:ext cx="8987728" cy="7918128"/>
            </a:xfrm>
            <a:custGeom>
              <a:avLst/>
              <a:gdLst>
                <a:gd name="connsiteX0" fmla="*/ 3548438 w 8987728"/>
                <a:gd name="connsiteY0" fmla="*/ 7814048 h 7918128"/>
                <a:gd name="connsiteX1" fmla="*/ 2169497 w 8987728"/>
                <a:gd name="connsiteY1" fmla="*/ 7078864 h 7918128"/>
                <a:gd name="connsiteX2" fmla="*/ 2169497 w 8987728"/>
                <a:gd name="connsiteY2" fmla="*/ 7814048 h 7918128"/>
                <a:gd name="connsiteX3" fmla="*/ 3799143 w 8987728"/>
                <a:gd name="connsiteY3" fmla="*/ 7814048 h 7918128"/>
                <a:gd name="connsiteX4" fmla="*/ 3548438 w 8987728"/>
                <a:gd name="connsiteY4" fmla="*/ 7814048 h 7918128"/>
                <a:gd name="connsiteX5" fmla="*/ 3743653 w 8987728"/>
                <a:gd name="connsiteY5" fmla="*/ 7918128 h 7918128"/>
                <a:gd name="connsiteX6" fmla="*/ 2169497 w 8987728"/>
                <a:gd name="connsiteY6" fmla="*/ 1853001 h 7918128"/>
                <a:gd name="connsiteX7" fmla="*/ 0 w 8987728"/>
                <a:gd name="connsiteY7" fmla="*/ 5922193 h 7918128"/>
                <a:gd name="connsiteX8" fmla="*/ 2169497 w 8987728"/>
                <a:gd name="connsiteY8" fmla="*/ 7078864 h 7918128"/>
                <a:gd name="connsiteX9" fmla="*/ 2344910 w 8987728"/>
                <a:gd name="connsiteY9" fmla="*/ 1523989 h 7918128"/>
                <a:gd name="connsiteX10" fmla="*/ 2169497 w 8987728"/>
                <a:gd name="connsiteY10" fmla="*/ 1523989 h 7918128"/>
                <a:gd name="connsiteX11" fmla="*/ 2169497 w 8987728"/>
                <a:gd name="connsiteY11" fmla="*/ 1853001 h 7918128"/>
                <a:gd name="connsiteX12" fmla="*/ 6616589 w 8987728"/>
                <a:gd name="connsiteY12" fmla="*/ 1523989 h 7918128"/>
                <a:gd name="connsiteX13" fmla="*/ 3914340 w 8987728"/>
                <a:gd name="connsiteY13" fmla="*/ 83280 h 7918128"/>
                <a:gd name="connsiteX14" fmla="*/ 2957723 w 8987728"/>
                <a:gd name="connsiteY14" fmla="*/ 374572 h 7918128"/>
                <a:gd name="connsiteX15" fmla="*/ 2344910 w 8987728"/>
                <a:gd name="connsiteY15" fmla="*/ 1523989 h 7918128"/>
                <a:gd name="connsiteX16" fmla="*/ 8987728 w 8987728"/>
                <a:gd name="connsiteY16" fmla="*/ 1523989 h 7918128"/>
                <a:gd name="connsiteX17" fmla="*/ 6616589 w 8987728"/>
                <a:gd name="connsiteY17" fmla="*/ 1523989 h 7918128"/>
                <a:gd name="connsiteX18" fmla="*/ 7034038 w 8987728"/>
                <a:gd name="connsiteY18" fmla="*/ 1746553 h 7918128"/>
                <a:gd name="connsiteX19" fmla="*/ 3799143 w 8987728"/>
                <a:gd name="connsiteY19" fmla="*/ 7814048 h 7918128"/>
                <a:gd name="connsiteX20" fmla="*/ 8987728 w 8987728"/>
                <a:gd name="connsiteY20" fmla="*/ 7814048 h 791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987728" h="7918128">
                  <a:moveTo>
                    <a:pt x="3548438" y="7814048"/>
                  </a:moveTo>
                  <a:lnTo>
                    <a:pt x="2169497" y="7078864"/>
                  </a:lnTo>
                  <a:lnTo>
                    <a:pt x="2169497" y="7814048"/>
                  </a:lnTo>
                  <a:close/>
                  <a:moveTo>
                    <a:pt x="3799143" y="7814048"/>
                  </a:moveTo>
                  <a:lnTo>
                    <a:pt x="3548438" y="7814048"/>
                  </a:lnTo>
                  <a:lnTo>
                    <a:pt x="3743653" y="7918128"/>
                  </a:lnTo>
                  <a:close/>
                  <a:moveTo>
                    <a:pt x="2169497" y="1853001"/>
                  </a:moveTo>
                  <a:lnTo>
                    <a:pt x="0" y="5922193"/>
                  </a:lnTo>
                  <a:lnTo>
                    <a:pt x="2169497" y="7078864"/>
                  </a:lnTo>
                  <a:close/>
                  <a:moveTo>
                    <a:pt x="2344910" y="1523989"/>
                  </a:moveTo>
                  <a:lnTo>
                    <a:pt x="2169497" y="1523989"/>
                  </a:lnTo>
                  <a:lnTo>
                    <a:pt x="2169497" y="1853001"/>
                  </a:lnTo>
                  <a:close/>
                  <a:moveTo>
                    <a:pt x="6616589" y="1523989"/>
                  </a:moveTo>
                  <a:lnTo>
                    <a:pt x="3914340" y="83280"/>
                  </a:lnTo>
                  <a:cubicBezTo>
                    <a:pt x="3569739" y="-100444"/>
                    <a:pt x="3141448" y="29972"/>
                    <a:pt x="2957723" y="374572"/>
                  </a:cubicBezTo>
                  <a:lnTo>
                    <a:pt x="2344910" y="1523989"/>
                  </a:lnTo>
                  <a:close/>
                  <a:moveTo>
                    <a:pt x="8987728" y="1523989"/>
                  </a:moveTo>
                  <a:lnTo>
                    <a:pt x="6616589" y="1523989"/>
                  </a:lnTo>
                  <a:lnTo>
                    <a:pt x="7034038" y="1746553"/>
                  </a:lnTo>
                  <a:lnTo>
                    <a:pt x="3799143" y="7814048"/>
                  </a:lnTo>
                  <a:lnTo>
                    <a:pt x="8987728" y="7814048"/>
                  </a:lnTo>
                  <a:close/>
                </a:path>
              </a:pathLst>
            </a:custGeom>
            <a:noFill/>
          </p:spPr>
        </p:pic>
      </p:grpSp>
      <p:sp>
        <p:nvSpPr>
          <p:cNvPr id="45" name="文本框 44"/>
          <p:cNvSpPr txBox="1"/>
          <p:nvPr/>
        </p:nvSpPr>
        <p:spPr>
          <a:xfrm>
            <a:off x="2481406" y="2944359"/>
            <a:ext cx="923330" cy="55593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方正黄草简体" panose="03000509000000000000" pitchFamily="65" charset="-122"/>
                <a:ea typeface="方正黄草简体" panose="03000509000000000000" pitchFamily="65" charset="-122"/>
              </a:rPr>
              <a:t>目</a:t>
            </a:r>
            <a:endParaRPr lang="zh-CN" altLang="en-US" sz="4800" dirty="0">
              <a:solidFill>
                <a:schemeClr val="bg1"/>
              </a:solidFill>
              <a:latin typeface="方正黄草简体" panose="03000509000000000000" pitchFamily="65" charset="-122"/>
              <a:ea typeface="方正黄草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2000">
        <p:push/>
      </p:transition>
    </mc:Choice>
    <mc:Fallback>
      <p:transition spd="slow" advClick="0" advTm="2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6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1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401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901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601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101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3" grpId="0" animBg="1"/>
      <p:bldP spid="2" grpId="0"/>
      <p:bldP spid="12" grpId="0"/>
      <p:bldP spid="18" grpId="0"/>
      <p:bldP spid="19" grpId="0"/>
      <p:bldP spid="23" grpId="0"/>
      <p:bldP spid="24" grpId="0"/>
      <p:bldP spid="25" grpId="0"/>
      <p:bldP spid="26" grpId="0"/>
      <p:bldP spid="29" grpId="0"/>
      <p:bldP spid="32" grpId="0"/>
      <p:bldP spid="34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98592">
            <a:off x="3328112" y="2713690"/>
            <a:ext cx="3558697" cy="3156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384297">
            <a:off x="3461837" y="1235900"/>
            <a:ext cx="3291249" cy="29425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31896" y="2419679"/>
            <a:ext cx="3279275" cy="192765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96982" y="3054060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alpha val="6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我看懂了</a:t>
            </a:r>
            <a:endParaRPr lang="zh-CN" altLang="en-US" sz="3600" dirty="0">
              <a:solidFill>
                <a:schemeClr val="tx1">
                  <a:alpha val="6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09319" y="2653954"/>
            <a:ext cx="9885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alpha val="62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1</a:t>
            </a:r>
            <a:endParaRPr lang="zh-CN" altLang="en-US" sz="8000" dirty="0">
              <a:solidFill>
                <a:schemeClr val="tx1">
                  <a:alpha val="62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823551" y="2253389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872422" y="2253389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我在书里发现一朵小花</a:t>
            </a:r>
            <a:endParaRPr lang="zh-CN" altLang="en-US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000">
        <p:push dir="u"/>
      </p:transition>
    </mc:Choice>
    <mc:Fallback>
      <p:transition spd="slow" advClick="0" advTm="1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509" y="1054701"/>
            <a:ext cx="3188280" cy="5434569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11258297" y="5436857"/>
            <a:ext cx="407775" cy="407774"/>
          </a:xfrm>
          <a:prstGeom prst="ellipse">
            <a:avLst/>
          </a:prstGeom>
          <a:solidFill>
            <a:srgbClr val="C29F9B"/>
          </a:solidFill>
          <a:ln>
            <a:solidFill>
              <a:srgbClr val="C29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400425" y="675415"/>
            <a:ext cx="69151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本书中的日常作息将一天划分成个人、小组及团体活动时间，包括计划时间（成人了解和鼓励幼儿的决定），工作时间（幼儿在学习区活动的时间），回想时间（协助幼儿回想并说出工作时间所做的，让幼儿更清楚自己的想法和经验），小组时间（教师按幼儿的兴趣及发展程度来安排活动及选择材料，是观察的重要时刻），团体时间（所有幼儿和成人同时参与统一活动的时间）。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团体时间就是类似于我们教师组织的幼儿集体活动或是教学活动，不同的是我们把它的分量放得很重。从这可以看出我们的教学思维方法完全和国外的一些做法不同，我们的计划大多是教师预设的，即使是生成的，到最后组织时仍会摆脱不了教师为主的做法；我们把区域活动作为教学的辅助，但是活动区应该是幼儿学习的主要渠道；我们把小组活动当成幼儿学习的巩固和练习，而高瞻课程把小组时间作为幼儿核心经验发展的重要时间，教师观察的重要时刻。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562084" y="3921798"/>
            <a:ext cx="407775" cy="407774"/>
          </a:xfrm>
          <a:prstGeom prst="ellipse">
            <a:avLst/>
          </a:prstGeom>
          <a:solidFill>
            <a:srgbClr val="E0D6D5"/>
          </a:solidFill>
          <a:ln>
            <a:solidFill>
              <a:srgbClr val="E0D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387355" y="413254"/>
            <a:ext cx="407775" cy="407774"/>
          </a:xfrm>
          <a:prstGeom prst="ellipse">
            <a:avLst/>
          </a:prstGeom>
          <a:solidFill>
            <a:srgbClr val="C29F9B"/>
          </a:solidFill>
          <a:ln>
            <a:solidFill>
              <a:srgbClr val="C29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1120934" y="2150732"/>
            <a:ext cx="407775" cy="407774"/>
          </a:xfrm>
          <a:prstGeom prst="ellipse">
            <a:avLst/>
          </a:prstGeom>
          <a:solidFill>
            <a:srgbClr val="C29F9B"/>
          </a:solidFill>
          <a:ln>
            <a:solidFill>
              <a:srgbClr val="C29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913510" y="1845348"/>
            <a:ext cx="407775" cy="407774"/>
          </a:xfrm>
          <a:prstGeom prst="ellipse">
            <a:avLst/>
          </a:prstGeom>
          <a:solidFill>
            <a:srgbClr val="E0D6D5"/>
          </a:solidFill>
          <a:ln>
            <a:solidFill>
              <a:srgbClr val="E0D6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Requires="p14" p14:dur="1500" advClick="0" advTm="1000">
        <p15:prstTrans prst="fractur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5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32" grpId="0" animBg="1"/>
      <p:bldP spid="33" grpId="0" animBg="1"/>
      <p:bldP spid="34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98592">
            <a:off x="3340462" y="2713694"/>
            <a:ext cx="3558697" cy="3156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384297">
            <a:off x="3474188" y="1235904"/>
            <a:ext cx="3291249" cy="29425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4245" y="2419683"/>
            <a:ext cx="3279275" cy="192765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09333" y="3054064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alpha val="6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能做到的</a:t>
            </a:r>
            <a:endParaRPr lang="zh-CN" altLang="en-US" sz="3600" dirty="0">
              <a:solidFill>
                <a:schemeClr val="tx1">
                  <a:alpha val="6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21671" y="2653958"/>
            <a:ext cx="9885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tx1">
                    <a:alpha val="62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2</a:t>
            </a:r>
            <a:endParaRPr lang="zh-CN" altLang="en-US" sz="8000" dirty="0">
              <a:solidFill>
                <a:schemeClr val="tx1">
                  <a:alpha val="62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826717" y="2236942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75589" y="2233496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心里充满了奇异的遐想</a:t>
            </a:r>
            <a:endParaRPr lang="zh-CN" altLang="en-US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">
        <p:pull dir="d"/>
      </p:transition>
    </mc:Choice>
    <mc:Fallback>
      <p:transition spd="slow" advClick="0" advTm="1000">
        <p:pull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76487" flipH="1">
            <a:off x="1942341" y="5444421"/>
            <a:ext cx="340987" cy="82089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123513">
            <a:off x="1376225" y="4180892"/>
            <a:ext cx="340987" cy="82089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476487" flipH="1">
            <a:off x="1940097" y="2795430"/>
            <a:ext cx="340987" cy="82089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123513">
            <a:off x="1339153" y="1347166"/>
            <a:ext cx="340987" cy="8208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65812" y="1391148"/>
            <a:ext cx="3832577" cy="48846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438911">
            <a:off x="8287937" y="4137274"/>
            <a:ext cx="1078262" cy="1087761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820017" y="1265615"/>
            <a:ext cx="0" cy="790940"/>
          </a:xfrm>
          <a:prstGeom prst="line">
            <a:avLst/>
          </a:prstGeom>
          <a:ln w="63500">
            <a:solidFill>
              <a:srgbClr val="E0D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820017" y="2686645"/>
            <a:ext cx="0" cy="807416"/>
          </a:xfrm>
          <a:prstGeom prst="line">
            <a:avLst/>
          </a:prstGeom>
          <a:ln w="63500">
            <a:solidFill>
              <a:srgbClr val="C29F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820017" y="4079607"/>
            <a:ext cx="0" cy="790940"/>
          </a:xfrm>
          <a:prstGeom prst="line">
            <a:avLst/>
          </a:prstGeom>
          <a:ln w="63500">
            <a:solidFill>
              <a:srgbClr val="E0D6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820017" y="5322202"/>
            <a:ext cx="0" cy="807416"/>
          </a:xfrm>
          <a:prstGeom prst="line">
            <a:avLst/>
          </a:prstGeom>
          <a:ln w="63500">
            <a:solidFill>
              <a:srgbClr val="C29F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9686420" y="2548469"/>
            <a:ext cx="981206" cy="98985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805349" y="1334315"/>
            <a:ext cx="723863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、当幼儿要求你协助时，试着将这些情况转变成学习和解决问题的契机。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、等到你被幼儿邀请，再参与讨论或加入幼儿的探索中，虽然你可能早就想介入了。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sz="2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、检视你用来和幼儿沟通他们的艺术和造型创作的方式，避免恭维或是称赞幼儿。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这些给我们教学和与幼儿互动指出了具体的方法，具有实用价值，让我们知道了，如何更有效地抓住教学的契机和方法。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">
        <p:cover dir="u"/>
      </p:transition>
    </mc:Choice>
    <mc:Fallback>
      <p:transition spd="slow" advClick="0" advTm="1000"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7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2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98592">
            <a:off x="3352818" y="2726051"/>
            <a:ext cx="3558697" cy="3156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384297">
            <a:off x="3486544" y="1248261"/>
            <a:ext cx="3291249" cy="294250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56601" y="2432040"/>
            <a:ext cx="3279275" cy="192765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  <a:effectLst>
            <a:outerShdw blurRad="50800" dist="508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21689" y="3066421"/>
            <a:ext cx="203132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alpha val="6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我的疑惑</a:t>
            </a:r>
            <a:endParaRPr lang="zh-CN" altLang="en-US" sz="3600" dirty="0">
              <a:solidFill>
                <a:schemeClr val="tx1">
                  <a:alpha val="65000"/>
                </a:schemeClr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34027" y="2666315"/>
            <a:ext cx="9885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alpha val="62000"/>
                  </a:schemeClr>
                </a:solidFill>
                <a:latin typeface="Kozuka Gothic Pro B" panose="020B0800000000000000" pitchFamily="34" charset="-128"/>
                <a:ea typeface="Kozuka Gothic Pro B" panose="020B0800000000000000" pitchFamily="34" charset="-128"/>
              </a:rPr>
              <a:t>3</a:t>
            </a:r>
            <a:endParaRPr lang="zh-CN" altLang="en-US" sz="8000" dirty="0">
              <a:solidFill>
                <a:schemeClr val="tx1">
                  <a:alpha val="62000"/>
                </a:schemeClr>
              </a:solidFill>
              <a:latin typeface="Kozuka Gothic Pro B" panose="020B0800000000000000" pitchFamily="34" charset="-128"/>
              <a:ea typeface="Kozuka Gothic Pro B" panose="020B0800000000000000" pitchFamily="34" charset="-128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821164" y="2196674"/>
            <a:ext cx="0" cy="2310713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32424" y="2180872"/>
            <a:ext cx="461665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只是不知名的干枯小花</a:t>
            </a:r>
            <a:endParaRPr lang="en-US" altLang="zh-CN" dirty="0" smtClean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">
        <p:pull dir="d"/>
      </p:transition>
    </mc:Choice>
    <mc:Fallback>
      <p:transition spd="slow" advClick="0" advTm="1000">
        <p:pull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6" grpId="1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9811" y="3262337"/>
            <a:ext cx="952381" cy="3333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08633" y="1652291"/>
            <a:ext cx="4806430" cy="323165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1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、如何以高瞻核心经验为中心做计划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2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、小组时间的计划表如何合理运用运用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12655" y="1581932"/>
            <a:ext cx="3425715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</a:rPr>
              <a:t>A </a:t>
            </a:r>
            <a:r>
              <a:rPr lang="en-US" altLang="zh-CN" sz="1400" dirty="0">
                <a:solidFill>
                  <a:schemeClr val="bg1"/>
                </a:solidFill>
              </a:rPr>
              <a:t>flower---- </a:t>
            </a:r>
            <a:r>
              <a:rPr lang="en-US" altLang="zh-CN" sz="1400" dirty="0" smtClean="0">
                <a:solidFill>
                  <a:schemeClr val="bg1"/>
                </a:solidFill>
              </a:rPr>
              <a:t> shriveled </a:t>
            </a:r>
            <a:r>
              <a:rPr lang="en-US" altLang="zh-CN" sz="1400" dirty="0">
                <a:solidFill>
                  <a:schemeClr val="bg1"/>
                </a:solidFill>
              </a:rPr>
              <a:t>, bare of fragrance, 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Forgotten </a:t>
            </a:r>
            <a:r>
              <a:rPr lang="en-US" altLang="zh-CN" sz="1400" dirty="0">
                <a:solidFill>
                  <a:schemeClr val="bg1"/>
                </a:solidFill>
              </a:rPr>
              <a:t>on a page I see,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And </a:t>
            </a:r>
            <a:r>
              <a:rPr lang="en-US" altLang="zh-CN" sz="1400" dirty="0">
                <a:solidFill>
                  <a:schemeClr val="bg1"/>
                </a:solidFill>
              </a:rPr>
              <a:t>instantly my soul awakens,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 smtClean="0">
                <a:solidFill>
                  <a:schemeClr val="bg1"/>
                </a:solidFill>
              </a:rPr>
              <a:t>Filled </a:t>
            </a:r>
            <a:r>
              <a:rPr lang="en-US" altLang="zh-CN" sz="1400" dirty="0">
                <a:solidFill>
                  <a:schemeClr val="bg1"/>
                </a:solidFill>
              </a:rPr>
              <a:t>with an aimless reverie </a:t>
            </a:r>
            <a:r>
              <a:rPr lang="zh-CN" altLang="en-US" sz="1400" dirty="0" smtClean="0">
                <a:solidFill>
                  <a:schemeClr val="bg1"/>
                </a:solidFill>
              </a:rPr>
              <a:t>：</a:t>
            </a:r>
            <a:endParaRPr lang="en-US" altLang="zh-CN" sz="1400" dirty="0" smtClean="0">
              <a:solidFill>
                <a:schemeClr val="bg1"/>
              </a:solidFill>
            </a:endParaRPr>
          </a:p>
          <a:p>
            <a:endParaRPr lang="en-US" altLang="zh-CN" sz="1400" dirty="0" smtClean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When did it bloom? The last spring? earlier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How long? where was it plucked? by whom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By foreign hands? Or by familiar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And why put here, as in a tomb? </a:t>
            </a:r>
            <a:endParaRPr lang="en-US" altLang="zh-CN" sz="1400" dirty="0" smtClean="0">
              <a:solidFill>
                <a:schemeClr val="bg1"/>
              </a:solidFill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To mark a tender meeting by it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A parting with a precious one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Or just a walk , alone and quite</a:t>
            </a:r>
            <a:r>
              <a:rPr lang="en-US" altLang="zh-CN" sz="1400" dirty="0" smtClean="0">
                <a:solidFill>
                  <a:schemeClr val="bg1"/>
                </a:solidFill>
              </a:rPr>
              <a:t>,</a:t>
            </a:r>
          </a:p>
          <a:p>
            <a:endParaRPr lang="en-US" altLang="zh-CN" sz="1400" dirty="0" smtClean="0">
              <a:solidFill>
                <a:schemeClr val="bg1"/>
              </a:solidFill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In forests’ shade ? in meadows’ sun 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altLang="zh-CN" sz="1400" dirty="0">
                <a:solidFill>
                  <a:schemeClr val="bg1"/>
                </a:solidFill>
              </a:rPr>
              <a:t>Is she alive? Is he still with her?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Where is their haven at this hour?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Or did they both already wither,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  <a:p>
            <a:r>
              <a:rPr lang="en-US" altLang="zh-CN" sz="1400" dirty="0">
                <a:solidFill>
                  <a:schemeClr val="bg1"/>
                </a:solidFill>
              </a:rPr>
              <a:t>Like this unfathomable flower</a:t>
            </a:r>
            <a:r>
              <a:rPr lang="en-US" altLang="zh-CN" sz="1400" dirty="0" smtClean="0">
                <a:solidFill>
                  <a:schemeClr val="bg1"/>
                </a:solidFill>
              </a:rPr>
              <a:t>?</a:t>
            </a:r>
            <a:endParaRPr lang="en-US" altLang="zh-CN" sz="14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90296" y="728261"/>
            <a:ext cx="1107996" cy="36933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一</a:t>
            </a:r>
            <a:r>
              <a:rPr lang="zh-CN" altLang="en-US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朵小花</a:t>
            </a:r>
            <a:endParaRPr lang="zh-CN" altLang="en-US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p:transition spd="med" advClick="0" advTm="2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C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rcRect r="-10616" b="-25538"/>
          <a:stretch>
            <a:fillRect/>
          </a:stretch>
        </p:blipFill>
        <p:spPr>
          <a:xfrm rot="21324089">
            <a:off x="5548835" y="507062"/>
            <a:ext cx="1110820" cy="3034952"/>
          </a:xfrm>
          <a:custGeom>
            <a:avLst/>
            <a:gdLst>
              <a:gd name="connsiteX0" fmla="*/ 1004215 w 1110820"/>
              <a:gd name="connsiteY0" fmla="*/ 1551903 h 3034952"/>
              <a:gd name="connsiteX1" fmla="*/ 1035903 w 1110820"/>
              <a:gd name="connsiteY1" fmla="*/ 1630756 h 3034952"/>
              <a:gd name="connsiteX2" fmla="*/ 1110820 w 1110820"/>
              <a:gd name="connsiteY2" fmla="*/ 2134312 h 3034952"/>
              <a:gd name="connsiteX3" fmla="*/ 672155 w 1110820"/>
              <a:gd name="connsiteY3" fmla="*/ 3034952 h 3034952"/>
              <a:gd name="connsiteX4" fmla="*/ 267962 w 1110820"/>
              <a:gd name="connsiteY4" fmla="*/ 2484882 h 3034952"/>
              <a:gd name="connsiteX5" fmla="*/ 257783 w 1110820"/>
              <a:gd name="connsiteY5" fmla="*/ 2417556 h 3034952"/>
              <a:gd name="connsiteX6" fmla="*/ 1004215 w 1110820"/>
              <a:gd name="connsiteY6" fmla="*/ 2417556 h 3034952"/>
              <a:gd name="connsiteX7" fmla="*/ 0 w 1110820"/>
              <a:gd name="connsiteY7" fmla="*/ 0 h 3034952"/>
              <a:gd name="connsiteX8" fmla="*/ 1004215 w 1110820"/>
              <a:gd name="connsiteY8" fmla="*/ 0 h 3034952"/>
              <a:gd name="connsiteX9" fmla="*/ 1004215 w 1110820"/>
              <a:gd name="connsiteY9" fmla="*/ 1551903 h 3034952"/>
              <a:gd name="connsiteX10" fmla="*/ 982338 w 1110820"/>
              <a:gd name="connsiteY10" fmla="*/ 1497463 h 3034952"/>
              <a:gd name="connsiteX11" fmla="*/ 672155 w 1110820"/>
              <a:gd name="connsiteY11" fmla="*/ 1233672 h 3034952"/>
              <a:gd name="connsiteX12" fmla="*/ 233490 w 1110820"/>
              <a:gd name="connsiteY12" fmla="*/ 2134312 h 3034952"/>
              <a:gd name="connsiteX13" fmla="*/ 242402 w 1110820"/>
              <a:gd name="connsiteY13" fmla="*/ 2315823 h 3034952"/>
              <a:gd name="connsiteX14" fmla="*/ 257783 w 1110820"/>
              <a:gd name="connsiteY14" fmla="*/ 2417556 h 3034952"/>
              <a:gd name="connsiteX15" fmla="*/ 0 w 1110820"/>
              <a:gd name="connsiteY15" fmla="*/ 2417556 h 3034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10820" h="3034952">
                <a:moveTo>
                  <a:pt x="1004215" y="1551903"/>
                </a:moveTo>
                <a:lnTo>
                  <a:pt x="1035903" y="1630756"/>
                </a:lnTo>
                <a:cubicBezTo>
                  <a:pt x="1083202" y="1774499"/>
                  <a:pt x="1110820" y="1947783"/>
                  <a:pt x="1110820" y="2134312"/>
                </a:cubicBezTo>
                <a:cubicBezTo>
                  <a:pt x="1110820" y="2631722"/>
                  <a:pt x="914423" y="3034952"/>
                  <a:pt x="672155" y="3034952"/>
                </a:cubicBezTo>
                <a:cubicBezTo>
                  <a:pt x="490454" y="3034952"/>
                  <a:pt x="334555" y="2808135"/>
                  <a:pt x="267962" y="2484882"/>
                </a:cubicBezTo>
                <a:lnTo>
                  <a:pt x="257783" y="2417556"/>
                </a:lnTo>
                <a:lnTo>
                  <a:pt x="1004215" y="2417556"/>
                </a:lnTo>
                <a:close/>
                <a:moveTo>
                  <a:pt x="0" y="0"/>
                </a:moveTo>
                <a:lnTo>
                  <a:pt x="1004215" y="0"/>
                </a:lnTo>
                <a:lnTo>
                  <a:pt x="1004215" y="1551903"/>
                </a:lnTo>
                <a:lnTo>
                  <a:pt x="982338" y="1497463"/>
                </a:lnTo>
                <a:cubicBezTo>
                  <a:pt x="902955" y="1334480"/>
                  <a:pt x="793289" y="1233672"/>
                  <a:pt x="672155" y="1233672"/>
                </a:cubicBezTo>
                <a:cubicBezTo>
                  <a:pt x="429887" y="1233672"/>
                  <a:pt x="233490" y="1636902"/>
                  <a:pt x="233490" y="2134312"/>
                </a:cubicBezTo>
                <a:cubicBezTo>
                  <a:pt x="233490" y="2196488"/>
                  <a:pt x="236559" y="2257193"/>
                  <a:pt x="242402" y="2315823"/>
                </a:cubicBezTo>
                <a:lnTo>
                  <a:pt x="257783" y="2417556"/>
                </a:lnTo>
                <a:lnTo>
                  <a:pt x="0" y="2417556"/>
                </a:ln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312962">
            <a:off x="4874843" y="525757"/>
            <a:ext cx="2458804" cy="26499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6369" y="2445734"/>
            <a:ext cx="3355243" cy="427628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42141" y="2495162"/>
            <a:ext cx="1149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AjiwaiPro" panose="02000600000000000000" pitchFamily="2" charset="-128"/>
                <a:ea typeface="AjiwaiPro" panose="02000600000000000000" pitchFamily="2" charset="-128"/>
              </a:rPr>
              <a:t>小</a:t>
            </a:r>
            <a:endParaRPr lang="en-US" altLang="zh-CN" sz="7200" dirty="0" smtClean="0">
              <a:solidFill>
                <a:schemeClr val="bg1"/>
              </a:solidFill>
              <a:latin typeface="AjiwaiPro" panose="02000600000000000000" pitchFamily="2" charset="-128"/>
              <a:ea typeface="AjiwaiPro" panose="02000600000000000000" pitchFamily="2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42143" y="3662011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花</a:t>
            </a:r>
            <a:endParaRPr lang="zh-CN" altLang="en-US" sz="60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772548" y="3186109"/>
            <a:ext cx="0" cy="1708160"/>
          </a:xfrm>
          <a:prstGeom prst="line">
            <a:avLst/>
          </a:prstGeom>
          <a:ln w="41275">
            <a:solidFill>
              <a:srgbClr val="DFC9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73670" y="3256440"/>
            <a:ext cx="461665" cy="1708160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我的心瞬间苏醒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90119" y="459526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-OTF Outai Kaisho Std Light" panose="02020300000000000000" pitchFamily="18" charset="-128"/>
                <a:ea typeface="A-OTF Outai Kaisho Std Light" panose="02020300000000000000" pitchFamily="18" charset="-128"/>
              </a:rPr>
              <a:t>A small flower</a:t>
            </a:r>
            <a:endParaRPr lang="zh-CN" altLang="en-US" dirty="0">
              <a:solidFill>
                <a:schemeClr val="bg1"/>
              </a:solidFill>
              <a:latin typeface="A-OTF Outai Kaisho Std Light" panose="02020300000000000000" pitchFamily="18" charset="-128"/>
              <a:ea typeface="A-OTF Outai Kaisho Std Light" panose="02020300000000000000" pitchFamily="18" charset="-128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36238" y="826974"/>
            <a:ext cx="738664" cy="17081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MComic PRC Medium" panose="00000500000000000000" pitchFamily="2" charset="-122"/>
                <a:ea typeface="MComic PRC Medium" panose="00000500000000000000" pitchFamily="2" charset="-122"/>
              </a:rPr>
              <a:t>结   束</a:t>
            </a:r>
            <a:endParaRPr lang="zh-CN" altLang="en-US" sz="3600" dirty="0">
              <a:solidFill>
                <a:schemeClr val="bg1"/>
              </a:solidFill>
              <a:latin typeface="MComic PRC Medium" panose="00000500000000000000" pitchFamily="2" charset="-122"/>
              <a:ea typeface="MComic PRC Medium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">
        <p:cover dir="u"/>
      </p:transition>
    </mc:Choice>
    <mc:Fallback>
      <p:transition spd="slow" advClick="0" advTm="1000"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79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468</Words>
  <Application>Microsoft Office PowerPoint</Application>
  <PresentationFormat>自定义</PresentationFormat>
  <Paragraphs>58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暗香扑面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unique</dc:creator>
  <cp:lastModifiedBy>Windows</cp:lastModifiedBy>
  <cp:revision>154</cp:revision>
  <dcterms:created xsi:type="dcterms:W3CDTF">2016-11-16T09:40:00Z</dcterms:created>
  <dcterms:modified xsi:type="dcterms:W3CDTF">2019-08-27T01:21:47Z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