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313" r:id="rId2"/>
    <p:sldId id="298" r:id="rId3"/>
    <p:sldId id="310" r:id="rId4"/>
    <p:sldId id="305" r:id="rId5"/>
    <p:sldId id="309" r:id="rId6"/>
    <p:sldId id="299" r:id="rId7"/>
    <p:sldId id="306" r:id="rId8"/>
    <p:sldId id="311" r:id="rId9"/>
    <p:sldId id="307" r:id="rId10"/>
    <p:sldId id="308" r:id="rId11"/>
    <p:sldId id="312" r:id="rId12"/>
    <p:sldId id="300" r:id="rId13"/>
    <p:sldId id="301"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76B9"/>
    <a:srgbClr val="FF664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89474" autoAdjust="0"/>
  </p:normalViewPr>
  <p:slideViewPr>
    <p:cSldViewPr snapToGrid="0">
      <p:cViewPr varScale="1">
        <p:scale>
          <a:sx n="70" d="100"/>
          <a:sy n="70" d="100"/>
        </p:scale>
        <p:origin x="-732"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4F623C-7668-4B0A-926D-0DA8ED7407F2}" type="datetimeFigureOut">
              <a:rPr lang="zh-CN" altLang="en-US" smtClean="0"/>
              <a:pPr/>
              <a:t>2019/8/27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E9BBFC-AD9F-483A-8CEB-BF74F7C916D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59F6108A-0A5C-4D05-AB30-DEB30FAF6CC0}"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59F6108A-0A5C-4D05-AB30-DEB30FAF6CC0}"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1536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lstStyle/>
          <a:p>
            <a:pPr>
              <a:spcBef>
                <a:spcPct val="0"/>
              </a:spcBef>
            </a:pPr>
            <a:r>
              <a:rPr lang="zh-CN" altLang="en-US" dirty="0" smtClean="0"/>
              <a:t>大侠素材铺  淘宝店：</a:t>
            </a:r>
            <a:r>
              <a:rPr lang="en-US" altLang="zh-CN" dirty="0" smtClean="0"/>
              <a:t>https://dxpu.taobao.com/</a:t>
            </a:r>
            <a:endParaRPr lang="zh-CN" altLang="en-US" dirty="0" smtClean="0"/>
          </a:p>
        </p:txBody>
      </p:sp>
      <p:sp>
        <p:nvSpPr>
          <p:cNvPr id="1536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fontAlgn="base">
              <a:spcBef>
                <a:spcPct val="0"/>
              </a:spcBef>
              <a:spcAft>
                <a:spcPct val="0"/>
              </a:spcAft>
            </a:pPr>
            <a:fld id="{EBF6C38F-E176-4A95-A1FD-B4611F6C7D48}" type="slidenum">
              <a:rPr lang="zh-CN" altLang="en-US">
                <a:latin typeface="Calibri" panose="020F0502020204030204" pitchFamily="34" charset="0"/>
                <a:ea typeface="宋体" panose="02010600030101010101" pitchFamily="2" charset="-122"/>
              </a:rPr>
              <a:pPr fontAlgn="base">
                <a:spcBef>
                  <a:spcPct val="0"/>
                </a:spcBef>
                <a:spcAft>
                  <a:spcPct val="0"/>
                </a:spcAft>
              </a:pPr>
              <a:t>6</a:t>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大侠素材铺  淘宝店：</a:t>
            </a:r>
            <a:r>
              <a:rPr lang="en-US" altLang="zh-CN" dirty="0" smtClean="0"/>
              <a:t>https://dxpu.taobao.com/</a:t>
            </a:r>
            <a:endParaRPr lang="zh-CN" altLang="en-US" dirty="0"/>
          </a:p>
        </p:txBody>
      </p:sp>
      <p:sp>
        <p:nvSpPr>
          <p:cNvPr id="4" name="灯片编号占位符 3"/>
          <p:cNvSpPr>
            <a:spLocks noGrp="1"/>
          </p:cNvSpPr>
          <p:nvPr>
            <p:ph type="sldNum" sz="quarter" idx="10"/>
          </p:nvPr>
        </p:nvSpPr>
        <p:spPr/>
        <p:txBody>
          <a:bodyPr/>
          <a:lstStyle/>
          <a:p>
            <a:fld id="{67E9BBFC-AD9F-483A-8CEB-BF74F7C916DA}" type="slidenum">
              <a:rPr lang="zh-CN" altLang="en-US" smtClean="0"/>
              <a:pPr/>
              <a:t>10</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23555"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23556"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fontAlgn="base">
              <a:spcBef>
                <a:spcPct val="0"/>
              </a:spcBef>
              <a:spcAft>
                <a:spcPct val="0"/>
              </a:spcAft>
            </a:pPr>
            <a:fld id="{1B1352AB-7D91-4333-8D7C-BA88B6280D4D}" type="slidenum">
              <a:rPr lang="zh-CN" altLang="en-US">
                <a:latin typeface="Calibri" panose="020F0502020204030204" pitchFamily="34" charset="0"/>
                <a:ea typeface="宋体" panose="02010600030101010101" pitchFamily="2" charset="-122"/>
              </a:rPr>
              <a:pPr fontAlgn="base">
                <a:spcBef>
                  <a:spcPct val="0"/>
                </a:spcBef>
                <a:spcAft>
                  <a:spcPct val="0"/>
                </a:spcAft>
              </a:pPr>
              <a:t>12</a:t>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xmlns="">
                <a:solidFill>
                  <a:srgbClr val="FFFFFF"/>
                </a:solidFill>
              </a14:hiddenFill>
            </a:ext>
          </a:extLst>
        </p:spPr>
      </p:sp>
      <p:sp>
        <p:nvSpPr>
          <p:cNvPr id="25603"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25604"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fontAlgn="base">
              <a:spcBef>
                <a:spcPct val="0"/>
              </a:spcBef>
              <a:spcAft>
                <a:spcPct val="0"/>
              </a:spcAft>
            </a:pPr>
            <a:fld id="{90E1B5B3-DF08-4B9E-ABD0-6500FAF71B03}" type="slidenum">
              <a:rPr lang="zh-CN" altLang="en-US">
                <a:latin typeface="Calibri" panose="020F0502020204030204" pitchFamily="34" charset="0"/>
                <a:ea typeface="宋体" panose="02010600030101010101" pitchFamily="2" charset="-122"/>
              </a:rPr>
              <a:pPr fontAlgn="base">
                <a:spcBef>
                  <a:spcPct val="0"/>
                </a:spcBef>
                <a:spcAft>
                  <a:spcPct val="0"/>
                </a:spcAft>
              </a:pPr>
              <a:t>13</a:t>
            </a:fld>
            <a:endParaRPr lang="zh-CN" altLang="en-US">
              <a:latin typeface="Calibri" panose="020F050202020403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5" name="矩形 4"/>
          <p:cNvSpPr/>
          <p:nvPr userDrawn="1"/>
        </p:nvSpPr>
        <p:spPr>
          <a:xfrm>
            <a:off x="0" y="0"/>
            <a:ext cx="12192000" cy="6858000"/>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BC7D7C-8228-438F-ABBC-B692120E151F}" type="datetimeFigureOut">
              <a:rPr lang="zh-CN" altLang="en-US" smtClean="0"/>
              <a:pPr/>
              <a:t>2019/8/27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19C77A-3E8D-41EA-9651-17862ADBD22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4717486" y="2376388"/>
            <a:ext cx="6233951" cy="993775"/>
          </a:xfrm>
          <a:prstGeom prst="rect">
            <a:avLst/>
          </a:prstGeom>
          <a:noFill/>
        </p:spPr>
        <p:txBody>
          <a:bodyPr wrap="square" rtlCol="0">
            <a:spAutoFit/>
          </a:bodyPr>
          <a:lstStyle/>
          <a:p>
            <a:pPr algn="ctr"/>
            <a:r>
              <a:rPr lang="zh-CN" altLang="en-US" sz="5865" dirty="0">
                <a:ln w="88900">
                  <a:solidFill>
                    <a:schemeClr val="bg1"/>
                  </a:solidFill>
                </a:ln>
                <a:solidFill>
                  <a:schemeClr val="bg1"/>
                </a:solidFill>
                <a:effectLst>
                  <a:outerShdw blurRad="50800" dist="38100" dir="2700000" algn="tl" rotWithShape="0">
                    <a:prstClr val="black">
                      <a:alpha val="40000"/>
                    </a:prstClr>
                  </a:outerShdw>
                </a:effectLst>
                <a:latin typeface="华康海报体W12(P)" panose="040B0C00000000000000" pitchFamily="82" charset="-122"/>
                <a:ea typeface="华康海报体W12(P)" panose="040B0C00000000000000" pitchFamily="82" charset="-122"/>
              </a:rPr>
              <a:t>读书分享</a:t>
            </a: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5003321" y="1241268"/>
            <a:ext cx="894443" cy="1172178"/>
          </a:xfrm>
          <a:prstGeom prst="rect">
            <a:avLst/>
          </a:prstGeom>
        </p:spPr>
      </p:pic>
      <p:sp>
        <p:nvSpPr>
          <p:cNvPr id="10" name="文本框 9"/>
          <p:cNvSpPr txBox="1"/>
          <p:nvPr/>
        </p:nvSpPr>
        <p:spPr>
          <a:xfrm>
            <a:off x="4460946" y="2376388"/>
            <a:ext cx="6747020" cy="993775"/>
          </a:xfrm>
          <a:prstGeom prst="rect">
            <a:avLst/>
          </a:prstGeom>
          <a:noFill/>
        </p:spPr>
        <p:txBody>
          <a:bodyPr wrap="square" rtlCol="0">
            <a:spAutoFit/>
          </a:bodyPr>
          <a:lstStyle/>
          <a:p>
            <a:pPr algn="ctr"/>
            <a:r>
              <a:rPr lang="zh-CN" altLang="en-US" sz="5865" dirty="0" smtClean="0">
                <a:solidFill>
                  <a:srgbClr val="FF6640"/>
                </a:solidFill>
                <a:latin typeface="华康海报体W12(P)" panose="040B0C00000000000000" pitchFamily="82" charset="-122"/>
                <a:ea typeface="华康海报体W12(P)" panose="040B0C00000000000000" pitchFamily="82" charset="-122"/>
              </a:rPr>
              <a:t>读书分享</a:t>
            </a:r>
          </a:p>
        </p:txBody>
      </p:sp>
      <p:pic>
        <p:nvPicPr>
          <p:cNvPr id="3" name="图片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993375" flipH="1">
            <a:off x="-1279891" y="446828"/>
            <a:ext cx="4810086" cy="6303681"/>
          </a:xfrm>
          <a:prstGeom prst="rect">
            <a:avLst/>
          </a:prstGeom>
        </p:spPr>
      </p:pic>
      <p:pic>
        <p:nvPicPr>
          <p:cNvPr id="11" name="图片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0299940" y="4208177"/>
            <a:ext cx="1749623" cy="2570963"/>
          </a:xfrm>
          <a:prstGeom prst="rect">
            <a:avLst/>
          </a:prstGeom>
        </p:spPr>
      </p:pic>
      <p:pic>
        <p:nvPicPr>
          <p:cNvPr id="17" name="图片 16"/>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flipH="1">
            <a:off x="6391357" y="1541789"/>
            <a:ext cx="645376" cy="871657"/>
          </a:xfrm>
          <a:prstGeom prst="rect">
            <a:avLst/>
          </a:prstGeom>
        </p:spPr>
      </p:pic>
      <p:pic>
        <p:nvPicPr>
          <p:cNvPr id="18" name="图片 17"/>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flipH="1">
            <a:off x="7591244" y="1855603"/>
            <a:ext cx="416243" cy="557843"/>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7312005" y="1399028"/>
            <a:ext cx="4070440" cy="407044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840229" y="1399028"/>
            <a:ext cx="4070440" cy="4070440"/>
          </a:xfrm>
          <a:prstGeom prst="ellipse">
            <a:avLst/>
          </a:prstGeom>
          <a:no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21125181">
            <a:off x="3901044" y="859547"/>
            <a:ext cx="4623786" cy="4973983"/>
          </a:xfrm>
          <a:prstGeom prst="rect">
            <a:avLst/>
          </a:prstGeom>
        </p:spPr>
      </p:pic>
      <p:sp>
        <p:nvSpPr>
          <p:cNvPr id="5" name="文本框 4"/>
          <p:cNvSpPr txBox="1"/>
          <p:nvPr/>
        </p:nvSpPr>
        <p:spPr>
          <a:xfrm>
            <a:off x="1407672" y="2257002"/>
            <a:ext cx="2434471" cy="2354491"/>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400"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a:t>
            </a:r>
            <a:r>
              <a:rPr lang="zh-CN" altLang="en-US" sz="1400" dirty="0" smtClean="0">
                <a:solidFill>
                  <a:schemeClr val="tx1">
                    <a:lumMod val="85000"/>
                    <a:lumOff val="15000"/>
                  </a:schemeClr>
                </a:solidFill>
                <a:latin typeface="+mn-ea"/>
                <a:ea typeface="+mn-ea"/>
              </a:rPr>
              <a:t>只</a:t>
            </a:r>
            <a:endParaRPr lang="zh-CN" altLang="en-US" sz="1400" dirty="0">
              <a:solidFill>
                <a:schemeClr val="tx1">
                  <a:lumMod val="85000"/>
                  <a:lumOff val="15000"/>
                </a:schemeClr>
              </a:solidFill>
              <a:latin typeface="华文细黑" panose="02010600040101010101" pitchFamily="2" charset="-122"/>
              <a:ea typeface="+mn-ea"/>
            </a:endParaRPr>
          </a:p>
        </p:txBody>
      </p:sp>
      <p:sp>
        <p:nvSpPr>
          <p:cNvPr id="7" name="文本框 6"/>
          <p:cNvSpPr txBox="1"/>
          <p:nvPr/>
        </p:nvSpPr>
        <p:spPr>
          <a:xfrm>
            <a:off x="8599061" y="2257001"/>
            <a:ext cx="2434471" cy="2354491"/>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400"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a:t>
            </a:r>
            <a:r>
              <a:rPr lang="zh-CN" altLang="en-US" sz="1400" dirty="0" smtClean="0">
                <a:solidFill>
                  <a:schemeClr val="tx1">
                    <a:lumMod val="85000"/>
                    <a:lumOff val="15000"/>
                  </a:schemeClr>
                </a:solidFill>
                <a:latin typeface="+mn-ea"/>
                <a:ea typeface="+mn-ea"/>
              </a:rPr>
              <a:t>只</a:t>
            </a:r>
            <a:endParaRPr lang="zh-CN" altLang="en-US" sz="1400" dirty="0">
              <a:solidFill>
                <a:schemeClr val="tx1">
                  <a:lumMod val="85000"/>
                  <a:lumOff val="15000"/>
                </a:schemeClr>
              </a:solidFill>
              <a:latin typeface="华文细黑" panose="02010600040101010101" pitchFamily="2" charset="-122"/>
              <a:ea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62797" y="2084853"/>
            <a:ext cx="4427725" cy="2407777"/>
          </a:xfrm>
          <a:prstGeom prst="rect">
            <a:avLst/>
          </a:prstGeom>
        </p:spPr>
      </p:pic>
      <p:sp>
        <p:nvSpPr>
          <p:cNvPr id="3" name="文本框 2"/>
          <p:cNvSpPr txBox="1">
            <a:spLocks noChangeArrowheads="1"/>
          </p:cNvSpPr>
          <p:nvPr/>
        </p:nvSpPr>
        <p:spPr bwMode="auto">
          <a:xfrm>
            <a:off x="1521883" y="2761162"/>
            <a:ext cx="4878917"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algn="r" eaLnBrk="1" hangingPunct="1"/>
            <a:r>
              <a:rPr lang="zh-CN" altLang="en-US" sz="4000" dirty="0" smtClean="0">
                <a:solidFill>
                  <a:schemeClr val="tx1">
                    <a:lumMod val="85000"/>
                    <a:lumOff val="15000"/>
                  </a:schemeClr>
                </a:solidFill>
              </a:rPr>
              <a:t>点击添加标题文本</a:t>
            </a:r>
            <a:endParaRPr lang="zh-CN" altLang="en-US" sz="4000" dirty="0">
              <a:solidFill>
                <a:schemeClr val="tx1">
                  <a:lumMod val="85000"/>
                  <a:lumOff val="15000"/>
                </a:schemeClr>
              </a:solidFill>
            </a:endParaRPr>
          </a:p>
        </p:txBody>
      </p:sp>
      <p:sp>
        <p:nvSpPr>
          <p:cNvPr id="4" name="Content Placeholder 2"/>
          <p:cNvSpPr txBox="1"/>
          <p:nvPr/>
        </p:nvSpPr>
        <p:spPr bwMode="auto">
          <a:xfrm>
            <a:off x="819149" y="3407275"/>
            <a:ext cx="5581651" cy="1312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920" tIns="60960" rIns="121920" bIns="60960"/>
          <a:lstStyle>
            <a:lvl1pPr defTabSz="1449070">
              <a:lnSpc>
                <a:spcPct val="90000"/>
              </a:lnSpc>
              <a:spcBef>
                <a:spcPts val="1000"/>
              </a:spcBef>
              <a:buFont typeface="Arial" panose="020B0604020202020204" pitchFamily="34" charset="0"/>
              <a:buChar char="•"/>
              <a:defRPr sz="2800">
                <a:solidFill>
                  <a:schemeClr val="tx1"/>
                </a:solidFill>
                <a:latin typeface="Lao UI" panose="020B0502040204020203" pitchFamily="34" charset="0"/>
                <a:ea typeface="方正卡通简体" panose="03000509000000000000" pitchFamily="65" charset="-122"/>
              </a:defRPr>
            </a:lvl1pPr>
            <a:lvl2pPr marL="742950" indent="-285750" defTabSz="1449070">
              <a:lnSpc>
                <a:spcPct val="90000"/>
              </a:lnSpc>
              <a:spcBef>
                <a:spcPts val="500"/>
              </a:spcBef>
              <a:buFont typeface="Arial" panose="020B0604020202020204" pitchFamily="34" charset="0"/>
              <a:buChar char="•"/>
              <a:defRPr sz="2400">
                <a:solidFill>
                  <a:schemeClr val="tx1"/>
                </a:solidFill>
                <a:latin typeface="Lao UI" panose="020B0502040204020203" pitchFamily="34" charset="0"/>
                <a:ea typeface="方正卡通简体" panose="03000509000000000000" pitchFamily="65" charset="-122"/>
              </a:defRPr>
            </a:lvl2pPr>
            <a:lvl3pPr marL="1143000" indent="-228600" defTabSz="1449070">
              <a:lnSpc>
                <a:spcPct val="90000"/>
              </a:lnSpc>
              <a:spcBef>
                <a:spcPts val="500"/>
              </a:spcBef>
              <a:buFont typeface="Arial" panose="020B0604020202020204" pitchFamily="34" charset="0"/>
              <a:buChar char="•"/>
              <a:defRPr sz="2000">
                <a:solidFill>
                  <a:schemeClr val="tx1"/>
                </a:solidFill>
                <a:latin typeface="Lao UI" panose="020B0502040204020203" pitchFamily="34" charset="0"/>
                <a:ea typeface="方正卡通简体" panose="03000509000000000000" pitchFamily="65" charset="-122"/>
              </a:defRPr>
            </a:lvl3pPr>
            <a:lvl4pPr marL="16002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4pPr>
            <a:lvl5pPr marL="20574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9pPr>
          </a:lstStyle>
          <a:p>
            <a:pPr algn="r" eaLnBrk="1" hangingPunct="1">
              <a:lnSpc>
                <a:spcPct val="150000"/>
              </a:lnSpc>
              <a:spcBef>
                <a:spcPct val="0"/>
              </a:spcBef>
              <a:buFont typeface="Arial" panose="020B0604020202020204" pitchFamily="34" charset="0"/>
              <a:buNone/>
            </a:pPr>
            <a:r>
              <a:rPr lang="zh-CN" altLang="en-US" sz="1800" dirty="0">
                <a:solidFill>
                  <a:schemeClr val="tx1">
                    <a:lumMod val="85000"/>
                    <a:lumOff val="15000"/>
                  </a:schemeClr>
                </a:solidFill>
                <a:latin typeface="微软雅黑" panose="020B0503020204020204" charset="-122"/>
              </a:rPr>
              <a:t>您的内容打在这里，或者通过复制您的文本后，在此框中选择粘贴，并选择只保留文字</a:t>
            </a:r>
            <a:endParaRPr lang="en-US" altLang="zh-CN" sz="1800" dirty="0">
              <a:solidFill>
                <a:schemeClr val="tx1">
                  <a:lumMod val="85000"/>
                  <a:lumOff val="15000"/>
                </a:schemeClr>
              </a:solidFill>
              <a:latin typeface="华文细黑"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3"/>
          <p:cNvSpPr/>
          <p:nvPr/>
        </p:nvSpPr>
        <p:spPr>
          <a:xfrm>
            <a:off x="1676400" y="4018492"/>
            <a:ext cx="2457450" cy="1016000"/>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您的内容打在这里，或者通过复制您的文本后，在此框中选择粘贴并选择只保留文字</a:t>
            </a:r>
            <a:endParaRPr lang="zh-CN" altLang="en-US" sz="1065" dirty="0">
              <a:solidFill>
                <a:schemeClr val="tx1">
                  <a:lumMod val="95000"/>
                  <a:lumOff val="5000"/>
                </a:schemeClr>
              </a:solidFill>
              <a:latin typeface="微软雅黑" panose="020B0503020204020204" charset="-122"/>
              <a:ea typeface="+mn-ea"/>
            </a:endParaRPr>
          </a:p>
        </p:txBody>
      </p:sp>
      <p:sp>
        <p:nvSpPr>
          <p:cNvPr id="6" name="Rectangle 23"/>
          <p:cNvSpPr/>
          <p:nvPr/>
        </p:nvSpPr>
        <p:spPr>
          <a:xfrm>
            <a:off x="4748213" y="4026430"/>
            <a:ext cx="2532062" cy="1016000"/>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您的内容打在这里，或者通过复制您的文本后，在此框中选择粘贴并选择只保留文字</a:t>
            </a:r>
            <a:endParaRPr lang="zh-CN" altLang="en-US" sz="1065" dirty="0">
              <a:solidFill>
                <a:schemeClr val="tx1">
                  <a:lumMod val="95000"/>
                  <a:lumOff val="5000"/>
                </a:schemeClr>
              </a:solidFill>
              <a:latin typeface="微软雅黑" panose="020B0503020204020204" charset="-122"/>
              <a:ea typeface="+mn-ea"/>
            </a:endParaRPr>
          </a:p>
        </p:txBody>
      </p:sp>
      <p:sp>
        <p:nvSpPr>
          <p:cNvPr id="7" name="Rectangle 23"/>
          <p:cNvSpPr/>
          <p:nvPr/>
        </p:nvSpPr>
        <p:spPr>
          <a:xfrm>
            <a:off x="8167688" y="4008967"/>
            <a:ext cx="2473325" cy="1016000"/>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您的内容打在这里，或者通过复制您的文本后，在此框中选择粘贴并选择只保留文字</a:t>
            </a:r>
            <a:endParaRPr lang="zh-CN" altLang="en-US" sz="1065" dirty="0">
              <a:solidFill>
                <a:schemeClr val="tx1">
                  <a:lumMod val="95000"/>
                  <a:lumOff val="5000"/>
                </a:schemeClr>
              </a:solidFill>
              <a:latin typeface="微软雅黑" panose="020B0503020204020204" charset="-122"/>
              <a:ea typeface="+mn-ea"/>
            </a:endParaRPr>
          </a:p>
        </p:txBody>
      </p:sp>
      <p:sp>
        <p:nvSpPr>
          <p:cNvPr id="8" name="文本框 7"/>
          <p:cNvSpPr txBox="1"/>
          <p:nvPr/>
        </p:nvSpPr>
        <p:spPr>
          <a:xfrm>
            <a:off x="1966913" y="3605742"/>
            <a:ext cx="1947862" cy="379413"/>
          </a:xfrm>
          <a:prstGeom prst="rect">
            <a:avLst/>
          </a:prstGeom>
          <a:noFill/>
        </p:spPr>
        <p:txBody>
          <a:bodyPr>
            <a:spAutoFit/>
          </a:bodyPr>
          <a:lstStyle/>
          <a:p>
            <a:pPr algn="ctr" eaLnBrk="1" fontAlgn="auto" hangingPunct="1">
              <a:spcBef>
                <a:spcPts val="0"/>
              </a:spcBef>
              <a:spcAft>
                <a:spcPts val="0"/>
              </a:spcAft>
              <a:defRPr/>
            </a:pPr>
            <a:r>
              <a:rPr lang="zh-CN" altLang="en-US" sz="1865" dirty="0">
                <a:solidFill>
                  <a:schemeClr val="tx1">
                    <a:lumMod val="85000"/>
                    <a:lumOff val="15000"/>
                  </a:schemeClr>
                </a:solidFill>
                <a:latin typeface="+mn-ea"/>
                <a:ea typeface="+mn-ea"/>
              </a:rPr>
              <a:t>添加标题一</a:t>
            </a:r>
          </a:p>
        </p:txBody>
      </p:sp>
      <p:sp>
        <p:nvSpPr>
          <p:cNvPr id="9" name="文本框 8"/>
          <p:cNvSpPr txBox="1"/>
          <p:nvPr/>
        </p:nvSpPr>
        <p:spPr>
          <a:xfrm>
            <a:off x="5091113" y="3623205"/>
            <a:ext cx="1947862" cy="379412"/>
          </a:xfrm>
          <a:prstGeom prst="rect">
            <a:avLst/>
          </a:prstGeom>
          <a:noFill/>
        </p:spPr>
        <p:txBody>
          <a:bodyPr>
            <a:spAutoFit/>
          </a:bodyPr>
          <a:lstStyle/>
          <a:p>
            <a:pPr algn="ctr" eaLnBrk="1" fontAlgn="auto" hangingPunct="1">
              <a:spcBef>
                <a:spcPts val="0"/>
              </a:spcBef>
              <a:spcAft>
                <a:spcPts val="0"/>
              </a:spcAft>
              <a:defRPr/>
            </a:pPr>
            <a:r>
              <a:rPr lang="zh-CN" altLang="en-US" sz="1865" dirty="0">
                <a:solidFill>
                  <a:schemeClr val="tx1">
                    <a:lumMod val="85000"/>
                    <a:lumOff val="15000"/>
                  </a:schemeClr>
                </a:solidFill>
                <a:latin typeface="+mn-ea"/>
                <a:ea typeface="+mn-ea"/>
              </a:rPr>
              <a:t>添加标题二</a:t>
            </a:r>
          </a:p>
        </p:txBody>
      </p:sp>
      <p:sp>
        <p:nvSpPr>
          <p:cNvPr id="10" name="文本框 9"/>
          <p:cNvSpPr txBox="1"/>
          <p:nvPr/>
        </p:nvSpPr>
        <p:spPr>
          <a:xfrm>
            <a:off x="8253413" y="3605742"/>
            <a:ext cx="2173287" cy="379413"/>
          </a:xfrm>
          <a:prstGeom prst="rect">
            <a:avLst/>
          </a:prstGeom>
          <a:noFill/>
        </p:spPr>
        <p:txBody>
          <a:bodyPr>
            <a:spAutoFit/>
          </a:bodyPr>
          <a:lstStyle/>
          <a:p>
            <a:pPr algn="ctr" eaLnBrk="1" fontAlgn="auto" hangingPunct="1">
              <a:spcBef>
                <a:spcPts val="0"/>
              </a:spcBef>
              <a:spcAft>
                <a:spcPts val="0"/>
              </a:spcAft>
              <a:defRPr/>
            </a:pPr>
            <a:r>
              <a:rPr lang="zh-CN" altLang="en-US" sz="1865" dirty="0">
                <a:solidFill>
                  <a:schemeClr val="tx1">
                    <a:lumMod val="85000"/>
                    <a:lumOff val="15000"/>
                  </a:schemeClr>
                </a:solidFill>
                <a:latin typeface="+mn-ea"/>
                <a:ea typeface="+mn-ea"/>
              </a:rPr>
              <a:t>添加标题三</a:t>
            </a:r>
          </a:p>
        </p:txBody>
      </p:sp>
      <p:sp>
        <p:nvSpPr>
          <p:cNvPr id="11" name="Rectangle 27"/>
          <p:cNvSpPr/>
          <p:nvPr/>
        </p:nvSpPr>
        <p:spPr>
          <a:xfrm>
            <a:off x="2414588" y="5264680"/>
            <a:ext cx="1066800" cy="298450"/>
          </a:xfrm>
          <a:prstGeom prst="rect">
            <a:avLst/>
          </a:prstGeom>
          <a:ln w="12700">
            <a:solidFill>
              <a:schemeClr val="tx1">
                <a:lumMod val="85000"/>
                <a:lumOff val="15000"/>
              </a:schemeClr>
            </a:solidFill>
          </a:ln>
        </p:spPr>
        <p:txBody>
          <a:bodyPr>
            <a:spAutoFit/>
          </a:bodyPr>
          <a:lstStyle/>
          <a:p>
            <a:pPr algn="ctr" eaLnBrk="1" fontAlgn="auto" hangingPunct="1">
              <a:spcBef>
                <a:spcPts val="0"/>
              </a:spcBef>
              <a:spcAft>
                <a:spcPts val="0"/>
              </a:spcAft>
              <a:defRPr/>
            </a:pPr>
            <a:r>
              <a:rPr lang="zh-CN" altLang="en-US" sz="1335" dirty="0">
                <a:solidFill>
                  <a:schemeClr val="tx1">
                    <a:lumMod val="85000"/>
                    <a:lumOff val="15000"/>
                  </a:schemeClr>
                </a:solidFill>
                <a:latin typeface="+mn-lt"/>
                <a:ea typeface="+mn-ea"/>
              </a:rPr>
              <a:t>文字内容</a:t>
            </a:r>
            <a:endParaRPr lang="en-US" altLang="zh-CN" sz="1335" dirty="0">
              <a:solidFill>
                <a:schemeClr val="tx1">
                  <a:lumMod val="85000"/>
                  <a:lumOff val="15000"/>
                </a:schemeClr>
              </a:solidFill>
              <a:latin typeface="+mn-lt"/>
              <a:ea typeface="+mn-ea"/>
            </a:endParaRPr>
          </a:p>
        </p:txBody>
      </p:sp>
      <p:sp>
        <p:nvSpPr>
          <p:cNvPr id="12" name="Rectangle 27"/>
          <p:cNvSpPr/>
          <p:nvPr/>
        </p:nvSpPr>
        <p:spPr>
          <a:xfrm>
            <a:off x="5510213" y="5264680"/>
            <a:ext cx="1066800" cy="298450"/>
          </a:xfrm>
          <a:prstGeom prst="rect">
            <a:avLst/>
          </a:prstGeom>
          <a:noFill/>
          <a:ln>
            <a:solidFill>
              <a:schemeClr val="tx1">
                <a:lumMod val="85000"/>
                <a:lumOff val="15000"/>
              </a:schemeClr>
            </a:solidFill>
          </a:ln>
        </p:spPr>
        <p:txBody>
          <a:bodyPr>
            <a:spAutoFit/>
          </a:bodyPr>
          <a:lstStyle/>
          <a:p>
            <a:pPr algn="ctr" eaLnBrk="1" fontAlgn="auto" hangingPunct="1">
              <a:spcBef>
                <a:spcPts val="0"/>
              </a:spcBef>
              <a:spcAft>
                <a:spcPts val="0"/>
              </a:spcAft>
              <a:defRPr/>
            </a:pPr>
            <a:r>
              <a:rPr lang="zh-CN" altLang="en-US" sz="1335" dirty="0">
                <a:solidFill>
                  <a:schemeClr val="tx1">
                    <a:lumMod val="85000"/>
                    <a:lumOff val="15000"/>
                  </a:schemeClr>
                </a:solidFill>
                <a:latin typeface="+mn-lt"/>
                <a:ea typeface="+mn-ea"/>
              </a:rPr>
              <a:t>文字内容</a:t>
            </a:r>
            <a:endParaRPr lang="en-US" altLang="zh-CN" sz="1335" dirty="0">
              <a:solidFill>
                <a:schemeClr val="tx1">
                  <a:lumMod val="85000"/>
                  <a:lumOff val="15000"/>
                </a:schemeClr>
              </a:solidFill>
              <a:latin typeface="+mn-lt"/>
              <a:ea typeface="+mn-ea"/>
            </a:endParaRPr>
          </a:p>
        </p:txBody>
      </p:sp>
      <p:sp>
        <p:nvSpPr>
          <p:cNvPr id="13" name="Rectangle 27"/>
          <p:cNvSpPr/>
          <p:nvPr/>
        </p:nvSpPr>
        <p:spPr>
          <a:xfrm>
            <a:off x="8793163" y="5293255"/>
            <a:ext cx="1066800" cy="298450"/>
          </a:xfrm>
          <a:prstGeom prst="rect">
            <a:avLst/>
          </a:prstGeom>
          <a:ln w="12700">
            <a:solidFill>
              <a:schemeClr val="tx1">
                <a:lumMod val="85000"/>
                <a:lumOff val="15000"/>
              </a:schemeClr>
            </a:solidFill>
          </a:ln>
        </p:spPr>
        <p:txBody>
          <a:bodyPr>
            <a:spAutoFit/>
          </a:bodyPr>
          <a:lstStyle/>
          <a:p>
            <a:pPr algn="ctr" eaLnBrk="1" fontAlgn="auto" hangingPunct="1">
              <a:spcBef>
                <a:spcPts val="0"/>
              </a:spcBef>
              <a:spcAft>
                <a:spcPts val="0"/>
              </a:spcAft>
              <a:defRPr/>
            </a:pPr>
            <a:r>
              <a:rPr lang="zh-CN" altLang="en-US" sz="1335" dirty="0">
                <a:solidFill>
                  <a:schemeClr val="tx1">
                    <a:lumMod val="85000"/>
                    <a:lumOff val="15000"/>
                  </a:schemeClr>
                </a:solidFill>
                <a:latin typeface="+mn-lt"/>
                <a:ea typeface="+mn-ea"/>
              </a:rPr>
              <a:t>文字内容</a:t>
            </a:r>
            <a:endParaRPr lang="en-US" altLang="zh-CN" sz="1335" dirty="0">
              <a:solidFill>
                <a:schemeClr val="tx1">
                  <a:lumMod val="85000"/>
                  <a:lumOff val="15000"/>
                </a:schemeClr>
              </a:solidFill>
              <a:latin typeface="+mn-lt"/>
              <a:ea typeface="+mn-ea"/>
            </a:endParaRPr>
          </a:p>
        </p:txBody>
      </p:sp>
      <p:pic>
        <p:nvPicPr>
          <p:cNvPr id="22539" name="图片 1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945047" y="2108213"/>
            <a:ext cx="2188803" cy="12292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40"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8253413" y="2108213"/>
            <a:ext cx="2200866" cy="12360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41"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5069287" y="2041201"/>
            <a:ext cx="2210988" cy="1241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4233334" y="1952001"/>
            <a:ext cx="3268912" cy="3242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 Box 10"/>
          <p:cNvSpPr txBox="1">
            <a:spLocks noChangeArrowheads="1"/>
          </p:cNvSpPr>
          <p:nvPr/>
        </p:nvSpPr>
        <p:spPr bwMode="auto">
          <a:xfrm>
            <a:off x="8180388" y="1714500"/>
            <a:ext cx="3067050" cy="1363450"/>
          </a:xfrm>
          <a:prstGeom prst="rect">
            <a:avLst/>
          </a:prstGeom>
          <a:noFill/>
          <a:ln w="9525">
            <a:noFill/>
            <a:miter lim="800000"/>
          </a:ln>
        </p:spPr>
        <p:txBody>
          <a:bodyPr lIns="60960" tIns="30480" rIns="60960" bIns="30480">
            <a:spAutoFit/>
          </a:bodyPr>
          <a:lstStyle>
            <a:lvl1pPr defTabSz="1449070">
              <a:defRPr>
                <a:solidFill>
                  <a:schemeClr val="tx1"/>
                </a:solidFill>
                <a:latin typeface="Lao UI" panose="020B0502040204020203" pitchFamily="34" charset="0"/>
                <a:ea typeface="方正卡通简体" panose="03000509000000000000" pitchFamily="65" charset="-122"/>
              </a:defRPr>
            </a:lvl1pPr>
            <a:lvl2pPr marL="742950" indent="-285750" defTabSz="1449070">
              <a:defRPr>
                <a:solidFill>
                  <a:schemeClr val="tx1"/>
                </a:solidFill>
                <a:latin typeface="Lao UI" panose="020B0502040204020203" pitchFamily="34" charset="0"/>
                <a:ea typeface="方正卡通简体" panose="03000509000000000000" pitchFamily="65" charset="-122"/>
              </a:defRPr>
            </a:lvl2pPr>
            <a:lvl3pPr marL="1143000" indent="-228600" defTabSz="1449070">
              <a:defRPr>
                <a:solidFill>
                  <a:schemeClr val="tx1"/>
                </a:solidFill>
                <a:latin typeface="Lao UI" panose="020B0502040204020203" pitchFamily="34" charset="0"/>
                <a:ea typeface="方正卡通简体" panose="03000509000000000000" pitchFamily="65" charset="-122"/>
              </a:defRPr>
            </a:lvl3pPr>
            <a:lvl4pPr marL="1600200" indent="-228600" defTabSz="1449070">
              <a:defRPr>
                <a:solidFill>
                  <a:schemeClr val="tx1"/>
                </a:solidFill>
                <a:latin typeface="Lao UI" panose="020B0502040204020203" pitchFamily="34" charset="0"/>
                <a:ea typeface="方正卡通简体" panose="03000509000000000000" pitchFamily="65" charset="-122"/>
              </a:defRPr>
            </a:lvl4pPr>
            <a:lvl5pPr marL="2057400" indent="-228600" defTabSz="1449070">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eaLnBrk="1" hangingPunct="1">
              <a:lnSpc>
                <a:spcPct val="120000"/>
              </a:lnSpc>
            </a:pPr>
            <a:r>
              <a:rPr lang="zh-CN" altLang="en-US">
                <a:solidFill>
                  <a:srgbClr val="0D0D0D"/>
                </a:solidFill>
                <a:latin typeface="+mn-ea"/>
                <a:ea typeface="+mn-ea"/>
                <a:cs typeface="Open Sans" panose="020B0606030504020204"/>
              </a:rPr>
              <a:t>添加您的标题</a:t>
            </a:r>
            <a:endParaRPr lang="en-US" altLang="zh-CN">
              <a:solidFill>
                <a:srgbClr val="0D0D0D"/>
              </a:solidFill>
              <a:latin typeface="+mn-ea"/>
              <a:ea typeface="+mn-ea"/>
              <a:cs typeface="Open Sans" panose="020B0606030504020204"/>
            </a:endParaRPr>
          </a:p>
          <a:p>
            <a:pPr algn="just" eaLnBrk="1" hangingPunct="1">
              <a:lnSpc>
                <a:spcPct val="150000"/>
              </a:lnSpc>
            </a:pPr>
            <a:r>
              <a:rPr lang="zh-CN" altLang="en-US" sz="1400">
                <a:solidFill>
                  <a:srgbClr val="0D0D0D"/>
                </a:solidFill>
                <a:latin typeface="+mn-ea"/>
                <a:ea typeface="+mn-ea"/>
              </a:rPr>
              <a:t>您的内容打在这里，或者通过复制您的文本后，在此框中选择粘贴，并选择只保留文字。</a:t>
            </a:r>
            <a:endParaRPr lang="zh-CN" altLang="en-US" sz="500">
              <a:solidFill>
                <a:srgbClr val="0D0D0D"/>
              </a:solidFill>
              <a:latin typeface="+mn-ea"/>
              <a:ea typeface="+mn-ea"/>
            </a:endParaRPr>
          </a:p>
        </p:txBody>
      </p:sp>
      <p:sp>
        <p:nvSpPr>
          <p:cNvPr id="4" name="Text Box 10"/>
          <p:cNvSpPr txBox="1">
            <a:spLocks noChangeArrowheads="1"/>
          </p:cNvSpPr>
          <p:nvPr/>
        </p:nvSpPr>
        <p:spPr bwMode="auto">
          <a:xfrm>
            <a:off x="8180388" y="4368800"/>
            <a:ext cx="3130550" cy="1363450"/>
          </a:xfrm>
          <a:prstGeom prst="rect">
            <a:avLst/>
          </a:prstGeom>
          <a:noFill/>
          <a:ln w="9525">
            <a:noFill/>
            <a:miter lim="800000"/>
          </a:ln>
        </p:spPr>
        <p:txBody>
          <a:bodyPr lIns="60960" tIns="30480" rIns="60960" bIns="30480">
            <a:spAutoFit/>
          </a:bodyPr>
          <a:lstStyle>
            <a:lvl1pPr defTabSz="1449070">
              <a:defRPr>
                <a:solidFill>
                  <a:schemeClr val="tx1"/>
                </a:solidFill>
                <a:latin typeface="Lao UI" panose="020B0502040204020203" pitchFamily="34" charset="0"/>
                <a:ea typeface="方正卡通简体" panose="03000509000000000000" pitchFamily="65" charset="-122"/>
              </a:defRPr>
            </a:lvl1pPr>
            <a:lvl2pPr marL="742950" indent="-285750" defTabSz="1449070">
              <a:defRPr>
                <a:solidFill>
                  <a:schemeClr val="tx1"/>
                </a:solidFill>
                <a:latin typeface="Lao UI" panose="020B0502040204020203" pitchFamily="34" charset="0"/>
                <a:ea typeface="方正卡通简体" panose="03000509000000000000" pitchFamily="65" charset="-122"/>
              </a:defRPr>
            </a:lvl2pPr>
            <a:lvl3pPr marL="1143000" indent="-228600" defTabSz="1449070">
              <a:defRPr>
                <a:solidFill>
                  <a:schemeClr val="tx1"/>
                </a:solidFill>
                <a:latin typeface="Lao UI" panose="020B0502040204020203" pitchFamily="34" charset="0"/>
                <a:ea typeface="方正卡通简体" panose="03000509000000000000" pitchFamily="65" charset="-122"/>
              </a:defRPr>
            </a:lvl3pPr>
            <a:lvl4pPr marL="1600200" indent="-228600" defTabSz="1449070">
              <a:defRPr>
                <a:solidFill>
                  <a:schemeClr val="tx1"/>
                </a:solidFill>
                <a:latin typeface="Lao UI" panose="020B0502040204020203" pitchFamily="34" charset="0"/>
                <a:ea typeface="方正卡通简体" panose="03000509000000000000" pitchFamily="65" charset="-122"/>
              </a:defRPr>
            </a:lvl4pPr>
            <a:lvl5pPr marL="2057400" indent="-228600" defTabSz="1449070">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eaLnBrk="1" hangingPunct="1">
              <a:lnSpc>
                <a:spcPct val="120000"/>
              </a:lnSpc>
            </a:pPr>
            <a:r>
              <a:rPr lang="zh-CN" altLang="en-US">
                <a:solidFill>
                  <a:srgbClr val="0D0D0D"/>
                </a:solidFill>
                <a:latin typeface="+mn-ea"/>
                <a:ea typeface="+mn-ea"/>
                <a:cs typeface="Open Sans" panose="020B0606030504020204"/>
              </a:rPr>
              <a:t>添加您的标题</a:t>
            </a:r>
            <a:endParaRPr lang="en-US" altLang="zh-CN">
              <a:solidFill>
                <a:srgbClr val="0D0D0D"/>
              </a:solidFill>
              <a:latin typeface="+mn-ea"/>
              <a:ea typeface="+mn-ea"/>
              <a:cs typeface="Open Sans" panose="020B0606030504020204"/>
            </a:endParaRPr>
          </a:p>
          <a:p>
            <a:pPr algn="just" eaLnBrk="1" hangingPunct="1">
              <a:lnSpc>
                <a:spcPct val="150000"/>
              </a:lnSpc>
            </a:pPr>
            <a:r>
              <a:rPr lang="zh-CN" altLang="en-US" sz="1400">
                <a:solidFill>
                  <a:srgbClr val="0D0D0D"/>
                </a:solidFill>
                <a:latin typeface="+mn-ea"/>
                <a:ea typeface="+mn-ea"/>
              </a:rPr>
              <a:t>您的内容打在这里，或者通过复制您的文本后，在此框中选择粘贴，并选择只保留文字。</a:t>
            </a:r>
            <a:endParaRPr lang="zh-CN" altLang="en-US" sz="700">
              <a:solidFill>
                <a:srgbClr val="0D0D0D"/>
              </a:solidFill>
              <a:latin typeface="+mn-ea"/>
              <a:ea typeface="+mn-ea"/>
            </a:endParaRPr>
          </a:p>
        </p:txBody>
      </p:sp>
      <p:sp>
        <p:nvSpPr>
          <p:cNvPr id="5" name="Text Box 10"/>
          <p:cNvSpPr txBox="1">
            <a:spLocks noChangeArrowheads="1"/>
          </p:cNvSpPr>
          <p:nvPr/>
        </p:nvSpPr>
        <p:spPr bwMode="auto">
          <a:xfrm>
            <a:off x="930275" y="1714500"/>
            <a:ext cx="3084513" cy="1363450"/>
          </a:xfrm>
          <a:prstGeom prst="rect">
            <a:avLst/>
          </a:prstGeom>
          <a:noFill/>
          <a:ln w="9525">
            <a:noFill/>
            <a:miter lim="800000"/>
          </a:ln>
        </p:spPr>
        <p:txBody>
          <a:bodyPr lIns="60960" tIns="30480" rIns="60960" bIns="30480">
            <a:spAutoFit/>
          </a:bodyPr>
          <a:lstStyle>
            <a:lvl1pPr defTabSz="1449070">
              <a:defRPr>
                <a:solidFill>
                  <a:schemeClr val="tx1"/>
                </a:solidFill>
                <a:latin typeface="Lao UI" panose="020B0502040204020203" pitchFamily="34" charset="0"/>
                <a:ea typeface="方正卡通简体" panose="03000509000000000000" pitchFamily="65" charset="-122"/>
              </a:defRPr>
            </a:lvl1pPr>
            <a:lvl2pPr marL="742950" indent="-285750" defTabSz="1449070">
              <a:defRPr>
                <a:solidFill>
                  <a:schemeClr val="tx1"/>
                </a:solidFill>
                <a:latin typeface="Lao UI" panose="020B0502040204020203" pitchFamily="34" charset="0"/>
                <a:ea typeface="方正卡通简体" panose="03000509000000000000" pitchFamily="65" charset="-122"/>
              </a:defRPr>
            </a:lvl2pPr>
            <a:lvl3pPr marL="1143000" indent="-228600" defTabSz="1449070">
              <a:defRPr>
                <a:solidFill>
                  <a:schemeClr val="tx1"/>
                </a:solidFill>
                <a:latin typeface="Lao UI" panose="020B0502040204020203" pitchFamily="34" charset="0"/>
                <a:ea typeface="方正卡通简体" panose="03000509000000000000" pitchFamily="65" charset="-122"/>
              </a:defRPr>
            </a:lvl3pPr>
            <a:lvl4pPr marL="1600200" indent="-228600" defTabSz="1449070">
              <a:defRPr>
                <a:solidFill>
                  <a:schemeClr val="tx1"/>
                </a:solidFill>
                <a:latin typeface="Lao UI" panose="020B0502040204020203" pitchFamily="34" charset="0"/>
                <a:ea typeface="方正卡通简体" panose="03000509000000000000" pitchFamily="65" charset="-122"/>
              </a:defRPr>
            </a:lvl4pPr>
            <a:lvl5pPr marL="2057400" indent="-228600" defTabSz="1449070">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algn="r" eaLnBrk="1" hangingPunct="1">
              <a:lnSpc>
                <a:spcPct val="120000"/>
              </a:lnSpc>
            </a:pPr>
            <a:r>
              <a:rPr lang="zh-CN" altLang="en-US" dirty="0">
                <a:solidFill>
                  <a:srgbClr val="0D0D0D"/>
                </a:solidFill>
                <a:latin typeface="+mn-ea"/>
                <a:ea typeface="+mn-ea"/>
                <a:cs typeface="Open Sans" panose="020B0606030504020204"/>
              </a:rPr>
              <a:t>添加您的标题</a:t>
            </a:r>
            <a:endParaRPr lang="en-US" altLang="zh-CN" dirty="0">
              <a:solidFill>
                <a:srgbClr val="0D0D0D"/>
              </a:solidFill>
              <a:latin typeface="+mn-ea"/>
              <a:ea typeface="+mn-ea"/>
              <a:cs typeface="Open Sans" panose="020B0606030504020204"/>
            </a:endParaRPr>
          </a:p>
          <a:p>
            <a:pPr algn="r" eaLnBrk="1" hangingPunct="1">
              <a:lnSpc>
                <a:spcPct val="150000"/>
              </a:lnSpc>
            </a:pPr>
            <a:r>
              <a:rPr lang="zh-CN" altLang="en-US" sz="1400" dirty="0">
                <a:solidFill>
                  <a:srgbClr val="0D0D0D"/>
                </a:solidFill>
                <a:latin typeface="+mn-ea"/>
                <a:ea typeface="+mn-ea"/>
              </a:rPr>
              <a:t>您的内容打在这里，或者通过复制您的文本后，在此框中选择粘贴，并选择只保留文字。</a:t>
            </a:r>
            <a:endParaRPr lang="zh-CN" altLang="en-US" sz="700" dirty="0">
              <a:solidFill>
                <a:srgbClr val="0D0D0D"/>
              </a:solidFill>
              <a:latin typeface="+mn-ea"/>
              <a:ea typeface="+mn-ea"/>
            </a:endParaRPr>
          </a:p>
        </p:txBody>
      </p:sp>
      <p:sp>
        <p:nvSpPr>
          <p:cNvPr id="6" name="Text Box 10"/>
          <p:cNvSpPr txBox="1">
            <a:spLocks noChangeArrowheads="1"/>
          </p:cNvSpPr>
          <p:nvPr/>
        </p:nvSpPr>
        <p:spPr bwMode="auto">
          <a:xfrm>
            <a:off x="930275" y="4368800"/>
            <a:ext cx="3084513" cy="1363450"/>
          </a:xfrm>
          <a:prstGeom prst="rect">
            <a:avLst/>
          </a:prstGeom>
          <a:noFill/>
          <a:ln w="9525">
            <a:noFill/>
            <a:miter lim="800000"/>
          </a:ln>
        </p:spPr>
        <p:txBody>
          <a:bodyPr lIns="60960" tIns="30480" rIns="60960" bIns="30480">
            <a:spAutoFit/>
          </a:bodyPr>
          <a:lstStyle>
            <a:lvl1pPr defTabSz="1449070">
              <a:defRPr>
                <a:solidFill>
                  <a:schemeClr val="tx1"/>
                </a:solidFill>
                <a:latin typeface="Lao UI" panose="020B0502040204020203" pitchFamily="34" charset="0"/>
                <a:ea typeface="方正卡通简体" panose="03000509000000000000" pitchFamily="65" charset="-122"/>
              </a:defRPr>
            </a:lvl1pPr>
            <a:lvl2pPr marL="742950" indent="-285750" defTabSz="1449070">
              <a:defRPr>
                <a:solidFill>
                  <a:schemeClr val="tx1"/>
                </a:solidFill>
                <a:latin typeface="Lao UI" panose="020B0502040204020203" pitchFamily="34" charset="0"/>
                <a:ea typeface="方正卡通简体" panose="03000509000000000000" pitchFamily="65" charset="-122"/>
              </a:defRPr>
            </a:lvl2pPr>
            <a:lvl3pPr marL="1143000" indent="-228600" defTabSz="1449070">
              <a:defRPr>
                <a:solidFill>
                  <a:schemeClr val="tx1"/>
                </a:solidFill>
                <a:latin typeface="Lao UI" panose="020B0502040204020203" pitchFamily="34" charset="0"/>
                <a:ea typeface="方正卡通简体" panose="03000509000000000000" pitchFamily="65" charset="-122"/>
              </a:defRPr>
            </a:lvl3pPr>
            <a:lvl4pPr marL="1600200" indent="-228600" defTabSz="1449070">
              <a:defRPr>
                <a:solidFill>
                  <a:schemeClr val="tx1"/>
                </a:solidFill>
                <a:latin typeface="Lao UI" panose="020B0502040204020203" pitchFamily="34" charset="0"/>
                <a:ea typeface="方正卡通简体" panose="03000509000000000000" pitchFamily="65" charset="-122"/>
              </a:defRPr>
            </a:lvl4pPr>
            <a:lvl5pPr marL="2057400" indent="-228600" defTabSz="1449070">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algn="r" eaLnBrk="1" hangingPunct="1">
              <a:lnSpc>
                <a:spcPct val="120000"/>
              </a:lnSpc>
            </a:pPr>
            <a:r>
              <a:rPr lang="zh-CN" altLang="en-US">
                <a:solidFill>
                  <a:srgbClr val="0D0D0D"/>
                </a:solidFill>
                <a:latin typeface="+mn-ea"/>
                <a:ea typeface="+mn-ea"/>
                <a:cs typeface="Open Sans" panose="020B0606030504020204"/>
              </a:rPr>
              <a:t>添加您的标题</a:t>
            </a:r>
            <a:endParaRPr lang="en-US" altLang="zh-CN">
              <a:solidFill>
                <a:srgbClr val="0D0D0D"/>
              </a:solidFill>
              <a:latin typeface="+mn-ea"/>
              <a:ea typeface="+mn-ea"/>
              <a:cs typeface="Open Sans" panose="020B0606030504020204"/>
            </a:endParaRPr>
          </a:p>
          <a:p>
            <a:pPr algn="r" eaLnBrk="1" hangingPunct="1">
              <a:lnSpc>
                <a:spcPct val="150000"/>
              </a:lnSpc>
            </a:pPr>
            <a:r>
              <a:rPr lang="zh-CN" altLang="en-US" sz="1400">
                <a:solidFill>
                  <a:srgbClr val="0D0D0D"/>
                </a:solidFill>
                <a:latin typeface="+mn-ea"/>
                <a:ea typeface="+mn-ea"/>
              </a:rPr>
              <a:t>您的内容打在这里，或者通过复制您的文本后，在此框中选择粘贴，并选择只保留文字。</a:t>
            </a:r>
            <a:endParaRPr lang="zh-CN" altLang="en-US" sz="700">
              <a:solidFill>
                <a:srgbClr val="0D0D0D"/>
              </a:solidFill>
              <a:latin typeface="+mn-ea"/>
              <a:ea typeface="+mn-ea"/>
            </a:endParaRPr>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69215" y="3811905"/>
            <a:ext cx="2301875" cy="3017520"/>
          </a:xfrm>
          <a:prstGeom prst="rect">
            <a:avLst/>
          </a:prstGeom>
        </p:spPr>
      </p:pic>
      <p:pic>
        <p:nvPicPr>
          <p:cNvPr id="11" name="图片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299940" y="4208177"/>
            <a:ext cx="1749623" cy="2570963"/>
          </a:xfrm>
          <a:prstGeom prst="rect">
            <a:avLst/>
          </a:prstGeom>
        </p:spPr>
      </p:pic>
      <p:sp>
        <p:nvSpPr>
          <p:cNvPr id="2" name="文本框 1"/>
          <p:cNvSpPr txBox="1"/>
          <p:nvPr/>
        </p:nvSpPr>
        <p:spPr>
          <a:xfrm>
            <a:off x="653415" y="605155"/>
            <a:ext cx="6693535" cy="553085"/>
          </a:xfrm>
          <a:prstGeom prst="rect">
            <a:avLst/>
          </a:prstGeom>
          <a:noFill/>
        </p:spPr>
        <p:txBody>
          <a:bodyPr wrap="square" rtlCol="0">
            <a:spAutoFit/>
          </a:bodyPr>
          <a:lstStyle/>
          <a:p>
            <a:pPr algn="ctr"/>
            <a:r>
              <a:rPr lang="zh-CN" altLang="en-US" sz="3000" dirty="0">
                <a:solidFill>
                  <a:srgbClr val="FF0000"/>
                </a:solidFill>
              </a:rPr>
              <a:t>我能够理解</a:t>
            </a:r>
            <a:r>
              <a:rPr lang="zh-CN" altLang="en-US" sz="3000" dirty="0" smtClean="0">
                <a:solidFill>
                  <a:srgbClr val="FF0000"/>
                </a:solidFill>
              </a:rPr>
              <a:t>的</a:t>
            </a:r>
            <a:endParaRPr lang="zh-CN" altLang="en-US" sz="3000" dirty="0">
              <a:solidFill>
                <a:srgbClr val="FF0000"/>
              </a:solidFill>
            </a:endParaRPr>
          </a:p>
        </p:txBody>
      </p:sp>
      <p:sp>
        <p:nvSpPr>
          <p:cNvPr id="4" name="文本框 3"/>
          <p:cNvSpPr txBox="1"/>
          <p:nvPr/>
        </p:nvSpPr>
        <p:spPr>
          <a:xfrm>
            <a:off x="1824355" y="1577340"/>
            <a:ext cx="8543925" cy="4154170"/>
          </a:xfrm>
          <a:prstGeom prst="rect">
            <a:avLst/>
          </a:prstGeom>
          <a:noFill/>
        </p:spPr>
        <p:txBody>
          <a:bodyPr wrap="square" rtlCol="0">
            <a:spAutoFit/>
          </a:bodyPr>
          <a:lstStyle/>
          <a:p>
            <a:r>
              <a:rPr lang="en-US" altLang="zh-CN" sz="2200" dirty="0"/>
              <a:t>1</a:t>
            </a:r>
            <a:r>
              <a:rPr lang="zh-CN" altLang="en-US" sz="2200" dirty="0"/>
              <a:t>：与孩子保持相同的位置</a:t>
            </a:r>
            <a:r>
              <a:rPr lang="zh-CN" altLang="en-US" sz="2200" dirty="0">
                <a:solidFill>
                  <a:srgbClr val="5C76B9"/>
                </a:solidFill>
              </a:rPr>
              <a:t>（有的小组时间是在桌边进行，有的也许在围在地板上进行，有的是在户外。无论何种情况，成人都应该与孩子处于同样的位置。）</a:t>
            </a:r>
          </a:p>
          <a:p>
            <a:r>
              <a:rPr lang="en-US" altLang="zh-CN" sz="2200" dirty="0"/>
              <a:t>2</a:t>
            </a:r>
            <a:r>
              <a:rPr lang="zh-CN" altLang="en-US" sz="2200" dirty="0"/>
              <a:t>：观察孩子用材料做什么。</a:t>
            </a:r>
            <a:r>
              <a:rPr lang="zh-CN" altLang="en-US" sz="2200" dirty="0">
                <a:solidFill>
                  <a:srgbClr val="5C76B9"/>
                </a:solidFill>
              </a:rPr>
              <a:t>（小组时间总是充满惊奇，因为孩子对材料有各种不同的回应。对成人而言这是个密切观察孩子以各种各样的方式来使用一组类似材料的机会，也提供了一个了解孩子兴趣与技巧的小型实验室。</a:t>
            </a:r>
            <a:r>
              <a:rPr lang="zh-CN" altLang="en-US" sz="2200" dirty="0">
                <a:solidFill>
                  <a:srgbClr val="5C76B9"/>
                </a:solidFill>
                <a:sym typeface="+mn-ea"/>
              </a:rPr>
              <a:t>观察每个孩子对同一种材料的不同使用方法。</a:t>
            </a:r>
            <a:r>
              <a:rPr lang="zh-CN" altLang="en-US" sz="2200" dirty="0">
                <a:solidFill>
                  <a:srgbClr val="5C76B9"/>
                </a:solidFill>
              </a:rPr>
              <a:t>）</a:t>
            </a:r>
          </a:p>
          <a:p>
            <a:r>
              <a:rPr lang="en-US" altLang="zh-CN" sz="2200" dirty="0"/>
              <a:t>3</a:t>
            </a:r>
            <a:r>
              <a:rPr lang="zh-CN" altLang="en-US" sz="2200" dirty="0"/>
              <a:t>：仔细听孩子说话</a:t>
            </a:r>
            <a:r>
              <a:rPr lang="zh-CN" altLang="en-US" sz="2200" dirty="0">
                <a:solidFill>
                  <a:srgbClr val="FF0000"/>
                </a:solidFill>
              </a:rPr>
              <a:t>。</a:t>
            </a:r>
            <a:r>
              <a:rPr lang="zh-CN" altLang="en-US" sz="2200" dirty="0">
                <a:solidFill>
                  <a:srgbClr val="5C76B9"/>
                </a:solidFill>
              </a:rPr>
              <a:t>（孩子利材料工作时，可能会向老师、同伴或自己做出评价，哪些叙述会让他对周围世界的理解产生反思。但是很多时候，孩子的自言自语或者与同伴的交流未能仔细听清，后期询问幼儿有可能已经忘了。）</a:t>
            </a: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162797" y="2084853"/>
            <a:ext cx="4427725" cy="2407777"/>
          </a:xfrm>
          <a:prstGeom prst="rect">
            <a:avLst/>
          </a:prstGeom>
        </p:spPr>
      </p:pic>
      <p:sp>
        <p:nvSpPr>
          <p:cNvPr id="4" name="Content Placeholder 2"/>
          <p:cNvSpPr txBox="1"/>
          <p:nvPr/>
        </p:nvSpPr>
        <p:spPr bwMode="auto">
          <a:xfrm>
            <a:off x="682672" y="1810487"/>
            <a:ext cx="5581651" cy="1312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920" tIns="60960" rIns="121920" bIns="60960"/>
          <a:lstStyle>
            <a:lvl1pPr defTabSz="1449070">
              <a:lnSpc>
                <a:spcPct val="90000"/>
              </a:lnSpc>
              <a:spcBef>
                <a:spcPts val="1000"/>
              </a:spcBef>
              <a:buFont typeface="Arial" panose="020B0604020202020204" pitchFamily="34" charset="0"/>
              <a:buChar char="•"/>
              <a:defRPr sz="2800">
                <a:solidFill>
                  <a:schemeClr val="tx1"/>
                </a:solidFill>
                <a:latin typeface="Lao UI" panose="020B0502040204020203" pitchFamily="34" charset="0"/>
                <a:ea typeface="方正卡通简体" panose="03000509000000000000" pitchFamily="65" charset="-122"/>
              </a:defRPr>
            </a:lvl1pPr>
            <a:lvl2pPr marL="742950" indent="-285750" defTabSz="1449070">
              <a:lnSpc>
                <a:spcPct val="90000"/>
              </a:lnSpc>
              <a:spcBef>
                <a:spcPts val="500"/>
              </a:spcBef>
              <a:buFont typeface="Arial" panose="020B0604020202020204" pitchFamily="34" charset="0"/>
              <a:buChar char="•"/>
              <a:defRPr sz="2400">
                <a:solidFill>
                  <a:schemeClr val="tx1"/>
                </a:solidFill>
                <a:latin typeface="Lao UI" panose="020B0502040204020203" pitchFamily="34" charset="0"/>
                <a:ea typeface="方正卡通简体" panose="03000509000000000000" pitchFamily="65" charset="-122"/>
              </a:defRPr>
            </a:lvl2pPr>
            <a:lvl3pPr marL="1143000" indent="-228600" defTabSz="1449070">
              <a:lnSpc>
                <a:spcPct val="90000"/>
              </a:lnSpc>
              <a:spcBef>
                <a:spcPts val="500"/>
              </a:spcBef>
              <a:buFont typeface="Arial" panose="020B0604020202020204" pitchFamily="34" charset="0"/>
              <a:buChar char="•"/>
              <a:defRPr sz="2000">
                <a:solidFill>
                  <a:schemeClr val="tx1"/>
                </a:solidFill>
                <a:latin typeface="Lao UI" panose="020B0502040204020203" pitchFamily="34" charset="0"/>
                <a:ea typeface="方正卡通简体" panose="03000509000000000000" pitchFamily="65" charset="-122"/>
              </a:defRPr>
            </a:lvl3pPr>
            <a:lvl4pPr marL="16002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4pPr>
            <a:lvl5pPr marL="20574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9pPr>
          </a:lstStyle>
          <a:p>
            <a:pPr algn="r" eaLnBrk="1" hangingPunct="1">
              <a:lnSpc>
                <a:spcPct val="150000"/>
              </a:lnSpc>
              <a:spcBef>
                <a:spcPct val="0"/>
              </a:spcBef>
              <a:buFont typeface="Arial" panose="020B0604020202020204" pitchFamily="34" charset="0"/>
              <a:buNone/>
            </a:pPr>
            <a:endParaRPr lang="en-US" altLang="zh-CN" sz="1800" dirty="0">
              <a:solidFill>
                <a:schemeClr val="tx1">
                  <a:lumMod val="85000"/>
                  <a:lumOff val="15000"/>
                </a:schemeClr>
              </a:solidFill>
              <a:latin typeface="华文细黑" panose="02010600040101010101" pitchFamily="2" charset="-122"/>
              <a:cs typeface="Arial" panose="020B0604020202020204" pitchFamily="34" charset="0"/>
            </a:endParaRPr>
          </a:p>
        </p:txBody>
      </p:sp>
      <p:sp>
        <p:nvSpPr>
          <p:cNvPr id="5" name="文本框 1"/>
          <p:cNvSpPr txBox="1"/>
          <p:nvPr/>
        </p:nvSpPr>
        <p:spPr>
          <a:xfrm>
            <a:off x="653415" y="605155"/>
            <a:ext cx="6693535" cy="553085"/>
          </a:xfrm>
          <a:prstGeom prst="rect">
            <a:avLst/>
          </a:prstGeom>
          <a:noFill/>
        </p:spPr>
        <p:txBody>
          <a:bodyPr wrap="square" rtlCol="0">
            <a:spAutoFit/>
          </a:bodyPr>
          <a:lstStyle/>
          <a:p>
            <a:pPr algn="ctr"/>
            <a:r>
              <a:rPr lang="zh-CN" altLang="en-US" sz="3000" dirty="0">
                <a:solidFill>
                  <a:srgbClr val="FF0000"/>
                </a:solidFill>
              </a:rPr>
              <a:t>我</a:t>
            </a:r>
            <a:r>
              <a:rPr lang="zh-CN" altLang="en-US" sz="3000" dirty="0" smtClean="0">
                <a:solidFill>
                  <a:srgbClr val="FF0000"/>
                </a:solidFill>
              </a:rPr>
              <a:t>能够</a:t>
            </a:r>
            <a:r>
              <a:rPr lang="zh-CN" altLang="en-US" sz="3000" dirty="0" smtClean="0">
                <a:solidFill>
                  <a:srgbClr val="FF0000"/>
                </a:solidFill>
              </a:rPr>
              <a:t>做到</a:t>
            </a:r>
            <a:r>
              <a:rPr lang="zh-CN" altLang="en-US" sz="3000" dirty="0" smtClean="0">
                <a:solidFill>
                  <a:srgbClr val="FF0000"/>
                </a:solidFill>
              </a:rPr>
              <a:t>的</a:t>
            </a:r>
            <a:endParaRPr lang="zh-CN" altLang="en-US" sz="3000" dirty="0">
              <a:solidFill>
                <a:srgbClr val="FF0000"/>
              </a:solidFill>
            </a:endParaRPr>
          </a:p>
        </p:txBody>
      </p:sp>
      <p:sp>
        <p:nvSpPr>
          <p:cNvPr id="6" name="矩形 5"/>
          <p:cNvSpPr/>
          <p:nvPr/>
        </p:nvSpPr>
        <p:spPr>
          <a:xfrm>
            <a:off x="768824" y="2054957"/>
            <a:ext cx="6096000" cy="1631216"/>
          </a:xfrm>
          <a:prstGeom prst="rect">
            <a:avLst/>
          </a:prstGeom>
        </p:spPr>
        <p:txBody>
          <a:bodyPr>
            <a:spAutoFit/>
          </a:bodyPr>
          <a:lstStyle/>
          <a:p>
            <a:r>
              <a:rPr lang="en-US" altLang="zh-CN" sz="2000" dirty="0" smtClean="0">
                <a:solidFill>
                  <a:schemeClr val="tx1">
                    <a:lumMod val="65000"/>
                    <a:lumOff val="35000"/>
                  </a:schemeClr>
                </a:solidFill>
              </a:rPr>
              <a:t>1</a:t>
            </a:r>
            <a:r>
              <a:rPr lang="zh-CN" altLang="en-US" sz="2000" dirty="0" smtClean="0">
                <a:solidFill>
                  <a:schemeClr val="tx1">
                    <a:lumMod val="65000"/>
                    <a:lumOff val="35000"/>
                  </a:schemeClr>
                </a:solidFill>
              </a:rPr>
              <a:t>：当</a:t>
            </a:r>
            <a:r>
              <a:rPr lang="zh-CN" altLang="en-US" sz="2000" dirty="0" smtClean="0">
                <a:solidFill>
                  <a:schemeClr val="tx1">
                    <a:lumMod val="65000"/>
                    <a:lumOff val="35000"/>
                  </a:schemeClr>
                </a:solidFill>
              </a:rPr>
              <a:t>你思考怎样用材料才恰当时，试着采用正在探索和发现该材料的幼儿的观点</a:t>
            </a:r>
            <a:r>
              <a:rPr lang="zh-CN" altLang="en-US" sz="2000" dirty="0" smtClean="0">
                <a:solidFill>
                  <a:schemeClr val="tx1">
                    <a:lumMod val="65000"/>
                    <a:lumOff val="35000"/>
                  </a:schemeClr>
                </a:solidFill>
              </a:rPr>
              <a:t>。</a:t>
            </a:r>
            <a:endParaRPr lang="en-US" altLang="zh-CN" sz="2000" dirty="0" smtClean="0">
              <a:solidFill>
                <a:schemeClr val="tx1">
                  <a:lumMod val="65000"/>
                  <a:lumOff val="35000"/>
                </a:schemeClr>
              </a:solidFill>
            </a:endParaRPr>
          </a:p>
          <a:p>
            <a:r>
              <a:rPr lang="en-US" altLang="zh-CN" sz="2000" dirty="0" smtClean="0">
                <a:solidFill>
                  <a:schemeClr val="tx1">
                    <a:lumMod val="65000"/>
                    <a:lumOff val="35000"/>
                  </a:schemeClr>
                </a:solidFill>
              </a:rPr>
              <a:t>2</a:t>
            </a:r>
            <a:r>
              <a:rPr lang="zh-CN" altLang="en-US" sz="2000" dirty="0" smtClean="0">
                <a:solidFill>
                  <a:schemeClr val="tx1">
                    <a:lumMod val="65000"/>
                    <a:lumOff val="35000"/>
                  </a:schemeClr>
                </a:solidFill>
              </a:rPr>
              <a:t>：</a:t>
            </a:r>
            <a:r>
              <a:rPr lang="zh-CN" altLang="en-US" sz="2000" dirty="0" smtClean="0">
                <a:solidFill>
                  <a:schemeClr val="tx1">
                    <a:lumMod val="65000"/>
                    <a:lumOff val="35000"/>
                  </a:schemeClr>
                </a:solidFill>
              </a:rPr>
              <a:t>支持和建构幼儿的游戏点子，参与到幼儿建立的情境中</a:t>
            </a:r>
            <a:r>
              <a:rPr lang="zh-CN" altLang="en-US" sz="2000" dirty="0" smtClean="0">
                <a:solidFill>
                  <a:schemeClr val="tx1">
                    <a:lumMod val="65000"/>
                    <a:lumOff val="35000"/>
                  </a:schemeClr>
                </a:solidFill>
              </a:rPr>
              <a:t>。</a:t>
            </a:r>
            <a:endParaRPr lang="en-US" altLang="zh-CN" sz="2000" dirty="0" smtClean="0">
              <a:solidFill>
                <a:schemeClr val="tx1">
                  <a:lumMod val="65000"/>
                  <a:lumOff val="35000"/>
                </a:schemeClr>
              </a:solidFill>
            </a:endParaRPr>
          </a:p>
          <a:p>
            <a:r>
              <a:rPr lang="en-US" altLang="zh-CN" sz="2000" dirty="0" smtClean="0">
                <a:solidFill>
                  <a:schemeClr val="tx1">
                    <a:lumMod val="65000"/>
                    <a:lumOff val="35000"/>
                  </a:schemeClr>
                </a:solidFill>
              </a:rPr>
              <a:t>3</a:t>
            </a:r>
            <a:r>
              <a:rPr lang="zh-CN" altLang="en-US" sz="2000" dirty="0" smtClean="0">
                <a:solidFill>
                  <a:schemeClr val="tx1">
                    <a:lumMod val="65000"/>
                    <a:lumOff val="35000"/>
                  </a:schemeClr>
                </a:solidFill>
              </a:rPr>
              <a:t>：倾听孩子的声音。</a:t>
            </a:r>
            <a:endParaRPr lang="zh-CN" alt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51804" y="1385281"/>
            <a:ext cx="3496396" cy="2851227"/>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900002" y="4373881"/>
            <a:ext cx="1999492" cy="1493523"/>
          </a:xfrm>
          <a:prstGeom prst="rect">
            <a:avLst/>
          </a:prstGeom>
        </p:spPr>
      </p:pic>
      <p:sp>
        <p:nvSpPr>
          <p:cNvPr id="4" name="文本框 3"/>
          <p:cNvSpPr txBox="1"/>
          <p:nvPr/>
        </p:nvSpPr>
        <p:spPr>
          <a:xfrm>
            <a:off x="5709709" y="1555221"/>
            <a:ext cx="5694892" cy="1938992"/>
          </a:xfrm>
          <a:prstGeom prst="rect">
            <a:avLst/>
          </a:prstGeom>
          <a:noFill/>
        </p:spPr>
        <p:txBody>
          <a:bodyPr wrap="square">
            <a:spAutoFit/>
          </a:bodyPr>
          <a:lstStyle/>
          <a:p>
            <a:pPr eaLnBrk="1" fontAlgn="auto" hangingPunct="1">
              <a:lnSpc>
                <a:spcPct val="150000"/>
              </a:lnSpc>
              <a:spcBef>
                <a:spcPts val="0"/>
              </a:spcBef>
              <a:spcAft>
                <a:spcPts val="0"/>
              </a:spcAft>
              <a:defRPr/>
            </a:pPr>
            <a:r>
              <a:rPr lang="en-US" altLang="zh-CN" sz="2000" dirty="0" smtClean="0">
                <a:solidFill>
                  <a:schemeClr val="tx1">
                    <a:lumMod val="85000"/>
                    <a:lumOff val="15000"/>
                  </a:schemeClr>
                </a:solidFill>
                <a:latin typeface="华文细黑" panose="02010600040101010101" pitchFamily="2" charset="-122"/>
                <a:ea typeface="+mn-ea"/>
              </a:rPr>
              <a:t>1</a:t>
            </a:r>
            <a:r>
              <a:rPr lang="zh-CN" altLang="en-US" sz="2000" dirty="0" smtClean="0">
                <a:solidFill>
                  <a:schemeClr val="tx1">
                    <a:lumMod val="85000"/>
                    <a:lumOff val="15000"/>
                  </a:schemeClr>
                </a:solidFill>
                <a:latin typeface="华文细黑" panose="02010600040101010101" pitchFamily="2" charset="-122"/>
                <a:ea typeface="+mn-ea"/>
              </a:rPr>
              <a:t>：如何保持一组成员数月</a:t>
            </a:r>
            <a:endParaRPr lang="en-US" altLang="zh-CN" sz="2000" dirty="0" smtClean="0">
              <a:solidFill>
                <a:schemeClr val="tx1">
                  <a:lumMod val="85000"/>
                  <a:lumOff val="15000"/>
                </a:schemeClr>
              </a:solidFill>
              <a:latin typeface="华文细黑" panose="02010600040101010101" pitchFamily="2" charset="-122"/>
              <a:ea typeface="+mn-ea"/>
            </a:endParaRPr>
          </a:p>
          <a:p>
            <a:pPr eaLnBrk="1" fontAlgn="auto" hangingPunct="1">
              <a:lnSpc>
                <a:spcPct val="150000"/>
              </a:lnSpc>
              <a:spcBef>
                <a:spcPts val="0"/>
              </a:spcBef>
              <a:spcAft>
                <a:spcPts val="0"/>
              </a:spcAft>
              <a:defRPr/>
            </a:pPr>
            <a:r>
              <a:rPr lang="en-US" altLang="zh-CN" sz="2000" dirty="0" smtClean="0">
                <a:solidFill>
                  <a:schemeClr val="tx1">
                    <a:lumMod val="85000"/>
                    <a:lumOff val="15000"/>
                  </a:schemeClr>
                </a:solidFill>
                <a:latin typeface="华文细黑" panose="02010600040101010101" pitchFamily="2" charset="-122"/>
              </a:rPr>
              <a:t>2</a:t>
            </a:r>
            <a:r>
              <a:rPr lang="zh-CN" altLang="en-US" sz="2000" dirty="0" smtClean="0">
                <a:solidFill>
                  <a:schemeClr val="tx1">
                    <a:lumMod val="85000"/>
                    <a:lumOff val="15000"/>
                  </a:schemeClr>
                </a:solidFill>
                <a:latin typeface="华文细黑" panose="02010600040101010101" pitchFamily="2" charset="-122"/>
              </a:rPr>
              <a:t>：何为高瞻性核心经验</a:t>
            </a:r>
            <a:endParaRPr lang="en-US" altLang="zh-CN" sz="2000" dirty="0" smtClean="0">
              <a:solidFill>
                <a:schemeClr val="tx1">
                  <a:lumMod val="85000"/>
                  <a:lumOff val="15000"/>
                </a:schemeClr>
              </a:solidFill>
              <a:latin typeface="华文细黑" panose="02010600040101010101" pitchFamily="2" charset="-122"/>
            </a:endParaRPr>
          </a:p>
          <a:p>
            <a:pPr eaLnBrk="1" fontAlgn="auto" hangingPunct="1">
              <a:lnSpc>
                <a:spcPct val="150000"/>
              </a:lnSpc>
              <a:spcBef>
                <a:spcPts val="0"/>
              </a:spcBef>
              <a:spcAft>
                <a:spcPts val="0"/>
              </a:spcAft>
              <a:defRPr/>
            </a:pPr>
            <a:r>
              <a:rPr lang="en-US" altLang="zh-CN" sz="2000" dirty="0" smtClean="0">
                <a:solidFill>
                  <a:schemeClr val="tx1">
                    <a:lumMod val="85000"/>
                    <a:lumOff val="15000"/>
                  </a:schemeClr>
                </a:solidFill>
                <a:latin typeface="华文细黑" panose="02010600040101010101" pitchFamily="2" charset="-122"/>
                <a:ea typeface="+mn-ea"/>
              </a:rPr>
              <a:t>3</a:t>
            </a:r>
            <a:r>
              <a:rPr lang="zh-CN" altLang="en-US" sz="2000" dirty="0" smtClean="0">
                <a:solidFill>
                  <a:schemeClr val="tx1">
                    <a:lumMod val="85000"/>
                    <a:lumOff val="15000"/>
                  </a:schemeClr>
                </a:solidFill>
                <a:latin typeface="华文细黑" panose="02010600040101010101" pitchFamily="2" charset="-122"/>
                <a:ea typeface="+mn-ea"/>
              </a:rPr>
              <a:t>：如何把控知识量不会过多</a:t>
            </a:r>
            <a:endParaRPr lang="en-US" altLang="zh-CN" sz="2000" dirty="0" smtClean="0">
              <a:solidFill>
                <a:schemeClr val="tx1">
                  <a:lumMod val="85000"/>
                  <a:lumOff val="15000"/>
                </a:schemeClr>
              </a:solidFill>
              <a:latin typeface="华文细黑" panose="02010600040101010101" pitchFamily="2" charset="-122"/>
            </a:endParaRPr>
          </a:p>
          <a:p>
            <a:pPr eaLnBrk="1" fontAlgn="auto" hangingPunct="1">
              <a:lnSpc>
                <a:spcPct val="150000"/>
              </a:lnSpc>
              <a:spcBef>
                <a:spcPts val="0"/>
              </a:spcBef>
              <a:spcAft>
                <a:spcPts val="0"/>
              </a:spcAft>
              <a:defRPr/>
            </a:pPr>
            <a:r>
              <a:rPr lang="en-US" altLang="zh-CN" sz="2000" dirty="0" smtClean="0">
                <a:solidFill>
                  <a:schemeClr val="tx1">
                    <a:lumMod val="85000"/>
                    <a:lumOff val="15000"/>
                  </a:schemeClr>
                </a:solidFill>
                <a:latin typeface="华文细黑" panose="02010600040101010101" pitchFamily="2" charset="-122"/>
                <a:ea typeface="+mn-ea"/>
              </a:rPr>
              <a:t>4</a:t>
            </a:r>
            <a:r>
              <a:rPr lang="zh-CN" altLang="en-US" sz="2000" smtClean="0">
                <a:solidFill>
                  <a:schemeClr val="tx1">
                    <a:lumMod val="85000"/>
                    <a:lumOff val="15000"/>
                  </a:schemeClr>
                </a:solidFill>
                <a:latin typeface="华文细黑" panose="02010600040101010101" pitchFamily="2" charset="-122"/>
                <a:ea typeface="+mn-ea"/>
              </a:rPr>
              <a:t>：很难关注到每一个幼儿</a:t>
            </a:r>
            <a:endParaRPr lang="zh-CN" altLang="en-US" sz="2000" dirty="0">
              <a:solidFill>
                <a:schemeClr val="tx1">
                  <a:lumMod val="85000"/>
                  <a:lumOff val="15000"/>
                </a:schemeClr>
              </a:solidFill>
              <a:latin typeface="华文细黑" panose="02010600040101010101" pitchFamily="2" charset="-122"/>
              <a:ea typeface="+mn-ea"/>
            </a:endParaRPr>
          </a:p>
        </p:txBody>
      </p:sp>
      <p:sp>
        <p:nvSpPr>
          <p:cNvPr id="6" name="文本框 1"/>
          <p:cNvSpPr txBox="1"/>
          <p:nvPr/>
        </p:nvSpPr>
        <p:spPr>
          <a:xfrm>
            <a:off x="653415" y="605155"/>
            <a:ext cx="6693535" cy="553085"/>
          </a:xfrm>
          <a:prstGeom prst="rect">
            <a:avLst/>
          </a:prstGeom>
          <a:noFill/>
        </p:spPr>
        <p:txBody>
          <a:bodyPr wrap="square" rtlCol="0">
            <a:spAutoFit/>
          </a:bodyPr>
          <a:lstStyle/>
          <a:p>
            <a:pPr algn="ctr"/>
            <a:r>
              <a:rPr lang="zh-CN" altLang="en-US" sz="3000" dirty="0" smtClean="0">
                <a:solidFill>
                  <a:srgbClr val="FF0000"/>
                </a:solidFill>
              </a:rPr>
              <a:t>我</a:t>
            </a:r>
            <a:r>
              <a:rPr lang="zh-CN" altLang="en-US" sz="3000" dirty="0" smtClean="0">
                <a:solidFill>
                  <a:srgbClr val="FF0000"/>
                </a:solidFill>
              </a:rPr>
              <a:t>的疑惑</a:t>
            </a:r>
            <a:endParaRPr lang="zh-CN" altLang="en-US" sz="30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761998" y="2129692"/>
            <a:ext cx="4427725" cy="2407777"/>
          </a:xfrm>
          <a:prstGeom prst="rect">
            <a:avLst/>
          </a:prstGeom>
        </p:spPr>
      </p:pic>
      <p:sp>
        <p:nvSpPr>
          <p:cNvPr id="3" name="文本框 2"/>
          <p:cNvSpPr txBox="1">
            <a:spLocks noChangeArrowheads="1"/>
          </p:cNvSpPr>
          <p:nvPr/>
        </p:nvSpPr>
        <p:spPr bwMode="auto">
          <a:xfrm>
            <a:off x="5645149" y="2642629"/>
            <a:ext cx="4878917" cy="7067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algn="ctr" eaLnBrk="1" hangingPunct="1"/>
            <a:r>
              <a:rPr lang="zh-CN" altLang="en-US" sz="4000" dirty="0" smtClean="0">
                <a:solidFill>
                  <a:schemeClr val="tx1">
                    <a:lumMod val="85000"/>
                    <a:lumOff val="15000"/>
                  </a:schemeClr>
                </a:solidFill>
              </a:rPr>
              <a:t>感谢聆听</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1132417" y="1348788"/>
            <a:ext cx="4082000" cy="38915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4339" name="Group 343"/>
          <p:cNvGrpSpPr/>
          <p:nvPr/>
        </p:nvGrpSpPr>
        <p:grpSpPr bwMode="auto">
          <a:xfrm>
            <a:off x="6105525" y="1293813"/>
            <a:ext cx="4667250" cy="1108075"/>
            <a:chOff x="4572000" y="1643056"/>
            <a:chExt cx="3500462" cy="831365"/>
          </a:xfrm>
        </p:grpSpPr>
        <p:sp>
          <p:nvSpPr>
            <p:cNvPr id="4" name="Rectangle 33"/>
            <p:cNvSpPr/>
            <p:nvPr/>
          </p:nvSpPr>
          <p:spPr>
            <a:xfrm>
              <a:off x="4572000" y="1643056"/>
              <a:ext cx="1371610" cy="315632"/>
            </a:xfrm>
            <a:prstGeom prst="rect">
              <a:avLst/>
            </a:prstGeom>
          </p:spPr>
          <p:txBody>
            <a:bodyPr wrap="none">
              <a:spAutoFit/>
            </a:bodyPr>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eaLnBrk="1" hangingPunct="1"/>
              <a:r>
                <a:rPr lang="zh-CN" altLang="en-US" sz="2100" dirty="0">
                  <a:solidFill>
                    <a:srgbClr val="262626"/>
                  </a:solidFill>
                  <a:latin typeface="+mn-ea"/>
                  <a:ea typeface="+mn-ea"/>
                  <a:cs typeface="Open Sans" panose="020B0606030504020204"/>
                </a:rPr>
                <a:t>点击添加标题</a:t>
              </a:r>
              <a:endParaRPr lang="en-US" sz="2100" dirty="0">
                <a:solidFill>
                  <a:srgbClr val="262626"/>
                </a:solidFill>
                <a:latin typeface="+mn-ea"/>
                <a:ea typeface="+mn-ea"/>
                <a:cs typeface="Open Sans" panose="020B0606030504020204"/>
              </a:endParaRPr>
            </a:p>
          </p:txBody>
        </p:sp>
        <p:sp>
          <p:nvSpPr>
            <p:cNvPr id="5" name="Rectangle 325"/>
            <p:cNvSpPr/>
            <p:nvPr/>
          </p:nvSpPr>
          <p:spPr>
            <a:xfrm>
              <a:off x="4572000" y="1943205"/>
              <a:ext cx="3500462" cy="531216"/>
            </a:xfrm>
            <a:prstGeom prst="rect">
              <a:avLst/>
            </a:prstGeom>
          </p:spPr>
          <p:txBody>
            <a:bodyPr>
              <a:spAutoFit/>
            </a:bodyPr>
            <a:lstStyle/>
            <a:p>
              <a:pPr eaLnBrk="1" fontAlgn="auto" hangingPunct="1">
                <a:lnSpc>
                  <a:spcPct val="150000"/>
                </a:lnSpc>
                <a:spcBef>
                  <a:spcPts val="0"/>
                </a:spcBef>
                <a:spcAft>
                  <a:spcPts val="0"/>
                </a:spcAft>
                <a:defRPr/>
              </a:pPr>
              <a:r>
                <a:rPr lang="zh-CN" altLang="en-US" sz="1335" dirty="0">
                  <a:solidFill>
                    <a:schemeClr val="tx1">
                      <a:lumMod val="95000"/>
                      <a:lumOff val="5000"/>
                    </a:schemeClr>
                  </a:solidFill>
                  <a:latin typeface="+mn-ea"/>
                </a:rPr>
                <a:t>您的内容打在这里，或者通过复制您的文本后，在此框中选择粘贴，并选择只保留文字；您的内容打在这里</a:t>
              </a:r>
              <a:endParaRPr lang="ms-MY" sz="1335" dirty="0">
                <a:solidFill>
                  <a:schemeClr val="tx1">
                    <a:lumMod val="85000"/>
                    <a:lumOff val="15000"/>
                  </a:schemeClr>
                </a:solidFill>
                <a:latin typeface="+mn-ea"/>
                <a:cs typeface="Open Sans Light" pitchFamily="34" charset="0"/>
              </a:endParaRPr>
            </a:p>
          </p:txBody>
        </p:sp>
      </p:grpSp>
      <p:sp>
        <p:nvSpPr>
          <p:cNvPr id="7" name="Rectangle 330"/>
          <p:cNvSpPr/>
          <p:nvPr/>
        </p:nvSpPr>
        <p:spPr>
          <a:xfrm>
            <a:off x="6772275" y="2817813"/>
            <a:ext cx="5157788" cy="296862"/>
          </a:xfrm>
          <a:prstGeom prst="rect">
            <a:avLst/>
          </a:prstGeom>
        </p:spPr>
        <p:txBody>
          <a:bodyPr wrap="none">
            <a:spAutoFit/>
          </a:bodyPr>
          <a:lstStyle/>
          <a:p>
            <a:pPr eaLnBrk="1" fontAlgn="auto" hangingPunct="1">
              <a:spcBef>
                <a:spcPts val="0"/>
              </a:spcBef>
              <a:spcAft>
                <a:spcPts val="0"/>
              </a:spcAft>
              <a:defRPr/>
            </a:pP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您的内容打在这里，或者通过复制您的文本后，在此框中选择粘贴</a:t>
            </a:r>
            <a:endParaRPr lang="en-US" sz="1335" dirty="0">
              <a:solidFill>
                <a:schemeClr val="tx1">
                  <a:lumMod val="85000"/>
                  <a:lumOff val="15000"/>
                </a:schemeClr>
              </a:solidFill>
              <a:latin typeface="+mn-lt"/>
              <a:ea typeface="Open Sans" panose="020B0606030504020204" pitchFamily="34" charset="0"/>
              <a:cs typeface="Open Sans" panose="020B0606030504020204" pitchFamily="34" charset="0"/>
            </a:endParaRPr>
          </a:p>
        </p:txBody>
      </p:sp>
      <p:sp>
        <p:nvSpPr>
          <p:cNvPr id="9" name="Oval 326"/>
          <p:cNvSpPr/>
          <p:nvPr/>
        </p:nvSpPr>
        <p:spPr>
          <a:xfrm>
            <a:off x="6200775" y="2817813"/>
            <a:ext cx="384175" cy="384175"/>
          </a:xfrm>
          <a:prstGeom prst="ellipse">
            <a:avLst/>
          </a:prstGeom>
          <a:solidFill>
            <a:srgbClr val="FF9C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solidFill>
                <a:schemeClr val="tx1">
                  <a:lumMod val="85000"/>
                  <a:lumOff val="15000"/>
                </a:schemeClr>
              </a:solidFill>
            </a:endParaRPr>
          </a:p>
        </p:txBody>
      </p:sp>
      <p:sp>
        <p:nvSpPr>
          <p:cNvPr id="10" name="Freeform 26"/>
          <p:cNvSpPr/>
          <p:nvPr/>
        </p:nvSpPr>
        <p:spPr bwMode="auto">
          <a:xfrm>
            <a:off x="6323013" y="2932113"/>
            <a:ext cx="152400" cy="15875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lumMod val="95000"/>
            </a:schemeClr>
          </a:solidFill>
          <a:ln>
            <a:noFill/>
          </a:ln>
        </p:spPr>
        <p:txBody>
          <a:bodyPr lIns="121920" tIns="60960" rIns="121920" bIns="60960"/>
          <a:lstStyle/>
          <a:p>
            <a:pPr eaLnBrk="1" fontAlgn="auto" hangingPunct="1">
              <a:spcBef>
                <a:spcPts val="0"/>
              </a:spcBef>
              <a:spcAft>
                <a:spcPts val="0"/>
              </a:spcAft>
              <a:defRPr/>
            </a:pPr>
            <a:endParaRPr lang="en-US" sz="2400" dirty="0">
              <a:solidFill>
                <a:schemeClr val="tx1">
                  <a:lumMod val="85000"/>
                  <a:lumOff val="15000"/>
                </a:schemeClr>
              </a:solidFill>
              <a:latin typeface="+mn-lt"/>
              <a:ea typeface="+mn-ea"/>
            </a:endParaRPr>
          </a:p>
        </p:txBody>
      </p:sp>
      <p:sp>
        <p:nvSpPr>
          <p:cNvPr id="12" name="Rectangle 335"/>
          <p:cNvSpPr/>
          <p:nvPr/>
        </p:nvSpPr>
        <p:spPr>
          <a:xfrm>
            <a:off x="6772275" y="3960813"/>
            <a:ext cx="4643438" cy="296862"/>
          </a:xfrm>
          <a:prstGeom prst="rect">
            <a:avLst/>
          </a:prstGeom>
        </p:spPr>
        <p:txBody>
          <a:bodyPr wrap="none">
            <a:spAutoFit/>
          </a:bodyPr>
          <a:lstStyle/>
          <a:p>
            <a:pPr eaLnBrk="1" fontAlgn="auto" hangingPunct="1">
              <a:spcBef>
                <a:spcPts val="0"/>
              </a:spcBef>
              <a:spcAft>
                <a:spcPts val="0"/>
              </a:spcAft>
              <a:defRPr/>
            </a:pPr>
            <a:r>
              <a:rPr lang="zh-CN" altLang="en-US" sz="1335" dirty="0">
                <a:latin typeface="+mn-lt"/>
                <a:ea typeface="+mn-ea"/>
              </a:rPr>
              <a:t>这</a:t>
            </a: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a:t>
            </a:r>
            <a:endParaRPr lang="en-US" altLang="zh-CN" sz="1335" dirty="0">
              <a:solidFill>
                <a:schemeClr val="tx1">
                  <a:lumMod val="85000"/>
                  <a:lumOff val="15000"/>
                </a:schemeClr>
              </a:solidFill>
              <a:latin typeface="+mn-lt"/>
              <a:ea typeface="Open Sans" panose="020B0606030504020204" pitchFamily="34" charset="0"/>
              <a:cs typeface="Open Sans" panose="020B0606030504020204" pitchFamily="34" charset="0"/>
            </a:endParaRPr>
          </a:p>
        </p:txBody>
      </p:sp>
      <p:sp>
        <p:nvSpPr>
          <p:cNvPr id="14" name="Oval 328"/>
          <p:cNvSpPr/>
          <p:nvPr/>
        </p:nvSpPr>
        <p:spPr>
          <a:xfrm>
            <a:off x="6200775" y="3960813"/>
            <a:ext cx="384175" cy="384175"/>
          </a:xfrm>
          <a:prstGeom prst="ellipse">
            <a:avLst/>
          </a:prstGeom>
          <a:solidFill>
            <a:srgbClr val="6190E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solidFill>
                <a:schemeClr val="tx1">
                  <a:lumMod val="85000"/>
                  <a:lumOff val="15000"/>
                </a:schemeClr>
              </a:solidFill>
            </a:endParaRPr>
          </a:p>
        </p:txBody>
      </p:sp>
      <p:sp>
        <p:nvSpPr>
          <p:cNvPr id="15" name="Freeform 26"/>
          <p:cNvSpPr/>
          <p:nvPr/>
        </p:nvSpPr>
        <p:spPr bwMode="auto">
          <a:xfrm>
            <a:off x="6323013" y="4075113"/>
            <a:ext cx="152400" cy="15875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lumMod val="95000"/>
            </a:schemeClr>
          </a:solidFill>
          <a:ln>
            <a:noFill/>
          </a:ln>
        </p:spPr>
        <p:txBody>
          <a:bodyPr lIns="121920" tIns="60960" rIns="121920" bIns="60960"/>
          <a:lstStyle/>
          <a:p>
            <a:pPr eaLnBrk="1" fontAlgn="auto" hangingPunct="1">
              <a:spcBef>
                <a:spcPts val="0"/>
              </a:spcBef>
              <a:spcAft>
                <a:spcPts val="0"/>
              </a:spcAft>
              <a:defRPr/>
            </a:pPr>
            <a:endParaRPr lang="en-US" sz="2400" dirty="0">
              <a:solidFill>
                <a:schemeClr val="tx1">
                  <a:lumMod val="85000"/>
                  <a:lumOff val="15000"/>
                </a:schemeClr>
              </a:solidFill>
              <a:latin typeface="+mn-lt"/>
              <a:ea typeface="+mn-ea"/>
            </a:endParaRPr>
          </a:p>
        </p:txBody>
      </p:sp>
      <p:sp>
        <p:nvSpPr>
          <p:cNvPr id="17" name="Rectangle 330"/>
          <p:cNvSpPr/>
          <p:nvPr/>
        </p:nvSpPr>
        <p:spPr>
          <a:xfrm>
            <a:off x="6772275" y="3389313"/>
            <a:ext cx="2928938" cy="296862"/>
          </a:xfrm>
          <a:prstGeom prst="rect">
            <a:avLst/>
          </a:prstGeom>
        </p:spPr>
        <p:txBody>
          <a:bodyPr wrap="none">
            <a:spAutoFit/>
          </a:bodyPr>
          <a:lstStyle/>
          <a:p>
            <a:pPr eaLnBrk="1" fontAlgn="auto" hangingPunct="1">
              <a:spcBef>
                <a:spcPts val="0"/>
              </a:spcBef>
              <a:spcAft>
                <a:spcPts val="0"/>
              </a:spcAft>
              <a:defRPr/>
            </a:pPr>
            <a:r>
              <a:rPr lang="zh-CN" altLang="en-US" sz="1335" dirty="0">
                <a:latin typeface="+mn-lt"/>
                <a:ea typeface="+mn-ea"/>
              </a:rPr>
              <a:t>这</a:t>
            </a:r>
            <a:r>
              <a:rPr lang="zh-CN" altLang="en-US" sz="1335" dirty="0">
                <a:solidFill>
                  <a:schemeClr val="tx1">
                    <a:lumMod val="95000"/>
                    <a:lumOff val="5000"/>
                  </a:schemeClr>
                </a:solidFill>
                <a:latin typeface="微软雅黑" panose="020B0503020204020204" charset="-122"/>
                <a:ea typeface="+mn-ea"/>
              </a:rPr>
              <a:t>您的内容打在这里，或者通过复制</a:t>
            </a:r>
            <a:endParaRPr lang="en-US" altLang="zh-CN" sz="1335" dirty="0">
              <a:solidFill>
                <a:schemeClr val="tx1">
                  <a:lumMod val="85000"/>
                  <a:lumOff val="15000"/>
                </a:schemeClr>
              </a:solidFill>
              <a:latin typeface="+mn-lt"/>
              <a:ea typeface="Open Sans" panose="020B0606030504020204" pitchFamily="34" charset="0"/>
              <a:cs typeface="Open Sans" panose="020B0606030504020204" pitchFamily="34" charset="0"/>
            </a:endParaRPr>
          </a:p>
        </p:txBody>
      </p:sp>
      <p:sp>
        <p:nvSpPr>
          <p:cNvPr id="19" name="Oval 326"/>
          <p:cNvSpPr/>
          <p:nvPr/>
        </p:nvSpPr>
        <p:spPr>
          <a:xfrm>
            <a:off x="6200775" y="3389313"/>
            <a:ext cx="384175" cy="384175"/>
          </a:xfrm>
          <a:prstGeom prst="ellipse">
            <a:avLst/>
          </a:prstGeom>
          <a:solidFill>
            <a:srgbClr val="FF75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solidFill>
                <a:schemeClr val="tx1">
                  <a:lumMod val="85000"/>
                  <a:lumOff val="15000"/>
                </a:schemeClr>
              </a:solidFill>
            </a:endParaRPr>
          </a:p>
        </p:txBody>
      </p:sp>
      <p:sp>
        <p:nvSpPr>
          <p:cNvPr id="20" name="Freeform 26"/>
          <p:cNvSpPr/>
          <p:nvPr/>
        </p:nvSpPr>
        <p:spPr bwMode="auto">
          <a:xfrm>
            <a:off x="6323013" y="3503613"/>
            <a:ext cx="152400" cy="157162"/>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lIns="121920" tIns="60960" rIns="121920" bIns="60960"/>
          <a:lstStyle/>
          <a:p>
            <a:pPr eaLnBrk="1" fontAlgn="auto" hangingPunct="1">
              <a:spcBef>
                <a:spcPts val="0"/>
              </a:spcBef>
              <a:spcAft>
                <a:spcPts val="0"/>
              </a:spcAft>
              <a:defRPr/>
            </a:pPr>
            <a:endParaRPr lang="en-US" sz="2400" dirty="0">
              <a:solidFill>
                <a:schemeClr val="tx1">
                  <a:lumMod val="85000"/>
                  <a:lumOff val="15000"/>
                </a:schemeClr>
              </a:solidFill>
              <a:latin typeface="+mn-lt"/>
              <a:ea typeface="+mn-ea"/>
            </a:endParaRPr>
          </a:p>
        </p:txBody>
      </p:sp>
      <p:sp>
        <p:nvSpPr>
          <p:cNvPr id="22" name="Rectangle 330"/>
          <p:cNvSpPr/>
          <p:nvPr/>
        </p:nvSpPr>
        <p:spPr>
          <a:xfrm>
            <a:off x="6772275" y="4532313"/>
            <a:ext cx="4986338" cy="708025"/>
          </a:xfrm>
          <a:prstGeom prst="rect">
            <a:avLst/>
          </a:prstGeom>
        </p:spPr>
        <p:txBody>
          <a:bodyPr wrap="none">
            <a:spAutoFit/>
          </a:bodyPr>
          <a:lstStyle/>
          <a:p>
            <a:pPr eaLnBrk="1" fontAlgn="auto" hangingPunct="1">
              <a:lnSpc>
                <a:spcPct val="150000"/>
              </a:lnSpc>
              <a:spcBef>
                <a:spcPts val="0"/>
              </a:spcBef>
              <a:spcAft>
                <a:spcPts val="0"/>
              </a:spcAft>
              <a:defRPr/>
            </a:pPr>
            <a:r>
              <a:rPr lang="zh-CN" altLang="en-US" sz="1335" dirty="0">
                <a:latin typeface="+mn-lt"/>
                <a:ea typeface="+mn-ea"/>
              </a:rPr>
              <a:t>这</a:t>
            </a:r>
            <a:r>
              <a:rPr lang="zh-CN" altLang="en-US" sz="1335" dirty="0">
                <a:solidFill>
                  <a:schemeClr val="tx1">
                    <a:lumMod val="95000"/>
                    <a:lumOff val="5000"/>
                  </a:schemeClr>
                </a:solidFill>
                <a:latin typeface="微软雅黑" panose="020B0503020204020204" charset="-122"/>
                <a:ea typeface="+mn-ea"/>
              </a:rPr>
              <a:t>您的内容打在这里，或者通过复制您的文本后，在此框中选择</a:t>
            </a:r>
            <a:endParaRPr lang="en-US" altLang="zh-CN" sz="1335" dirty="0">
              <a:solidFill>
                <a:schemeClr val="tx1">
                  <a:lumMod val="95000"/>
                  <a:lumOff val="5000"/>
                </a:schemeClr>
              </a:solidFill>
              <a:latin typeface="微软雅黑" panose="020B0503020204020204" charset="-122"/>
              <a:ea typeface="+mn-ea"/>
            </a:endParaRPr>
          </a:p>
          <a:p>
            <a:pPr eaLnBrk="1" fontAlgn="auto" hangingPunct="1">
              <a:lnSpc>
                <a:spcPct val="150000"/>
              </a:lnSpc>
              <a:spcBef>
                <a:spcPts val="0"/>
              </a:spcBef>
              <a:spcAft>
                <a:spcPts val="0"/>
              </a:spcAft>
              <a:defRPr/>
            </a:pPr>
            <a:r>
              <a:rPr lang="zh-CN" altLang="en-US" sz="1335" dirty="0">
                <a:solidFill>
                  <a:schemeClr val="tx1">
                    <a:lumMod val="95000"/>
                    <a:lumOff val="5000"/>
                  </a:schemeClr>
                </a:solidFill>
                <a:latin typeface="微软雅黑" panose="020B0503020204020204" charset="-122"/>
                <a:ea typeface="+mn-ea"/>
              </a:rPr>
              <a:t>粘贴</a:t>
            </a:r>
            <a:r>
              <a:rPr lang="zh-CN" altLang="en-US" sz="1335" dirty="0">
                <a:latin typeface="+mn-lt"/>
                <a:ea typeface="+mn-ea"/>
              </a:rPr>
              <a:t>这</a:t>
            </a:r>
            <a:r>
              <a:rPr lang="zh-CN" altLang="en-US" sz="1335" dirty="0">
                <a:solidFill>
                  <a:schemeClr val="tx1">
                    <a:lumMod val="95000"/>
                    <a:lumOff val="5000"/>
                  </a:schemeClr>
                </a:solidFill>
                <a:latin typeface="微软雅黑" panose="020B0503020204020204" charset="-122"/>
                <a:ea typeface="+mn-ea"/>
              </a:rPr>
              <a:t>您的内容打在这里，或者通过复制</a:t>
            </a:r>
            <a:endParaRPr lang="en-US" altLang="zh-CN" sz="1335" dirty="0">
              <a:solidFill>
                <a:schemeClr val="tx1">
                  <a:lumMod val="85000"/>
                  <a:lumOff val="15000"/>
                </a:schemeClr>
              </a:solidFill>
              <a:latin typeface="+mn-lt"/>
              <a:ea typeface="Open Sans" panose="020B0606030504020204" pitchFamily="34" charset="0"/>
              <a:cs typeface="Open Sans" panose="020B0606030504020204" pitchFamily="34" charset="0"/>
            </a:endParaRPr>
          </a:p>
        </p:txBody>
      </p:sp>
      <p:sp>
        <p:nvSpPr>
          <p:cNvPr id="24" name="Oval 326"/>
          <p:cNvSpPr/>
          <p:nvPr/>
        </p:nvSpPr>
        <p:spPr>
          <a:xfrm>
            <a:off x="6200775" y="4532313"/>
            <a:ext cx="384175" cy="384175"/>
          </a:xfrm>
          <a:prstGeom prst="ellipse">
            <a:avLst/>
          </a:prstGeom>
          <a:solidFill>
            <a:srgbClr val="84D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solidFill>
                <a:schemeClr val="tx1">
                  <a:lumMod val="85000"/>
                  <a:lumOff val="15000"/>
                </a:schemeClr>
              </a:solidFill>
            </a:endParaRPr>
          </a:p>
        </p:txBody>
      </p:sp>
      <p:sp>
        <p:nvSpPr>
          <p:cNvPr id="25" name="Freeform 26"/>
          <p:cNvSpPr/>
          <p:nvPr/>
        </p:nvSpPr>
        <p:spPr bwMode="auto">
          <a:xfrm>
            <a:off x="6323013" y="4646613"/>
            <a:ext cx="152400" cy="15875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lIns="121920" tIns="60960" rIns="121920" bIns="60960"/>
          <a:lstStyle/>
          <a:p>
            <a:pPr eaLnBrk="1" fontAlgn="auto" hangingPunct="1">
              <a:spcBef>
                <a:spcPts val="0"/>
              </a:spcBef>
              <a:spcAft>
                <a:spcPts val="0"/>
              </a:spcAft>
              <a:defRPr/>
            </a:pPr>
            <a:endParaRPr lang="en-US" sz="2400" dirty="0">
              <a:solidFill>
                <a:schemeClr val="tx1">
                  <a:lumMod val="85000"/>
                  <a:lumOff val="15000"/>
                </a:schemeClr>
              </a:solidFill>
              <a:latin typeface="+mn-lt"/>
              <a:ea typeface="+mn-ea"/>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473108"/>
            <a:ext cx="12192000" cy="3308777"/>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09419" y="929129"/>
            <a:ext cx="2602701" cy="2161203"/>
          </a:xfrm>
          <a:prstGeom prst="rect">
            <a:avLst/>
          </a:prstGeom>
        </p:spPr>
      </p:pic>
      <p:sp>
        <p:nvSpPr>
          <p:cNvPr id="4" name="文本框 3"/>
          <p:cNvSpPr txBox="1"/>
          <p:nvPr/>
        </p:nvSpPr>
        <p:spPr>
          <a:xfrm>
            <a:off x="739775" y="929129"/>
            <a:ext cx="1477963" cy="379413"/>
          </a:xfrm>
          <a:prstGeom prst="rect">
            <a:avLst/>
          </a:prstGeom>
          <a:noFill/>
        </p:spPr>
        <p:txBody>
          <a:bodyPr>
            <a:spAutoFit/>
          </a:bodyPr>
          <a:lstStyle/>
          <a:p>
            <a:pPr defTabSz="1450340" eaLnBrk="1" fontAlgn="auto" hangingPunct="1">
              <a:spcBef>
                <a:spcPts val="0"/>
              </a:spcBef>
              <a:spcAft>
                <a:spcPts val="0"/>
              </a:spcAft>
              <a:defRPr/>
            </a:pPr>
            <a:r>
              <a:rPr lang="zh-CN" altLang="en-US" sz="1865" dirty="0">
                <a:solidFill>
                  <a:schemeClr val="tx1">
                    <a:lumMod val="85000"/>
                    <a:lumOff val="15000"/>
                  </a:schemeClr>
                </a:solidFill>
                <a:latin typeface="华文细黑" panose="02010600040101010101" pitchFamily="2" charset="-122"/>
                <a:ea typeface="+mn-ea"/>
              </a:rPr>
              <a:t>添加标题一</a:t>
            </a:r>
            <a:endParaRPr lang="en-US" altLang="zh-CN" sz="1865" dirty="0">
              <a:solidFill>
                <a:schemeClr val="tx1">
                  <a:lumMod val="85000"/>
                  <a:lumOff val="15000"/>
                </a:schemeClr>
              </a:solidFill>
              <a:latin typeface="华文细黑" panose="02010600040101010101" pitchFamily="2" charset="-122"/>
              <a:ea typeface="+mn-ea"/>
            </a:endParaRPr>
          </a:p>
        </p:txBody>
      </p:sp>
      <p:sp>
        <p:nvSpPr>
          <p:cNvPr id="5" name="文本框 4"/>
          <p:cNvSpPr txBox="1"/>
          <p:nvPr/>
        </p:nvSpPr>
        <p:spPr>
          <a:xfrm>
            <a:off x="739775" y="1257742"/>
            <a:ext cx="3366558" cy="1593578"/>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335"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您的内容打在这里，或者通过复制您的文本后，在此框中选择粘贴，并选择只保留文字。您的内容打在这里，您的内容打在这里，或者通过复制您的文本后，在此框中选择粘贴，并选择只保留文字</a:t>
            </a:r>
            <a:r>
              <a:rPr lang="zh-CN" altLang="en-US" sz="1335" dirty="0" smtClean="0">
                <a:solidFill>
                  <a:schemeClr val="tx1">
                    <a:lumMod val="85000"/>
                    <a:lumOff val="15000"/>
                  </a:schemeClr>
                </a:solidFill>
                <a:latin typeface="+mn-ea"/>
                <a:ea typeface="+mn-ea"/>
              </a:rPr>
              <a:t>。</a:t>
            </a:r>
            <a:endParaRPr lang="zh-CN" altLang="en-US" sz="1335" dirty="0">
              <a:solidFill>
                <a:schemeClr val="tx1">
                  <a:lumMod val="85000"/>
                  <a:lumOff val="15000"/>
                </a:schemeClr>
              </a:solidFill>
              <a:latin typeface="华文细黑" panose="02010600040101010101" pitchFamily="2" charset="-122"/>
              <a:ea typeface="+mn-ea"/>
            </a:endParaRPr>
          </a:p>
        </p:txBody>
      </p:sp>
      <p:sp>
        <p:nvSpPr>
          <p:cNvPr id="6" name="文本框 5"/>
          <p:cNvSpPr txBox="1"/>
          <p:nvPr/>
        </p:nvSpPr>
        <p:spPr>
          <a:xfrm>
            <a:off x="8258175" y="929129"/>
            <a:ext cx="1477963" cy="379413"/>
          </a:xfrm>
          <a:prstGeom prst="rect">
            <a:avLst/>
          </a:prstGeom>
          <a:noFill/>
        </p:spPr>
        <p:txBody>
          <a:bodyPr>
            <a:spAutoFit/>
          </a:bodyPr>
          <a:lstStyle/>
          <a:p>
            <a:pPr defTabSz="1450340" eaLnBrk="1" fontAlgn="auto" hangingPunct="1">
              <a:spcBef>
                <a:spcPts val="0"/>
              </a:spcBef>
              <a:spcAft>
                <a:spcPts val="0"/>
              </a:spcAft>
              <a:defRPr/>
            </a:pPr>
            <a:r>
              <a:rPr lang="zh-CN" altLang="en-US" sz="1865" dirty="0">
                <a:solidFill>
                  <a:schemeClr val="tx1">
                    <a:lumMod val="85000"/>
                    <a:lumOff val="15000"/>
                  </a:schemeClr>
                </a:solidFill>
                <a:latin typeface="华文细黑" panose="02010600040101010101" pitchFamily="2" charset="-122"/>
                <a:ea typeface="+mn-ea"/>
              </a:rPr>
              <a:t>添加标题一</a:t>
            </a:r>
            <a:endParaRPr lang="en-US" altLang="zh-CN" sz="1865" dirty="0">
              <a:solidFill>
                <a:schemeClr val="tx1">
                  <a:lumMod val="85000"/>
                  <a:lumOff val="15000"/>
                </a:schemeClr>
              </a:solidFill>
              <a:latin typeface="华文细黑" panose="02010600040101010101" pitchFamily="2" charset="-122"/>
              <a:ea typeface="+mn-ea"/>
            </a:endParaRPr>
          </a:p>
        </p:txBody>
      </p:sp>
      <p:sp>
        <p:nvSpPr>
          <p:cNvPr id="7" name="文本框 6"/>
          <p:cNvSpPr txBox="1"/>
          <p:nvPr/>
        </p:nvSpPr>
        <p:spPr>
          <a:xfrm>
            <a:off x="8258175" y="1257742"/>
            <a:ext cx="3366558" cy="1593578"/>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335"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您的内容打在这里，或者通过复制您的文本后，在此框中选择粘贴，并选择只保留文字。您的内容打在这里，您的内容打在这里，或者通过复制您的文本后，在此框中选择粘贴，并选择只保留文字</a:t>
            </a:r>
            <a:r>
              <a:rPr lang="zh-CN" altLang="en-US" sz="1335" dirty="0" smtClean="0">
                <a:solidFill>
                  <a:schemeClr val="tx1">
                    <a:lumMod val="85000"/>
                    <a:lumOff val="15000"/>
                  </a:schemeClr>
                </a:solidFill>
                <a:latin typeface="+mn-ea"/>
                <a:ea typeface="+mn-ea"/>
              </a:rPr>
              <a:t>。</a:t>
            </a:r>
            <a:endParaRPr lang="zh-CN" altLang="en-US" sz="1335" dirty="0">
              <a:solidFill>
                <a:schemeClr val="tx1">
                  <a:lumMod val="85000"/>
                  <a:lumOff val="15000"/>
                </a:schemeClr>
              </a:solidFill>
              <a:latin typeface="华文细黑" panose="02010600040101010101" pitchFamily="2" charset="-122"/>
              <a:ea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761998" y="2129692"/>
            <a:ext cx="4427725" cy="2407777"/>
          </a:xfrm>
          <a:prstGeom prst="rect">
            <a:avLst/>
          </a:prstGeom>
        </p:spPr>
      </p:pic>
      <p:sp>
        <p:nvSpPr>
          <p:cNvPr id="3" name="文本框 2"/>
          <p:cNvSpPr txBox="1">
            <a:spLocks noChangeArrowheads="1"/>
          </p:cNvSpPr>
          <p:nvPr/>
        </p:nvSpPr>
        <p:spPr bwMode="auto">
          <a:xfrm>
            <a:off x="5645149" y="2642629"/>
            <a:ext cx="4878917"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方正卡通简体" panose="03000509000000000000" pitchFamily="65" charset="-122"/>
              </a:defRPr>
            </a:lvl1pPr>
            <a:lvl2pPr marL="742950" indent="-285750">
              <a:defRPr>
                <a:solidFill>
                  <a:schemeClr val="tx1"/>
                </a:solidFill>
                <a:latin typeface="Lao UI" panose="020B0502040204020203" pitchFamily="34" charset="0"/>
                <a:ea typeface="方正卡通简体" panose="03000509000000000000" pitchFamily="65" charset="-122"/>
              </a:defRPr>
            </a:lvl2pPr>
            <a:lvl3pPr marL="1143000" indent="-228600">
              <a:defRPr>
                <a:solidFill>
                  <a:schemeClr val="tx1"/>
                </a:solidFill>
                <a:latin typeface="Lao UI" panose="020B0502040204020203" pitchFamily="34" charset="0"/>
                <a:ea typeface="方正卡通简体" panose="03000509000000000000" pitchFamily="65" charset="-122"/>
              </a:defRPr>
            </a:lvl3pPr>
            <a:lvl4pPr marL="1600200" indent="-228600">
              <a:defRPr>
                <a:solidFill>
                  <a:schemeClr val="tx1"/>
                </a:solidFill>
                <a:latin typeface="Lao UI" panose="020B0502040204020203" pitchFamily="34" charset="0"/>
                <a:ea typeface="方正卡通简体" panose="03000509000000000000" pitchFamily="65" charset="-122"/>
              </a:defRPr>
            </a:lvl4pPr>
            <a:lvl5pPr marL="2057400" indent="-228600">
              <a:defRPr>
                <a:solidFill>
                  <a:schemeClr val="tx1"/>
                </a:solidFill>
                <a:latin typeface="Lao UI" panose="020B0502040204020203" pitchFamily="34" charset="0"/>
                <a:ea typeface="方正卡通简体" panose="03000509000000000000" pitchFamily="65" charset="-122"/>
              </a:defRPr>
            </a:lvl5pPr>
            <a:lvl6pPr marL="25146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6pPr>
            <a:lvl7pPr marL="29718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7pPr>
            <a:lvl8pPr marL="34290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8pPr>
            <a:lvl9pPr marL="3886200" indent="-228600" fontAlgn="base">
              <a:spcBef>
                <a:spcPct val="0"/>
              </a:spcBef>
              <a:spcAft>
                <a:spcPct val="0"/>
              </a:spcAft>
              <a:defRPr>
                <a:solidFill>
                  <a:schemeClr val="tx1"/>
                </a:solidFill>
                <a:latin typeface="Lao UI" panose="020B0502040204020203" pitchFamily="34" charset="0"/>
                <a:ea typeface="方正卡通简体" panose="03000509000000000000" pitchFamily="65" charset="-122"/>
              </a:defRPr>
            </a:lvl9pPr>
          </a:lstStyle>
          <a:p>
            <a:pPr eaLnBrk="1" hangingPunct="1"/>
            <a:r>
              <a:rPr lang="zh-CN" altLang="en-US" sz="4000" dirty="0" smtClean="0">
                <a:solidFill>
                  <a:schemeClr val="tx1">
                    <a:lumMod val="85000"/>
                    <a:lumOff val="15000"/>
                  </a:schemeClr>
                </a:solidFill>
              </a:rPr>
              <a:t>点击添加标题文本</a:t>
            </a:r>
            <a:endParaRPr lang="zh-CN" altLang="en-US" sz="4000" dirty="0">
              <a:solidFill>
                <a:schemeClr val="tx1">
                  <a:lumMod val="85000"/>
                  <a:lumOff val="15000"/>
                </a:schemeClr>
              </a:solidFill>
            </a:endParaRPr>
          </a:p>
        </p:txBody>
      </p:sp>
      <p:sp>
        <p:nvSpPr>
          <p:cNvPr id="4" name="Content Placeholder 2"/>
          <p:cNvSpPr txBox="1"/>
          <p:nvPr/>
        </p:nvSpPr>
        <p:spPr bwMode="auto">
          <a:xfrm>
            <a:off x="5645148" y="3288742"/>
            <a:ext cx="5581651" cy="1312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21920" tIns="60960" rIns="121920" bIns="60960"/>
          <a:lstStyle>
            <a:lvl1pPr defTabSz="1449070">
              <a:lnSpc>
                <a:spcPct val="90000"/>
              </a:lnSpc>
              <a:spcBef>
                <a:spcPts val="1000"/>
              </a:spcBef>
              <a:buFont typeface="Arial" panose="020B0604020202020204" pitchFamily="34" charset="0"/>
              <a:buChar char="•"/>
              <a:defRPr sz="2800">
                <a:solidFill>
                  <a:schemeClr val="tx1"/>
                </a:solidFill>
                <a:latin typeface="Lao UI" panose="020B0502040204020203" pitchFamily="34" charset="0"/>
                <a:ea typeface="方正卡通简体" panose="03000509000000000000" pitchFamily="65" charset="-122"/>
              </a:defRPr>
            </a:lvl1pPr>
            <a:lvl2pPr marL="742950" indent="-285750" defTabSz="1449070">
              <a:lnSpc>
                <a:spcPct val="90000"/>
              </a:lnSpc>
              <a:spcBef>
                <a:spcPts val="500"/>
              </a:spcBef>
              <a:buFont typeface="Arial" panose="020B0604020202020204" pitchFamily="34" charset="0"/>
              <a:buChar char="•"/>
              <a:defRPr sz="2400">
                <a:solidFill>
                  <a:schemeClr val="tx1"/>
                </a:solidFill>
                <a:latin typeface="Lao UI" panose="020B0502040204020203" pitchFamily="34" charset="0"/>
                <a:ea typeface="方正卡通简体" panose="03000509000000000000" pitchFamily="65" charset="-122"/>
              </a:defRPr>
            </a:lvl2pPr>
            <a:lvl3pPr marL="1143000" indent="-228600" defTabSz="1449070">
              <a:lnSpc>
                <a:spcPct val="90000"/>
              </a:lnSpc>
              <a:spcBef>
                <a:spcPts val="500"/>
              </a:spcBef>
              <a:buFont typeface="Arial" panose="020B0604020202020204" pitchFamily="34" charset="0"/>
              <a:buChar char="•"/>
              <a:defRPr sz="2000">
                <a:solidFill>
                  <a:schemeClr val="tx1"/>
                </a:solidFill>
                <a:latin typeface="Lao UI" panose="020B0502040204020203" pitchFamily="34" charset="0"/>
                <a:ea typeface="方正卡通简体" panose="03000509000000000000" pitchFamily="65" charset="-122"/>
              </a:defRPr>
            </a:lvl3pPr>
            <a:lvl4pPr marL="16002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4pPr>
            <a:lvl5pPr marL="2057400" indent="-228600" defTabSz="1449070">
              <a:lnSpc>
                <a:spcPct val="90000"/>
              </a:lnSpc>
              <a:spcBef>
                <a:spcPts val="500"/>
              </a:spcBef>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5pPr>
            <a:lvl6pPr marL="25146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6pPr>
            <a:lvl7pPr marL="29718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7pPr>
            <a:lvl8pPr marL="34290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8pPr>
            <a:lvl9pPr marL="3886200" indent="-228600" defTabSz="1449070" fontAlgn="base">
              <a:lnSpc>
                <a:spcPct val="90000"/>
              </a:lnSpc>
              <a:spcBef>
                <a:spcPts val="500"/>
              </a:spcBef>
              <a:spcAft>
                <a:spcPct val="0"/>
              </a:spcAft>
              <a:buFont typeface="Arial" panose="020B0604020202020204" pitchFamily="34" charset="0"/>
              <a:buChar char="•"/>
              <a:defRPr>
                <a:solidFill>
                  <a:schemeClr val="tx1"/>
                </a:solidFill>
                <a:latin typeface="Lao UI" panose="020B0502040204020203" pitchFamily="34" charset="0"/>
                <a:ea typeface="方正卡通简体" panose="03000509000000000000" pitchFamily="65" charset="-122"/>
              </a:defRPr>
            </a:lvl9pPr>
          </a:lstStyle>
          <a:p>
            <a:pPr eaLnBrk="1" hangingPunct="1">
              <a:lnSpc>
                <a:spcPct val="150000"/>
              </a:lnSpc>
              <a:spcBef>
                <a:spcPct val="0"/>
              </a:spcBef>
              <a:buFont typeface="Arial" panose="020B0604020202020204" pitchFamily="34" charset="0"/>
              <a:buNone/>
            </a:pPr>
            <a:r>
              <a:rPr lang="zh-CN" altLang="en-US" sz="1800" dirty="0">
                <a:solidFill>
                  <a:schemeClr val="tx1">
                    <a:lumMod val="85000"/>
                    <a:lumOff val="15000"/>
                  </a:schemeClr>
                </a:solidFill>
                <a:latin typeface="微软雅黑" panose="020B0503020204020204" charset="-122"/>
              </a:rPr>
              <a:t>您的内容打在这里，或者通过复制您的文本后，在此框中选择粘贴，并选择只保留文字</a:t>
            </a:r>
            <a:endParaRPr lang="en-US" altLang="zh-CN" sz="1800" dirty="0">
              <a:solidFill>
                <a:schemeClr val="tx1">
                  <a:lumMod val="85000"/>
                  <a:lumOff val="15000"/>
                </a:schemeClr>
              </a:solidFill>
              <a:latin typeface="华文细黑"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97068" y="914400"/>
            <a:ext cx="3914949" cy="3869267"/>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83276" y="2182703"/>
            <a:ext cx="2944324" cy="4675297"/>
          </a:xfrm>
          <a:prstGeom prst="rect">
            <a:avLst/>
          </a:prstGeom>
        </p:spPr>
      </p:pic>
      <p:sp>
        <p:nvSpPr>
          <p:cNvPr id="4" name="文本框 3"/>
          <p:cNvSpPr txBox="1"/>
          <p:nvPr/>
        </p:nvSpPr>
        <p:spPr>
          <a:xfrm rot="21331182">
            <a:off x="1281166" y="1311947"/>
            <a:ext cx="3736047" cy="1323183"/>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335"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a:t>
            </a:r>
            <a:r>
              <a:rPr lang="zh-CN" altLang="en-US" sz="1335" dirty="0" smtClean="0">
                <a:solidFill>
                  <a:schemeClr val="tx1">
                    <a:lumMod val="85000"/>
                    <a:lumOff val="15000"/>
                  </a:schemeClr>
                </a:solidFill>
                <a:latin typeface="+mn-ea"/>
                <a:ea typeface="+mn-ea"/>
              </a:rPr>
              <a:t>粘贴</a:t>
            </a:r>
            <a:endParaRPr lang="zh-CN" altLang="en-US" sz="1335" dirty="0">
              <a:solidFill>
                <a:schemeClr val="tx1">
                  <a:lumMod val="85000"/>
                  <a:lumOff val="15000"/>
                </a:schemeClr>
              </a:solidFill>
              <a:latin typeface="华文细黑" panose="02010600040101010101" pitchFamily="2" charset="-122"/>
              <a:ea typeface="+mn-ea"/>
            </a:endParaRPr>
          </a:p>
        </p:txBody>
      </p:sp>
      <p:sp>
        <p:nvSpPr>
          <p:cNvPr id="5" name="文本框 4"/>
          <p:cNvSpPr txBox="1"/>
          <p:nvPr/>
        </p:nvSpPr>
        <p:spPr>
          <a:xfrm>
            <a:off x="5989109" y="1352021"/>
            <a:ext cx="5694892" cy="1015471"/>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400"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您的内容打在这里，或者通过复制您的文本后，在此框中选择粘贴，并选择只保留文字。您的内容打在这里，您的内容打在这里，或者通过复制您的文本后，在此框中选择粘贴，并选择只保留文字</a:t>
            </a:r>
            <a:r>
              <a:rPr lang="zh-CN" altLang="en-US" sz="1400" dirty="0" smtClean="0">
                <a:solidFill>
                  <a:schemeClr val="tx1">
                    <a:lumMod val="85000"/>
                    <a:lumOff val="15000"/>
                  </a:schemeClr>
                </a:solidFill>
                <a:latin typeface="+mn-ea"/>
                <a:ea typeface="+mn-ea"/>
              </a:rPr>
              <a:t>。</a:t>
            </a:r>
            <a:endParaRPr lang="zh-CN" altLang="en-US" sz="1400" dirty="0">
              <a:solidFill>
                <a:schemeClr val="tx1">
                  <a:lumMod val="85000"/>
                  <a:lumOff val="15000"/>
                </a:schemeClr>
              </a:solidFill>
              <a:latin typeface="华文细黑" panose="02010600040101010101" pitchFamily="2" charset="-122"/>
              <a:ea typeface="+mn-ea"/>
            </a:endParaRPr>
          </a:p>
        </p:txBody>
      </p:sp>
      <p:sp>
        <p:nvSpPr>
          <p:cNvPr id="6" name="文本框 5"/>
          <p:cNvSpPr txBox="1"/>
          <p:nvPr/>
        </p:nvSpPr>
        <p:spPr>
          <a:xfrm>
            <a:off x="5989109" y="3200400"/>
            <a:ext cx="5694892" cy="1015471"/>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400"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您的内容打在这里，或者通过复制您的文本后，在此框中选择粘贴，并选择只保留文字。您的内容打在这里，您的内容打在这里，或者通过复制您的文本后，在此框中选择粘贴，并选择只保留文字</a:t>
            </a:r>
            <a:r>
              <a:rPr lang="zh-CN" altLang="en-US" sz="1400" dirty="0" smtClean="0">
                <a:solidFill>
                  <a:schemeClr val="tx1">
                    <a:lumMod val="85000"/>
                    <a:lumOff val="15000"/>
                  </a:schemeClr>
                </a:solidFill>
                <a:latin typeface="+mn-ea"/>
                <a:ea typeface="+mn-ea"/>
              </a:rPr>
              <a:t>。</a:t>
            </a:r>
            <a:endParaRPr lang="zh-CN" altLang="en-US" sz="1400" dirty="0">
              <a:solidFill>
                <a:schemeClr val="tx1">
                  <a:lumMod val="85000"/>
                  <a:lumOff val="15000"/>
                </a:schemeClr>
              </a:solidFill>
              <a:latin typeface="华文细黑" panose="02010600040101010101" pitchFamily="2" charset="-122"/>
              <a:ea typeface="+mn-ea"/>
            </a:endParaRPr>
          </a:p>
        </p:txBody>
      </p:sp>
      <p:sp>
        <p:nvSpPr>
          <p:cNvPr id="7" name="文本框 6"/>
          <p:cNvSpPr txBox="1"/>
          <p:nvPr/>
        </p:nvSpPr>
        <p:spPr>
          <a:xfrm>
            <a:off x="5989109" y="5048779"/>
            <a:ext cx="5694892" cy="1015471"/>
          </a:xfrm>
          <a:prstGeom prst="rect">
            <a:avLst/>
          </a:prstGeom>
          <a:noFill/>
        </p:spPr>
        <p:txBody>
          <a:bodyPr wrap="square">
            <a:spAutoFit/>
          </a:bodyPr>
          <a:lstStyle/>
          <a:p>
            <a:pPr eaLnBrk="1" fontAlgn="auto" hangingPunct="1">
              <a:lnSpc>
                <a:spcPct val="150000"/>
              </a:lnSpc>
              <a:spcBef>
                <a:spcPts val="0"/>
              </a:spcBef>
              <a:spcAft>
                <a:spcPts val="0"/>
              </a:spcAft>
              <a:defRPr/>
            </a:pPr>
            <a:r>
              <a:rPr lang="zh-CN" altLang="en-US" sz="1400" dirty="0">
                <a:solidFill>
                  <a:schemeClr val="tx1">
                    <a:lumMod val="85000"/>
                    <a:lumOff val="15000"/>
                  </a:schemeClr>
                </a:solidFill>
                <a:latin typeface="+mn-ea"/>
                <a:ea typeface="+mn-ea"/>
              </a:rPr>
              <a:t>您的内容打在这里，或者通过复制您的文本后，在此框中选择粘贴，并选择只保留文字。您的内容打在这里，您的内容打在这里，或者通过复制您的文本后，在此框中选择粘贴，并选择只保留文字</a:t>
            </a:r>
            <a:r>
              <a:rPr lang="zh-CN" altLang="en-US" sz="1400" dirty="0" smtClean="0">
                <a:solidFill>
                  <a:schemeClr val="tx1">
                    <a:lumMod val="85000"/>
                    <a:lumOff val="15000"/>
                  </a:schemeClr>
                </a:solidFill>
                <a:latin typeface="+mn-ea"/>
                <a:ea typeface="+mn-ea"/>
              </a:rPr>
              <a:t>。</a:t>
            </a:r>
            <a:endParaRPr lang="zh-CN" altLang="en-US" sz="1400" dirty="0">
              <a:solidFill>
                <a:schemeClr val="tx1">
                  <a:lumMod val="85000"/>
                  <a:lumOff val="15000"/>
                </a:schemeClr>
              </a:solidFill>
              <a:latin typeface="华文细黑" panose="02010600040101010101" pitchFamily="2" charset="-122"/>
              <a:ea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4">
      <a:majorFont>
        <a:latin typeface="Lao UI"/>
        <a:ea typeface="方正卡通简体"/>
        <a:cs typeface=""/>
      </a:majorFont>
      <a:minorFont>
        <a:latin typeface="Lao UI"/>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1214</Words>
  <Application>Microsoft Office PowerPoint</Application>
  <PresentationFormat>自定义</PresentationFormat>
  <Paragraphs>64</Paragraphs>
  <Slides>13</Slides>
  <Notes>6</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https://dxpu.taobao.com/</dc:creator>
  <dc:description>大侠素材铺  淘宝店：https://dxpu.taobao.com/</dc:description>
  <cp:lastModifiedBy>Windows</cp:lastModifiedBy>
  <cp:revision>13</cp:revision>
  <dcterms:created xsi:type="dcterms:W3CDTF">2015-09-15T13:06:00Z</dcterms:created>
  <dcterms:modified xsi:type="dcterms:W3CDTF">2019-08-27T01:21:01Z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2052-11.1.0.8986</vt:lpwstr>
  </property>
</Properties>
</file>