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9" r:id="rId4"/>
    <p:sldId id="262" r:id="rId5"/>
    <p:sldId id="263" r:id="rId6"/>
    <p:sldId id="264" r:id="rId7"/>
    <p:sldId id="261" r:id="rId8"/>
    <p:sldId id="265" r:id="rId9"/>
    <p:sldId id="260" r:id="rId10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04"/>
        <p:guide pos="2878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671e80ffddec4280b504bc86f8353f3d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6035" y="-12065"/>
            <a:ext cx="9086850" cy="6831330"/>
          </a:xfrm>
          <a:prstGeom prst="rect">
            <a:avLst/>
          </a:prstGeom>
        </p:spPr>
      </p:pic>
      <p:sp>
        <p:nvSpPr>
          <p:cNvPr id="7" name="标题 1"/>
          <p:cNvSpPr>
            <a:spLocks noGrp="1"/>
          </p:cNvSpPr>
          <p:nvPr/>
        </p:nvSpPr>
        <p:spPr>
          <a:xfrm>
            <a:off x="721360" y="421417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常州市新北区新魏幼儿园</a:t>
            </a:r>
            <a:endParaRPr lang="zh-CN" altLang="en-US" sz="3200"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  <a:p>
            <a:r>
              <a:rPr lang="en-US" altLang="zh-CN" sz="3200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2019</a:t>
            </a:r>
            <a:r>
              <a:rPr lang="zh-CN" altLang="en-US" sz="3200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年</a:t>
            </a:r>
            <a:r>
              <a:rPr lang="en-US" altLang="zh-CN" sz="3200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8</a:t>
            </a:r>
            <a:r>
              <a:rPr lang="zh-CN" altLang="en-US" sz="3200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月</a:t>
            </a:r>
            <a:r>
              <a:rPr lang="en-US" altLang="zh-CN" sz="3200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27</a:t>
            </a:r>
            <a:r>
              <a:rPr lang="zh-CN" altLang="en-US" sz="3200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日</a:t>
            </a:r>
            <a:endParaRPr lang="zh-CN" altLang="en-US" sz="3200"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</p:txBody>
      </p:sp>
      <p:sp>
        <p:nvSpPr>
          <p:cNvPr id="8" name="标题 1"/>
          <p:cNvSpPr>
            <a:spLocks noGrp="1"/>
          </p:cNvSpPr>
          <p:nvPr/>
        </p:nvSpPr>
        <p:spPr>
          <a:xfrm>
            <a:off x="721360" y="2168843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4000"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</p:txBody>
      </p:sp>
      <p:sp>
        <p:nvSpPr>
          <p:cNvPr id="9" name="标题 1"/>
          <p:cNvSpPr>
            <a:spLocks noGrp="1"/>
          </p:cNvSpPr>
          <p:nvPr/>
        </p:nvSpPr>
        <p:spPr>
          <a:xfrm>
            <a:off x="624205" y="2085340"/>
            <a:ext cx="8229600" cy="16160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悦读   品味  享美</a:t>
            </a:r>
            <a:endParaRPr lang="zh-CN" altLang="en-US"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       </a:t>
            </a:r>
            <a:r>
              <a:rPr lang="en-US" altLang="zh-CN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  <a:sym typeface="+mn-ea"/>
              </a:rPr>
              <a:t>——</a:t>
            </a:r>
            <a:r>
              <a:rPr lang="zh-CN" altLang="en-US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  <a:sym typeface="+mn-ea"/>
              </a:rPr>
              <a:t>读书心得交流</a:t>
            </a:r>
            <a:endParaRPr lang="zh-CN" altLang="en-US"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  <a:p>
            <a:r>
              <a:rPr lang="zh-CN" altLang="en-US" sz="4000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 </a:t>
            </a:r>
            <a:endParaRPr lang="zh-CN" altLang="en-US" sz="4000"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671e80ffddec4280b504bc86f8353f3d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6035" y="-12065"/>
            <a:ext cx="9086850" cy="68313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4205" y="1555115"/>
            <a:ext cx="2971800" cy="892810"/>
          </a:xfrm>
        </p:spPr>
        <p:txBody>
          <a:bodyPr/>
          <a:p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活动议程</a:t>
            </a:r>
            <a:endParaRPr lang="zh-CN" altLang="en-US" b="1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876935" y="2447925"/>
            <a:ext cx="6129020" cy="89281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1.</a:t>
            </a:r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游戏：你数我猜</a:t>
            </a:r>
            <a:endParaRPr lang="zh-CN" altLang="en-US" b="1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1101725" y="3576320"/>
            <a:ext cx="6770370" cy="89281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2.</a:t>
            </a:r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读书交流</a:t>
            </a:r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：资源共享</a:t>
            </a:r>
            <a:endParaRPr lang="zh-CN" altLang="en-US" b="1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1101725" y="4788535"/>
            <a:ext cx="6770370" cy="89281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3.</a:t>
            </a:r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园长总结：专业提升</a:t>
            </a:r>
            <a:endParaRPr lang="zh-CN" altLang="en-US" b="1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671e80ffddec4280b504bc86f8353f3d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6035" y="-12065"/>
            <a:ext cx="9086850" cy="6831330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932815" y="1543685"/>
            <a:ext cx="6129020" cy="89281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1.</a:t>
            </a:r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游戏：你数我猜</a:t>
            </a:r>
            <a:endParaRPr lang="zh-CN" altLang="en-US" b="1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932815" y="2436495"/>
            <a:ext cx="7950835" cy="235331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游戏规则：老师根据给出的事物，</a:t>
            </a:r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  <a:sym typeface="+mn-ea"/>
              </a:rPr>
              <a:t>描述其</a:t>
            </a:r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特点让大家来猜是什么？</a:t>
            </a:r>
            <a:endParaRPr lang="zh-CN" altLang="en-US" b="1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671e80ffddec4280b504bc86f8353f3d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6035" y="-12065"/>
            <a:ext cx="9086850" cy="6831330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/>
        </p:nvSpPr>
        <p:spPr>
          <a:xfrm>
            <a:off x="436880" y="1934845"/>
            <a:ext cx="6770370" cy="89281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2.</a:t>
            </a:r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读书交流</a:t>
            </a:r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：资源共享</a:t>
            </a:r>
            <a:endParaRPr lang="zh-CN" altLang="en-US" b="1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436880" y="3357245"/>
            <a:ext cx="8270875" cy="18605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活动规则：</a:t>
            </a:r>
            <a:endParaRPr lang="zh-CN" altLang="en-US" b="1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</a:endParaRPr>
          </a:p>
          <a:p>
            <a:pPr algn="l"/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    以级组为单位每个人进行读书心得交流。由另一个级组选派两名老师结构图进行概括总结。其他教师进行补充。</a:t>
            </a:r>
            <a:endParaRPr lang="zh-CN" altLang="en-US" b="1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671e80ffddec4280b504bc86f8353f3d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6035" y="-12065"/>
            <a:ext cx="9086850" cy="68313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4205" y="1555115"/>
            <a:ext cx="3014345" cy="1143000"/>
          </a:xfrm>
        </p:spPr>
        <p:txBody>
          <a:bodyPr/>
          <a:p>
            <a:r>
              <a:rPr lang="zh-CN" altLang="en-US">
                <a:latin typeface="隶书" panose="02010509060101010101" charset="-122"/>
                <a:ea typeface="隶书" panose="02010509060101010101" charset="-122"/>
              </a:rPr>
              <a:t>围绕话题：</a:t>
            </a:r>
            <a:endParaRPr lang="zh-CN" altLang="en-US"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709930" y="2821940"/>
            <a:ext cx="8229600" cy="2714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3200" b="1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    1.</a:t>
            </a:r>
            <a:r>
              <a:rPr lang="zh-CN" altLang="en-US" sz="3200" b="1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哪些是我们能看懂的，能看明白的，我们能做到的？</a:t>
            </a:r>
            <a:endParaRPr lang="zh-CN" altLang="en-US" sz="3200" b="1"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  <a:p>
            <a:pPr algn="l"/>
            <a:r>
              <a:rPr lang="en-US" altLang="zh-CN" sz="3200" b="1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    2.</a:t>
            </a:r>
            <a:r>
              <a:rPr lang="zh-CN" altLang="en-US" sz="3200" b="1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哪些是我们有疑惑的，后期可以实施解决的？</a:t>
            </a:r>
            <a:endParaRPr lang="zh-CN" altLang="en-US" sz="3200" b="1"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  <a:p>
            <a:pPr algn="l"/>
            <a:r>
              <a:rPr lang="en-US" altLang="zh-CN" sz="3200" b="1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    3.</a:t>
            </a:r>
            <a:r>
              <a:rPr lang="zh-CN" altLang="en-US" sz="3200" b="1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哪些是看不懂的，不能解决的？</a:t>
            </a:r>
            <a:endParaRPr lang="zh-CN" altLang="en-US" sz="3200" b="1"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671e80ffddec4280b504bc86f8353f3d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6035" y="-12065"/>
            <a:ext cx="9086850" cy="6831330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876935" y="2447925"/>
            <a:ext cx="6129020" cy="89281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b="1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1186815" y="2757170"/>
            <a:ext cx="6770370" cy="89281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3.</a:t>
            </a:r>
            <a:r>
              <a:rPr lang="zh-CN" altLang="en-US" b="1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</a:rPr>
              <a:t>园长总结：专业提升</a:t>
            </a:r>
            <a:endParaRPr lang="zh-CN" altLang="en-US" b="1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</Words>
  <Application>WPS 演示</Application>
  <PresentationFormat/>
  <Paragraphs>32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Arial Unicode MS</vt:lpstr>
      <vt:lpstr>Calibri</vt:lpstr>
      <vt:lpstr>黑体</vt:lpstr>
      <vt:lpstr>隶书</vt:lpstr>
      <vt:lpstr>华文隶书</vt:lpstr>
      <vt:lpstr>默认设计模板</vt:lpstr>
      <vt:lpstr>1_默认设计模板</vt:lpstr>
      <vt:lpstr>——读书心得交流</vt:lpstr>
      <vt:lpstr>活动议程</vt:lpstr>
      <vt:lpstr>活动议程</vt:lpstr>
      <vt:lpstr>PowerPoint 演示文稿</vt:lpstr>
      <vt:lpstr>围绕话题：</vt:lpstr>
      <vt:lpstr>活动议程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</cp:revision>
  <dcterms:created xsi:type="dcterms:W3CDTF">2019-08-26T13:26:25Z</dcterms:created>
  <dcterms:modified xsi:type="dcterms:W3CDTF">2019-08-26T13:26:26Z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