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9" r:id="rId3"/>
    <p:sldId id="286" r:id="rId4"/>
    <p:sldId id="266" r:id="rId5"/>
    <p:sldId id="285" r:id="rId6"/>
    <p:sldId id="262" r:id="rId7"/>
    <p:sldId id="303" r:id="rId8"/>
    <p:sldId id="263" r:id="rId9"/>
    <p:sldId id="304" r:id="rId10"/>
    <p:sldId id="265" r:id="rId1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879A"/>
    <a:srgbClr val="5CB5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66" d="100"/>
          <a:sy n="66" d="100"/>
        </p:scale>
        <p:origin x="1330" y="18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4D7B9-9463-46F4-9D98-E4A5046208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318FC-8D50-424B-819F-B01444EC33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4D7B9-9463-46F4-9D98-E4A5046208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318FC-8D50-424B-819F-B01444EC33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4D7B9-9463-46F4-9D98-E4A5046208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318FC-8D50-424B-819F-B01444EC33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4D7B9-9463-46F4-9D98-E4A5046208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318FC-8D50-424B-819F-B01444EC33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4D7B9-9463-46F4-9D98-E4A5046208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318FC-8D50-424B-819F-B01444EC33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4D7B9-9463-46F4-9D98-E4A5046208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318FC-8D50-424B-819F-B01444EC33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4D7B9-9463-46F4-9D98-E4A5046208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318FC-8D50-424B-819F-B01444EC33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4D7B9-9463-46F4-9D98-E4A5046208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318FC-8D50-424B-819F-B01444EC33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4D7B9-9463-46F4-9D98-E4A5046208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318FC-8D50-424B-819F-B01444EC33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4D7B9-9463-46F4-9D98-E4A5046208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318FC-8D50-424B-819F-B01444EC33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4D7B9-9463-46F4-9D98-E4A5046208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318FC-8D50-424B-819F-B01444EC33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F4D7B9-9463-46F4-9D98-E4A5046208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318FC-8D50-424B-819F-B01444EC3345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png"/><Relationship Id="rId8" Type="http://schemas.openxmlformats.org/officeDocument/2006/relationships/image" Target="../media/image8.png"/><Relationship Id="rId7" Type="http://schemas.openxmlformats.org/officeDocument/2006/relationships/image" Target="../media/image7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1" Type="http://schemas.openxmlformats.org/officeDocument/2006/relationships/slideLayout" Target="../slideLayouts/slideLayout1.xml"/><Relationship Id="rId10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image" Target="../media/image10.png"/><Relationship Id="rId8" Type="http://schemas.openxmlformats.org/officeDocument/2006/relationships/image" Target="../media/image8.png"/><Relationship Id="rId7" Type="http://schemas.openxmlformats.org/officeDocument/2006/relationships/image" Target="../media/image7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0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image" Target="../media/image10.png"/><Relationship Id="rId8" Type="http://schemas.openxmlformats.org/officeDocument/2006/relationships/image" Target="../media/image8.png"/><Relationship Id="rId7" Type="http://schemas.openxmlformats.org/officeDocument/2006/relationships/image" Target="../media/image7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0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image" Target="../media/image10.png"/><Relationship Id="rId8" Type="http://schemas.openxmlformats.org/officeDocument/2006/relationships/image" Target="../media/image8.png"/><Relationship Id="rId7" Type="http://schemas.openxmlformats.org/officeDocument/2006/relationships/image" Target="../media/image7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0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png"/><Relationship Id="rId8" Type="http://schemas.openxmlformats.org/officeDocument/2006/relationships/image" Target="../media/image8.png"/><Relationship Id="rId7" Type="http://schemas.openxmlformats.org/officeDocument/2006/relationships/image" Target="../media/image7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0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56"/>
          <a:stretch>
            <a:fillRect/>
          </a:stretch>
        </p:blipFill>
        <p:spPr>
          <a:xfrm rot="16200000">
            <a:off x="2667249" y="-2667000"/>
            <a:ext cx="6858000" cy="1219200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285097" y="295100"/>
            <a:ext cx="11621807" cy="6267801"/>
          </a:xfrm>
          <a:prstGeom prst="rect">
            <a:avLst/>
          </a:prstGeom>
          <a:noFill/>
          <a:ln w="22225">
            <a:solidFill>
              <a:srgbClr val="5CB5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208882" y="209011"/>
            <a:ext cx="11774236" cy="6439978"/>
          </a:xfrm>
          <a:prstGeom prst="rect">
            <a:avLst/>
          </a:prstGeom>
          <a:noFill/>
          <a:ln w="12700">
            <a:solidFill>
              <a:srgbClr val="5CB5BE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2157631" cy="230124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868" y="4312920"/>
            <a:ext cx="2537625" cy="1986525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7470" y="3753984"/>
            <a:ext cx="1987541" cy="3032760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1192836" y="-363261"/>
            <a:ext cx="1208046" cy="1513880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96749" y="5901118"/>
            <a:ext cx="2202380" cy="2331788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8412" y="5715000"/>
            <a:ext cx="1004853" cy="102007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62264" flipH="1" flipV="1">
            <a:off x="6328947" y="1594713"/>
            <a:ext cx="980804" cy="1192736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7866" y="3479957"/>
            <a:ext cx="762953" cy="261010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5161348" y="489315"/>
            <a:ext cx="1066165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dirty="0">
                <a:solidFill>
                  <a:schemeClr val="tx1">
                    <a:lumMod val="75000"/>
                    <a:lumOff val="25000"/>
                  </a:schemeClr>
                </a:solidFill>
                <a:latin typeface="Aa榴莲爸爸" panose="03000502000000000000" pitchFamily="66" charset="-122"/>
                <a:ea typeface="Aa榴莲爸爸" panose="03000502000000000000" pitchFamily="66" charset="-122"/>
              </a:rPr>
              <a:t>绪</a:t>
            </a:r>
            <a:endParaRPr lang="zh-CN" altLang="en-US" sz="8000" dirty="0">
              <a:solidFill>
                <a:schemeClr val="tx1">
                  <a:lumMod val="75000"/>
                  <a:lumOff val="25000"/>
                </a:schemeClr>
              </a:solidFill>
              <a:latin typeface="Aa榴莲爸爸" panose="03000502000000000000" pitchFamily="66" charset="-122"/>
              <a:ea typeface="Aa榴莲爸爸" panose="03000502000000000000" pitchFamily="66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224088" y="1784715"/>
            <a:ext cx="1066165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dirty="0">
                <a:solidFill>
                  <a:schemeClr val="tx1">
                    <a:lumMod val="75000"/>
                    <a:lumOff val="25000"/>
                  </a:schemeClr>
                </a:solidFill>
                <a:latin typeface="Aa榴莲爸爸" panose="03000502000000000000" pitchFamily="66" charset="-122"/>
                <a:ea typeface="Aa榴莲爸爸" panose="03000502000000000000" pitchFamily="66" charset="-122"/>
              </a:rPr>
              <a:t>论</a:t>
            </a:r>
            <a:endParaRPr lang="zh-CN" altLang="en-US" sz="8000" dirty="0">
              <a:solidFill>
                <a:schemeClr val="tx1">
                  <a:lumMod val="75000"/>
                  <a:lumOff val="25000"/>
                </a:schemeClr>
              </a:solidFill>
              <a:latin typeface="Aa榴莲爸爸" panose="03000502000000000000" pitchFamily="66" charset="-122"/>
              <a:ea typeface="Aa榴莲爸爸" panose="03000502000000000000" pitchFamily="66" charset="-122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7300000" y="1882554"/>
            <a:ext cx="141194" cy="141194"/>
          </a:xfrm>
          <a:prstGeom prst="ellipse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4527464" y="4032892"/>
            <a:ext cx="141194" cy="141194"/>
          </a:xfrm>
          <a:prstGeom prst="ellipse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26" name="直接连接符 25"/>
          <p:cNvCxnSpPr/>
          <p:nvPr/>
        </p:nvCxnSpPr>
        <p:spPr>
          <a:xfrm flipH="1">
            <a:off x="4688190" y="4788930"/>
            <a:ext cx="473712" cy="402685"/>
          </a:xfrm>
          <a:prstGeom prst="line">
            <a:avLst/>
          </a:prstGeom>
          <a:ln w="12700" cap="rnd">
            <a:solidFill>
              <a:schemeClr val="tx1">
                <a:lumMod val="75000"/>
                <a:lumOff val="2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flipH="1">
            <a:off x="6977576" y="2507340"/>
            <a:ext cx="705185" cy="599452"/>
          </a:xfrm>
          <a:prstGeom prst="line">
            <a:avLst/>
          </a:prstGeom>
          <a:ln w="12700" cap="rnd">
            <a:solidFill>
              <a:schemeClr val="tx1">
                <a:lumMod val="75000"/>
                <a:lumOff val="2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 flipH="1">
            <a:off x="7323150" y="1503476"/>
            <a:ext cx="473712" cy="402685"/>
          </a:xfrm>
          <a:prstGeom prst="line">
            <a:avLst/>
          </a:prstGeom>
          <a:ln w="12700" cap="rnd">
            <a:solidFill>
              <a:schemeClr val="tx1">
                <a:lumMod val="75000"/>
                <a:lumOff val="2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 flipH="1">
            <a:off x="4651263" y="3504344"/>
            <a:ext cx="638633" cy="542878"/>
          </a:xfrm>
          <a:prstGeom prst="line">
            <a:avLst/>
          </a:prstGeom>
          <a:ln w="12700" cap="rnd">
            <a:solidFill>
              <a:schemeClr val="tx1">
                <a:lumMod val="75000"/>
                <a:lumOff val="2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5641975" y="2860040"/>
            <a:ext cx="459740" cy="131381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p>
            <a:r>
              <a:rPr lang="zh-CN" altLang="en-US"/>
              <a:t>读书心得</a:t>
            </a:r>
            <a:endParaRPr lang="zh-CN" altLang="en-US"/>
          </a:p>
        </p:txBody>
      </p:sp>
    </p:spTree>
    <p:custDataLst>
      <p:tags r:id="rId10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56"/>
          <a:stretch>
            <a:fillRect/>
          </a:stretch>
        </p:blipFill>
        <p:spPr>
          <a:xfrm rot="16200000">
            <a:off x="2665344" y="-2667000"/>
            <a:ext cx="6858000" cy="1219200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220036" y="196165"/>
            <a:ext cx="846764" cy="1061134"/>
          </a:xfrm>
          <a:prstGeom prst="rect">
            <a:avLst/>
          </a:prstGeom>
        </p:spPr>
      </p:pic>
      <p:sp>
        <p:nvSpPr>
          <p:cNvPr id="7" name="Shape 2400"/>
          <p:cNvSpPr/>
          <p:nvPr/>
        </p:nvSpPr>
        <p:spPr>
          <a:xfrm>
            <a:off x="7546503" y="2870152"/>
            <a:ext cx="943909" cy="94244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6749" y="34485"/>
                </a:moveTo>
                <a:lnTo>
                  <a:pt x="0" y="33600"/>
                </a:lnTo>
                <a:lnTo>
                  <a:pt x="33607" y="0"/>
                </a:lnTo>
                <a:lnTo>
                  <a:pt x="118836" y="1165"/>
                </a:lnTo>
                <a:lnTo>
                  <a:pt x="120000" y="86446"/>
                </a:lnTo>
                <a:lnTo>
                  <a:pt x="86392" y="120000"/>
                </a:lnTo>
                <a:lnTo>
                  <a:pt x="85508" y="53312"/>
                </a:lnTo>
                <a:lnTo>
                  <a:pt x="63723" y="75075"/>
                </a:lnTo>
                <a:lnTo>
                  <a:pt x="44918" y="56295"/>
                </a:lnTo>
                <a:lnTo>
                  <a:pt x="66749" y="34485"/>
                </a:lnTo>
                <a:close/>
              </a:path>
            </a:pathLst>
          </a:custGeom>
          <a:solidFill>
            <a:srgbClr val="5CB5BE"/>
          </a:solidFill>
          <a:ln>
            <a:noFill/>
          </a:ln>
        </p:spPr>
        <p:txBody>
          <a:bodyPr lIns="60941" tIns="30462" rIns="60941" bIns="30462" anchor="t" anchorCtr="0">
            <a:noAutofit/>
          </a:bodyPr>
          <a:lstStyle/>
          <a:p>
            <a:endParaRPr sz="1200">
              <a:solidFill>
                <a:srgbClr val="3F3F3F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grpSp>
        <p:nvGrpSpPr>
          <p:cNvPr id="8" name="Shape 2401"/>
          <p:cNvGrpSpPr/>
          <p:nvPr/>
        </p:nvGrpSpPr>
        <p:grpSpPr>
          <a:xfrm>
            <a:off x="6502271" y="3452315"/>
            <a:ext cx="1405978" cy="1403781"/>
            <a:chOff x="10414013" y="5026848"/>
            <a:chExt cx="2109292" cy="2105997"/>
          </a:xfrm>
          <a:solidFill>
            <a:srgbClr val="5CB5BE">
              <a:alpha val="29000"/>
            </a:srgbClr>
          </a:solidFill>
        </p:grpSpPr>
        <p:sp>
          <p:nvSpPr>
            <p:cNvPr id="9" name="Shape 2402"/>
            <p:cNvSpPr/>
            <p:nvPr/>
          </p:nvSpPr>
          <p:spPr>
            <a:xfrm>
              <a:off x="10414013" y="6701100"/>
              <a:ext cx="431746" cy="43174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8320" y="0"/>
                  </a:moveTo>
                  <a:lnTo>
                    <a:pt x="120000" y="61757"/>
                  </a:lnTo>
                  <a:lnTo>
                    <a:pt x="61679" y="120000"/>
                  </a:lnTo>
                  <a:lnTo>
                    <a:pt x="0" y="58242"/>
                  </a:lnTo>
                  <a:lnTo>
                    <a:pt x="5832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endParaRPr sz="1200">
                <a:solidFill>
                  <a:srgbClr val="3F3F3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0" name="Shape 2403"/>
            <p:cNvSpPr/>
            <p:nvPr/>
          </p:nvSpPr>
          <p:spPr>
            <a:xfrm>
              <a:off x="10833675" y="6282537"/>
              <a:ext cx="430646" cy="43174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8320" y="0"/>
                  </a:moveTo>
                  <a:lnTo>
                    <a:pt x="120000" y="61679"/>
                  </a:lnTo>
                  <a:lnTo>
                    <a:pt x="61832" y="120000"/>
                  </a:lnTo>
                  <a:lnTo>
                    <a:pt x="0" y="58167"/>
                  </a:lnTo>
                  <a:lnTo>
                    <a:pt x="5832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endParaRPr sz="1200">
                <a:solidFill>
                  <a:srgbClr val="3F3F3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1" name="Shape 2404"/>
            <p:cNvSpPr/>
            <p:nvPr/>
          </p:nvSpPr>
          <p:spPr>
            <a:xfrm>
              <a:off x="12091560" y="5026848"/>
              <a:ext cx="431746" cy="43064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8167" y="0"/>
                  </a:moveTo>
                  <a:lnTo>
                    <a:pt x="120000" y="61605"/>
                  </a:lnTo>
                  <a:lnTo>
                    <a:pt x="61679" y="120000"/>
                  </a:lnTo>
                  <a:lnTo>
                    <a:pt x="0" y="58394"/>
                  </a:lnTo>
                  <a:lnTo>
                    <a:pt x="5816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endParaRPr sz="1200">
                <a:solidFill>
                  <a:srgbClr val="3F3F3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2" name="Shape 2405"/>
            <p:cNvSpPr/>
            <p:nvPr/>
          </p:nvSpPr>
          <p:spPr>
            <a:xfrm>
              <a:off x="11252235" y="5863973"/>
              <a:ext cx="431746" cy="43064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8394" y="0"/>
                  </a:moveTo>
                  <a:lnTo>
                    <a:pt x="120000" y="61757"/>
                  </a:lnTo>
                  <a:lnTo>
                    <a:pt x="61757" y="120000"/>
                  </a:lnTo>
                  <a:lnTo>
                    <a:pt x="0" y="58242"/>
                  </a:lnTo>
                  <a:lnTo>
                    <a:pt x="5839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endParaRPr sz="1200">
                <a:solidFill>
                  <a:srgbClr val="3F3F3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3" name="Shape 2406"/>
            <p:cNvSpPr/>
            <p:nvPr/>
          </p:nvSpPr>
          <p:spPr>
            <a:xfrm>
              <a:off x="11671897" y="5445410"/>
              <a:ext cx="431746" cy="43064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8242" y="0"/>
                  </a:moveTo>
                  <a:lnTo>
                    <a:pt x="120000" y="61683"/>
                  </a:lnTo>
                  <a:lnTo>
                    <a:pt x="61605" y="119999"/>
                  </a:lnTo>
                  <a:lnTo>
                    <a:pt x="0" y="58163"/>
                  </a:lnTo>
                  <a:lnTo>
                    <a:pt x="5824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endParaRPr sz="1200">
                <a:solidFill>
                  <a:srgbClr val="3F3F3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</p:grpSp>
      <p:sp>
        <p:nvSpPr>
          <p:cNvPr id="14" name="Shape 2407"/>
          <p:cNvSpPr/>
          <p:nvPr/>
        </p:nvSpPr>
        <p:spPr>
          <a:xfrm>
            <a:off x="2637803" y="4911617"/>
            <a:ext cx="348279" cy="3473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6210" y="0"/>
                </a:moveTo>
                <a:lnTo>
                  <a:pt x="120000" y="63873"/>
                </a:lnTo>
                <a:lnTo>
                  <a:pt x="63789" y="120000"/>
                </a:lnTo>
                <a:lnTo>
                  <a:pt x="0" y="56126"/>
                </a:lnTo>
                <a:lnTo>
                  <a:pt x="56210" y="0"/>
                </a:lnTo>
                <a:close/>
              </a:path>
            </a:pathLst>
          </a:custGeom>
          <a:solidFill>
            <a:srgbClr val="5CB5BE"/>
          </a:solidFill>
          <a:ln>
            <a:noFill/>
          </a:ln>
        </p:spPr>
        <p:txBody>
          <a:bodyPr lIns="60941" tIns="30462" rIns="60941" bIns="30462" anchor="t" anchorCtr="0">
            <a:noAutofit/>
          </a:bodyPr>
          <a:lstStyle/>
          <a:p>
            <a:endParaRPr sz="1200">
              <a:solidFill>
                <a:srgbClr val="3F3F3F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grpSp>
        <p:nvGrpSpPr>
          <p:cNvPr id="15" name="Shape 2408"/>
          <p:cNvGrpSpPr/>
          <p:nvPr/>
        </p:nvGrpSpPr>
        <p:grpSpPr>
          <a:xfrm>
            <a:off x="4777016" y="3401055"/>
            <a:ext cx="1452113" cy="1449916"/>
            <a:chOff x="7825732" y="4949946"/>
            <a:chExt cx="2178505" cy="2175209"/>
          </a:xfrm>
          <a:solidFill>
            <a:srgbClr val="5CB5BE">
              <a:alpha val="29000"/>
            </a:srgbClr>
          </a:solidFill>
        </p:grpSpPr>
        <p:sp>
          <p:nvSpPr>
            <p:cNvPr id="16" name="Shape 2409"/>
            <p:cNvSpPr/>
            <p:nvPr/>
          </p:nvSpPr>
          <p:spPr>
            <a:xfrm>
              <a:off x="9129760" y="6251776"/>
              <a:ext cx="439436" cy="43943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59474"/>
                  </a:moveTo>
                  <a:lnTo>
                    <a:pt x="59400" y="120000"/>
                  </a:lnTo>
                  <a:lnTo>
                    <a:pt x="0" y="60675"/>
                  </a:lnTo>
                  <a:lnTo>
                    <a:pt x="60750" y="0"/>
                  </a:lnTo>
                  <a:lnTo>
                    <a:pt x="120000" y="5947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endParaRPr sz="1200">
                <a:solidFill>
                  <a:srgbClr val="3F3F3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7" name="Shape 2410"/>
            <p:cNvSpPr/>
            <p:nvPr/>
          </p:nvSpPr>
          <p:spPr>
            <a:xfrm>
              <a:off x="8694718" y="5817833"/>
              <a:ext cx="439436" cy="43833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59248"/>
                  </a:moveTo>
                  <a:lnTo>
                    <a:pt x="59400" y="119999"/>
                  </a:lnTo>
                  <a:lnTo>
                    <a:pt x="0" y="60601"/>
                  </a:lnTo>
                  <a:lnTo>
                    <a:pt x="60600" y="0"/>
                  </a:lnTo>
                  <a:lnTo>
                    <a:pt x="120000" y="592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endParaRPr sz="1200">
                <a:solidFill>
                  <a:srgbClr val="3F3F3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21" name="Shape 2411"/>
            <p:cNvSpPr/>
            <p:nvPr/>
          </p:nvSpPr>
          <p:spPr>
            <a:xfrm>
              <a:off x="8260775" y="5383889"/>
              <a:ext cx="439436" cy="43833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59324"/>
                  </a:moveTo>
                  <a:lnTo>
                    <a:pt x="59250" y="120000"/>
                  </a:lnTo>
                  <a:lnTo>
                    <a:pt x="0" y="60525"/>
                  </a:lnTo>
                  <a:lnTo>
                    <a:pt x="60600" y="0"/>
                  </a:lnTo>
                  <a:lnTo>
                    <a:pt x="120000" y="5932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endParaRPr sz="1200">
                <a:solidFill>
                  <a:srgbClr val="3F3F3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23" name="Shape 2412"/>
            <p:cNvSpPr/>
            <p:nvPr/>
          </p:nvSpPr>
          <p:spPr>
            <a:xfrm>
              <a:off x="9564802" y="6685720"/>
              <a:ext cx="439436" cy="43943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59474"/>
                  </a:moveTo>
                  <a:lnTo>
                    <a:pt x="59250" y="120000"/>
                  </a:lnTo>
                  <a:lnTo>
                    <a:pt x="0" y="60675"/>
                  </a:lnTo>
                  <a:lnTo>
                    <a:pt x="60600" y="0"/>
                  </a:lnTo>
                  <a:lnTo>
                    <a:pt x="120000" y="5947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endParaRPr sz="1200">
                <a:solidFill>
                  <a:srgbClr val="3F3F3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24" name="Shape 2413"/>
            <p:cNvSpPr/>
            <p:nvPr/>
          </p:nvSpPr>
          <p:spPr>
            <a:xfrm>
              <a:off x="7825732" y="4949946"/>
              <a:ext cx="439436" cy="43833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59248"/>
                  </a:moveTo>
                  <a:lnTo>
                    <a:pt x="59400" y="119999"/>
                  </a:lnTo>
                  <a:lnTo>
                    <a:pt x="0" y="60601"/>
                  </a:lnTo>
                  <a:lnTo>
                    <a:pt x="60600" y="0"/>
                  </a:lnTo>
                  <a:lnTo>
                    <a:pt x="120000" y="592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endParaRPr sz="1200">
                <a:solidFill>
                  <a:srgbClr val="3F3F3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</p:grpSp>
      <p:grpSp>
        <p:nvGrpSpPr>
          <p:cNvPr id="25" name="Shape 2414"/>
          <p:cNvGrpSpPr/>
          <p:nvPr/>
        </p:nvGrpSpPr>
        <p:grpSpPr>
          <a:xfrm>
            <a:off x="2933135" y="3360289"/>
            <a:ext cx="1580261" cy="1578065"/>
            <a:chOff x="5059483" y="4888787"/>
            <a:chExt cx="2370758" cy="2367463"/>
          </a:xfrm>
          <a:solidFill>
            <a:srgbClr val="5CB5BE">
              <a:alpha val="29000"/>
            </a:srgbClr>
          </a:solidFill>
        </p:grpSpPr>
        <p:sp>
          <p:nvSpPr>
            <p:cNvPr id="26" name="Shape 2415"/>
            <p:cNvSpPr/>
            <p:nvPr/>
          </p:nvSpPr>
          <p:spPr>
            <a:xfrm>
              <a:off x="5450582" y="6487973"/>
              <a:ext cx="417464" cy="41636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6052" y="0"/>
                  </a:moveTo>
                  <a:lnTo>
                    <a:pt x="120000" y="63873"/>
                  </a:lnTo>
                  <a:lnTo>
                    <a:pt x="63789" y="120000"/>
                  </a:lnTo>
                  <a:lnTo>
                    <a:pt x="0" y="56284"/>
                  </a:lnTo>
                  <a:lnTo>
                    <a:pt x="5605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endParaRPr sz="1200">
                <a:solidFill>
                  <a:srgbClr val="3F3F3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27" name="Shape 2416"/>
            <p:cNvSpPr/>
            <p:nvPr/>
          </p:nvSpPr>
          <p:spPr>
            <a:xfrm>
              <a:off x="5059483" y="6839884"/>
              <a:ext cx="417464" cy="41636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6210" y="0"/>
                  </a:moveTo>
                  <a:lnTo>
                    <a:pt x="120000" y="63799"/>
                  </a:lnTo>
                  <a:lnTo>
                    <a:pt x="63789" y="120000"/>
                  </a:lnTo>
                  <a:lnTo>
                    <a:pt x="0" y="56200"/>
                  </a:lnTo>
                  <a:lnTo>
                    <a:pt x="5621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endParaRPr sz="1200">
                <a:solidFill>
                  <a:srgbClr val="3F3F3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28" name="Shape 2417"/>
            <p:cNvSpPr/>
            <p:nvPr/>
          </p:nvSpPr>
          <p:spPr>
            <a:xfrm>
              <a:off x="5840580" y="6097973"/>
              <a:ext cx="417464" cy="41636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6284" y="0"/>
                  </a:moveTo>
                  <a:lnTo>
                    <a:pt x="120000" y="63873"/>
                  </a:lnTo>
                  <a:lnTo>
                    <a:pt x="63715" y="120000"/>
                  </a:lnTo>
                  <a:lnTo>
                    <a:pt x="0" y="56284"/>
                  </a:lnTo>
                  <a:lnTo>
                    <a:pt x="5628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endParaRPr sz="1200">
                <a:solidFill>
                  <a:srgbClr val="3F3F3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29" name="Shape 2418"/>
            <p:cNvSpPr/>
            <p:nvPr/>
          </p:nvSpPr>
          <p:spPr>
            <a:xfrm>
              <a:off x="7012778" y="4888787"/>
              <a:ext cx="417464" cy="41636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6210" y="0"/>
                  </a:moveTo>
                  <a:lnTo>
                    <a:pt x="120000" y="63789"/>
                  </a:lnTo>
                  <a:lnTo>
                    <a:pt x="63947" y="120000"/>
                  </a:lnTo>
                  <a:lnTo>
                    <a:pt x="0" y="56210"/>
                  </a:lnTo>
                  <a:lnTo>
                    <a:pt x="5621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endParaRPr sz="1200">
                <a:solidFill>
                  <a:srgbClr val="3F3F3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30" name="Shape 2419"/>
            <p:cNvSpPr/>
            <p:nvPr/>
          </p:nvSpPr>
          <p:spPr>
            <a:xfrm>
              <a:off x="6622778" y="5317975"/>
              <a:ext cx="416366" cy="41636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6210" y="0"/>
                  </a:moveTo>
                  <a:lnTo>
                    <a:pt x="120000" y="63799"/>
                  </a:lnTo>
                  <a:lnTo>
                    <a:pt x="63789" y="120000"/>
                  </a:lnTo>
                  <a:lnTo>
                    <a:pt x="0" y="56200"/>
                  </a:lnTo>
                  <a:lnTo>
                    <a:pt x="5621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endParaRPr sz="1200">
                <a:solidFill>
                  <a:srgbClr val="3F3F3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31" name="Shape 2420"/>
            <p:cNvSpPr/>
            <p:nvPr/>
          </p:nvSpPr>
          <p:spPr>
            <a:xfrm>
              <a:off x="6231680" y="5707975"/>
              <a:ext cx="417464" cy="41746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6052" y="0"/>
                  </a:moveTo>
                  <a:lnTo>
                    <a:pt x="120000" y="63873"/>
                  </a:lnTo>
                  <a:lnTo>
                    <a:pt x="63789" y="120000"/>
                  </a:lnTo>
                  <a:lnTo>
                    <a:pt x="0" y="56126"/>
                  </a:lnTo>
                  <a:lnTo>
                    <a:pt x="5605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endParaRPr sz="1200">
                <a:solidFill>
                  <a:srgbClr val="3F3F3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</p:grpSp>
      <p:sp>
        <p:nvSpPr>
          <p:cNvPr id="32" name="Shape 2421"/>
          <p:cNvSpPr/>
          <p:nvPr/>
        </p:nvSpPr>
        <p:spPr>
          <a:xfrm>
            <a:off x="6183964" y="4807269"/>
            <a:ext cx="371526" cy="37152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20000" y="59324"/>
                </a:moveTo>
                <a:lnTo>
                  <a:pt x="59250" y="120000"/>
                </a:lnTo>
                <a:lnTo>
                  <a:pt x="0" y="60525"/>
                </a:lnTo>
                <a:lnTo>
                  <a:pt x="60600" y="0"/>
                </a:lnTo>
                <a:lnTo>
                  <a:pt x="120000" y="59324"/>
                </a:lnTo>
                <a:close/>
              </a:path>
            </a:pathLst>
          </a:custGeom>
          <a:solidFill>
            <a:srgbClr val="5F879A"/>
          </a:solidFill>
          <a:ln>
            <a:noFill/>
          </a:ln>
        </p:spPr>
        <p:txBody>
          <a:bodyPr lIns="60941" tIns="30462" rIns="60941" bIns="30462" anchor="t" anchorCtr="0">
            <a:noAutofit/>
          </a:bodyPr>
          <a:lstStyle/>
          <a:p>
            <a:endParaRPr sz="1200">
              <a:solidFill>
                <a:srgbClr val="3F3F3F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33" name="Shape 2422"/>
          <p:cNvSpPr/>
          <p:nvPr/>
        </p:nvSpPr>
        <p:spPr>
          <a:xfrm>
            <a:off x="4451952" y="3073794"/>
            <a:ext cx="374792" cy="37479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20000" y="59324"/>
                </a:moveTo>
                <a:lnTo>
                  <a:pt x="59550" y="120000"/>
                </a:lnTo>
                <a:lnTo>
                  <a:pt x="0" y="60525"/>
                </a:lnTo>
                <a:lnTo>
                  <a:pt x="60750" y="0"/>
                </a:lnTo>
                <a:lnTo>
                  <a:pt x="120000" y="59324"/>
                </a:lnTo>
                <a:close/>
              </a:path>
            </a:pathLst>
          </a:custGeom>
          <a:solidFill>
            <a:srgbClr val="5F879A"/>
          </a:solidFill>
          <a:ln>
            <a:noFill/>
          </a:ln>
        </p:spPr>
        <p:txBody>
          <a:bodyPr lIns="60941" tIns="30462" rIns="60941" bIns="30462" anchor="t" anchorCtr="0">
            <a:noAutofit/>
          </a:bodyPr>
          <a:lstStyle/>
          <a:p>
            <a:endParaRPr sz="1200">
              <a:solidFill>
                <a:srgbClr val="3F3F3F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cxnSp>
        <p:nvCxnSpPr>
          <p:cNvPr id="34" name="Shape 2423"/>
          <p:cNvCxnSpPr/>
          <p:nvPr/>
        </p:nvCxnSpPr>
        <p:spPr>
          <a:xfrm>
            <a:off x="4119304" y="2637498"/>
            <a:ext cx="516920" cy="447331"/>
          </a:xfrm>
          <a:prstGeom prst="bentConnector3">
            <a:avLst>
              <a:gd name="adj1" fmla="val 100203"/>
            </a:avLst>
          </a:prstGeom>
          <a:noFill/>
          <a:ln w="9525" cap="flat" cmpd="sng">
            <a:solidFill>
              <a:srgbClr val="5F879A"/>
            </a:solidFill>
            <a:prstDash val="solid"/>
            <a:miter/>
            <a:headEnd type="none" w="med" len="med"/>
            <a:tailEnd type="oval" w="med" len="med"/>
          </a:ln>
        </p:spPr>
      </p:cxnSp>
      <p:sp>
        <p:nvSpPr>
          <p:cNvPr id="35" name="Shape 2424"/>
          <p:cNvSpPr/>
          <p:nvPr/>
        </p:nvSpPr>
        <p:spPr>
          <a:xfrm>
            <a:off x="3613130" y="2384412"/>
            <a:ext cx="506173" cy="506173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rgbClr val="5F879A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60941" tIns="30462" rIns="60941" bIns="30462" anchor="ctr" anchorCtr="0">
            <a:noAutofit/>
          </a:bodyPr>
          <a:lstStyle/>
          <a:p>
            <a:pPr algn="ctr"/>
            <a:endParaRPr sz="1200">
              <a:solidFill>
                <a:srgbClr val="3F3F3F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cxnSp>
        <p:nvCxnSpPr>
          <p:cNvPr id="36" name="Shape 2427"/>
          <p:cNvCxnSpPr/>
          <p:nvPr/>
        </p:nvCxnSpPr>
        <p:spPr>
          <a:xfrm rot="-5400000" flipH="1">
            <a:off x="6344732" y="5195157"/>
            <a:ext cx="601906" cy="538916"/>
          </a:xfrm>
          <a:prstGeom prst="bentConnector2">
            <a:avLst/>
          </a:prstGeom>
          <a:noFill/>
          <a:ln w="9525" cap="flat" cmpd="sng">
            <a:solidFill>
              <a:srgbClr val="5F879A"/>
            </a:solidFill>
            <a:prstDash val="solid"/>
            <a:miter/>
            <a:headEnd type="oval" w="med" len="med"/>
            <a:tailEnd type="none" w="med" len="med"/>
          </a:ln>
        </p:spPr>
      </p:cxnSp>
      <p:sp>
        <p:nvSpPr>
          <p:cNvPr id="37" name="Shape 2430"/>
          <p:cNvSpPr/>
          <p:nvPr/>
        </p:nvSpPr>
        <p:spPr>
          <a:xfrm>
            <a:off x="6915095" y="5512520"/>
            <a:ext cx="506173" cy="506173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rgbClr val="5F879A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60941" tIns="30462" rIns="60941" bIns="30462" anchor="ctr" anchorCtr="0">
            <a:noAutofit/>
          </a:bodyPr>
          <a:lstStyle/>
          <a:p>
            <a:pPr algn="ctr"/>
            <a:endParaRPr sz="1200">
              <a:solidFill>
                <a:srgbClr val="3F3F3F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cxnSp>
        <p:nvCxnSpPr>
          <p:cNvPr id="38" name="Shape 2433"/>
          <p:cNvCxnSpPr/>
          <p:nvPr/>
        </p:nvCxnSpPr>
        <p:spPr>
          <a:xfrm>
            <a:off x="2821238" y="5240155"/>
            <a:ext cx="769" cy="380103"/>
          </a:xfrm>
          <a:prstGeom prst="straightConnector1">
            <a:avLst/>
          </a:prstGeom>
          <a:noFill/>
          <a:ln w="9525" cap="flat" cmpd="sng">
            <a:solidFill>
              <a:srgbClr val="5CB5BE"/>
            </a:solidFill>
            <a:prstDash val="solid"/>
            <a:miter/>
            <a:headEnd type="oval" w="med" len="med"/>
            <a:tailEnd type="none" w="med" len="med"/>
          </a:ln>
        </p:spPr>
      </p:cxnSp>
      <p:sp>
        <p:nvSpPr>
          <p:cNvPr id="39" name="Shape 2434"/>
          <p:cNvSpPr/>
          <p:nvPr/>
        </p:nvSpPr>
        <p:spPr>
          <a:xfrm>
            <a:off x="2570860" y="5605560"/>
            <a:ext cx="506173" cy="506173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rgbClr val="5CB5BE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60941" tIns="30462" rIns="60941" bIns="30462" anchor="ctr" anchorCtr="0">
            <a:noAutofit/>
          </a:bodyPr>
          <a:lstStyle/>
          <a:p>
            <a:pPr algn="ctr"/>
            <a:endParaRPr sz="1200">
              <a:solidFill>
                <a:srgbClr val="3F3F3F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40" name="Shape 2435"/>
          <p:cNvSpPr/>
          <p:nvPr/>
        </p:nvSpPr>
        <p:spPr>
          <a:xfrm>
            <a:off x="2705555" y="5746034"/>
            <a:ext cx="242961" cy="2417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917" y="5342"/>
                </a:moveTo>
                <a:lnTo>
                  <a:pt x="115890" y="5136"/>
                </a:lnTo>
                <a:lnTo>
                  <a:pt x="115273" y="5136"/>
                </a:lnTo>
                <a:lnTo>
                  <a:pt x="114657" y="4726"/>
                </a:lnTo>
                <a:lnTo>
                  <a:pt x="114041" y="5136"/>
                </a:lnTo>
                <a:lnTo>
                  <a:pt x="113424" y="5342"/>
                </a:lnTo>
                <a:lnTo>
                  <a:pt x="112602" y="5547"/>
                </a:lnTo>
                <a:lnTo>
                  <a:pt x="111986" y="5958"/>
                </a:lnTo>
                <a:lnTo>
                  <a:pt x="111369" y="6369"/>
                </a:lnTo>
                <a:lnTo>
                  <a:pt x="101301" y="16643"/>
                </a:lnTo>
                <a:lnTo>
                  <a:pt x="99041" y="14589"/>
                </a:lnTo>
                <a:lnTo>
                  <a:pt x="96986" y="12739"/>
                </a:lnTo>
                <a:lnTo>
                  <a:pt x="94726" y="11095"/>
                </a:lnTo>
                <a:lnTo>
                  <a:pt x="92260" y="9452"/>
                </a:lnTo>
                <a:lnTo>
                  <a:pt x="89794" y="8219"/>
                </a:lnTo>
                <a:lnTo>
                  <a:pt x="87328" y="6780"/>
                </a:lnTo>
                <a:lnTo>
                  <a:pt x="84657" y="5547"/>
                </a:lnTo>
                <a:lnTo>
                  <a:pt x="81986" y="4315"/>
                </a:lnTo>
                <a:lnTo>
                  <a:pt x="79315" y="3287"/>
                </a:lnTo>
                <a:lnTo>
                  <a:pt x="76643" y="2465"/>
                </a:lnTo>
                <a:lnTo>
                  <a:pt x="73972" y="1643"/>
                </a:lnTo>
                <a:lnTo>
                  <a:pt x="71095" y="1027"/>
                </a:lnTo>
                <a:lnTo>
                  <a:pt x="68424" y="616"/>
                </a:lnTo>
                <a:lnTo>
                  <a:pt x="65547" y="205"/>
                </a:lnTo>
                <a:lnTo>
                  <a:pt x="62671" y="0"/>
                </a:lnTo>
                <a:lnTo>
                  <a:pt x="59794" y="0"/>
                </a:lnTo>
                <a:lnTo>
                  <a:pt x="56917" y="205"/>
                </a:lnTo>
                <a:lnTo>
                  <a:pt x="53835" y="410"/>
                </a:lnTo>
                <a:lnTo>
                  <a:pt x="50958" y="616"/>
                </a:lnTo>
                <a:lnTo>
                  <a:pt x="47876" y="1232"/>
                </a:lnTo>
                <a:lnTo>
                  <a:pt x="45000" y="1849"/>
                </a:lnTo>
                <a:lnTo>
                  <a:pt x="42328" y="2671"/>
                </a:lnTo>
                <a:lnTo>
                  <a:pt x="39452" y="3698"/>
                </a:lnTo>
                <a:lnTo>
                  <a:pt x="36575" y="4726"/>
                </a:lnTo>
                <a:lnTo>
                  <a:pt x="33904" y="5958"/>
                </a:lnTo>
                <a:lnTo>
                  <a:pt x="31232" y="7191"/>
                </a:lnTo>
                <a:lnTo>
                  <a:pt x="28767" y="8835"/>
                </a:lnTo>
                <a:lnTo>
                  <a:pt x="26301" y="10273"/>
                </a:lnTo>
                <a:lnTo>
                  <a:pt x="23835" y="11917"/>
                </a:lnTo>
                <a:lnTo>
                  <a:pt x="21575" y="13767"/>
                </a:lnTo>
                <a:lnTo>
                  <a:pt x="19520" y="15616"/>
                </a:lnTo>
                <a:lnTo>
                  <a:pt x="17465" y="17465"/>
                </a:lnTo>
                <a:lnTo>
                  <a:pt x="15410" y="19726"/>
                </a:lnTo>
                <a:lnTo>
                  <a:pt x="13767" y="21780"/>
                </a:lnTo>
                <a:lnTo>
                  <a:pt x="11917" y="24041"/>
                </a:lnTo>
                <a:lnTo>
                  <a:pt x="10068" y="26301"/>
                </a:lnTo>
                <a:lnTo>
                  <a:pt x="8630" y="28767"/>
                </a:lnTo>
                <a:lnTo>
                  <a:pt x="7191" y="31438"/>
                </a:lnTo>
                <a:lnTo>
                  <a:pt x="5958" y="33904"/>
                </a:lnTo>
                <a:lnTo>
                  <a:pt x="4520" y="36780"/>
                </a:lnTo>
                <a:lnTo>
                  <a:pt x="3493" y="39452"/>
                </a:lnTo>
                <a:lnTo>
                  <a:pt x="2671" y="42328"/>
                </a:lnTo>
                <a:lnTo>
                  <a:pt x="1643" y="45205"/>
                </a:lnTo>
                <a:lnTo>
                  <a:pt x="1027" y="48082"/>
                </a:lnTo>
                <a:lnTo>
                  <a:pt x="616" y="50958"/>
                </a:lnTo>
                <a:lnTo>
                  <a:pt x="205" y="54041"/>
                </a:lnTo>
                <a:lnTo>
                  <a:pt x="0" y="56917"/>
                </a:lnTo>
                <a:lnTo>
                  <a:pt x="0" y="59999"/>
                </a:lnTo>
                <a:lnTo>
                  <a:pt x="0" y="62876"/>
                </a:lnTo>
                <a:lnTo>
                  <a:pt x="205" y="66164"/>
                </a:lnTo>
                <a:lnTo>
                  <a:pt x="616" y="69041"/>
                </a:lnTo>
                <a:lnTo>
                  <a:pt x="1027" y="72123"/>
                </a:lnTo>
                <a:lnTo>
                  <a:pt x="1643" y="75000"/>
                </a:lnTo>
                <a:lnTo>
                  <a:pt x="2671" y="77671"/>
                </a:lnTo>
                <a:lnTo>
                  <a:pt x="3493" y="80547"/>
                </a:lnTo>
                <a:lnTo>
                  <a:pt x="4520" y="83424"/>
                </a:lnTo>
                <a:lnTo>
                  <a:pt x="5958" y="86095"/>
                </a:lnTo>
                <a:lnTo>
                  <a:pt x="7191" y="88767"/>
                </a:lnTo>
                <a:lnTo>
                  <a:pt x="8630" y="91232"/>
                </a:lnTo>
                <a:lnTo>
                  <a:pt x="10068" y="93493"/>
                </a:lnTo>
                <a:lnTo>
                  <a:pt x="11917" y="95958"/>
                </a:lnTo>
                <a:lnTo>
                  <a:pt x="13767" y="98219"/>
                </a:lnTo>
                <a:lnTo>
                  <a:pt x="15410" y="100479"/>
                </a:lnTo>
                <a:lnTo>
                  <a:pt x="17465" y="102534"/>
                </a:lnTo>
                <a:lnTo>
                  <a:pt x="19520" y="104383"/>
                </a:lnTo>
                <a:lnTo>
                  <a:pt x="21575" y="106232"/>
                </a:lnTo>
                <a:lnTo>
                  <a:pt x="23835" y="108082"/>
                </a:lnTo>
                <a:lnTo>
                  <a:pt x="26301" y="109726"/>
                </a:lnTo>
                <a:lnTo>
                  <a:pt x="28767" y="111369"/>
                </a:lnTo>
                <a:lnTo>
                  <a:pt x="31232" y="112602"/>
                </a:lnTo>
                <a:lnTo>
                  <a:pt x="33904" y="114041"/>
                </a:lnTo>
                <a:lnTo>
                  <a:pt x="36575" y="115273"/>
                </a:lnTo>
                <a:lnTo>
                  <a:pt x="39452" y="116506"/>
                </a:lnTo>
                <a:lnTo>
                  <a:pt x="42328" y="117328"/>
                </a:lnTo>
                <a:lnTo>
                  <a:pt x="45000" y="118150"/>
                </a:lnTo>
                <a:lnTo>
                  <a:pt x="47876" y="118767"/>
                </a:lnTo>
                <a:lnTo>
                  <a:pt x="50958" y="119383"/>
                </a:lnTo>
                <a:lnTo>
                  <a:pt x="53835" y="119794"/>
                </a:lnTo>
                <a:lnTo>
                  <a:pt x="56917" y="119999"/>
                </a:lnTo>
                <a:lnTo>
                  <a:pt x="59794" y="119999"/>
                </a:lnTo>
                <a:lnTo>
                  <a:pt x="63082" y="119999"/>
                </a:lnTo>
                <a:lnTo>
                  <a:pt x="66575" y="119794"/>
                </a:lnTo>
                <a:lnTo>
                  <a:pt x="69863" y="119383"/>
                </a:lnTo>
                <a:lnTo>
                  <a:pt x="72945" y="118561"/>
                </a:lnTo>
                <a:lnTo>
                  <a:pt x="76232" y="117739"/>
                </a:lnTo>
                <a:lnTo>
                  <a:pt x="79315" y="116917"/>
                </a:lnTo>
                <a:lnTo>
                  <a:pt x="82397" y="115684"/>
                </a:lnTo>
                <a:lnTo>
                  <a:pt x="85273" y="114452"/>
                </a:lnTo>
                <a:lnTo>
                  <a:pt x="88561" y="112808"/>
                </a:lnTo>
                <a:lnTo>
                  <a:pt x="91438" y="111369"/>
                </a:lnTo>
                <a:lnTo>
                  <a:pt x="94109" y="109520"/>
                </a:lnTo>
                <a:lnTo>
                  <a:pt x="96780" y="107465"/>
                </a:lnTo>
                <a:lnTo>
                  <a:pt x="99041" y="105616"/>
                </a:lnTo>
                <a:lnTo>
                  <a:pt x="101506" y="103356"/>
                </a:lnTo>
                <a:lnTo>
                  <a:pt x="103972" y="100890"/>
                </a:lnTo>
                <a:lnTo>
                  <a:pt x="106027" y="98424"/>
                </a:lnTo>
                <a:lnTo>
                  <a:pt x="106438" y="97602"/>
                </a:lnTo>
                <a:lnTo>
                  <a:pt x="106643" y="96780"/>
                </a:lnTo>
                <a:lnTo>
                  <a:pt x="106438" y="95753"/>
                </a:lnTo>
                <a:lnTo>
                  <a:pt x="106027" y="95136"/>
                </a:lnTo>
                <a:lnTo>
                  <a:pt x="95136" y="84246"/>
                </a:lnTo>
                <a:lnTo>
                  <a:pt x="94315" y="83835"/>
                </a:lnTo>
                <a:lnTo>
                  <a:pt x="93287" y="83630"/>
                </a:lnTo>
                <a:lnTo>
                  <a:pt x="92260" y="83835"/>
                </a:lnTo>
                <a:lnTo>
                  <a:pt x="91643" y="84452"/>
                </a:lnTo>
                <a:lnTo>
                  <a:pt x="90000" y="86301"/>
                </a:lnTo>
                <a:lnTo>
                  <a:pt x="88561" y="87945"/>
                </a:lnTo>
                <a:lnTo>
                  <a:pt x="86917" y="89589"/>
                </a:lnTo>
                <a:lnTo>
                  <a:pt x="85068" y="91232"/>
                </a:lnTo>
                <a:lnTo>
                  <a:pt x="83424" y="92465"/>
                </a:lnTo>
                <a:lnTo>
                  <a:pt x="81369" y="93698"/>
                </a:lnTo>
                <a:lnTo>
                  <a:pt x="79520" y="94931"/>
                </a:lnTo>
                <a:lnTo>
                  <a:pt x="77465" y="95958"/>
                </a:lnTo>
                <a:lnTo>
                  <a:pt x="75410" y="96986"/>
                </a:lnTo>
                <a:lnTo>
                  <a:pt x="73356" y="97808"/>
                </a:lnTo>
                <a:lnTo>
                  <a:pt x="71095" y="98424"/>
                </a:lnTo>
                <a:lnTo>
                  <a:pt x="69041" y="99041"/>
                </a:lnTo>
                <a:lnTo>
                  <a:pt x="66780" y="99657"/>
                </a:lnTo>
                <a:lnTo>
                  <a:pt x="64520" y="99863"/>
                </a:lnTo>
                <a:lnTo>
                  <a:pt x="62260" y="100068"/>
                </a:lnTo>
                <a:lnTo>
                  <a:pt x="59794" y="100068"/>
                </a:lnTo>
                <a:lnTo>
                  <a:pt x="55890" y="99863"/>
                </a:lnTo>
                <a:lnTo>
                  <a:pt x="51780" y="99246"/>
                </a:lnTo>
                <a:lnTo>
                  <a:pt x="48082" y="98219"/>
                </a:lnTo>
                <a:lnTo>
                  <a:pt x="44383" y="96986"/>
                </a:lnTo>
                <a:lnTo>
                  <a:pt x="40684" y="95136"/>
                </a:lnTo>
                <a:lnTo>
                  <a:pt x="37397" y="93082"/>
                </a:lnTo>
                <a:lnTo>
                  <a:pt x="34315" y="90821"/>
                </a:lnTo>
                <a:lnTo>
                  <a:pt x="31643" y="88150"/>
                </a:lnTo>
                <a:lnTo>
                  <a:pt x="28972" y="85684"/>
                </a:lnTo>
                <a:lnTo>
                  <a:pt x="26712" y="82397"/>
                </a:lnTo>
                <a:lnTo>
                  <a:pt x="24863" y="79109"/>
                </a:lnTo>
                <a:lnTo>
                  <a:pt x="23013" y="75616"/>
                </a:lnTo>
                <a:lnTo>
                  <a:pt x="21575" y="71917"/>
                </a:lnTo>
                <a:lnTo>
                  <a:pt x="20547" y="68013"/>
                </a:lnTo>
                <a:lnTo>
                  <a:pt x="20136" y="64109"/>
                </a:lnTo>
                <a:lnTo>
                  <a:pt x="19931" y="59999"/>
                </a:lnTo>
                <a:lnTo>
                  <a:pt x="20136" y="56095"/>
                </a:lnTo>
                <a:lnTo>
                  <a:pt x="20547" y="51986"/>
                </a:lnTo>
                <a:lnTo>
                  <a:pt x="21575" y="48287"/>
                </a:lnTo>
                <a:lnTo>
                  <a:pt x="23013" y="44589"/>
                </a:lnTo>
                <a:lnTo>
                  <a:pt x="24863" y="40890"/>
                </a:lnTo>
                <a:lnTo>
                  <a:pt x="26712" y="37602"/>
                </a:lnTo>
                <a:lnTo>
                  <a:pt x="28972" y="34520"/>
                </a:lnTo>
                <a:lnTo>
                  <a:pt x="31643" y="31643"/>
                </a:lnTo>
                <a:lnTo>
                  <a:pt x="34315" y="29178"/>
                </a:lnTo>
                <a:lnTo>
                  <a:pt x="37397" y="26712"/>
                </a:lnTo>
                <a:lnTo>
                  <a:pt x="40684" y="24863"/>
                </a:lnTo>
                <a:lnTo>
                  <a:pt x="44383" y="23219"/>
                </a:lnTo>
                <a:lnTo>
                  <a:pt x="48082" y="21780"/>
                </a:lnTo>
                <a:lnTo>
                  <a:pt x="51780" y="20753"/>
                </a:lnTo>
                <a:lnTo>
                  <a:pt x="55890" y="20136"/>
                </a:lnTo>
                <a:lnTo>
                  <a:pt x="59794" y="19931"/>
                </a:lnTo>
                <a:lnTo>
                  <a:pt x="63904" y="20136"/>
                </a:lnTo>
                <a:lnTo>
                  <a:pt x="67397" y="20547"/>
                </a:lnTo>
                <a:lnTo>
                  <a:pt x="71095" y="21369"/>
                </a:lnTo>
                <a:lnTo>
                  <a:pt x="74589" y="22602"/>
                </a:lnTo>
                <a:lnTo>
                  <a:pt x="77876" y="24041"/>
                </a:lnTo>
                <a:lnTo>
                  <a:pt x="81164" y="26095"/>
                </a:lnTo>
                <a:lnTo>
                  <a:pt x="84246" y="28150"/>
                </a:lnTo>
                <a:lnTo>
                  <a:pt x="87123" y="30821"/>
                </a:lnTo>
                <a:lnTo>
                  <a:pt x="76438" y="41506"/>
                </a:lnTo>
                <a:lnTo>
                  <a:pt x="75821" y="42123"/>
                </a:lnTo>
                <a:lnTo>
                  <a:pt x="75410" y="42739"/>
                </a:lnTo>
                <a:lnTo>
                  <a:pt x="75205" y="43356"/>
                </a:lnTo>
                <a:lnTo>
                  <a:pt x="75000" y="44178"/>
                </a:lnTo>
                <a:lnTo>
                  <a:pt x="74794" y="44794"/>
                </a:lnTo>
                <a:lnTo>
                  <a:pt x="75000" y="45410"/>
                </a:lnTo>
                <a:lnTo>
                  <a:pt x="75000" y="46027"/>
                </a:lnTo>
                <a:lnTo>
                  <a:pt x="75410" y="47054"/>
                </a:lnTo>
                <a:lnTo>
                  <a:pt x="76027" y="48287"/>
                </a:lnTo>
                <a:lnTo>
                  <a:pt x="77054" y="49109"/>
                </a:lnTo>
                <a:lnTo>
                  <a:pt x="78493" y="49931"/>
                </a:lnTo>
                <a:lnTo>
                  <a:pt x="79726" y="50136"/>
                </a:lnTo>
                <a:lnTo>
                  <a:pt x="114863" y="50136"/>
                </a:lnTo>
                <a:lnTo>
                  <a:pt x="115890" y="49931"/>
                </a:lnTo>
                <a:lnTo>
                  <a:pt x="116917" y="49726"/>
                </a:lnTo>
                <a:lnTo>
                  <a:pt x="117739" y="49109"/>
                </a:lnTo>
                <a:lnTo>
                  <a:pt x="118356" y="48493"/>
                </a:lnTo>
                <a:lnTo>
                  <a:pt x="119178" y="47671"/>
                </a:lnTo>
                <a:lnTo>
                  <a:pt x="119589" y="47054"/>
                </a:lnTo>
                <a:lnTo>
                  <a:pt x="119794" y="46027"/>
                </a:lnTo>
                <a:lnTo>
                  <a:pt x="119999" y="45000"/>
                </a:lnTo>
                <a:lnTo>
                  <a:pt x="119999" y="9863"/>
                </a:lnTo>
                <a:lnTo>
                  <a:pt x="119794" y="8424"/>
                </a:lnTo>
                <a:lnTo>
                  <a:pt x="119178" y="7191"/>
                </a:lnTo>
                <a:lnTo>
                  <a:pt x="118150" y="6164"/>
                </a:lnTo>
                <a:lnTo>
                  <a:pt x="116917" y="5342"/>
                </a:lnTo>
                <a:close/>
              </a:path>
            </a:pathLst>
          </a:custGeom>
          <a:solidFill>
            <a:srgbClr val="5CB5BE"/>
          </a:solidFill>
          <a:ln>
            <a:noFill/>
          </a:ln>
        </p:spPr>
        <p:txBody>
          <a:bodyPr lIns="121898" tIns="60941" rIns="121898" bIns="60941" anchor="t" anchorCtr="0">
            <a:noAutofit/>
          </a:bodyPr>
          <a:lstStyle/>
          <a:p>
            <a:endParaRPr sz="1200">
              <a:solidFill>
                <a:srgbClr val="3F3F3F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44" name="Shape 2441"/>
          <p:cNvSpPr/>
          <p:nvPr/>
        </p:nvSpPr>
        <p:spPr>
          <a:xfrm>
            <a:off x="3773650" y="2544052"/>
            <a:ext cx="188139" cy="18689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7345" y="60000"/>
                </a:moveTo>
                <a:lnTo>
                  <a:pt x="117079" y="30265"/>
                </a:lnTo>
                <a:lnTo>
                  <a:pt x="118407" y="28938"/>
                </a:lnTo>
                <a:lnTo>
                  <a:pt x="119203" y="27079"/>
                </a:lnTo>
                <a:lnTo>
                  <a:pt x="119469" y="25486"/>
                </a:lnTo>
                <a:lnTo>
                  <a:pt x="120000" y="23362"/>
                </a:lnTo>
                <a:lnTo>
                  <a:pt x="119469" y="21504"/>
                </a:lnTo>
                <a:lnTo>
                  <a:pt x="119203" y="19646"/>
                </a:lnTo>
                <a:lnTo>
                  <a:pt x="118407" y="18053"/>
                </a:lnTo>
                <a:lnTo>
                  <a:pt x="117079" y="16460"/>
                </a:lnTo>
                <a:lnTo>
                  <a:pt x="103274" y="2654"/>
                </a:lnTo>
                <a:lnTo>
                  <a:pt x="101681" y="1592"/>
                </a:lnTo>
                <a:lnTo>
                  <a:pt x="100088" y="796"/>
                </a:lnTo>
                <a:lnTo>
                  <a:pt x="98495" y="265"/>
                </a:lnTo>
                <a:lnTo>
                  <a:pt x="96371" y="0"/>
                </a:lnTo>
                <a:lnTo>
                  <a:pt x="94513" y="265"/>
                </a:lnTo>
                <a:lnTo>
                  <a:pt x="92654" y="796"/>
                </a:lnTo>
                <a:lnTo>
                  <a:pt x="91327" y="1592"/>
                </a:lnTo>
                <a:lnTo>
                  <a:pt x="89469" y="2654"/>
                </a:lnTo>
                <a:lnTo>
                  <a:pt x="60000" y="32654"/>
                </a:lnTo>
                <a:lnTo>
                  <a:pt x="30000" y="2654"/>
                </a:lnTo>
                <a:lnTo>
                  <a:pt x="28672" y="1592"/>
                </a:lnTo>
                <a:lnTo>
                  <a:pt x="27079" y="796"/>
                </a:lnTo>
                <a:lnTo>
                  <a:pt x="25221" y="265"/>
                </a:lnTo>
                <a:lnTo>
                  <a:pt x="23362" y="0"/>
                </a:lnTo>
                <a:lnTo>
                  <a:pt x="21504" y="265"/>
                </a:lnTo>
                <a:lnTo>
                  <a:pt x="19646" y="796"/>
                </a:lnTo>
                <a:lnTo>
                  <a:pt x="18053" y="1592"/>
                </a:lnTo>
                <a:lnTo>
                  <a:pt x="16460" y="2654"/>
                </a:lnTo>
                <a:lnTo>
                  <a:pt x="2654" y="16460"/>
                </a:lnTo>
                <a:lnTo>
                  <a:pt x="1327" y="18053"/>
                </a:lnTo>
                <a:lnTo>
                  <a:pt x="530" y="19646"/>
                </a:lnTo>
                <a:lnTo>
                  <a:pt x="0" y="21504"/>
                </a:lnTo>
                <a:lnTo>
                  <a:pt x="0" y="23362"/>
                </a:lnTo>
                <a:lnTo>
                  <a:pt x="0" y="25486"/>
                </a:lnTo>
                <a:lnTo>
                  <a:pt x="530" y="27079"/>
                </a:lnTo>
                <a:lnTo>
                  <a:pt x="1327" y="28938"/>
                </a:lnTo>
                <a:lnTo>
                  <a:pt x="2654" y="30265"/>
                </a:lnTo>
                <a:lnTo>
                  <a:pt x="32389" y="60000"/>
                </a:lnTo>
                <a:lnTo>
                  <a:pt x="2654" y="89734"/>
                </a:lnTo>
                <a:lnTo>
                  <a:pt x="1327" y="91327"/>
                </a:lnTo>
                <a:lnTo>
                  <a:pt x="530" y="92654"/>
                </a:lnTo>
                <a:lnTo>
                  <a:pt x="0" y="94778"/>
                </a:lnTo>
                <a:lnTo>
                  <a:pt x="0" y="96371"/>
                </a:lnTo>
                <a:lnTo>
                  <a:pt x="0" y="98495"/>
                </a:lnTo>
                <a:lnTo>
                  <a:pt x="530" y="100353"/>
                </a:lnTo>
                <a:lnTo>
                  <a:pt x="1327" y="101946"/>
                </a:lnTo>
                <a:lnTo>
                  <a:pt x="2654" y="103274"/>
                </a:lnTo>
                <a:lnTo>
                  <a:pt x="16460" y="117079"/>
                </a:lnTo>
                <a:lnTo>
                  <a:pt x="18053" y="118672"/>
                </a:lnTo>
                <a:lnTo>
                  <a:pt x="19646" y="119469"/>
                </a:lnTo>
                <a:lnTo>
                  <a:pt x="21504" y="119734"/>
                </a:lnTo>
                <a:lnTo>
                  <a:pt x="23362" y="120000"/>
                </a:lnTo>
                <a:lnTo>
                  <a:pt x="25221" y="119734"/>
                </a:lnTo>
                <a:lnTo>
                  <a:pt x="27079" y="119469"/>
                </a:lnTo>
                <a:lnTo>
                  <a:pt x="28672" y="118672"/>
                </a:lnTo>
                <a:lnTo>
                  <a:pt x="30000" y="117079"/>
                </a:lnTo>
                <a:lnTo>
                  <a:pt x="60000" y="87610"/>
                </a:lnTo>
                <a:lnTo>
                  <a:pt x="89469" y="117079"/>
                </a:lnTo>
                <a:lnTo>
                  <a:pt x="91327" y="118672"/>
                </a:lnTo>
                <a:lnTo>
                  <a:pt x="92654" y="119469"/>
                </a:lnTo>
                <a:lnTo>
                  <a:pt x="94513" y="119734"/>
                </a:lnTo>
                <a:lnTo>
                  <a:pt x="96371" y="120000"/>
                </a:lnTo>
                <a:lnTo>
                  <a:pt x="98495" y="119734"/>
                </a:lnTo>
                <a:lnTo>
                  <a:pt x="100088" y="119469"/>
                </a:lnTo>
                <a:lnTo>
                  <a:pt x="101681" y="118672"/>
                </a:lnTo>
                <a:lnTo>
                  <a:pt x="103274" y="117079"/>
                </a:lnTo>
                <a:lnTo>
                  <a:pt x="117079" y="103274"/>
                </a:lnTo>
                <a:lnTo>
                  <a:pt x="118407" y="101946"/>
                </a:lnTo>
                <a:lnTo>
                  <a:pt x="119203" y="100353"/>
                </a:lnTo>
                <a:lnTo>
                  <a:pt x="119469" y="98495"/>
                </a:lnTo>
                <a:lnTo>
                  <a:pt x="120000" y="96371"/>
                </a:lnTo>
                <a:lnTo>
                  <a:pt x="119469" y="94778"/>
                </a:lnTo>
                <a:lnTo>
                  <a:pt x="119203" y="92654"/>
                </a:lnTo>
                <a:lnTo>
                  <a:pt x="118407" y="91327"/>
                </a:lnTo>
                <a:lnTo>
                  <a:pt x="117079" y="89734"/>
                </a:lnTo>
                <a:lnTo>
                  <a:pt x="87345" y="60000"/>
                </a:lnTo>
                <a:close/>
              </a:path>
            </a:pathLst>
          </a:custGeom>
          <a:solidFill>
            <a:srgbClr val="5F879A"/>
          </a:solidFill>
          <a:ln>
            <a:noFill/>
          </a:ln>
        </p:spPr>
        <p:txBody>
          <a:bodyPr lIns="121898" tIns="60941" rIns="121898" bIns="60941" anchor="t" anchorCtr="0">
            <a:noAutofit/>
          </a:bodyPr>
          <a:lstStyle/>
          <a:p>
            <a:endParaRPr sz="1200">
              <a:solidFill>
                <a:srgbClr val="3F3F3F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45" name="Shape 2442"/>
          <p:cNvSpPr/>
          <p:nvPr/>
        </p:nvSpPr>
        <p:spPr>
          <a:xfrm>
            <a:off x="7029476" y="5642916"/>
            <a:ext cx="277410" cy="2774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035" y="579"/>
                </a:moveTo>
                <a:lnTo>
                  <a:pt x="118263" y="193"/>
                </a:lnTo>
                <a:lnTo>
                  <a:pt x="117491" y="0"/>
                </a:lnTo>
                <a:lnTo>
                  <a:pt x="117491" y="0"/>
                </a:lnTo>
                <a:lnTo>
                  <a:pt x="112668" y="0"/>
                </a:lnTo>
                <a:lnTo>
                  <a:pt x="108231" y="193"/>
                </a:lnTo>
                <a:lnTo>
                  <a:pt x="103794" y="579"/>
                </a:lnTo>
                <a:lnTo>
                  <a:pt x="99935" y="1159"/>
                </a:lnTo>
                <a:lnTo>
                  <a:pt x="95884" y="1932"/>
                </a:lnTo>
                <a:lnTo>
                  <a:pt x="92411" y="2898"/>
                </a:lnTo>
                <a:lnTo>
                  <a:pt x="88938" y="3864"/>
                </a:lnTo>
                <a:lnTo>
                  <a:pt x="85659" y="5217"/>
                </a:lnTo>
                <a:lnTo>
                  <a:pt x="82572" y="6570"/>
                </a:lnTo>
                <a:lnTo>
                  <a:pt x="79485" y="8309"/>
                </a:lnTo>
                <a:lnTo>
                  <a:pt x="76205" y="10241"/>
                </a:lnTo>
                <a:lnTo>
                  <a:pt x="72926" y="12367"/>
                </a:lnTo>
                <a:lnTo>
                  <a:pt x="69646" y="14879"/>
                </a:lnTo>
                <a:lnTo>
                  <a:pt x="66366" y="17584"/>
                </a:lnTo>
                <a:lnTo>
                  <a:pt x="62893" y="20869"/>
                </a:lnTo>
                <a:lnTo>
                  <a:pt x="59421" y="24154"/>
                </a:lnTo>
                <a:lnTo>
                  <a:pt x="56334" y="27246"/>
                </a:lnTo>
                <a:lnTo>
                  <a:pt x="53247" y="30531"/>
                </a:lnTo>
                <a:lnTo>
                  <a:pt x="49967" y="34396"/>
                </a:lnTo>
                <a:lnTo>
                  <a:pt x="46495" y="38260"/>
                </a:lnTo>
                <a:lnTo>
                  <a:pt x="18713" y="39806"/>
                </a:lnTo>
                <a:lnTo>
                  <a:pt x="18327" y="40000"/>
                </a:lnTo>
                <a:lnTo>
                  <a:pt x="17556" y="40193"/>
                </a:lnTo>
                <a:lnTo>
                  <a:pt x="17170" y="40579"/>
                </a:lnTo>
                <a:lnTo>
                  <a:pt x="16784" y="40966"/>
                </a:lnTo>
                <a:lnTo>
                  <a:pt x="385" y="69178"/>
                </a:lnTo>
                <a:lnTo>
                  <a:pt x="192" y="69758"/>
                </a:lnTo>
                <a:lnTo>
                  <a:pt x="0" y="70531"/>
                </a:lnTo>
                <a:lnTo>
                  <a:pt x="192" y="71304"/>
                </a:lnTo>
                <a:lnTo>
                  <a:pt x="771" y="72077"/>
                </a:lnTo>
                <a:lnTo>
                  <a:pt x="5594" y="76908"/>
                </a:lnTo>
                <a:lnTo>
                  <a:pt x="6173" y="77294"/>
                </a:lnTo>
                <a:lnTo>
                  <a:pt x="7138" y="77487"/>
                </a:lnTo>
                <a:lnTo>
                  <a:pt x="7331" y="77487"/>
                </a:lnTo>
                <a:lnTo>
                  <a:pt x="7909" y="77294"/>
                </a:lnTo>
                <a:lnTo>
                  <a:pt x="27974" y="71304"/>
                </a:lnTo>
                <a:lnTo>
                  <a:pt x="48617" y="91980"/>
                </a:lnTo>
                <a:lnTo>
                  <a:pt x="42443" y="112270"/>
                </a:lnTo>
                <a:lnTo>
                  <a:pt x="42443" y="112850"/>
                </a:lnTo>
                <a:lnTo>
                  <a:pt x="42443" y="113429"/>
                </a:lnTo>
                <a:lnTo>
                  <a:pt x="42636" y="114009"/>
                </a:lnTo>
                <a:lnTo>
                  <a:pt x="43022" y="114396"/>
                </a:lnTo>
                <a:lnTo>
                  <a:pt x="47652" y="119227"/>
                </a:lnTo>
                <a:lnTo>
                  <a:pt x="48424" y="119613"/>
                </a:lnTo>
                <a:lnTo>
                  <a:pt x="49581" y="120000"/>
                </a:lnTo>
                <a:lnTo>
                  <a:pt x="50160" y="119613"/>
                </a:lnTo>
                <a:lnTo>
                  <a:pt x="50546" y="119420"/>
                </a:lnTo>
                <a:lnTo>
                  <a:pt x="78713" y="102995"/>
                </a:lnTo>
                <a:lnTo>
                  <a:pt x="79292" y="102801"/>
                </a:lnTo>
                <a:lnTo>
                  <a:pt x="79485" y="102222"/>
                </a:lnTo>
                <a:lnTo>
                  <a:pt x="79678" y="101835"/>
                </a:lnTo>
                <a:lnTo>
                  <a:pt x="79871" y="101062"/>
                </a:lnTo>
                <a:lnTo>
                  <a:pt x="81414" y="73429"/>
                </a:lnTo>
                <a:lnTo>
                  <a:pt x="85466" y="69758"/>
                </a:lnTo>
                <a:lnTo>
                  <a:pt x="89131" y="66473"/>
                </a:lnTo>
                <a:lnTo>
                  <a:pt x="92604" y="63381"/>
                </a:lnTo>
                <a:lnTo>
                  <a:pt x="95691" y="60483"/>
                </a:lnTo>
                <a:lnTo>
                  <a:pt x="98971" y="57198"/>
                </a:lnTo>
                <a:lnTo>
                  <a:pt x="101864" y="53719"/>
                </a:lnTo>
                <a:lnTo>
                  <a:pt x="104565" y="50434"/>
                </a:lnTo>
                <a:lnTo>
                  <a:pt x="107073" y="47149"/>
                </a:lnTo>
                <a:lnTo>
                  <a:pt x="109003" y="43864"/>
                </a:lnTo>
                <a:lnTo>
                  <a:pt x="111125" y="40579"/>
                </a:lnTo>
                <a:lnTo>
                  <a:pt x="112861" y="37294"/>
                </a:lnTo>
                <a:lnTo>
                  <a:pt x="114212" y="34009"/>
                </a:lnTo>
                <a:lnTo>
                  <a:pt x="115562" y="30338"/>
                </a:lnTo>
                <a:lnTo>
                  <a:pt x="116720" y="26859"/>
                </a:lnTo>
                <a:lnTo>
                  <a:pt x="117684" y="23188"/>
                </a:lnTo>
                <a:lnTo>
                  <a:pt x="118456" y="19323"/>
                </a:lnTo>
                <a:lnTo>
                  <a:pt x="119035" y="15458"/>
                </a:lnTo>
                <a:lnTo>
                  <a:pt x="119421" y="11014"/>
                </a:lnTo>
                <a:lnTo>
                  <a:pt x="119807" y="6763"/>
                </a:lnTo>
                <a:lnTo>
                  <a:pt x="120000" y="2318"/>
                </a:lnTo>
                <a:lnTo>
                  <a:pt x="119807" y="1352"/>
                </a:lnTo>
                <a:lnTo>
                  <a:pt x="119035" y="579"/>
                </a:lnTo>
                <a:close/>
                <a:moveTo>
                  <a:pt x="101286" y="28405"/>
                </a:moveTo>
                <a:lnTo>
                  <a:pt x="100321" y="29371"/>
                </a:lnTo>
                <a:lnTo>
                  <a:pt x="99163" y="29951"/>
                </a:lnTo>
                <a:lnTo>
                  <a:pt x="97813" y="30338"/>
                </a:lnTo>
                <a:lnTo>
                  <a:pt x="96463" y="30338"/>
                </a:lnTo>
                <a:lnTo>
                  <a:pt x="94919" y="30338"/>
                </a:lnTo>
                <a:lnTo>
                  <a:pt x="93762" y="29951"/>
                </a:lnTo>
                <a:lnTo>
                  <a:pt x="92411" y="29371"/>
                </a:lnTo>
                <a:lnTo>
                  <a:pt x="91446" y="28405"/>
                </a:lnTo>
                <a:lnTo>
                  <a:pt x="90482" y="27246"/>
                </a:lnTo>
                <a:lnTo>
                  <a:pt x="89903" y="26280"/>
                </a:lnTo>
                <a:lnTo>
                  <a:pt x="89517" y="24734"/>
                </a:lnTo>
                <a:lnTo>
                  <a:pt x="89324" y="23574"/>
                </a:lnTo>
                <a:lnTo>
                  <a:pt x="89517" y="22028"/>
                </a:lnTo>
                <a:lnTo>
                  <a:pt x="89903" y="20676"/>
                </a:lnTo>
                <a:lnTo>
                  <a:pt x="90482" y="19516"/>
                </a:lnTo>
                <a:lnTo>
                  <a:pt x="91446" y="18550"/>
                </a:lnTo>
                <a:lnTo>
                  <a:pt x="92411" y="17391"/>
                </a:lnTo>
                <a:lnTo>
                  <a:pt x="93762" y="16811"/>
                </a:lnTo>
                <a:lnTo>
                  <a:pt x="94919" y="16425"/>
                </a:lnTo>
                <a:lnTo>
                  <a:pt x="96463" y="16425"/>
                </a:lnTo>
                <a:lnTo>
                  <a:pt x="97813" y="16425"/>
                </a:lnTo>
                <a:lnTo>
                  <a:pt x="99163" y="16811"/>
                </a:lnTo>
                <a:lnTo>
                  <a:pt x="100321" y="17391"/>
                </a:lnTo>
                <a:lnTo>
                  <a:pt x="101286" y="18550"/>
                </a:lnTo>
                <a:lnTo>
                  <a:pt x="102250" y="19516"/>
                </a:lnTo>
                <a:lnTo>
                  <a:pt x="102829" y="20676"/>
                </a:lnTo>
                <a:lnTo>
                  <a:pt x="103215" y="22028"/>
                </a:lnTo>
                <a:lnTo>
                  <a:pt x="103408" y="23574"/>
                </a:lnTo>
                <a:lnTo>
                  <a:pt x="103215" y="24734"/>
                </a:lnTo>
                <a:lnTo>
                  <a:pt x="102829" y="26280"/>
                </a:lnTo>
                <a:lnTo>
                  <a:pt x="102250" y="27246"/>
                </a:lnTo>
                <a:lnTo>
                  <a:pt x="101286" y="28405"/>
                </a:lnTo>
                <a:close/>
              </a:path>
            </a:pathLst>
          </a:custGeom>
          <a:solidFill>
            <a:srgbClr val="5F879A"/>
          </a:solidFill>
          <a:ln>
            <a:noFill/>
          </a:ln>
        </p:spPr>
        <p:txBody>
          <a:bodyPr lIns="121898" tIns="60941" rIns="121898" bIns="60941" anchor="t" anchorCtr="0">
            <a:noAutofit/>
          </a:bodyPr>
          <a:lstStyle/>
          <a:p>
            <a:endParaRPr sz="1200">
              <a:solidFill>
                <a:srgbClr val="3F3F3F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9540240" y="3545840"/>
            <a:ext cx="1830705" cy="3606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小组时间的计划表</a:t>
            </a:r>
            <a:endParaRPr lang="zh-CN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1703070" y="2457450"/>
            <a:ext cx="1910080" cy="3606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小组时间想法的来源</a:t>
            </a:r>
            <a:endParaRPr lang="zh-CN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3140717" y="5765884"/>
            <a:ext cx="2744743" cy="3606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5000"/>
              </a:lnSpc>
            </a:pPr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  <a:cs typeface="萝莉体 第二版" panose="02000500000000000000" pitchFamily="2" charset="-122"/>
                <a:sym typeface="+mn-ea"/>
              </a:rPr>
              <a:t>计划成功的小组时间的指导原则</a:t>
            </a:r>
            <a:endParaRPr lang="zh-CN" alt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  <a:cs typeface="萝莉体 第二版" panose="02000500000000000000" pitchFamily="2" charset="-122"/>
              <a:sym typeface="+mn-ea"/>
            </a:endParaRPr>
          </a:p>
        </p:txBody>
      </p:sp>
      <p:sp>
        <p:nvSpPr>
          <p:cNvPr id="6" name="Shape 2430"/>
          <p:cNvSpPr/>
          <p:nvPr/>
        </p:nvSpPr>
        <p:spPr>
          <a:xfrm>
            <a:off x="8927410" y="3531955"/>
            <a:ext cx="506173" cy="506173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rgbClr val="5F879A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60941" tIns="30462" rIns="60941" bIns="30462" anchor="ctr" anchorCtr="0">
            <a:noAutofit/>
          </a:bodyPr>
          <a:p>
            <a:pPr algn="ctr"/>
            <a:endParaRPr sz="1200">
              <a:solidFill>
                <a:srgbClr val="3F3F3F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2" name="Shape 2442"/>
          <p:cNvSpPr/>
          <p:nvPr/>
        </p:nvSpPr>
        <p:spPr>
          <a:xfrm>
            <a:off x="9007501" y="3646476"/>
            <a:ext cx="277410" cy="2774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035" y="579"/>
                </a:moveTo>
                <a:lnTo>
                  <a:pt x="118263" y="193"/>
                </a:lnTo>
                <a:lnTo>
                  <a:pt x="117491" y="0"/>
                </a:lnTo>
                <a:lnTo>
                  <a:pt x="117491" y="0"/>
                </a:lnTo>
                <a:lnTo>
                  <a:pt x="112668" y="0"/>
                </a:lnTo>
                <a:lnTo>
                  <a:pt x="108231" y="193"/>
                </a:lnTo>
                <a:lnTo>
                  <a:pt x="103794" y="579"/>
                </a:lnTo>
                <a:lnTo>
                  <a:pt x="99935" y="1159"/>
                </a:lnTo>
                <a:lnTo>
                  <a:pt x="95884" y="1932"/>
                </a:lnTo>
                <a:lnTo>
                  <a:pt x="92411" y="2898"/>
                </a:lnTo>
                <a:lnTo>
                  <a:pt x="88938" y="3864"/>
                </a:lnTo>
                <a:lnTo>
                  <a:pt x="85659" y="5217"/>
                </a:lnTo>
                <a:lnTo>
                  <a:pt x="82572" y="6570"/>
                </a:lnTo>
                <a:lnTo>
                  <a:pt x="79485" y="8309"/>
                </a:lnTo>
                <a:lnTo>
                  <a:pt x="76205" y="10241"/>
                </a:lnTo>
                <a:lnTo>
                  <a:pt x="72926" y="12367"/>
                </a:lnTo>
                <a:lnTo>
                  <a:pt x="69646" y="14879"/>
                </a:lnTo>
                <a:lnTo>
                  <a:pt x="66366" y="17584"/>
                </a:lnTo>
                <a:lnTo>
                  <a:pt x="62893" y="20869"/>
                </a:lnTo>
                <a:lnTo>
                  <a:pt x="59421" y="24154"/>
                </a:lnTo>
                <a:lnTo>
                  <a:pt x="56334" y="27246"/>
                </a:lnTo>
                <a:lnTo>
                  <a:pt x="53247" y="30531"/>
                </a:lnTo>
                <a:lnTo>
                  <a:pt x="49967" y="34396"/>
                </a:lnTo>
                <a:lnTo>
                  <a:pt x="46495" y="38260"/>
                </a:lnTo>
                <a:lnTo>
                  <a:pt x="18713" y="39806"/>
                </a:lnTo>
                <a:lnTo>
                  <a:pt x="18327" y="40000"/>
                </a:lnTo>
                <a:lnTo>
                  <a:pt x="17556" y="40193"/>
                </a:lnTo>
                <a:lnTo>
                  <a:pt x="17170" y="40579"/>
                </a:lnTo>
                <a:lnTo>
                  <a:pt x="16784" y="40966"/>
                </a:lnTo>
                <a:lnTo>
                  <a:pt x="385" y="69178"/>
                </a:lnTo>
                <a:lnTo>
                  <a:pt x="192" y="69758"/>
                </a:lnTo>
                <a:lnTo>
                  <a:pt x="0" y="70531"/>
                </a:lnTo>
                <a:lnTo>
                  <a:pt x="192" y="71304"/>
                </a:lnTo>
                <a:lnTo>
                  <a:pt x="771" y="72077"/>
                </a:lnTo>
                <a:lnTo>
                  <a:pt x="5594" y="76908"/>
                </a:lnTo>
                <a:lnTo>
                  <a:pt x="6173" y="77294"/>
                </a:lnTo>
                <a:lnTo>
                  <a:pt x="7138" y="77487"/>
                </a:lnTo>
                <a:lnTo>
                  <a:pt x="7331" y="77487"/>
                </a:lnTo>
                <a:lnTo>
                  <a:pt x="7909" y="77294"/>
                </a:lnTo>
                <a:lnTo>
                  <a:pt x="27974" y="71304"/>
                </a:lnTo>
                <a:lnTo>
                  <a:pt x="48617" y="91980"/>
                </a:lnTo>
                <a:lnTo>
                  <a:pt x="42443" y="112270"/>
                </a:lnTo>
                <a:lnTo>
                  <a:pt x="42443" y="112850"/>
                </a:lnTo>
                <a:lnTo>
                  <a:pt x="42443" y="113429"/>
                </a:lnTo>
                <a:lnTo>
                  <a:pt x="42636" y="114009"/>
                </a:lnTo>
                <a:lnTo>
                  <a:pt x="43022" y="114396"/>
                </a:lnTo>
                <a:lnTo>
                  <a:pt x="47652" y="119227"/>
                </a:lnTo>
                <a:lnTo>
                  <a:pt x="48424" y="119613"/>
                </a:lnTo>
                <a:lnTo>
                  <a:pt x="49581" y="120000"/>
                </a:lnTo>
                <a:lnTo>
                  <a:pt x="50160" y="119613"/>
                </a:lnTo>
                <a:lnTo>
                  <a:pt x="50546" y="119420"/>
                </a:lnTo>
                <a:lnTo>
                  <a:pt x="78713" y="102995"/>
                </a:lnTo>
                <a:lnTo>
                  <a:pt x="79292" y="102801"/>
                </a:lnTo>
                <a:lnTo>
                  <a:pt x="79485" y="102222"/>
                </a:lnTo>
                <a:lnTo>
                  <a:pt x="79678" y="101835"/>
                </a:lnTo>
                <a:lnTo>
                  <a:pt x="79871" y="101062"/>
                </a:lnTo>
                <a:lnTo>
                  <a:pt x="81414" y="73429"/>
                </a:lnTo>
                <a:lnTo>
                  <a:pt x="85466" y="69758"/>
                </a:lnTo>
                <a:lnTo>
                  <a:pt x="89131" y="66473"/>
                </a:lnTo>
                <a:lnTo>
                  <a:pt x="92604" y="63381"/>
                </a:lnTo>
                <a:lnTo>
                  <a:pt x="95691" y="60483"/>
                </a:lnTo>
                <a:lnTo>
                  <a:pt x="98971" y="57198"/>
                </a:lnTo>
                <a:lnTo>
                  <a:pt x="101864" y="53719"/>
                </a:lnTo>
                <a:lnTo>
                  <a:pt x="104565" y="50434"/>
                </a:lnTo>
                <a:lnTo>
                  <a:pt x="107073" y="47149"/>
                </a:lnTo>
                <a:lnTo>
                  <a:pt x="109003" y="43864"/>
                </a:lnTo>
                <a:lnTo>
                  <a:pt x="111125" y="40579"/>
                </a:lnTo>
                <a:lnTo>
                  <a:pt x="112861" y="37294"/>
                </a:lnTo>
                <a:lnTo>
                  <a:pt x="114212" y="34009"/>
                </a:lnTo>
                <a:lnTo>
                  <a:pt x="115562" y="30338"/>
                </a:lnTo>
                <a:lnTo>
                  <a:pt x="116720" y="26859"/>
                </a:lnTo>
                <a:lnTo>
                  <a:pt x="117684" y="23188"/>
                </a:lnTo>
                <a:lnTo>
                  <a:pt x="118456" y="19323"/>
                </a:lnTo>
                <a:lnTo>
                  <a:pt x="119035" y="15458"/>
                </a:lnTo>
                <a:lnTo>
                  <a:pt x="119421" y="11014"/>
                </a:lnTo>
                <a:lnTo>
                  <a:pt x="119807" y="6763"/>
                </a:lnTo>
                <a:lnTo>
                  <a:pt x="120000" y="2318"/>
                </a:lnTo>
                <a:lnTo>
                  <a:pt x="119807" y="1352"/>
                </a:lnTo>
                <a:lnTo>
                  <a:pt x="119035" y="579"/>
                </a:lnTo>
                <a:close/>
                <a:moveTo>
                  <a:pt x="101286" y="28405"/>
                </a:moveTo>
                <a:lnTo>
                  <a:pt x="100321" y="29371"/>
                </a:lnTo>
                <a:lnTo>
                  <a:pt x="99163" y="29951"/>
                </a:lnTo>
                <a:lnTo>
                  <a:pt x="97813" y="30338"/>
                </a:lnTo>
                <a:lnTo>
                  <a:pt x="96463" y="30338"/>
                </a:lnTo>
                <a:lnTo>
                  <a:pt x="94919" y="30338"/>
                </a:lnTo>
                <a:lnTo>
                  <a:pt x="93762" y="29951"/>
                </a:lnTo>
                <a:lnTo>
                  <a:pt x="92411" y="29371"/>
                </a:lnTo>
                <a:lnTo>
                  <a:pt x="91446" y="28405"/>
                </a:lnTo>
                <a:lnTo>
                  <a:pt x="90482" y="27246"/>
                </a:lnTo>
                <a:lnTo>
                  <a:pt x="89903" y="26280"/>
                </a:lnTo>
                <a:lnTo>
                  <a:pt x="89517" y="24734"/>
                </a:lnTo>
                <a:lnTo>
                  <a:pt x="89324" y="23574"/>
                </a:lnTo>
                <a:lnTo>
                  <a:pt x="89517" y="22028"/>
                </a:lnTo>
                <a:lnTo>
                  <a:pt x="89903" y="20676"/>
                </a:lnTo>
                <a:lnTo>
                  <a:pt x="90482" y="19516"/>
                </a:lnTo>
                <a:lnTo>
                  <a:pt x="91446" y="18550"/>
                </a:lnTo>
                <a:lnTo>
                  <a:pt x="92411" y="17391"/>
                </a:lnTo>
                <a:lnTo>
                  <a:pt x="93762" y="16811"/>
                </a:lnTo>
                <a:lnTo>
                  <a:pt x="94919" y="16425"/>
                </a:lnTo>
                <a:lnTo>
                  <a:pt x="96463" y="16425"/>
                </a:lnTo>
                <a:lnTo>
                  <a:pt x="97813" y="16425"/>
                </a:lnTo>
                <a:lnTo>
                  <a:pt x="99163" y="16811"/>
                </a:lnTo>
                <a:lnTo>
                  <a:pt x="100321" y="17391"/>
                </a:lnTo>
                <a:lnTo>
                  <a:pt x="101286" y="18550"/>
                </a:lnTo>
                <a:lnTo>
                  <a:pt x="102250" y="19516"/>
                </a:lnTo>
                <a:lnTo>
                  <a:pt x="102829" y="20676"/>
                </a:lnTo>
                <a:lnTo>
                  <a:pt x="103215" y="22028"/>
                </a:lnTo>
                <a:lnTo>
                  <a:pt x="103408" y="23574"/>
                </a:lnTo>
                <a:lnTo>
                  <a:pt x="103215" y="24734"/>
                </a:lnTo>
                <a:lnTo>
                  <a:pt x="102829" y="26280"/>
                </a:lnTo>
                <a:lnTo>
                  <a:pt x="102250" y="27246"/>
                </a:lnTo>
                <a:lnTo>
                  <a:pt x="101286" y="28405"/>
                </a:lnTo>
                <a:close/>
              </a:path>
            </a:pathLst>
          </a:custGeom>
          <a:solidFill>
            <a:srgbClr val="5F879A"/>
          </a:solidFill>
          <a:ln>
            <a:noFill/>
          </a:ln>
        </p:spPr>
        <p:txBody>
          <a:bodyPr lIns="121898" tIns="60941" rIns="121898" bIns="60941" anchor="t" anchorCtr="0">
            <a:noAutofit/>
          </a:bodyPr>
          <a:p>
            <a:endParaRPr sz="1200">
              <a:solidFill>
                <a:srgbClr val="3F3F3F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cxnSp>
        <p:nvCxnSpPr>
          <p:cNvPr id="4" name="Shape 2427"/>
          <p:cNvCxnSpPr/>
          <p:nvPr/>
        </p:nvCxnSpPr>
        <p:spPr>
          <a:xfrm rot="-5400000" flipH="1">
            <a:off x="8471347" y="3116167"/>
            <a:ext cx="601906" cy="538916"/>
          </a:xfrm>
          <a:prstGeom prst="bentConnector2">
            <a:avLst/>
          </a:prstGeom>
          <a:noFill/>
          <a:ln w="9525" cap="flat" cmpd="sng">
            <a:solidFill>
              <a:srgbClr val="5F879A"/>
            </a:solidFill>
            <a:prstDash val="solid"/>
            <a:miter/>
            <a:headEnd type="oval" w="med" len="med"/>
            <a:tailEnd type="none" w="med" len="med"/>
          </a:ln>
        </p:spPr>
      </p:cxnSp>
      <p:sp>
        <p:nvSpPr>
          <p:cNvPr id="54" name="文本框 53"/>
          <p:cNvSpPr txBox="1"/>
          <p:nvPr/>
        </p:nvSpPr>
        <p:spPr>
          <a:xfrm>
            <a:off x="7628255" y="5512435"/>
            <a:ext cx="1830705" cy="3606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25000"/>
              </a:lnSpc>
            </a:pP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小组时间的机制</a:t>
            </a:r>
            <a:endParaRPr lang="zh-CN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56"/>
          <a:stretch>
            <a:fillRect/>
          </a:stretch>
        </p:blipFill>
        <p:spPr>
          <a:xfrm rot="16200000">
            <a:off x="2665344" y="-2667000"/>
            <a:ext cx="6858000" cy="1219200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285097" y="295100"/>
            <a:ext cx="11621807" cy="6267801"/>
          </a:xfrm>
          <a:prstGeom prst="rect">
            <a:avLst/>
          </a:prstGeom>
          <a:noFill/>
          <a:ln w="22225">
            <a:solidFill>
              <a:srgbClr val="5CB5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208882" y="209011"/>
            <a:ext cx="11774236" cy="6439978"/>
          </a:xfrm>
          <a:prstGeom prst="rect">
            <a:avLst/>
          </a:prstGeom>
          <a:noFill/>
          <a:ln w="12700">
            <a:solidFill>
              <a:srgbClr val="5CB5BE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2157631" cy="230124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868" y="4312920"/>
            <a:ext cx="2537625" cy="1986525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7470" y="3753984"/>
            <a:ext cx="1987541" cy="3032760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1192836" y="-363261"/>
            <a:ext cx="1208046" cy="1513880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96749" y="5901118"/>
            <a:ext cx="2202380" cy="2331788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8412" y="5715000"/>
            <a:ext cx="1004853" cy="1020078"/>
          </a:xfrm>
          <a:prstGeom prst="rect">
            <a:avLst/>
          </a:prstGeom>
        </p:spPr>
      </p:pic>
      <p:pic>
        <p:nvPicPr>
          <p:cNvPr id="51" name="图片 5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5694429" y="1551309"/>
            <a:ext cx="980804" cy="1192736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4485866" y="2081474"/>
            <a:ext cx="3220268" cy="1898985"/>
            <a:chOff x="3557178" y="1812439"/>
            <a:chExt cx="3220268" cy="1898985"/>
          </a:xfrm>
        </p:grpSpPr>
        <p:sp>
          <p:nvSpPr>
            <p:cNvPr id="46" name="矩形 45"/>
            <p:cNvSpPr/>
            <p:nvPr/>
          </p:nvSpPr>
          <p:spPr>
            <a:xfrm>
              <a:off x="3861584" y="2669227"/>
              <a:ext cx="2611456" cy="8451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>
                <a:lnSpc>
                  <a:spcPct val="175000"/>
                </a:lnSpc>
              </a:pPr>
              <a:endPara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3557178" y="3343124"/>
              <a:ext cx="3220268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6000" b="1">
                  <a:blipFill dpi="0" rotWithShape="1">
                    <a:blip r:embed="rId9"/>
                    <a:srcRect/>
                    <a:stretch>
                      <a:fillRect/>
                    </a:stretch>
                  </a:blipFill>
                </a:defRPr>
              </a:lvl1pPr>
            </a:lstStyle>
            <a:p>
              <a:pPr algn="dist"/>
              <a:r>
                <a:rPr lang="zh-CN" altLang="en-US" sz="1800" b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anose="020B0604020202020204" pitchFamily="34" charset="0"/>
                </a:rPr>
                <a:t>我看懂的</a:t>
              </a:r>
              <a:endParaRPr lang="zh-CN" altLang="en-US" sz="18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endParaRPr>
            </a:p>
          </p:txBody>
        </p:sp>
        <p:cxnSp>
          <p:nvCxnSpPr>
            <p:cNvPr id="49" name="直接连接符 48"/>
            <p:cNvCxnSpPr/>
            <p:nvPr/>
          </p:nvCxnSpPr>
          <p:spPr>
            <a:xfrm>
              <a:off x="4898695" y="2778687"/>
              <a:ext cx="537234" cy="0"/>
            </a:xfrm>
            <a:prstGeom prst="line">
              <a:avLst/>
            </a:prstGeom>
            <a:ln w="50800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文本框 49"/>
            <p:cNvSpPr txBox="1"/>
            <p:nvPr/>
          </p:nvSpPr>
          <p:spPr>
            <a:xfrm>
              <a:off x="3861584" y="1812439"/>
              <a:ext cx="2611457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6000" b="1">
                  <a:blipFill dpi="0" rotWithShape="1">
                    <a:blip r:embed="rId9"/>
                    <a:srcRect/>
                    <a:stretch>
                      <a:fillRect/>
                    </a:stretch>
                  </a:blipFill>
                </a:defRPr>
              </a:lvl1pPr>
            </a:lstStyle>
            <a:p>
              <a:r>
                <a:rPr lang="en-US" altLang="zh-CN" sz="5400" b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anose="020B0604020202020204" pitchFamily="34" charset="0"/>
                </a:rPr>
                <a:t>Part 01</a:t>
              </a:r>
              <a:endParaRPr lang="zh-CN" altLang="en-US" sz="5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56"/>
          <a:stretch>
            <a:fillRect/>
          </a:stretch>
        </p:blipFill>
        <p:spPr>
          <a:xfrm rot="16200000">
            <a:off x="2665344" y="-2667000"/>
            <a:ext cx="6858000" cy="1219200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220036" y="196165"/>
            <a:ext cx="846764" cy="1061134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1022985" y="215265"/>
            <a:ext cx="6443980" cy="645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  <a:cs typeface="萝莉体 第二版" panose="02000500000000000000" pitchFamily="2" charset="-122"/>
              </a:rPr>
              <a:t>小组时间激发教师对幼儿的观察更细致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  <a:cs typeface="萝莉体 第二版" panose="02000500000000000000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48640" y="1028065"/>
            <a:ext cx="11094720" cy="4682490"/>
          </a:xfrm>
          <a:prstGeom prst="rect">
            <a:avLst/>
          </a:prstGeom>
          <a:solidFill>
            <a:srgbClr val="5CB5B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1054735" y="1257300"/>
            <a:ext cx="9096375" cy="2245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、当你为小组时间选择材料时，要考虑孩子的兴趣及发展能力。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、选择可以被多样化使用的材料，以适合小组孩子的需要及兴趣。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、利用小组时间的安排作为介绍新材料，或者让孩子重新接触他们失去兴趣的就材料的机会，从观察孩子探索时的动作，可以得知材料的价值以及日后可能使用的方式。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、计划特殊的小组时间，考虑整年的时段性，孩子待在同一小组的时间长度以及他们对你提供材料有多少经验。</a:t>
            </a:r>
            <a:endParaRPr lang="en-US" altLang="zh-CN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915193" y="5404643"/>
            <a:ext cx="3670436" cy="529906"/>
            <a:chOff x="926964" y="5565522"/>
            <a:chExt cx="4251109" cy="613739"/>
          </a:xfrm>
        </p:grpSpPr>
        <p:sp>
          <p:nvSpPr>
            <p:cNvPr id="14" name="Shape 2000"/>
            <p:cNvSpPr/>
            <p:nvPr/>
          </p:nvSpPr>
          <p:spPr>
            <a:xfrm>
              <a:off x="926964" y="5565522"/>
              <a:ext cx="613580" cy="613739"/>
            </a:xfrm>
            <a:prstGeom prst="roundRect">
              <a:avLst>
                <a:gd name="adj" fmla="val 50000"/>
              </a:avLst>
            </a:prstGeom>
            <a:solidFill>
              <a:srgbClr val="5F879A"/>
            </a:solidFill>
            <a:ln>
              <a:noFill/>
            </a:ln>
          </p:spPr>
          <p:txBody>
            <a:bodyPr lIns="243775" tIns="121900" rIns="243775" bIns="1219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3600">
                <a:solidFill>
                  <a:srgbClr val="7F7F7F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15" name="Shape 2001"/>
            <p:cNvSpPr/>
            <p:nvPr/>
          </p:nvSpPr>
          <p:spPr>
            <a:xfrm>
              <a:off x="1879622" y="5565522"/>
              <a:ext cx="613580" cy="613739"/>
            </a:xfrm>
            <a:prstGeom prst="roundRect">
              <a:avLst>
                <a:gd name="adj" fmla="val 50000"/>
              </a:avLst>
            </a:prstGeom>
            <a:solidFill>
              <a:srgbClr val="5CB5BE"/>
            </a:solidFill>
            <a:ln>
              <a:noFill/>
            </a:ln>
          </p:spPr>
          <p:txBody>
            <a:bodyPr lIns="243775" tIns="121900" rIns="243775" bIns="1219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3600">
                <a:solidFill>
                  <a:srgbClr val="7F7F7F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16" name="Shape 2002"/>
            <p:cNvSpPr/>
            <p:nvPr/>
          </p:nvSpPr>
          <p:spPr>
            <a:xfrm>
              <a:off x="2778154" y="5565522"/>
              <a:ext cx="613580" cy="613739"/>
            </a:xfrm>
            <a:prstGeom prst="roundRect">
              <a:avLst>
                <a:gd name="adj" fmla="val 50000"/>
              </a:avLst>
            </a:prstGeom>
            <a:solidFill>
              <a:srgbClr val="5F879A"/>
            </a:solidFill>
            <a:ln>
              <a:noFill/>
            </a:ln>
          </p:spPr>
          <p:txBody>
            <a:bodyPr lIns="243775" tIns="121900" rIns="243775" bIns="1219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3600">
                <a:solidFill>
                  <a:srgbClr val="7F7F7F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17" name="Shape 2003"/>
            <p:cNvSpPr/>
            <p:nvPr/>
          </p:nvSpPr>
          <p:spPr>
            <a:xfrm>
              <a:off x="3730112" y="5565522"/>
              <a:ext cx="613580" cy="613739"/>
            </a:xfrm>
            <a:prstGeom prst="roundRect">
              <a:avLst>
                <a:gd name="adj" fmla="val 50000"/>
              </a:avLst>
            </a:prstGeom>
            <a:solidFill>
              <a:srgbClr val="5CB5BE"/>
            </a:solidFill>
            <a:ln>
              <a:noFill/>
            </a:ln>
          </p:spPr>
          <p:txBody>
            <a:bodyPr lIns="243775" tIns="121900" rIns="243775" bIns="1219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3600">
                <a:solidFill>
                  <a:srgbClr val="7F7F7F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21" name="Shape 2004"/>
            <p:cNvSpPr/>
            <p:nvPr/>
          </p:nvSpPr>
          <p:spPr>
            <a:xfrm>
              <a:off x="4564493" y="5565522"/>
              <a:ext cx="613580" cy="613739"/>
            </a:xfrm>
            <a:prstGeom prst="roundRect">
              <a:avLst>
                <a:gd name="adj" fmla="val 50000"/>
              </a:avLst>
            </a:prstGeom>
            <a:solidFill>
              <a:srgbClr val="5F879A"/>
            </a:solidFill>
            <a:ln>
              <a:noFill/>
            </a:ln>
          </p:spPr>
          <p:txBody>
            <a:bodyPr lIns="243775" tIns="121900" rIns="243775" bIns="1219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3600">
                <a:solidFill>
                  <a:srgbClr val="7F7F7F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23" name="Shape 2009"/>
            <p:cNvSpPr/>
            <p:nvPr/>
          </p:nvSpPr>
          <p:spPr>
            <a:xfrm>
              <a:off x="2039006" y="5748927"/>
              <a:ext cx="309093" cy="24558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9879" y="45112"/>
                  </a:moveTo>
                  <a:lnTo>
                    <a:pt x="59879" y="45112"/>
                  </a:lnTo>
                  <a:cubicBezTo>
                    <a:pt x="49014" y="45112"/>
                    <a:pt x="42736" y="52932"/>
                    <a:pt x="42736" y="66466"/>
                  </a:cubicBezTo>
                  <a:cubicBezTo>
                    <a:pt x="42736" y="80000"/>
                    <a:pt x="49014" y="87819"/>
                    <a:pt x="59879" y="87819"/>
                  </a:cubicBezTo>
                  <a:cubicBezTo>
                    <a:pt x="70503" y="87819"/>
                    <a:pt x="77022" y="80000"/>
                    <a:pt x="77022" y="66466"/>
                  </a:cubicBezTo>
                  <a:cubicBezTo>
                    <a:pt x="77022" y="52932"/>
                    <a:pt x="70503" y="45112"/>
                    <a:pt x="59879" y="45112"/>
                  </a:cubicBezTo>
                  <a:close/>
                  <a:moveTo>
                    <a:pt x="106720" y="21052"/>
                  </a:moveTo>
                  <a:lnTo>
                    <a:pt x="106720" y="21052"/>
                  </a:lnTo>
                  <a:cubicBezTo>
                    <a:pt x="93923" y="21052"/>
                    <a:pt x="93923" y="21052"/>
                    <a:pt x="93923" y="21052"/>
                  </a:cubicBezTo>
                  <a:cubicBezTo>
                    <a:pt x="91750" y="21052"/>
                    <a:pt x="89818" y="21052"/>
                    <a:pt x="87645" y="18345"/>
                  </a:cubicBezTo>
                  <a:cubicBezTo>
                    <a:pt x="85472" y="2406"/>
                    <a:pt x="85472" y="2406"/>
                    <a:pt x="85472" y="2406"/>
                  </a:cubicBezTo>
                  <a:cubicBezTo>
                    <a:pt x="83299" y="2406"/>
                    <a:pt x="81126" y="0"/>
                    <a:pt x="78953" y="0"/>
                  </a:cubicBezTo>
                  <a:cubicBezTo>
                    <a:pt x="38390" y="0"/>
                    <a:pt x="38390" y="0"/>
                    <a:pt x="38390" y="0"/>
                  </a:cubicBezTo>
                  <a:cubicBezTo>
                    <a:pt x="38390" y="0"/>
                    <a:pt x="36217" y="2406"/>
                    <a:pt x="34285" y="2406"/>
                  </a:cubicBezTo>
                  <a:cubicBezTo>
                    <a:pt x="29698" y="18345"/>
                    <a:pt x="29698" y="18345"/>
                    <a:pt x="29698" y="18345"/>
                  </a:cubicBezTo>
                  <a:cubicBezTo>
                    <a:pt x="29698" y="21052"/>
                    <a:pt x="27766" y="21052"/>
                    <a:pt x="25593" y="21052"/>
                  </a:cubicBezTo>
                  <a:cubicBezTo>
                    <a:pt x="12796" y="21052"/>
                    <a:pt x="12796" y="21052"/>
                    <a:pt x="12796" y="21052"/>
                  </a:cubicBezTo>
                  <a:cubicBezTo>
                    <a:pt x="4104" y="21052"/>
                    <a:pt x="0" y="29172"/>
                    <a:pt x="0" y="36992"/>
                  </a:cubicBezTo>
                  <a:cubicBezTo>
                    <a:pt x="0" y="103759"/>
                    <a:pt x="0" y="103759"/>
                    <a:pt x="0" y="103759"/>
                  </a:cubicBezTo>
                  <a:cubicBezTo>
                    <a:pt x="0" y="111879"/>
                    <a:pt x="4104" y="119699"/>
                    <a:pt x="12796" y="119699"/>
                  </a:cubicBezTo>
                  <a:cubicBezTo>
                    <a:pt x="106720" y="119699"/>
                    <a:pt x="106720" y="119699"/>
                    <a:pt x="106720" y="119699"/>
                  </a:cubicBezTo>
                  <a:cubicBezTo>
                    <a:pt x="113480" y="119699"/>
                    <a:pt x="119758" y="111879"/>
                    <a:pt x="119758" y="103759"/>
                  </a:cubicBezTo>
                  <a:cubicBezTo>
                    <a:pt x="119758" y="36992"/>
                    <a:pt x="119758" y="36992"/>
                    <a:pt x="119758" y="36992"/>
                  </a:cubicBezTo>
                  <a:cubicBezTo>
                    <a:pt x="119758" y="29172"/>
                    <a:pt x="113480" y="21052"/>
                    <a:pt x="106720" y="21052"/>
                  </a:cubicBezTo>
                  <a:close/>
                  <a:moveTo>
                    <a:pt x="59879" y="103759"/>
                  </a:moveTo>
                  <a:lnTo>
                    <a:pt x="59879" y="103759"/>
                  </a:lnTo>
                  <a:cubicBezTo>
                    <a:pt x="42736" y="103759"/>
                    <a:pt x="29698" y="87819"/>
                    <a:pt x="29698" y="66466"/>
                  </a:cubicBezTo>
                  <a:cubicBezTo>
                    <a:pt x="29698" y="45112"/>
                    <a:pt x="42736" y="29172"/>
                    <a:pt x="59879" y="29172"/>
                  </a:cubicBezTo>
                  <a:cubicBezTo>
                    <a:pt x="77022" y="29172"/>
                    <a:pt x="89818" y="45112"/>
                    <a:pt x="89818" y="66466"/>
                  </a:cubicBezTo>
                  <a:cubicBezTo>
                    <a:pt x="89818" y="87819"/>
                    <a:pt x="77022" y="103759"/>
                    <a:pt x="59879" y="103759"/>
                  </a:cubicBezTo>
                  <a:close/>
                  <a:moveTo>
                    <a:pt x="102615" y="47819"/>
                  </a:moveTo>
                  <a:lnTo>
                    <a:pt x="102615" y="47819"/>
                  </a:lnTo>
                  <a:cubicBezTo>
                    <a:pt x="100442" y="47819"/>
                    <a:pt x="98269" y="45112"/>
                    <a:pt x="98269" y="42406"/>
                  </a:cubicBezTo>
                  <a:cubicBezTo>
                    <a:pt x="98269" y="39699"/>
                    <a:pt x="100442" y="36992"/>
                    <a:pt x="102615" y="36992"/>
                  </a:cubicBezTo>
                  <a:cubicBezTo>
                    <a:pt x="104547" y="36992"/>
                    <a:pt x="106720" y="39699"/>
                    <a:pt x="106720" y="42406"/>
                  </a:cubicBezTo>
                  <a:cubicBezTo>
                    <a:pt x="106720" y="45112"/>
                    <a:pt x="104547" y="47819"/>
                    <a:pt x="102615" y="4781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91400" tIns="45700" rIns="91400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3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24" name="Shape 2010"/>
            <p:cNvSpPr/>
            <p:nvPr/>
          </p:nvSpPr>
          <p:spPr>
            <a:xfrm>
              <a:off x="3906169" y="5727726"/>
              <a:ext cx="276209" cy="276281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7837" y="14324"/>
                  </a:moveTo>
                  <a:lnTo>
                    <a:pt x="107837" y="14324"/>
                  </a:lnTo>
                  <a:cubicBezTo>
                    <a:pt x="100540" y="14324"/>
                    <a:pt x="100540" y="14324"/>
                    <a:pt x="100540" y="14324"/>
                  </a:cubicBezTo>
                  <a:cubicBezTo>
                    <a:pt x="100540" y="26486"/>
                    <a:pt x="100540" y="26486"/>
                    <a:pt x="100540" y="26486"/>
                  </a:cubicBezTo>
                  <a:cubicBezTo>
                    <a:pt x="79189" y="26486"/>
                    <a:pt x="79189" y="26486"/>
                    <a:pt x="79189" y="26486"/>
                  </a:cubicBezTo>
                  <a:cubicBezTo>
                    <a:pt x="79189" y="14324"/>
                    <a:pt x="79189" y="14324"/>
                    <a:pt x="79189" y="14324"/>
                  </a:cubicBezTo>
                  <a:cubicBezTo>
                    <a:pt x="40810" y="14324"/>
                    <a:pt x="40810" y="14324"/>
                    <a:pt x="40810" y="14324"/>
                  </a:cubicBezTo>
                  <a:cubicBezTo>
                    <a:pt x="40810" y="26486"/>
                    <a:pt x="40810" y="26486"/>
                    <a:pt x="40810" y="26486"/>
                  </a:cubicBezTo>
                  <a:cubicBezTo>
                    <a:pt x="19189" y="26486"/>
                    <a:pt x="19189" y="26486"/>
                    <a:pt x="19189" y="26486"/>
                  </a:cubicBezTo>
                  <a:cubicBezTo>
                    <a:pt x="19189" y="14324"/>
                    <a:pt x="19189" y="14324"/>
                    <a:pt x="19189" y="14324"/>
                  </a:cubicBezTo>
                  <a:cubicBezTo>
                    <a:pt x="12162" y="14324"/>
                    <a:pt x="12162" y="14324"/>
                    <a:pt x="12162" y="14324"/>
                  </a:cubicBezTo>
                  <a:cubicBezTo>
                    <a:pt x="4864" y="14324"/>
                    <a:pt x="0" y="19189"/>
                    <a:pt x="0" y="26486"/>
                  </a:cubicBezTo>
                  <a:cubicBezTo>
                    <a:pt x="0" y="107837"/>
                    <a:pt x="0" y="107837"/>
                    <a:pt x="0" y="107837"/>
                  </a:cubicBezTo>
                  <a:cubicBezTo>
                    <a:pt x="0" y="114864"/>
                    <a:pt x="4864" y="119729"/>
                    <a:pt x="12162" y="119729"/>
                  </a:cubicBezTo>
                  <a:cubicBezTo>
                    <a:pt x="107837" y="119729"/>
                    <a:pt x="107837" y="119729"/>
                    <a:pt x="107837" y="119729"/>
                  </a:cubicBezTo>
                  <a:cubicBezTo>
                    <a:pt x="114864" y="119729"/>
                    <a:pt x="119729" y="114864"/>
                    <a:pt x="119729" y="107837"/>
                  </a:cubicBezTo>
                  <a:cubicBezTo>
                    <a:pt x="119729" y="26486"/>
                    <a:pt x="119729" y="26486"/>
                    <a:pt x="119729" y="26486"/>
                  </a:cubicBezTo>
                  <a:cubicBezTo>
                    <a:pt x="119729" y="19189"/>
                    <a:pt x="114864" y="14324"/>
                    <a:pt x="107837" y="14324"/>
                  </a:cubicBezTo>
                  <a:close/>
                  <a:moveTo>
                    <a:pt x="107837" y="107837"/>
                  </a:moveTo>
                  <a:lnTo>
                    <a:pt x="107837" y="107837"/>
                  </a:lnTo>
                  <a:cubicBezTo>
                    <a:pt x="12162" y="107837"/>
                    <a:pt x="12162" y="107837"/>
                    <a:pt x="12162" y="107837"/>
                  </a:cubicBezTo>
                  <a:cubicBezTo>
                    <a:pt x="12162" y="52972"/>
                    <a:pt x="12162" y="52972"/>
                    <a:pt x="12162" y="52972"/>
                  </a:cubicBezTo>
                  <a:cubicBezTo>
                    <a:pt x="107837" y="52972"/>
                    <a:pt x="107837" y="52972"/>
                    <a:pt x="107837" y="52972"/>
                  </a:cubicBezTo>
                  <a:lnTo>
                    <a:pt x="107837" y="107837"/>
                  </a:lnTo>
                  <a:close/>
                  <a:moveTo>
                    <a:pt x="33513" y="0"/>
                  </a:moveTo>
                  <a:lnTo>
                    <a:pt x="33513" y="0"/>
                  </a:lnTo>
                  <a:cubicBezTo>
                    <a:pt x="24054" y="0"/>
                    <a:pt x="24054" y="0"/>
                    <a:pt x="24054" y="0"/>
                  </a:cubicBezTo>
                  <a:cubicBezTo>
                    <a:pt x="24054" y="24054"/>
                    <a:pt x="24054" y="24054"/>
                    <a:pt x="24054" y="24054"/>
                  </a:cubicBezTo>
                  <a:cubicBezTo>
                    <a:pt x="33513" y="24054"/>
                    <a:pt x="33513" y="24054"/>
                    <a:pt x="33513" y="24054"/>
                  </a:cubicBezTo>
                  <a:lnTo>
                    <a:pt x="33513" y="0"/>
                  </a:lnTo>
                  <a:close/>
                  <a:moveTo>
                    <a:pt x="95675" y="0"/>
                  </a:moveTo>
                  <a:lnTo>
                    <a:pt x="95675" y="0"/>
                  </a:lnTo>
                  <a:cubicBezTo>
                    <a:pt x="86216" y="0"/>
                    <a:pt x="86216" y="0"/>
                    <a:pt x="86216" y="0"/>
                  </a:cubicBezTo>
                  <a:cubicBezTo>
                    <a:pt x="86216" y="24054"/>
                    <a:pt x="86216" y="24054"/>
                    <a:pt x="86216" y="24054"/>
                  </a:cubicBezTo>
                  <a:cubicBezTo>
                    <a:pt x="95675" y="24054"/>
                    <a:pt x="95675" y="24054"/>
                    <a:pt x="95675" y="24054"/>
                  </a:cubicBezTo>
                  <a:lnTo>
                    <a:pt x="9567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91400" tIns="45700" rIns="91400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3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25" name="Shape 2011"/>
            <p:cNvSpPr/>
            <p:nvPr/>
          </p:nvSpPr>
          <p:spPr>
            <a:xfrm>
              <a:off x="1088880" y="5792410"/>
              <a:ext cx="287170" cy="17761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685" y="11368"/>
                  </a:moveTo>
                  <a:lnTo>
                    <a:pt x="4685" y="11368"/>
                  </a:lnTo>
                  <a:cubicBezTo>
                    <a:pt x="9110" y="14736"/>
                    <a:pt x="52841" y="52631"/>
                    <a:pt x="52841" y="52631"/>
                  </a:cubicBezTo>
                  <a:cubicBezTo>
                    <a:pt x="55184" y="56000"/>
                    <a:pt x="57527" y="56000"/>
                    <a:pt x="60130" y="56000"/>
                  </a:cubicBezTo>
                  <a:cubicBezTo>
                    <a:pt x="62212" y="56000"/>
                    <a:pt x="64555" y="56000"/>
                    <a:pt x="64555" y="52631"/>
                  </a:cubicBezTo>
                  <a:cubicBezTo>
                    <a:pt x="66637" y="52631"/>
                    <a:pt x="110629" y="14736"/>
                    <a:pt x="112971" y="11368"/>
                  </a:cubicBezTo>
                  <a:cubicBezTo>
                    <a:pt x="117657" y="7578"/>
                    <a:pt x="119739" y="0"/>
                    <a:pt x="115314" y="0"/>
                  </a:cubicBezTo>
                  <a:cubicBezTo>
                    <a:pt x="4685" y="0"/>
                    <a:pt x="4685" y="0"/>
                    <a:pt x="4685" y="0"/>
                  </a:cubicBezTo>
                  <a:cubicBezTo>
                    <a:pt x="0" y="0"/>
                    <a:pt x="2342" y="7578"/>
                    <a:pt x="4685" y="11368"/>
                  </a:cubicBezTo>
                  <a:close/>
                  <a:moveTo>
                    <a:pt x="115314" y="33684"/>
                  </a:moveTo>
                  <a:lnTo>
                    <a:pt x="115314" y="33684"/>
                  </a:lnTo>
                  <a:cubicBezTo>
                    <a:pt x="112971" y="33684"/>
                    <a:pt x="66637" y="71157"/>
                    <a:pt x="64555" y="74947"/>
                  </a:cubicBezTo>
                  <a:cubicBezTo>
                    <a:pt x="64555" y="74947"/>
                    <a:pt x="62212" y="74947"/>
                    <a:pt x="60130" y="74947"/>
                  </a:cubicBezTo>
                  <a:cubicBezTo>
                    <a:pt x="57527" y="74947"/>
                    <a:pt x="55184" y="74947"/>
                    <a:pt x="52841" y="74947"/>
                  </a:cubicBezTo>
                  <a:cubicBezTo>
                    <a:pt x="50498" y="71157"/>
                    <a:pt x="7028" y="33684"/>
                    <a:pt x="4685" y="33684"/>
                  </a:cubicBezTo>
                  <a:cubicBezTo>
                    <a:pt x="2342" y="30315"/>
                    <a:pt x="2342" y="33684"/>
                    <a:pt x="2342" y="33684"/>
                  </a:cubicBezTo>
                  <a:cubicBezTo>
                    <a:pt x="2342" y="37052"/>
                    <a:pt x="2342" y="112000"/>
                    <a:pt x="2342" y="112000"/>
                  </a:cubicBezTo>
                  <a:cubicBezTo>
                    <a:pt x="2342" y="115789"/>
                    <a:pt x="4685" y="119578"/>
                    <a:pt x="9110" y="119578"/>
                  </a:cubicBezTo>
                  <a:cubicBezTo>
                    <a:pt x="110629" y="119578"/>
                    <a:pt x="110629" y="119578"/>
                    <a:pt x="110629" y="119578"/>
                  </a:cubicBezTo>
                  <a:cubicBezTo>
                    <a:pt x="115314" y="119578"/>
                    <a:pt x="117657" y="115789"/>
                    <a:pt x="117657" y="112000"/>
                  </a:cubicBezTo>
                  <a:cubicBezTo>
                    <a:pt x="117657" y="112000"/>
                    <a:pt x="117657" y="37052"/>
                    <a:pt x="117657" y="33684"/>
                  </a:cubicBezTo>
                  <a:cubicBezTo>
                    <a:pt x="117657" y="33684"/>
                    <a:pt x="117657" y="30315"/>
                    <a:pt x="115314" y="336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91400" tIns="45700" rIns="91400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3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26" name="Shape 2012"/>
            <p:cNvSpPr/>
            <p:nvPr/>
          </p:nvSpPr>
          <p:spPr>
            <a:xfrm>
              <a:off x="2938386" y="5792410"/>
              <a:ext cx="306900" cy="15129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6987" y="0"/>
                  </a:moveTo>
                  <a:lnTo>
                    <a:pt x="106987" y="0"/>
                  </a:lnTo>
                  <a:cubicBezTo>
                    <a:pt x="12771" y="0"/>
                    <a:pt x="12771" y="0"/>
                    <a:pt x="12771" y="0"/>
                  </a:cubicBezTo>
                  <a:cubicBezTo>
                    <a:pt x="4337" y="0"/>
                    <a:pt x="0" y="12580"/>
                    <a:pt x="0" y="25645"/>
                  </a:cubicBezTo>
                  <a:cubicBezTo>
                    <a:pt x="0" y="98225"/>
                    <a:pt x="0" y="98225"/>
                    <a:pt x="0" y="98225"/>
                  </a:cubicBezTo>
                  <a:cubicBezTo>
                    <a:pt x="0" y="111290"/>
                    <a:pt x="4337" y="119516"/>
                    <a:pt x="12771" y="119516"/>
                  </a:cubicBezTo>
                  <a:cubicBezTo>
                    <a:pt x="106987" y="119516"/>
                    <a:pt x="106987" y="119516"/>
                    <a:pt x="106987" y="119516"/>
                  </a:cubicBezTo>
                  <a:cubicBezTo>
                    <a:pt x="113253" y="119516"/>
                    <a:pt x="119759" y="111290"/>
                    <a:pt x="119759" y="98225"/>
                  </a:cubicBezTo>
                  <a:cubicBezTo>
                    <a:pt x="119759" y="25645"/>
                    <a:pt x="119759" y="25645"/>
                    <a:pt x="119759" y="25645"/>
                  </a:cubicBezTo>
                  <a:cubicBezTo>
                    <a:pt x="119759" y="12580"/>
                    <a:pt x="113253" y="0"/>
                    <a:pt x="106987" y="0"/>
                  </a:cubicBezTo>
                  <a:close/>
                  <a:moveTo>
                    <a:pt x="106987" y="98225"/>
                  </a:moveTo>
                  <a:lnTo>
                    <a:pt x="106987" y="98225"/>
                  </a:lnTo>
                  <a:cubicBezTo>
                    <a:pt x="12771" y="98225"/>
                    <a:pt x="12771" y="98225"/>
                    <a:pt x="12771" y="98225"/>
                  </a:cubicBezTo>
                  <a:cubicBezTo>
                    <a:pt x="12771" y="25645"/>
                    <a:pt x="12771" y="25645"/>
                    <a:pt x="12771" y="25645"/>
                  </a:cubicBezTo>
                  <a:cubicBezTo>
                    <a:pt x="106987" y="25645"/>
                    <a:pt x="106987" y="25645"/>
                    <a:pt x="106987" y="25645"/>
                  </a:cubicBezTo>
                  <a:lnTo>
                    <a:pt x="106987" y="98225"/>
                  </a:lnTo>
                  <a:close/>
                  <a:moveTo>
                    <a:pt x="102650" y="38225"/>
                  </a:moveTo>
                  <a:lnTo>
                    <a:pt x="102650" y="38225"/>
                  </a:lnTo>
                  <a:cubicBezTo>
                    <a:pt x="76867" y="38225"/>
                    <a:pt x="76867" y="38225"/>
                    <a:pt x="76867" y="38225"/>
                  </a:cubicBezTo>
                  <a:cubicBezTo>
                    <a:pt x="76867" y="85645"/>
                    <a:pt x="76867" y="85645"/>
                    <a:pt x="76867" y="85645"/>
                  </a:cubicBezTo>
                  <a:cubicBezTo>
                    <a:pt x="102650" y="85645"/>
                    <a:pt x="102650" y="85645"/>
                    <a:pt x="102650" y="85645"/>
                  </a:cubicBezTo>
                  <a:lnTo>
                    <a:pt x="102650" y="38225"/>
                  </a:lnTo>
                  <a:close/>
                  <a:moveTo>
                    <a:pt x="42891" y="38225"/>
                  </a:moveTo>
                  <a:lnTo>
                    <a:pt x="42891" y="38225"/>
                  </a:lnTo>
                  <a:cubicBezTo>
                    <a:pt x="17349" y="38225"/>
                    <a:pt x="17349" y="38225"/>
                    <a:pt x="17349" y="38225"/>
                  </a:cubicBezTo>
                  <a:cubicBezTo>
                    <a:pt x="17349" y="85645"/>
                    <a:pt x="17349" y="85645"/>
                    <a:pt x="17349" y="85645"/>
                  </a:cubicBezTo>
                  <a:cubicBezTo>
                    <a:pt x="42891" y="85645"/>
                    <a:pt x="42891" y="85645"/>
                    <a:pt x="42891" y="85645"/>
                  </a:cubicBezTo>
                  <a:lnTo>
                    <a:pt x="42891" y="38225"/>
                  </a:lnTo>
                  <a:close/>
                  <a:moveTo>
                    <a:pt x="72530" y="38225"/>
                  </a:moveTo>
                  <a:lnTo>
                    <a:pt x="72530" y="38225"/>
                  </a:lnTo>
                  <a:cubicBezTo>
                    <a:pt x="46987" y="38225"/>
                    <a:pt x="46987" y="38225"/>
                    <a:pt x="46987" y="38225"/>
                  </a:cubicBezTo>
                  <a:cubicBezTo>
                    <a:pt x="46987" y="85645"/>
                    <a:pt x="46987" y="85645"/>
                    <a:pt x="46987" y="85645"/>
                  </a:cubicBezTo>
                  <a:cubicBezTo>
                    <a:pt x="72530" y="85645"/>
                    <a:pt x="72530" y="85645"/>
                    <a:pt x="72530" y="85645"/>
                  </a:cubicBezTo>
                  <a:lnTo>
                    <a:pt x="72530" y="3822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91400" tIns="45700" rIns="91400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3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27" name="Shape 2013"/>
            <p:cNvSpPr/>
            <p:nvPr/>
          </p:nvSpPr>
          <p:spPr>
            <a:xfrm>
              <a:off x="4802463" y="5718229"/>
              <a:ext cx="124951" cy="28285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5219" y="117350"/>
                  </a:moveTo>
                  <a:lnTo>
                    <a:pt x="15219" y="117350"/>
                  </a:lnTo>
                  <a:cubicBezTo>
                    <a:pt x="9951" y="117350"/>
                    <a:pt x="62048" y="70463"/>
                    <a:pt x="62048" y="70463"/>
                  </a:cubicBezTo>
                  <a:cubicBezTo>
                    <a:pt x="56780" y="68079"/>
                    <a:pt x="4682" y="61192"/>
                    <a:pt x="4682" y="56158"/>
                  </a:cubicBezTo>
                  <a:cubicBezTo>
                    <a:pt x="0" y="51920"/>
                    <a:pt x="103609" y="0"/>
                    <a:pt x="108878" y="0"/>
                  </a:cubicBezTo>
                  <a:cubicBezTo>
                    <a:pt x="108878" y="2384"/>
                    <a:pt x="62048" y="46887"/>
                    <a:pt x="62048" y="49536"/>
                  </a:cubicBezTo>
                  <a:cubicBezTo>
                    <a:pt x="66731" y="51920"/>
                    <a:pt x="119414" y="58807"/>
                    <a:pt x="119414" y="63576"/>
                  </a:cubicBezTo>
                  <a:cubicBezTo>
                    <a:pt x="119414" y="65960"/>
                    <a:pt x="20487" y="119735"/>
                    <a:pt x="15219" y="11735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91400" tIns="45700" rIns="91400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3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56"/>
          <a:stretch>
            <a:fillRect/>
          </a:stretch>
        </p:blipFill>
        <p:spPr>
          <a:xfrm rot="16200000">
            <a:off x="2665344" y="-2667000"/>
            <a:ext cx="6858000" cy="1219200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285097" y="295100"/>
            <a:ext cx="11621807" cy="6267801"/>
          </a:xfrm>
          <a:prstGeom prst="rect">
            <a:avLst/>
          </a:prstGeom>
          <a:noFill/>
          <a:ln w="22225">
            <a:solidFill>
              <a:srgbClr val="5CB5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208882" y="209011"/>
            <a:ext cx="11774236" cy="6439978"/>
          </a:xfrm>
          <a:prstGeom prst="rect">
            <a:avLst/>
          </a:prstGeom>
          <a:noFill/>
          <a:ln w="12700">
            <a:solidFill>
              <a:srgbClr val="5CB5BE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2157631" cy="230124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868" y="4312920"/>
            <a:ext cx="2537625" cy="1986525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7470" y="3753984"/>
            <a:ext cx="1987541" cy="3032760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1192836" y="-363261"/>
            <a:ext cx="1208046" cy="1513880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96749" y="5901118"/>
            <a:ext cx="2202380" cy="2331788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8412" y="5715000"/>
            <a:ext cx="1004853" cy="1020078"/>
          </a:xfrm>
          <a:prstGeom prst="rect">
            <a:avLst/>
          </a:prstGeom>
        </p:spPr>
      </p:pic>
      <p:pic>
        <p:nvPicPr>
          <p:cNvPr id="51" name="图片 5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5694429" y="1551309"/>
            <a:ext cx="980804" cy="1192736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4790272" y="2081474"/>
            <a:ext cx="2611457" cy="1701973"/>
            <a:chOff x="3861584" y="1812439"/>
            <a:chExt cx="2611457" cy="1701973"/>
          </a:xfrm>
        </p:grpSpPr>
        <p:sp>
          <p:nvSpPr>
            <p:cNvPr id="46" name="矩形 45"/>
            <p:cNvSpPr/>
            <p:nvPr/>
          </p:nvSpPr>
          <p:spPr>
            <a:xfrm>
              <a:off x="3861584" y="2669227"/>
              <a:ext cx="2611456" cy="8451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>
                <a:lnSpc>
                  <a:spcPct val="175000"/>
                </a:lnSpc>
              </a:pPr>
              <a:r>
                <a:rPr lang="zh-CN" altLang="en-US" sz="2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宋刻本秀楷简体" panose="02000000000000000000" pitchFamily="2" charset="-122"/>
                  <a:ea typeface="方正宋刻本秀楷简体" panose="02000000000000000000" pitchFamily="2" charset="-122"/>
                </a:rPr>
                <a:t>我做到的</a:t>
              </a:r>
              <a:endPara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endParaRPr>
            </a:p>
          </p:txBody>
        </p:sp>
        <p:cxnSp>
          <p:nvCxnSpPr>
            <p:cNvPr id="49" name="直接连接符 48"/>
            <p:cNvCxnSpPr/>
            <p:nvPr/>
          </p:nvCxnSpPr>
          <p:spPr>
            <a:xfrm>
              <a:off x="4898695" y="2778687"/>
              <a:ext cx="537234" cy="0"/>
            </a:xfrm>
            <a:prstGeom prst="line">
              <a:avLst/>
            </a:prstGeom>
            <a:ln w="50800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文本框 49"/>
            <p:cNvSpPr txBox="1"/>
            <p:nvPr/>
          </p:nvSpPr>
          <p:spPr>
            <a:xfrm>
              <a:off x="3861584" y="1812439"/>
              <a:ext cx="2611457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6000" b="1">
                  <a:blipFill dpi="0" rotWithShape="1">
                    <a:blip r:embed="rId9"/>
                    <a:srcRect/>
                    <a:stretch>
                      <a:fillRect/>
                    </a:stretch>
                  </a:blipFill>
                </a:defRPr>
              </a:lvl1pPr>
            </a:lstStyle>
            <a:p>
              <a:r>
                <a:rPr lang="en-US" altLang="zh-CN" sz="5400" b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anose="020B0604020202020204" pitchFamily="34" charset="0"/>
                </a:rPr>
                <a:t>Part 02</a:t>
              </a:r>
              <a:endParaRPr lang="zh-CN" altLang="en-US" sz="5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56"/>
          <a:stretch>
            <a:fillRect/>
          </a:stretch>
        </p:blipFill>
        <p:spPr>
          <a:xfrm rot="16200000">
            <a:off x="2667249" y="-2667000"/>
            <a:ext cx="6858000" cy="1219200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220036" y="196165"/>
            <a:ext cx="846764" cy="1061134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548640" y="1028065"/>
            <a:ext cx="11094720" cy="4682490"/>
          </a:xfrm>
          <a:prstGeom prst="rect">
            <a:avLst/>
          </a:prstGeom>
          <a:solidFill>
            <a:srgbClr val="5CB5B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1054735" y="1257300"/>
            <a:ext cx="909637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、抓取幼儿的兴趣点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、核心经验的梳理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、观察并了解孩子对材料的兴趣，材料激发幼儿的探索兴趣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915193" y="5404643"/>
            <a:ext cx="3670436" cy="529906"/>
            <a:chOff x="926964" y="5565522"/>
            <a:chExt cx="4251109" cy="613739"/>
          </a:xfrm>
        </p:grpSpPr>
        <p:sp>
          <p:nvSpPr>
            <p:cNvPr id="14" name="Shape 2000"/>
            <p:cNvSpPr/>
            <p:nvPr/>
          </p:nvSpPr>
          <p:spPr>
            <a:xfrm>
              <a:off x="926964" y="5565522"/>
              <a:ext cx="613580" cy="613739"/>
            </a:xfrm>
            <a:prstGeom prst="roundRect">
              <a:avLst>
                <a:gd name="adj" fmla="val 50000"/>
              </a:avLst>
            </a:prstGeom>
            <a:solidFill>
              <a:srgbClr val="5F879A"/>
            </a:solidFill>
            <a:ln>
              <a:noFill/>
            </a:ln>
          </p:spPr>
          <p:txBody>
            <a:bodyPr lIns="243775" tIns="121900" rIns="243775" bIns="1219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3600">
                <a:solidFill>
                  <a:srgbClr val="7F7F7F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15" name="Shape 2001"/>
            <p:cNvSpPr/>
            <p:nvPr/>
          </p:nvSpPr>
          <p:spPr>
            <a:xfrm>
              <a:off x="1879622" y="5565522"/>
              <a:ext cx="613580" cy="613739"/>
            </a:xfrm>
            <a:prstGeom prst="roundRect">
              <a:avLst>
                <a:gd name="adj" fmla="val 50000"/>
              </a:avLst>
            </a:prstGeom>
            <a:solidFill>
              <a:srgbClr val="5CB5BE"/>
            </a:solidFill>
            <a:ln>
              <a:noFill/>
            </a:ln>
          </p:spPr>
          <p:txBody>
            <a:bodyPr lIns="243775" tIns="121900" rIns="243775" bIns="1219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3600">
                <a:solidFill>
                  <a:srgbClr val="7F7F7F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16" name="Shape 2002"/>
            <p:cNvSpPr/>
            <p:nvPr/>
          </p:nvSpPr>
          <p:spPr>
            <a:xfrm>
              <a:off x="2778154" y="5565522"/>
              <a:ext cx="613580" cy="613739"/>
            </a:xfrm>
            <a:prstGeom prst="roundRect">
              <a:avLst>
                <a:gd name="adj" fmla="val 50000"/>
              </a:avLst>
            </a:prstGeom>
            <a:solidFill>
              <a:srgbClr val="5F879A"/>
            </a:solidFill>
            <a:ln>
              <a:noFill/>
            </a:ln>
          </p:spPr>
          <p:txBody>
            <a:bodyPr lIns="243775" tIns="121900" rIns="243775" bIns="1219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3600">
                <a:solidFill>
                  <a:srgbClr val="7F7F7F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17" name="Shape 2003"/>
            <p:cNvSpPr/>
            <p:nvPr/>
          </p:nvSpPr>
          <p:spPr>
            <a:xfrm>
              <a:off x="3730112" y="5565522"/>
              <a:ext cx="613580" cy="613739"/>
            </a:xfrm>
            <a:prstGeom prst="roundRect">
              <a:avLst>
                <a:gd name="adj" fmla="val 50000"/>
              </a:avLst>
            </a:prstGeom>
            <a:solidFill>
              <a:srgbClr val="5CB5BE"/>
            </a:solidFill>
            <a:ln>
              <a:noFill/>
            </a:ln>
          </p:spPr>
          <p:txBody>
            <a:bodyPr lIns="243775" tIns="121900" rIns="243775" bIns="1219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3600">
                <a:solidFill>
                  <a:srgbClr val="7F7F7F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21" name="Shape 2004"/>
            <p:cNvSpPr/>
            <p:nvPr/>
          </p:nvSpPr>
          <p:spPr>
            <a:xfrm>
              <a:off x="4564493" y="5565522"/>
              <a:ext cx="613580" cy="613739"/>
            </a:xfrm>
            <a:prstGeom prst="roundRect">
              <a:avLst>
                <a:gd name="adj" fmla="val 50000"/>
              </a:avLst>
            </a:prstGeom>
            <a:solidFill>
              <a:srgbClr val="5F879A"/>
            </a:solidFill>
            <a:ln>
              <a:noFill/>
            </a:ln>
          </p:spPr>
          <p:txBody>
            <a:bodyPr lIns="243775" tIns="121900" rIns="243775" bIns="1219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3600">
                <a:solidFill>
                  <a:srgbClr val="7F7F7F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23" name="Shape 2009"/>
            <p:cNvSpPr/>
            <p:nvPr/>
          </p:nvSpPr>
          <p:spPr>
            <a:xfrm>
              <a:off x="2039006" y="5748927"/>
              <a:ext cx="309093" cy="24558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9879" y="45112"/>
                  </a:moveTo>
                  <a:lnTo>
                    <a:pt x="59879" y="45112"/>
                  </a:lnTo>
                  <a:cubicBezTo>
                    <a:pt x="49014" y="45112"/>
                    <a:pt x="42736" y="52932"/>
                    <a:pt x="42736" y="66466"/>
                  </a:cubicBezTo>
                  <a:cubicBezTo>
                    <a:pt x="42736" y="80000"/>
                    <a:pt x="49014" y="87819"/>
                    <a:pt x="59879" y="87819"/>
                  </a:cubicBezTo>
                  <a:cubicBezTo>
                    <a:pt x="70503" y="87819"/>
                    <a:pt x="77022" y="80000"/>
                    <a:pt x="77022" y="66466"/>
                  </a:cubicBezTo>
                  <a:cubicBezTo>
                    <a:pt x="77022" y="52932"/>
                    <a:pt x="70503" y="45112"/>
                    <a:pt x="59879" y="45112"/>
                  </a:cubicBezTo>
                  <a:close/>
                  <a:moveTo>
                    <a:pt x="106720" y="21052"/>
                  </a:moveTo>
                  <a:lnTo>
                    <a:pt x="106720" y="21052"/>
                  </a:lnTo>
                  <a:cubicBezTo>
                    <a:pt x="93923" y="21052"/>
                    <a:pt x="93923" y="21052"/>
                    <a:pt x="93923" y="21052"/>
                  </a:cubicBezTo>
                  <a:cubicBezTo>
                    <a:pt x="91750" y="21052"/>
                    <a:pt x="89818" y="21052"/>
                    <a:pt x="87645" y="18345"/>
                  </a:cubicBezTo>
                  <a:cubicBezTo>
                    <a:pt x="85472" y="2406"/>
                    <a:pt x="85472" y="2406"/>
                    <a:pt x="85472" y="2406"/>
                  </a:cubicBezTo>
                  <a:cubicBezTo>
                    <a:pt x="83299" y="2406"/>
                    <a:pt x="81126" y="0"/>
                    <a:pt x="78953" y="0"/>
                  </a:cubicBezTo>
                  <a:cubicBezTo>
                    <a:pt x="38390" y="0"/>
                    <a:pt x="38390" y="0"/>
                    <a:pt x="38390" y="0"/>
                  </a:cubicBezTo>
                  <a:cubicBezTo>
                    <a:pt x="38390" y="0"/>
                    <a:pt x="36217" y="2406"/>
                    <a:pt x="34285" y="2406"/>
                  </a:cubicBezTo>
                  <a:cubicBezTo>
                    <a:pt x="29698" y="18345"/>
                    <a:pt x="29698" y="18345"/>
                    <a:pt x="29698" y="18345"/>
                  </a:cubicBezTo>
                  <a:cubicBezTo>
                    <a:pt x="29698" y="21052"/>
                    <a:pt x="27766" y="21052"/>
                    <a:pt x="25593" y="21052"/>
                  </a:cubicBezTo>
                  <a:cubicBezTo>
                    <a:pt x="12796" y="21052"/>
                    <a:pt x="12796" y="21052"/>
                    <a:pt x="12796" y="21052"/>
                  </a:cubicBezTo>
                  <a:cubicBezTo>
                    <a:pt x="4104" y="21052"/>
                    <a:pt x="0" y="29172"/>
                    <a:pt x="0" y="36992"/>
                  </a:cubicBezTo>
                  <a:cubicBezTo>
                    <a:pt x="0" y="103759"/>
                    <a:pt x="0" y="103759"/>
                    <a:pt x="0" y="103759"/>
                  </a:cubicBezTo>
                  <a:cubicBezTo>
                    <a:pt x="0" y="111879"/>
                    <a:pt x="4104" y="119699"/>
                    <a:pt x="12796" y="119699"/>
                  </a:cubicBezTo>
                  <a:cubicBezTo>
                    <a:pt x="106720" y="119699"/>
                    <a:pt x="106720" y="119699"/>
                    <a:pt x="106720" y="119699"/>
                  </a:cubicBezTo>
                  <a:cubicBezTo>
                    <a:pt x="113480" y="119699"/>
                    <a:pt x="119758" y="111879"/>
                    <a:pt x="119758" y="103759"/>
                  </a:cubicBezTo>
                  <a:cubicBezTo>
                    <a:pt x="119758" y="36992"/>
                    <a:pt x="119758" y="36992"/>
                    <a:pt x="119758" y="36992"/>
                  </a:cubicBezTo>
                  <a:cubicBezTo>
                    <a:pt x="119758" y="29172"/>
                    <a:pt x="113480" y="21052"/>
                    <a:pt x="106720" y="21052"/>
                  </a:cubicBezTo>
                  <a:close/>
                  <a:moveTo>
                    <a:pt x="59879" y="103759"/>
                  </a:moveTo>
                  <a:lnTo>
                    <a:pt x="59879" y="103759"/>
                  </a:lnTo>
                  <a:cubicBezTo>
                    <a:pt x="42736" y="103759"/>
                    <a:pt x="29698" y="87819"/>
                    <a:pt x="29698" y="66466"/>
                  </a:cubicBezTo>
                  <a:cubicBezTo>
                    <a:pt x="29698" y="45112"/>
                    <a:pt x="42736" y="29172"/>
                    <a:pt x="59879" y="29172"/>
                  </a:cubicBezTo>
                  <a:cubicBezTo>
                    <a:pt x="77022" y="29172"/>
                    <a:pt x="89818" y="45112"/>
                    <a:pt x="89818" y="66466"/>
                  </a:cubicBezTo>
                  <a:cubicBezTo>
                    <a:pt x="89818" y="87819"/>
                    <a:pt x="77022" y="103759"/>
                    <a:pt x="59879" y="103759"/>
                  </a:cubicBezTo>
                  <a:close/>
                  <a:moveTo>
                    <a:pt x="102615" y="47819"/>
                  </a:moveTo>
                  <a:lnTo>
                    <a:pt x="102615" y="47819"/>
                  </a:lnTo>
                  <a:cubicBezTo>
                    <a:pt x="100442" y="47819"/>
                    <a:pt x="98269" y="45112"/>
                    <a:pt x="98269" y="42406"/>
                  </a:cubicBezTo>
                  <a:cubicBezTo>
                    <a:pt x="98269" y="39699"/>
                    <a:pt x="100442" y="36992"/>
                    <a:pt x="102615" y="36992"/>
                  </a:cubicBezTo>
                  <a:cubicBezTo>
                    <a:pt x="104547" y="36992"/>
                    <a:pt x="106720" y="39699"/>
                    <a:pt x="106720" y="42406"/>
                  </a:cubicBezTo>
                  <a:cubicBezTo>
                    <a:pt x="106720" y="45112"/>
                    <a:pt x="104547" y="47819"/>
                    <a:pt x="102615" y="4781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91400" tIns="45700" rIns="91400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3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24" name="Shape 2010"/>
            <p:cNvSpPr/>
            <p:nvPr/>
          </p:nvSpPr>
          <p:spPr>
            <a:xfrm>
              <a:off x="3906169" y="5727726"/>
              <a:ext cx="276209" cy="276281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7837" y="14324"/>
                  </a:moveTo>
                  <a:lnTo>
                    <a:pt x="107837" y="14324"/>
                  </a:lnTo>
                  <a:cubicBezTo>
                    <a:pt x="100540" y="14324"/>
                    <a:pt x="100540" y="14324"/>
                    <a:pt x="100540" y="14324"/>
                  </a:cubicBezTo>
                  <a:cubicBezTo>
                    <a:pt x="100540" y="26486"/>
                    <a:pt x="100540" y="26486"/>
                    <a:pt x="100540" y="26486"/>
                  </a:cubicBezTo>
                  <a:cubicBezTo>
                    <a:pt x="79189" y="26486"/>
                    <a:pt x="79189" y="26486"/>
                    <a:pt x="79189" y="26486"/>
                  </a:cubicBezTo>
                  <a:cubicBezTo>
                    <a:pt x="79189" y="14324"/>
                    <a:pt x="79189" y="14324"/>
                    <a:pt x="79189" y="14324"/>
                  </a:cubicBezTo>
                  <a:cubicBezTo>
                    <a:pt x="40810" y="14324"/>
                    <a:pt x="40810" y="14324"/>
                    <a:pt x="40810" y="14324"/>
                  </a:cubicBezTo>
                  <a:cubicBezTo>
                    <a:pt x="40810" y="26486"/>
                    <a:pt x="40810" y="26486"/>
                    <a:pt x="40810" y="26486"/>
                  </a:cubicBezTo>
                  <a:cubicBezTo>
                    <a:pt x="19189" y="26486"/>
                    <a:pt x="19189" y="26486"/>
                    <a:pt x="19189" y="26486"/>
                  </a:cubicBezTo>
                  <a:cubicBezTo>
                    <a:pt x="19189" y="14324"/>
                    <a:pt x="19189" y="14324"/>
                    <a:pt x="19189" y="14324"/>
                  </a:cubicBezTo>
                  <a:cubicBezTo>
                    <a:pt x="12162" y="14324"/>
                    <a:pt x="12162" y="14324"/>
                    <a:pt x="12162" y="14324"/>
                  </a:cubicBezTo>
                  <a:cubicBezTo>
                    <a:pt x="4864" y="14324"/>
                    <a:pt x="0" y="19189"/>
                    <a:pt x="0" y="26486"/>
                  </a:cubicBezTo>
                  <a:cubicBezTo>
                    <a:pt x="0" y="107837"/>
                    <a:pt x="0" y="107837"/>
                    <a:pt x="0" y="107837"/>
                  </a:cubicBezTo>
                  <a:cubicBezTo>
                    <a:pt x="0" y="114864"/>
                    <a:pt x="4864" y="119729"/>
                    <a:pt x="12162" y="119729"/>
                  </a:cubicBezTo>
                  <a:cubicBezTo>
                    <a:pt x="107837" y="119729"/>
                    <a:pt x="107837" y="119729"/>
                    <a:pt x="107837" y="119729"/>
                  </a:cubicBezTo>
                  <a:cubicBezTo>
                    <a:pt x="114864" y="119729"/>
                    <a:pt x="119729" y="114864"/>
                    <a:pt x="119729" y="107837"/>
                  </a:cubicBezTo>
                  <a:cubicBezTo>
                    <a:pt x="119729" y="26486"/>
                    <a:pt x="119729" y="26486"/>
                    <a:pt x="119729" y="26486"/>
                  </a:cubicBezTo>
                  <a:cubicBezTo>
                    <a:pt x="119729" y="19189"/>
                    <a:pt x="114864" y="14324"/>
                    <a:pt x="107837" y="14324"/>
                  </a:cubicBezTo>
                  <a:close/>
                  <a:moveTo>
                    <a:pt x="107837" y="107837"/>
                  </a:moveTo>
                  <a:lnTo>
                    <a:pt x="107837" y="107837"/>
                  </a:lnTo>
                  <a:cubicBezTo>
                    <a:pt x="12162" y="107837"/>
                    <a:pt x="12162" y="107837"/>
                    <a:pt x="12162" y="107837"/>
                  </a:cubicBezTo>
                  <a:cubicBezTo>
                    <a:pt x="12162" y="52972"/>
                    <a:pt x="12162" y="52972"/>
                    <a:pt x="12162" y="52972"/>
                  </a:cubicBezTo>
                  <a:cubicBezTo>
                    <a:pt x="107837" y="52972"/>
                    <a:pt x="107837" y="52972"/>
                    <a:pt x="107837" y="52972"/>
                  </a:cubicBezTo>
                  <a:lnTo>
                    <a:pt x="107837" y="107837"/>
                  </a:lnTo>
                  <a:close/>
                  <a:moveTo>
                    <a:pt x="33513" y="0"/>
                  </a:moveTo>
                  <a:lnTo>
                    <a:pt x="33513" y="0"/>
                  </a:lnTo>
                  <a:cubicBezTo>
                    <a:pt x="24054" y="0"/>
                    <a:pt x="24054" y="0"/>
                    <a:pt x="24054" y="0"/>
                  </a:cubicBezTo>
                  <a:cubicBezTo>
                    <a:pt x="24054" y="24054"/>
                    <a:pt x="24054" y="24054"/>
                    <a:pt x="24054" y="24054"/>
                  </a:cubicBezTo>
                  <a:cubicBezTo>
                    <a:pt x="33513" y="24054"/>
                    <a:pt x="33513" y="24054"/>
                    <a:pt x="33513" y="24054"/>
                  </a:cubicBezTo>
                  <a:lnTo>
                    <a:pt x="33513" y="0"/>
                  </a:lnTo>
                  <a:close/>
                  <a:moveTo>
                    <a:pt x="95675" y="0"/>
                  </a:moveTo>
                  <a:lnTo>
                    <a:pt x="95675" y="0"/>
                  </a:lnTo>
                  <a:cubicBezTo>
                    <a:pt x="86216" y="0"/>
                    <a:pt x="86216" y="0"/>
                    <a:pt x="86216" y="0"/>
                  </a:cubicBezTo>
                  <a:cubicBezTo>
                    <a:pt x="86216" y="24054"/>
                    <a:pt x="86216" y="24054"/>
                    <a:pt x="86216" y="24054"/>
                  </a:cubicBezTo>
                  <a:cubicBezTo>
                    <a:pt x="95675" y="24054"/>
                    <a:pt x="95675" y="24054"/>
                    <a:pt x="95675" y="24054"/>
                  </a:cubicBezTo>
                  <a:lnTo>
                    <a:pt x="9567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91400" tIns="45700" rIns="91400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3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25" name="Shape 2011"/>
            <p:cNvSpPr/>
            <p:nvPr/>
          </p:nvSpPr>
          <p:spPr>
            <a:xfrm>
              <a:off x="1088880" y="5792410"/>
              <a:ext cx="287170" cy="17761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685" y="11368"/>
                  </a:moveTo>
                  <a:lnTo>
                    <a:pt x="4685" y="11368"/>
                  </a:lnTo>
                  <a:cubicBezTo>
                    <a:pt x="9110" y="14736"/>
                    <a:pt x="52841" y="52631"/>
                    <a:pt x="52841" y="52631"/>
                  </a:cubicBezTo>
                  <a:cubicBezTo>
                    <a:pt x="55184" y="56000"/>
                    <a:pt x="57527" y="56000"/>
                    <a:pt x="60130" y="56000"/>
                  </a:cubicBezTo>
                  <a:cubicBezTo>
                    <a:pt x="62212" y="56000"/>
                    <a:pt x="64555" y="56000"/>
                    <a:pt x="64555" y="52631"/>
                  </a:cubicBezTo>
                  <a:cubicBezTo>
                    <a:pt x="66637" y="52631"/>
                    <a:pt x="110629" y="14736"/>
                    <a:pt x="112971" y="11368"/>
                  </a:cubicBezTo>
                  <a:cubicBezTo>
                    <a:pt x="117657" y="7578"/>
                    <a:pt x="119739" y="0"/>
                    <a:pt x="115314" y="0"/>
                  </a:cubicBezTo>
                  <a:cubicBezTo>
                    <a:pt x="4685" y="0"/>
                    <a:pt x="4685" y="0"/>
                    <a:pt x="4685" y="0"/>
                  </a:cubicBezTo>
                  <a:cubicBezTo>
                    <a:pt x="0" y="0"/>
                    <a:pt x="2342" y="7578"/>
                    <a:pt x="4685" y="11368"/>
                  </a:cubicBezTo>
                  <a:close/>
                  <a:moveTo>
                    <a:pt x="115314" y="33684"/>
                  </a:moveTo>
                  <a:lnTo>
                    <a:pt x="115314" y="33684"/>
                  </a:lnTo>
                  <a:cubicBezTo>
                    <a:pt x="112971" y="33684"/>
                    <a:pt x="66637" y="71157"/>
                    <a:pt x="64555" y="74947"/>
                  </a:cubicBezTo>
                  <a:cubicBezTo>
                    <a:pt x="64555" y="74947"/>
                    <a:pt x="62212" y="74947"/>
                    <a:pt x="60130" y="74947"/>
                  </a:cubicBezTo>
                  <a:cubicBezTo>
                    <a:pt x="57527" y="74947"/>
                    <a:pt x="55184" y="74947"/>
                    <a:pt x="52841" y="74947"/>
                  </a:cubicBezTo>
                  <a:cubicBezTo>
                    <a:pt x="50498" y="71157"/>
                    <a:pt x="7028" y="33684"/>
                    <a:pt x="4685" y="33684"/>
                  </a:cubicBezTo>
                  <a:cubicBezTo>
                    <a:pt x="2342" y="30315"/>
                    <a:pt x="2342" y="33684"/>
                    <a:pt x="2342" y="33684"/>
                  </a:cubicBezTo>
                  <a:cubicBezTo>
                    <a:pt x="2342" y="37052"/>
                    <a:pt x="2342" y="112000"/>
                    <a:pt x="2342" y="112000"/>
                  </a:cubicBezTo>
                  <a:cubicBezTo>
                    <a:pt x="2342" y="115789"/>
                    <a:pt x="4685" y="119578"/>
                    <a:pt x="9110" y="119578"/>
                  </a:cubicBezTo>
                  <a:cubicBezTo>
                    <a:pt x="110629" y="119578"/>
                    <a:pt x="110629" y="119578"/>
                    <a:pt x="110629" y="119578"/>
                  </a:cubicBezTo>
                  <a:cubicBezTo>
                    <a:pt x="115314" y="119578"/>
                    <a:pt x="117657" y="115789"/>
                    <a:pt x="117657" y="112000"/>
                  </a:cubicBezTo>
                  <a:cubicBezTo>
                    <a:pt x="117657" y="112000"/>
                    <a:pt x="117657" y="37052"/>
                    <a:pt x="117657" y="33684"/>
                  </a:cubicBezTo>
                  <a:cubicBezTo>
                    <a:pt x="117657" y="33684"/>
                    <a:pt x="117657" y="30315"/>
                    <a:pt x="115314" y="336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91400" tIns="45700" rIns="91400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3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26" name="Shape 2012"/>
            <p:cNvSpPr/>
            <p:nvPr/>
          </p:nvSpPr>
          <p:spPr>
            <a:xfrm>
              <a:off x="2938386" y="5792410"/>
              <a:ext cx="306900" cy="15129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6987" y="0"/>
                  </a:moveTo>
                  <a:lnTo>
                    <a:pt x="106987" y="0"/>
                  </a:lnTo>
                  <a:cubicBezTo>
                    <a:pt x="12771" y="0"/>
                    <a:pt x="12771" y="0"/>
                    <a:pt x="12771" y="0"/>
                  </a:cubicBezTo>
                  <a:cubicBezTo>
                    <a:pt x="4337" y="0"/>
                    <a:pt x="0" y="12580"/>
                    <a:pt x="0" y="25645"/>
                  </a:cubicBezTo>
                  <a:cubicBezTo>
                    <a:pt x="0" y="98225"/>
                    <a:pt x="0" y="98225"/>
                    <a:pt x="0" y="98225"/>
                  </a:cubicBezTo>
                  <a:cubicBezTo>
                    <a:pt x="0" y="111290"/>
                    <a:pt x="4337" y="119516"/>
                    <a:pt x="12771" y="119516"/>
                  </a:cubicBezTo>
                  <a:cubicBezTo>
                    <a:pt x="106987" y="119516"/>
                    <a:pt x="106987" y="119516"/>
                    <a:pt x="106987" y="119516"/>
                  </a:cubicBezTo>
                  <a:cubicBezTo>
                    <a:pt x="113253" y="119516"/>
                    <a:pt x="119759" y="111290"/>
                    <a:pt x="119759" y="98225"/>
                  </a:cubicBezTo>
                  <a:cubicBezTo>
                    <a:pt x="119759" y="25645"/>
                    <a:pt x="119759" y="25645"/>
                    <a:pt x="119759" y="25645"/>
                  </a:cubicBezTo>
                  <a:cubicBezTo>
                    <a:pt x="119759" y="12580"/>
                    <a:pt x="113253" y="0"/>
                    <a:pt x="106987" y="0"/>
                  </a:cubicBezTo>
                  <a:close/>
                  <a:moveTo>
                    <a:pt x="106987" y="98225"/>
                  </a:moveTo>
                  <a:lnTo>
                    <a:pt x="106987" y="98225"/>
                  </a:lnTo>
                  <a:cubicBezTo>
                    <a:pt x="12771" y="98225"/>
                    <a:pt x="12771" y="98225"/>
                    <a:pt x="12771" y="98225"/>
                  </a:cubicBezTo>
                  <a:cubicBezTo>
                    <a:pt x="12771" y="25645"/>
                    <a:pt x="12771" y="25645"/>
                    <a:pt x="12771" y="25645"/>
                  </a:cubicBezTo>
                  <a:cubicBezTo>
                    <a:pt x="106987" y="25645"/>
                    <a:pt x="106987" y="25645"/>
                    <a:pt x="106987" y="25645"/>
                  </a:cubicBezTo>
                  <a:lnTo>
                    <a:pt x="106987" y="98225"/>
                  </a:lnTo>
                  <a:close/>
                  <a:moveTo>
                    <a:pt x="102650" y="38225"/>
                  </a:moveTo>
                  <a:lnTo>
                    <a:pt x="102650" y="38225"/>
                  </a:lnTo>
                  <a:cubicBezTo>
                    <a:pt x="76867" y="38225"/>
                    <a:pt x="76867" y="38225"/>
                    <a:pt x="76867" y="38225"/>
                  </a:cubicBezTo>
                  <a:cubicBezTo>
                    <a:pt x="76867" y="85645"/>
                    <a:pt x="76867" y="85645"/>
                    <a:pt x="76867" y="85645"/>
                  </a:cubicBezTo>
                  <a:cubicBezTo>
                    <a:pt x="102650" y="85645"/>
                    <a:pt x="102650" y="85645"/>
                    <a:pt x="102650" y="85645"/>
                  </a:cubicBezTo>
                  <a:lnTo>
                    <a:pt x="102650" y="38225"/>
                  </a:lnTo>
                  <a:close/>
                  <a:moveTo>
                    <a:pt x="42891" y="38225"/>
                  </a:moveTo>
                  <a:lnTo>
                    <a:pt x="42891" y="38225"/>
                  </a:lnTo>
                  <a:cubicBezTo>
                    <a:pt x="17349" y="38225"/>
                    <a:pt x="17349" y="38225"/>
                    <a:pt x="17349" y="38225"/>
                  </a:cubicBezTo>
                  <a:cubicBezTo>
                    <a:pt x="17349" y="85645"/>
                    <a:pt x="17349" y="85645"/>
                    <a:pt x="17349" y="85645"/>
                  </a:cubicBezTo>
                  <a:cubicBezTo>
                    <a:pt x="42891" y="85645"/>
                    <a:pt x="42891" y="85645"/>
                    <a:pt x="42891" y="85645"/>
                  </a:cubicBezTo>
                  <a:lnTo>
                    <a:pt x="42891" y="38225"/>
                  </a:lnTo>
                  <a:close/>
                  <a:moveTo>
                    <a:pt x="72530" y="38225"/>
                  </a:moveTo>
                  <a:lnTo>
                    <a:pt x="72530" y="38225"/>
                  </a:lnTo>
                  <a:cubicBezTo>
                    <a:pt x="46987" y="38225"/>
                    <a:pt x="46987" y="38225"/>
                    <a:pt x="46987" y="38225"/>
                  </a:cubicBezTo>
                  <a:cubicBezTo>
                    <a:pt x="46987" y="85645"/>
                    <a:pt x="46987" y="85645"/>
                    <a:pt x="46987" y="85645"/>
                  </a:cubicBezTo>
                  <a:cubicBezTo>
                    <a:pt x="72530" y="85645"/>
                    <a:pt x="72530" y="85645"/>
                    <a:pt x="72530" y="85645"/>
                  </a:cubicBezTo>
                  <a:lnTo>
                    <a:pt x="72530" y="3822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91400" tIns="45700" rIns="91400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3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27" name="Shape 2013"/>
            <p:cNvSpPr/>
            <p:nvPr/>
          </p:nvSpPr>
          <p:spPr>
            <a:xfrm>
              <a:off x="4802463" y="5718229"/>
              <a:ext cx="124951" cy="28285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5219" y="117350"/>
                  </a:moveTo>
                  <a:lnTo>
                    <a:pt x="15219" y="117350"/>
                  </a:lnTo>
                  <a:cubicBezTo>
                    <a:pt x="9951" y="117350"/>
                    <a:pt x="62048" y="70463"/>
                    <a:pt x="62048" y="70463"/>
                  </a:cubicBezTo>
                  <a:cubicBezTo>
                    <a:pt x="56780" y="68079"/>
                    <a:pt x="4682" y="61192"/>
                    <a:pt x="4682" y="56158"/>
                  </a:cubicBezTo>
                  <a:cubicBezTo>
                    <a:pt x="0" y="51920"/>
                    <a:pt x="103609" y="0"/>
                    <a:pt x="108878" y="0"/>
                  </a:cubicBezTo>
                  <a:cubicBezTo>
                    <a:pt x="108878" y="2384"/>
                    <a:pt x="62048" y="46887"/>
                    <a:pt x="62048" y="49536"/>
                  </a:cubicBezTo>
                  <a:cubicBezTo>
                    <a:pt x="66731" y="51920"/>
                    <a:pt x="119414" y="58807"/>
                    <a:pt x="119414" y="63576"/>
                  </a:cubicBezTo>
                  <a:cubicBezTo>
                    <a:pt x="119414" y="65960"/>
                    <a:pt x="20487" y="119735"/>
                    <a:pt x="15219" y="11735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91400" tIns="45700" rIns="91400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3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</p:grpSp>
      <p:sp>
        <p:nvSpPr>
          <p:cNvPr id="20" name="矩形 19"/>
          <p:cNvSpPr/>
          <p:nvPr/>
        </p:nvSpPr>
        <p:spPr>
          <a:xfrm>
            <a:off x="1023620" y="196215"/>
            <a:ext cx="2841625" cy="645160"/>
          </a:xfrm>
          <a:prstGeom prst="rect">
            <a:avLst/>
          </a:prstGeom>
        </p:spPr>
        <p:txBody>
          <a:bodyPr wrap="square">
            <a:spAutoFit/>
          </a:bodyPr>
          <a:p>
            <a:pPr algn="dist">
              <a:lnSpc>
                <a:spcPct val="150000"/>
              </a:lnSpc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  <a:cs typeface="萝莉体 第二版" panose="02000500000000000000" pitchFamily="2" charset="-122"/>
              </a:rPr>
              <a:t>运用促成长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  <a:cs typeface="萝莉体 第二版" panose="02000500000000000000" pitchFamily="2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56"/>
          <a:stretch>
            <a:fillRect/>
          </a:stretch>
        </p:blipFill>
        <p:spPr>
          <a:xfrm rot="16200000">
            <a:off x="2665344" y="-2667000"/>
            <a:ext cx="6858000" cy="1219200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285097" y="295100"/>
            <a:ext cx="11621807" cy="6267801"/>
          </a:xfrm>
          <a:prstGeom prst="rect">
            <a:avLst/>
          </a:prstGeom>
          <a:noFill/>
          <a:ln w="22225">
            <a:solidFill>
              <a:srgbClr val="5CB5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208882" y="209011"/>
            <a:ext cx="11774236" cy="6439978"/>
          </a:xfrm>
          <a:prstGeom prst="rect">
            <a:avLst/>
          </a:prstGeom>
          <a:noFill/>
          <a:ln w="12700">
            <a:solidFill>
              <a:srgbClr val="5CB5BE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2157631" cy="230124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868" y="4312920"/>
            <a:ext cx="2537625" cy="1986525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7470" y="3753984"/>
            <a:ext cx="1987541" cy="3032760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1192836" y="-363261"/>
            <a:ext cx="1208046" cy="1513880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96749" y="5901118"/>
            <a:ext cx="2202380" cy="2331788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8412" y="5715000"/>
            <a:ext cx="1004853" cy="1020078"/>
          </a:xfrm>
          <a:prstGeom prst="rect">
            <a:avLst/>
          </a:prstGeom>
        </p:spPr>
      </p:pic>
      <p:pic>
        <p:nvPicPr>
          <p:cNvPr id="51" name="图片 5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5694429" y="1551309"/>
            <a:ext cx="980804" cy="1192736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4790272" y="2081474"/>
            <a:ext cx="2611457" cy="1701973"/>
            <a:chOff x="3861584" y="1812439"/>
            <a:chExt cx="2611457" cy="1701973"/>
          </a:xfrm>
        </p:grpSpPr>
        <p:sp>
          <p:nvSpPr>
            <p:cNvPr id="46" name="矩形 45"/>
            <p:cNvSpPr/>
            <p:nvPr/>
          </p:nvSpPr>
          <p:spPr>
            <a:xfrm>
              <a:off x="3861584" y="2669227"/>
              <a:ext cx="2611456" cy="8451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>
                <a:lnSpc>
                  <a:spcPct val="175000"/>
                </a:lnSpc>
              </a:pPr>
              <a:r>
                <a:rPr lang="zh-CN" altLang="en-US" sz="2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宋刻本秀楷简体" panose="02000000000000000000" pitchFamily="2" charset="-122"/>
                  <a:ea typeface="方正宋刻本秀楷简体" panose="02000000000000000000" pitchFamily="2" charset="-122"/>
                </a:rPr>
                <a:t>我的困惑</a:t>
              </a:r>
              <a:endPara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endParaRPr>
            </a:p>
          </p:txBody>
        </p:sp>
        <p:cxnSp>
          <p:nvCxnSpPr>
            <p:cNvPr id="49" name="直接连接符 48"/>
            <p:cNvCxnSpPr/>
            <p:nvPr/>
          </p:nvCxnSpPr>
          <p:spPr>
            <a:xfrm>
              <a:off x="4898695" y="2778687"/>
              <a:ext cx="537234" cy="0"/>
            </a:xfrm>
            <a:prstGeom prst="line">
              <a:avLst/>
            </a:prstGeom>
            <a:ln w="50800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文本框 49"/>
            <p:cNvSpPr txBox="1"/>
            <p:nvPr/>
          </p:nvSpPr>
          <p:spPr>
            <a:xfrm>
              <a:off x="3861584" y="1812439"/>
              <a:ext cx="2611457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6000" b="1">
                  <a:blipFill dpi="0" rotWithShape="1">
                    <a:blip r:embed="rId9"/>
                    <a:srcRect/>
                    <a:stretch>
                      <a:fillRect/>
                    </a:stretch>
                  </a:blipFill>
                </a:defRPr>
              </a:lvl1pPr>
            </a:lstStyle>
            <a:p>
              <a:r>
                <a:rPr lang="en-US" altLang="zh-CN" sz="5400" b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Arial" panose="020B0604020202020204" pitchFamily="34" charset="0"/>
                </a:rPr>
                <a:t>Part 03</a:t>
              </a:r>
              <a:endParaRPr lang="zh-CN" altLang="en-US" sz="5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56"/>
          <a:stretch>
            <a:fillRect/>
          </a:stretch>
        </p:blipFill>
        <p:spPr>
          <a:xfrm rot="16200000">
            <a:off x="2667249" y="-2667000"/>
            <a:ext cx="6858000" cy="1219200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220036" y="196165"/>
            <a:ext cx="846764" cy="1061134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548640" y="1028065"/>
            <a:ext cx="11094720" cy="4682490"/>
          </a:xfrm>
          <a:prstGeom prst="rect">
            <a:avLst/>
          </a:prstGeom>
          <a:solidFill>
            <a:srgbClr val="5CB5B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1054735" y="1257300"/>
            <a:ext cx="909637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何为以高瞻核心经验为中心做计划？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915193" y="5404643"/>
            <a:ext cx="3670436" cy="529906"/>
            <a:chOff x="926964" y="5565522"/>
            <a:chExt cx="4251109" cy="613739"/>
          </a:xfrm>
        </p:grpSpPr>
        <p:sp>
          <p:nvSpPr>
            <p:cNvPr id="14" name="Shape 2000"/>
            <p:cNvSpPr/>
            <p:nvPr/>
          </p:nvSpPr>
          <p:spPr>
            <a:xfrm>
              <a:off x="926964" y="5565522"/>
              <a:ext cx="613580" cy="613739"/>
            </a:xfrm>
            <a:prstGeom prst="roundRect">
              <a:avLst>
                <a:gd name="adj" fmla="val 50000"/>
              </a:avLst>
            </a:prstGeom>
            <a:solidFill>
              <a:srgbClr val="5F879A"/>
            </a:solidFill>
            <a:ln>
              <a:noFill/>
            </a:ln>
          </p:spPr>
          <p:txBody>
            <a:bodyPr lIns="243775" tIns="121900" rIns="243775" bIns="1219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3600">
                <a:solidFill>
                  <a:srgbClr val="7F7F7F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15" name="Shape 2001"/>
            <p:cNvSpPr/>
            <p:nvPr/>
          </p:nvSpPr>
          <p:spPr>
            <a:xfrm>
              <a:off x="1879622" y="5565522"/>
              <a:ext cx="613580" cy="613739"/>
            </a:xfrm>
            <a:prstGeom prst="roundRect">
              <a:avLst>
                <a:gd name="adj" fmla="val 50000"/>
              </a:avLst>
            </a:prstGeom>
            <a:solidFill>
              <a:srgbClr val="5CB5BE"/>
            </a:solidFill>
            <a:ln>
              <a:noFill/>
            </a:ln>
          </p:spPr>
          <p:txBody>
            <a:bodyPr lIns="243775" tIns="121900" rIns="243775" bIns="1219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3600">
                <a:solidFill>
                  <a:srgbClr val="7F7F7F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16" name="Shape 2002"/>
            <p:cNvSpPr/>
            <p:nvPr/>
          </p:nvSpPr>
          <p:spPr>
            <a:xfrm>
              <a:off x="2778154" y="5565522"/>
              <a:ext cx="613580" cy="613739"/>
            </a:xfrm>
            <a:prstGeom prst="roundRect">
              <a:avLst>
                <a:gd name="adj" fmla="val 50000"/>
              </a:avLst>
            </a:prstGeom>
            <a:solidFill>
              <a:srgbClr val="5F879A"/>
            </a:solidFill>
            <a:ln>
              <a:noFill/>
            </a:ln>
          </p:spPr>
          <p:txBody>
            <a:bodyPr lIns="243775" tIns="121900" rIns="243775" bIns="1219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3600">
                <a:solidFill>
                  <a:srgbClr val="7F7F7F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17" name="Shape 2003"/>
            <p:cNvSpPr/>
            <p:nvPr/>
          </p:nvSpPr>
          <p:spPr>
            <a:xfrm>
              <a:off x="3730112" y="5565522"/>
              <a:ext cx="613580" cy="613739"/>
            </a:xfrm>
            <a:prstGeom prst="roundRect">
              <a:avLst>
                <a:gd name="adj" fmla="val 50000"/>
              </a:avLst>
            </a:prstGeom>
            <a:solidFill>
              <a:srgbClr val="5CB5BE"/>
            </a:solidFill>
            <a:ln>
              <a:noFill/>
            </a:ln>
          </p:spPr>
          <p:txBody>
            <a:bodyPr lIns="243775" tIns="121900" rIns="243775" bIns="1219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3600">
                <a:solidFill>
                  <a:srgbClr val="7F7F7F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21" name="Shape 2004"/>
            <p:cNvSpPr/>
            <p:nvPr/>
          </p:nvSpPr>
          <p:spPr>
            <a:xfrm>
              <a:off x="4564493" y="5565522"/>
              <a:ext cx="613580" cy="613739"/>
            </a:xfrm>
            <a:prstGeom prst="roundRect">
              <a:avLst>
                <a:gd name="adj" fmla="val 50000"/>
              </a:avLst>
            </a:prstGeom>
            <a:solidFill>
              <a:srgbClr val="5F879A"/>
            </a:solidFill>
            <a:ln>
              <a:noFill/>
            </a:ln>
          </p:spPr>
          <p:txBody>
            <a:bodyPr lIns="243775" tIns="121900" rIns="243775" bIns="1219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3600">
                <a:solidFill>
                  <a:srgbClr val="7F7F7F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23" name="Shape 2009"/>
            <p:cNvSpPr/>
            <p:nvPr/>
          </p:nvSpPr>
          <p:spPr>
            <a:xfrm>
              <a:off x="2039006" y="5748927"/>
              <a:ext cx="309093" cy="24558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9879" y="45112"/>
                  </a:moveTo>
                  <a:lnTo>
                    <a:pt x="59879" y="45112"/>
                  </a:lnTo>
                  <a:cubicBezTo>
                    <a:pt x="49014" y="45112"/>
                    <a:pt x="42736" y="52932"/>
                    <a:pt x="42736" y="66466"/>
                  </a:cubicBezTo>
                  <a:cubicBezTo>
                    <a:pt x="42736" y="80000"/>
                    <a:pt x="49014" y="87819"/>
                    <a:pt x="59879" y="87819"/>
                  </a:cubicBezTo>
                  <a:cubicBezTo>
                    <a:pt x="70503" y="87819"/>
                    <a:pt x="77022" y="80000"/>
                    <a:pt x="77022" y="66466"/>
                  </a:cubicBezTo>
                  <a:cubicBezTo>
                    <a:pt x="77022" y="52932"/>
                    <a:pt x="70503" y="45112"/>
                    <a:pt x="59879" y="45112"/>
                  </a:cubicBezTo>
                  <a:close/>
                  <a:moveTo>
                    <a:pt x="106720" y="21052"/>
                  </a:moveTo>
                  <a:lnTo>
                    <a:pt x="106720" y="21052"/>
                  </a:lnTo>
                  <a:cubicBezTo>
                    <a:pt x="93923" y="21052"/>
                    <a:pt x="93923" y="21052"/>
                    <a:pt x="93923" y="21052"/>
                  </a:cubicBezTo>
                  <a:cubicBezTo>
                    <a:pt x="91750" y="21052"/>
                    <a:pt x="89818" y="21052"/>
                    <a:pt x="87645" y="18345"/>
                  </a:cubicBezTo>
                  <a:cubicBezTo>
                    <a:pt x="85472" y="2406"/>
                    <a:pt x="85472" y="2406"/>
                    <a:pt x="85472" y="2406"/>
                  </a:cubicBezTo>
                  <a:cubicBezTo>
                    <a:pt x="83299" y="2406"/>
                    <a:pt x="81126" y="0"/>
                    <a:pt x="78953" y="0"/>
                  </a:cubicBezTo>
                  <a:cubicBezTo>
                    <a:pt x="38390" y="0"/>
                    <a:pt x="38390" y="0"/>
                    <a:pt x="38390" y="0"/>
                  </a:cubicBezTo>
                  <a:cubicBezTo>
                    <a:pt x="38390" y="0"/>
                    <a:pt x="36217" y="2406"/>
                    <a:pt x="34285" y="2406"/>
                  </a:cubicBezTo>
                  <a:cubicBezTo>
                    <a:pt x="29698" y="18345"/>
                    <a:pt x="29698" y="18345"/>
                    <a:pt x="29698" y="18345"/>
                  </a:cubicBezTo>
                  <a:cubicBezTo>
                    <a:pt x="29698" y="21052"/>
                    <a:pt x="27766" y="21052"/>
                    <a:pt x="25593" y="21052"/>
                  </a:cubicBezTo>
                  <a:cubicBezTo>
                    <a:pt x="12796" y="21052"/>
                    <a:pt x="12796" y="21052"/>
                    <a:pt x="12796" y="21052"/>
                  </a:cubicBezTo>
                  <a:cubicBezTo>
                    <a:pt x="4104" y="21052"/>
                    <a:pt x="0" y="29172"/>
                    <a:pt x="0" y="36992"/>
                  </a:cubicBezTo>
                  <a:cubicBezTo>
                    <a:pt x="0" y="103759"/>
                    <a:pt x="0" y="103759"/>
                    <a:pt x="0" y="103759"/>
                  </a:cubicBezTo>
                  <a:cubicBezTo>
                    <a:pt x="0" y="111879"/>
                    <a:pt x="4104" y="119699"/>
                    <a:pt x="12796" y="119699"/>
                  </a:cubicBezTo>
                  <a:cubicBezTo>
                    <a:pt x="106720" y="119699"/>
                    <a:pt x="106720" y="119699"/>
                    <a:pt x="106720" y="119699"/>
                  </a:cubicBezTo>
                  <a:cubicBezTo>
                    <a:pt x="113480" y="119699"/>
                    <a:pt x="119758" y="111879"/>
                    <a:pt x="119758" y="103759"/>
                  </a:cubicBezTo>
                  <a:cubicBezTo>
                    <a:pt x="119758" y="36992"/>
                    <a:pt x="119758" y="36992"/>
                    <a:pt x="119758" y="36992"/>
                  </a:cubicBezTo>
                  <a:cubicBezTo>
                    <a:pt x="119758" y="29172"/>
                    <a:pt x="113480" y="21052"/>
                    <a:pt x="106720" y="21052"/>
                  </a:cubicBezTo>
                  <a:close/>
                  <a:moveTo>
                    <a:pt x="59879" y="103759"/>
                  </a:moveTo>
                  <a:lnTo>
                    <a:pt x="59879" y="103759"/>
                  </a:lnTo>
                  <a:cubicBezTo>
                    <a:pt x="42736" y="103759"/>
                    <a:pt x="29698" y="87819"/>
                    <a:pt x="29698" y="66466"/>
                  </a:cubicBezTo>
                  <a:cubicBezTo>
                    <a:pt x="29698" y="45112"/>
                    <a:pt x="42736" y="29172"/>
                    <a:pt x="59879" y="29172"/>
                  </a:cubicBezTo>
                  <a:cubicBezTo>
                    <a:pt x="77022" y="29172"/>
                    <a:pt x="89818" y="45112"/>
                    <a:pt x="89818" y="66466"/>
                  </a:cubicBezTo>
                  <a:cubicBezTo>
                    <a:pt x="89818" y="87819"/>
                    <a:pt x="77022" y="103759"/>
                    <a:pt x="59879" y="103759"/>
                  </a:cubicBezTo>
                  <a:close/>
                  <a:moveTo>
                    <a:pt x="102615" y="47819"/>
                  </a:moveTo>
                  <a:lnTo>
                    <a:pt x="102615" y="47819"/>
                  </a:lnTo>
                  <a:cubicBezTo>
                    <a:pt x="100442" y="47819"/>
                    <a:pt x="98269" y="45112"/>
                    <a:pt x="98269" y="42406"/>
                  </a:cubicBezTo>
                  <a:cubicBezTo>
                    <a:pt x="98269" y="39699"/>
                    <a:pt x="100442" y="36992"/>
                    <a:pt x="102615" y="36992"/>
                  </a:cubicBezTo>
                  <a:cubicBezTo>
                    <a:pt x="104547" y="36992"/>
                    <a:pt x="106720" y="39699"/>
                    <a:pt x="106720" y="42406"/>
                  </a:cubicBezTo>
                  <a:cubicBezTo>
                    <a:pt x="106720" y="45112"/>
                    <a:pt x="104547" y="47819"/>
                    <a:pt x="102615" y="4781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91400" tIns="45700" rIns="91400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3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24" name="Shape 2010"/>
            <p:cNvSpPr/>
            <p:nvPr/>
          </p:nvSpPr>
          <p:spPr>
            <a:xfrm>
              <a:off x="3906169" y="5727726"/>
              <a:ext cx="276209" cy="276281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7837" y="14324"/>
                  </a:moveTo>
                  <a:lnTo>
                    <a:pt x="107837" y="14324"/>
                  </a:lnTo>
                  <a:cubicBezTo>
                    <a:pt x="100540" y="14324"/>
                    <a:pt x="100540" y="14324"/>
                    <a:pt x="100540" y="14324"/>
                  </a:cubicBezTo>
                  <a:cubicBezTo>
                    <a:pt x="100540" y="26486"/>
                    <a:pt x="100540" y="26486"/>
                    <a:pt x="100540" y="26486"/>
                  </a:cubicBezTo>
                  <a:cubicBezTo>
                    <a:pt x="79189" y="26486"/>
                    <a:pt x="79189" y="26486"/>
                    <a:pt x="79189" y="26486"/>
                  </a:cubicBezTo>
                  <a:cubicBezTo>
                    <a:pt x="79189" y="14324"/>
                    <a:pt x="79189" y="14324"/>
                    <a:pt x="79189" y="14324"/>
                  </a:cubicBezTo>
                  <a:cubicBezTo>
                    <a:pt x="40810" y="14324"/>
                    <a:pt x="40810" y="14324"/>
                    <a:pt x="40810" y="14324"/>
                  </a:cubicBezTo>
                  <a:cubicBezTo>
                    <a:pt x="40810" y="26486"/>
                    <a:pt x="40810" y="26486"/>
                    <a:pt x="40810" y="26486"/>
                  </a:cubicBezTo>
                  <a:cubicBezTo>
                    <a:pt x="19189" y="26486"/>
                    <a:pt x="19189" y="26486"/>
                    <a:pt x="19189" y="26486"/>
                  </a:cubicBezTo>
                  <a:cubicBezTo>
                    <a:pt x="19189" y="14324"/>
                    <a:pt x="19189" y="14324"/>
                    <a:pt x="19189" y="14324"/>
                  </a:cubicBezTo>
                  <a:cubicBezTo>
                    <a:pt x="12162" y="14324"/>
                    <a:pt x="12162" y="14324"/>
                    <a:pt x="12162" y="14324"/>
                  </a:cubicBezTo>
                  <a:cubicBezTo>
                    <a:pt x="4864" y="14324"/>
                    <a:pt x="0" y="19189"/>
                    <a:pt x="0" y="26486"/>
                  </a:cubicBezTo>
                  <a:cubicBezTo>
                    <a:pt x="0" y="107837"/>
                    <a:pt x="0" y="107837"/>
                    <a:pt x="0" y="107837"/>
                  </a:cubicBezTo>
                  <a:cubicBezTo>
                    <a:pt x="0" y="114864"/>
                    <a:pt x="4864" y="119729"/>
                    <a:pt x="12162" y="119729"/>
                  </a:cubicBezTo>
                  <a:cubicBezTo>
                    <a:pt x="107837" y="119729"/>
                    <a:pt x="107837" y="119729"/>
                    <a:pt x="107837" y="119729"/>
                  </a:cubicBezTo>
                  <a:cubicBezTo>
                    <a:pt x="114864" y="119729"/>
                    <a:pt x="119729" y="114864"/>
                    <a:pt x="119729" y="107837"/>
                  </a:cubicBezTo>
                  <a:cubicBezTo>
                    <a:pt x="119729" y="26486"/>
                    <a:pt x="119729" y="26486"/>
                    <a:pt x="119729" y="26486"/>
                  </a:cubicBezTo>
                  <a:cubicBezTo>
                    <a:pt x="119729" y="19189"/>
                    <a:pt x="114864" y="14324"/>
                    <a:pt x="107837" y="14324"/>
                  </a:cubicBezTo>
                  <a:close/>
                  <a:moveTo>
                    <a:pt x="107837" y="107837"/>
                  </a:moveTo>
                  <a:lnTo>
                    <a:pt x="107837" y="107837"/>
                  </a:lnTo>
                  <a:cubicBezTo>
                    <a:pt x="12162" y="107837"/>
                    <a:pt x="12162" y="107837"/>
                    <a:pt x="12162" y="107837"/>
                  </a:cubicBezTo>
                  <a:cubicBezTo>
                    <a:pt x="12162" y="52972"/>
                    <a:pt x="12162" y="52972"/>
                    <a:pt x="12162" y="52972"/>
                  </a:cubicBezTo>
                  <a:cubicBezTo>
                    <a:pt x="107837" y="52972"/>
                    <a:pt x="107837" y="52972"/>
                    <a:pt x="107837" y="52972"/>
                  </a:cubicBezTo>
                  <a:lnTo>
                    <a:pt x="107837" y="107837"/>
                  </a:lnTo>
                  <a:close/>
                  <a:moveTo>
                    <a:pt x="33513" y="0"/>
                  </a:moveTo>
                  <a:lnTo>
                    <a:pt x="33513" y="0"/>
                  </a:lnTo>
                  <a:cubicBezTo>
                    <a:pt x="24054" y="0"/>
                    <a:pt x="24054" y="0"/>
                    <a:pt x="24054" y="0"/>
                  </a:cubicBezTo>
                  <a:cubicBezTo>
                    <a:pt x="24054" y="24054"/>
                    <a:pt x="24054" y="24054"/>
                    <a:pt x="24054" y="24054"/>
                  </a:cubicBezTo>
                  <a:cubicBezTo>
                    <a:pt x="33513" y="24054"/>
                    <a:pt x="33513" y="24054"/>
                    <a:pt x="33513" y="24054"/>
                  </a:cubicBezTo>
                  <a:lnTo>
                    <a:pt x="33513" y="0"/>
                  </a:lnTo>
                  <a:close/>
                  <a:moveTo>
                    <a:pt x="95675" y="0"/>
                  </a:moveTo>
                  <a:lnTo>
                    <a:pt x="95675" y="0"/>
                  </a:lnTo>
                  <a:cubicBezTo>
                    <a:pt x="86216" y="0"/>
                    <a:pt x="86216" y="0"/>
                    <a:pt x="86216" y="0"/>
                  </a:cubicBezTo>
                  <a:cubicBezTo>
                    <a:pt x="86216" y="24054"/>
                    <a:pt x="86216" y="24054"/>
                    <a:pt x="86216" y="24054"/>
                  </a:cubicBezTo>
                  <a:cubicBezTo>
                    <a:pt x="95675" y="24054"/>
                    <a:pt x="95675" y="24054"/>
                    <a:pt x="95675" y="24054"/>
                  </a:cubicBezTo>
                  <a:lnTo>
                    <a:pt x="9567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91400" tIns="45700" rIns="91400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3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25" name="Shape 2011"/>
            <p:cNvSpPr/>
            <p:nvPr/>
          </p:nvSpPr>
          <p:spPr>
            <a:xfrm>
              <a:off x="1088880" y="5792410"/>
              <a:ext cx="287170" cy="17761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685" y="11368"/>
                  </a:moveTo>
                  <a:lnTo>
                    <a:pt x="4685" y="11368"/>
                  </a:lnTo>
                  <a:cubicBezTo>
                    <a:pt x="9110" y="14736"/>
                    <a:pt x="52841" y="52631"/>
                    <a:pt x="52841" y="52631"/>
                  </a:cubicBezTo>
                  <a:cubicBezTo>
                    <a:pt x="55184" y="56000"/>
                    <a:pt x="57527" y="56000"/>
                    <a:pt x="60130" y="56000"/>
                  </a:cubicBezTo>
                  <a:cubicBezTo>
                    <a:pt x="62212" y="56000"/>
                    <a:pt x="64555" y="56000"/>
                    <a:pt x="64555" y="52631"/>
                  </a:cubicBezTo>
                  <a:cubicBezTo>
                    <a:pt x="66637" y="52631"/>
                    <a:pt x="110629" y="14736"/>
                    <a:pt x="112971" y="11368"/>
                  </a:cubicBezTo>
                  <a:cubicBezTo>
                    <a:pt x="117657" y="7578"/>
                    <a:pt x="119739" y="0"/>
                    <a:pt x="115314" y="0"/>
                  </a:cubicBezTo>
                  <a:cubicBezTo>
                    <a:pt x="4685" y="0"/>
                    <a:pt x="4685" y="0"/>
                    <a:pt x="4685" y="0"/>
                  </a:cubicBezTo>
                  <a:cubicBezTo>
                    <a:pt x="0" y="0"/>
                    <a:pt x="2342" y="7578"/>
                    <a:pt x="4685" y="11368"/>
                  </a:cubicBezTo>
                  <a:close/>
                  <a:moveTo>
                    <a:pt x="115314" y="33684"/>
                  </a:moveTo>
                  <a:lnTo>
                    <a:pt x="115314" y="33684"/>
                  </a:lnTo>
                  <a:cubicBezTo>
                    <a:pt x="112971" y="33684"/>
                    <a:pt x="66637" y="71157"/>
                    <a:pt x="64555" y="74947"/>
                  </a:cubicBezTo>
                  <a:cubicBezTo>
                    <a:pt x="64555" y="74947"/>
                    <a:pt x="62212" y="74947"/>
                    <a:pt x="60130" y="74947"/>
                  </a:cubicBezTo>
                  <a:cubicBezTo>
                    <a:pt x="57527" y="74947"/>
                    <a:pt x="55184" y="74947"/>
                    <a:pt x="52841" y="74947"/>
                  </a:cubicBezTo>
                  <a:cubicBezTo>
                    <a:pt x="50498" y="71157"/>
                    <a:pt x="7028" y="33684"/>
                    <a:pt x="4685" y="33684"/>
                  </a:cubicBezTo>
                  <a:cubicBezTo>
                    <a:pt x="2342" y="30315"/>
                    <a:pt x="2342" y="33684"/>
                    <a:pt x="2342" y="33684"/>
                  </a:cubicBezTo>
                  <a:cubicBezTo>
                    <a:pt x="2342" y="37052"/>
                    <a:pt x="2342" y="112000"/>
                    <a:pt x="2342" y="112000"/>
                  </a:cubicBezTo>
                  <a:cubicBezTo>
                    <a:pt x="2342" y="115789"/>
                    <a:pt x="4685" y="119578"/>
                    <a:pt x="9110" y="119578"/>
                  </a:cubicBezTo>
                  <a:cubicBezTo>
                    <a:pt x="110629" y="119578"/>
                    <a:pt x="110629" y="119578"/>
                    <a:pt x="110629" y="119578"/>
                  </a:cubicBezTo>
                  <a:cubicBezTo>
                    <a:pt x="115314" y="119578"/>
                    <a:pt x="117657" y="115789"/>
                    <a:pt x="117657" y="112000"/>
                  </a:cubicBezTo>
                  <a:cubicBezTo>
                    <a:pt x="117657" y="112000"/>
                    <a:pt x="117657" y="37052"/>
                    <a:pt x="117657" y="33684"/>
                  </a:cubicBezTo>
                  <a:cubicBezTo>
                    <a:pt x="117657" y="33684"/>
                    <a:pt x="117657" y="30315"/>
                    <a:pt x="115314" y="336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91400" tIns="45700" rIns="91400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3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26" name="Shape 2012"/>
            <p:cNvSpPr/>
            <p:nvPr/>
          </p:nvSpPr>
          <p:spPr>
            <a:xfrm>
              <a:off x="2938386" y="5792410"/>
              <a:ext cx="306900" cy="15129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6987" y="0"/>
                  </a:moveTo>
                  <a:lnTo>
                    <a:pt x="106987" y="0"/>
                  </a:lnTo>
                  <a:cubicBezTo>
                    <a:pt x="12771" y="0"/>
                    <a:pt x="12771" y="0"/>
                    <a:pt x="12771" y="0"/>
                  </a:cubicBezTo>
                  <a:cubicBezTo>
                    <a:pt x="4337" y="0"/>
                    <a:pt x="0" y="12580"/>
                    <a:pt x="0" y="25645"/>
                  </a:cubicBezTo>
                  <a:cubicBezTo>
                    <a:pt x="0" y="98225"/>
                    <a:pt x="0" y="98225"/>
                    <a:pt x="0" y="98225"/>
                  </a:cubicBezTo>
                  <a:cubicBezTo>
                    <a:pt x="0" y="111290"/>
                    <a:pt x="4337" y="119516"/>
                    <a:pt x="12771" y="119516"/>
                  </a:cubicBezTo>
                  <a:cubicBezTo>
                    <a:pt x="106987" y="119516"/>
                    <a:pt x="106987" y="119516"/>
                    <a:pt x="106987" y="119516"/>
                  </a:cubicBezTo>
                  <a:cubicBezTo>
                    <a:pt x="113253" y="119516"/>
                    <a:pt x="119759" y="111290"/>
                    <a:pt x="119759" y="98225"/>
                  </a:cubicBezTo>
                  <a:cubicBezTo>
                    <a:pt x="119759" y="25645"/>
                    <a:pt x="119759" y="25645"/>
                    <a:pt x="119759" y="25645"/>
                  </a:cubicBezTo>
                  <a:cubicBezTo>
                    <a:pt x="119759" y="12580"/>
                    <a:pt x="113253" y="0"/>
                    <a:pt x="106987" y="0"/>
                  </a:cubicBezTo>
                  <a:close/>
                  <a:moveTo>
                    <a:pt x="106987" y="98225"/>
                  </a:moveTo>
                  <a:lnTo>
                    <a:pt x="106987" y="98225"/>
                  </a:lnTo>
                  <a:cubicBezTo>
                    <a:pt x="12771" y="98225"/>
                    <a:pt x="12771" y="98225"/>
                    <a:pt x="12771" y="98225"/>
                  </a:cubicBezTo>
                  <a:cubicBezTo>
                    <a:pt x="12771" y="25645"/>
                    <a:pt x="12771" y="25645"/>
                    <a:pt x="12771" y="25645"/>
                  </a:cubicBezTo>
                  <a:cubicBezTo>
                    <a:pt x="106987" y="25645"/>
                    <a:pt x="106987" y="25645"/>
                    <a:pt x="106987" y="25645"/>
                  </a:cubicBezTo>
                  <a:lnTo>
                    <a:pt x="106987" y="98225"/>
                  </a:lnTo>
                  <a:close/>
                  <a:moveTo>
                    <a:pt x="102650" y="38225"/>
                  </a:moveTo>
                  <a:lnTo>
                    <a:pt x="102650" y="38225"/>
                  </a:lnTo>
                  <a:cubicBezTo>
                    <a:pt x="76867" y="38225"/>
                    <a:pt x="76867" y="38225"/>
                    <a:pt x="76867" y="38225"/>
                  </a:cubicBezTo>
                  <a:cubicBezTo>
                    <a:pt x="76867" y="85645"/>
                    <a:pt x="76867" y="85645"/>
                    <a:pt x="76867" y="85645"/>
                  </a:cubicBezTo>
                  <a:cubicBezTo>
                    <a:pt x="102650" y="85645"/>
                    <a:pt x="102650" y="85645"/>
                    <a:pt x="102650" y="85645"/>
                  </a:cubicBezTo>
                  <a:lnTo>
                    <a:pt x="102650" y="38225"/>
                  </a:lnTo>
                  <a:close/>
                  <a:moveTo>
                    <a:pt x="42891" y="38225"/>
                  </a:moveTo>
                  <a:lnTo>
                    <a:pt x="42891" y="38225"/>
                  </a:lnTo>
                  <a:cubicBezTo>
                    <a:pt x="17349" y="38225"/>
                    <a:pt x="17349" y="38225"/>
                    <a:pt x="17349" y="38225"/>
                  </a:cubicBezTo>
                  <a:cubicBezTo>
                    <a:pt x="17349" y="85645"/>
                    <a:pt x="17349" y="85645"/>
                    <a:pt x="17349" y="85645"/>
                  </a:cubicBezTo>
                  <a:cubicBezTo>
                    <a:pt x="42891" y="85645"/>
                    <a:pt x="42891" y="85645"/>
                    <a:pt x="42891" y="85645"/>
                  </a:cubicBezTo>
                  <a:lnTo>
                    <a:pt x="42891" y="38225"/>
                  </a:lnTo>
                  <a:close/>
                  <a:moveTo>
                    <a:pt x="72530" y="38225"/>
                  </a:moveTo>
                  <a:lnTo>
                    <a:pt x="72530" y="38225"/>
                  </a:lnTo>
                  <a:cubicBezTo>
                    <a:pt x="46987" y="38225"/>
                    <a:pt x="46987" y="38225"/>
                    <a:pt x="46987" y="38225"/>
                  </a:cubicBezTo>
                  <a:cubicBezTo>
                    <a:pt x="46987" y="85645"/>
                    <a:pt x="46987" y="85645"/>
                    <a:pt x="46987" y="85645"/>
                  </a:cubicBezTo>
                  <a:cubicBezTo>
                    <a:pt x="72530" y="85645"/>
                    <a:pt x="72530" y="85645"/>
                    <a:pt x="72530" y="85645"/>
                  </a:cubicBezTo>
                  <a:lnTo>
                    <a:pt x="72530" y="3822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91400" tIns="45700" rIns="91400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3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27" name="Shape 2013"/>
            <p:cNvSpPr/>
            <p:nvPr/>
          </p:nvSpPr>
          <p:spPr>
            <a:xfrm>
              <a:off x="4802463" y="5718229"/>
              <a:ext cx="124951" cy="28285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5219" y="117350"/>
                  </a:moveTo>
                  <a:lnTo>
                    <a:pt x="15219" y="117350"/>
                  </a:lnTo>
                  <a:cubicBezTo>
                    <a:pt x="9951" y="117350"/>
                    <a:pt x="62048" y="70463"/>
                    <a:pt x="62048" y="70463"/>
                  </a:cubicBezTo>
                  <a:cubicBezTo>
                    <a:pt x="56780" y="68079"/>
                    <a:pt x="4682" y="61192"/>
                    <a:pt x="4682" y="56158"/>
                  </a:cubicBezTo>
                  <a:cubicBezTo>
                    <a:pt x="0" y="51920"/>
                    <a:pt x="103609" y="0"/>
                    <a:pt x="108878" y="0"/>
                  </a:cubicBezTo>
                  <a:cubicBezTo>
                    <a:pt x="108878" y="2384"/>
                    <a:pt x="62048" y="46887"/>
                    <a:pt x="62048" y="49536"/>
                  </a:cubicBezTo>
                  <a:cubicBezTo>
                    <a:pt x="66731" y="51920"/>
                    <a:pt x="119414" y="58807"/>
                    <a:pt x="119414" y="63576"/>
                  </a:cubicBezTo>
                  <a:cubicBezTo>
                    <a:pt x="119414" y="65960"/>
                    <a:pt x="20487" y="119735"/>
                    <a:pt x="15219" y="11735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91400" tIns="45700" rIns="91400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3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</p:grpSp>
      <p:sp>
        <p:nvSpPr>
          <p:cNvPr id="20" name="矩形 19"/>
          <p:cNvSpPr/>
          <p:nvPr/>
        </p:nvSpPr>
        <p:spPr>
          <a:xfrm>
            <a:off x="1023620" y="196215"/>
            <a:ext cx="3561715" cy="645160"/>
          </a:xfrm>
          <a:prstGeom prst="rect">
            <a:avLst/>
          </a:prstGeom>
        </p:spPr>
        <p:txBody>
          <a:bodyPr wrap="square">
            <a:spAutoFit/>
          </a:bodyPr>
          <a:p>
            <a:pPr algn="dist">
              <a:lnSpc>
                <a:spcPct val="150000"/>
              </a:lnSpc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  <a:cs typeface="萝莉体 第二版" panose="02000500000000000000" pitchFamily="2" charset="-122"/>
              </a:rPr>
              <a:t>困惑中寻答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  <a:cs typeface="萝莉体 第二版" panose="02000500000000000000" pitchFamily="2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56"/>
          <a:stretch>
            <a:fillRect/>
          </a:stretch>
        </p:blipFill>
        <p:spPr>
          <a:xfrm rot="16200000">
            <a:off x="2665344" y="-2667000"/>
            <a:ext cx="6858000" cy="1219200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285097" y="295100"/>
            <a:ext cx="11621807" cy="6267801"/>
          </a:xfrm>
          <a:prstGeom prst="rect">
            <a:avLst/>
          </a:prstGeom>
          <a:noFill/>
          <a:ln w="22225">
            <a:solidFill>
              <a:srgbClr val="5CB5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208882" y="209011"/>
            <a:ext cx="11774236" cy="6439978"/>
          </a:xfrm>
          <a:prstGeom prst="rect">
            <a:avLst/>
          </a:prstGeom>
          <a:noFill/>
          <a:ln w="12700">
            <a:solidFill>
              <a:srgbClr val="5CB5BE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2157631" cy="230124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868" y="4312920"/>
            <a:ext cx="2537625" cy="1986525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7470" y="3753984"/>
            <a:ext cx="1987541" cy="3032760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1192836" y="-363261"/>
            <a:ext cx="1208046" cy="1513880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96749" y="5901118"/>
            <a:ext cx="2202380" cy="2331788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8412" y="5715000"/>
            <a:ext cx="1004853" cy="102007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96296">
            <a:off x="6364321" y="1555071"/>
            <a:ext cx="980804" cy="1192736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7866" y="3479957"/>
            <a:ext cx="762953" cy="261010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6094344" y="2496742"/>
            <a:ext cx="861774" cy="2349361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宋刻本秀楷简体" panose="02000000000000000000" pitchFamily="2" charset="-122"/>
                <a:ea typeface="方正宋刻本秀楷简体" panose="02000000000000000000" pitchFamily="2" charset="-122"/>
              </a:rPr>
              <a:t>谢谢观看</a:t>
            </a:r>
            <a:endParaRPr lang="zh-CN" altLang="en-US" sz="4400" dirty="0">
              <a:solidFill>
                <a:schemeClr val="tx1">
                  <a:lumMod val="75000"/>
                  <a:lumOff val="25000"/>
                </a:schemeClr>
              </a:solidFill>
              <a:latin typeface="方正宋刻本秀楷简体" panose="02000000000000000000" pitchFamily="2" charset="-122"/>
              <a:ea typeface="方正宋刻本秀楷简体" panose="02000000000000000000" pitchFamily="2" charset="-122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7300000" y="1882554"/>
            <a:ext cx="141194" cy="141194"/>
          </a:xfrm>
          <a:prstGeom prst="ellipse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4527464" y="4032892"/>
            <a:ext cx="141194" cy="141194"/>
          </a:xfrm>
          <a:prstGeom prst="ellipse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26" name="直接连接符 25"/>
          <p:cNvCxnSpPr/>
          <p:nvPr/>
        </p:nvCxnSpPr>
        <p:spPr>
          <a:xfrm flipH="1">
            <a:off x="4688190" y="4788930"/>
            <a:ext cx="473712" cy="402685"/>
          </a:xfrm>
          <a:prstGeom prst="line">
            <a:avLst/>
          </a:prstGeom>
          <a:ln w="12700" cap="rnd">
            <a:solidFill>
              <a:schemeClr val="tx1">
                <a:lumMod val="75000"/>
                <a:lumOff val="2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flipH="1">
            <a:off x="6977576" y="2507340"/>
            <a:ext cx="705185" cy="599452"/>
          </a:xfrm>
          <a:prstGeom prst="line">
            <a:avLst/>
          </a:prstGeom>
          <a:ln w="12700" cap="rnd">
            <a:solidFill>
              <a:schemeClr val="tx1">
                <a:lumMod val="75000"/>
                <a:lumOff val="2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 flipH="1">
            <a:off x="7323150" y="1503476"/>
            <a:ext cx="473712" cy="402685"/>
          </a:xfrm>
          <a:prstGeom prst="line">
            <a:avLst/>
          </a:prstGeom>
          <a:ln w="12700" cap="rnd">
            <a:solidFill>
              <a:schemeClr val="tx1">
                <a:lumMod val="75000"/>
                <a:lumOff val="2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 flipH="1">
            <a:off x="4651263" y="3504344"/>
            <a:ext cx="638633" cy="542878"/>
          </a:xfrm>
          <a:prstGeom prst="line">
            <a:avLst/>
          </a:prstGeom>
          <a:ln w="12700" cap="rnd">
            <a:solidFill>
              <a:schemeClr val="tx1">
                <a:lumMod val="75000"/>
                <a:lumOff val="2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ags/tag1.xml><?xml version="1.0" encoding="utf-8"?>
<p:tagLst xmlns:p="http://schemas.openxmlformats.org/presentationml/2006/main">
  <p:tag name="KSO_WM_SLIDE_MODEL_TYPE" val="cover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354</Words>
  <Application>WPS 演示</Application>
  <PresentationFormat>宽屏</PresentationFormat>
  <Paragraphs>45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9" baseType="lpstr">
      <vt:lpstr>Arial</vt:lpstr>
      <vt:lpstr>宋体</vt:lpstr>
      <vt:lpstr>Wingdings</vt:lpstr>
      <vt:lpstr>Aa榴莲爸爸</vt:lpstr>
      <vt:lpstr>Calibri</vt:lpstr>
      <vt:lpstr>微软雅黑</vt:lpstr>
      <vt:lpstr>方正宋刻本秀楷简体</vt:lpstr>
      <vt:lpstr>萝莉体 第二版</vt:lpstr>
      <vt:lpstr>华文细黑</vt:lpstr>
      <vt:lpstr>Lato</vt:lpstr>
      <vt:lpstr>Calibri Light</vt:lpstr>
      <vt:lpstr>Symbol</vt:lpstr>
      <vt:lpstr>Ubuntu</vt:lpstr>
      <vt:lpstr>幼圆</vt:lpstr>
      <vt:lpstr>等线</vt:lpstr>
      <vt:lpstr>Arial Unicode MS</vt:lpstr>
      <vt:lpstr>等线 Light</vt:lpstr>
      <vt:lpstr>Segoe Print</vt:lpstr>
      <vt:lpstr>Cordia New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稻壳儿演示武汉组</dc:creator>
  <cp:lastModifiedBy>周琪</cp:lastModifiedBy>
  <cp:revision>26</cp:revision>
  <dcterms:created xsi:type="dcterms:W3CDTF">2018-10-25T23:49:00Z</dcterms:created>
  <dcterms:modified xsi:type="dcterms:W3CDTF">2019-08-26T09:13:51Z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2052-11.1.0.8894</vt:lpwstr>
  </property>
</Properties>
</file>