
<file path=[Content_Types].xml><?xml version="1.0" encoding="utf-8"?>
<Types xmlns="http://schemas.openxmlformats.org/package/2006/content-types">
  <Default Extension="jpeg" ContentType="image/jpe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59" r:id="rId6"/>
    <p:sldId id="260" r:id="rId7"/>
    <p:sldId id="265" r:id="rId8"/>
    <p:sldId id="262" r:id="rId9"/>
    <p:sldId id="263" r:id="rId10"/>
    <p:sldId id="264" r:id="rId11"/>
    <p:sldId id="261" r:id="rId12"/>
    <p:sldId id="266" r:id="rId13"/>
    <p:sldId id="267" r:id="rId14"/>
    <p:sldId id="268" r:id="rId15"/>
    <p:sldId id="269" r:id="rId16"/>
    <p:sldId id="270" r:id="rId17"/>
    <p:sldId id="271" r:id="rId18"/>
    <p:sldId id="272" r:id="rId19"/>
    <p:sldId id="273" r:id="rId20"/>
    <p:sldId id="257"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5044"/>
    <a:srgbClr val="94C0AC"/>
    <a:srgbClr val="D5814F"/>
    <a:srgbClr val="E2C457"/>
    <a:srgbClr val="E7C9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08" d="100"/>
          <a:sy n="108" d="100"/>
        </p:scale>
        <p:origin x="-558" y="-96"/>
      </p:cViewPr>
      <p:guideLst>
        <p:guide orient="horz" pos="2159"/>
        <p:guide pos="385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00" b="0" i="0" u="none" strike="noStrike" kern="1200" spc="0" baseline="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defRPr>
            </a:pPr>
            <a:r>
              <a:rPr lang="en-US" altLang="zh-CN" sz="1800" b="0" spc="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 of sale by year</a:t>
            </a:r>
            <a:endParaRPr lang="en-US" altLang="zh-CN" sz="1800" b="0" spc="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solidFill>
              <a:srgbClr val="E2F0D9"/>
            </a:solidFill>
            <a:ln>
              <a:noFill/>
            </a:ln>
            <a:effectLst/>
          </c:spPr>
          <c:invertIfNegative val="0"/>
          <c:dPt>
            <c:idx val="6"/>
            <c:invertIfNegative val="0"/>
            <c:bubble3D val="0"/>
          </c:dPt>
          <c:dLbls>
            <c:delete val="1"/>
          </c:dLbls>
          <c:cat>
            <c:strRef>
              <c:f>Sheet1!$A$2:$A$8</c:f>
              <c:strCache>
                <c:ptCount val="7"/>
                <c:pt idx="0">
                  <c:v>2005年</c:v>
                </c:pt>
                <c:pt idx="1">
                  <c:v>2008年</c:v>
                </c:pt>
                <c:pt idx="2">
                  <c:v>2009年</c:v>
                </c:pt>
                <c:pt idx="3">
                  <c:v>2010年</c:v>
                </c:pt>
                <c:pt idx="4">
                  <c:v>2011年</c:v>
                </c:pt>
                <c:pt idx="5">
                  <c:v>2012年</c:v>
                </c:pt>
                <c:pt idx="6">
                  <c:v>2014年</c:v>
                </c:pt>
              </c:strCache>
            </c:strRef>
          </c:cat>
          <c:val>
            <c:numRef>
              <c:f>Sheet1!$B$2:$B$8</c:f>
              <c:numCache>
                <c:formatCode>General</c:formatCode>
                <c:ptCount val="7"/>
                <c:pt idx="0">
                  <c:v>1.3</c:v>
                </c:pt>
                <c:pt idx="1">
                  <c:v>2.5</c:v>
                </c:pt>
                <c:pt idx="2">
                  <c:v>3.5</c:v>
                </c:pt>
                <c:pt idx="3">
                  <c:v>4.5</c:v>
                </c:pt>
                <c:pt idx="4">
                  <c:v>5</c:v>
                </c:pt>
                <c:pt idx="5">
                  <c:v>6.9</c:v>
                </c:pt>
                <c:pt idx="6">
                  <c:v>7.2</c:v>
                </c:pt>
              </c:numCache>
            </c:numRef>
          </c:val>
        </c:ser>
        <c:dLbls>
          <c:showLegendKey val="0"/>
          <c:showVal val="0"/>
          <c:showCatName val="0"/>
          <c:showSerName val="0"/>
          <c:showPercent val="0"/>
          <c:showBubbleSize val="0"/>
        </c:dLbls>
        <c:gapWidth val="155"/>
        <c:overlap val="-22"/>
        <c:axId val="48293760"/>
        <c:axId val="167387136"/>
      </c:barChart>
      <c:lineChart>
        <c:grouping val="standard"/>
        <c:varyColors val="0"/>
        <c:ser>
          <c:idx val="1"/>
          <c:order val="1"/>
          <c:tx>
            <c:strRef>
              <c:f>Sheet1!$C$1</c:f>
              <c:strCache>
                <c:ptCount val="1"/>
                <c:pt idx="0">
                  <c:v>系列 12</c:v>
                </c:pt>
              </c:strCache>
            </c:strRef>
          </c:tx>
          <c:spPr>
            <a:ln w="34925" cap="rnd">
              <a:solidFill>
                <a:srgbClr val="282828"/>
              </a:solidFill>
              <a:round/>
            </a:ln>
            <a:effectLst/>
          </c:spPr>
          <c:marker>
            <c:symbol val="circle"/>
            <c:size val="5"/>
            <c:spPr>
              <a:solidFill>
                <a:srgbClr val="282828"/>
              </a:solidFill>
              <a:ln w="9525">
                <a:solidFill>
                  <a:srgbClr val="282828"/>
                </a:solidFill>
              </a:ln>
              <a:effectLst/>
            </c:spPr>
          </c:marker>
          <c:dLbls>
            <c:delete val="1"/>
          </c:dLbls>
          <c:cat>
            <c:strRef>
              <c:f>Sheet1!$A$2:$A$8</c:f>
              <c:strCache>
                <c:ptCount val="7"/>
                <c:pt idx="0">
                  <c:v>2005年</c:v>
                </c:pt>
                <c:pt idx="1">
                  <c:v>2008年</c:v>
                </c:pt>
                <c:pt idx="2">
                  <c:v>2009年</c:v>
                </c:pt>
                <c:pt idx="3">
                  <c:v>2010年</c:v>
                </c:pt>
                <c:pt idx="4">
                  <c:v>2011年</c:v>
                </c:pt>
                <c:pt idx="5">
                  <c:v>2012年</c:v>
                </c:pt>
                <c:pt idx="6">
                  <c:v>2014年</c:v>
                </c:pt>
              </c:strCache>
            </c:strRef>
          </c:cat>
          <c:val>
            <c:numRef>
              <c:f>Sheet1!$C$2:$C$8</c:f>
              <c:numCache>
                <c:formatCode>General</c:formatCode>
                <c:ptCount val="7"/>
                <c:pt idx="0">
                  <c:v>2</c:v>
                </c:pt>
                <c:pt idx="1">
                  <c:v>2.4</c:v>
                </c:pt>
                <c:pt idx="2">
                  <c:v>3</c:v>
                </c:pt>
                <c:pt idx="3">
                  <c:v>4.7</c:v>
                </c:pt>
                <c:pt idx="4">
                  <c:v>5.3</c:v>
                </c:pt>
                <c:pt idx="5">
                  <c:v>7.1</c:v>
                </c:pt>
                <c:pt idx="6">
                  <c:v>7.6</c:v>
                </c:pt>
              </c:numCache>
            </c:numRef>
          </c:val>
          <c:smooth val="0"/>
        </c:ser>
        <c:dLbls>
          <c:showLegendKey val="0"/>
          <c:showVal val="0"/>
          <c:showCatName val="0"/>
          <c:showSerName val="0"/>
          <c:showPercent val="0"/>
          <c:showBubbleSize val="0"/>
        </c:dLbls>
        <c:marker val="1"/>
        <c:smooth val="0"/>
        <c:axId val="48293760"/>
        <c:axId val="167387136"/>
      </c:lineChart>
      <c:catAx>
        <c:axId val="482937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AXIS Std L" panose="020B0400000000000000" pitchFamily="34" charset="-128"/>
                <a:ea typeface="AXIS Std L" panose="020B0400000000000000" pitchFamily="34" charset="-128"/>
                <a:cs typeface="+mn-cs"/>
              </a:defRPr>
            </a:pPr>
          </a:p>
        </c:txPr>
        <c:crossAx val="167387136"/>
        <c:crosses val="autoZero"/>
        <c:auto val="1"/>
        <c:lblAlgn val="ctr"/>
        <c:lblOffset val="100"/>
        <c:noMultiLvlLbl val="0"/>
      </c:catAx>
      <c:valAx>
        <c:axId val="167387136"/>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4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p>
        </c:txPr>
        <c:crossAx val="4829376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FFBF03-19F6-4AA4-8BCF-6A48005E723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2706B7-200F-4624-B462-FCF4E799CC6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972706B7-200F-4624-B462-FCF4E799CC6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972706B7-200F-4624-B462-FCF4E799CC6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972706B7-200F-4624-B462-FCF4E799CC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972706B7-200F-4624-B462-FCF4E799CC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smtClean="0"/>
              <a:t>https://dxpu.taobao.com/</a:t>
            </a:r>
            <a:endParaRPr lang="zh-CN" altLang="en-US"/>
          </a:p>
        </p:txBody>
      </p:sp>
      <p:sp>
        <p:nvSpPr>
          <p:cNvPr id="4" name="灯片编号占位符 3"/>
          <p:cNvSpPr>
            <a:spLocks noGrp="1"/>
          </p:cNvSpPr>
          <p:nvPr>
            <p:ph type="sldNum" sz="quarter" idx="10"/>
          </p:nvPr>
        </p:nvSpPr>
        <p:spPr/>
        <p:txBody>
          <a:bodyPr/>
          <a:lstStyle/>
          <a:p>
            <a:fld id="{972706B7-200F-4624-B462-FCF4E799CC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6810E3EF-ED89-4E9F-B37C-5B66FE978A8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5DF9F2-3EEF-45AE-8526-0924543BB0C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4C0A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0E3EF-ED89-4E9F-B37C-5B66FE978A8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DF9F2-3EEF-45AE-8526-0924543BB0C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p:cNvSpPr/>
          <p:nvPr/>
        </p:nvSpPr>
        <p:spPr>
          <a:xfrm>
            <a:off x="84122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79321" y="4548980"/>
            <a:ext cx="2050423" cy="2506866"/>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1728" y="4246761"/>
            <a:ext cx="2111046" cy="3002535"/>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6300" y="4159612"/>
            <a:ext cx="2392757" cy="2970442"/>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8708" y="4366005"/>
            <a:ext cx="2467641" cy="3002534"/>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89510" y="4349286"/>
            <a:ext cx="1440647" cy="2706560"/>
          </a:xfrm>
          <a:prstGeom prst="rect">
            <a:avLst/>
          </a:prstGeom>
        </p:spPr>
      </p:pic>
      <p:pic>
        <p:nvPicPr>
          <p:cNvPr id="15" name="图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17" y="4391341"/>
            <a:ext cx="1886391" cy="2617413"/>
          </a:xfrm>
          <a:prstGeom prst="rect">
            <a:avLst/>
          </a:prstGeom>
        </p:spPr>
      </p:pic>
      <p:pic>
        <p:nvPicPr>
          <p:cNvPr id="24" name="图片 2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525768" y="4565699"/>
            <a:ext cx="2050423" cy="2506866"/>
          </a:xfrm>
          <a:prstGeom prst="rect">
            <a:avLst/>
          </a:prstGeom>
        </p:spPr>
      </p:pic>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25155" y="4382724"/>
            <a:ext cx="2467641" cy="3002534"/>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35957" y="4366005"/>
            <a:ext cx="1440647" cy="2706560"/>
          </a:xfrm>
          <a:prstGeom prst="rect">
            <a:avLst/>
          </a:prstGeom>
        </p:spPr>
      </p:pic>
      <p:pic>
        <p:nvPicPr>
          <p:cNvPr id="27" name="图片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6730" y="4408060"/>
            <a:ext cx="1886391" cy="2617413"/>
          </a:xfrm>
          <a:prstGeom prst="rect">
            <a:avLst/>
          </a:prstGeom>
        </p:spPr>
      </p:pic>
      <p:sp>
        <p:nvSpPr>
          <p:cNvPr id="28" name="文本框 27"/>
          <p:cNvSpPr txBox="1"/>
          <p:nvPr/>
        </p:nvSpPr>
        <p:spPr>
          <a:xfrm>
            <a:off x="1993900" y="1870710"/>
            <a:ext cx="8204835" cy="2183765"/>
          </a:xfrm>
          <a:prstGeom prst="rect">
            <a:avLst/>
          </a:prstGeom>
          <a:noFill/>
        </p:spPr>
        <p:txBody>
          <a:bodyPr wrap="square" rtlCol="0">
            <a:spAutoFit/>
          </a:bodyPr>
          <a:lstStyle/>
          <a:p>
            <a:pPr algn="l"/>
            <a:r>
              <a:rPr lang="zh-CN" altLang="en-US" sz="4800" dirty="0">
                <a:solidFill>
                  <a:schemeClr val="accent1"/>
                </a:solidFill>
                <a:latin typeface="汉仪柏京体简" panose="00020600040101010101" pitchFamily="18" charset="-122"/>
                <a:ea typeface="汉仪柏京体简" panose="00020600040101010101" pitchFamily="18" charset="-122"/>
              </a:rPr>
              <a:t>读书分享</a:t>
            </a:r>
            <a:endParaRPr lang="zh-CN" altLang="en-US" sz="4800" dirty="0">
              <a:solidFill>
                <a:schemeClr val="accent1"/>
              </a:solidFill>
              <a:latin typeface="汉仪柏京体简" panose="00020600040101010101" pitchFamily="18" charset="-122"/>
              <a:ea typeface="汉仪柏京体简" panose="00020600040101010101" pitchFamily="18" charset="-122"/>
            </a:endParaRPr>
          </a:p>
          <a:p>
            <a:pPr algn="ctr"/>
            <a:r>
              <a:rPr lang="en-US" altLang="zh-CN" sz="4800" dirty="0">
                <a:solidFill>
                  <a:schemeClr val="accent1"/>
                </a:solidFill>
                <a:latin typeface="汉仪柏京体简" panose="00020600040101010101" pitchFamily="18" charset="-122"/>
                <a:ea typeface="汉仪柏京体简" panose="00020600040101010101" pitchFamily="18" charset="-122"/>
              </a:rPr>
              <a:t>    ——</a:t>
            </a:r>
            <a:r>
              <a:rPr lang="zh-CN" altLang="en-US" sz="4000">
                <a:solidFill>
                  <a:schemeClr val="accent1"/>
                </a:solidFill>
                <a:sym typeface="+mn-ea"/>
              </a:rPr>
              <a:t>小组时间计划表的内容</a:t>
            </a:r>
            <a:endParaRPr lang="zh-CN" altLang="en-US" sz="4000"/>
          </a:p>
          <a:p>
            <a:pPr algn="ctr"/>
            <a:endParaRPr lang="zh-CN" altLang="en-US" sz="4000" dirty="0">
              <a:solidFill>
                <a:schemeClr val="accent1"/>
              </a:solidFill>
              <a:latin typeface="汉仪柏京体简" panose="00020600040101010101" pitchFamily="18" charset="-122"/>
              <a:ea typeface="汉仪柏京体简" panose="00020600040101010101" pitchFamily="18" charset="-122"/>
            </a:endParaRPr>
          </a:p>
        </p:txBody>
      </p:sp>
    </p:spTree>
    <p:custDataLst>
      <p:tags r:id="rId7"/>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095114" y="1502499"/>
            <a:ext cx="7910850" cy="2813494"/>
            <a:chOff x="2431018" y="1296985"/>
            <a:chExt cx="7312601" cy="2982680"/>
          </a:xfrm>
          <a:solidFill>
            <a:srgbClr val="97D6DD"/>
          </a:solidFill>
        </p:grpSpPr>
        <p:sp>
          <p:nvSpPr>
            <p:cNvPr id="7" name="Rectangle 5"/>
            <p:cNvSpPr>
              <a:spLocks noChangeArrowheads="1"/>
            </p:cNvSpPr>
            <p:nvPr/>
          </p:nvSpPr>
          <p:spPr bwMode="auto">
            <a:xfrm>
              <a:off x="2431018" y="2477557"/>
              <a:ext cx="201392" cy="1802108"/>
            </a:xfrm>
            <a:prstGeom prst="rect">
              <a:avLst/>
            </a:prstGeom>
            <a:solidFill>
              <a:srgbClr val="94C0AC"/>
            </a:solidFill>
            <a:ln>
              <a:noFill/>
            </a:ln>
          </p:spPr>
          <p:txBody>
            <a:bodyPr vert="horz" wrap="square" lIns="91440" tIns="45720" rIns="91440" bIns="45720" numCol="1" anchor="t" anchorCtr="0" compatLnSpc="1"/>
            <a:lstStyle/>
            <a:p>
              <a:pPr defTabSz="914400"/>
              <a:endParaRPr lang="zh-CN" altLang="en-US" sz="1350" dirty="0">
                <a:latin typeface="华文新魏" panose="02010800040101010101" pitchFamily="2" charset="-122"/>
                <a:ea typeface="华文新魏" panose="02010800040101010101" pitchFamily="2" charset="-122"/>
              </a:endParaRPr>
            </a:p>
          </p:txBody>
        </p:sp>
        <p:sp>
          <p:nvSpPr>
            <p:cNvPr id="8" name="Rectangle 6"/>
            <p:cNvSpPr>
              <a:spLocks noChangeArrowheads="1"/>
            </p:cNvSpPr>
            <p:nvPr/>
          </p:nvSpPr>
          <p:spPr bwMode="auto">
            <a:xfrm>
              <a:off x="2750467" y="1449765"/>
              <a:ext cx="199656" cy="2829899"/>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350" u="sng">
                <a:latin typeface="华文新魏" panose="02010800040101010101" pitchFamily="2" charset="-122"/>
                <a:ea typeface="华文新魏" panose="02010800040101010101" pitchFamily="2" charset="-122"/>
              </a:endParaRPr>
            </a:p>
          </p:txBody>
        </p:sp>
        <p:sp>
          <p:nvSpPr>
            <p:cNvPr id="9" name="Rectangle 7"/>
            <p:cNvSpPr>
              <a:spLocks noChangeArrowheads="1"/>
            </p:cNvSpPr>
            <p:nvPr/>
          </p:nvSpPr>
          <p:spPr bwMode="auto">
            <a:xfrm>
              <a:off x="3068180" y="2055676"/>
              <a:ext cx="201392" cy="2223989"/>
            </a:xfrm>
            <a:prstGeom prst="rect">
              <a:avLst/>
            </a:prstGeom>
            <a:solidFill>
              <a:schemeClr val="bg1">
                <a:lumMod val="50000"/>
              </a:schemeClr>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0" name="Rectangle 8"/>
            <p:cNvSpPr>
              <a:spLocks noChangeArrowheads="1"/>
            </p:cNvSpPr>
            <p:nvPr/>
          </p:nvSpPr>
          <p:spPr bwMode="auto">
            <a:xfrm>
              <a:off x="3387629" y="2696310"/>
              <a:ext cx="201392" cy="1583355"/>
            </a:xfrm>
            <a:prstGeom prst="rect">
              <a:avLst/>
            </a:prstGeom>
            <a:solidFill>
              <a:srgbClr val="C65044"/>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1" name="Rectangle 90"/>
            <p:cNvSpPr>
              <a:spLocks noChangeArrowheads="1"/>
            </p:cNvSpPr>
            <p:nvPr/>
          </p:nvSpPr>
          <p:spPr bwMode="auto">
            <a:xfrm>
              <a:off x="4477922" y="1567822"/>
              <a:ext cx="201392" cy="2711842"/>
            </a:xfrm>
            <a:prstGeom prst="rect">
              <a:avLst/>
            </a:prstGeom>
            <a:solidFill>
              <a:schemeClr val="bg1">
                <a:lumMod val="50000"/>
              </a:schemeClr>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2" name="Rectangle 91"/>
            <p:cNvSpPr>
              <a:spLocks noChangeArrowheads="1"/>
            </p:cNvSpPr>
            <p:nvPr/>
          </p:nvSpPr>
          <p:spPr bwMode="auto">
            <a:xfrm>
              <a:off x="4795634" y="2814367"/>
              <a:ext cx="201392" cy="1465298"/>
            </a:xfrm>
            <a:prstGeom prst="rect">
              <a:avLst/>
            </a:prstGeom>
            <a:solidFill>
              <a:srgbClr val="94C0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350" u="sng">
                <a:latin typeface="华文新魏" panose="02010800040101010101" pitchFamily="2" charset="-122"/>
                <a:ea typeface="华文新魏" panose="02010800040101010101" pitchFamily="2" charset="-122"/>
              </a:endParaRPr>
            </a:p>
          </p:txBody>
        </p:sp>
        <p:sp>
          <p:nvSpPr>
            <p:cNvPr id="13" name="Rectangle 92"/>
            <p:cNvSpPr>
              <a:spLocks noChangeArrowheads="1"/>
            </p:cNvSpPr>
            <p:nvPr/>
          </p:nvSpPr>
          <p:spPr bwMode="auto">
            <a:xfrm>
              <a:off x="5115083" y="3168538"/>
              <a:ext cx="217017" cy="1111126"/>
            </a:xfrm>
            <a:prstGeom prst="rect">
              <a:avLst/>
            </a:prstGeom>
            <a:solidFill>
              <a:schemeClr val="bg1">
                <a:lumMod val="50000"/>
              </a:schemeClr>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4" name="Rectangle 93"/>
            <p:cNvSpPr>
              <a:spLocks noChangeArrowheads="1"/>
            </p:cNvSpPr>
            <p:nvPr/>
          </p:nvSpPr>
          <p:spPr bwMode="auto">
            <a:xfrm>
              <a:off x="5432796" y="3724101"/>
              <a:ext cx="218753" cy="555563"/>
            </a:xfrm>
            <a:prstGeom prst="rect">
              <a:avLst/>
            </a:prstGeom>
            <a:solidFill>
              <a:srgbClr val="C65044"/>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5" name="Rectangle 175"/>
            <p:cNvSpPr>
              <a:spLocks noChangeArrowheads="1"/>
            </p:cNvSpPr>
            <p:nvPr/>
          </p:nvSpPr>
          <p:spPr bwMode="auto">
            <a:xfrm>
              <a:off x="6540450" y="3201525"/>
              <a:ext cx="201392" cy="1078140"/>
            </a:xfrm>
            <a:prstGeom prst="rect">
              <a:avLst/>
            </a:prstGeom>
            <a:solidFill>
              <a:schemeClr val="bg1">
                <a:lumMod val="50000"/>
              </a:schemeClr>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6" name="Rectangle 176"/>
            <p:cNvSpPr>
              <a:spLocks noChangeArrowheads="1"/>
            </p:cNvSpPr>
            <p:nvPr/>
          </p:nvSpPr>
          <p:spPr bwMode="auto">
            <a:xfrm>
              <a:off x="6858162" y="3387291"/>
              <a:ext cx="201392" cy="892373"/>
            </a:xfrm>
            <a:prstGeom prst="rect">
              <a:avLst/>
            </a:prstGeom>
            <a:solidFill>
              <a:srgbClr val="94C0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350" u="sng">
                <a:latin typeface="华文新魏" panose="02010800040101010101" pitchFamily="2" charset="-122"/>
                <a:ea typeface="华文新魏" panose="02010800040101010101" pitchFamily="2" charset="-122"/>
              </a:endParaRPr>
            </a:p>
          </p:txBody>
        </p:sp>
        <p:sp>
          <p:nvSpPr>
            <p:cNvPr id="17" name="Rectangle 177"/>
            <p:cNvSpPr>
              <a:spLocks noChangeArrowheads="1"/>
            </p:cNvSpPr>
            <p:nvPr/>
          </p:nvSpPr>
          <p:spPr bwMode="auto">
            <a:xfrm>
              <a:off x="7177611" y="3741463"/>
              <a:ext cx="201392" cy="538202"/>
            </a:xfrm>
            <a:prstGeom prst="rect">
              <a:avLst/>
            </a:prstGeom>
            <a:solidFill>
              <a:schemeClr val="bg1">
                <a:lumMod val="50000"/>
              </a:schemeClr>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8" name="Rectangle 178"/>
            <p:cNvSpPr>
              <a:spLocks noChangeArrowheads="1"/>
            </p:cNvSpPr>
            <p:nvPr/>
          </p:nvSpPr>
          <p:spPr bwMode="auto">
            <a:xfrm>
              <a:off x="7497060" y="1296985"/>
              <a:ext cx="199656" cy="2982679"/>
            </a:xfrm>
            <a:prstGeom prst="rect">
              <a:avLst/>
            </a:prstGeom>
            <a:solidFill>
              <a:srgbClr val="C65044"/>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19" name="Rectangle 261"/>
            <p:cNvSpPr>
              <a:spLocks noChangeArrowheads="1"/>
            </p:cNvSpPr>
            <p:nvPr/>
          </p:nvSpPr>
          <p:spPr bwMode="auto">
            <a:xfrm>
              <a:off x="8585617" y="1753588"/>
              <a:ext cx="201392" cy="2526076"/>
            </a:xfrm>
            <a:prstGeom prst="rect">
              <a:avLst/>
            </a:prstGeom>
            <a:solidFill>
              <a:schemeClr val="bg1">
                <a:lumMod val="50000"/>
              </a:schemeClr>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20" name="Rectangle 262"/>
            <p:cNvSpPr>
              <a:spLocks noChangeArrowheads="1"/>
            </p:cNvSpPr>
            <p:nvPr/>
          </p:nvSpPr>
          <p:spPr bwMode="auto">
            <a:xfrm>
              <a:off x="8905066" y="1296985"/>
              <a:ext cx="201392" cy="2982679"/>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350" u="sng">
                <a:latin typeface="华文新魏" panose="02010800040101010101" pitchFamily="2" charset="-122"/>
                <a:ea typeface="华文新魏" panose="02010800040101010101" pitchFamily="2" charset="-122"/>
              </a:endParaRPr>
            </a:p>
          </p:txBody>
        </p:sp>
        <p:sp>
          <p:nvSpPr>
            <p:cNvPr id="21" name="Rectangle 263"/>
            <p:cNvSpPr>
              <a:spLocks noChangeArrowheads="1"/>
            </p:cNvSpPr>
            <p:nvPr/>
          </p:nvSpPr>
          <p:spPr bwMode="auto">
            <a:xfrm>
              <a:off x="9222778" y="1567822"/>
              <a:ext cx="201392" cy="2711842"/>
            </a:xfrm>
            <a:prstGeom prst="rect">
              <a:avLst/>
            </a:prstGeom>
            <a:solidFill>
              <a:srgbClr val="94C0AC"/>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sp>
          <p:nvSpPr>
            <p:cNvPr id="22" name="Rectangle 264"/>
            <p:cNvSpPr>
              <a:spLocks noChangeArrowheads="1"/>
            </p:cNvSpPr>
            <p:nvPr/>
          </p:nvSpPr>
          <p:spPr bwMode="auto">
            <a:xfrm>
              <a:off x="9542227" y="2477557"/>
              <a:ext cx="201392" cy="1802108"/>
            </a:xfrm>
            <a:prstGeom prst="rect">
              <a:avLst/>
            </a:prstGeom>
            <a:solidFill>
              <a:srgbClr val="C65044"/>
            </a:solidFill>
            <a:ln>
              <a:noFill/>
            </a:ln>
          </p:spPr>
          <p:txBody>
            <a:bodyPr vert="horz" wrap="square" lIns="91440" tIns="45720" rIns="91440" bIns="45720" numCol="1" anchor="t" anchorCtr="0" compatLnSpc="1"/>
            <a:lstStyle/>
            <a:p>
              <a:pPr defTabSz="914400"/>
              <a:endParaRPr lang="zh-CN" altLang="en-US" sz="1350">
                <a:latin typeface="华文新魏" panose="02010800040101010101" pitchFamily="2" charset="-122"/>
                <a:ea typeface="华文新魏" panose="02010800040101010101" pitchFamily="2" charset="-122"/>
              </a:endParaRPr>
            </a:p>
          </p:txBody>
        </p:sp>
      </p:grpSp>
      <p:sp>
        <p:nvSpPr>
          <p:cNvPr id="23" name="文本框 22"/>
          <p:cNvSpPr txBox="1"/>
          <p:nvPr/>
        </p:nvSpPr>
        <p:spPr>
          <a:xfrm>
            <a:off x="1929005" y="4693137"/>
            <a:ext cx="1677338" cy="369332"/>
          </a:xfrm>
          <a:prstGeom prst="rect">
            <a:avLst/>
          </a:prstGeom>
          <a:noFill/>
        </p:spPr>
        <p:txBody>
          <a:bodyPr wrap="square" rtlCol="0">
            <a:spAutoFit/>
          </a:bodyPr>
          <a:lstStyle/>
          <a:p>
            <a:pPr algn="ctr"/>
            <a:r>
              <a:rPr lang="en-US" altLang="zh-CN" b="1" dirty="0">
                <a:latin typeface="华文新魏" panose="02010800040101010101" pitchFamily="2" charset="-122"/>
                <a:ea typeface="华文新魏" panose="02010800040101010101" pitchFamily="2" charset="-122"/>
              </a:rPr>
              <a:t>ADD TITTLE</a:t>
            </a:r>
            <a:endParaRPr lang="zh-CN" altLang="en-US" b="1" dirty="0">
              <a:latin typeface="华文新魏" panose="02010800040101010101" pitchFamily="2" charset="-122"/>
              <a:ea typeface="华文新魏" panose="02010800040101010101" pitchFamily="2" charset="-122"/>
            </a:endParaRPr>
          </a:p>
        </p:txBody>
      </p:sp>
      <p:sp>
        <p:nvSpPr>
          <p:cNvPr id="24" name="文本框 23"/>
          <p:cNvSpPr txBox="1"/>
          <p:nvPr/>
        </p:nvSpPr>
        <p:spPr>
          <a:xfrm>
            <a:off x="4160095" y="4693137"/>
            <a:ext cx="1677338" cy="369332"/>
          </a:xfrm>
          <a:prstGeom prst="rect">
            <a:avLst/>
          </a:prstGeom>
          <a:noFill/>
        </p:spPr>
        <p:txBody>
          <a:bodyPr wrap="square" rtlCol="0">
            <a:spAutoFit/>
          </a:bodyPr>
          <a:lstStyle/>
          <a:p>
            <a:pPr algn="ctr"/>
            <a:r>
              <a:rPr lang="en-US" altLang="zh-CN" b="1" dirty="0">
                <a:latin typeface="华文新魏" panose="02010800040101010101" pitchFamily="2" charset="-122"/>
                <a:ea typeface="华文新魏" panose="02010800040101010101" pitchFamily="2" charset="-122"/>
              </a:rPr>
              <a:t>ADD TITTLE</a:t>
            </a:r>
            <a:endParaRPr lang="zh-CN" altLang="en-US" b="1" dirty="0">
              <a:latin typeface="华文新魏" panose="02010800040101010101" pitchFamily="2" charset="-122"/>
              <a:ea typeface="华文新魏" panose="02010800040101010101" pitchFamily="2" charset="-122"/>
            </a:endParaRPr>
          </a:p>
        </p:txBody>
      </p:sp>
      <p:sp>
        <p:nvSpPr>
          <p:cNvPr id="25" name="文本框 24"/>
          <p:cNvSpPr txBox="1"/>
          <p:nvPr/>
        </p:nvSpPr>
        <p:spPr>
          <a:xfrm>
            <a:off x="6347643" y="4693137"/>
            <a:ext cx="1677338" cy="369332"/>
          </a:xfrm>
          <a:prstGeom prst="rect">
            <a:avLst/>
          </a:prstGeom>
          <a:noFill/>
        </p:spPr>
        <p:txBody>
          <a:bodyPr wrap="square" rtlCol="0">
            <a:spAutoFit/>
          </a:bodyPr>
          <a:lstStyle/>
          <a:p>
            <a:pPr algn="ctr"/>
            <a:r>
              <a:rPr lang="en-US" altLang="zh-CN" b="1" dirty="0">
                <a:latin typeface="华文新魏" panose="02010800040101010101" pitchFamily="2" charset="-122"/>
                <a:ea typeface="华文新魏" panose="02010800040101010101" pitchFamily="2" charset="-122"/>
              </a:rPr>
              <a:t>ADD TITTLE</a:t>
            </a:r>
            <a:endParaRPr lang="zh-CN" altLang="en-US" b="1" dirty="0">
              <a:latin typeface="华文新魏" panose="02010800040101010101" pitchFamily="2" charset="-122"/>
              <a:ea typeface="华文新魏" panose="02010800040101010101" pitchFamily="2" charset="-122"/>
            </a:endParaRPr>
          </a:p>
        </p:txBody>
      </p:sp>
      <p:sp>
        <p:nvSpPr>
          <p:cNvPr id="26" name="文本框 25"/>
          <p:cNvSpPr txBox="1"/>
          <p:nvPr/>
        </p:nvSpPr>
        <p:spPr>
          <a:xfrm>
            <a:off x="8582152" y="4693137"/>
            <a:ext cx="1677338" cy="369332"/>
          </a:xfrm>
          <a:prstGeom prst="rect">
            <a:avLst/>
          </a:prstGeom>
          <a:noFill/>
        </p:spPr>
        <p:txBody>
          <a:bodyPr wrap="square" rtlCol="0">
            <a:spAutoFit/>
          </a:bodyPr>
          <a:lstStyle/>
          <a:p>
            <a:pPr algn="ctr"/>
            <a:r>
              <a:rPr lang="en-US" altLang="zh-CN" b="1" dirty="0">
                <a:latin typeface="华文新魏" panose="02010800040101010101" pitchFamily="2" charset="-122"/>
                <a:ea typeface="华文新魏" panose="02010800040101010101" pitchFamily="2" charset="-122"/>
              </a:rPr>
              <a:t>ADD TITTLE</a:t>
            </a:r>
            <a:endParaRPr lang="zh-CN" altLang="en-US" b="1" dirty="0">
              <a:latin typeface="华文新魏" panose="02010800040101010101" pitchFamily="2" charset="-122"/>
              <a:ea typeface="华文新魏" panose="02010800040101010101" pitchFamily="2" charset="-122"/>
            </a:endParaRPr>
          </a:p>
        </p:txBody>
      </p:sp>
      <p:pic>
        <p:nvPicPr>
          <p:cNvPr id="27" name="图片 2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617777" y="3271513"/>
            <a:ext cx="2933470" cy="3586487"/>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2"/>
          <p:cNvSpPr txBox="1">
            <a:spLocks noChangeArrowheads="1"/>
          </p:cNvSpPr>
          <p:nvPr/>
        </p:nvSpPr>
        <p:spPr bwMode="auto">
          <a:xfrm>
            <a:off x="3382916" y="2933698"/>
            <a:ext cx="5149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400" b="1" dirty="0">
                <a:latin typeface="Algerian" panose="04020705040A02060702" pitchFamily="82" charset="0"/>
                <a:sym typeface="微软雅黑" panose="020B0503020204020204" pitchFamily="34" charset="-122"/>
              </a:rPr>
              <a:t>YOU CAN ADD YOUR TITTLE HERE</a:t>
            </a:r>
            <a:endParaRPr lang="zh-CN" altLang="en-US" sz="2400" dirty="0">
              <a:latin typeface="Algerian" panose="04020705040A02060702" pitchFamily="82" charset="0"/>
            </a:endParaRPr>
          </a:p>
        </p:txBody>
      </p:sp>
      <p:sp>
        <p:nvSpPr>
          <p:cNvPr id="7" name="TextBox 12"/>
          <p:cNvSpPr txBox="1">
            <a:spLocks noChangeArrowheads="1"/>
          </p:cNvSpPr>
          <p:nvPr/>
        </p:nvSpPr>
        <p:spPr bwMode="auto">
          <a:xfrm>
            <a:off x="4510243" y="1688392"/>
            <a:ext cx="28952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5400" b="1" dirty="0">
                <a:latin typeface="Algerian" panose="04020705040A02060702" pitchFamily="82" charset="0"/>
                <a:sym typeface="微软雅黑" panose="020B0503020204020204" pitchFamily="34" charset="-122"/>
              </a:rPr>
              <a:t>③</a:t>
            </a:r>
            <a:endParaRPr lang="zh-CN" altLang="en-US" sz="5400" dirty="0">
              <a:latin typeface="Algerian" panose="04020705040A02060702" pitchFamily="82" charset="0"/>
            </a:endParaRPr>
          </a:p>
        </p:txBody>
      </p:sp>
      <p:sp>
        <p:nvSpPr>
          <p:cNvPr id="8" name="文本框 26"/>
          <p:cNvSpPr txBox="1">
            <a:spLocks noChangeArrowheads="1"/>
          </p:cNvSpPr>
          <p:nvPr/>
        </p:nvSpPr>
        <p:spPr bwMode="auto">
          <a:xfrm>
            <a:off x="3712899" y="3439188"/>
            <a:ext cx="4489981"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100" dirty="0">
                <a:latin typeface="+mn-ea"/>
                <a:ea typeface="+mn-ea"/>
              </a:rPr>
              <a:t>I will do somebody a good turn</a:t>
            </a:r>
            <a:r>
              <a:rPr lang="en-US" altLang="zh-CN" sz="1100" dirty="0">
                <a:latin typeface="+mn-ea"/>
                <a:ea typeface="+mn-ea"/>
              </a:rPr>
              <a:t>Just for today I will try to live through this day only and not tackle my </a:t>
            </a:r>
            <a:r>
              <a:rPr lang="zh-CN" altLang="en-US" sz="1100" dirty="0">
                <a:latin typeface="+mn-ea"/>
                <a:ea typeface="+mn-ea"/>
              </a:rPr>
              <a:t>three ways. I will do somebody a good turn</a:t>
            </a:r>
            <a:r>
              <a:rPr lang="en-US" altLang="zh-CN" sz="1100" dirty="0">
                <a:latin typeface="+mn-ea"/>
                <a:ea typeface="+mn-ea"/>
              </a:rPr>
              <a:t>Just for today I will try to live through</a:t>
            </a:r>
            <a:endParaRPr lang="en-US" altLang="zh-CN" sz="1100" dirty="0">
              <a:latin typeface="+mn-ea"/>
              <a:ea typeface="+mn-ea"/>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3840" y="4224547"/>
            <a:ext cx="1286895" cy="241770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1087" y="4257088"/>
            <a:ext cx="1685067" cy="233807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H="1">
            <a:off x="2959823" y="1850589"/>
            <a:ext cx="3606551" cy="4230006"/>
          </a:xfrm>
          <a:prstGeom prst="line">
            <a:avLst/>
          </a:prstGeom>
          <a:ln w="28575">
            <a:solidFill>
              <a:srgbClr val="94C0AC"/>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638553" y="3090495"/>
            <a:ext cx="5068571" cy="923330"/>
          </a:xfrm>
          <a:prstGeom prst="rect">
            <a:avLst/>
          </a:prstGeom>
          <a:noFill/>
          <a:ln w="19050">
            <a:noFill/>
            <a:prstDash val="dash"/>
          </a:ln>
        </p:spPr>
        <p:txBody>
          <a:bodyPr wrap="square" rtlCol="0">
            <a:spAutoFit/>
          </a:bodyPr>
          <a:lstStyle/>
          <a:p>
            <a:r>
              <a:rPr lang="zh-CN" altLang="en-US" sz="5400" b="1" dirty="0">
                <a:solidFill>
                  <a:srgbClr val="C65044"/>
                </a:solidFill>
                <a:latin typeface="汉仪柏京体简" panose="00020600040101010101" pitchFamily="18" charset="-122"/>
                <a:ea typeface="汉仪柏京体简" panose="00020600040101010101" pitchFamily="18" charset="-122"/>
              </a:rPr>
              <a:t>章 节 提 要</a:t>
            </a:r>
            <a:endParaRPr lang="zh-CN" altLang="en-US" sz="5400" b="1" dirty="0">
              <a:solidFill>
                <a:srgbClr val="C65044"/>
              </a:solidFill>
              <a:latin typeface="汉仪柏京体简" panose="00020600040101010101" pitchFamily="18" charset="-122"/>
              <a:ea typeface="汉仪柏京体简" panose="00020600040101010101" pitchFamily="18" charset="-122"/>
            </a:endParaRPr>
          </a:p>
        </p:txBody>
      </p:sp>
      <p:sp>
        <p:nvSpPr>
          <p:cNvPr id="8" name="矩形 7"/>
          <p:cNvSpPr>
            <a:spLocks noChangeArrowheads="1"/>
          </p:cNvSpPr>
          <p:nvPr/>
        </p:nvSpPr>
        <p:spPr bwMode="auto">
          <a:xfrm>
            <a:off x="5786391" y="4148508"/>
            <a:ext cx="5241899" cy="1384995"/>
          </a:xfrm>
          <a:prstGeom prst="rect">
            <a:avLst/>
          </a:prstGeom>
          <a:noFill/>
          <a:ln>
            <a:noFill/>
          </a:ln>
        </p:spPr>
        <p:txBody>
          <a:bodyPr wrap="square">
            <a:spAutoFit/>
          </a:bodyPr>
          <a:lstStyle/>
          <a:p>
            <a:pPr>
              <a:lnSpc>
                <a:spcPct val="150000"/>
              </a:lnSpc>
            </a:pPr>
            <a:r>
              <a:rPr lang="en-US" altLang="zh-CN" sz="1400" dirty="0">
                <a:latin typeface="+mn-ea"/>
              </a:rPr>
              <a:t>1</a:t>
            </a:r>
            <a:r>
              <a:rPr lang="zh-CN" altLang="en-US" sz="1400" dirty="0">
                <a:latin typeface="+mn-ea"/>
              </a:rPr>
              <a:t>、</a:t>
            </a:r>
            <a:r>
              <a:rPr lang="en-US" altLang="zh-CN" sz="1400" dirty="0">
                <a:latin typeface="+mn-ea"/>
              </a:rPr>
              <a:t>Just for today I will try to live through this day </a:t>
            </a:r>
            <a:endParaRPr lang="en-US" altLang="zh-CN" sz="1400" dirty="0">
              <a:latin typeface="+mn-ea"/>
            </a:endParaRPr>
          </a:p>
          <a:p>
            <a:pPr>
              <a:lnSpc>
                <a:spcPct val="150000"/>
              </a:lnSpc>
            </a:pPr>
            <a:r>
              <a:rPr lang="en-US" altLang="zh-CN" sz="1400" dirty="0">
                <a:latin typeface="+mn-ea"/>
              </a:rPr>
              <a:t>2</a:t>
            </a:r>
            <a:r>
              <a:rPr lang="zh-CN" altLang="en-US" sz="1400" dirty="0">
                <a:latin typeface="+mn-ea"/>
              </a:rPr>
              <a:t>、</a:t>
            </a:r>
            <a:r>
              <a:rPr lang="en-US" altLang="zh-CN" sz="1400" dirty="0">
                <a:latin typeface="+mn-ea"/>
              </a:rPr>
              <a:t>only and not tackle my whole life</a:t>
            </a:r>
            <a:endParaRPr lang="en-US" altLang="zh-CN" sz="1400" dirty="0">
              <a:latin typeface="+mn-ea"/>
            </a:endParaRPr>
          </a:p>
          <a:p>
            <a:pPr>
              <a:lnSpc>
                <a:spcPct val="150000"/>
              </a:lnSpc>
            </a:pPr>
            <a:r>
              <a:rPr lang="en-US" altLang="zh-CN" sz="1400" dirty="0">
                <a:latin typeface="+mn-ea"/>
              </a:rPr>
              <a:t>3</a:t>
            </a:r>
            <a:r>
              <a:rPr lang="zh-CN" altLang="en-US" sz="1400" dirty="0">
                <a:latin typeface="+mn-ea"/>
              </a:rPr>
              <a:t>、</a:t>
            </a:r>
            <a:r>
              <a:rPr lang="en-US" altLang="zh-CN" sz="1400" dirty="0">
                <a:latin typeface="+mn-ea"/>
              </a:rPr>
              <a:t> problem at once. </a:t>
            </a:r>
            <a:endParaRPr lang="en-US" altLang="zh-CN" sz="1400" dirty="0">
              <a:latin typeface="+mn-ea"/>
            </a:endParaRPr>
          </a:p>
          <a:p>
            <a:pPr>
              <a:lnSpc>
                <a:spcPct val="150000"/>
              </a:lnSpc>
            </a:pPr>
            <a:r>
              <a:rPr lang="en-US" altLang="zh-CN" sz="1400" dirty="0">
                <a:latin typeface="+mn-ea"/>
              </a:rPr>
              <a:t>4</a:t>
            </a:r>
            <a:r>
              <a:rPr lang="zh-CN" altLang="en-US" sz="1400" dirty="0">
                <a:latin typeface="+mn-ea"/>
              </a:rPr>
              <a:t>、</a:t>
            </a:r>
            <a:r>
              <a:rPr lang="en-US" altLang="zh-CN" sz="1400" dirty="0">
                <a:latin typeface="+mn-ea"/>
              </a:rPr>
              <a:t> and not tackle my whole life problem at once.</a:t>
            </a:r>
            <a:endParaRPr lang="en-US" altLang="zh-CN" sz="1400" dirty="0">
              <a:latin typeface="+mn-ea"/>
            </a:endParaRPr>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4956" y="1500305"/>
            <a:ext cx="2933470" cy="3586487"/>
          </a:xfrm>
          <a:prstGeom prst="rect">
            <a:avLst/>
          </a:prstGeo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2620" y="-128220"/>
            <a:ext cx="3423235" cy="424970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950101" y="3497947"/>
            <a:ext cx="1666011" cy="3129954"/>
          </a:xfrm>
          <a:prstGeom prst="rect">
            <a:avLst/>
          </a:prstGeom>
        </p:spPr>
      </p:pic>
      <p:sp>
        <p:nvSpPr>
          <p:cNvPr id="6" name="椭圆 5"/>
          <p:cNvSpPr/>
          <p:nvPr/>
        </p:nvSpPr>
        <p:spPr>
          <a:xfrm>
            <a:off x="1559930" y="2017881"/>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7" name="文本框 6"/>
          <p:cNvSpPr txBox="1"/>
          <p:nvPr/>
        </p:nvSpPr>
        <p:spPr>
          <a:xfrm>
            <a:off x="1604175" y="2120809"/>
            <a:ext cx="560439" cy="369332"/>
          </a:xfrm>
          <a:prstGeom prst="rect">
            <a:avLst/>
          </a:prstGeom>
          <a:noFill/>
        </p:spPr>
        <p:txBody>
          <a:bodyPr wrap="square" rtlCol="0">
            <a:spAutoFit/>
          </a:bodyPr>
          <a:lstStyle/>
          <a:p>
            <a:pPr algn="ctr"/>
            <a:r>
              <a:rPr lang="en-US" altLang="zh-CN" b="1" dirty="0">
                <a:latin typeface="楷体" panose="02010609060101010101" pitchFamily="49" charset="-122"/>
                <a:ea typeface="楷体" panose="02010609060101010101" pitchFamily="49" charset="-122"/>
              </a:rPr>
              <a:t>0 1</a:t>
            </a:r>
            <a:endParaRPr lang="zh-CN" altLang="en-US" b="1" dirty="0">
              <a:latin typeface="楷体" panose="02010609060101010101" pitchFamily="49" charset="-122"/>
              <a:ea typeface="楷体" panose="02010609060101010101" pitchFamily="49" charset="-122"/>
            </a:endParaRPr>
          </a:p>
        </p:txBody>
      </p:sp>
      <p:sp>
        <p:nvSpPr>
          <p:cNvPr id="8" name="椭圆 7"/>
          <p:cNvSpPr/>
          <p:nvPr/>
        </p:nvSpPr>
        <p:spPr>
          <a:xfrm>
            <a:off x="1559931" y="3025687"/>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9" name="文本框 8"/>
          <p:cNvSpPr txBox="1"/>
          <p:nvPr/>
        </p:nvSpPr>
        <p:spPr>
          <a:xfrm>
            <a:off x="1604176" y="3128615"/>
            <a:ext cx="560439" cy="369332"/>
          </a:xfrm>
          <a:prstGeom prst="rect">
            <a:avLst/>
          </a:prstGeom>
          <a:noFill/>
        </p:spPr>
        <p:txBody>
          <a:bodyPr wrap="square" rtlCol="0">
            <a:spAutoFit/>
          </a:bodyPr>
          <a:lstStyle/>
          <a:p>
            <a:pPr algn="ctr"/>
            <a:r>
              <a:rPr lang="en-US" altLang="zh-CN" b="1" dirty="0">
                <a:latin typeface="楷体" panose="02010609060101010101" pitchFamily="49" charset="-122"/>
                <a:ea typeface="楷体" panose="02010609060101010101" pitchFamily="49" charset="-122"/>
              </a:rPr>
              <a:t>0 3</a:t>
            </a:r>
            <a:endParaRPr lang="zh-CN" altLang="en-US" b="1" dirty="0">
              <a:latin typeface="楷体" panose="02010609060101010101" pitchFamily="49" charset="-122"/>
              <a:ea typeface="楷体" panose="02010609060101010101" pitchFamily="49" charset="-122"/>
            </a:endParaRPr>
          </a:p>
        </p:txBody>
      </p:sp>
      <p:sp>
        <p:nvSpPr>
          <p:cNvPr id="10" name="椭圆 9"/>
          <p:cNvSpPr/>
          <p:nvPr/>
        </p:nvSpPr>
        <p:spPr>
          <a:xfrm>
            <a:off x="1559930" y="4062189"/>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11" name="文本框 10"/>
          <p:cNvSpPr txBox="1"/>
          <p:nvPr/>
        </p:nvSpPr>
        <p:spPr>
          <a:xfrm>
            <a:off x="1604175" y="4165117"/>
            <a:ext cx="560439" cy="369332"/>
          </a:xfrm>
          <a:prstGeom prst="rect">
            <a:avLst/>
          </a:prstGeom>
          <a:noFill/>
        </p:spPr>
        <p:txBody>
          <a:bodyPr wrap="square" rtlCol="0">
            <a:spAutoFit/>
          </a:bodyPr>
          <a:lstStyle/>
          <a:p>
            <a:pPr algn="ctr"/>
            <a:r>
              <a:rPr lang="en-US" altLang="zh-CN" b="1" dirty="0">
                <a:latin typeface="楷体" panose="02010609060101010101" pitchFamily="49" charset="-122"/>
                <a:ea typeface="楷体" panose="02010609060101010101" pitchFamily="49" charset="-122"/>
              </a:rPr>
              <a:t>0 5</a:t>
            </a:r>
            <a:endParaRPr lang="zh-CN" altLang="en-US" b="1" dirty="0">
              <a:latin typeface="楷体" panose="02010609060101010101" pitchFamily="49" charset="-122"/>
              <a:ea typeface="楷体" panose="02010609060101010101" pitchFamily="49" charset="-122"/>
            </a:endParaRPr>
          </a:p>
        </p:txBody>
      </p:sp>
      <p:sp>
        <p:nvSpPr>
          <p:cNvPr id="12" name="椭圆 11"/>
          <p:cNvSpPr/>
          <p:nvPr/>
        </p:nvSpPr>
        <p:spPr>
          <a:xfrm>
            <a:off x="6184035" y="2022800"/>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mn-ea"/>
            </a:endParaRPr>
          </a:p>
        </p:txBody>
      </p:sp>
      <p:sp>
        <p:nvSpPr>
          <p:cNvPr id="13" name="文本框 12"/>
          <p:cNvSpPr txBox="1"/>
          <p:nvPr/>
        </p:nvSpPr>
        <p:spPr>
          <a:xfrm>
            <a:off x="6228280" y="2125728"/>
            <a:ext cx="560439" cy="369332"/>
          </a:xfrm>
          <a:prstGeom prst="rect">
            <a:avLst/>
          </a:prstGeom>
          <a:noFill/>
        </p:spPr>
        <p:txBody>
          <a:bodyPr wrap="square" rtlCol="0">
            <a:spAutoFit/>
          </a:bodyPr>
          <a:lstStyle/>
          <a:p>
            <a:pPr algn="ctr"/>
            <a:r>
              <a:rPr lang="en-US" altLang="zh-CN" b="1" dirty="0">
                <a:latin typeface="楷体" panose="02010609060101010101" pitchFamily="49" charset="-122"/>
                <a:ea typeface="楷体" panose="02010609060101010101" pitchFamily="49" charset="-122"/>
              </a:rPr>
              <a:t>0 2</a:t>
            </a:r>
            <a:endParaRPr lang="zh-CN" altLang="en-US" b="1" dirty="0">
              <a:latin typeface="楷体" panose="02010609060101010101" pitchFamily="49" charset="-122"/>
              <a:ea typeface="楷体" panose="02010609060101010101" pitchFamily="49" charset="-122"/>
            </a:endParaRPr>
          </a:p>
        </p:txBody>
      </p:sp>
      <p:sp>
        <p:nvSpPr>
          <p:cNvPr id="14" name="椭圆 13"/>
          <p:cNvSpPr/>
          <p:nvPr/>
        </p:nvSpPr>
        <p:spPr>
          <a:xfrm>
            <a:off x="6184036" y="3030606"/>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15" name="文本框 14"/>
          <p:cNvSpPr txBox="1"/>
          <p:nvPr/>
        </p:nvSpPr>
        <p:spPr>
          <a:xfrm>
            <a:off x="6228281" y="3133534"/>
            <a:ext cx="560439" cy="369332"/>
          </a:xfrm>
          <a:prstGeom prst="rect">
            <a:avLst/>
          </a:prstGeom>
          <a:noFill/>
        </p:spPr>
        <p:txBody>
          <a:bodyPr wrap="square" rtlCol="0">
            <a:spAutoFit/>
          </a:bodyPr>
          <a:lstStyle/>
          <a:p>
            <a:pPr algn="ctr"/>
            <a:r>
              <a:rPr lang="en-US" altLang="zh-CN" b="1" dirty="0">
                <a:latin typeface="楷体" panose="02010609060101010101" pitchFamily="49" charset="-122"/>
                <a:ea typeface="楷体" panose="02010609060101010101" pitchFamily="49" charset="-122"/>
              </a:rPr>
              <a:t>0 4</a:t>
            </a:r>
            <a:endParaRPr lang="zh-CN" altLang="en-US" b="1" dirty="0">
              <a:latin typeface="楷体" panose="02010609060101010101" pitchFamily="49" charset="-122"/>
              <a:ea typeface="楷体" panose="02010609060101010101" pitchFamily="49" charset="-122"/>
            </a:endParaRPr>
          </a:p>
        </p:txBody>
      </p:sp>
      <p:sp>
        <p:nvSpPr>
          <p:cNvPr id="16" name="椭圆 15"/>
          <p:cNvSpPr/>
          <p:nvPr/>
        </p:nvSpPr>
        <p:spPr>
          <a:xfrm>
            <a:off x="6184035" y="4067108"/>
            <a:ext cx="634181" cy="63418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n-ea"/>
            </a:endParaRPr>
          </a:p>
        </p:txBody>
      </p:sp>
      <p:sp>
        <p:nvSpPr>
          <p:cNvPr id="17" name="文本框 16"/>
          <p:cNvSpPr txBox="1"/>
          <p:nvPr/>
        </p:nvSpPr>
        <p:spPr>
          <a:xfrm>
            <a:off x="6123287" y="4172537"/>
            <a:ext cx="762319" cy="400110"/>
          </a:xfrm>
          <a:prstGeom prst="rect">
            <a:avLst/>
          </a:prstGeom>
          <a:noFill/>
        </p:spPr>
        <p:txBody>
          <a:bodyPr wrap="square" rtlCol="0">
            <a:spAutoFit/>
          </a:bodyPr>
          <a:lstStyle/>
          <a:p>
            <a:pPr algn="ctr"/>
            <a:r>
              <a:rPr lang="en-US" altLang="zh-CN" sz="2000" b="1" dirty="0">
                <a:latin typeface="楷体" panose="02010609060101010101" pitchFamily="49" charset="-122"/>
                <a:ea typeface="楷体" panose="02010609060101010101" pitchFamily="49" charset="-122"/>
              </a:rPr>
              <a:t>0 6</a:t>
            </a:r>
            <a:endParaRPr lang="zh-CN" altLang="en-US" sz="2000" b="1" dirty="0">
              <a:latin typeface="楷体" panose="02010609060101010101" pitchFamily="49" charset="-122"/>
              <a:ea typeface="楷体" panose="02010609060101010101" pitchFamily="49" charset="-122"/>
            </a:endParaRPr>
          </a:p>
        </p:txBody>
      </p:sp>
      <p:sp>
        <p:nvSpPr>
          <p:cNvPr id="18" name="TextBox 13"/>
          <p:cNvSpPr txBox="1"/>
          <p:nvPr/>
        </p:nvSpPr>
        <p:spPr>
          <a:xfrm>
            <a:off x="2255001" y="2032630"/>
            <a:ext cx="3681566" cy="923330"/>
          </a:xfrm>
          <a:prstGeom prst="rect">
            <a:avLst/>
          </a:prstGeom>
          <a:noFill/>
        </p:spPr>
        <p:txBody>
          <a:bodyPr wrap="square" rtlCol="0">
            <a:spAutoFit/>
          </a:bodyPr>
          <a:lstStyle/>
          <a:p>
            <a:pPr>
              <a:lnSpc>
                <a:spcPct val="150000"/>
              </a:lnSpc>
              <a:buClr>
                <a:srgbClr val="CC0099"/>
              </a:buClr>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a:t>
            </a:r>
            <a:endParaRPr lang="en-US" altLang="zh-CN" sz="1200" dirty="0">
              <a:latin typeface="楷体" panose="02010609060101010101" pitchFamily="49" charset="-122"/>
              <a:ea typeface="楷体" panose="02010609060101010101" pitchFamily="49" charset="-122"/>
            </a:endParaRPr>
          </a:p>
        </p:txBody>
      </p:sp>
      <p:sp>
        <p:nvSpPr>
          <p:cNvPr id="19" name="TextBox 13"/>
          <p:cNvSpPr txBox="1"/>
          <p:nvPr/>
        </p:nvSpPr>
        <p:spPr>
          <a:xfrm>
            <a:off x="6990599" y="2032630"/>
            <a:ext cx="3681566" cy="923330"/>
          </a:xfrm>
          <a:prstGeom prst="rect">
            <a:avLst/>
          </a:prstGeom>
          <a:noFill/>
        </p:spPr>
        <p:txBody>
          <a:bodyPr wrap="square" rtlCol="0">
            <a:spAutoFit/>
          </a:bodyPr>
          <a:lstStyle/>
          <a:p>
            <a:pPr>
              <a:lnSpc>
                <a:spcPct val="150000"/>
              </a:lnSpc>
              <a:buClr>
                <a:srgbClr val="CC0099"/>
              </a:buClr>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a:t>
            </a:r>
            <a:endParaRPr lang="en-US" altLang="zh-CN" sz="1200" dirty="0">
              <a:latin typeface="楷体" panose="02010609060101010101" pitchFamily="49" charset="-122"/>
              <a:ea typeface="楷体" panose="02010609060101010101" pitchFamily="49" charset="-122"/>
            </a:endParaRPr>
          </a:p>
        </p:txBody>
      </p:sp>
      <p:sp>
        <p:nvSpPr>
          <p:cNvPr id="20" name="TextBox 13"/>
          <p:cNvSpPr txBox="1"/>
          <p:nvPr/>
        </p:nvSpPr>
        <p:spPr>
          <a:xfrm>
            <a:off x="2255001" y="3039816"/>
            <a:ext cx="3681566" cy="923330"/>
          </a:xfrm>
          <a:prstGeom prst="rect">
            <a:avLst/>
          </a:prstGeom>
          <a:noFill/>
        </p:spPr>
        <p:txBody>
          <a:bodyPr wrap="square" rtlCol="0">
            <a:spAutoFit/>
          </a:bodyPr>
          <a:lstStyle/>
          <a:p>
            <a:pPr>
              <a:lnSpc>
                <a:spcPct val="150000"/>
              </a:lnSpc>
              <a:buClr>
                <a:srgbClr val="CC0099"/>
              </a:buClr>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a:t>
            </a:r>
            <a:endParaRPr lang="en-US" altLang="zh-CN" sz="1200" dirty="0">
              <a:latin typeface="楷体" panose="02010609060101010101" pitchFamily="49" charset="-122"/>
              <a:ea typeface="楷体" panose="02010609060101010101" pitchFamily="49" charset="-122"/>
            </a:endParaRPr>
          </a:p>
        </p:txBody>
      </p:sp>
      <p:sp>
        <p:nvSpPr>
          <p:cNvPr id="21" name="TextBox 13"/>
          <p:cNvSpPr txBox="1"/>
          <p:nvPr/>
        </p:nvSpPr>
        <p:spPr>
          <a:xfrm>
            <a:off x="6990599" y="3099119"/>
            <a:ext cx="3681566" cy="923330"/>
          </a:xfrm>
          <a:prstGeom prst="rect">
            <a:avLst/>
          </a:prstGeom>
          <a:noFill/>
        </p:spPr>
        <p:txBody>
          <a:bodyPr wrap="square" rtlCol="0">
            <a:spAutoFit/>
          </a:bodyPr>
          <a:lstStyle/>
          <a:p>
            <a:pPr>
              <a:lnSpc>
                <a:spcPct val="150000"/>
              </a:lnSpc>
              <a:buClr>
                <a:srgbClr val="CC0099"/>
              </a:buClr>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a:t>
            </a:r>
            <a:endParaRPr lang="en-US" altLang="zh-CN" sz="1200" dirty="0">
              <a:latin typeface="楷体" panose="02010609060101010101" pitchFamily="49" charset="-122"/>
              <a:ea typeface="楷体" panose="02010609060101010101" pitchFamily="49" charset="-122"/>
            </a:endParaRPr>
          </a:p>
        </p:txBody>
      </p:sp>
      <p:sp>
        <p:nvSpPr>
          <p:cNvPr id="22" name="TextBox 13"/>
          <p:cNvSpPr txBox="1"/>
          <p:nvPr/>
        </p:nvSpPr>
        <p:spPr>
          <a:xfrm>
            <a:off x="2223085" y="4075087"/>
            <a:ext cx="3681566" cy="923330"/>
          </a:xfrm>
          <a:prstGeom prst="rect">
            <a:avLst/>
          </a:prstGeom>
          <a:noFill/>
        </p:spPr>
        <p:txBody>
          <a:bodyPr wrap="square" rtlCol="0">
            <a:spAutoFit/>
          </a:bodyPr>
          <a:lstStyle/>
          <a:p>
            <a:pPr>
              <a:lnSpc>
                <a:spcPct val="150000"/>
              </a:lnSpc>
              <a:buClr>
                <a:srgbClr val="CC0099"/>
              </a:buClr>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a:t>
            </a:r>
            <a:endParaRPr lang="en-US" altLang="zh-CN" sz="1200" dirty="0">
              <a:latin typeface="楷体" panose="02010609060101010101" pitchFamily="49" charset="-122"/>
              <a:ea typeface="楷体" panose="02010609060101010101" pitchFamily="49" charset="-122"/>
            </a:endParaRPr>
          </a:p>
        </p:txBody>
      </p:sp>
      <p:sp>
        <p:nvSpPr>
          <p:cNvPr id="23" name="TextBox 13"/>
          <p:cNvSpPr txBox="1"/>
          <p:nvPr/>
        </p:nvSpPr>
        <p:spPr>
          <a:xfrm>
            <a:off x="6990599" y="4090121"/>
            <a:ext cx="3681566" cy="923330"/>
          </a:xfrm>
          <a:prstGeom prst="rect">
            <a:avLst/>
          </a:prstGeom>
          <a:noFill/>
        </p:spPr>
        <p:txBody>
          <a:bodyPr wrap="square" rtlCol="0">
            <a:spAutoFit/>
          </a:bodyPr>
          <a:lstStyle/>
          <a:p>
            <a:pPr>
              <a:lnSpc>
                <a:spcPct val="150000"/>
              </a:lnSpc>
              <a:buClr>
                <a:srgbClr val="CC0099"/>
              </a:buClr>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a:t>
            </a:r>
            <a:endParaRPr lang="en-US" altLang="zh-CN" sz="12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5713662" y="1715311"/>
            <a:ext cx="5397709" cy="3761303"/>
            <a:chOff x="4389120" y="1116291"/>
            <a:chExt cx="7467918" cy="5447225"/>
          </a:xfrm>
        </p:grpSpPr>
        <p:graphicFrame>
          <p:nvGraphicFramePr>
            <p:cNvPr id="7" name="图表 6" descr="e7d195523061f1c0214d268728035a112e1f1a63855fa0d5B3BC3571FB2346650E40B27C71D4ADB669896543E409C0762562804D99F14164E036E91A4D200FB459B9C67F1066513BDCC2663F2655ED5AA9618F765BE8607DCDB09562FAFA4232570E2E28D39E1B618081BD5977B4E543F72C741DF89EB4AA9CD95725188D909F84E0E92DFCBBB76E"/>
            <p:cNvGraphicFramePr/>
            <p:nvPr/>
          </p:nvGraphicFramePr>
          <p:xfrm>
            <a:off x="4389120" y="1116291"/>
            <a:ext cx="7467918" cy="4940911"/>
          </p:xfrm>
          <a:graphic>
            <a:graphicData uri="http://schemas.openxmlformats.org/drawingml/2006/chart">
              <c:chart xmlns:c="http://schemas.openxmlformats.org/drawingml/2006/chart" xmlns:r="http://schemas.openxmlformats.org/officeDocument/2006/relationships" r:id="rId1"/>
            </a:graphicData>
          </a:graphic>
        </p:graphicFrame>
        <p:grpSp>
          <p:nvGrpSpPr>
            <p:cNvPr id="8" name="组合 7"/>
            <p:cNvGrpSpPr/>
            <p:nvPr/>
          </p:nvGrpSpPr>
          <p:grpSpPr>
            <a:xfrm>
              <a:off x="4621653" y="6162359"/>
              <a:ext cx="2279173" cy="401157"/>
              <a:chOff x="5184358" y="5972563"/>
              <a:chExt cx="2279173" cy="401157"/>
            </a:xfrm>
          </p:grpSpPr>
          <p:cxnSp>
            <p:nvCxnSpPr>
              <p:cNvPr id="12" name="直接连接符 11"/>
              <p:cNvCxnSpPr/>
              <p:nvPr/>
            </p:nvCxnSpPr>
            <p:spPr>
              <a:xfrm>
                <a:off x="5184358" y="6141840"/>
                <a:ext cx="477032" cy="0"/>
              </a:xfrm>
              <a:prstGeom prst="line">
                <a:avLst/>
              </a:prstGeom>
              <a:ln w="28575">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676934" y="5972563"/>
                <a:ext cx="1786597" cy="401157"/>
              </a:xfrm>
              <a:prstGeom prst="rect">
                <a:avLst/>
              </a:prstGeom>
              <a:noFill/>
            </p:spPr>
            <p:txBody>
              <a:bodyPr wrap="square" rtlCol="0">
                <a:spAutoFit/>
              </a:bodyPr>
              <a:lstStyle/>
              <a:p>
                <a:pPr algn="ctr"/>
                <a:r>
                  <a:rPr lang="en-US" altLang="zh-CN" sz="1200" dirty="0">
                    <a:latin typeface="+mj-lt"/>
                    <a:ea typeface="微软雅黑" panose="020B0503020204020204" pitchFamily="34" charset="-122"/>
                    <a:cs typeface="Open Sans" panose="020B0606030504020204" pitchFamily="34" charset="0"/>
                  </a:rPr>
                  <a:t>Text content </a:t>
                </a:r>
                <a:endParaRPr lang="zh-CN" altLang="en-US" sz="1200" dirty="0">
                  <a:latin typeface="+mj-lt"/>
                  <a:ea typeface="微软雅黑" panose="020B0503020204020204" pitchFamily="34" charset="-122"/>
                  <a:cs typeface="Open Sans" panose="020B0606030504020204" pitchFamily="34" charset="0"/>
                </a:endParaRPr>
              </a:p>
            </p:txBody>
          </p:sp>
        </p:grpSp>
        <p:grpSp>
          <p:nvGrpSpPr>
            <p:cNvPr id="9" name="组合 8"/>
            <p:cNvGrpSpPr/>
            <p:nvPr/>
          </p:nvGrpSpPr>
          <p:grpSpPr>
            <a:xfrm>
              <a:off x="7333420" y="6162359"/>
              <a:ext cx="2082020" cy="401157"/>
              <a:chOff x="9415436" y="5972563"/>
              <a:chExt cx="2082020" cy="401157"/>
            </a:xfrm>
          </p:grpSpPr>
          <p:sp>
            <p:nvSpPr>
              <p:cNvPr id="10" name="文本框 9"/>
              <p:cNvSpPr txBox="1"/>
              <p:nvPr/>
            </p:nvSpPr>
            <p:spPr>
              <a:xfrm>
                <a:off x="9710858" y="5972563"/>
                <a:ext cx="1786598" cy="401157"/>
              </a:xfrm>
              <a:prstGeom prst="rect">
                <a:avLst/>
              </a:prstGeom>
              <a:noFill/>
            </p:spPr>
            <p:txBody>
              <a:bodyPr wrap="square" rtlCol="0">
                <a:spAutoFit/>
              </a:bodyPr>
              <a:lstStyle/>
              <a:p>
                <a:pPr algn="ctr"/>
                <a:r>
                  <a:rPr lang="en-US" altLang="zh-CN" sz="1200" dirty="0">
                    <a:latin typeface="+mj-lt"/>
                    <a:ea typeface="微软雅黑" panose="020B0503020204020204" pitchFamily="34" charset="-122"/>
                    <a:cs typeface="Open Sans" panose="020B0606030504020204" pitchFamily="34" charset="0"/>
                  </a:rPr>
                  <a:t>Text content </a:t>
                </a:r>
                <a:endParaRPr lang="zh-CN" altLang="en-US" sz="1200" dirty="0">
                  <a:latin typeface="+mj-lt"/>
                  <a:ea typeface="微软雅黑" panose="020B0503020204020204" pitchFamily="34" charset="-122"/>
                  <a:cs typeface="Open Sans" panose="020B0606030504020204" pitchFamily="34" charset="0"/>
                </a:endParaRPr>
              </a:p>
            </p:txBody>
          </p:sp>
          <p:sp>
            <p:nvSpPr>
              <p:cNvPr id="11" name="矩形 10"/>
              <p:cNvSpPr/>
              <p:nvPr/>
            </p:nvSpPr>
            <p:spPr>
              <a:xfrm>
                <a:off x="9415436" y="6057202"/>
                <a:ext cx="285505" cy="169277"/>
              </a:xfrm>
              <a:prstGeom prst="rect">
                <a:avLst/>
              </a:prstGeom>
              <a:solidFill>
                <a:srgbClr val="E2F0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lt"/>
                  <a:ea typeface="微软雅黑" panose="020B0503020204020204" pitchFamily="34" charset="-122"/>
                </a:endParaRPr>
              </a:p>
            </p:txBody>
          </p:sp>
        </p:grpSp>
      </p:grpSp>
      <p:sp>
        <p:nvSpPr>
          <p:cNvPr id="14" name="文本框 65"/>
          <p:cNvSpPr txBox="1">
            <a:spLocks noChangeArrowheads="1"/>
          </p:cNvSpPr>
          <p:nvPr/>
        </p:nvSpPr>
        <p:spPr bwMode="auto">
          <a:xfrm>
            <a:off x="1103062" y="1715311"/>
            <a:ext cx="35387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en-US" sz="2800" b="1" dirty="0">
                <a:latin typeface="楷体" panose="02010609060101010101" pitchFamily="49" charset="-122"/>
                <a:ea typeface="楷体" panose="02010609060101010101" pitchFamily="49" charset="-122"/>
                <a:cs typeface="Arial" panose="020B0604020202020204" pitchFamily="34" charset="0"/>
              </a:rPr>
              <a:t>ADD YOUR TITLE</a:t>
            </a:r>
            <a:endParaRPr lang="zh-CN" altLang="en-US" sz="2800" b="1" dirty="0">
              <a:latin typeface="楷体" panose="02010609060101010101" pitchFamily="49" charset="-122"/>
              <a:ea typeface="楷体" panose="02010609060101010101" pitchFamily="49" charset="-122"/>
              <a:cs typeface="Arial" panose="020B0604020202020204" pitchFamily="34" charset="0"/>
            </a:endParaRPr>
          </a:p>
        </p:txBody>
      </p:sp>
      <p:sp>
        <p:nvSpPr>
          <p:cNvPr id="15" name="矩形 14"/>
          <p:cNvSpPr/>
          <p:nvPr/>
        </p:nvSpPr>
        <p:spPr>
          <a:xfrm>
            <a:off x="1103061" y="2839453"/>
            <a:ext cx="4007515" cy="3000821"/>
          </a:xfrm>
          <a:prstGeom prst="rect">
            <a:avLst/>
          </a:prstGeom>
        </p:spPr>
        <p:txBody>
          <a:bodyPr wrap="square">
            <a:spAutoFit/>
          </a:bodyPr>
          <a:lstStyle/>
          <a:p>
            <a:pPr>
              <a:lnSpc>
                <a:spcPct val="150000"/>
              </a:lnSpc>
            </a:pP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three ways. I will do somebody a good turn</a:t>
            </a:r>
            <a:r>
              <a:rPr lang="en-US" altLang="zh-CN" sz="1400" dirty="0">
                <a:latin typeface="楷体" panose="02010609060101010101" pitchFamily="49" charset="-122"/>
                <a:ea typeface="楷体" panose="02010609060101010101" pitchFamily="49" charset="-122"/>
              </a:rPr>
              <a:t>Just for today I will try to live through this day only and not tackle my whole</a:t>
            </a:r>
            <a:r>
              <a:rPr lang="zh-CN" altLang="en-US" sz="1400" dirty="0">
                <a:latin typeface="楷体" panose="02010609060101010101" pitchFamily="49" charset="-122"/>
                <a:ea typeface="楷体" panose="02010609060101010101" pitchFamily="49" charset="-122"/>
              </a:rPr>
              <a:t> three ways. I will do somebody a good turn</a:t>
            </a:r>
            <a:r>
              <a:rPr lang="en-US" altLang="zh-CN" sz="1400" dirty="0">
                <a:latin typeface="楷体" panose="02010609060101010101" pitchFamily="49" charset="-122"/>
                <a:ea typeface="楷体" panose="02010609060101010101" pitchFamily="49" charset="-122"/>
              </a:rPr>
              <a:t>Just for today I will try to live through this day only and not tackle my whole </a:t>
            </a:r>
            <a:endParaRPr lang="en-US" altLang="zh-CN" sz="1400" dirty="0">
              <a:latin typeface="楷体" panose="02010609060101010101" pitchFamily="49" charset="-122"/>
              <a:ea typeface="楷体" panose="02010609060101010101" pitchFamily="49" charset="-122"/>
            </a:endParaRPr>
          </a:p>
          <a:p>
            <a:pPr marL="285750" indent="-285750">
              <a:lnSpc>
                <a:spcPct val="150000"/>
              </a:lnSpc>
              <a:buFont typeface="Wingdings" panose="05000000000000000000" pitchFamily="2" charset="2"/>
              <a:buChar char="p"/>
            </a:pPr>
            <a:endParaRPr lang="en-US" altLang="zh-CN" sz="1400" dirty="0">
              <a:solidFill>
                <a:schemeClr val="bg2">
                  <a:lumMod val="25000"/>
                </a:schemeClr>
              </a:solidFill>
              <a:latin typeface="楷体" panose="02010609060101010101" pitchFamily="49" charset="-122"/>
              <a:ea typeface="楷体" panose="02010609060101010101" pitchFamily="49" charset="-122"/>
            </a:endParaRPr>
          </a:p>
        </p:txBody>
      </p:sp>
      <p:cxnSp>
        <p:nvCxnSpPr>
          <p:cNvPr id="16" name="直接连接符 15"/>
          <p:cNvCxnSpPr/>
          <p:nvPr/>
        </p:nvCxnSpPr>
        <p:spPr>
          <a:xfrm>
            <a:off x="1178908" y="2238531"/>
            <a:ext cx="3661694"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103062" y="2351834"/>
            <a:ext cx="4007515" cy="584775"/>
          </a:xfrm>
          <a:prstGeom prst="rect">
            <a:avLst/>
          </a:prstGeom>
        </p:spPr>
        <p:txBody>
          <a:bodyPr wrap="square">
            <a:spAutoFit/>
          </a:bodyPr>
          <a:lstStyle/>
          <a:p>
            <a:r>
              <a:rPr lang="en-US" altLang="zh-CN" sz="1600" b="1" dirty="0">
                <a:latin typeface="楷体" panose="02010609060101010101" pitchFamily="49" charset="-122"/>
                <a:ea typeface="楷体" panose="02010609060101010101" pitchFamily="49" charset="-122"/>
              </a:rPr>
              <a:t>I CAN DO SOMETHING FOR TWELVE HOURS THAT</a:t>
            </a:r>
            <a:endParaRPr lang="zh-CN" altLang="en-US" sz="1600" b="1" dirty="0">
              <a:latin typeface="楷体" panose="02010609060101010101" pitchFamily="49" charset="-122"/>
              <a:ea typeface="楷体" panose="02010609060101010101" pitchFamily="49" charset="-122"/>
            </a:endParaRP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9003" y="82058"/>
            <a:ext cx="2346026" cy="325516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2"/>
          <p:cNvSpPr txBox="1">
            <a:spLocks noChangeArrowheads="1"/>
          </p:cNvSpPr>
          <p:nvPr/>
        </p:nvSpPr>
        <p:spPr bwMode="auto">
          <a:xfrm>
            <a:off x="3382916" y="2933698"/>
            <a:ext cx="5149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400" b="1" dirty="0">
                <a:latin typeface="Algerian" panose="04020705040A02060702" pitchFamily="82" charset="0"/>
                <a:sym typeface="微软雅黑" panose="020B0503020204020204" pitchFamily="34" charset="-122"/>
              </a:rPr>
              <a:t>YOU CAN ADD YOUR TITTLE HERE</a:t>
            </a:r>
            <a:endParaRPr lang="zh-CN" altLang="en-US" sz="2400" dirty="0">
              <a:latin typeface="Algerian" panose="04020705040A02060702" pitchFamily="82" charset="0"/>
            </a:endParaRPr>
          </a:p>
        </p:txBody>
      </p:sp>
      <p:sp>
        <p:nvSpPr>
          <p:cNvPr id="7" name="TextBox 12"/>
          <p:cNvSpPr txBox="1">
            <a:spLocks noChangeArrowheads="1"/>
          </p:cNvSpPr>
          <p:nvPr/>
        </p:nvSpPr>
        <p:spPr bwMode="auto">
          <a:xfrm>
            <a:off x="4510243" y="1688392"/>
            <a:ext cx="28952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5400" b="1" dirty="0">
                <a:latin typeface="Algerian" panose="04020705040A02060702" pitchFamily="82" charset="0"/>
                <a:sym typeface="微软雅黑" panose="020B0503020204020204" pitchFamily="34" charset="-122"/>
              </a:rPr>
              <a:t>④</a:t>
            </a:r>
            <a:endParaRPr lang="zh-CN" altLang="en-US" sz="5400" dirty="0">
              <a:latin typeface="Algerian" panose="04020705040A02060702" pitchFamily="82" charset="0"/>
            </a:endParaRPr>
          </a:p>
        </p:txBody>
      </p:sp>
      <p:sp>
        <p:nvSpPr>
          <p:cNvPr id="8" name="文本框 26"/>
          <p:cNvSpPr txBox="1">
            <a:spLocks noChangeArrowheads="1"/>
          </p:cNvSpPr>
          <p:nvPr/>
        </p:nvSpPr>
        <p:spPr bwMode="auto">
          <a:xfrm>
            <a:off x="3712899" y="3439188"/>
            <a:ext cx="4489981"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100" dirty="0">
                <a:latin typeface="+mn-ea"/>
                <a:ea typeface="+mn-ea"/>
              </a:rPr>
              <a:t>I will do somebody a good turn</a:t>
            </a:r>
            <a:r>
              <a:rPr lang="en-US" altLang="zh-CN" sz="1100" dirty="0">
                <a:latin typeface="+mn-ea"/>
                <a:ea typeface="+mn-ea"/>
              </a:rPr>
              <a:t>Just for today I will try to live through this day only and not tackle my </a:t>
            </a:r>
            <a:r>
              <a:rPr lang="zh-CN" altLang="en-US" sz="1100" dirty="0">
                <a:latin typeface="+mn-ea"/>
                <a:ea typeface="+mn-ea"/>
              </a:rPr>
              <a:t>three ways. I will do somebody a good turn</a:t>
            </a:r>
            <a:r>
              <a:rPr lang="en-US" altLang="zh-CN" sz="1100" dirty="0">
                <a:latin typeface="+mn-ea"/>
                <a:ea typeface="+mn-ea"/>
              </a:rPr>
              <a:t>Just for today I will try to live through</a:t>
            </a:r>
            <a:endParaRPr lang="en-US" altLang="zh-CN" sz="1100" dirty="0">
              <a:latin typeface="+mn-ea"/>
              <a:ea typeface="+mn-ea"/>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3840" y="4224547"/>
            <a:ext cx="1286895" cy="241770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1087" y="4257088"/>
            <a:ext cx="1685067" cy="233807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H="1">
            <a:off x="2959823" y="1850589"/>
            <a:ext cx="3606551" cy="4230006"/>
          </a:xfrm>
          <a:prstGeom prst="line">
            <a:avLst/>
          </a:prstGeom>
          <a:ln w="28575">
            <a:solidFill>
              <a:srgbClr val="94C0AC"/>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638553" y="3090495"/>
            <a:ext cx="5068571" cy="923330"/>
          </a:xfrm>
          <a:prstGeom prst="rect">
            <a:avLst/>
          </a:prstGeom>
          <a:noFill/>
          <a:ln w="19050">
            <a:noFill/>
            <a:prstDash val="dash"/>
          </a:ln>
        </p:spPr>
        <p:txBody>
          <a:bodyPr wrap="square" rtlCol="0">
            <a:spAutoFit/>
          </a:bodyPr>
          <a:lstStyle/>
          <a:p>
            <a:r>
              <a:rPr lang="zh-CN" altLang="en-US" sz="5400" b="1" dirty="0">
                <a:solidFill>
                  <a:srgbClr val="C65044"/>
                </a:solidFill>
                <a:latin typeface="汉仪柏京体简" panose="00020600040101010101" pitchFamily="18" charset="-122"/>
                <a:ea typeface="汉仪柏京体简" panose="00020600040101010101" pitchFamily="18" charset="-122"/>
              </a:rPr>
              <a:t>章 节 提 要</a:t>
            </a:r>
            <a:endParaRPr lang="zh-CN" altLang="en-US" sz="5400" b="1" dirty="0">
              <a:solidFill>
                <a:srgbClr val="C65044"/>
              </a:solidFill>
              <a:latin typeface="汉仪柏京体简" panose="00020600040101010101" pitchFamily="18" charset="-122"/>
              <a:ea typeface="汉仪柏京体简" panose="00020600040101010101" pitchFamily="18" charset="-122"/>
            </a:endParaRPr>
          </a:p>
        </p:txBody>
      </p:sp>
      <p:sp>
        <p:nvSpPr>
          <p:cNvPr id="8" name="矩形 7"/>
          <p:cNvSpPr>
            <a:spLocks noChangeArrowheads="1"/>
          </p:cNvSpPr>
          <p:nvPr/>
        </p:nvSpPr>
        <p:spPr bwMode="auto">
          <a:xfrm>
            <a:off x="5786391" y="4148508"/>
            <a:ext cx="5241899" cy="1384995"/>
          </a:xfrm>
          <a:prstGeom prst="rect">
            <a:avLst/>
          </a:prstGeom>
          <a:noFill/>
          <a:ln>
            <a:noFill/>
          </a:ln>
        </p:spPr>
        <p:txBody>
          <a:bodyPr wrap="square">
            <a:spAutoFit/>
          </a:bodyPr>
          <a:lstStyle/>
          <a:p>
            <a:pPr>
              <a:lnSpc>
                <a:spcPct val="150000"/>
              </a:lnSpc>
            </a:pPr>
            <a:r>
              <a:rPr lang="en-US" altLang="zh-CN" sz="1400" dirty="0">
                <a:latin typeface="+mn-ea"/>
              </a:rPr>
              <a:t>1</a:t>
            </a:r>
            <a:r>
              <a:rPr lang="zh-CN" altLang="en-US" sz="1400" dirty="0">
                <a:latin typeface="+mn-ea"/>
              </a:rPr>
              <a:t>、</a:t>
            </a:r>
            <a:r>
              <a:rPr lang="en-US" altLang="zh-CN" sz="1400" dirty="0">
                <a:latin typeface="+mn-ea"/>
              </a:rPr>
              <a:t>Just for today I will try to live through this day </a:t>
            </a:r>
            <a:endParaRPr lang="en-US" altLang="zh-CN" sz="1400" dirty="0">
              <a:latin typeface="+mn-ea"/>
            </a:endParaRPr>
          </a:p>
          <a:p>
            <a:pPr>
              <a:lnSpc>
                <a:spcPct val="150000"/>
              </a:lnSpc>
            </a:pPr>
            <a:r>
              <a:rPr lang="en-US" altLang="zh-CN" sz="1400" dirty="0">
                <a:latin typeface="+mn-ea"/>
              </a:rPr>
              <a:t>2</a:t>
            </a:r>
            <a:r>
              <a:rPr lang="zh-CN" altLang="en-US" sz="1400" dirty="0">
                <a:latin typeface="+mn-ea"/>
              </a:rPr>
              <a:t>、</a:t>
            </a:r>
            <a:r>
              <a:rPr lang="en-US" altLang="zh-CN" sz="1400" dirty="0">
                <a:latin typeface="+mn-ea"/>
              </a:rPr>
              <a:t>only and not tackle my whole life</a:t>
            </a:r>
            <a:endParaRPr lang="en-US" altLang="zh-CN" sz="1400" dirty="0">
              <a:latin typeface="+mn-ea"/>
            </a:endParaRPr>
          </a:p>
          <a:p>
            <a:pPr>
              <a:lnSpc>
                <a:spcPct val="150000"/>
              </a:lnSpc>
            </a:pPr>
            <a:r>
              <a:rPr lang="en-US" altLang="zh-CN" sz="1400" dirty="0">
                <a:latin typeface="+mn-ea"/>
              </a:rPr>
              <a:t>3</a:t>
            </a:r>
            <a:r>
              <a:rPr lang="zh-CN" altLang="en-US" sz="1400" dirty="0">
                <a:latin typeface="+mn-ea"/>
              </a:rPr>
              <a:t>、</a:t>
            </a:r>
            <a:r>
              <a:rPr lang="en-US" altLang="zh-CN" sz="1400" dirty="0">
                <a:latin typeface="+mn-ea"/>
              </a:rPr>
              <a:t> problem at once. </a:t>
            </a:r>
            <a:endParaRPr lang="en-US" altLang="zh-CN" sz="1400" dirty="0">
              <a:latin typeface="+mn-ea"/>
            </a:endParaRPr>
          </a:p>
          <a:p>
            <a:pPr>
              <a:lnSpc>
                <a:spcPct val="150000"/>
              </a:lnSpc>
            </a:pPr>
            <a:r>
              <a:rPr lang="en-US" altLang="zh-CN" sz="1400" dirty="0">
                <a:latin typeface="+mn-ea"/>
              </a:rPr>
              <a:t>4</a:t>
            </a:r>
            <a:r>
              <a:rPr lang="zh-CN" altLang="en-US" sz="1400" dirty="0">
                <a:latin typeface="+mn-ea"/>
              </a:rPr>
              <a:t>、</a:t>
            </a:r>
            <a:r>
              <a:rPr lang="en-US" altLang="zh-CN" sz="1400" dirty="0">
                <a:latin typeface="+mn-ea"/>
              </a:rPr>
              <a:t> and not tackle my whole life problem at once.</a:t>
            </a:r>
            <a:endParaRPr lang="en-US" altLang="zh-CN" sz="1400" dirty="0">
              <a:latin typeface="+mn-ea"/>
            </a:endParaRPr>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4956" y="1500305"/>
            <a:ext cx="2933470" cy="3586487"/>
          </a:xfrm>
          <a:prstGeom prst="rect">
            <a:avLst/>
          </a:prstGeo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2620" y="-128220"/>
            <a:ext cx="3423235" cy="424970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25839" y="1842482"/>
            <a:ext cx="9500993" cy="3339548"/>
            <a:chOff x="2372139" y="2305879"/>
            <a:chExt cx="9500993" cy="3339548"/>
          </a:xfrm>
        </p:grpSpPr>
        <p:sp>
          <p:nvSpPr>
            <p:cNvPr id="7" name="椭圆 6"/>
            <p:cNvSpPr/>
            <p:nvPr/>
          </p:nvSpPr>
          <p:spPr>
            <a:xfrm>
              <a:off x="2372139" y="2305879"/>
              <a:ext cx="3339548" cy="3339548"/>
            </a:xfrm>
            <a:prstGeom prst="ellipse">
              <a:avLst/>
            </a:prstGeom>
            <a:noFill/>
            <a:ln w="28575">
              <a:solidFill>
                <a:srgbClr val="E2F0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 name="椭圆 7"/>
            <p:cNvSpPr/>
            <p:nvPr/>
          </p:nvSpPr>
          <p:spPr>
            <a:xfrm>
              <a:off x="2769704" y="3101009"/>
              <a:ext cx="2544418" cy="2544418"/>
            </a:xfrm>
            <a:prstGeom prst="ellipse">
              <a:avLst/>
            </a:prstGeom>
            <a:solidFill>
              <a:srgbClr val="94C0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9" name="椭圆 8"/>
            <p:cNvSpPr/>
            <p:nvPr/>
          </p:nvSpPr>
          <p:spPr>
            <a:xfrm>
              <a:off x="3269973" y="4101548"/>
              <a:ext cx="1543879" cy="15438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 name="文本框 65"/>
            <p:cNvSpPr txBox="1">
              <a:spLocks noChangeArrowheads="1"/>
            </p:cNvSpPr>
            <p:nvPr/>
          </p:nvSpPr>
          <p:spPr bwMode="auto">
            <a:xfrm>
              <a:off x="3044223" y="2731673"/>
              <a:ext cx="1995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algn="ctr" eaLnBrk="1" hangingPunct="1"/>
              <a:r>
                <a:rPr lang="en-US" sz="2000" b="1" dirty="0">
                  <a:latin typeface="+mj-lt"/>
                  <a:ea typeface="微软雅黑" panose="020B0503020204020204" pitchFamily="34" charset="-122"/>
                  <a:cs typeface="Arial" panose="020B0604020202020204" pitchFamily="34" charset="0"/>
                </a:rPr>
                <a:t>TITLE</a:t>
              </a:r>
              <a:endParaRPr lang="zh-CN" altLang="en-US" sz="2000" b="1" dirty="0">
                <a:latin typeface="+mj-lt"/>
                <a:ea typeface="微软雅黑" panose="020B0503020204020204" pitchFamily="34" charset="-122"/>
                <a:cs typeface="Arial" panose="020B0604020202020204" pitchFamily="34" charset="0"/>
              </a:endParaRPr>
            </a:p>
          </p:txBody>
        </p:sp>
        <p:sp>
          <p:nvSpPr>
            <p:cNvPr id="11" name="文本框 65"/>
            <p:cNvSpPr txBox="1">
              <a:spLocks noChangeArrowheads="1"/>
            </p:cNvSpPr>
            <p:nvPr/>
          </p:nvSpPr>
          <p:spPr bwMode="auto">
            <a:xfrm>
              <a:off x="3044223" y="3644254"/>
              <a:ext cx="1995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algn="ctr" eaLnBrk="1" hangingPunct="1"/>
              <a:r>
                <a:rPr lang="en-US" sz="2000" b="1" dirty="0">
                  <a:solidFill>
                    <a:schemeClr val="bg1"/>
                  </a:solidFill>
                  <a:latin typeface="+mj-lt"/>
                  <a:ea typeface="微软雅黑" panose="020B0503020204020204" pitchFamily="34" charset="-122"/>
                  <a:cs typeface="Arial" panose="020B0604020202020204" pitchFamily="34" charset="0"/>
                </a:rPr>
                <a:t>TITLE</a:t>
              </a:r>
              <a:endParaRPr lang="zh-CN" altLang="en-US" sz="2000" b="1" dirty="0">
                <a:solidFill>
                  <a:schemeClr val="bg1"/>
                </a:solidFill>
                <a:latin typeface="+mj-lt"/>
                <a:ea typeface="微软雅黑" panose="020B0503020204020204" pitchFamily="34" charset="-122"/>
                <a:cs typeface="Arial" panose="020B0604020202020204" pitchFamily="34" charset="0"/>
              </a:endParaRPr>
            </a:p>
          </p:txBody>
        </p:sp>
        <p:sp>
          <p:nvSpPr>
            <p:cNvPr id="12" name="文本框 65"/>
            <p:cNvSpPr txBox="1">
              <a:spLocks noChangeArrowheads="1"/>
            </p:cNvSpPr>
            <p:nvPr/>
          </p:nvSpPr>
          <p:spPr bwMode="auto">
            <a:xfrm>
              <a:off x="3044224" y="4587609"/>
              <a:ext cx="1995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algn="ctr" eaLnBrk="1" hangingPunct="1"/>
              <a:r>
                <a:rPr lang="en-US" sz="2000" b="1" dirty="0">
                  <a:latin typeface="+mj-lt"/>
                  <a:ea typeface="微软雅黑" panose="020B0503020204020204" pitchFamily="34" charset="-122"/>
                  <a:cs typeface="Arial" panose="020B0604020202020204" pitchFamily="34" charset="0"/>
                </a:rPr>
                <a:t>TITLE</a:t>
              </a:r>
              <a:endParaRPr lang="zh-CN" altLang="en-US" sz="2000" b="1" dirty="0">
                <a:latin typeface="+mj-lt"/>
                <a:ea typeface="微软雅黑" panose="020B0503020204020204" pitchFamily="34" charset="-122"/>
                <a:cs typeface="Arial" panose="020B0604020202020204" pitchFamily="34" charset="0"/>
              </a:endParaRPr>
            </a:p>
          </p:txBody>
        </p:sp>
        <p:cxnSp>
          <p:nvCxnSpPr>
            <p:cNvPr id="13" name="直接连接符 12"/>
            <p:cNvCxnSpPr/>
            <p:nvPr/>
          </p:nvCxnSpPr>
          <p:spPr>
            <a:xfrm>
              <a:off x="4707836" y="2731673"/>
              <a:ext cx="2660374" cy="0"/>
            </a:xfrm>
            <a:prstGeom prst="line">
              <a:avLst/>
            </a:prstGeom>
            <a:ln w="12700">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694584" y="3839408"/>
              <a:ext cx="2660374" cy="0"/>
            </a:xfrm>
            <a:prstGeom prst="line">
              <a:avLst/>
            </a:prstGeom>
            <a:ln w="12700">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704522" y="4766419"/>
              <a:ext cx="2769704" cy="0"/>
            </a:xfrm>
            <a:prstGeom prst="line">
              <a:avLst/>
            </a:prstGeom>
            <a:ln w="12700">
              <a:solidFill>
                <a:srgbClr val="303030"/>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4664766" y="3786400"/>
              <a:ext cx="92765" cy="92765"/>
            </a:xfrm>
            <a:prstGeom prst="ellipse">
              <a:avLst/>
            </a:prstGeom>
            <a:solidFill>
              <a:schemeClr val="bg1"/>
            </a:solidFill>
            <a:ln>
              <a:solidFill>
                <a:srgbClr val="3030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7" name="椭圆 16"/>
            <p:cNvSpPr/>
            <p:nvPr/>
          </p:nvSpPr>
          <p:spPr>
            <a:xfrm>
              <a:off x="4658141" y="4720680"/>
              <a:ext cx="92765" cy="92765"/>
            </a:xfrm>
            <a:prstGeom prst="ellipse">
              <a:avLst/>
            </a:prstGeom>
            <a:solidFill>
              <a:schemeClr val="tx1"/>
            </a:solidFill>
            <a:ln>
              <a:solidFill>
                <a:srgbClr val="3030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8" name="椭圆 17"/>
            <p:cNvSpPr/>
            <p:nvPr/>
          </p:nvSpPr>
          <p:spPr>
            <a:xfrm>
              <a:off x="4638265" y="2673215"/>
              <a:ext cx="92765" cy="92765"/>
            </a:xfrm>
            <a:prstGeom prst="ellipse">
              <a:avLst/>
            </a:prstGeom>
            <a:solidFill>
              <a:schemeClr val="tx1"/>
            </a:solidFill>
            <a:ln>
              <a:solidFill>
                <a:srgbClr val="3030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9" name="矩形 69"/>
            <p:cNvSpPr>
              <a:spLocks noChangeArrowheads="1"/>
            </p:cNvSpPr>
            <p:nvPr/>
          </p:nvSpPr>
          <p:spPr bwMode="auto">
            <a:xfrm>
              <a:off x="7580247" y="2368512"/>
              <a:ext cx="42928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lnSpc>
                  <a:spcPct val="150000"/>
                </a:lnSpc>
              </a:pPr>
              <a:r>
                <a:rPr lang="en-US" sz="1400" dirty="0">
                  <a:latin typeface="楷体" panose="02010609060101010101" pitchFamily="49" charset="-122"/>
                  <a:ea typeface="楷体" panose="02010609060101010101" pitchFamily="49" charset="-122"/>
                </a:rPr>
                <a:t>Nothing we can do will  change it. The future is before us and dynamic. Everything we do will</a:t>
              </a:r>
              <a:endParaRPr lang="zh-CN" altLang="en-US" sz="1400" dirty="0">
                <a:latin typeface="楷体" panose="02010609060101010101" pitchFamily="49" charset="-122"/>
                <a:ea typeface="楷体" panose="02010609060101010101" pitchFamily="49" charset="-122"/>
                <a:cs typeface="Arial" panose="020B0604020202020204" pitchFamily="34" charset="0"/>
              </a:endParaRPr>
            </a:p>
          </p:txBody>
        </p:sp>
        <p:sp>
          <p:nvSpPr>
            <p:cNvPr id="20" name="矩形 69"/>
            <p:cNvSpPr>
              <a:spLocks noChangeArrowheads="1"/>
            </p:cNvSpPr>
            <p:nvPr/>
          </p:nvSpPr>
          <p:spPr bwMode="auto">
            <a:xfrm>
              <a:off x="7580247" y="3470076"/>
              <a:ext cx="42928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lnSpc>
                  <a:spcPct val="150000"/>
                </a:lnSpc>
              </a:pPr>
              <a:r>
                <a:rPr lang="en-US" sz="1400" dirty="0">
                  <a:latin typeface="楷体" panose="02010609060101010101" pitchFamily="49" charset="-122"/>
                  <a:ea typeface="楷体" panose="02010609060101010101" pitchFamily="49" charset="-122"/>
                </a:rPr>
                <a:t>Nothing we can do will  change it. The future is before us and dynamic. Everything we do will</a:t>
              </a:r>
              <a:endParaRPr lang="zh-CN" altLang="en-US" sz="1400" dirty="0">
                <a:latin typeface="楷体" panose="02010609060101010101" pitchFamily="49" charset="-122"/>
                <a:ea typeface="楷体" panose="02010609060101010101" pitchFamily="49" charset="-122"/>
                <a:cs typeface="Arial" panose="020B0604020202020204" pitchFamily="34" charset="0"/>
              </a:endParaRPr>
            </a:p>
          </p:txBody>
        </p:sp>
        <p:sp>
          <p:nvSpPr>
            <p:cNvPr id="21" name="矩形 69"/>
            <p:cNvSpPr>
              <a:spLocks noChangeArrowheads="1"/>
            </p:cNvSpPr>
            <p:nvPr/>
          </p:nvSpPr>
          <p:spPr bwMode="auto">
            <a:xfrm>
              <a:off x="7580247" y="4490087"/>
              <a:ext cx="42928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lnSpc>
                  <a:spcPct val="150000"/>
                </a:lnSpc>
              </a:pPr>
              <a:r>
                <a:rPr lang="en-US" sz="1400" dirty="0">
                  <a:latin typeface="楷体" panose="02010609060101010101" pitchFamily="49" charset="-122"/>
                  <a:ea typeface="楷体" panose="02010609060101010101" pitchFamily="49" charset="-122"/>
                </a:rPr>
                <a:t>Nothing we can do will  change it. The future is before us and dynamic. Everything we do will</a:t>
              </a:r>
              <a:endParaRPr lang="zh-CN" altLang="en-US" sz="1400" dirty="0">
                <a:latin typeface="楷体" panose="02010609060101010101" pitchFamily="49" charset="-122"/>
                <a:ea typeface="楷体" panose="02010609060101010101" pitchFamily="49" charset="-122"/>
                <a:cs typeface="Arial" panose="020B0604020202020204" pitchFamily="34" charset="0"/>
              </a:endParaRPr>
            </a:p>
          </p:txBody>
        </p:sp>
      </p:grpSp>
      <p:pic>
        <p:nvPicPr>
          <p:cNvPr id="22" name="图片 2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594174" y="3362107"/>
            <a:ext cx="2735089" cy="379500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79321" y="4548980"/>
            <a:ext cx="2050423" cy="2506866"/>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1728" y="4246761"/>
            <a:ext cx="2111046" cy="3002535"/>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6300" y="4159612"/>
            <a:ext cx="2392757" cy="2970442"/>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8708" y="4366005"/>
            <a:ext cx="2467641" cy="3002534"/>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89510" y="4349286"/>
            <a:ext cx="1440647" cy="2706560"/>
          </a:xfrm>
          <a:prstGeom prst="rect">
            <a:avLst/>
          </a:prstGeom>
        </p:spPr>
      </p:pic>
      <p:pic>
        <p:nvPicPr>
          <p:cNvPr id="15" name="图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17" y="4391341"/>
            <a:ext cx="1886391" cy="2617413"/>
          </a:xfrm>
          <a:prstGeom prst="rect">
            <a:avLst/>
          </a:prstGeom>
        </p:spPr>
      </p:pic>
      <p:pic>
        <p:nvPicPr>
          <p:cNvPr id="24" name="图片 2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525768" y="4565699"/>
            <a:ext cx="2050423" cy="2506866"/>
          </a:xfrm>
          <a:prstGeom prst="rect">
            <a:avLst/>
          </a:prstGeom>
        </p:spPr>
      </p:pic>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25155" y="4382724"/>
            <a:ext cx="2467641" cy="3002534"/>
          </a:xfrm>
          <a:prstGeom prst="rect">
            <a:avLst/>
          </a:pr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35957" y="4366005"/>
            <a:ext cx="1440647" cy="2706560"/>
          </a:xfrm>
          <a:prstGeom prst="rect">
            <a:avLst/>
          </a:prstGeom>
        </p:spPr>
      </p:pic>
      <p:pic>
        <p:nvPicPr>
          <p:cNvPr id="27" name="图片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6730" y="4408060"/>
            <a:ext cx="1886391" cy="2617413"/>
          </a:xfrm>
          <a:prstGeom prst="rect">
            <a:avLst/>
          </a:prstGeom>
        </p:spPr>
      </p:pic>
      <p:sp>
        <p:nvSpPr>
          <p:cNvPr id="28" name="文本框 27"/>
          <p:cNvSpPr txBox="1"/>
          <p:nvPr/>
        </p:nvSpPr>
        <p:spPr>
          <a:xfrm>
            <a:off x="2327691" y="2371574"/>
            <a:ext cx="7266381" cy="1015663"/>
          </a:xfrm>
          <a:prstGeom prst="rect">
            <a:avLst/>
          </a:prstGeom>
          <a:noFill/>
        </p:spPr>
        <p:txBody>
          <a:bodyPr wrap="square" rtlCol="0">
            <a:spAutoFit/>
          </a:bodyPr>
          <a:lstStyle/>
          <a:p>
            <a:pPr algn="ctr"/>
            <a:r>
              <a:rPr lang="zh-CN" altLang="en-US" sz="6000" dirty="0">
                <a:solidFill>
                  <a:srgbClr val="C65044"/>
                </a:solidFill>
                <a:latin typeface="汉仪柏京体简" panose="00020600040101010101" pitchFamily="18" charset="-122"/>
                <a:ea typeface="汉仪柏京体简" panose="00020600040101010101" pitchFamily="18" charset="-122"/>
              </a:rPr>
              <a:t>感谢</a:t>
            </a:r>
            <a:r>
              <a:rPr lang="zh-CN" altLang="en-US" sz="6000" dirty="0">
                <a:solidFill>
                  <a:srgbClr val="E2C457"/>
                </a:solidFill>
                <a:latin typeface="汉仪柏京体简" panose="00020600040101010101" pitchFamily="18" charset="-122"/>
                <a:ea typeface="汉仪柏京体简" panose="00020600040101010101" pitchFamily="18" charset="-122"/>
              </a:rPr>
              <a:t>您的观看</a:t>
            </a:r>
            <a:endParaRPr lang="zh-CN" altLang="en-US" sz="6000" dirty="0">
              <a:solidFill>
                <a:srgbClr val="E2C457"/>
              </a:solidFill>
              <a:latin typeface="汉仪柏京体简" panose="00020600040101010101" pitchFamily="18" charset="-122"/>
              <a:ea typeface="汉仪柏京体简" panose="00020600040101010101" pitchFamily="18" charset="-122"/>
            </a:endParaRPr>
          </a:p>
        </p:txBody>
      </p:sp>
      <p:sp>
        <p:nvSpPr>
          <p:cNvPr id="29" name="矩形 23"/>
          <p:cNvSpPr>
            <a:spLocks noChangeArrowheads="1"/>
          </p:cNvSpPr>
          <p:nvPr/>
        </p:nvSpPr>
        <p:spPr bwMode="auto">
          <a:xfrm>
            <a:off x="2916012" y="3541451"/>
            <a:ext cx="6089741" cy="646331"/>
          </a:xfrm>
          <a:prstGeom prst="rect">
            <a:avLst/>
          </a:prstGeom>
          <a:noFill/>
          <a:ln>
            <a:noFill/>
          </a:ln>
        </p:spPr>
        <p:txBody>
          <a:bodyPr wrap="square">
            <a:spAutoFit/>
          </a:bodyPr>
          <a:lstStyle/>
          <a:p>
            <a:pPr algn="ctr">
              <a:lnSpc>
                <a:spcPct val="150000"/>
              </a:lnSpc>
            </a:pPr>
            <a:r>
              <a:rPr lang="en-US" altLang="zh-CN" sz="1200" dirty="0">
                <a:latin typeface="华文新魏" panose="02010800040101010101" pitchFamily="2" charset="-122"/>
                <a:ea typeface="华文新魏" panose="02010800040101010101" pitchFamily="2" charset="-122"/>
              </a:rPr>
              <a:t>THIS IS A ART TEMPLATE , THANK YOU WATCHING THIS ONE. THANK YOU WATCHING THIS ONE.</a:t>
            </a:r>
            <a:endParaRPr lang="en-US" altLang="zh-CN" sz="1200" dirty="0">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319258" y="695130"/>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小组时间计划表的内农</a:t>
            </a:r>
            <a:endParaRPr lang="zh-CN" altLang="en-US"/>
          </a:p>
        </p:txBody>
      </p:sp>
      <p:sp>
        <p:nvSpPr>
          <p:cNvPr id="6" name="文本框 5"/>
          <p:cNvSpPr txBox="1"/>
          <p:nvPr/>
        </p:nvSpPr>
        <p:spPr>
          <a:xfrm>
            <a:off x="3856625" y="1014797"/>
            <a:ext cx="4186053" cy="707886"/>
          </a:xfrm>
          <a:prstGeom prst="rect">
            <a:avLst/>
          </a:prstGeom>
          <a:solidFill>
            <a:schemeClr val="bg1"/>
          </a:solidFill>
          <a:ln w="19050">
            <a:noFill/>
            <a:prstDash val="dash"/>
          </a:ln>
          <a:effectLst>
            <a:outerShdw blurRad="50800" dist="38100" dir="5400000" algn="ctr" rotWithShape="0">
              <a:srgbClr val="000000">
                <a:alpha val="43137"/>
              </a:srgbClr>
            </a:outerShdw>
          </a:effectLst>
        </p:spPr>
        <p:txBody>
          <a:bodyPr wrap="square" rtlCol="0">
            <a:spAutoFit/>
          </a:bodyPr>
          <a:lstStyle/>
          <a:p>
            <a:pPr algn="ctr"/>
            <a:r>
              <a:rPr lang="en-US" altLang="zh-CN" sz="4000" dirty="0">
                <a:solidFill>
                  <a:srgbClr val="FF949C"/>
                </a:solidFill>
                <a:latin typeface="华文新魏" panose="02010800040101010101" pitchFamily="2" charset="-122"/>
                <a:ea typeface="华文新魏" panose="02010800040101010101" pitchFamily="2" charset="-122"/>
              </a:rPr>
              <a:t>C O N T E N T</a:t>
            </a:r>
            <a:endParaRPr lang="zh-CN" altLang="en-US" sz="4000" dirty="0">
              <a:solidFill>
                <a:srgbClr val="FF949C"/>
              </a:solidFill>
              <a:latin typeface="华文新魏" panose="02010800040101010101" pitchFamily="2" charset="-122"/>
              <a:ea typeface="华文新魏" panose="02010800040101010101" pitchFamily="2" charset="-122"/>
            </a:endParaRPr>
          </a:p>
        </p:txBody>
      </p:sp>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91592" y="354012"/>
            <a:ext cx="1667913" cy="2029455"/>
          </a:xfrm>
          <a:prstGeom prst="rect">
            <a:avLst/>
          </a:prstGeom>
        </p:spPr>
      </p:pic>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951281" y="300490"/>
            <a:ext cx="1667913" cy="2029455"/>
          </a:xfrm>
          <a:prstGeom prst="rect">
            <a:avLst/>
          </a:prstGeom>
        </p:spPr>
      </p:pic>
      <p:sp>
        <p:nvSpPr>
          <p:cNvPr id="2" name="文本框 1"/>
          <p:cNvSpPr txBox="1"/>
          <p:nvPr/>
        </p:nvSpPr>
        <p:spPr>
          <a:xfrm>
            <a:off x="978535" y="2186305"/>
            <a:ext cx="9190990" cy="521970"/>
          </a:xfrm>
          <a:prstGeom prst="rect">
            <a:avLst/>
          </a:prstGeom>
          <a:noFill/>
        </p:spPr>
        <p:txBody>
          <a:bodyPr wrap="square" rtlCol="0">
            <a:spAutoFit/>
          </a:bodyPr>
          <a:p>
            <a:r>
              <a:rPr lang="en-US" altLang="zh-CN" sz="2800">
                <a:solidFill>
                  <a:schemeClr val="accent1"/>
                </a:solidFill>
              </a:rPr>
              <a:t>1</a:t>
            </a:r>
            <a:r>
              <a:rPr lang="zh-CN" altLang="en-US" sz="2800">
                <a:solidFill>
                  <a:schemeClr val="accent1"/>
                </a:solidFill>
              </a:rPr>
              <a:t>、哪些是我们能看懂，看明白的，哪些是我们做到的</a:t>
            </a:r>
            <a:endParaRPr lang="zh-CN" altLang="en-US" sz="2800">
              <a:solidFill>
                <a:schemeClr val="accent1"/>
              </a:solidFill>
            </a:endParaRPr>
          </a:p>
        </p:txBody>
      </p:sp>
      <p:sp>
        <p:nvSpPr>
          <p:cNvPr id="22" name="文本框 21"/>
          <p:cNvSpPr txBox="1"/>
          <p:nvPr/>
        </p:nvSpPr>
        <p:spPr>
          <a:xfrm>
            <a:off x="1136650" y="2890520"/>
            <a:ext cx="8874760" cy="2306955"/>
          </a:xfrm>
          <a:prstGeom prst="rect">
            <a:avLst/>
          </a:prstGeom>
          <a:noFill/>
        </p:spPr>
        <p:txBody>
          <a:bodyPr wrap="square" rtlCol="0">
            <a:spAutoFit/>
          </a:bodyPr>
          <a:p>
            <a:r>
              <a:rPr lang="en-US" altLang="zh-CN" b="1">
                <a:solidFill>
                  <a:schemeClr val="accent1"/>
                </a:solidFill>
              </a:rPr>
              <a:t>1</a:t>
            </a:r>
            <a:r>
              <a:rPr lang="zh-CN" altLang="en-US" b="1">
                <a:solidFill>
                  <a:schemeClr val="accent1"/>
                </a:solidFill>
              </a:rPr>
              <a:t>、点子的起源</a:t>
            </a:r>
            <a:r>
              <a:rPr lang="zh-CN" altLang="en-US" b="1"/>
              <a:t>：</a:t>
            </a:r>
            <a:r>
              <a:rPr lang="zh-CN" altLang="en-US"/>
              <a:t>观察孩子在教室内的行为和互动时可能会激发出小组经验的点子。你都可以把它记录在计划表的这部分。</a:t>
            </a:r>
            <a:endParaRPr lang="zh-CN" altLang="en-US"/>
          </a:p>
          <a:p>
            <a:r>
              <a:rPr lang="en-US" altLang="zh-CN" b="1">
                <a:solidFill>
                  <a:schemeClr val="accent1"/>
                </a:solidFill>
              </a:rPr>
              <a:t>2</a:t>
            </a:r>
            <a:r>
              <a:rPr lang="zh-CN" altLang="en-US" b="1">
                <a:solidFill>
                  <a:schemeClr val="accent1"/>
                </a:solidFill>
              </a:rPr>
              <a:t>、可能的核心经验</a:t>
            </a:r>
            <a:r>
              <a:rPr lang="zh-CN" altLang="en-US"/>
              <a:t>：孩子主动参与小组活动时,会以各种方式操作你提供的材料、谈论</a:t>
            </a:r>
            <a:endParaRPr lang="zh-CN" altLang="en-US"/>
          </a:p>
          <a:p>
            <a:r>
              <a:rPr lang="zh-CN" altLang="en-US"/>
              <a:t>他们的发现、发现问题、解决问题、自动自发地讨论他们需要的额外材料以完成理想中的作品。他们这样做时,自然会遇到许多高瞻的核心经验。成人的观察、互动加入孩子的谈话等方式都能支持这些进行中的学习。当成人做计划时,材料本身具有的可能性及自身对孩子的了解都可协助预测小组时间会产生什么样的核心经验。</a:t>
            </a:r>
            <a:endParaRPr lang="zh-CN" altLang="en-US"/>
          </a:p>
          <a:p>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092688" y="58781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3840" y="4224547"/>
            <a:ext cx="1286895" cy="241770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1087" y="4257088"/>
            <a:ext cx="1685067" cy="2338071"/>
          </a:xfrm>
          <a:prstGeom prst="rect">
            <a:avLst/>
          </a:prstGeom>
        </p:spPr>
      </p:pic>
      <p:sp>
        <p:nvSpPr>
          <p:cNvPr id="11" name="文本框 10"/>
          <p:cNvSpPr txBox="1"/>
          <p:nvPr/>
        </p:nvSpPr>
        <p:spPr>
          <a:xfrm>
            <a:off x="1720850" y="1363345"/>
            <a:ext cx="9277350" cy="3138170"/>
          </a:xfrm>
          <a:prstGeom prst="rect">
            <a:avLst/>
          </a:prstGeom>
          <a:noFill/>
        </p:spPr>
        <p:txBody>
          <a:bodyPr wrap="square" rtlCol="0">
            <a:spAutoFit/>
          </a:bodyPr>
          <a:p>
            <a:r>
              <a:rPr lang="en-US" altLang="zh-CN">
                <a:solidFill>
                  <a:schemeClr val="accent1"/>
                </a:solidFill>
                <a:sym typeface="+mn-ea"/>
              </a:rPr>
              <a:t>3</a:t>
            </a:r>
            <a:r>
              <a:rPr lang="zh-CN" altLang="en-US">
                <a:solidFill>
                  <a:schemeClr val="accent1"/>
                </a:solidFill>
                <a:sym typeface="+mn-ea"/>
              </a:rPr>
              <a:t>、</a:t>
            </a:r>
            <a:r>
              <a:rPr lang="zh-CN" altLang="en-US" b="1">
                <a:solidFill>
                  <a:schemeClr val="accent1"/>
                </a:solidFill>
                <a:sym typeface="+mn-ea"/>
              </a:rPr>
              <a:t>材料</a:t>
            </a:r>
            <a:r>
              <a:rPr lang="zh-CN" altLang="en-US">
                <a:sym typeface="+mn-ea"/>
              </a:rPr>
              <a:t>：将你准备小组活动所需的材料列成清单</a:t>
            </a:r>
            <a:endParaRPr lang="zh-CN" altLang="en-US">
              <a:sym typeface="+mn-ea"/>
            </a:endParaRPr>
          </a:p>
          <a:p>
            <a:r>
              <a:rPr lang="en-US" altLang="zh-CN" b="1">
                <a:solidFill>
                  <a:schemeClr val="accent1"/>
                </a:solidFill>
                <a:sym typeface="+mn-ea"/>
              </a:rPr>
              <a:t>4</a:t>
            </a:r>
            <a:r>
              <a:rPr lang="zh-CN" altLang="en-US" b="1">
                <a:solidFill>
                  <a:schemeClr val="accent1"/>
                </a:solidFill>
                <a:sym typeface="+mn-ea"/>
              </a:rPr>
              <a:t>、开始</a:t>
            </a:r>
            <a:r>
              <a:rPr lang="zh-CN" altLang="en-US">
                <a:sym typeface="+mn-ea"/>
              </a:rPr>
              <a:t>：这一部分记录了小组活动如何开始以及对孩子可能产生怎样回应</a:t>
            </a:r>
            <a:r>
              <a:rPr lang="zh-CN" altLang="en-US"/>
              <a:t>的预测。开头的介绍要保持简短及开放性,这样可以让孩子很快开始动手,而且不会觉得一定要照大人所建议的去做。</a:t>
            </a:r>
            <a:endParaRPr lang="zh-CN" altLang="en-US"/>
          </a:p>
          <a:p>
            <a:r>
              <a:rPr lang="en-US" altLang="zh-CN" b="1">
                <a:solidFill>
                  <a:schemeClr val="accent1"/>
                </a:solidFill>
                <a:sym typeface="+mn-ea"/>
              </a:rPr>
              <a:t>5</a:t>
            </a:r>
            <a:r>
              <a:rPr lang="zh-CN" altLang="en-US" b="1">
                <a:solidFill>
                  <a:schemeClr val="accent1"/>
                </a:solidFill>
                <a:sym typeface="+mn-ea"/>
              </a:rPr>
              <a:t>、中间</a:t>
            </a:r>
            <a:r>
              <a:rPr lang="zh-CN" altLang="en-US">
                <a:sym typeface="+mn-ea"/>
              </a:rPr>
              <a:t>：记录下自己要如何与工作中的孩子互动的</a:t>
            </a:r>
            <a:r>
              <a:rPr lang="zh-CN" altLang="en-US"/>
              <a:t>想法。你也可以利用此空间来描述预期会观察到孩子接触材料时的行为,这范围可以很广泛。仔细考虑你对孩子行为的预测是特别重要的。</a:t>
            </a:r>
            <a:endParaRPr lang="zh-CN" altLang="en-US"/>
          </a:p>
          <a:p>
            <a:r>
              <a:rPr lang="en-US" altLang="zh-CN" b="1">
                <a:solidFill>
                  <a:schemeClr val="accent1"/>
                </a:solidFill>
                <a:sym typeface="+mn-ea"/>
              </a:rPr>
              <a:t>6</a:t>
            </a:r>
            <a:r>
              <a:rPr lang="zh-CN" altLang="en-US" b="1">
                <a:solidFill>
                  <a:schemeClr val="accent1"/>
                </a:solidFill>
                <a:sym typeface="+mn-ea"/>
              </a:rPr>
              <a:t>、结束</a:t>
            </a:r>
            <a:r>
              <a:rPr lang="zh-CN" altLang="en-US">
                <a:sym typeface="+mn-ea"/>
              </a:rPr>
              <a:t>：这个部分</a:t>
            </a:r>
            <a:r>
              <a:rPr lang="zh-CN" altLang="en-US"/>
              <a:t>帮助你思考如何在有些孩子还在工作,而有些孩子已经完成的状况下结束小组时间。</a:t>
            </a:r>
            <a:endParaRPr lang="zh-CN" altLang="en-US"/>
          </a:p>
          <a:p>
            <a:r>
              <a:rPr lang="en-US" altLang="zh-CN" b="1">
                <a:solidFill>
                  <a:schemeClr val="accent1"/>
                </a:solidFill>
                <a:sym typeface="+mn-ea"/>
              </a:rPr>
              <a:t>7</a:t>
            </a:r>
            <a:r>
              <a:rPr lang="zh-CN" altLang="en-US" b="1">
                <a:solidFill>
                  <a:schemeClr val="accent1"/>
                </a:solidFill>
                <a:sym typeface="+mn-ea"/>
              </a:rPr>
              <a:t>、延伸活动</a:t>
            </a:r>
            <a:r>
              <a:rPr lang="zh-CN" altLang="en-US">
                <a:sym typeface="+mn-ea"/>
              </a:rPr>
              <a:t>：列出由小组活动延伸出来的许多项选择。其中有</a:t>
            </a:r>
            <a:r>
              <a:rPr lang="zh-CN" altLang="en-US"/>
              <a:t>些可能是在现有的教室安排中增加补充的材料,有些是发展未来的例行活动策略</a:t>
            </a: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41228" y="787840"/>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H="1">
            <a:off x="2032088" y="1113354"/>
            <a:ext cx="3606551" cy="4230006"/>
          </a:xfrm>
          <a:prstGeom prst="line">
            <a:avLst/>
          </a:prstGeom>
          <a:ln w="28575">
            <a:solidFill>
              <a:srgbClr val="94C0AC"/>
            </a:solidFill>
            <a:prstDash val="dash"/>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49555" y="972185"/>
            <a:ext cx="2728595" cy="3336290"/>
          </a:xfrm>
          <a:prstGeom prst="rect">
            <a:avLst/>
          </a:prstGeom>
        </p:spPr>
      </p:pic>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7345" y="-496570"/>
            <a:ext cx="3064510" cy="3804285"/>
          </a:xfrm>
          <a:prstGeom prst="rect">
            <a:avLst/>
          </a:prstGeom>
        </p:spPr>
      </p:pic>
      <p:sp>
        <p:nvSpPr>
          <p:cNvPr id="2" name="文本框 1"/>
          <p:cNvSpPr txBox="1"/>
          <p:nvPr/>
        </p:nvSpPr>
        <p:spPr>
          <a:xfrm>
            <a:off x="4558030" y="2322195"/>
            <a:ext cx="6482715" cy="521970"/>
          </a:xfrm>
          <a:prstGeom prst="rect">
            <a:avLst/>
          </a:prstGeom>
          <a:noFill/>
        </p:spPr>
        <p:txBody>
          <a:bodyPr wrap="square" rtlCol="0">
            <a:spAutoFit/>
          </a:bodyPr>
          <a:p>
            <a:r>
              <a:rPr lang="zh-CN" altLang="en-US" sz="2400">
                <a:solidFill>
                  <a:schemeClr val="accent1"/>
                </a:solidFill>
              </a:rPr>
              <a:t>2.</a:t>
            </a:r>
            <a:r>
              <a:rPr lang="zh-CN" altLang="en-US" sz="2800">
                <a:solidFill>
                  <a:schemeClr val="accent1"/>
                </a:solidFill>
              </a:rPr>
              <a:t>哪些是有疑惑的</a:t>
            </a:r>
            <a:endParaRPr lang="zh-CN" altLang="en-US" sz="2800">
              <a:solidFill>
                <a:schemeClr val="accent1"/>
              </a:solidFill>
            </a:endParaRPr>
          </a:p>
        </p:txBody>
      </p:sp>
      <p:sp>
        <p:nvSpPr>
          <p:cNvPr id="3" name="文本框 2"/>
          <p:cNvSpPr txBox="1"/>
          <p:nvPr/>
        </p:nvSpPr>
        <p:spPr>
          <a:xfrm>
            <a:off x="3640455" y="3307715"/>
            <a:ext cx="7261225" cy="1938020"/>
          </a:xfrm>
          <a:prstGeom prst="rect">
            <a:avLst/>
          </a:prstGeom>
          <a:noFill/>
        </p:spPr>
        <p:txBody>
          <a:bodyPr wrap="square" rtlCol="0">
            <a:spAutoFit/>
          </a:bodyPr>
          <a:p>
            <a:r>
              <a:rPr lang="zh-CN" altLang="en-US" sz="2400">
                <a:sym typeface="+mn-ea"/>
              </a:rPr>
              <a:t>开始的部分如果是开放性的，老师应该怎样把控活动走向？如果不把控活动方向，怎样达到活动的目的？</a:t>
            </a:r>
            <a:endParaRPr lang="zh-CN" altLang="en-US" sz="2400">
              <a:sym typeface="+mn-ea"/>
            </a:endParaRPr>
          </a:p>
          <a:p>
            <a:r>
              <a:rPr lang="zh-CN" altLang="en-US" sz="2400">
                <a:sym typeface="+mn-ea"/>
              </a:rPr>
              <a:t>如何在有些孩子还在工作,而有些孩子已经完成的状况下结束？</a:t>
            </a:r>
            <a:endParaRPr lang="zh-CN" altLang="en-US" sz="2400"/>
          </a:p>
          <a:p>
            <a:endParaRPr lang="zh-CN" altLang="en-US" sz="2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41228" y="73132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585971" y="3063175"/>
            <a:ext cx="2621148" cy="3636906"/>
          </a:xfrm>
          <a:prstGeom prst="rect">
            <a:avLst/>
          </a:prstGeom>
        </p:spPr>
      </p:pic>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733788" y="1362184"/>
            <a:ext cx="2621148" cy="3636906"/>
          </a:xfrm>
          <a:prstGeom prst="rect">
            <a:avLst/>
          </a:prstGeom>
        </p:spPr>
      </p:pic>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773215" y="-298461"/>
            <a:ext cx="2621148" cy="3636906"/>
          </a:xfrm>
          <a:prstGeom prst="rect">
            <a:avLst/>
          </a:prstGeom>
        </p:spPr>
      </p:pic>
      <p:sp>
        <p:nvSpPr>
          <p:cNvPr id="2" name="文本框 1"/>
          <p:cNvSpPr txBox="1"/>
          <p:nvPr/>
        </p:nvSpPr>
        <p:spPr>
          <a:xfrm>
            <a:off x="1102360" y="1724660"/>
            <a:ext cx="4909185" cy="953135"/>
          </a:xfrm>
          <a:prstGeom prst="rect">
            <a:avLst/>
          </a:prstGeom>
          <a:noFill/>
        </p:spPr>
        <p:txBody>
          <a:bodyPr wrap="square" rtlCol="0">
            <a:spAutoFit/>
          </a:bodyPr>
          <a:p>
            <a:r>
              <a:rPr lang="zh-CN" altLang="en-US" sz="2800">
                <a:solidFill>
                  <a:schemeClr val="accent1"/>
                </a:solidFill>
              </a:rPr>
              <a:t>3.哪些是看不懂的，不能解决的</a:t>
            </a:r>
            <a:endParaRPr lang="zh-CN" altLang="en-US" sz="2800">
              <a:solidFill>
                <a:schemeClr val="accent1"/>
              </a:solidFill>
            </a:endParaRPr>
          </a:p>
        </p:txBody>
      </p:sp>
      <p:sp>
        <p:nvSpPr>
          <p:cNvPr id="6" name="文本框 5"/>
          <p:cNvSpPr txBox="1"/>
          <p:nvPr/>
        </p:nvSpPr>
        <p:spPr>
          <a:xfrm>
            <a:off x="1226820" y="3046095"/>
            <a:ext cx="5647690" cy="829945"/>
          </a:xfrm>
          <a:prstGeom prst="rect">
            <a:avLst/>
          </a:prstGeom>
          <a:noFill/>
        </p:spPr>
        <p:txBody>
          <a:bodyPr wrap="square" rtlCol="0">
            <a:spAutoFit/>
          </a:bodyPr>
          <a:p>
            <a:pPr algn="l">
              <a:buClrTx/>
              <a:buSzTx/>
              <a:buNone/>
            </a:pPr>
            <a:r>
              <a:rPr lang="zh-CN" altLang="en-US" sz="2400"/>
              <a:t>怎样广泛预测孩子与材料的互动行为？成人与孩子的想法截然不同，想法有限。</a:t>
            </a:r>
            <a:endParaRPr lang="zh-CN" alt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753468" y="1579960"/>
            <a:ext cx="5068571" cy="646331"/>
          </a:xfrm>
          <a:prstGeom prst="rect">
            <a:avLst/>
          </a:prstGeom>
          <a:noFill/>
          <a:ln w="19050">
            <a:noFill/>
            <a:prstDash val="dash"/>
          </a:ln>
        </p:spPr>
        <p:txBody>
          <a:bodyPr wrap="square" rtlCol="0">
            <a:spAutoFit/>
          </a:bodyPr>
          <a:lstStyle/>
          <a:p>
            <a:r>
              <a:rPr lang="zh-CN" altLang="en-US" sz="3600" b="1" dirty="0">
                <a:solidFill>
                  <a:srgbClr val="D5814F"/>
                </a:solidFill>
                <a:latin typeface="汉仪柏京体简" panose="00020600040101010101" pitchFamily="18" charset="-122"/>
                <a:ea typeface="汉仪柏京体简" panose="00020600040101010101" pitchFamily="18" charset="-122"/>
              </a:rPr>
              <a:t>点 击 添 加 标 题</a:t>
            </a:r>
            <a:endParaRPr lang="zh-CN" altLang="en-US" sz="3600" b="1" dirty="0">
              <a:solidFill>
                <a:srgbClr val="D5814F"/>
              </a:solidFill>
              <a:latin typeface="汉仪柏京体简" panose="00020600040101010101" pitchFamily="18" charset="-122"/>
              <a:ea typeface="汉仪柏京体简" panose="00020600040101010101" pitchFamily="18" charset="-122"/>
            </a:endParaRPr>
          </a:p>
        </p:txBody>
      </p:sp>
      <p:sp>
        <p:nvSpPr>
          <p:cNvPr id="7" name="矩形 6"/>
          <p:cNvSpPr>
            <a:spLocks noChangeArrowheads="1"/>
          </p:cNvSpPr>
          <p:nvPr/>
        </p:nvSpPr>
        <p:spPr bwMode="auto">
          <a:xfrm>
            <a:off x="4753468" y="2165910"/>
            <a:ext cx="5411499" cy="1061829"/>
          </a:xfrm>
          <a:prstGeom prst="rect">
            <a:avLst/>
          </a:prstGeom>
          <a:noFill/>
          <a:ln>
            <a:noFill/>
          </a:ln>
        </p:spPr>
        <p:txBody>
          <a:bodyPr wrap="square">
            <a:spAutoFit/>
          </a:bodyPr>
          <a:lstStyle/>
          <a:p>
            <a:pPr>
              <a:lnSpc>
                <a:spcPct val="150000"/>
              </a:lnSpc>
            </a:pPr>
            <a:r>
              <a:rPr lang="en-US" altLang="zh-CN" sz="1400" dirty="0">
                <a:latin typeface="+mn-ea"/>
              </a:rPr>
              <a:t>Just for today I will try to live through this day only and not tackle my whole life problem at once. only and not tackle my whole life problem at once.</a:t>
            </a:r>
            <a:endParaRPr lang="en-US" altLang="zh-CN" sz="1400" dirty="0">
              <a:latin typeface="+mn-ea"/>
            </a:endParaRPr>
          </a:p>
        </p:txBody>
      </p:sp>
      <p:sp>
        <p:nvSpPr>
          <p:cNvPr id="8" name="文本框 7"/>
          <p:cNvSpPr txBox="1"/>
          <p:nvPr/>
        </p:nvSpPr>
        <p:spPr>
          <a:xfrm>
            <a:off x="4753468" y="3904340"/>
            <a:ext cx="5068571" cy="646331"/>
          </a:xfrm>
          <a:prstGeom prst="rect">
            <a:avLst/>
          </a:prstGeom>
          <a:noFill/>
          <a:ln w="19050">
            <a:noFill/>
            <a:prstDash val="dash"/>
          </a:ln>
        </p:spPr>
        <p:txBody>
          <a:bodyPr wrap="square" rtlCol="0">
            <a:spAutoFit/>
          </a:bodyPr>
          <a:lstStyle/>
          <a:p>
            <a:r>
              <a:rPr lang="zh-CN" altLang="en-US" sz="3600" b="1" dirty="0">
                <a:solidFill>
                  <a:srgbClr val="D5814F"/>
                </a:solidFill>
                <a:latin typeface="汉仪柏京体简" panose="00020600040101010101" pitchFamily="18" charset="-122"/>
                <a:ea typeface="汉仪柏京体简" panose="00020600040101010101" pitchFamily="18" charset="-122"/>
              </a:rPr>
              <a:t>点 击 添 加 标 题</a:t>
            </a:r>
            <a:endParaRPr lang="zh-CN" altLang="en-US" sz="3600" b="1" dirty="0">
              <a:solidFill>
                <a:srgbClr val="D5814F"/>
              </a:solidFill>
              <a:latin typeface="汉仪柏京体简" panose="00020600040101010101" pitchFamily="18" charset="-122"/>
              <a:ea typeface="汉仪柏京体简" panose="00020600040101010101" pitchFamily="18" charset="-122"/>
            </a:endParaRPr>
          </a:p>
        </p:txBody>
      </p:sp>
      <p:sp>
        <p:nvSpPr>
          <p:cNvPr id="9" name="矩形 8"/>
          <p:cNvSpPr>
            <a:spLocks noChangeArrowheads="1"/>
          </p:cNvSpPr>
          <p:nvPr/>
        </p:nvSpPr>
        <p:spPr bwMode="auto">
          <a:xfrm>
            <a:off x="4753468" y="4490290"/>
            <a:ext cx="5411499" cy="1061829"/>
          </a:xfrm>
          <a:prstGeom prst="rect">
            <a:avLst/>
          </a:prstGeom>
          <a:noFill/>
          <a:ln>
            <a:noFill/>
          </a:ln>
        </p:spPr>
        <p:txBody>
          <a:bodyPr wrap="square">
            <a:spAutoFit/>
          </a:bodyPr>
          <a:lstStyle/>
          <a:p>
            <a:pPr>
              <a:lnSpc>
                <a:spcPct val="150000"/>
              </a:lnSpc>
            </a:pPr>
            <a:r>
              <a:rPr lang="en-US" altLang="zh-CN" sz="1400" dirty="0">
                <a:latin typeface="+mn-ea"/>
              </a:rPr>
              <a:t>Just for today I will try to live through this day only and not tackle my whole life problem at once. only and not tackle my whole life problem at once.</a:t>
            </a:r>
            <a:endParaRPr lang="en-US" altLang="zh-CN" sz="1400" dirty="0">
              <a:latin typeface="+mn-ea"/>
            </a:endParaRPr>
          </a:p>
        </p:txBody>
      </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186826" y="1205854"/>
            <a:ext cx="1685067" cy="2338071"/>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186826" y="3491464"/>
            <a:ext cx="1685067" cy="233807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2"/>
          <p:cNvSpPr txBox="1">
            <a:spLocks noChangeArrowheads="1"/>
          </p:cNvSpPr>
          <p:nvPr/>
        </p:nvSpPr>
        <p:spPr bwMode="auto">
          <a:xfrm>
            <a:off x="3382916" y="2933698"/>
            <a:ext cx="5149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400" b="1" dirty="0">
                <a:latin typeface="Algerian" panose="04020705040A02060702" pitchFamily="82" charset="0"/>
                <a:sym typeface="微软雅黑" panose="020B0503020204020204" pitchFamily="34" charset="-122"/>
              </a:rPr>
              <a:t>YOU CAN ADD YOUR TITTLE HERE</a:t>
            </a:r>
            <a:endParaRPr lang="zh-CN" altLang="en-US" sz="2400" dirty="0">
              <a:latin typeface="Algerian" panose="04020705040A02060702" pitchFamily="82" charset="0"/>
            </a:endParaRPr>
          </a:p>
        </p:txBody>
      </p:sp>
      <p:sp>
        <p:nvSpPr>
          <p:cNvPr id="7" name="TextBox 12"/>
          <p:cNvSpPr txBox="1">
            <a:spLocks noChangeArrowheads="1"/>
          </p:cNvSpPr>
          <p:nvPr/>
        </p:nvSpPr>
        <p:spPr bwMode="auto">
          <a:xfrm>
            <a:off x="4510243" y="1688392"/>
            <a:ext cx="28952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5400" b="1" dirty="0">
                <a:latin typeface="Algerian" panose="04020705040A02060702" pitchFamily="82" charset="0"/>
                <a:sym typeface="微软雅黑" panose="020B0503020204020204" pitchFamily="34" charset="-122"/>
              </a:rPr>
              <a:t>②</a:t>
            </a:r>
            <a:endParaRPr lang="zh-CN" altLang="en-US" sz="5400" dirty="0">
              <a:latin typeface="Algerian" panose="04020705040A02060702" pitchFamily="82" charset="0"/>
            </a:endParaRPr>
          </a:p>
        </p:txBody>
      </p:sp>
      <p:sp>
        <p:nvSpPr>
          <p:cNvPr id="8" name="文本框 26"/>
          <p:cNvSpPr txBox="1">
            <a:spLocks noChangeArrowheads="1"/>
          </p:cNvSpPr>
          <p:nvPr/>
        </p:nvSpPr>
        <p:spPr bwMode="auto">
          <a:xfrm>
            <a:off x="3712899" y="3439188"/>
            <a:ext cx="4489981"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100" dirty="0">
                <a:latin typeface="+mn-ea"/>
                <a:ea typeface="+mn-ea"/>
              </a:rPr>
              <a:t>I will do somebody a good turn</a:t>
            </a:r>
            <a:r>
              <a:rPr lang="en-US" altLang="zh-CN" sz="1100" dirty="0">
                <a:latin typeface="+mn-ea"/>
                <a:ea typeface="+mn-ea"/>
              </a:rPr>
              <a:t>Just for today I will try to live through this day only and not tackle my </a:t>
            </a:r>
            <a:r>
              <a:rPr lang="zh-CN" altLang="en-US" sz="1100" dirty="0">
                <a:latin typeface="+mn-ea"/>
                <a:ea typeface="+mn-ea"/>
              </a:rPr>
              <a:t>three ways. I will do somebody a good turn</a:t>
            </a:r>
            <a:r>
              <a:rPr lang="en-US" altLang="zh-CN" sz="1100" dirty="0">
                <a:latin typeface="+mn-ea"/>
                <a:ea typeface="+mn-ea"/>
              </a:rPr>
              <a:t>Just for today I will try to live through</a:t>
            </a:r>
            <a:endParaRPr lang="en-US" altLang="zh-CN" sz="1100" dirty="0">
              <a:latin typeface="+mn-ea"/>
              <a:ea typeface="+mn-ea"/>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3840" y="4224547"/>
            <a:ext cx="1286895" cy="2417704"/>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1087" y="4257088"/>
            <a:ext cx="1685067" cy="233807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H="1">
            <a:off x="2959823" y="1850589"/>
            <a:ext cx="3606551" cy="4230006"/>
          </a:xfrm>
          <a:prstGeom prst="line">
            <a:avLst/>
          </a:prstGeom>
          <a:ln w="28575">
            <a:solidFill>
              <a:srgbClr val="94C0AC"/>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5638553" y="3090495"/>
            <a:ext cx="5068571" cy="923330"/>
          </a:xfrm>
          <a:prstGeom prst="rect">
            <a:avLst/>
          </a:prstGeom>
          <a:noFill/>
          <a:ln w="19050">
            <a:noFill/>
            <a:prstDash val="dash"/>
          </a:ln>
        </p:spPr>
        <p:txBody>
          <a:bodyPr wrap="square" rtlCol="0">
            <a:spAutoFit/>
          </a:bodyPr>
          <a:lstStyle/>
          <a:p>
            <a:r>
              <a:rPr lang="zh-CN" altLang="en-US" sz="5400" b="1" dirty="0">
                <a:solidFill>
                  <a:srgbClr val="C65044"/>
                </a:solidFill>
                <a:latin typeface="汉仪柏京体简" panose="00020600040101010101" pitchFamily="18" charset="-122"/>
                <a:ea typeface="汉仪柏京体简" panose="00020600040101010101" pitchFamily="18" charset="-122"/>
              </a:rPr>
              <a:t>章 节 提 要</a:t>
            </a:r>
            <a:endParaRPr lang="zh-CN" altLang="en-US" sz="5400" b="1" dirty="0">
              <a:solidFill>
                <a:srgbClr val="C65044"/>
              </a:solidFill>
              <a:latin typeface="汉仪柏京体简" panose="00020600040101010101" pitchFamily="18" charset="-122"/>
              <a:ea typeface="汉仪柏京体简" panose="00020600040101010101" pitchFamily="18" charset="-122"/>
            </a:endParaRPr>
          </a:p>
        </p:txBody>
      </p:sp>
      <p:sp>
        <p:nvSpPr>
          <p:cNvPr id="8" name="矩形 7"/>
          <p:cNvSpPr>
            <a:spLocks noChangeArrowheads="1"/>
          </p:cNvSpPr>
          <p:nvPr/>
        </p:nvSpPr>
        <p:spPr bwMode="auto">
          <a:xfrm>
            <a:off x="5786391" y="4148508"/>
            <a:ext cx="5241899" cy="1384995"/>
          </a:xfrm>
          <a:prstGeom prst="rect">
            <a:avLst/>
          </a:prstGeom>
          <a:noFill/>
          <a:ln>
            <a:noFill/>
          </a:ln>
        </p:spPr>
        <p:txBody>
          <a:bodyPr wrap="square">
            <a:spAutoFit/>
          </a:bodyPr>
          <a:lstStyle/>
          <a:p>
            <a:pPr>
              <a:lnSpc>
                <a:spcPct val="150000"/>
              </a:lnSpc>
            </a:pPr>
            <a:r>
              <a:rPr lang="en-US" altLang="zh-CN" sz="1400" dirty="0">
                <a:latin typeface="+mn-ea"/>
              </a:rPr>
              <a:t>1</a:t>
            </a:r>
            <a:r>
              <a:rPr lang="zh-CN" altLang="en-US" sz="1400" dirty="0">
                <a:latin typeface="+mn-ea"/>
              </a:rPr>
              <a:t>、</a:t>
            </a:r>
            <a:r>
              <a:rPr lang="en-US" altLang="zh-CN" sz="1400" dirty="0">
                <a:latin typeface="+mn-ea"/>
              </a:rPr>
              <a:t>Just for today I will try to live through this day </a:t>
            </a:r>
            <a:endParaRPr lang="en-US" altLang="zh-CN" sz="1400" dirty="0">
              <a:latin typeface="+mn-ea"/>
            </a:endParaRPr>
          </a:p>
          <a:p>
            <a:pPr>
              <a:lnSpc>
                <a:spcPct val="150000"/>
              </a:lnSpc>
            </a:pPr>
            <a:r>
              <a:rPr lang="en-US" altLang="zh-CN" sz="1400" dirty="0">
                <a:latin typeface="+mn-ea"/>
              </a:rPr>
              <a:t>2</a:t>
            </a:r>
            <a:r>
              <a:rPr lang="zh-CN" altLang="en-US" sz="1400" dirty="0">
                <a:latin typeface="+mn-ea"/>
              </a:rPr>
              <a:t>、</a:t>
            </a:r>
            <a:r>
              <a:rPr lang="en-US" altLang="zh-CN" sz="1400" dirty="0">
                <a:latin typeface="+mn-ea"/>
              </a:rPr>
              <a:t>only and not tackle my whole life</a:t>
            </a:r>
            <a:endParaRPr lang="en-US" altLang="zh-CN" sz="1400" dirty="0">
              <a:latin typeface="+mn-ea"/>
            </a:endParaRPr>
          </a:p>
          <a:p>
            <a:pPr>
              <a:lnSpc>
                <a:spcPct val="150000"/>
              </a:lnSpc>
            </a:pPr>
            <a:r>
              <a:rPr lang="en-US" altLang="zh-CN" sz="1400" dirty="0">
                <a:latin typeface="+mn-ea"/>
              </a:rPr>
              <a:t>3</a:t>
            </a:r>
            <a:r>
              <a:rPr lang="zh-CN" altLang="en-US" sz="1400" dirty="0">
                <a:latin typeface="+mn-ea"/>
              </a:rPr>
              <a:t>、</a:t>
            </a:r>
            <a:r>
              <a:rPr lang="en-US" altLang="zh-CN" sz="1400" dirty="0">
                <a:latin typeface="+mn-ea"/>
              </a:rPr>
              <a:t> problem at once. </a:t>
            </a:r>
            <a:endParaRPr lang="en-US" altLang="zh-CN" sz="1400" dirty="0">
              <a:latin typeface="+mn-ea"/>
            </a:endParaRPr>
          </a:p>
          <a:p>
            <a:pPr>
              <a:lnSpc>
                <a:spcPct val="150000"/>
              </a:lnSpc>
            </a:pPr>
            <a:r>
              <a:rPr lang="en-US" altLang="zh-CN" sz="1400" dirty="0">
                <a:latin typeface="+mn-ea"/>
              </a:rPr>
              <a:t>4</a:t>
            </a:r>
            <a:r>
              <a:rPr lang="zh-CN" altLang="en-US" sz="1400" dirty="0">
                <a:latin typeface="+mn-ea"/>
              </a:rPr>
              <a:t>、</a:t>
            </a:r>
            <a:r>
              <a:rPr lang="en-US" altLang="zh-CN" sz="1400" dirty="0">
                <a:latin typeface="+mn-ea"/>
              </a:rPr>
              <a:t> and not tackle my whole life problem at once.</a:t>
            </a:r>
            <a:endParaRPr lang="en-US" altLang="zh-CN" sz="1400" dirty="0">
              <a:latin typeface="+mn-ea"/>
            </a:endParaRPr>
          </a:p>
        </p:txBody>
      </p:sp>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4956" y="1500305"/>
            <a:ext cx="2933470" cy="3586487"/>
          </a:xfrm>
          <a:prstGeom prst="rect">
            <a:avLst/>
          </a:prstGeom>
        </p:spPr>
      </p:pic>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2620" y="-128220"/>
            <a:ext cx="3423235" cy="424970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361371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801858" y="703385"/>
            <a:ext cx="10508567" cy="5681080"/>
          </a:xfrm>
          <a:prstGeom prst="roundRect">
            <a:avLst/>
          </a:prstGeom>
          <a:solidFill>
            <a:schemeClr val="bg1"/>
          </a:solidFill>
          <a:ln>
            <a:noFill/>
          </a:ln>
          <a:effectLst>
            <a:outerShdw blurRad="50800" dist="38100" dir="5400000" sx="101000" sy="101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658489" y="1813353"/>
            <a:ext cx="956604" cy="584775"/>
          </a:xfrm>
          <a:prstGeom prst="rect">
            <a:avLst/>
          </a:prstGeom>
          <a:solidFill>
            <a:srgbClr val="C65044"/>
          </a:solidFill>
          <a:ln>
            <a:solidFill>
              <a:srgbClr val="E2F0D9"/>
            </a:solidFill>
          </a:ln>
          <a:effectLst>
            <a:outerShdw blurRad="50800" dist="38100" dir="5400000" sx="103000" sy="103000" algn="ctr" rotWithShape="0">
              <a:srgbClr val="000000">
                <a:alpha val="43137"/>
              </a:srgbClr>
            </a:outerShdw>
          </a:effectLst>
        </p:spPr>
        <p:txBody>
          <a:bodyPr wrap="square" rtlCol="0">
            <a:spAutoFit/>
          </a:bodyPr>
          <a:lstStyle/>
          <a:p>
            <a:pPr algn="ctr"/>
            <a:r>
              <a:rPr lang="en-US" altLang="zh-CN" sz="3200" b="1" dirty="0">
                <a:solidFill>
                  <a:schemeClr val="bg1"/>
                </a:solidFill>
                <a:latin typeface="楷体" panose="02010609060101010101" pitchFamily="49" charset="-122"/>
                <a:ea typeface="楷体" panose="02010609060101010101" pitchFamily="49" charset="-122"/>
              </a:rPr>
              <a:t>0 1</a:t>
            </a:r>
            <a:endParaRPr lang="zh-CN" altLang="en-US" sz="3200" b="1" dirty="0">
              <a:solidFill>
                <a:schemeClr val="bg1"/>
              </a:solidFill>
              <a:latin typeface="楷体" panose="02010609060101010101" pitchFamily="49" charset="-122"/>
              <a:ea typeface="楷体" panose="02010609060101010101" pitchFamily="49" charset="-122"/>
            </a:endParaRPr>
          </a:p>
        </p:txBody>
      </p:sp>
      <p:sp>
        <p:nvSpPr>
          <p:cNvPr id="13" name="文本框 12"/>
          <p:cNvSpPr txBox="1"/>
          <p:nvPr/>
        </p:nvSpPr>
        <p:spPr>
          <a:xfrm>
            <a:off x="1672558" y="3203710"/>
            <a:ext cx="956604" cy="584775"/>
          </a:xfrm>
          <a:prstGeom prst="rect">
            <a:avLst/>
          </a:prstGeom>
          <a:solidFill>
            <a:srgbClr val="C65044"/>
          </a:solidFill>
          <a:ln>
            <a:solidFill>
              <a:srgbClr val="E2F0D9"/>
            </a:solidFill>
          </a:ln>
          <a:effectLst>
            <a:outerShdw blurRad="50800" dist="38100" dir="5400000" sx="103000" sy="103000" algn="ctr" rotWithShape="0">
              <a:srgbClr val="000000">
                <a:alpha val="43137"/>
              </a:srgbClr>
            </a:outerShdw>
          </a:effectLst>
        </p:spPr>
        <p:txBody>
          <a:bodyPr wrap="square" rtlCol="0">
            <a:spAutoFit/>
          </a:bodyPr>
          <a:lstStyle/>
          <a:p>
            <a:pPr algn="ctr"/>
            <a:r>
              <a:rPr lang="en-US" altLang="zh-CN" sz="3200" b="1" dirty="0">
                <a:solidFill>
                  <a:schemeClr val="bg1"/>
                </a:solidFill>
                <a:latin typeface="楷体" panose="02010609060101010101" pitchFamily="49" charset="-122"/>
                <a:ea typeface="楷体" panose="02010609060101010101" pitchFamily="49" charset="-122"/>
              </a:rPr>
              <a:t>0 2</a:t>
            </a:r>
            <a:endParaRPr lang="zh-CN" altLang="en-US" sz="3200" b="1" dirty="0">
              <a:solidFill>
                <a:schemeClr val="bg1"/>
              </a:solidFill>
              <a:latin typeface="楷体" panose="02010609060101010101" pitchFamily="49" charset="-122"/>
              <a:ea typeface="楷体" panose="02010609060101010101" pitchFamily="49" charset="-122"/>
            </a:endParaRPr>
          </a:p>
        </p:txBody>
      </p:sp>
      <p:sp>
        <p:nvSpPr>
          <p:cNvPr id="14" name="文本框 13"/>
          <p:cNvSpPr txBox="1"/>
          <p:nvPr/>
        </p:nvSpPr>
        <p:spPr>
          <a:xfrm>
            <a:off x="1672558" y="4592572"/>
            <a:ext cx="956604" cy="584775"/>
          </a:xfrm>
          <a:prstGeom prst="rect">
            <a:avLst/>
          </a:prstGeom>
          <a:solidFill>
            <a:srgbClr val="C65044"/>
          </a:solidFill>
          <a:ln>
            <a:solidFill>
              <a:srgbClr val="E2F0D9"/>
            </a:solidFill>
          </a:ln>
          <a:effectLst>
            <a:outerShdw blurRad="50800" dist="38100" dir="5400000" sx="103000" sy="103000" algn="ctr" rotWithShape="0">
              <a:srgbClr val="000000">
                <a:alpha val="43137"/>
              </a:srgbClr>
            </a:outerShdw>
          </a:effectLst>
        </p:spPr>
        <p:txBody>
          <a:bodyPr wrap="square" rtlCol="0">
            <a:spAutoFit/>
          </a:bodyPr>
          <a:lstStyle/>
          <a:p>
            <a:pPr algn="ctr"/>
            <a:r>
              <a:rPr lang="en-US" altLang="zh-CN" sz="3200" b="1" dirty="0">
                <a:solidFill>
                  <a:schemeClr val="bg1"/>
                </a:solidFill>
                <a:latin typeface="楷体" panose="02010609060101010101" pitchFamily="49" charset="-122"/>
                <a:ea typeface="楷体" panose="02010609060101010101" pitchFamily="49" charset="-122"/>
              </a:rPr>
              <a:t>0 3</a:t>
            </a:r>
            <a:endParaRPr lang="zh-CN" altLang="en-US" sz="3200" b="1" dirty="0">
              <a:solidFill>
                <a:schemeClr val="bg1"/>
              </a:solidFill>
              <a:latin typeface="楷体" panose="02010609060101010101" pitchFamily="49" charset="-122"/>
              <a:ea typeface="楷体" panose="02010609060101010101" pitchFamily="49" charset="-122"/>
            </a:endParaRPr>
          </a:p>
        </p:txBody>
      </p:sp>
      <p:sp>
        <p:nvSpPr>
          <p:cNvPr id="15" name="TextBox 86"/>
          <p:cNvSpPr txBox="1"/>
          <p:nvPr/>
        </p:nvSpPr>
        <p:spPr>
          <a:xfrm>
            <a:off x="2826110" y="1714413"/>
            <a:ext cx="4866536" cy="923330"/>
          </a:xfrm>
          <a:prstGeom prst="rect">
            <a:avLst/>
          </a:prstGeom>
          <a:noFill/>
        </p:spPr>
        <p:txBody>
          <a:bodyPr wrap="square" rtlCol="0">
            <a:spAutoFit/>
          </a:bodyPr>
          <a:lstStyle/>
          <a:p>
            <a:pPr>
              <a:lnSpc>
                <a:spcPct val="150000"/>
              </a:lnSpc>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 I can do for twelve Just for today I will try to live</a:t>
            </a:r>
            <a:endParaRPr lang="en-US" altLang="zh-CN" sz="1200" dirty="0">
              <a:latin typeface="楷体" panose="02010609060101010101" pitchFamily="49" charset="-122"/>
              <a:ea typeface="楷体" panose="02010609060101010101" pitchFamily="49" charset="-122"/>
            </a:endParaRPr>
          </a:p>
        </p:txBody>
      </p:sp>
      <p:sp>
        <p:nvSpPr>
          <p:cNvPr id="16" name="TextBox 86"/>
          <p:cNvSpPr txBox="1"/>
          <p:nvPr/>
        </p:nvSpPr>
        <p:spPr>
          <a:xfrm>
            <a:off x="2840179" y="3104770"/>
            <a:ext cx="4866536" cy="923330"/>
          </a:xfrm>
          <a:prstGeom prst="rect">
            <a:avLst/>
          </a:prstGeom>
          <a:noFill/>
        </p:spPr>
        <p:txBody>
          <a:bodyPr wrap="square" rtlCol="0">
            <a:spAutoFit/>
          </a:bodyPr>
          <a:lstStyle/>
          <a:p>
            <a:pPr>
              <a:lnSpc>
                <a:spcPct val="150000"/>
              </a:lnSpc>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 I can do for twelve Just for today I will try to live</a:t>
            </a:r>
            <a:endParaRPr lang="en-US" altLang="zh-CN" sz="1200" dirty="0">
              <a:latin typeface="楷体" panose="02010609060101010101" pitchFamily="49" charset="-122"/>
              <a:ea typeface="楷体" panose="02010609060101010101" pitchFamily="49" charset="-122"/>
            </a:endParaRPr>
          </a:p>
        </p:txBody>
      </p:sp>
      <p:sp>
        <p:nvSpPr>
          <p:cNvPr id="17" name="TextBox 86"/>
          <p:cNvSpPr txBox="1"/>
          <p:nvPr/>
        </p:nvSpPr>
        <p:spPr>
          <a:xfrm>
            <a:off x="2840179" y="4493632"/>
            <a:ext cx="4866536" cy="923330"/>
          </a:xfrm>
          <a:prstGeom prst="rect">
            <a:avLst/>
          </a:prstGeom>
          <a:noFill/>
        </p:spPr>
        <p:txBody>
          <a:bodyPr wrap="square" rtlCol="0">
            <a:spAutoFit/>
          </a:bodyPr>
          <a:lstStyle/>
          <a:p>
            <a:pPr>
              <a:lnSpc>
                <a:spcPct val="150000"/>
              </a:lnSpc>
            </a:pPr>
            <a:r>
              <a:rPr lang="en-US" altLang="zh-CN" sz="1200" dirty="0">
                <a:latin typeface="楷体" panose="02010609060101010101" pitchFamily="49" charset="-122"/>
                <a:ea typeface="楷体" panose="02010609060101010101" pitchFamily="49" charset="-122"/>
              </a:rPr>
              <a:t>Just for today I will try to live through this day only and not tackle my whole life problem at once. I can do for twelve Just for today I will try to live</a:t>
            </a:r>
            <a:endParaRPr lang="en-US" altLang="zh-CN" sz="1200" dirty="0">
              <a:latin typeface="楷体" panose="02010609060101010101" pitchFamily="49" charset="-122"/>
              <a:ea typeface="楷体" panose="02010609060101010101" pitchFamily="49" charset="-122"/>
            </a:endParaRPr>
          </a:p>
        </p:txBody>
      </p:sp>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968740" y="1223889"/>
            <a:ext cx="3183678" cy="5981212"/>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4039</Words>
  <Application>WPS 演示</Application>
  <PresentationFormat>自定义</PresentationFormat>
  <Paragraphs>149</Paragraphs>
  <Slides>18</Slides>
  <Notes>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18</vt:i4>
      </vt:variant>
    </vt:vector>
  </HeadingPairs>
  <TitlesOfParts>
    <vt:vector size="38" baseType="lpstr">
      <vt:lpstr>Arial</vt:lpstr>
      <vt:lpstr>宋体</vt:lpstr>
      <vt:lpstr>Wingdings</vt:lpstr>
      <vt:lpstr>汉仪柏京体简</vt:lpstr>
      <vt:lpstr>华文新魏</vt:lpstr>
      <vt:lpstr>Open Sans</vt:lpstr>
      <vt:lpstr>Open Sans Light</vt:lpstr>
      <vt:lpstr>Calibri</vt:lpstr>
      <vt:lpstr>Algerian</vt:lpstr>
      <vt:lpstr>Gabriola</vt:lpstr>
      <vt:lpstr>微软雅黑</vt:lpstr>
      <vt:lpstr>楷体</vt:lpstr>
      <vt:lpstr>Segoe Print</vt:lpstr>
      <vt:lpstr>AXIS Std L</vt:lpstr>
      <vt:lpstr>等线</vt:lpstr>
      <vt:lpstr>Arial Unicode MS</vt:lpstr>
      <vt:lpstr>等线 Light</vt:lpstr>
      <vt:lpstr>Yu Gothic UI Light</vt:lpstr>
      <vt:lpstr>Yu Gothic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https://dxpu.taobao.com/</dc:creator>
  <dc:description>大侠素材铺  淘宝店：https://dxpu.taobao.com/</dc:description>
  <cp:lastModifiedBy>pc</cp:lastModifiedBy>
  <cp:revision>7</cp:revision>
  <dcterms:created xsi:type="dcterms:W3CDTF">2017-06-30T04:20:00Z</dcterms:created>
  <dcterms:modified xsi:type="dcterms:W3CDTF">2019-08-26T08:21:02Z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