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69" r:id="rId3"/>
    <p:sldId id="271" r:id="rId4"/>
    <p:sldId id="278" r:id="rId5"/>
    <p:sldId id="272" r:id="rId6"/>
    <p:sldId id="273" r:id="rId7"/>
    <p:sldId id="274" r:id="rId8"/>
    <p:sldId id="275" r:id="rId9"/>
    <p:sldId id="276" r:id="rId10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7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r>
              <a:rPr lang="zh-CN" altLang="zh-CN" sz="4400" kern="1200" baseline="0">
                <a:latin typeface="+mj-lt"/>
                <a:ea typeface="+mj-ea"/>
                <a:cs typeface="+mj-cs"/>
              </a:rPr>
              <a:t>我读书  我快乐</a:t>
            </a:r>
            <a:endParaRPr lang="zh-CN" altLang="zh-CN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4098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/>
          <a:p>
            <a:pPr defTabSz="914400">
              <a:buClrTx/>
              <a:buSzTx/>
              <a:buFontTx/>
            </a:pPr>
            <a:endParaRPr lang="zh-CN" sz="3200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0" y="-428625"/>
            <a:ext cx="10287000" cy="771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0" y="-1027430"/>
            <a:ext cx="10739120" cy="8566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1500" y="-1027430"/>
            <a:ext cx="10885170" cy="85667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130" y="1164590"/>
            <a:ext cx="102895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/>
              <a:t>户外材料整理方案</a:t>
            </a:r>
            <a:endParaRPr lang="zh-CN" altLang="en-US" sz="7200"/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r>
              <a:rPr lang="zh-CN" altLang="zh-CN" sz="4400" kern="1200" baseline="0">
                <a:latin typeface="+mj-lt"/>
                <a:ea typeface="+mj-ea"/>
                <a:cs typeface="+mj-cs"/>
              </a:rPr>
              <a:t>我读书  我快乐</a:t>
            </a:r>
            <a:endParaRPr lang="zh-CN" altLang="zh-CN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4098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/>
          <a:p>
            <a:pPr defTabSz="914400">
              <a:buClrTx/>
              <a:buSzTx/>
              <a:buFontTx/>
            </a:pPr>
            <a:endParaRPr lang="zh-CN" sz="3200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0" y="-428625"/>
            <a:ext cx="10287000" cy="771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0" y="-1027430"/>
            <a:ext cx="10739120" cy="8566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17550" y="-1027430"/>
            <a:ext cx="10885170" cy="85667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645" y="180975"/>
            <a:ext cx="957897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一、课程起源：</a:t>
            </a:r>
            <a:endParaRPr lang="zh-CN" altLang="en-US" sz="3200"/>
          </a:p>
          <a:p>
            <a:r>
              <a:rPr lang="zh-CN" altLang="en-US" sz="3200"/>
              <a:t>吃过午饭我们出去散步，路过沙水区，孩子们看见沙水区的材料没有收拾，提出疑问：这些材料为什么没人收拾？</a:t>
            </a:r>
            <a:endParaRPr lang="zh-CN" altLang="en-US" sz="3200"/>
          </a:p>
        </p:txBody>
      </p:sp>
      <p:pic>
        <p:nvPicPr>
          <p:cNvPr id="8" name="图片 7" descr="IMG_20191015_1538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8340" y="3083560"/>
            <a:ext cx="4155440" cy="31165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4320" y="3517900"/>
            <a:ext cx="38201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/>
              <a:t>雨诺说：咦，这些材料怎   么还在沙池里？</a:t>
            </a:r>
            <a:endParaRPr lang="zh-CN" altLang="en-US" sz="2400"/>
          </a:p>
          <a:p>
            <a:pPr algn="r"/>
            <a:r>
              <a:rPr lang="zh-CN" altLang="en-US" sz="2400"/>
              <a:t>凡凡说：可能上午玩区域的时候小朋友忘记收拾了</a:t>
            </a:r>
            <a:r>
              <a:rPr lang="en-US" altLang="zh-CN" sz="2400"/>
              <a:t>.</a:t>
            </a:r>
            <a:endParaRPr lang="en-US" altLang="zh-CN" sz="2400"/>
          </a:p>
        </p:txBody>
      </p: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r>
              <a:rPr lang="zh-CN" altLang="zh-CN" sz="4400" kern="1200" baseline="0">
                <a:latin typeface="+mj-lt"/>
                <a:ea typeface="+mj-ea"/>
                <a:cs typeface="+mj-cs"/>
              </a:rPr>
              <a:t>我读书  我快乐</a:t>
            </a:r>
            <a:endParaRPr lang="zh-CN" altLang="zh-CN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4098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/>
          <a:p>
            <a:pPr defTabSz="914400">
              <a:buClrTx/>
              <a:buSzTx/>
              <a:buFontTx/>
            </a:pPr>
            <a:endParaRPr lang="zh-CN" sz="3200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0" y="-428625"/>
            <a:ext cx="10287000" cy="771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0" y="-1027430"/>
            <a:ext cx="10739120" cy="8566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44525" y="-1027430"/>
            <a:ext cx="10885170" cy="85667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64135" y="-906145"/>
            <a:ext cx="95789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回到教室，孩子们还在讨论这个问题，基于孩子们这个问题</a:t>
            </a:r>
            <a:endParaRPr lang="zh-CN" altLang="en-US" sz="3200"/>
          </a:p>
          <a:p>
            <a:endParaRPr lang="zh-CN" altLang="en-US" sz="3200"/>
          </a:p>
        </p:txBody>
      </p:sp>
      <p:graphicFrame>
        <p:nvGraphicFramePr>
          <p:cNvPr id="5" name="表格 4"/>
          <p:cNvGraphicFramePr/>
          <p:nvPr/>
        </p:nvGraphicFramePr>
        <p:xfrm>
          <a:off x="219075" y="792480"/>
          <a:ext cx="7553325" cy="2919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7775"/>
                <a:gridCol w="2517775"/>
                <a:gridCol w="2517775"/>
              </a:tblGrid>
              <a:tr h="256032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愿意主动收拾有意识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 </a:t>
                      </a: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共有</a:t>
                      </a:r>
                      <a:r>
                        <a:rPr lang="en-US" altLang="zh-CN">
                          <a:solidFill>
                            <a:schemeClr val="tx1"/>
                          </a:solidFill>
                        </a:rPr>
                        <a:t>19</a:t>
                      </a: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人</a:t>
                      </a: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zh-CN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zh-CN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endParaRPr lang="en-US" altLang="zh-CN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</a:rPr>
                        <a:t>58%</a:t>
                      </a:r>
                      <a:endParaRPr lang="en-US" altLang="zh-CN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1719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r>
                        <a:rPr lang="zh-CN" altLang="en-US"/>
                        <a:t>   有意识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r>
                        <a:rPr lang="zh-CN" altLang="en-US"/>
                        <a:t>共</a:t>
                      </a:r>
                      <a:r>
                        <a:rPr lang="en-US" altLang="zh-CN"/>
                        <a:t>14</a:t>
                      </a:r>
                      <a:r>
                        <a:rPr lang="zh-CN" altLang="en-US"/>
                        <a:t>人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42%</a:t>
                      </a:r>
                      <a:endParaRPr lang="en-US" alt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701925" y="290830"/>
            <a:ext cx="1943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b="1"/>
              <a:t>参与收拾统计表</a:t>
            </a:r>
            <a:endParaRPr lang="zh-CN" altLang="zh-CN" b="1"/>
          </a:p>
        </p:txBody>
      </p:sp>
      <p:pic>
        <p:nvPicPr>
          <p:cNvPr id="10" name="图片 9" descr="IMG_31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98170" y="754380"/>
            <a:ext cx="1655445" cy="22085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6525" y="5638800"/>
            <a:ext cx="95789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ym typeface="+mn-ea"/>
              </a:rPr>
              <a:t>这样我们的户外区域材料收拾整理的课程产生了。</a:t>
            </a:r>
            <a:endParaRPr lang="zh-CN" altLang="en-US" sz="3200"/>
          </a:p>
          <a:p>
            <a:endParaRPr lang="zh-CN" altLang="en-US" sz="3200"/>
          </a:p>
        </p:txBody>
      </p:sp>
      <p:pic>
        <p:nvPicPr>
          <p:cNvPr id="13" name="图片 12" descr="70777B01D6FDB80D22DC0E495520A779"/>
          <p:cNvPicPr>
            <a:picLocks noChangeAspect="1"/>
          </p:cNvPicPr>
          <p:nvPr/>
        </p:nvPicPr>
        <p:blipFill>
          <a:blip r:embed="rId5"/>
          <a:srcRect t="7402" b="8998"/>
          <a:stretch>
            <a:fillRect/>
          </a:stretch>
        </p:blipFill>
        <p:spPr>
          <a:xfrm rot="16200000">
            <a:off x="645160" y="3087211"/>
            <a:ext cx="1562100" cy="2321719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r>
              <a:rPr lang="zh-CN" altLang="zh-CN" sz="4400" kern="1200" baseline="0">
                <a:latin typeface="+mj-lt"/>
                <a:ea typeface="+mj-ea"/>
                <a:cs typeface="+mj-cs"/>
              </a:rPr>
              <a:t>我读书  我快乐</a:t>
            </a:r>
            <a:endParaRPr lang="zh-CN" altLang="zh-CN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4098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/>
          <a:p>
            <a:pPr defTabSz="914400">
              <a:buClrTx/>
              <a:buSzTx/>
              <a:buFontTx/>
            </a:pPr>
            <a:endParaRPr lang="zh-CN" sz="3200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0" y="-428625"/>
            <a:ext cx="10287000" cy="771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0" y="-1027430"/>
            <a:ext cx="10739120" cy="8566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36625" y="-1417955"/>
            <a:ext cx="11104245" cy="85667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189865" y="2071370"/>
            <a:ext cx="884364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/>
              <a:t>二、课程目标：</a:t>
            </a:r>
            <a:endParaRPr lang="zh-CN" altLang="en-US" sz="2800"/>
          </a:p>
          <a:p>
            <a:pPr algn="l"/>
            <a:r>
              <a:rPr lang="zh-CN" altLang="en-US" sz="2800"/>
              <a:t>1、愿意按标记把材料收拾整理好。</a:t>
            </a:r>
            <a:endParaRPr lang="zh-CN" altLang="en-US" sz="2800"/>
          </a:p>
          <a:p>
            <a:pPr algn="l"/>
            <a:r>
              <a:rPr lang="zh-CN" altLang="en-US" sz="2800"/>
              <a:t>2、能发现生活中的问题、体验解决问题的乐趣。</a:t>
            </a:r>
            <a:endParaRPr lang="zh-CN" altLang="en-US" sz="2800"/>
          </a:p>
          <a:p>
            <a:pPr algn="l"/>
            <a:r>
              <a:rPr lang="zh-CN" altLang="en-US" sz="2800"/>
              <a:t>3、乐意为集体做事，为集体的成绩感到高兴。</a:t>
            </a:r>
            <a:endParaRPr lang="zh-CN" altLang="en-US" sz="2800"/>
          </a:p>
        </p:txBody>
      </p:sp>
      <p:pic>
        <p:nvPicPr>
          <p:cNvPr id="8" name="图片 7" descr="20042G522-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9865" y="-587375"/>
            <a:ext cx="2333625" cy="1905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r>
              <a:rPr lang="zh-CN" altLang="zh-CN" sz="4400" kern="1200" baseline="0">
                <a:latin typeface="+mj-lt"/>
                <a:ea typeface="+mj-ea"/>
                <a:cs typeface="+mj-cs"/>
              </a:rPr>
              <a:t>我读书  我快乐</a:t>
            </a:r>
            <a:endParaRPr lang="zh-CN" altLang="zh-CN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4098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/>
          <a:p>
            <a:pPr defTabSz="914400">
              <a:buClrTx/>
              <a:buSzTx/>
              <a:buFontTx/>
            </a:pPr>
            <a:endParaRPr lang="zh-CN" sz="3200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0" y="-428625"/>
            <a:ext cx="10287000" cy="771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0" y="-1027430"/>
            <a:ext cx="10739120" cy="8566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28980" y="-1245235"/>
            <a:ext cx="13310870" cy="962787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409950" y="-586105"/>
            <a:ext cx="3528060" cy="16833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3636010" y="2779395"/>
            <a:ext cx="198755" cy="64960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6012180" y="1052195"/>
            <a:ext cx="504190" cy="86487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800350" y="2138045"/>
            <a:ext cx="1669415" cy="636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31560" y="2187575"/>
            <a:ext cx="1640840" cy="6356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3996055" y="1097280"/>
            <a:ext cx="342900" cy="81978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6938010" y="2733040"/>
            <a:ext cx="298450" cy="7683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023745" y="3501390"/>
            <a:ext cx="2446020" cy="17157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12180" y="3487420"/>
            <a:ext cx="3331210" cy="2233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34765" y="82550"/>
            <a:ext cx="2681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户外材料收拾整理</a:t>
            </a:r>
            <a:endParaRPr lang="zh-CN" altLang="en-US" sz="2400" b="1"/>
          </a:p>
        </p:txBody>
      </p:sp>
      <p:sp>
        <p:nvSpPr>
          <p:cNvPr id="18" name="文本框 17"/>
          <p:cNvSpPr txBox="1"/>
          <p:nvPr/>
        </p:nvSpPr>
        <p:spPr>
          <a:xfrm>
            <a:off x="2981325" y="2272665"/>
            <a:ext cx="1465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发现问题</a:t>
            </a:r>
            <a:endParaRPr lang="zh-CN" altLang="en-US" sz="2400"/>
          </a:p>
        </p:txBody>
      </p:sp>
      <p:sp>
        <p:nvSpPr>
          <p:cNvPr id="21" name="文本框 20"/>
          <p:cNvSpPr txBox="1"/>
          <p:nvPr/>
        </p:nvSpPr>
        <p:spPr>
          <a:xfrm>
            <a:off x="6267450" y="2319020"/>
            <a:ext cx="1537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解决问题</a:t>
            </a:r>
            <a:endParaRPr lang="zh-CN" altLang="en-US" sz="2400"/>
          </a:p>
        </p:txBody>
      </p:sp>
      <p:sp>
        <p:nvSpPr>
          <p:cNvPr id="23" name="文本框 22"/>
          <p:cNvSpPr txBox="1"/>
          <p:nvPr/>
        </p:nvSpPr>
        <p:spPr>
          <a:xfrm>
            <a:off x="1926590" y="3759835"/>
            <a:ext cx="24123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/>
              <a:t>1</a:t>
            </a:r>
            <a:r>
              <a:rPr lang="zh-CN" altLang="en-US" sz="1800"/>
              <a:t>、校园实践</a:t>
            </a:r>
            <a:r>
              <a:rPr lang="en-US" altLang="zh-CN" sz="1800"/>
              <a:t>“</a:t>
            </a:r>
            <a:r>
              <a:rPr lang="zh-CN" altLang="en-US" sz="1800"/>
              <a:t>纠察队</a:t>
            </a:r>
            <a:r>
              <a:rPr lang="en-US" altLang="zh-CN" sz="1800"/>
              <a:t>”</a:t>
            </a:r>
            <a:r>
              <a:rPr lang="zh-CN" altLang="en-US" sz="1800"/>
              <a:t>。</a:t>
            </a:r>
            <a:endParaRPr lang="zh-CN" altLang="en-US" sz="1800"/>
          </a:p>
          <a:p>
            <a:endParaRPr lang="en-US" altLang="zh-CN" sz="1800"/>
          </a:p>
          <a:p>
            <a:r>
              <a:rPr lang="en-US" altLang="zh-CN" sz="1800"/>
              <a:t>2</a:t>
            </a:r>
            <a:r>
              <a:rPr lang="zh-CN" altLang="en-US" sz="1800"/>
              <a:t>、谈话活动：我发现了</a:t>
            </a:r>
            <a:r>
              <a:rPr lang="en-US" altLang="zh-CN" sz="1800"/>
              <a:t>.......</a:t>
            </a:r>
            <a:endParaRPr lang="en-US" altLang="zh-CN" sz="1800"/>
          </a:p>
        </p:txBody>
      </p:sp>
      <p:sp>
        <p:nvSpPr>
          <p:cNvPr id="26" name="文本框 25"/>
          <p:cNvSpPr txBox="1"/>
          <p:nvPr/>
        </p:nvSpPr>
        <p:spPr>
          <a:xfrm>
            <a:off x="6131560" y="3600450"/>
            <a:ext cx="30353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zh-CN" altLang="en-US"/>
              <a:t>谈话活动：怎样收拾整理材料？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、校园值日生</a:t>
            </a:r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-183515" y="-688340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三、可能性发展线索</a:t>
            </a:r>
            <a:endParaRPr lang="zh-CN" altLang="en-US" sz="2800" b="1"/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r>
              <a:rPr lang="zh-CN" altLang="zh-CN" sz="4400" kern="1200" baseline="0">
                <a:latin typeface="+mj-lt"/>
                <a:ea typeface="+mj-ea"/>
                <a:cs typeface="+mj-cs"/>
              </a:rPr>
              <a:t>我读书  我快乐</a:t>
            </a:r>
            <a:endParaRPr lang="zh-CN" altLang="zh-CN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4098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/>
          <a:p>
            <a:pPr defTabSz="914400">
              <a:buClrTx/>
              <a:buSzTx/>
              <a:buFontTx/>
            </a:pPr>
            <a:endParaRPr lang="zh-CN" sz="3200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0" y="-428625"/>
            <a:ext cx="10287000" cy="771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0" y="-1027430"/>
            <a:ext cx="10739120" cy="8566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50900" y="-1027430"/>
            <a:ext cx="11110595" cy="85667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230" y="74295"/>
            <a:ext cx="2289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四、课程实施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231140" y="866140"/>
            <a:ext cx="568960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第一阶段：发现问题</a:t>
            </a:r>
            <a:endParaRPr lang="zh-CN" altLang="en-US" sz="2000" b="1"/>
          </a:p>
          <a:p>
            <a:r>
              <a:rPr lang="zh-CN" altLang="en-US" sz="2000" b="1"/>
              <a:t>           </a:t>
            </a:r>
            <a:r>
              <a:rPr lang="en-US" altLang="zh-CN" sz="2000" b="1"/>
              <a:t>1</a:t>
            </a:r>
            <a:r>
              <a:rPr lang="zh-CN" altLang="en-US" sz="2000" b="1"/>
              <a:t>、校园实践活动。带领幼儿 到校园找一找 ，看看有哪些材料没有收拾好。  </a:t>
            </a:r>
            <a:endParaRPr lang="zh-CN" altLang="en-US" sz="2000" b="1"/>
          </a:p>
          <a:p>
            <a:r>
              <a:rPr lang="zh-CN" altLang="en-US" sz="2000" b="1"/>
              <a:t>          </a:t>
            </a:r>
            <a:r>
              <a:rPr lang="en-US" altLang="zh-CN" sz="2000" b="1"/>
              <a:t>2</a:t>
            </a:r>
            <a:r>
              <a:rPr lang="zh-CN" altLang="en-US" sz="2000" b="1"/>
              <a:t>、谈话活动：我发现了</a:t>
            </a:r>
            <a:r>
              <a:rPr lang="en-US" altLang="zh-CN" sz="2000" b="1"/>
              <a:t>.......</a:t>
            </a:r>
            <a:endParaRPr lang="en-US" altLang="zh-CN" sz="2000" b="1"/>
          </a:p>
          <a:p>
            <a:r>
              <a:rPr lang="en-US" altLang="zh-CN" sz="2000" b="1"/>
              <a:t>         </a:t>
            </a:r>
            <a:r>
              <a:rPr lang="zh-CN" altLang="en-US" sz="2000" b="1"/>
              <a:t>针对户外材料没有收拾好这一现象，组织谈话活动，为什么会有这种情况，我们该怎么做？</a:t>
            </a:r>
            <a:endParaRPr lang="zh-CN" altLang="en-US" sz="2000" b="1"/>
          </a:p>
          <a:p>
            <a:endParaRPr lang="zh-CN" altLang="en-US" sz="2000" b="1"/>
          </a:p>
        </p:txBody>
      </p:sp>
      <p:sp>
        <p:nvSpPr>
          <p:cNvPr id="10" name="文本框 9"/>
          <p:cNvSpPr txBox="1"/>
          <p:nvPr/>
        </p:nvSpPr>
        <p:spPr>
          <a:xfrm>
            <a:off x="377190" y="3345815"/>
            <a:ext cx="4716780" cy="16300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/>
              <a:t>第二阶段：解决问题</a:t>
            </a:r>
            <a:endParaRPr lang="zh-CN" altLang="en-US" sz="2000" b="1"/>
          </a:p>
          <a:p>
            <a:pPr algn="l"/>
            <a:r>
              <a:rPr lang="zh-CN" altLang="en-US" sz="2000" b="1"/>
              <a:t>        </a:t>
            </a:r>
            <a:r>
              <a:rPr lang="en-US" altLang="zh-CN" sz="2000" b="1"/>
              <a:t>1</a:t>
            </a:r>
            <a:r>
              <a:rPr lang="zh-CN" altLang="en-US" sz="2000" b="1"/>
              <a:t>、</a:t>
            </a:r>
            <a:r>
              <a:rPr lang="zh-CN" altLang="en-US" sz="2000" b="1">
                <a:sym typeface="+mn-ea"/>
              </a:rPr>
              <a:t>谈话活动：怎样收拾整理材料？</a:t>
            </a:r>
            <a:endParaRPr lang="zh-CN" altLang="en-US" sz="2000" b="1"/>
          </a:p>
          <a:p>
            <a:pPr algn="l"/>
            <a:r>
              <a:rPr lang="en-US" altLang="zh-CN" sz="2000" b="1">
                <a:sym typeface="+mn-ea"/>
              </a:rPr>
              <a:t>        </a:t>
            </a:r>
            <a:endParaRPr lang="zh-CN" altLang="en-US" sz="2000" b="1"/>
          </a:p>
          <a:p>
            <a:pPr algn="l"/>
            <a:r>
              <a:rPr lang="en-US" altLang="zh-CN" sz="2000" b="1">
                <a:sym typeface="+mn-ea"/>
              </a:rPr>
              <a:t>        2</a:t>
            </a:r>
            <a:r>
              <a:rPr lang="zh-CN" altLang="en-US" sz="2000" b="1">
                <a:sym typeface="+mn-ea"/>
              </a:rPr>
              <a:t>、谈话活动：校园值日生</a:t>
            </a:r>
            <a:endParaRPr lang="zh-CN" altLang="en-US" sz="2000" b="1"/>
          </a:p>
          <a:p>
            <a:endParaRPr lang="zh-CN" altLang="en-US" sz="2000" b="1"/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r>
              <a:rPr lang="zh-CN" altLang="zh-CN" sz="4400" kern="1200" baseline="0">
                <a:latin typeface="+mj-lt"/>
                <a:ea typeface="+mj-ea"/>
                <a:cs typeface="+mj-cs"/>
              </a:rPr>
              <a:t>我读书  我快乐</a:t>
            </a:r>
            <a:endParaRPr lang="zh-CN" altLang="zh-CN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4098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/>
          <a:p>
            <a:pPr defTabSz="914400">
              <a:buClrTx/>
              <a:buSzTx/>
              <a:buFontTx/>
            </a:pPr>
            <a:endParaRPr lang="zh-CN" sz="3200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0" y="-428625"/>
            <a:ext cx="10287000" cy="771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0" y="-1027430"/>
            <a:ext cx="10739120" cy="8566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6325" y="-1027430"/>
            <a:ext cx="11243945" cy="85667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r>
              <a:rPr lang="zh-CN" altLang="zh-CN" sz="4400" kern="1200" baseline="0">
                <a:latin typeface="+mj-lt"/>
                <a:ea typeface="+mj-ea"/>
                <a:cs typeface="+mj-cs"/>
              </a:rPr>
              <a:t>我读书  我快乐</a:t>
            </a:r>
            <a:endParaRPr lang="zh-CN" altLang="zh-CN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4098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/>
          <a:p>
            <a:pPr defTabSz="914400">
              <a:buClrTx/>
              <a:buSzTx/>
              <a:buFontTx/>
            </a:pPr>
            <a:endParaRPr lang="zh-CN" sz="3200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0" y="-428625"/>
            <a:ext cx="10287000" cy="771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0" y="-1027430"/>
            <a:ext cx="10739120" cy="8566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2135" y="-1026795"/>
            <a:ext cx="10885170" cy="85667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SLIDE_MODEL_TYPE" val="cover"/>
</p:tagLst>
</file>

<file path=ppt/tags/tag3.xml><?xml version="1.0" encoding="utf-8"?>
<p:tagLst xmlns:p="http://schemas.openxmlformats.org/presentationml/2006/main">
  <p:tag name="KSO_WM_SLIDE_MODEL_TYPE" val="cover"/>
</p:tagLst>
</file>

<file path=ppt/tags/tag4.xml><?xml version="1.0" encoding="utf-8"?>
<p:tagLst xmlns:p="http://schemas.openxmlformats.org/presentationml/2006/main">
  <p:tag name="KSO_WM_SLIDE_MODEL_TYPE" val="cover"/>
</p:tagLst>
</file>

<file path=ppt/tags/tag5.xml><?xml version="1.0" encoding="utf-8"?>
<p:tagLst xmlns:p="http://schemas.openxmlformats.org/presentationml/2006/main">
  <p:tag name="KSO_WM_SLIDE_MODEL_TYPE" val="cover"/>
</p:tagLst>
</file>

<file path=ppt/tags/tag6.xml><?xml version="1.0" encoding="utf-8"?>
<p:tagLst xmlns:p="http://schemas.openxmlformats.org/presentationml/2006/main">
  <p:tag name="KSO_WM_SLIDE_MODEL_TYPE" val="cover"/>
</p:tagLst>
</file>

<file path=ppt/tags/tag7.xml><?xml version="1.0" encoding="utf-8"?>
<p:tagLst xmlns:p="http://schemas.openxmlformats.org/presentationml/2006/main">
  <p:tag name="KSO_WM_SLIDE_MODEL_TYPE" val="cover"/>
</p:tagLst>
</file>

<file path=ppt/tags/tag8.xml><?xml version="1.0" encoding="utf-8"?>
<p:tagLst xmlns:p="http://schemas.openxmlformats.org/presentationml/2006/main">
  <p:tag name="KSO_WM_SLIDE_MODEL_TYPE" val="cover"/>
</p:tagLst>
</file>

<file path=ppt/tags/tag9.xml><?xml version="1.0" encoding="utf-8"?>
<p:tagLst xmlns:p="http://schemas.openxmlformats.org/presentationml/2006/main">
  <p:tag name="KSO_WM_DOC_GUID" val="{17c65f8e-e04d-4150-b63d-49ff30662c70}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</Words>
  <Application>WPS 演示</Application>
  <PresentationFormat/>
  <Paragraphs>108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2_默认设计模板</vt:lpstr>
      <vt:lpstr>我读书  我快乐</vt:lpstr>
      <vt:lpstr>我读书  我快乐</vt:lpstr>
      <vt:lpstr>我读书  我快乐</vt:lpstr>
      <vt:lpstr>我读书  我快乐</vt:lpstr>
      <vt:lpstr>我读书  我快乐</vt:lpstr>
      <vt:lpstr>我读书  我快乐</vt:lpstr>
      <vt:lpstr>我读书  我快乐</vt:lpstr>
      <vt:lpstr>我读书  我快乐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彭春红</cp:lastModifiedBy>
  <cp:revision>24</cp:revision>
  <dcterms:created xsi:type="dcterms:W3CDTF">2019-04-09T05:28:00Z</dcterms:created>
  <dcterms:modified xsi:type="dcterms:W3CDTF">2019-10-15T23:59:40Z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