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6" r:id="rId3"/>
    <p:sldId id="277" r:id="rId4"/>
    <p:sldId id="279" r:id="rId5"/>
    <p:sldId id="278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685800" y="42545"/>
            <a:ext cx="7772400" cy="3557905"/>
          </a:xfrm>
        </p:spPr>
        <p:txBody>
          <a:bodyPr anchor="ctr"/>
          <a:p>
            <a:pPr defTabSz="914400">
              <a:buClrTx/>
              <a:buSzTx/>
              <a:buFontTx/>
            </a:pPr>
            <a:endParaRPr lang="zh-CN" alt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4098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p>
            <a:pPr defTabSz="914400">
              <a:buClrTx/>
              <a:buSzTx/>
              <a:buFontTx/>
            </a:pPr>
            <a:endParaRPr lang="zh-CN" sz="3200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52195" y="-580390"/>
            <a:ext cx="10287000" cy="7715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153670" y="1214755"/>
            <a:ext cx="9388475" cy="29845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8000"/>
              <a:t>新蕾花开  相伴而行</a:t>
            </a:r>
            <a:endParaRPr lang="zh-CN" altLang="zh-CN" sz="8000"/>
          </a:p>
          <a:p>
            <a:endParaRPr lang="zh-CN" altLang="zh-CN" sz="8000"/>
          </a:p>
          <a:p>
            <a:r>
              <a:rPr lang="zh-CN" altLang="zh-CN" sz="1600"/>
              <a:t>                                                       </a:t>
            </a:r>
            <a:r>
              <a:rPr lang="en-US" altLang="zh-CN" sz="1600"/>
              <a:t>——</a:t>
            </a:r>
            <a:r>
              <a:rPr lang="zh-CN" altLang="zh-CN" sz="2800"/>
              <a:t>记新魏幼儿园新蕾工作室第一次活动 </a:t>
            </a:r>
            <a:endParaRPr lang="zh-CN" altLang="zh-CN" sz="2800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685800" y="42545"/>
            <a:ext cx="7772400" cy="3557905"/>
          </a:xfrm>
        </p:spPr>
        <p:txBody>
          <a:bodyPr anchor="ctr"/>
          <a:p>
            <a:pPr defTabSz="914400">
              <a:buClrTx/>
              <a:buSzTx/>
              <a:buFontTx/>
            </a:pPr>
            <a:endParaRPr lang="zh-CN" alt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4098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p>
            <a:pPr defTabSz="914400">
              <a:buClrTx/>
              <a:buSzTx/>
              <a:buFontTx/>
            </a:pPr>
            <a:endParaRPr lang="zh-CN" sz="3200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1500" y="-428625"/>
            <a:ext cx="10287000" cy="77152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6685" y="848360"/>
            <a:ext cx="899985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活动环节：</a:t>
            </a:r>
            <a:endParaRPr lang="zh-CN" altLang="en-US" sz="3200" b="1"/>
          </a:p>
          <a:p>
            <a:r>
              <a:rPr lang="zh-CN" altLang="en-US" sz="3200" b="1"/>
              <a:t>    </a:t>
            </a:r>
            <a:endParaRPr lang="zh-CN" altLang="en-US" sz="3200" b="1"/>
          </a:p>
          <a:p>
            <a:r>
              <a:rPr lang="zh-CN" altLang="en-US" sz="3200" b="1"/>
              <a:t>        一、游戏环节</a:t>
            </a:r>
            <a:endParaRPr lang="zh-CN" altLang="en-US" sz="3200" b="1"/>
          </a:p>
          <a:p>
            <a:r>
              <a:rPr lang="zh-CN" altLang="en-US" sz="3200" b="1"/>
              <a:t>        </a:t>
            </a:r>
            <a:endParaRPr lang="zh-CN" altLang="en-US" sz="3200" b="1"/>
          </a:p>
          <a:p>
            <a:r>
              <a:rPr lang="zh-CN" altLang="en-US" sz="3200" b="1"/>
              <a:t>        二、研讨环节</a:t>
            </a:r>
            <a:endParaRPr lang="zh-CN" altLang="en-US" sz="3200" b="1"/>
          </a:p>
          <a:p>
            <a:r>
              <a:rPr lang="zh-CN" altLang="en-US" sz="3200" b="1"/>
              <a:t>        </a:t>
            </a:r>
            <a:endParaRPr lang="zh-CN" altLang="en-US" sz="3200" b="1"/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685800" y="42545"/>
            <a:ext cx="7772400" cy="3557905"/>
          </a:xfrm>
        </p:spPr>
        <p:txBody>
          <a:bodyPr anchor="ctr"/>
          <a:p>
            <a:pPr defTabSz="914400">
              <a:buClrTx/>
              <a:buSzTx/>
              <a:buFontTx/>
            </a:pPr>
            <a:endParaRPr lang="zh-CN" alt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4098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p>
            <a:pPr defTabSz="914400">
              <a:buClrTx/>
              <a:buSzTx/>
              <a:buFontTx/>
            </a:pPr>
            <a:endParaRPr lang="zh-CN" sz="3200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1500" y="-758825"/>
            <a:ext cx="10287000" cy="77152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85800" y="1637665"/>
            <a:ext cx="2776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82245" y="1459230"/>
            <a:ext cx="950912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1">
                <a:sym typeface="+mn-ea"/>
              </a:rPr>
              <a:t>一、游戏：捉泥鳅</a:t>
            </a:r>
            <a:endParaRPr lang="zh-CN" altLang="en-US" sz="3200" b="1">
              <a:sym typeface="+mn-ea"/>
            </a:endParaRPr>
          </a:p>
          <a:p>
            <a:pPr algn="l"/>
            <a:r>
              <a:rPr lang="zh-CN" altLang="en-US" sz="3200" b="1">
                <a:sym typeface="+mn-ea"/>
              </a:rPr>
              <a:t>      游戏玩法：教师分成两组，面对面站好。一组教师双手打开，另一组教师伸出食指，靠着对面老师的手心。伴随</a:t>
            </a:r>
            <a:r>
              <a:rPr lang="en-US" altLang="zh-CN" sz="3200" b="1">
                <a:sym typeface="+mn-ea"/>
              </a:rPr>
              <a:t>“</a:t>
            </a:r>
            <a:r>
              <a:rPr lang="zh-CN" altLang="en-US" sz="3200" b="1">
                <a:sym typeface="+mn-ea"/>
              </a:rPr>
              <a:t>捉泥鳅</a:t>
            </a:r>
            <a:r>
              <a:rPr lang="en-US" altLang="zh-CN" sz="3200" b="1">
                <a:sym typeface="+mn-ea"/>
              </a:rPr>
              <a:t>”</a:t>
            </a:r>
            <a:r>
              <a:rPr lang="zh-CN" altLang="en-US" sz="3200" b="1">
                <a:sym typeface="+mn-ea"/>
              </a:rPr>
              <a:t>音乐响起，两组教师有节奏的动起来，当听到歌词里唱到</a:t>
            </a:r>
            <a:r>
              <a:rPr lang="en-US" altLang="zh-CN" sz="3200" b="1">
                <a:sym typeface="+mn-ea"/>
              </a:rPr>
              <a:t>“</a:t>
            </a:r>
            <a:r>
              <a:rPr lang="zh-CN" altLang="en-US" sz="3200" b="1">
                <a:sym typeface="+mn-ea"/>
              </a:rPr>
              <a:t>泥鳅</a:t>
            </a:r>
            <a:r>
              <a:rPr lang="en-US" altLang="zh-CN" sz="3200" b="1">
                <a:sym typeface="+mn-ea"/>
              </a:rPr>
              <a:t>”</a:t>
            </a:r>
            <a:r>
              <a:rPr lang="zh-CN" altLang="en-US" sz="3200" b="1">
                <a:sym typeface="+mn-ea"/>
              </a:rPr>
              <a:t>这个词语，赶紧捉泥鳅，一遍音乐结束，看谁捉的泥鳅最多。</a:t>
            </a:r>
            <a:endParaRPr lang="zh-CN" altLang="en-US" sz="3200" b="1"/>
          </a:p>
          <a:p>
            <a:pPr algn="l"/>
            <a:r>
              <a:rPr lang="zh-CN" altLang="en-US" sz="3200" b="1">
                <a:sym typeface="+mn-ea"/>
              </a:rPr>
              <a:t> </a:t>
            </a:r>
            <a:endParaRPr lang="zh-CN" altLang="en-US" sz="3200" b="1"/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685800" y="42545"/>
            <a:ext cx="7772400" cy="3557905"/>
          </a:xfrm>
        </p:spPr>
        <p:txBody>
          <a:bodyPr anchor="ctr"/>
          <a:p>
            <a:pPr defTabSz="914400">
              <a:buClrTx/>
              <a:buSzTx/>
              <a:buFontTx/>
            </a:pPr>
            <a:endParaRPr lang="zh-CN" alt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4098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p>
            <a:pPr defTabSz="914400">
              <a:buClrTx/>
              <a:buSzTx/>
              <a:buFontTx/>
            </a:pPr>
            <a:endParaRPr lang="zh-CN" sz="3200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1500" y="-758825"/>
            <a:ext cx="10287000" cy="77152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85800" y="1637665"/>
            <a:ext cx="2776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54610" y="1115695"/>
            <a:ext cx="950912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endParaRPr lang="zh-CN" altLang="en-US" sz="3200" b="1"/>
          </a:p>
          <a:p>
            <a:pPr algn="l"/>
            <a:r>
              <a:rPr lang="zh-CN" altLang="en-US" sz="3200" b="1">
                <a:sym typeface="+mn-ea"/>
              </a:rPr>
              <a:t> 二、研讨：</a:t>
            </a:r>
            <a:endParaRPr lang="zh-CN" altLang="en-US" sz="3200" b="1"/>
          </a:p>
          <a:p>
            <a:pPr algn="l"/>
            <a:r>
              <a:rPr lang="en-US" altLang="zh-CN" sz="3200" b="1">
                <a:sym typeface="+mn-ea"/>
              </a:rPr>
              <a:t>1</a:t>
            </a:r>
            <a:r>
              <a:rPr lang="zh-CN" altLang="en-US" sz="3200" b="1">
                <a:sym typeface="+mn-ea"/>
              </a:rPr>
              <a:t>、山坡区的核心经验的梳理。（有效的核心经验）</a:t>
            </a:r>
            <a:endParaRPr lang="zh-CN" altLang="en-US" sz="3200" b="1">
              <a:sym typeface="+mn-ea"/>
            </a:endParaRPr>
          </a:p>
          <a:p>
            <a:pPr algn="l"/>
            <a:r>
              <a:rPr lang="zh-CN" altLang="en-US" sz="3200" b="1"/>
              <a:t>      按小、中、大班三个年龄段梳理山坡区有效的核    心经验。</a:t>
            </a:r>
            <a:endParaRPr lang="zh-CN" altLang="en-US" sz="3200" b="1"/>
          </a:p>
          <a:p>
            <a:pPr algn="l"/>
            <a:r>
              <a:rPr lang="en-US" altLang="zh-CN" sz="3200" b="1">
                <a:sym typeface="+mn-ea"/>
              </a:rPr>
              <a:t>2</a:t>
            </a:r>
            <a:r>
              <a:rPr lang="zh-CN" altLang="en-US" sz="3200" b="1">
                <a:sym typeface="+mn-ea"/>
              </a:rPr>
              <a:t>、材料的投放如何激发幼儿的兴趣？</a:t>
            </a:r>
            <a:endParaRPr lang="zh-CN" altLang="en-US" sz="3200" b="1"/>
          </a:p>
          <a:p>
            <a:pPr algn="l"/>
            <a:r>
              <a:rPr lang="en-US" altLang="zh-CN" sz="3200" b="1">
                <a:sym typeface="+mn-ea"/>
              </a:rPr>
              <a:t>3</a:t>
            </a:r>
            <a:r>
              <a:rPr lang="zh-CN" altLang="en-US" sz="3200" b="1">
                <a:sym typeface="+mn-ea"/>
              </a:rPr>
              <a:t>、园领导引领</a:t>
            </a:r>
            <a:endParaRPr lang="zh-CN" altLang="en-US" sz="3200" b="1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SLIDE_MODEL_TYPE" val="cover"/>
</p:tagLst>
</file>

<file path=ppt/tags/tag3.xml><?xml version="1.0" encoding="utf-8"?>
<p:tagLst xmlns:p="http://schemas.openxmlformats.org/presentationml/2006/main">
  <p:tag name="KSO_WM_SLIDE_MODEL_TYPE" val="cover"/>
</p:tagLst>
</file>

<file path=ppt/tags/tag4.xml><?xml version="1.0" encoding="utf-8"?>
<p:tagLst xmlns:p="http://schemas.openxmlformats.org/presentationml/2006/main">
  <p:tag name="KSO_WM_SLIDE_MODEL_TYPE" val="cover"/>
</p:tagLst>
</file>

<file path=ppt/tags/tag5.xml><?xml version="1.0" encoding="utf-8"?>
<p:tagLst xmlns:p="http://schemas.openxmlformats.org/presentationml/2006/main">
  <p:tag name="KSO_WM_DOC_GUID" val="{17c65f8e-e04d-4150-b63d-49ff30662c70}"/>
</p:tagLst>
</file>

<file path=ppt/theme/theme1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WPS 演示</Application>
  <PresentationFormat/>
  <Paragraphs>25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Arial Unicode MS</vt:lpstr>
      <vt:lpstr>Calibri</vt:lpstr>
      <vt:lpstr>2_默认设计模板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彭春红</cp:lastModifiedBy>
  <cp:revision>27</cp:revision>
  <dcterms:created xsi:type="dcterms:W3CDTF">2019-04-09T05:28:00Z</dcterms:created>
  <dcterms:modified xsi:type="dcterms:W3CDTF">2019-10-17T06:59:21Z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