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D403"/>
    <a:srgbClr val="FBF91B"/>
    <a:srgbClr val="68438D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8590" autoAdjust="0"/>
  </p:normalViewPr>
  <p:slideViewPr>
    <p:cSldViewPr>
      <p:cViewPr varScale="1">
        <p:scale>
          <a:sx n="112" d="100"/>
          <a:sy n="112" d="100"/>
        </p:scale>
        <p:origin x="-158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2019/8/27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2019/8/27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2019/8/27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2019/8/27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2019/8/27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2019/8/27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2019/8/27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2019/8/27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2019/8/27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2019/8/27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2019/8/27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2019/8/27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图片 4" descr="staff_1024"/>
          <p:cNvPicPr>
            <a:picLocks noChangeAspect="1"/>
          </p:cNvPicPr>
          <p:nvPr/>
        </p:nvPicPr>
        <p:blipFill>
          <a:blip r:embed="rId2" cstate="print"/>
          <a:srcRect b="6486"/>
          <a:stretch>
            <a:fillRect/>
          </a:stretch>
        </p:blipFill>
        <p:spPr>
          <a:xfrm>
            <a:off x="-726164" y="1"/>
            <a:ext cx="9870164" cy="6858000"/>
          </a:xfrm>
          <a:prstGeom prst="rect">
            <a:avLst/>
          </a:prstGeom>
        </p:spPr>
      </p:pic>
      <p:pic>
        <p:nvPicPr>
          <p:cNvPr id="1025" name="Picture 1" descr="C:\Users\admin\AppData\Roaming\Tencent\Users\503466672\QQ\WinTemp\RichOle\YC}T3)0XHU1C9I7_89)HILL.pn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29425" y="0"/>
            <a:ext cx="2314575" cy="1057275"/>
          </a:xfrm>
          <a:prstGeom prst="rect">
            <a:avLst/>
          </a:prstGeom>
          <a:noFill/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</p:pic>
      <p:sp>
        <p:nvSpPr>
          <p:cNvPr id="7" name="矩形 6"/>
          <p:cNvSpPr/>
          <p:nvPr/>
        </p:nvSpPr>
        <p:spPr>
          <a:xfrm>
            <a:off x="0" y="1916832"/>
            <a:ext cx="8571865" cy="369252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b="1" dirty="0" smtClean="0">
                <a:ln/>
                <a:solidFill>
                  <a:schemeClr val="accent3">
                    <a:lumMod val="7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Microsoft YaHei UI" pitchFamily="34" charset="-122"/>
                <a:ea typeface="Microsoft YaHei UI" pitchFamily="34" charset="-122"/>
              </a:rPr>
              <a:t>今天我们来玩手机</a:t>
            </a:r>
            <a:endParaRPr lang="en-US" altLang="zh-CN" sz="5400" b="1" dirty="0" smtClean="0">
              <a:ln/>
              <a:solidFill>
                <a:schemeClr val="accent3">
                  <a:lumMod val="75000"/>
                </a:schemeClr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Microsoft YaHei UI" pitchFamily="34" charset="-122"/>
              <a:ea typeface="Microsoft YaHei UI" pitchFamily="34" charset="-122"/>
            </a:endParaRPr>
          </a:p>
          <a:p>
            <a:pPr algn="ctr"/>
            <a:r>
              <a:rPr lang="en-US" altLang="zh-CN" sz="5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68438D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              </a:t>
            </a:r>
            <a:r>
              <a:rPr lang="en-US" altLang="zh-CN" sz="5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D6D40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——</a:t>
            </a:r>
            <a:r>
              <a:rPr lang="zh-CN" altLang="en-US" sz="5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D6D40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小程序这样有</a:t>
            </a:r>
            <a:r>
              <a:rPr lang="zh-CN" altLang="en-US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D6D40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用</a:t>
            </a:r>
            <a:endParaRPr lang="en-US" altLang="zh-CN" sz="5400" b="1" cap="none" spc="0" dirty="0" smtClean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  <a:p>
            <a:pPr algn="ctr"/>
            <a:endParaRPr lang="en-US" altLang="zh-CN" sz="5400" b="1" dirty="0" smtClean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  <a:p>
            <a:pPr algn="ctr"/>
            <a:r>
              <a:rPr lang="zh-CN" altLang="en-US" sz="36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icrosoft JhengHei Light" pitchFamily="34" charset="-120"/>
                <a:ea typeface="Microsoft JhengHei Light" pitchFamily="34" charset="-120"/>
              </a:rPr>
              <a:t>常州市新北区新魏幼儿园</a:t>
            </a:r>
            <a:endParaRPr lang="en-US" altLang="zh-CN" sz="3600" b="1" cap="none" spc="0" dirty="0" smtClean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FFC0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Microsoft JhengHei Light" pitchFamily="34" charset="-120"/>
              <a:ea typeface="Microsoft JhengHei Light" pitchFamily="34" charset="-120"/>
            </a:endParaRPr>
          </a:p>
          <a:p>
            <a:pPr algn="ctr"/>
            <a:r>
              <a:rPr lang="en-US" altLang="zh-CN" sz="36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icrosoft JhengHei Light" pitchFamily="34" charset="-120"/>
                <a:ea typeface="Microsoft JhengHei Light" pitchFamily="34" charset="-120"/>
              </a:rPr>
              <a:t>2019.8.27</a:t>
            </a:r>
            <a:endParaRPr lang="zh-CN" altLang="en-US" sz="36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FFC0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Microsoft JhengHei Light" pitchFamily="34" charset="-120"/>
              <a:ea typeface="Microsoft JhengHei Light" pitchFamily="34" charset="-12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图片 4" descr="staff_102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304800" y="-228600"/>
            <a:ext cx="9753600" cy="7315200"/>
          </a:xfrm>
          <a:prstGeom prst="rect">
            <a:avLst/>
          </a:prstGeom>
        </p:spPr>
      </p:pic>
      <p:pic>
        <p:nvPicPr>
          <p:cNvPr id="1025" name="Picture 1" descr="C:\Users\admin\AppData\Roaming\Tencent\Users\503466672\QQ\WinTemp\RichOle\YC}T3)0XHU1C9I7_89)HILL.pn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29425" y="0"/>
            <a:ext cx="2314575" cy="1057275"/>
          </a:xfrm>
          <a:prstGeom prst="rect">
            <a:avLst/>
          </a:prstGeom>
          <a:noFill/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</p:pic>
      <p:sp>
        <p:nvSpPr>
          <p:cNvPr id="8" name="矩形 7"/>
          <p:cNvSpPr/>
          <p:nvPr/>
        </p:nvSpPr>
        <p:spPr>
          <a:xfrm>
            <a:off x="467544" y="2492896"/>
            <a:ext cx="8352928" cy="1107996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zh-CN" altLang="en-US" sz="6600" dirty="0" smtClean="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S Gothic" panose="020B0609070205080204" pitchFamily="49" charset="-128"/>
                <a:ea typeface="MS Gothic" panose="020B0609070205080204" pitchFamily="49" charset="-128"/>
              </a:rPr>
              <a:t>期待大家更多的发现！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图片 4" descr="staff_102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304800" y="-228600"/>
            <a:ext cx="9753600" cy="7315200"/>
          </a:xfrm>
          <a:prstGeom prst="rect">
            <a:avLst/>
          </a:prstGeom>
        </p:spPr>
      </p:pic>
      <p:pic>
        <p:nvPicPr>
          <p:cNvPr id="1025" name="Picture 1" descr="C:\Users\admin\AppData\Roaming\Tencent\Users\503466672\QQ\WinTemp\RichOle\YC}T3)0XHU1C9I7_89)HILL.pn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29425" y="0"/>
            <a:ext cx="2314575" cy="1057275"/>
          </a:xfrm>
          <a:prstGeom prst="rect">
            <a:avLst/>
          </a:prstGeom>
          <a:noFill/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</p:pic>
      <p:sp>
        <p:nvSpPr>
          <p:cNvPr id="8" name="矩形 7"/>
          <p:cNvSpPr/>
          <p:nvPr/>
        </p:nvSpPr>
        <p:spPr>
          <a:xfrm>
            <a:off x="1907704" y="2492896"/>
            <a:ext cx="5184576" cy="1107996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zh-CN" altLang="en-US" sz="6600" dirty="0" smtClean="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S Gothic" panose="020B0609070205080204" pitchFamily="49" charset="-128"/>
                <a:ea typeface="MS Gothic" panose="020B0609070205080204" pitchFamily="49" charset="-128"/>
              </a:rPr>
              <a:t>面对面建群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图片 4" descr="staff_1024"/>
          <p:cNvPicPr>
            <a:picLocks noChangeAspect="1"/>
          </p:cNvPicPr>
          <p:nvPr/>
        </p:nvPicPr>
        <p:blipFill>
          <a:blip r:embed="rId2" cstate="print"/>
          <a:srcRect b="5243"/>
          <a:stretch>
            <a:fillRect/>
          </a:stretch>
        </p:blipFill>
        <p:spPr>
          <a:xfrm>
            <a:off x="-304800" y="-228600"/>
            <a:ext cx="9753600" cy="7084060"/>
          </a:xfrm>
          <a:prstGeom prst="rect">
            <a:avLst/>
          </a:prstGeom>
        </p:spPr>
      </p:pic>
      <p:pic>
        <p:nvPicPr>
          <p:cNvPr id="1025" name="Picture 1" descr="C:\Users\admin\AppData\Roaming\Tencent\Users\503466672\QQ\WinTemp\RichOle\YC}T3)0XHU1C9I7_89)HILL.pn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29425" y="0"/>
            <a:ext cx="2314575" cy="1057275"/>
          </a:xfrm>
          <a:prstGeom prst="rect">
            <a:avLst/>
          </a:prstGeom>
          <a:noFill/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</p:pic>
      <p:sp>
        <p:nvSpPr>
          <p:cNvPr id="8" name="矩形 7"/>
          <p:cNvSpPr/>
          <p:nvPr/>
        </p:nvSpPr>
        <p:spPr>
          <a:xfrm>
            <a:off x="827584" y="2492896"/>
            <a:ext cx="8136904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6600" dirty="0" smtClean="0">
                <a:solidFill>
                  <a:srgbClr val="7030A0"/>
                </a:solidFill>
                <a:latin typeface="MS Gothic" panose="020B0609070205080204" pitchFamily="49" charset="-128"/>
                <a:ea typeface="MS Gothic" panose="020B0609070205080204" pitchFamily="49" charset="-128"/>
              </a:rPr>
              <a:t>使用讯飞语音输入法</a:t>
            </a:r>
            <a:endParaRPr lang="zh-CN" altLang="en-US" sz="6600" dirty="0">
              <a:solidFill>
                <a:srgbClr val="7030A0"/>
              </a:solidFill>
              <a:latin typeface="MS Gothic" panose="020B0609070205080204" pitchFamily="49" charset="-128"/>
              <a:ea typeface="MS Gothic" panose="020B0609070205080204" pitchFamily="49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图片 4" descr="staff_102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304800" y="-228600"/>
            <a:ext cx="9753600" cy="7315200"/>
          </a:xfrm>
          <a:prstGeom prst="rect">
            <a:avLst/>
          </a:prstGeom>
        </p:spPr>
      </p:pic>
      <p:pic>
        <p:nvPicPr>
          <p:cNvPr id="1025" name="Picture 1" descr="C:\Users\admin\AppData\Roaming\Tencent\Users\503466672\QQ\WinTemp\RichOle\YC}T3)0XHU1C9I7_89)HILL.pn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29425" y="0"/>
            <a:ext cx="2314575" cy="1057275"/>
          </a:xfrm>
          <a:prstGeom prst="rect">
            <a:avLst/>
          </a:prstGeom>
          <a:noFill/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</p:pic>
      <p:sp>
        <p:nvSpPr>
          <p:cNvPr id="8" name="矩形 7"/>
          <p:cNvSpPr/>
          <p:nvPr/>
        </p:nvSpPr>
        <p:spPr>
          <a:xfrm>
            <a:off x="1619672" y="2492896"/>
            <a:ext cx="6264696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6600" dirty="0" smtClean="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S Gothic" panose="020B0609070205080204" pitchFamily="49" charset="-128"/>
                <a:ea typeface="MS Gothic" panose="020B0609070205080204" pitchFamily="49" charset="-128"/>
              </a:rPr>
              <a:t>发起群话题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图片 4" descr="staff_102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304800" y="-228600"/>
            <a:ext cx="9753600" cy="7552055"/>
          </a:xfrm>
          <a:prstGeom prst="rect">
            <a:avLst/>
          </a:prstGeom>
        </p:spPr>
      </p:pic>
      <p:pic>
        <p:nvPicPr>
          <p:cNvPr id="1025" name="Picture 1" descr="C:\Users\admin\AppData\Roaming\Tencent\Users\503466672\QQ\WinTemp\RichOle\YC}T3)0XHU1C9I7_89)HILL.pn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29425" y="0"/>
            <a:ext cx="2314575" cy="1057275"/>
          </a:xfrm>
          <a:prstGeom prst="rect">
            <a:avLst/>
          </a:prstGeom>
          <a:noFill/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</p:pic>
      <p:sp>
        <p:nvSpPr>
          <p:cNvPr id="8" name="矩形 7"/>
          <p:cNvSpPr/>
          <p:nvPr/>
        </p:nvSpPr>
        <p:spPr>
          <a:xfrm>
            <a:off x="331470" y="1628775"/>
            <a:ext cx="8485505" cy="42462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3600" b="1" dirty="0" smtClean="0"/>
              <a:t>关于</a:t>
            </a:r>
            <a:r>
              <a:rPr lang="zh-CN" altLang="zh-CN" sz="3600" b="1" dirty="0" smtClean="0"/>
              <a:t>常州市新北区新魏幼儿园体验课程</a:t>
            </a:r>
            <a:r>
              <a:rPr lang="zh-CN" altLang="en-US" sz="3600" b="1" dirty="0" smtClean="0"/>
              <a:t>的讨论：</a:t>
            </a:r>
            <a:endParaRPr lang="zh-CN" altLang="en-US" sz="3600" b="1" dirty="0" smtClean="0">
              <a:solidFill>
                <a:srgbClr val="FFC000"/>
              </a:solidFill>
              <a:latin typeface="MS Gothic" panose="020B0609070205080204" pitchFamily="49" charset="-128"/>
              <a:ea typeface="MS Gothic" panose="020B0609070205080204" pitchFamily="49" charset="-128"/>
            </a:endParaRPr>
          </a:p>
          <a:p>
            <a:pPr fontAlgn="auto">
              <a:lnSpc>
                <a:spcPct val="150000"/>
              </a:lnSpc>
            </a:pPr>
            <a:r>
              <a:rPr lang="en-US" altLang="zh-CN" sz="3600" b="1" dirty="0" smtClean="0"/>
              <a:t>1</a:t>
            </a:r>
            <a:r>
              <a:rPr lang="zh-CN" altLang="zh-CN" sz="3600" b="1" dirty="0" smtClean="0"/>
              <a:t>、开展班本化体验课程的感受？</a:t>
            </a:r>
          </a:p>
          <a:p>
            <a:pPr fontAlgn="auto">
              <a:lnSpc>
                <a:spcPct val="150000"/>
              </a:lnSpc>
            </a:pPr>
            <a:r>
              <a:rPr lang="en-US" altLang="zh-CN" sz="3600" b="1" dirty="0" smtClean="0"/>
              <a:t>2</a:t>
            </a:r>
            <a:r>
              <a:rPr lang="zh-CN" altLang="zh-CN" sz="3600" b="1" dirty="0" smtClean="0"/>
              <a:t>、开展课程中你觉得有哪些问题？</a:t>
            </a:r>
          </a:p>
          <a:p>
            <a:pPr fontAlgn="auto">
              <a:lnSpc>
                <a:spcPct val="150000"/>
              </a:lnSpc>
            </a:pPr>
            <a:r>
              <a:rPr lang="en-US" altLang="zh-CN" sz="3600" b="1" dirty="0" smtClean="0"/>
              <a:t>3</a:t>
            </a:r>
            <a:r>
              <a:rPr lang="zh-CN" altLang="zh-CN" sz="3600" b="1" dirty="0" smtClean="0"/>
              <a:t>、本学期班本化体验课程可以如何开展？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图片 4" descr="staff_102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304800" y="-228600"/>
            <a:ext cx="9753600" cy="7315200"/>
          </a:xfrm>
          <a:prstGeom prst="rect">
            <a:avLst/>
          </a:prstGeom>
        </p:spPr>
      </p:pic>
      <p:pic>
        <p:nvPicPr>
          <p:cNvPr id="1025" name="Picture 1" descr="C:\Users\admin\AppData\Roaming\Tencent\Users\503466672\QQ\WinTemp\RichOle\YC}T3)0XHU1C9I7_89)HILL.pn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29425" y="0"/>
            <a:ext cx="2314575" cy="1057275"/>
          </a:xfrm>
          <a:prstGeom prst="rect">
            <a:avLst/>
          </a:prstGeom>
          <a:noFill/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</p:pic>
      <p:sp>
        <p:nvSpPr>
          <p:cNvPr id="8" name="矩形 7"/>
          <p:cNvSpPr/>
          <p:nvPr/>
        </p:nvSpPr>
        <p:spPr>
          <a:xfrm>
            <a:off x="-48260" y="2493010"/>
            <a:ext cx="9359265" cy="21228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6600" dirty="0" smtClean="0">
                <a:solidFill>
                  <a:srgbClr val="7030A0"/>
                </a:solidFill>
                <a:latin typeface="MS Gothic" panose="020B0609070205080204" pitchFamily="49" charset="-128"/>
                <a:ea typeface="MS Gothic" panose="020B0609070205080204" pitchFamily="49" charset="-128"/>
              </a:rPr>
              <a:t>为你的家人、朋友</a:t>
            </a:r>
            <a:r>
              <a:rPr lang="en-US" altLang="zh-CN" sz="6600" dirty="0" smtClean="0">
                <a:solidFill>
                  <a:srgbClr val="7030A0"/>
                </a:solidFill>
                <a:latin typeface="MS Gothic" panose="020B0609070205080204" pitchFamily="49" charset="-128"/>
                <a:ea typeface="MS Gothic" panose="020B0609070205080204" pitchFamily="49" charset="-128"/>
              </a:rPr>
              <a:t>……         </a:t>
            </a:r>
            <a:r>
              <a:rPr lang="zh-CN" altLang="en-US" sz="6600" dirty="0" smtClean="0">
                <a:solidFill>
                  <a:schemeClr val="accent6"/>
                </a:solidFill>
                <a:latin typeface="MS Gothic" panose="020B0609070205080204" pitchFamily="49" charset="-128"/>
                <a:ea typeface="MS Gothic" panose="020B0609070205080204" pitchFamily="49" charset="-128"/>
              </a:rPr>
              <a:t>作诗</a:t>
            </a:r>
            <a:endParaRPr lang="zh-CN" altLang="en-US" sz="6600" dirty="0">
              <a:solidFill>
                <a:schemeClr val="accent6"/>
              </a:solidFill>
              <a:latin typeface="MS Gothic" panose="020B0609070205080204" pitchFamily="49" charset="-128"/>
              <a:ea typeface="MS Gothic" panose="020B0609070205080204" pitchFamily="49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图片 4" descr="staff_102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304800" y="-228600"/>
            <a:ext cx="9753600" cy="7315200"/>
          </a:xfrm>
          <a:prstGeom prst="rect">
            <a:avLst/>
          </a:prstGeom>
        </p:spPr>
      </p:pic>
      <p:pic>
        <p:nvPicPr>
          <p:cNvPr id="1025" name="Picture 1" descr="C:\Users\admin\AppData\Roaming\Tencent\Users\503466672\QQ\WinTemp\RichOle\YC}T3)0XHU1C9I7_89)HILL.pn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29425" y="0"/>
            <a:ext cx="2314575" cy="1057275"/>
          </a:xfrm>
          <a:prstGeom prst="rect">
            <a:avLst/>
          </a:prstGeom>
          <a:noFill/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</p:pic>
      <p:sp>
        <p:nvSpPr>
          <p:cNvPr id="8" name="矩形 7"/>
          <p:cNvSpPr/>
          <p:nvPr/>
        </p:nvSpPr>
        <p:spPr>
          <a:xfrm>
            <a:off x="1619672" y="2492896"/>
            <a:ext cx="6264696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6600" dirty="0" smtClean="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S Gothic" panose="020B0609070205080204" pitchFamily="49" charset="-128"/>
                <a:ea typeface="MS Gothic" panose="020B0609070205080204" pitchFamily="49" charset="-128"/>
              </a:rPr>
              <a:t>微软</a:t>
            </a:r>
            <a:r>
              <a:rPr lang="en-US" altLang="zh-CN" sz="6600" dirty="0" smtClean="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S Gothic" panose="020B0609070205080204" pitchFamily="49" charset="-128"/>
                <a:ea typeface="MS Gothic" panose="020B0609070205080204" pitchFamily="49" charset="-128"/>
              </a:rPr>
              <a:t>AI</a:t>
            </a:r>
            <a:r>
              <a:rPr lang="zh-CN" altLang="en-US" sz="6600" dirty="0" smtClean="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S Gothic" panose="020B0609070205080204" pitchFamily="49" charset="-128"/>
                <a:ea typeface="MS Gothic" panose="020B0609070205080204" pitchFamily="49" charset="-128"/>
              </a:rPr>
              <a:t>识图</a:t>
            </a:r>
            <a:endParaRPr lang="en-US" altLang="zh-CN" sz="6600" dirty="0" smtClean="0">
              <a:ln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MS Gothic" panose="020B0609070205080204" pitchFamily="49" charset="-128"/>
              <a:ea typeface="MS Gothic" panose="020B0609070205080204" pitchFamily="49" charset="-128"/>
            </a:endParaRPr>
          </a:p>
          <a:p>
            <a:endParaRPr lang="zh-CN" altLang="en-US" sz="6600" dirty="0" smtClean="0">
              <a:ln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MS Gothic" panose="020B0609070205080204" pitchFamily="49" charset="-128"/>
              <a:ea typeface="MS Gothic" panose="020B0609070205080204" pitchFamily="49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图片 4" descr="staff_102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304800" y="-228600"/>
            <a:ext cx="9753600" cy="7315200"/>
          </a:xfrm>
          <a:prstGeom prst="rect">
            <a:avLst/>
          </a:prstGeom>
        </p:spPr>
      </p:pic>
      <p:pic>
        <p:nvPicPr>
          <p:cNvPr id="1025" name="Picture 1" descr="C:\Users\admin\AppData\Roaming\Tencent\Users\503466672\QQ\WinTemp\RichOle\YC}T3)0XHU1C9I7_89)HILL.pn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29425" y="0"/>
            <a:ext cx="2314575" cy="1057275"/>
          </a:xfrm>
          <a:prstGeom prst="rect">
            <a:avLst/>
          </a:prstGeom>
          <a:noFill/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</p:pic>
      <p:sp>
        <p:nvSpPr>
          <p:cNvPr id="8" name="矩形 7"/>
          <p:cNvSpPr/>
          <p:nvPr/>
        </p:nvSpPr>
        <p:spPr>
          <a:xfrm>
            <a:off x="827584" y="2492896"/>
            <a:ext cx="8136904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6600" dirty="0" smtClean="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S Gothic" panose="020B0609070205080204" pitchFamily="49" charset="-128"/>
                <a:ea typeface="MS Gothic" panose="020B0609070205080204" pitchFamily="49" charset="-128"/>
              </a:rPr>
              <a:t>查视力专业版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图片 4" descr="staff_102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304800" y="-228600"/>
            <a:ext cx="9753600" cy="7315200"/>
          </a:xfrm>
          <a:prstGeom prst="rect">
            <a:avLst/>
          </a:prstGeom>
        </p:spPr>
      </p:pic>
      <p:pic>
        <p:nvPicPr>
          <p:cNvPr id="1025" name="Picture 1" descr="C:\Users\admin\AppData\Roaming\Tencent\Users\503466672\QQ\WinTemp\RichOle\YC}T3)0XHU1C9I7_89)HILL.pn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29425" y="0"/>
            <a:ext cx="2314575" cy="1057275"/>
          </a:xfrm>
          <a:prstGeom prst="rect">
            <a:avLst/>
          </a:prstGeom>
          <a:noFill/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</p:pic>
      <p:sp>
        <p:nvSpPr>
          <p:cNvPr id="8" name="矩形 7"/>
          <p:cNvSpPr/>
          <p:nvPr/>
        </p:nvSpPr>
        <p:spPr>
          <a:xfrm>
            <a:off x="1619672" y="2492896"/>
            <a:ext cx="6264696" cy="1107996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zh-CN" altLang="en-US" sz="6600" dirty="0" smtClean="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S Gothic" panose="020B0609070205080204" pitchFamily="49" charset="-128"/>
                <a:ea typeface="MS Gothic" panose="020B0609070205080204" pitchFamily="49" charset="-128"/>
              </a:rPr>
              <a:t>诗词文言文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69</TotalTime>
  <Words>103</Words>
  <Application>Microsoft Office PowerPoint</Application>
  <PresentationFormat>全屏显示(4:3)</PresentationFormat>
  <Paragraphs>17</Paragraphs>
  <Slides>10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1" baseType="lpstr"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</dc:creator>
  <cp:lastModifiedBy>USER-</cp:lastModifiedBy>
  <cp:revision>5</cp:revision>
  <dcterms:created xsi:type="dcterms:W3CDTF">2019-08-27T05:13:00Z</dcterms:created>
  <dcterms:modified xsi:type="dcterms:W3CDTF">2019-08-27T07:07:12Z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2052-11.1.0.8976</vt:lpwstr>
  </property>
</Properties>
</file>