
<file path=[Content_Types].xml><?xml version="1.0" encoding="utf-8"?>
<Types xmlns="http://schemas.openxmlformats.org/package/2006/content-types"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72" r:id="rId5"/>
    <p:sldId id="257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D4C"/>
    <a:srgbClr val="FD7A56"/>
    <a:srgbClr val="FF7C80"/>
    <a:srgbClr val="B73B4D"/>
    <a:srgbClr val="C24251"/>
    <a:srgbClr val="DDDDDD"/>
    <a:srgbClr val="B2B2B2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1476" y="96"/>
      </p:cViewPr>
      <p:guideLst>
        <p:guide orient="horz" pos="2132"/>
        <p:guide pos="28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6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6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76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876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685800" y="3498850"/>
            <a:ext cx="7772400" cy="676275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 anchor="ctr"/>
          <a:lstStyle>
            <a:lvl1pPr lvl="0">
              <a:defRPr sz="4000" kern="12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371600" y="4291013"/>
            <a:ext cx="6400800" cy="431800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90170" tIns="46990" rIns="90170" bIns="46990" anchor="ctr"/>
          <a:lstStyle>
            <a:lvl1pPr marL="0" lvl="0" indent="0" algn="ctr">
              <a:buNone/>
              <a:defRPr sz="2400" kern="1200">
                <a:solidFill>
                  <a:srgbClr val="474E52"/>
                </a:solidFill>
              </a:defRPr>
            </a:lvl1pPr>
            <a:lvl2pPr marL="457200" lvl="1" indent="-457200" algn="ctr">
              <a:buNone/>
              <a:defRPr sz="2800" kern="1200">
                <a:solidFill>
                  <a:schemeClr val="tx1"/>
                </a:solidFill>
              </a:defRPr>
            </a:lvl2pPr>
            <a:lvl3pPr marL="914400" lvl="2" indent="-914400" algn="ctr">
              <a:buNone/>
              <a:defRPr sz="2800" kern="1200">
                <a:solidFill>
                  <a:schemeClr val="tx1"/>
                </a:solidFill>
              </a:defRPr>
            </a:lvl3pPr>
            <a:lvl4pPr marL="1371600" lvl="3" indent="-1371600" algn="ctr">
              <a:buNone/>
              <a:defRPr sz="2800" kern="1200">
                <a:solidFill>
                  <a:schemeClr val="tx1"/>
                </a:solidFill>
              </a:defRPr>
            </a:lvl4pPr>
            <a:lvl5pPr marL="1828800" lvl="4" indent="-1828800" algn="ctr">
              <a:buNone/>
              <a:defRPr sz="2800" kern="12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3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3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3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7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28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2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3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3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rcRect/>
          <a:stretch>
            <a:fillRect/>
          </a:stretch>
        </a:blipFill>
        <a:effectLst/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标题 1"/>
          <p:cNvSpPr>
            <a:spLocks noGrp="1"/>
          </p:cNvSpPr>
          <p:nvPr>
            <p:ph type="ctrTitle" hasCustomPrompt="1"/>
          </p:nvPr>
        </p:nvSpPr>
        <p:spPr>
          <a:xfrm>
            <a:off x="2173288" y="2566988"/>
            <a:ext cx="5599112" cy="576262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anchor="ctr"/>
          <a:lstStyle>
            <a:lvl1pPr lvl="0" algn="ctr">
              <a:defRPr sz="4000" kern="12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en-US"/>
              <a:t>此处编辑母版标题样式</a:t>
            </a:r>
            <a:endParaRPr lang="zh-CN" altLang="en-US"/>
          </a:p>
        </p:txBody>
      </p:sp>
      <p:sp>
        <p:nvSpPr>
          <p:cNvPr id="1048592" name="副标题 2"/>
          <p:cNvSpPr>
            <a:spLocks noGrp="1"/>
          </p:cNvSpPr>
          <p:nvPr>
            <p:ph type="subTitle" idx="1"/>
          </p:nvPr>
        </p:nvSpPr>
        <p:spPr>
          <a:xfrm>
            <a:off x="2173288" y="3357563"/>
            <a:ext cx="5599112" cy="4318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anchor="ctr"/>
          <a:lstStyle>
            <a:lvl1pPr marL="0" lvl="0" indent="0" algn="ctr">
              <a:buNone/>
              <a:defRPr sz="3200" kern="1200">
                <a:solidFill>
                  <a:srgbClr val="474E52"/>
                </a:solidFill>
              </a:defRPr>
            </a:lvl1pPr>
            <a:lvl2pPr marL="457200" lvl="1" indent="-457200" algn="ctr">
              <a:buNone/>
              <a:defRPr sz="1800" kern="1200">
                <a:solidFill>
                  <a:schemeClr val="bg2"/>
                </a:solidFill>
              </a:defRPr>
            </a:lvl2pPr>
            <a:lvl3pPr marL="914400" lvl="2" indent="-914400" algn="ctr">
              <a:buNone/>
              <a:defRPr sz="1800" kern="1200">
                <a:solidFill>
                  <a:schemeClr val="bg2"/>
                </a:solidFill>
              </a:defRPr>
            </a:lvl3pPr>
            <a:lvl4pPr marL="1371600" lvl="3" indent="-1371600" algn="ctr">
              <a:buNone/>
              <a:defRPr sz="1800" kern="1200">
                <a:solidFill>
                  <a:schemeClr val="bg2"/>
                </a:solidFill>
              </a:defRPr>
            </a:lvl4pPr>
            <a:lvl5pPr marL="1828800" lvl="4" indent="-1828800" algn="ctr">
              <a:buNone/>
              <a:defRPr sz="1800" kern="12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597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59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59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0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4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7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7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7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92" name="内容占位符 2"/>
          <p:cNvSpPr>
            <a:spLocks noGrp="1"/>
          </p:cNvSpPr>
          <p:nvPr>
            <p:ph sz="half" idx="1"/>
          </p:nvPr>
        </p:nvSpPr>
        <p:spPr>
          <a:xfrm>
            <a:off x="1270000" y="1390650"/>
            <a:ext cx="3634232" cy="4502150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93" name="内容占位符 3"/>
          <p:cNvSpPr>
            <a:spLocks noGrp="1"/>
          </p:cNvSpPr>
          <p:nvPr>
            <p:ph sz="half" idx="2"/>
          </p:nvPr>
        </p:nvSpPr>
        <p:spPr>
          <a:xfrm>
            <a:off x="5052568" y="1390650"/>
            <a:ext cx="3634232" cy="4502150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9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9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9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84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85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6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687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8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9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7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9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9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0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71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72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08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09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1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1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12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44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4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4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4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02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1048703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0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0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0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79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8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8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8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竖排标题 1"/>
          <p:cNvSpPr>
            <a:spLocks noGrp="1"/>
          </p:cNvSpPr>
          <p:nvPr>
            <p:ph type="title" orient="vert"/>
          </p:nvPr>
        </p:nvSpPr>
        <p:spPr>
          <a:xfrm>
            <a:off x="6830219" y="371475"/>
            <a:ext cx="1856581" cy="5521325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666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60475" y="371475"/>
            <a:ext cx="5462116" cy="5521325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66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6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66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9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20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2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2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2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3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14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15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1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1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1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3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54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55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56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57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5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5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6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7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3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3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4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2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2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48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48749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50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51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52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1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48742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1048743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48744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45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 dirty="0"/>
          </a:p>
        </p:txBody>
      </p:sp>
      <p:sp>
        <p:nvSpPr>
          <p:cNvPr id="1048746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tiff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7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4857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4858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Arial" panose="020B0604020202020204" pitchFamily="34" charset="0"/>
          <a:ea typeface="黑体" panose="02010609060101010101" charset="-122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rcRect/>
          <a:stretch>
            <a:fillRect/>
          </a:stretch>
        </a:blipFill>
        <a:effectLst/>
      </p:bgPr>
    </p:bg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Rectangle 2"/>
          <p:cNvSpPr>
            <a:spLocks noGrp="1"/>
          </p:cNvSpPr>
          <p:nvPr>
            <p:ph type="title"/>
          </p:nvPr>
        </p:nvSpPr>
        <p:spPr>
          <a:xfrm>
            <a:off x="1260475" y="371475"/>
            <a:ext cx="7416800" cy="8636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87" name="Rectangle 3"/>
          <p:cNvSpPr>
            <a:spLocks noGrp="1"/>
          </p:cNvSpPr>
          <p:nvPr>
            <p:ph type="body" idx="1"/>
          </p:nvPr>
        </p:nvSpPr>
        <p:spPr>
          <a:xfrm>
            <a:off x="1270000" y="1390650"/>
            <a:ext cx="7416800" cy="45021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588" name="Rectangle 4"/>
          <p:cNvSpPr>
            <a:spLocks noGrp="1"/>
          </p:cNvSpPr>
          <p:nvPr>
            <p:ph type="dt" sz="half" idx="2"/>
          </p:nvPr>
        </p:nvSpPr>
        <p:spPr>
          <a:xfrm>
            <a:off x="809625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4858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48590" name="Rectangle 6"/>
          <p:cNvSpPr>
            <a:spLocks noGrp="1"/>
          </p:cNvSpPr>
          <p:nvPr>
            <p:ph type="sldNum" sz="quarter" idx="4"/>
          </p:nvPr>
        </p:nvSpPr>
        <p:spPr>
          <a:xfrm>
            <a:off x="6219825" y="6245225"/>
            <a:ext cx="18923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>
                <a:ea typeface="黑体" panose="02010609060101010101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buNone/>
        <a:defRPr sz="2800" b="0" i="0" u="none" kern="1200" baseline="0">
          <a:solidFill>
            <a:schemeClr val="tx1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1pPr>
    </p:titleStyle>
    <p:bodyStyle>
      <a:lvl1pPr marL="0" lvl="0" indent="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1pPr>
      <a:lvl2pPr marL="457200" lvl="1" indent="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2pPr>
      <a:lvl3pPr marL="914400" lvl="2" indent="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3pPr>
      <a:lvl4pPr marL="1371600" lvl="3" indent="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4pPr>
      <a:lvl5pPr marL="1828800" lvl="4" indent="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5pPr>
      <a:lvl6pPr marL="2514600" lvl="5" indent="-22860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6pPr>
      <a:lvl7pPr marL="2971800" lvl="6" indent="-22860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7pPr>
      <a:lvl8pPr marL="3429000" lvl="7" indent="-22860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8pPr>
      <a:lvl9pPr marL="3886200" lvl="8" indent="-228600" algn="l" defTabSz="914400" eaLnBrk="1" fontAlgn="base" latinLnBrk="0" hangingPunct="1">
        <a:lnSpc>
          <a:spcPct val="80000"/>
        </a:lnSpc>
        <a:spcBef>
          <a:spcPct val="20000"/>
        </a:spcBef>
        <a:spcAft>
          <a:spcPct val="0"/>
        </a:spcAft>
        <a:buClr>
          <a:srgbClr val="000000"/>
        </a:buClr>
        <a:buFont typeface="Arial" panose="020B0604020202020204" pitchFamily="34" charset="0"/>
        <a:buNone/>
        <a:defRPr sz="1800" b="0" i="0" u="none" kern="1200" baseline="0">
          <a:solidFill>
            <a:schemeClr val="bg2"/>
          </a:solidFill>
          <a:latin typeface="Arial" panose="020B0604020202020204" pitchFamily="34" charset="0"/>
          <a:ea typeface="黑体" panose="02010609060101010101" charset="-122"/>
          <a:sym typeface="Arial" panose="020B060402020202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microsoft.com/office/2007/relationships/media" Target="file:///H:\&#32431;&#38899;&#20048;-&#38632;&#30340;&#21360;&#35760;%208'30.mp3" TargetMode="External"/><Relationship Id="rId4" Type="http://schemas.openxmlformats.org/officeDocument/2006/relationships/audio" Target="file:///H:\&#32431;&#38899;&#20048;-&#38632;&#30340;&#21360;&#35760;%208'30.mp3" TargetMode="Externa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ksoSlideStyle" descr="#wm#_51_01_100_11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7405" y="2387283"/>
            <a:ext cx="7772400" cy="92456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ctr">
              <a:buClrTx/>
              <a:buSzTx/>
              <a:buFontTx/>
            </a:pPr>
            <a:r>
              <a:rPr lang="zh-CN" altLang="zh-CN" sz="4400" b="1" dirty="0">
                <a:solidFill>
                  <a:srgbClr val="474E52"/>
                </a:solidFill>
                <a:latin typeface="宋体" panose="02010600030101010101" pitchFamily="2" charset="-122"/>
                <a:sym typeface="+mn-ea"/>
              </a:rPr>
              <a:t>小班新生入园情绪稳定策略</a:t>
            </a:r>
            <a:endParaRPr lang="zh-CN" altLang="zh-CN" sz="4400" b="1" dirty="0">
              <a:solidFill>
                <a:srgbClr val="474E52"/>
              </a:solidFill>
              <a:latin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1" name="矩形 0"/>
          <p:cNvSpPr/>
          <p:nvPr/>
        </p:nvSpPr>
        <p:spPr>
          <a:xfrm>
            <a:off x="1346200" y="3697288"/>
            <a:ext cx="6400800" cy="1619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ctr">
              <a:lnSpc>
                <a:spcPct val="90000"/>
              </a:lnSpc>
              <a:spcBef>
                <a:spcPct val="20000"/>
              </a:spcBef>
              <a:buClrTx/>
              <a:buSzTx/>
              <a:buFontTx/>
            </a:pPr>
            <a:r>
              <a:rPr lang="en-US" altLang="zh-CN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2019</a:t>
            </a:r>
            <a:r>
              <a:rPr lang="zh-CN" altLang="en-US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年</a:t>
            </a:r>
            <a:r>
              <a:rPr lang="en-US" altLang="zh-CN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09</a:t>
            </a:r>
            <a:r>
              <a:rPr lang="zh-CN" altLang="en-US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月</a:t>
            </a:r>
            <a:r>
              <a:rPr lang="en-US" altLang="zh-CN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01</a:t>
            </a:r>
            <a:r>
              <a:rPr lang="zh-CN" altLang="en-US" sz="3200" dirty="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日</a:t>
            </a:r>
            <a:endParaRPr lang="en-US" altLang="zh-CN" sz="3200" dirty="0">
              <a:solidFill>
                <a:srgbClr val="474E52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/>
      <p:bldP spid="1" grpId="0" build="p"/>
      <p:bldP spid="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ksoSlideStyle" descr="#wm#_51_17_400_110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48663" name="标题 2" descr="#wm#_51_17_400_11000_a_1_11#clear#"/>
          <p:cNvSpPr>
            <a:spLocks noGrp="1"/>
          </p:cNvSpPr>
          <p:nvPr>
            <p:ph type="ctrTitle"/>
          </p:nvPr>
        </p:nvSpPr>
        <p:spPr>
          <a:xfrm>
            <a:off x="734378" y="1338898"/>
            <a:ext cx="5599112" cy="576262"/>
          </a:xfrm>
          <a:ln>
            <a:noFill/>
          </a:ln>
        </p:spPr>
        <p:txBody>
          <a:bodyPr wrap="square" lIns="90170" tIns="46990" rIns="90170" bIns="46990" anchor="ctr"/>
          <a:p>
            <a:pPr algn="l" defTabSz="914400">
              <a:buFont typeface="Arial" panose="020B0604020202020204" pitchFamily="34" charset="0"/>
              <a:buNone/>
            </a:pPr>
            <a:r>
              <a:rPr lang="zh-CN" altLang="en-US" kern="1200" baseline="0"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rPr>
              <a:t>活动流程</a:t>
            </a:r>
            <a:endParaRPr lang="zh-CN" altLang="en-US" kern="1200" baseline="0">
              <a:latin typeface="Arial" panose="020B0604020202020204" pitchFamily="34" charset="0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1048664" name="副标题 3" descr="#wm#_51_17_400_11000_b_1_15#clear#"/>
          <p:cNvSpPr>
            <a:spLocks noGrp="1"/>
          </p:cNvSpPr>
          <p:nvPr>
            <p:ph type="subTitle" idx="1"/>
          </p:nvPr>
        </p:nvSpPr>
        <p:spPr>
          <a:xfrm>
            <a:off x="2312988" y="3454718"/>
            <a:ext cx="5599112" cy="431800"/>
          </a:xfrm>
          <a:ln>
            <a:noFill/>
          </a:ln>
        </p:spPr>
        <p:txBody>
          <a:bodyPr wrap="square" lIns="90170" tIns="46990" rIns="90170" bIns="46990" anchor="ctr"/>
          <a:p>
            <a:pPr algn="l" defTabSz="9144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kern="1200" baseline="0"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rPr>
              <a:t>一、热身游戏</a:t>
            </a:r>
            <a:endParaRPr lang="zh-CN" altLang="en-US" kern="1200" baseline="0">
              <a:latin typeface="Arial" panose="020B0604020202020204" pitchFamily="34" charset="0"/>
              <a:ea typeface="黑体" panose="02010609060101010101" charset="-122"/>
              <a:sym typeface="Arial" panose="020B0604020202020204" pitchFamily="34" charset="0"/>
            </a:endParaRPr>
          </a:p>
          <a:p>
            <a:pPr algn="l" defTabSz="9144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kern="1200" baseline="0"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rPr>
              <a:t>二、话题研讨</a:t>
            </a:r>
            <a:endParaRPr lang="zh-CN" altLang="en-US" kern="1200" baseline="0">
              <a:latin typeface="Arial" panose="020B0604020202020204" pitchFamily="34" charset="0"/>
              <a:ea typeface="黑体" panose="02010609060101010101" charset="-122"/>
              <a:sym typeface="Arial" panose="020B0604020202020204" pitchFamily="34" charset="0"/>
            </a:endParaRPr>
          </a:p>
          <a:p>
            <a:pPr algn="l" defTabSz="9144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zh-CN" altLang="en-US" kern="1200" baseline="0"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rPr>
              <a:t>三、园长引领</a:t>
            </a:r>
            <a:endParaRPr lang="zh-CN" altLang="en-US" kern="1200" baseline="0">
              <a:latin typeface="Arial" panose="020B0604020202020204" pitchFamily="34" charset="0"/>
              <a:ea typeface="黑体" panose="0201060906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38097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47279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5"/>
                                          </p:val>
                                        </p:tav>
                                        <p:tav tm="100000">
                                          <p:val>
                                            <p:fltVal val="0.535232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78"/>
                                          </p:val>
                                        </p:tav>
                                        <p:tav tm="100000">
                                          <p:val>
                                            <p:fltVal val="0.55911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38647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2372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5911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3523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3" grpId="0"/>
      <p:bldP spid="1048664" grpId="0"/>
      <p:bldP spid="1048663" grpId="1"/>
      <p:bldP spid="104866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ksoSlideStyle" descr="#wm#_51_02_110_110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45612" y="795735"/>
            <a:ext cx="5599112" cy="92456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ctr">
              <a:buClr>
                <a:srgbClr val="000000"/>
              </a:buClr>
              <a:buSzTx/>
            </a:pPr>
            <a:r>
              <a:rPr lang="zh-CN" altLang="en-US" sz="3600">
                <a:solidFill>
                  <a:srgbClr val="474E52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一、热身游戏：手口不一</a:t>
            </a:r>
            <a:endParaRPr lang="zh-CN" altLang="en-US" sz="3600">
              <a:solidFill>
                <a:srgbClr val="474E52"/>
              </a:solidFill>
              <a:latin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1" name="矩形 0"/>
          <p:cNvSpPr/>
          <p:nvPr>
            <p:custDataLst>
              <p:tags r:id="rId2"/>
            </p:custDataLst>
          </p:nvPr>
        </p:nvSpPr>
        <p:spPr>
          <a:xfrm>
            <a:off x="445612" y="795735"/>
            <a:ext cx="8445500" cy="44418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游戏规则：</a:t>
            </a:r>
            <a:endParaRPr lang="zh-CN" altLang="en-US" kern="1200" baseline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lvl="0" algn="l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    参与者一起喊</a:t>
            </a:r>
            <a:r>
              <a:rPr lang="en-US" altLang="zh-CN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“</a:t>
            </a:r>
            <a:r>
              <a:rPr lang="zh-CN" altLang="en-US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说一套做一套，手口不一</a:t>
            </a:r>
            <a:r>
              <a:rPr lang="en-US" altLang="zh-CN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”</a:t>
            </a:r>
            <a:r>
              <a:rPr lang="zh-CN" altLang="en-US" sz="3200">
                <a:solidFill>
                  <a:srgbClr val="474E52"/>
                </a:solidFill>
                <a:latin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。然后按照顺序从一个人开始，拍腿击掌，用手比划出一个数字，同时嘴里喊出一个数字，比划出的数字必须和嘴里说出的不一样，出错的人要接受惩罚。</a:t>
            </a:r>
            <a:endParaRPr lang="zh-CN" altLang="en-US" sz="3200">
              <a:solidFill>
                <a:srgbClr val="474E52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0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0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5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0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0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1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1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1" grpId="1"/>
      <p:bldP spid="2" grpId="2"/>
      <p:bldP spid="1" grpId="2"/>
      <p:bldP spid="2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ksoSlideStyle" descr="#wm#_51_02_110_110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22195" y="1489710"/>
            <a:ext cx="4899025" cy="4865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40000" y="60000"/>
                                    </p:animScale>
                                    <p:animScale>
                                      <p:cBhvr>
                                        <p:cTn id="7" dur="62" fill="hold">
                                          <p:stCondLst>
                                            <p:cond delay="1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40000" y="60000"/>
                                      <p:to x="80000" y="120000"/>
                                    </p:animScale>
                                    <p:animScale>
                                      <p:cBhvr>
                                        <p:cTn id="8" dur="187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80000" y="120000"/>
                                      <p:to x="120000" y="80000"/>
                                    </p:animScale>
                                    <p:animScale>
                                      <p:cBhvr>
                                        <p:cTn id="9" dur="187" fill="hold">
                                          <p:stCondLst>
                                            <p:cond delay="4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20000" y="80000"/>
                                      <p:to x="90000" y="110000"/>
                                    </p:animScale>
                                    <p:animScale>
                                      <p:cBhvr>
                                        <p:cTn id="10" dur="187" fill="hold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90000" y="110000"/>
                                      <p:to x="105000" y="95000"/>
                                    </p:animScale>
                                    <p:animScale>
                                      <p:cBhvr>
                                        <p:cTn id="11" dur="187" fill="hold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5000" y="95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ksoSlideStyle" descr="#wm#_51_02_110_110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48594" name="标题 2" descr="#wm#_51_02_110_11000_a_1_13#clear#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04031" y="1843246"/>
            <a:ext cx="5599112" cy="576262"/>
          </a:xfrm>
          <a:ln>
            <a:noFill/>
          </a:ln>
        </p:spPr>
        <p:txBody>
          <a:bodyPr wrap="square" lIns="90170" tIns="46990" rIns="90170" bIns="46990" anchor="ctr"/>
          <a:p>
            <a:pPr algn="l" defTabSz="914400">
              <a:buFont typeface="Arial" panose="020B0604020202020204" pitchFamily="34" charset="0"/>
              <a:buNone/>
            </a:pPr>
            <a:endParaRPr lang="zh-CN" altLang="en-US" sz="3600" kern="1200" baseline="0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48595" name="副标题 3" descr="#wm#_51_02_110_11000_b_1_15#clear#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4031" y="1843246"/>
            <a:ext cx="8445500" cy="3672840"/>
          </a:xfrm>
          <a:ln>
            <a:noFill/>
          </a:ln>
        </p:spPr>
        <p:txBody>
          <a:bodyPr wrap="square" lIns="90170" tIns="46990" rIns="90170" bIns="46990" anchor="ctr"/>
          <a:p>
            <a:pPr algn="l" defTabSz="9144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kern="1200" baseline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1.案例中情绪宣泄课程是怎么做的？对你有何启发？</a:t>
            </a:r>
            <a:endParaRPr lang="zh-CN" altLang="en-US" kern="1200" baseline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algn="l" defTabSz="91440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kern="1200" baseline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kern="1200" baseline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.你打算如何稳定小班新生入园情绪。</a:t>
            </a:r>
            <a:endParaRPr lang="zh-CN" altLang="en-US" kern="1200" baseline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458153" y="193834"/>
            <a:ext cx="5599112" cy="92456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l">
              <a:buClr>
                <a:srgbClr val="000000"/>
              </a:buClr>
              <a:buSzTx/>
            </a:pPr>
            <a:r>
              <a:rPr lang="zh-CN" altLang="en-US" sz="3600">
                <a:solidFill>
                  <a:srgbClr val="474E52"/>
                </a:solidFill>
                <a:latin typeface="宋体" panose="02010600030101010101" pitchFamily="2" charset="-122"/>
                <a:cs typeface="+mn-ea"/>
                <a:sym typeface="+mn-ea"/>
              </a:rPr>
              <a:t>二、话题研讨</a:t>
            </a:r>
            <a:endParaRPr lang="zh-CN" altLang="en-US" sz="3600">
              <a:solidFill>
                <a:srgbClr val="474E52"/>
              </a:solidFill>
              <a:latin typeface="宋体" panose="02010600030101010101" pitchFamily="2" charset="-122"/>
              <a:cs typeface="+mn-ea"/>
              <a:sym typeface="+mn-ea"/>
            </a:endParaRPr>
          </a:p>
        </p:txBody>
      </p:sp>
      <p:pic>
        <p:nvPicPr>
          <p:cNvPr id="1" name="纯音乐-雨的印记 8'30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280910" y="573468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048595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0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0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2" dur="514090" fill="hold"/>
                                        <p:tgtEl>
                                          <p:spTgt spid="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1"/>
                </p:tgtEl>
              </p:cMediaNode>
            </p:audio>
          </p:childTnLst>
        </p:cTn>
      </p:par>
    </p:tnLst>
    <p:bldLst>
      <p:bldP spid="2" grpId="1"/>
      <p:bldP spid="10485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ksoSlideStyle" descr="#wm#_51_02_110_1100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48594" name="标题 2" descr="#wm#_51_02_110_11000_a_1_13#clear#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04031" y="1843246"/>
            <a:ext cx="5599112" cy="576262"/>
          </a:xfrm>
          <a:ln>
            <a:noFill/>
          </a:ln>
        </p:spPr>
        <p:txBody>
          <a:bodyPr wrap="square" lIns="90170" tIns="46990" rIns="90170" bIns="46990" anchor="ctr"/>
          <a:p>
            <a:pPr algn="l" defTabSz="914400">
              <a:buFont typeface="Arial" panose="020B0604020202020204" pitchFamily="34" charset="0"/>
              <a:buNone/>
            </a:pPr>
            <a:endParaRPr lang="zh-CN" altLang="en-US" sz="3600" kern="1200" baseline="0">
              <a:latin typeface="宋体" panose="02010600030101010101" pitchFamily="2" charset="-122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458153" y="193834"/>
            <a:ext cx="5599112" cy="92456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l">
              <a:buClr>
                <a:srgbClr val="000000"/>
              </a:buClr>
              <a:buSzTx/>
            </a:pPr>
            <a:r>
              <a:rPr lang="zh-CN" altLang="en-US" sz="3600">
                <a:solidFill>
                  <a:srgbClr val="474E52"/>
                </a:solidFill>
                <a:latin typeface="宋体" panose="02010600030101010101" pitchFamily="2" charset="-122"/>
                <a:cs typeface="+mn-ea"/>
                <a:sym typeface="+mn-ea"/>
              </a:rPr>
              <a:t>三、园长引领</a:t>
            </a:r>
            <a:endParaRPr lang="zh-CN" altLang="en-US" sz="3600">
              <a:solidFill>
                <a:srgbClr val="474E52"/>
              </a:solidFill>
              <a:latin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4" name="PA-文本框 3"/>
          <p:cNvSpPr/>
          <p:nvPr/>
        </p:nvSpPr>
        <p:spPr>
          <a:xfrm>
            <a:off x="2173288" y="3329623"/>
            <a:ext cx="5599112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0170" tIns="46990" rIns="90170" bIns="46990" rtlCol="0" anchor="ctr">
            <a:noAutofit/>
          </a:bodyPr>
          <a:p>
            <a:pPr lvl="0" algn="ctr">
              <a:lnSpc>
                <a:spcPct val="80000"/>
              </a:lnSpc>
              <a:spcBef>
                <a:spcPct val="20000"/>
              </a:spcBef>
              <a:buClrTx/>
              <a:buSzTx/>
            </a:pPr>
            <a:endParaRPr lang="zh-CN" altLang="en-US" sz="3200">
              <a:solidFill>
                <a:srgbClr val="474E52"/>
              </a:solidFill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7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855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98" fill="hold">
                                          <p:stCondLst>
                                            <p:cond delay="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998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500000" y="50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1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3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4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</p:tagLst>
</file>

<file path=ppt/tags/tag5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6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7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8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ags/tag9.xml><?xml version="1.0" encoding="utf-8"?>
<p:tagLst xmlns:p="http://schemas.openxmlformats.org/presentationml/2006/main">
  <p:tag name="KSO_WM_UNIT_DIAGRAM_MODELTYPE" val="flashPicture"/>
  <p:tag name="KSO_WM_BEAUTIFY_FLAG" val="#wm#"/>
  <p:tag name="KSO_WM_UNIT_TYPE" val="ζ_h_d"/>
</p:tagLst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3EBF8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3EBF8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_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WPS 演示</Application>
  <PresentationFormat/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黑体</vt:lpstr>
      <vt:lpstr>微软雅黑</vt:lpstr>
      <vt:lpstr>Arial Unicode MS</vt:lpstr>
      <vt:lpstr>自定义设计方案</vt:lpstr>
      <vt:lpstr>自定义设计方案_3</vt:lpstr>
      <vt:lpstr>PowerPoint 演示文稿</vt:lpstr>
      <vt:lpstr>活动流程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小班新生入园情绪稳定策略</dc:title>
  <dc:creator>WPS</dc:creator>
  <cp:lastModifiedBy>Administrator</cp:lastModifiedBy>
  <cp:revision>7</cp:revision>
  <dcterms:created xsi:type="dcterms:W3CDTF">2019-08-31T11:44:00Z</dcterms:created>
  <dcterms:modified xsi:type="dcterms:W3CDTF">2019-09-16T08:11:36Z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