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3"/>
  </p:notesMasterIdLst>
  <p:sldIdLst>
    <p:sldId id="291" r:id="rId2"/>
    <p:sldId id="265" r:id="rId3"/>
    <p:sldId id="293" r:id="rId4"/>
    <p:sldId id="292" r:id="rId5"/>
    <p:sldId id="294" r:id="rId6"/>
    <p:sldId id="295" r:id="rId7"/>
    <p:sldId id="297" r:id="rId8"/>
    <p:sldId id="296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6" r:id="rId17"/>
    <p:sldId id="307" r:id="rId18"/>
    <p:sldId id="312" r:id="rId19"/>
    <p:sldId id="308" r:id="rId20"/>
    <p:sldId id="309" r:id="rId21"/>
    <p:sldId id="310" r:id="rId22"/>
    <p:sldId id="317" r:id="rId23"/>
    <p:sldId id="311" r:id="rId24"/>
    <p:sldId id="313" r:id="rId25"/>
    <p:sldId id="314" r:id="rId26"/>
    <p:sldId id="315" r:id="rId27"/>
    <p:sldId id="318" r:id="rId28"/>
    <p:sldId id="319" r:id="rId29"/>
    <p:sldId id="320" r:id="rId30"/>
    <p:sldId id="321" r:id="rId31"/>
    <p:sldId id="339" r:id="rId32"/>
    <p:sldId id="322" r:id="rId33"/>
    <p:sldId id="323" r:id="rId34"/>
    <p:sldId id="324" r:id="rId35"/>
    <p:sldId id="325" r:id="rId36"/>
    <p:sldId id="326" r:id="rId37"/>
    <p:sldId id="327" r:id="rId38"/>
    <p:sldId id="328" r:id="rId39"/>
    <p:sldId id="329" r:id="rId40"/>
    <p:sldId id="330" r:id="rId41"/>
    <p:sldId id="332" r:id="rId42"/>
    <p:sldId id="331" r:id="rId43"/>
    <p:sldId id="333" r:id="rId44"/>
    <p:sldId id="334" r:id="rId45"/>
    <p:sldId id="335" r:id="rId46"/>
    <p:sldId id="336" r:id="rId47"/>
    <p:sldId id="337" r:id="rId48"/>
    <p:sldId id="338" r:id="rId49"/>
    <p:sldId id="340" r:id="rId50"/>
    <p:sldId id="341" r:id="rId51"/>
    <p:sldId id="343" r:id="rId52"/>
    <p:sldId id="342" r:id="rId53"/>
    <p:sldId id="344" r:id="rId54"/>
    <p:sldId id="345" r:id="rId55"/>
    <p:sldId id="346" r:id="rId56"/>
    <p:sldId id="347" r:id="rId57"/>
    <p:sldId id="348" r:id="rId58"/>
    <p:sldId id="349" r:id="rId59"/>
    <p:sldId id="350" r:id="rId60"/>
    <p:sldId id="351" r:id="rId61"/>
    <p:sldId id="352" r:id="rId62"/>
    <p:sldId id="353" r:id="rId63"/>
    <p:sldId id="354" r:id="rId64"/>
    <p:sldId id="355" r:id="rId65"/>
    <p:sldId id="356" r:id="rId66"/>
    <p:sldId id="357" r:id="rId67"/>
    <p:sldId id="358" r:id="rId68"/>
    <p:sldId id="359" r:id="rId69"/>
    <p:sldId id="360" r:id="rId70"/>
    <p:sldId id="363" r:id="rId71"/>
    <p:sldId id="361" r:id="rId72"/>
  </p:sldIdLst>
  <p:sldSz cx="9144000" cy="5143500" type="screen16x9"/>
  <p:notesSz cx="6858000" cy="9144000"/>
  <p:custDataLst>
    <p:tags r:id="rId7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94B50"/>
    <a:srgbClr val="FAC67A"/>
    <a:srgbClr val="FBD7A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44" autoAdjust="0"/>
    <p:restoredTop sz="91992" autoAdjust="0"/>
  </p:normalViewPr>
  <p:slideViewPr>
    <p:cSldViewPr snapToGrid="0">
      <p:cViewPr>
        <p:scale>
          <a:sx n="75" d="100"/>
          <a:sy n="75" d="100"/>
        </p:scale>
        <p:origin x="-1248" y="-2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44047-C4EF-4A49-995C-9F7E2328D949}" type="datetimeFigureOut">
              <a:rPr lang="zh-CN" altLang="en-US" smtClean="0"/>
              <a:pPr/>
              <a:t>2019/11/4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31F2A-5407-4B1F-B47F-9BA022D44A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67040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396117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69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70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71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07481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58084010"/>
      </p:ext>
    </p:extLst>
  </p:cSld>
  <p:clrMapOvr>
    <a:masterClrMapping/>
  </p:clrMapOvr>
  <p:transition spd="slow"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pPr/>
              <a:t>2019/11/4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49472095"/>
      </p:ext>
    </p:extLst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pPr/>
              <a:t>2019/11/4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7550092" y="4767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3760068"/>
      </p:ext>
    </p:extLst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等线" panose="02010600030101010101" pitchFamily="2" charset="-122"/>
              </a:defRPr>
            </a:lvl1pPr>
          </a:lstStyle>
          <a:p>
            <a:fld id="{3564A887-03F9-47D8-BE59-054BAE812535}" type="datetimeFigureOut">
              <a:rPr lang="zh-CN" altLang="en-US" smtClean="0"/>
              <a:pPr/>
              <a:t>2019/11/4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等线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等线" panose="02010600030101010101" pitchFamily="2" charset="-122"/>
              </a:defRPr>
            </a:lvl1pPr>
          </a:lstStyle>
          <a:p>
            <a:fld id="{986648CB-6AEC-4137-B868-166E7626F5C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1" r:id="rId4"/>
    <p:sldLayoutId id="2147483652" r:id="rId5"/>
    <p:sldLayoutId id="2147483654" r:id="rId6"/>
    <p:sldLayoutId id="2147483655" r:id="rId7"/>
  </p:sldLayoutIdLst>
  <p:transition spd="slow" advClick="0" advTm="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等线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jpe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e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jpe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e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0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Administrator\Desktop\&#25968;&#23398;&#35762;&#24231;&#22270;&#29255;\&#29233;&#21098;&#36753;-&#25968;&#27010;&#24565;&#8212;&#8212;&#26143;&#26399;&#20960;.mp4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1.jpe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jpe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3.jpe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e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jpeg"/><Relationship Id="rId4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6.jpe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jpe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8.jpe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jpeg"/><Relationship Id="rId4" Type="http://schemas.openxmlformats.org/officeDocument/2006/relationships/image" Target="../media/image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0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jpeg"/><Relationship Id="rId4" Type="http://schemas.openxmlformats.org/officeDocument/2006/relationships/image" Target="../media/image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2.jpeg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3.jpeg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4.jpeg"/><Relationship Id="rId4" Type="http://schemas.openxmlformats.org/officeDocument/2006/relationships/image" Target="../media/image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5.jpeg"/><Relationship Id="rId4" Type="http://schemas.openxmlformats.org/officeDocument/2006/relationships/image" Target="../media/image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6.jpeg"/><Relationship Id="rId4" Type="http://schemas.openxmlformats.org/officeDocument/2006/relationships/image" Target="../media/image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jpeg"/><Relationship Id="rId4" Type="http://schemas.openxmlformats.org/officeDocument/2006/relationships/image" Target="../media/image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8.jpeg"/><Relationship Id="rId4" Type="http://schemas.openxmlformats.org/officeDocument/2006/relationships/image" Target="../media/image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9.jpeg"/><Relationship Id="rId4" Type="http://schemas.openxmlformats.org/officeDocument/2006/relationships/image" Target="../media/image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0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jpeg"/><Relationship Id="rId4" Type="http://schemas.openxmlformats.org/officeDocument/2006/relationships/image" Target="../media/image4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2.jpeg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3.jpeg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4.jpeg"/><Relationship Id="rId4" Type="http://schemas.openxmlformats.org/officeDocument/2006/relationships/image" Target="../media/image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jpeg"/><Relationship Id="rId4" Type="http://schemas.openxmlformats.org/officeDocument/2006/relationships/image" Target="../media/image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6.png"/><Relationship Id="rId4" Type="http://schemas.openxmlformats.org/officeDocument/2006/relationships/image" Target="../media/image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7.jpeg"/><Relationship Id="rId4" Type="http://schemas.openxmlformats.org/officeDocument/2006/relationships/image" Target="../media/image4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8.jpeg"/><Relationship Id="rId4" Type="http://schemas.openxmlformats.org/officeDocument/2006/relationships/image" Target="../media/image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9.jpeg"/><Relationship Id="rId4" Type="http://schemas.openxmlformats.org/officeDocument/2006/relationships/image" Target="../media/image4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0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1.jpeg"/><Relationship Id="rId4" Type="http://schemas.openxmlformats.org/officeDocument/2006/relationships/image" Target="../media/image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2.jpeg"/><Relationship Id="rId4" Type="http://schemas.openxmlformats.org/officeDocument/2006/relationships/image" Target="../media/image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3.jpeg"/><Relationship Id="rId4" Type="http://schemas.openxmlformats.org/officeDocument/2006/relationships/image" Target="../media/image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4.jpeg"/><Relationship Id="rId4" Type="http://schemas.openxmlformats.org/officeDocument/2006/relationships/image" Target="../media/image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5.jpeg"/><Relationship Id="rId4" Type="http://schemas.openxmlformats.org/officeDocument/2006/relationships/image" Target="../media/image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6.jpeg"/><Relationship Id="rId4" Type="http://schemas.openxmlformats.org/officeDocument/2006/relationships/image" Target="../media/image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7.jpeg"/><Relationship Id="rId4" Type="http://schemas.openxmlformats.org/officeDocument/2006/relationships/image" Target="../media/image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8.jpeg"/><Relationship Id="rId4" Type="http://schemas.openxmlformats.org/officeDocument/2006/relationships/image" Target="../media/image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9.jpeg"/><Relationship Id="rId4" Type="http://schemas.openxmlformats.org/officeDocument/2006/relationships/image" Target="../media/image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0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Users\Administrator\Desktop\&#25968;&#23398;&#35762;&#24231;&#22270;&#29255;\&#29233;&#21098;&#36753;-&#25968;&#25968;.mp4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1.jpeg"/><Relationship Id="rId4" Type="http://schemas.openxmlformats.org/officeDocument/2006/relationships/image" Target="../media/image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2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2843808" y="483518"/>
            <a:ext cx="54006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234883" y="483518"/>
            <a:ext cx="0" cy="187220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cxnSpLocks/>
          </p:cNvCxnSpPr>
          <p:nvPr/>
        </p:nvCxnSpPr>
        <p:spPr>
          <a:xfrm>
            <a:off x="971600" y="4659982"/>
            <a:ext cx="54006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81124" y="2792536"/>
            <a:ext cx="0" cy="187220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2025151">
            <a:off x="-318338" y="-335758"/>
            <a:ext cx="2641594" cy="316849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6717115" y="2716510"/>
            <a:ext cx="2598017" cy="24173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006600" y="1246485"/>
            <a:ext cx="54991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学前儿童数概念和运算的学习与发展</a:t>
            </a:r>
            <a:endParaRPr lang="zh-CN" altLang="en-US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65500" y="3822700"/>
            <a:ext cx="3035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蒋京锦</a:t>
            </a:r>
            <a:endParaRPr lang="en-US" altLang="zh-CN" dirty="0" smtClean="0"/>
          </a:p>
          <a:p>
            <a:r>
              <a:rPr lang="zh-CN" altLang="en-US" dirty="0" smtClean="0"/>
              <a:t>常州市新北区新魏幼儿园</a:t>
            </a:r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251200" y="609600"/>
            <a:ext cx="232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</a:rPr>
              <a:t>园本培训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9154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8194" name="Picture 2" descr="C:\Users\Administrator\Desktop\数学讲座图片\IMG201909061352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7900" y="4933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9218" name="Picture 2" descr="C:\Users\Administrator\Desktop\数学讲座图片\IMG201909061354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5200" y="3873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0242" name="Picture 2" descr="C:\Users\Administrator\Desktop\数学讲座图片\IMG201909061356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54100" y="5016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1266" name="Picture 2" descr="C:\Users\Administrator\Desktop\数学讲座图片\IMG201909061358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7600" y="5016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2290" name="Picture 2" descr="C:\Users\Administrator\Desktop\数学讲座图片\IMG20190906140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500" y="4381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3314" name="Picture 2" descr="C:\Users\Administrator\Desktop\数学讲座图片\IMG201909061407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800" y="5080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4338" name="Picture 2" descr="C:\Users\Administrator\Desktop\数学讲座图片\IMG201909061407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2800" y="6477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5362" name="Picture 2" descr="C:\Users\Administrator\Desktop\数学讲座图片\IMG201909061408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9800" y="5524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6386" name="Picture 2" descr="C:\Users\Administrator\Desktop\数学讲座图片\IMG201909061411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0" y="5524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7410" name="Picture 2" descr="C:\Users\Administrator\Desktop\数学讲座图片\IMG201909061411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3556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" name="Picture 3" descr="C:\Users\Administrator\Desktop\数学讲座图片\IMG2019090613282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1100" y="850900"/>
            <a:ext cx="5372100" cy="3835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8434" name="Picture 2" descr="C:\Users\Administrator\Desktop\数学讲座图片\IMG201909061412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4889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19458" name="Picture 2" descr="C:\Users\Administrator\Desktop\数学讲座图片\IMG201909061414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9800" y="5397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0482" name="Picture 2" descr="C:\Users\Administrator\Desktop\数学讲座图片\IMG201909061415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7500" y="5778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1506" name="Picture 2" descr="C:\Users\Administrator\Desktop\数学讲座图片\IMG201909061418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6159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2530" name="Picture 2" descr="C:\Users\Administrator\Desktop\数学讲座图片\IMG201909061418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5060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3554" name="Picture 2" descr="C:\Users\Administrator\Desktop\数学讲座图片\IMG201909061421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5200" y="3619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4578" name="Picture 2" descr="C:\Users\Administrator\Desktop\数学讲座图片\IMG201909061422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3600" y="4508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5602" name="Picture 2" descr="C:\Users\Administrator\Desktop\数学讲座图片\IMG201909061424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5200" y="5270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6626" name="Picture 2" descr="C:\Users\Administrator\Desktop\数学讲座图片\IMG201909061425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8700" y="6540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7650" name="Picture 2" descr="C:\Users\Administrator\Desktop\数学讲座图片\IMG201909061426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2800" y="2159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" name="爱剪辑-数概念——星期几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901701" y="527050"/>
            <a:ext cx="5676900" cy="425767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8674" name="Picture 2" descr="C:\Users\Administrator\Desktop\数学讲座图片\IMG201909061432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900" y="5651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29698" name="Picture 2" descr="C:\Users\Administrator\Desktop\数学讲座图片\IMG201909061435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3600" y="5588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0722" name="Picture 2" descr="C:\Users\Administrator\Desktop\数学讲座图片\IMG201909061438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7100" y="6286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1746" name="Picture 2" descr="C:\Users\Administrator\Desktop\数学讲座图片\IMG201909061440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7800" y="6604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2770" name="Picture 2" descr="C:\Users\Administrator\Desktop\数学讲座图片\IMG201909061441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1900" y="5314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3794" name="Picture 2" descr="C:\Users\Administrator\Desktop\数学讲座图片\IMG201909061443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8700" y="4508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4818" name="Picture 2" descr="C:\Users\Administrator\Desktop\数学讲座图片\IMG201909061445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3300" y="5651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5842" name="Picture 2" descr="C:\Users\Administrator\Desktop\数学讲座图片\IMG201909061449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4127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6866" name="Picture 2" descr="C:\Users\Administrator\Desktop\数学讲座图片\IMG201909061450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5200" y="4572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7890" name="Picture 2" descr="C:\Users\Administrator\Desktop\数学讲座图片\IMG201909061451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9000" y="6286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074" name="Picture 2" descr="C:\Users\Administrator\Desktop\数学讲座图片\IMG201909061342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799" y="478975"/>
            <a:ext cx="5626101" cy="42195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8914" name="Picture 2" descr="C:\Users\Administrator\Desktop\数学讲座图片\IMG201909061457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0" y="5715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0962" name="Picture 2" descr="C:\Users\Administrator\Desktop\数学讲座图片\IMG201909061500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5200" y="3155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39938" name="Picture 2" descr="C:\Users\Administrator\Desktop\数学讲座图片\IMG201909061500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3600" y="4699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1986" name="Picture 2" descr="C:\Users\Administrator\Desktop\数学讲座图片\IMG201909061501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04900" y="3619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3010" name="Picture 2" descr="C:\Users\Administrator\Desktop\数学讲座图片\IMG201909061531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30300" y="4054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4034" name="Picture 2" descr="C:\Users\Administrator\Desktop\数学讲座图片\IMG201909061535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9700" y="6032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5058" name="Picture 2" descr="C:\Users\Administrator\Desktop\数学讲座图片\IMG2019090615355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600" y="4635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6082" name="Picture 2" descr="C:\Users\Administrator\Desktop\数学讲座图片\IMG201909061537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5651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7106" name="Picture 2" descr="C:\Users\Administrator\Desktop\数学讲座图片\IMG201909061539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9800" y="3937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8130" name="Picture 2" descr="C:\Users\Administrator\Desktop\数学讲座图片\IMG201909061542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7100" y="3619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098" name="Picture 2" descr="C:\Users\Administrator\Desktop\数学讲座图片\IMG201909061343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4599" y="450850"/>
            <a:ext cx="5647267" cy="423545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9154" name="Picture 2" descr="C:\Users\Administrator\Desktop\数学讲座图片\IMG201909061543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9000" y="5143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0178" name="Picture 2" descr="C:\Users\Administrator\Desktop\数学讲座图片\IMG201909061545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9800" y="6032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1202" name="Picture 2" descr="C:\Users\Administrator\Desktop\数学讲座图片\IMG201909061545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2800" y="3492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2226" name="Picture 2" descr="C:\Users\Administrator\Desktop\数学讲座图片\IMG201909061546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900" y="4191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3250" name="Picture 2" descr="C:\Users\Administrator\Desktop\数学讲座图片\IMG201909061547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3600" y="6413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404400"/>
            <a:ext cx="576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5298" name="Picture 2" descr="C:\Users\Administrator\Desktop\数学讲座图片\IMG20190906155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7900" y="4308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6322" name="Picture 2" descr="C:\Users\Administrator\Desktop\数学讲座图片\IMG201909061554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6300" y="5568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7346" name="Picture 2" descr="C:\Users\Administrator\Desktop\数学讲座图片\IMG201909061556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2500" y="3155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8370" name="Picture 2" descr="C:\Users\Administrator\Desktop\数学讲座图片\IMG201909061558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3300" y="6413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122" name="Picture 2" descr="C:\Users\Administrator\Desktop\数学讲座图片\IMG201909061344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3663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59394" name="Picture 2" descr="C:\Users\Administrator\Desktop\数学讲座图片\IMG201909061559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8300" y="4381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0418" name="Picture 2" descr="C:\Users\Administrator\Desktop\数学讲座图片\IMG20190906160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0600" y="3155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1442" name="Picture 2" descr="C:\Users\Administrator\Desktop\数学讲座图片\IMG201909061603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7300" y="5397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2466" name="Picture 2" descr="C:\Users\Administrator\Desktop\数学讲座图片\IMG201909061619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3500" y="3546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3490" name="Picture 2" descr="C:\Users\Administrator\Desktop\数学讲座图片\IMG201909061621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1400" y="4381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4514" name="Picture 2" descr="C:\Users\Administrator\Desktop\数学讲座图片\IMG201909061622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6200" y="4689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5538" name="Picture 2" descr="C:\Users\Administrator\Desktop\数学讲座图片\IMG201909061623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5200" y="5207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6562" name="Picture 2" descr="C:\Users\Administrator\Desktop\数学讲座图片\IMG201909061623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0700" y="4806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7586" name="Picture 2" descr="C:\Users\Administrator\Desktop\数学讲座图片\IMG201909061624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3800" y="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8610" name="Picture 2" descr="C:\Users\Administrator\Desktop\数学讲座图片\IMG201909061625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20500" y="5143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4" name="爱剪辑-数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257300" y="454025"/>
            <a:ext cx="5405967" cy="405447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9634" name="Picture 2" descr="C:\Users\Administrator\Desktop\数学讲座图片\IMG201909061626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7600" y="42980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70659" name="Picture 3" descr="C:\Users\Administrator\Desktop\数学讲座图片\IMG201909061626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9000" y="3746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6146" name="Picture 2" descr="C:\Users\Administrator\Desktop\数学讲座图片\IMG201909061348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5500" y="501650"/>
            <a:ext cx="5760000" cy="4320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6928" y="12391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915622">
            <a:off x="-71684" y="-92181"/>
            <a:ext cx="1073980" cy="1296144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9500" y="482600"/>
            <a:ext cx="5760000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900D429-DB43-45F8-8BAA-7BEFB510407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文艺清新论文答辩15"/>
</p:tagLst>
</file>

<file path=ppt/theme/theme1.xml><?xml version="1.0" encoding="utf-8"?>
<a:theme xmlns:a="http://schemas.openxmlformats.org/drawingml/2006/main" name="第一PPT，www.1ppt.com​">
  <a:themeElements>
    <a:clrScheme name="Office">
      <a:dk1>
        <a:srgbClr val="000000"/>
      </a:dk1>
      <a:lt1>
        <a:srgbClr val="FFFFFF"/>
      </a:lt1>
      <a:dk2>
        <a:srgbClr val="0C4E7E"/>
      </a:dk2>
      <a:lt2>
        <a:srgbClr val="E2DFCC"/>
      </a:lt2>
      <a:accent1>
        <a:srgbClr val="093759"/>
      </a:accent1>
      <a:accent2>
        <a:srgbClr val="F33735"/>
      </a:accent2>
      <a:accent3>
        <a:srgbClr val="AAC2AC"/>
      </a:accent3>
      <a:accent4>
        <a:srgbClr val="EBB690"/>
      </a:accent4>
      <a:accent5>
        <a:srgbClr val="0B4F76"/>
      </a:accent5>
      <a:accent6>
        <a:srgbClr val="BFBFBF"/>
      </a:accent6>
      <a:hlink>
        <a:srgbClr val="D10E0C"/>
      </a:hlink>
      <a:folHlink>
        <a:srgbClr val="BBB48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1144</TotalTime>
  <Words>93</Words>
  <Application>Microsoft Office PowerPoint</Application>
  <PresentationFormat>全屏显示(16:9)</PresentationFormat>
  <Paragraphs>75</Paragraphs>
  <Slides>71</Slides>
  <Notes>71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71</vt:i4>
      </vt:variant>
    </vt:vector>
  </HeadingPairs>
  <TitlesOfParts>
    <vt:vector size="72" baseType="lpstr">
      <vt:lpstr>第一PPT，www.1ppt.com​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</vt:vector>
  </TitlesOfParts>
  <Company>第一PPT，www.1ppt.com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韩范花卉</dc:title>
  <dc:subject>www.1ppt.com</dc:subject>
  <dc:creator>第一PPT</dc:creator>
  <cp:keywords>www.1ppt.com</cp:keywords>
  <dc:description>www.1ppt.com</dc:description>
  <cp:lastModifiedBy>Windows</cp:lastModifiedBy>
  <cp:revision>531</cp:revision>
  <dcterms:created xsi:type="dcterms:W3CDTF">2016-05-08T12:57:00Z</dcterms:created>
  <dcterms:modified xsi:type="dcterms:W3CDTF">2019-11-04T08:56:12Z</dcterms:modified>
  <cp:category>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