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9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BCDC-523B-43A8-B3E6-0A5397BE86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2EA-984A-4BDB-813D-5CF0BA2132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BCDC-523B-43A8-B3E6-0A5397BE86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2EA-984A-4BDB-813D-5CF0BA2132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BCDC-523B-43A8-B3E6-0A5397BE86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2EA-984A-4BDB-813D-5CF0BA21329D}" type="slidenum">
              <a:rPr lang="zh-CN" altLang="en-US" smtClean="0"/>
            </a:fld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BCDC-523B-43A8-B3E6-0A5397BE86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2EA-984A-4BDB-813D-5CF0BA2132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BCDC-523B-43A8-B3E6-0A5397BE86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2EA-984A-4BDB-813D-5CF0BA21329D}" type="slidenum">
              <a:rPr lang="zh-CN" altLang="en-US" smtClean="0"/>
            </a:fld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BCDC-523B-43A8-B3E6-0A5397BE86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2EA-984A-4BDB-813D-5CF0BA2132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BCDC-523B-43A8-B3E6-0A5397BE86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2EA-984A-4BDB-813D-5CF0BA2132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BCDC-523B-43A8-B3E6-0A5397BE86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2EA-984A-4BDB-813D-5CF0BA2132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BCDC-523B-43A8-B3E6-0A5397BE86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2EA-984A-4BDB-813D-5CF0BA2132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BCDC-523B-43A8-B3E6-0A5397BE86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2EA-984A-4BDB-813D-5CF0BA2132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BCDC-523B-43A8-B3E6-0A5397BE86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2EA-984A-4BDB-813D-5CF0BA2132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BCDC-523B-43A8-B3E6-0A5397BE86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2EA-984A-4BDB-813D-5CF0BA2132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BCDC-523B-43A8-B3E6-0A5397BE86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2EA-984A-4BDB-813D-5CF0BA2132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BCDC-523B-43A8-B3E6-0A5397BE86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2EA-984A-4BDB-813D-5CF0BA2132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0965" indent="0">
              <a:buNone/>
              <a:defRPr sz="1000"/>
            </a:lvl4pPr>
            <a:lvl5pPr marL="1828165" indent="0">
              <a:buNone/>
              <a:defRPr sz="1000"/>
            </a:lvl5pPr>
            <a:lvl6pPr marL="2285365" indent="0">
              <a:buNone/>
              <a:defRPr sz="1000"/>
            </a:lvl6pPr>
            <a:lvl7pPr marL="2742565" indent="0">
              <a:buNone/>
              <a:defRPr sz="1000"/>
            </a:lvl7pPr>
            <a:lvl8pPr marL="3199130" indent="0">
              <a:buNone/>
              <a:defRPr sz="1000"/>
            </a:lvl8pPr>
            <a:lvl9pPr marL="365633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BCDC-523B-43A8-B3E6-0A5397BE86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2EA-984A-4BDB-813D-5CF0BA2132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BCDC-523B-43A8-B3E6-0A5397BE86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82EA-984A-4BDB-813D-5CF0BA2132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EBCDC-523B-43A8-B3E6-0A5397BE86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5F882EA-984A-4BDB-813D-5CF0BA21329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-149717" y="2223465"/>
            <a:ext cx="7766936" cy="1646302"/>
          </a:xfrm>
        </p:spPr>
        <p:txBody>
          <a:bodyPr/>
          <a:lstStyle/>
          <a:p>
            <a:r>
              <a:rPr lang="zh-CN" altLang="en-US" sz="8800" b="1" dirty="0" smtClean="0"/>
              <a:t>玩转户外</a:t>
            </a:r>
            <a:endParaRPr lang="zh-CN" altLang="en-US" sz="88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记新蕾组第</a:t>
            </a:r>
            <a:r>
              <a:rPr lang="en-US" altLang="zh-CN" dirty="0" smtClean="0"/>
              <a:t>4</a:t>
            </a:r>
            <a:r>
              <a:rPr lang="zh-CN" altLang="en-US" dirty="0" smtClean="0"/>
              <a:t>次活动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4800" dirty="0" smtClean="0"/>
              <a:t>1.</a:t>
            </a:r>
            <a:r>
              <a:rPr lang="zh-CN" altLang="en-US" sz="4800" dirty="0" smtClean="0"/>
              <a:t>结合理论畅想法</a:t>
            </a:r>
            <a:endParaRPr lang="en-US" altLang="zh-CN" sz="4800" dirty="0" smtClean="0"/>
          </a:p>
          <a:p>
            <a:r>
              <a:rPr lang="en-US" altLang="zh-CN" sz="4800" dirty="0" smtClean="0"/>
              <a:t>2.</a:t>
            </a:r>
            <a:r>
              <a:rPr lang="zh-CN" altLang="en-US" sz="4800" dirty="0" smtClean="0"/>
              <a:t>户外材料畅玩法</a:t>
            </a:r>
            <a:endParaRPr lang="en-US" altLang="zh-CN" sz="4800" dirty="0" smtClean="0"/>
          </a:p>
          <a:p>
            <a:r>
              <a:rPr lang="en-US" altLang="zh-CN" sz="4800" dirty="0" smtClean="0"/>
              <a:t>3.</a:t>
            </a:r>
            <a:r>
              <a:rPr lang="zh-CN" altLang="en-US" sz="4800" dirty="0" smtClean="0"/>
              <a:t>组长引领</a:t>
            </a:r>
            <a:endParaRPr lang="zh-CN" alt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 </a:t>
            </a:r>
            <a:r>
              <a:rPr lang="en-US" altLang="zh-CN" dirty="0" smtClean="0"/>
              <a:t>               </a:t>
            </a:r>
            <a:r>
              <a:rPr lang="zh-CN" altLang="en-US" sz="4000" dirty="0" smtClean="0"/>
              <a:t>结合理论畅想法</a:t>
            </a:r>
            <a:endParaRPr lang="zh-CN" altLang="en-US" sz="40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30358" y="1643117"/>
          <a:ext cx="9321048" cy="42597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0524"/>
                <a:gridCol w="4660524"/>
              </a:tblGrid>
              <a:tr h="58576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/>
                        <a:t>我们看懂了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/>
                        <a:t>存在的困惑</a:t>
                      </a:r>
                      <a:endParaRPr lang="zh-CN" altLang="en-US" sz="2800" dirty="0"/>
                    </a:p>
                  </a:txBody>
                  <a:tcPr/>
                </a:tc>
              </a:tr>
              <a:tr h="3673975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4000" b="1" dirty="0" smtClean="0"/>
              <a:t>户外材料畅玩法</a:t>
            </a:r>
            <a:br>
              <a:rPr lang="en-US" altLang="zh-CN" sz="4000" b="1" dirty="0" smtClean="0"/>
            </a:br>
            <a:endParaRPr lang="zh-CN" altLang="en-US" sz="4000" b="1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31" y="1394234"/>
            <a:ext cx="8659058" cy="47103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8800" dirty="0" smtClean="0"/>
              <a:t>      谢谢聆听</a:t>
            </a:r>
            <a:endParaRPr lang="zh-CN" altLang="en-US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平面">
  <a:themeElements>
    <a:clrScheme name="平面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平面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平面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89</Words>
  <Application>WPS 演示</Application>
  <PresentationFormat>宽屏</PresentationFormat>
  <Paragraphs>24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9" baseType="lpstr">
      <vt:lpstr>Arial</vt:lpstr>
      <vt:lpstr>宋体</vt:lpstr>
      <vt:lpstr>Wingdings</vt:lpstr>
      <vt:lpstr>Wingdings 3</vt:lpstr>
      <vt:lpstr>Symbol</vt:lpstr>
      <vt:lpstr>Arial</vt:lpstr>
      <vt:lpstr>方正姚体</vt:lpstr>
      <vt:lpstr>Segoe Print</vt:lpstr>
      <vt:lpstr>Trebuchet MS</vt:lpstr>
      <vt:lpstr>华文新魏</vt:lpstr>
      <vt:lpstr>微软雅黑</vt:lpstr>
      <vt:lpstr>Arial Unicode MS</vt:lpstr>
      <vt:lpstr>Calibri</vt:lpstr>
      <vt:lpstr>平面</vt:lpstr>
      <vt:lpstr>玩转户外</vt:lpstr>
      <vt:lpstr>PowerPoint 演示文稿</vt:lpstr>
      <vt:lpstr>                结合理论畅想法</vt:lpstr>
      <vt:lpstr>户外材料畅玩法 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玩转户外</dc:title>
  <dc:creator>ok</dc:creator>
  <cp:lastModifiedBy>周琪</cp:lastModifiedBy>
  <cp:revision>3</cp:revision>
  <dcterms:created xsi:type="dcterms:W3CDTF">2020-11-10T05:30:00Z</dcterms:created>
  <dcterms:modified xsi:type="dcterms:W3CDTF">2020-12-15T00:26:57Z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