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handoutMasterIdLst>
    <p:handoutMasterId r:id="rId10"/>
  </p:handoutMasterIdLst>
  <p:sldIdLst>
    <p:sldId id="789" r:id="rId3"/>
    <p:sldId id="838" r:id="rId4"/>
    <p:sldId id="839" r:id="rId5"/>
    <p:sldId id="843" r:id="rId6"/>
    <p:sldId id="847" r:id="rId7"/>
    <p:sldId id="850" r:id="rId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6D7F"/>
    <a:srgbClr val="DFC9BF"/>
    <a:srgbClr val="D9E2E5"/>
    <a:srgbClr val="F7E7D5"/>
    <a:srgbClr val="F9D3C7"/>
    <a:srgbClr val="ECC79E"/>
    <a:srgbClr val="E9A18B"/>
    <a:srgbClr val="D0AFA0"/>
    <a:srgbClr val="FFFFFF"/>
    <a:srgbClr val="FBF3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1153" autoAdjust="0"/>
    <p:restoredTop sz="93992" autoAdjust="0"/>
  </p:normalViewPr>
  <p:slideViewPr>
    <p:cSldViewPr snapToGrid="0" showGuides="1">
      <p:cViewPr varScale="1">
        <p:scale>
          <a:sx n="110" d="100"/>
          <a:sy n="110" d="100"/>
        </p:scale>
        <p:origin x="72" y="134"/>
      </p:cViewPr>
      <p:guideLst>
        <p:guide pos="1020"/>
        <p:guide orient="horz" pos="3230"/>
        <p:guide orient="horz" pos="2391"/>
        <p:guide orient="horz" pos="2006"/>
        <p:guide orient="horz" pos="3140"/>
        <p:guide orient="horz" pos="1439"/>
        <p:guide orient="horz" pos="2618"/>
      </p:guideLst>
    </p:cSldViewPr>
  </p:slideViewPr>
  <p:notesTextViewPr>
    <p:cViewPr>
      <p:scale>
        <a:sx n="1" d="1"/>
        <a:sy n="1" d="1"/>
      </p:scale>
      <p:origin x="0" y="0"/>
    </p:cViewPr>
  </p:notesTextViewPr>
  <p:sorterViewPr>
    <p:cViewPr>
      <p:scale>
        <a:sx n="100" d="100"/>
        <a:sy n="100" d="100"/>
      </p:scale>
      <p:origin x="0" y="-1118"/>
    </p:cViewPr>
  </p:sorterViewPr>
  <p:notesViewPr>
    <p:cSldViewPr snapToGrid="0">
      <p:cViewPr varScale="1">
        <p:scale>
          <a:sx n="63" d="100"/>
          <a:sy n="63" d="100"/>
        </p:scale>
        <p:origin x="3134" y="5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handoutMaster" Target="handoutMasters/handoutMaster1.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CEDF00-B687-4518-A523-F35356445D8E}"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F37DF39-E0DC-43CD-A1BD-70206D7A237E}"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0DFCB8-7EF4-48C1-8984-7222E239D7E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A3BA41-6BA2-47AC-9C1D-5ECEA0A6E28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3" name="图片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grpSp>
        <p:nvGrpSpPr>
          <p:cNvPr id="5" name="组合 4"/>
          <p:cNvGrpSpPr/>
          <p:nvPr userDrawn="1"/>
        </p:nvGrpSpPr>
        <p:grpSpPr>
          <a:xfrm>
            <a:off x="142876" y="228601"/>
            <a:ext cx="4654550" cy="2033588"/>
            <a:chOff x="142876" y="228601"/>
            <a:chExt cx="4654550" cy="2033588"/>
          </a:xfrm>
        </p:grpSpPr>
        <p:sp>
          <p:nvSpPr>
            <p:cNvPr id="6" name="Freeform 5"/>
            <p:cNvSpPr/>
            <p:nvPr/>
          </p:nvSpPr>
          <p:spPr bwMode="auto">
            <a:xfrm>
              <a:off x="204789" y="228601"/>
              <a:ext cx="3935413" cy="2033588"/>
            </a:xfrm>
            <a:custGeom>
              <a:avLst/>
              <a:gdLst>
                <a:gd name="T0" fmla="*/ 4 w 2479"/>
                <a:gd name="T1" fmla="*/ 1281 h 1281"/>
                <a:gd name="T2" fmla="*/ 0 w 2479"/>
                <a:gd name="T3" fmla="*/ 1281 h 1281"/>
                <a:gd name="T4" fmla="*/ 0 w 2479"/>
                <a:gd name="T5" fmla="*/ 0 h 1281"/>
                <a:gd name="T6" fmla="*/ 2479 w 2479"/>
                <a:gd name="T7" fmla="*/ 0 h 1281"/>
                <a:gd name="T8" fmla="*/ 2479 w 2479"/>
                <a:gd name="T9" fmla="*/ 10 h 1281"/>
                <a:gd name="T10" fmla="*/ 4 w 2479"/>
                <a:gd name="T11" fmla="*/ 10 h 1281"/>
                <a:gd name="T12" fmla="*/ 4 w 2479"/>
                <a:gd name="T13" fmla="*/ 1281 h 1281"/>
              </a:gdLst>
              <a:ahLst/>
              <a:cxnLst>
                <a:cxn ang="0">
                  <a:pos x="T0" y="T1"/>
                </a:cxn>
                <a:cxn ang="0">
                  <a:pos x="T2" y="T3"/>
                </a:cxn>
                <a:cxn ang="0">
                  <a:pos x="T4" y="T5"/>
                </a:cxn>
                <a:cxn ang="0">
                  <a:pos x="T6" y="T7"/>
                </a:cxn>
                <a:cxn ang="0">
                  <a:pos x="T8" y="T9"/>
                </a:cxn>
                <a:cxn ang="0">
                  <a:pos x="T10" y="T11"/>
                </a:cxn>
                <a:cxn ang="0">
                  <a:pos x="T12" y="T13"/>
                </a:cxn>
              </a:cxnLst>
              <a:rect l="0" t="0" r="r" b="b"/>
              <a:pathLst>
                <a:path w="2479" h="1281">
                  <a:moveTo>
                    <a:pt x="4" y="1281"/>
                  </a:moveTo>
                  <a:lnTo>
                    <a:pt x="0" y="1281"/>
                  </a:lnTo>
                  <a:lnTo>
                    <a:pt x="0" y="0"/>
                  </a:lnTo>
                  <a:lnTo>
                    <a:pt x="2479" y="0"/>
                  </a:lnTo>
                  <a:lnTo>
                    <a:pt x="2479" y="10"/>
                  </a:lnTo>
                  <a:lnTo>
                    <a:pt x="4" y="10"/>
                  </a:lnTo>
                  <a:lnTo>
                    <a:pt x="4" y="1281"/>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6"/>
            <p:cNvSpPr/>
            <p:nvPr/>
          </p:nvSpPr>
          <p:spPr bwMode="auto">
            <a:xfrm>
              <a:off x="142876" y="290514"/>
              <a:ext cx="4654550" cy="1530350"/>
            </a:xfrm>
            <a:custGeom>
              <a:avLst/>
              <a:gdLst>
                <a:gd name="T0" fmla="*/ 9 w 2932"/>
                <a:gd name="T1" fmla="*/ 964 h 964"/>
                <a:gd name="T2" fmla="*/ 0 w 2932"/>
                <a:gd name="T3" fmla="*/ 964 h 964"/>
                <a:gd name="T4" fmla="*/ 0 w 2932"/>
                <a:gd name="T5" fmla="*/ 0 h 964"/>
                <a:gd name="T6" fmla="*/ 2932 w 2932"/>
                <a:gd name="T7" fmla="*/ 0 h 964"/>
                <a:gd name="T8" fmla="*/ 2932 w 2932"/>
                <a:gd name="T9" fmla="*/ 5 h 964"/>
                <a:gd name="T10" fmla="*/ 9 w 2932"/>
                <a:gd name="T11" fmla="*/ 5 h 964"/>
                <a:gd name="T12" fmla="*/ 9 w 2932"/>
                <a:gd name="T13" fmla="*/ 964 h 964"/>
              </a:gdLst>
              <a:ahLst/>
              <a:cxnLst>
                <a:cxn ang="0">
                  <a:pos x="T0" y="T1"/>
                </a:cxn>
                <a:cxn ang="0">
                  <a:pos x="T2" y="T3"/>
                </a:cxn>
                <a:cxn ang="0">
                  <a:pos x="T4" y="T5"/>
                </a:cxn>
                <a:cxn ang="0">
                  <a:pos x="T6" y="T7"/>
                </a:cxn>
                <a:cxn ang="0">
                  <a:pos x="T8" y="T9"/>
                </a:cxn>
                <a:cxn ang="0">
                  <a:pos x="T10" y="T11"/>
                </a:cxn>
                <a:cxn ang="0">
                  <a:pos x="T12" y="T13"/>
                </a:cxn>
              </a:cxnLst>
              <a:rect l="0" t="0" r="r" b="b"/>
              <a:pathLst>
                <a:path w="2932" h="964">
                  <a:moveTo>
                    <a:pt x="9" y="964"/>
                  </a:moveTo>
                  <a:lnTo>
                    <a:pt x="0" y="964"/>
                  </a:lnTo>
                  <a:lnTo>
                    <a:pt x="0" y="0"/>
                  </a:lnTo>
                  <a:lnTo>
                    <a:pt x="2932" y="0"/>
                  </a:lnTo>
                  <a:lnTo>
                    <a:pt x="2932" y="5"/>
                  </a:lnTo>
                  <a:lnTo>
                    <a:pt x="9" y="5"/>
                  </a:lnTo>
                  <a:lnTo>
                    <a:pt x="9" y="964"/>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8" name="组合 7"/>
          <p:cNvGrpSpPr/>
          <p:nvPr userDrawn="1"/>
        </p:nvGrpSpPr>
        <p:grpSpPr>
          <a:xfrm>
            <a:off x="4329984" y="2951162"/>
            <a:ext cx="4654550" cy="2033588"/>
            <a:chOff x="4329984" y="2951162"/>
            <a:chExt cx="4654550" cy="2033588"/>
          </a:xfrm>
        </p:grpSpPr>
        <p:sp>
          <p:nvSpPr>
            <p:cNvPr id="9" name="Freeform 7"/>
            <p:cNvSpPr/>
            <p:nvPr/>
          </p:nvSpPr>
          <p:spPr bwMode="auto">
            <a:xfrm>
              <a:off x="4995147" y="2951162"/>
              <a:ext cx="3927475" cy="2033588"/>
            </a:xfrm>
            <a:custGeom>
              <a:avLst/>
              <a:gdLst>
                <a:gd name="T0" fmla="*/ 2474 w 2474"/>
                <a:gd name="T1" fmla="*/ 1281 h 1281"/>
                <a:gd name="T2" fmla="*/ 0 w 2474"/>
                <a:gd name="T3" fmla="*/ 1281 h 1281"/>
                <a:gd name="T4" fmla="*/ 0 w 2474"/>
                <a:gd name="T5" fmla="*/ 1276 h 1281"/>
                <a:gd name="T6" fmla="*/ 2470 w 2474"/>
                <a:gd name="T7" fmla="*/ 1276 h 1281"/>
                <a:gd name="T8" fmla="*/ 2470 w 2474"/>
                <a:gd name="T9" fmla="*/ 0 h 1281"/>
                <a:gd name="T10" fmla="*/ 2474 w 2474"/>
                <a:gd name="T11" fmla="*/ 0 h 1281"/>
                <a:gd name="T12" fmla="*/ 2474 w 2474"/>
                <a:gd name="T13" fmla="*/ 1281 h 1281"/>
              </a:gdLst>
              <a:ahLst/>
              <a:cxnLst>
                <a:cxn ang="0">
                  <a:pos x="T0" y="T1"/>
                </a:cxn>
                <a:cxn ang="0">
                  <a:pos x="T2" y="T3"/>
                </a:cxn>
                <a:cxn ang="0">
                  <a:pos x="T4" y="T5"/>
                </a:cxn>
                <a:cxn ang="0">
                  <a:pos x="T6" y="T7"/>
                </a:cxn>
                <a:cxn ang="0">
                  <a:pos x="T8" y="T9"/>
                </a:cxn>
                <a:cxn ang="0">
                  <a:pos x="T10" y="T11"/>
                </a:cxn>
                <a:cxn ang="0">
                  <a:pos x="T12" y="T13"/>
                </a:cxn>
              </a:cxnLst>
              <a:rect l="0" t="0" r="r" b="b"/>
              <a:pathLst>
                <a:path w="2474" h="1281">
                  <a:moveTo>
                    <a:pt x="2474" y="1281"/>
                  </a:moveTo>
                  <a:lnTo>
                    <a:pt x="0" y="1281"/>
                  </a:lnTo>
                  <a:lnTo>
                    <a:pt x="0" y="1276"/>
                  </a:lnTo>
                  <a:lnTo>
                    <a:pt x="2470" y="1276"/>
                  </a:lnTo>
                  <a:lnTo>
                    <a:pt x="2470" y="0"/>
                  </a:lnTo>
                  <a:lnTo>
                    <a:pt x="2474" y="0"/>
                  </a:lnTo>
                  <a:lnTo>
                    <a:pt x="2474" y="1281"/>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8"/>
            <p:cNvSpPr/>
            <p:nvPr/>
          </p:nvSpPr>
          <p:spPr bwMode="auto">
            <a:xfrm>
              <a:off x="4329984" y="3392487"/>
              <a:ext cx="4654550" cy="1538288"/>
            </a:xfrm>
            <a:custGeom>
              <a:avLst/>
              <a:gdLst>
                <a:gd name="T0" fmla="*/ 2932 w 2932"/>
                <a:gd name="T1" fmla="*/ 969 h 969"/>
                <a:gd name="T2" fmla="*/ 0 w 2932"/>
                <a:gd name="T3" fmla="*/ 969 h 969"/>
                <a:gd name="T4" fmla="*/ 0 w 2932"/>
                <a:gd name="T5" fmla="*/ 959 h 969"/>
                <a:gd name="T6" fmla="*/ 2923 w 2932"/>
                <a:gd name="T7" fmla="*/ 959 h 969"/>
                <a:gd name="T8" fmla="*/ 2923 w 2932"/>
                <a:gd name="T9" fmla="*/ 0 h 969"/>
                <a:gd name="T10" fmla="*/ 2932 w 2932"/>
                <a:gd name="T11" fmla="*/ 0 h 969"/>
                <a:gd name="T12" fmla="*/ 2932 w 2932"/>
                <a:gd name="T13" fmla="*/ 969 h 969"/>
              </a:gdLst>
              <a:ahLst/>
              <a:cxnLst>
                <a:cxn ang="0">
                  <a:pos x="T0" y="T1"/>
                </a:cxn>
                <a:cxn ang="0">
                  <a:pos x="T2" y="T3"/>
                </a:cxn>
                <a:cxn ang="0">
                  <a:pos x="T4" y="T5"/>
                </a:cxn>
                <a:cxn ang="0">
                  <a:pos x="T6" y="T7"/>
                </a:cxn>
                <a:cxn ang="0">
                  <a:pos x="T8" y="T9"/>
                </a:cxn>
                <a:cxn ang="0">
                  <a:pos x="T10" y="T11"/>
                </a:cxn>
                <a:cxn ang="0">
                  <a:pos x="T12" y="T13"/>
                </a:cxn>
              </a:cxnLst>
              <a:rect l="0" t="0" r="r" b="b"/>
              <a:pathLst>
                <a:path w="2932" h="969">
                  <a:moveTo>
                    <a:pt x="2932" y="969"/>
                  </a:moveTo>
                  <a:lnTo>
                    <a:pt x="0" y="969"/>
                  </a:lnTo>
                  <a:lnTo>
                    <a:pt x="0" y="959"/>
                  </a:lnTo>
                  <a:lnTo>
                    <a:pt x="2923" y="959"/>
                  </a:lnTo>
                  <a:lnTo>
                    <a:pt x="2923" y="0"/>
                  </a:lnTo>
                  <a:lnTo>
                    <a:pt x="2932" y="0"/>
                  </a:lnTo>
                  <a:lnTo>
                    <a:pt x="2932" y="969"/>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矩形 3"/>
          <p:cNvSpPr/>
          <p:nvPr userDrawn="1"/>
        </p:nvSpPr>
        <p:spPr>
          <a:xfrm>
            <a:off x="0" y="0"/>
            <a:ext cx="9144000" cy="5143500"/>
          </a:xfrm>
          <a:prstGeom prst="rect">
            <a:avLst/>
          </a:pr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userDrawn="1"/>
        </p:nvGrpSpPr>
        <p:grpSpPr>
          <a:xfrm>
            <a:off x="142876" y="228601"/>
            <a:ext cx="3347531" cy="1462547"/>
            <a:chOff x="142876" y="228601"/>
            <a:chExt cx="4654550" cy="2033588"/>
          </a:xfrm>
        </p:grpSpPr>
        <p:sp>
          <p:nvSpPr>
            <p:cNvPr id="8" name="Freeform 5"/>
            <p:cNvSpPr/>
            <p:nvPr/>
          </p:nvSpPr>
          <p:spPr bwMode="auto">
            <a:xfrm>
              <a:off x="204789" y="228601"/>
              <a:ext cx="3935413" cy="2033588"/>
            </a:xfrm>
            <a:custGeom>
              <a:avLst/>
              <a:gdLst>
                <a:gd name="T0" fmla="*/ 4 w 2479"/>
                <a:gd name="T1" fmla="*/ 1281 h 1281"/>
                <a:gd name="T2" fmla="*/ 0 w 2479"/>
                <a:gd name="T3" fmla="*/ 1281 h 1281"/>
                <a:gd name="T4" fmla="*/ 0 w 2479"/>
                <a:gd name="T5" fmla="*/ 0 h 1281"/>
                <a:gd name="T6" fmla="*/ 2479 w 2479"/>
                <a:gd name="T7" fmla="*/ 0 h 1281"/>
                <a:gd name="T8" fmla="*/ 2479 w 2479"/>
                <a:gd name="T9" fmla="*/ 10 h 1281"/>
                <a:gd name="T10" fmla="*/ 4 w 2479"/>
                <a:gd name="T11" fmla="*/ 10 h 1281"/>
                <a:gd name="T12" fmla="*/ 4 w 2479"/>
                <a:gd name="T13" fmla="*/ 1281 h 1281"/>
              </a:gdLst>
              <a:ahLst/>
              <a:cxnLst>
                <a:cxn ang="0">
                  <a:pos x="T0" y="T1"/>
                </a:cxn>
                <a:cxn ang="0">
                  <a:pos x="T2" y="T3"/>
                </a:cxn>
                <a:cxn ang="0">
                  <a:pos x="T4" y="T5"/>
                </a:cxn>
                <a:cxn ang="0">
                  <a:pos x="T6" y="T7"/>
                </a:cxn>
                <a:cxn ang="0">
                  <a:pos x="T8" y="T9"/>
                </a:cxn>
                <a:cxn ang="0">
                  <a:pos x="T10" y="T11"/>
                </a:cxn>
                <a:cxn ang="0">
                  <a:pos x="T12" y="T13"/>
                </a:cxn>
              </a:cxnLst>
              <a:rect l="0" t="0" r="r" b="b"/>
              <a:pathLst>
                <a:path w="2479" h="1281">
                  <a:moveTo>
                    <a:pt x="4" y="1281"/>
                  </a:moveTo>
                  <a:lnTo>
                    <a:pt x="0" y="1281"/>
                  </a:lnTo>
                  <a:lnTo>
                    <a:pt x="0" y="0"/>
                  </a:lnTo>
                  <a:lnTo>
                    <a:pt x="2479" y="0"/>
                  </a:lnTo>
                  <a:lnTo>
                    <a:pt x="2479" y="10"/>
                  </a:lnTo>
                  <a:lnTo>
                    <a:pt x="4" y="10"/>
                  </a:lnTo>
                  <a:lnTo>
                    <a:pt x="4" y="1281"/>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6"/>
            <p:cNvSpPr/>
            <p:nvPr/>
          </p:nvSpPr>
          <p:spPr bwMode="auto">
            <a:xfrm>
              <a:off x="142876" y="290514"/>
              <a:ext cx="4654550" cy="1530350"/>
            </a:xfrm>
            <a:custGeom>
              <a:avLst/>
              <a:gdLst>
                <a:gd name="T0" fmla="*/ 9 w 2932"/>
                <a:gd name="T1" fmla="*/ 964 h 964"/>
                <a:gd name="T2" fmla="*/ 0 w 2932"/>
                <a:gd name="T3" fmla="*/ 964 h 964"/>
                <a:gd name="T4" fmla="*/ 0 w 2932"/>
                <a:gd name="T5" fmla="*/ 0 h 964"/>
                <a:gd name="T6" fmla="*/ 2932 w 2932"/>
                <a:gd name="T7" fmla="*/ 0 h 964"/>
                <a:gd name="T8" fmla="*/ 2932 w 2932"/>
                <a:gd name="T9" fmla="*/ 5 h 964"/>
                <a:gd name="T10" fmla="*/ 9 w 2932"/>
                <a:gd name="T11" fmla="*/ 5 h 964"/>
                <a:gd name="T12" fmla="*/ 9 w 2932"/>
                <a:gd name="T13" fmla="*/ 964 h 964"/>
              </a:gdLst>
              <a:ahLst/>
              <a:cxnLst>
                <a:cxn ang="0">
                  <a:pos x="T0" y="T1"/>
                </a:cxn>
                <a:cxn ang="0">
                  <a:pos x="T2" y="T3"/>
                </a:cxn>
                <a:cxn ang="0">
                  <a:pos x="T4" y="T5"/>
                </a:cxn>
                <a:cxn ang="0">
                  <a:pos x="T6" y="T7"/>
                </a:cxn>
                <a:cxn ang="0">
                  <a:pos x="T8" y="T9"/>
                </a:cxn>
                <a:cxn ang="0">
                  <a:pos x="T10" y="T11"/>
                </a:cxn>
                <a:cxn ang="0">
                  <a:pos x="T12" y="T13"/>
                </a:cxn>
              </a:cxnLst>
              <a:rect l="0" t="0" r="r" b="b"/>
              <a:pathLst>
                <a:path w="2932" h="964">
                  <a:moveTo>
                    <a:pt x="9" y="964"/>
                  </a:moveTo>
                  <a:lnTo>
                    <a:pt x="0" y="964"/>
                  </a:lnTo>
                  <a:lnTo>
                    <a:pt x="0" y="0"/>
                  </a:lnTo>
                  <a:lnTo>
                    <a:pt x="2932" y="0"/>
                  </a:lnTo>
                  <a:lnTo>
                    <a:pt x="2932" y="5"/>
                  </a:lnTo>
                  <a:lnTo>
                    <a:pt x="9" y="5"/>
                  </a:lnTo>
                  <a:lnTo>
                    <a:pt x="9" y="964"/>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 name="组合 9"/>
          <p:cNvGrpSpPr/>
          <p:nvPr userDrawn="1"/>
        </p:nvGrpSpPr>
        <p:grpSpPr>
          <a:xfrm>
            <a:off x="5637674" y="3531265"/>
            <a:ext cx="3347531" cy="1462547"/>
            <a:chOff x="4329984" y="2951162"/>
            <a:chExt cx="4654550" cy="2033588"/>
          </a:xfrm>
        </p:grpSpPr>
        <p:sp>
          <p:nvSpPr>
            <p:cNvPr id="11" name="Freeform 7"/>
            <p:cNvSpPr/>
            <p:nvPr/>
          </p:nvSpPr>
          <p:spPr bwMode="auto">
            <a:xfrm>
              <a:off x="4995147" y="2951162"/>
              <a:ext cx="3927475" cy="2033588"/>
            </a:xfrm>
            <a:custGeom>
              <a:avLst/>
              <a:gdLst>
                <a:gd name="T0" fmla="*/ 2474 w 2474"/>
                <a:gd name="T1" fmla="*/ 1281 h 1281"/>
                <a:gd name="T2" fmla="*/ 0 w 2474"/>
                <a:gd name="T3" fmla="*/ 1281 h 1281"/>
                <a:gd name="T4" fmla="*/ 0 w 2474"/>
                <a:gd name="T5" fmla="*/ 1276 h 1281"/>
                <a:gd name="T6" fmla="*/ 2470 w 2474"/>
                <a:gd name="T7" fmla="*/ 1276 h 1281"/>
                <a:gd name="T8" fmla="*/ 2470 w 2474"/>
                <a:gd name="T9" fmla="*/ 0 h 1281"/>
                <a:gd name="T10" fmla="*/ 2474 w 2474"/>
                <a:gd name="T11" fmla="*/ 0 h 1281"/>
                <a:gd name="T12" fmla="*/ 2474 w 2474"/>
                <a:gd name="T13" fmla="*/ 1281 h 1281"/>
              </a:gdLst>
              <a:ahLst/>
              <a:cxnLst>
                <a:cxn ang="0">
                  <a:pos x="T0" y="T1"/>
                </a:cxn>
                <a:cxn ang="0">
                  <a:pos x="T2" y="T3"/>
                </a:cxn>
                <a:cxn ang="0">
                  <a:pos x="T4" y="T5"/>
                </a:cxn>
                <a:cxn ang="0">
                  <a:pos x="T6" y="T7"/>
                </a:cxn>
                <a:cxn ang="0">
                  <a:pos x="T8" y="T9"/>
                </a:cxn>
                <a:cxn ang="0">
                  <a:pos x="T10" y="T11"/>
                </a:cxn>
                <a:cxn ang="0">
                  <a:pos x="T12" y="T13"/>
                </a:cxn>
              </a:cxnLst>
              <a:rect l="0" t="0" r="r" b="b"/>
              <a:pathLst>
                <a:path w="2474" h="1281">
                  <a:moveTo>
                    <a:pt x="2474" y="1281"/>
                  </a:moveTo>
                  <a:lnTo>
                    <a:pt x="0" y="1281"/>
                  </a:lnTo>
                  <a:lnTo>
                    <a:pt x="0" y="1276"/>
                  </a:lnTo>
                  <a:lnTo>
                    <a:pt x="2470" y="1276"/>
                  </a:lnTo>
                  <a:lnTo>
                    <a:pt x="2470" y="0"/>
                  </a:lnTo>
                  <a:lnTo>
                    <a:pt x="2474" y="0"/>
                  </a:lnTo>
                  <a:lnTo>
                    <a:pt x="2474" y="1281"/>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8"/>
            <p:cNvSpPr/>
            <p:nvPr/>
          </p:nvSpPr>
          <p:spPr bwMode="auto">
            <a:xfrm>
              <a:off x="4329984" y="3392487"/>
              <a:ext cx="4654550" cy="1538288"/>
            </a:xfrm>
            <a:custGeom>
              <a:avLst/>
              <a:gdLst>
                <a:gd name="T0" fmla="*/ 2932 w 2932"/>
                <a:gd name="T1" fmla="*/ 969 h 969"/>
                <a:gd name="T2" fmla="*/ 0 w 2932"/>
                <a:gd name="T3" fmla="*/ 969 h 969"/>
                <a:gd name="T4" fmla="*/ 0 w 2932"/>
                <a:gd name="T5" fmla="*/ 959 h 969"/>
                <a:gd name="T6" fmla="*/ 2923 w 2932"/>
                <a:gd name="T7" fmla="*/ 959 h 969"/>
                <a:gd name="T8" fmla="*/ 2923 w 2932"/>
                <a:gd name="T9" fmla="*/ 0 h 969"/>
                <a:gd name="T10" fmla="*/ 2932 w 2932"/>
                <a:gd name="T11" fmla="*/ 0 h 969"/>
                <a:gd name="T12" fmla="*/ 2932 w 2932"/>
                <a:gd name="T13" fmla="*/ 969 h 969"/>
              </a:gdLst>
              <a:ahLst/>
              <a:cxnLst>
                <a:cxn ang="0">
                  <a:pos x="T0" y="T1"/>
                </a:cxn>
                <a:cxn ang="0">
                  <a:pos x="T2" y="T3"/>
                </a:cxn>
                <a:cxn ang="0">
                  <a:pos x="T4" y="T5"/>
                </a:cxn>
                <a:cxn ang="0">
                  <a:pos x="T6" y="T7"/>
                </a:cxn>
                <a:cxn ang="0">
                  <a:pos x="T8" y="T9"/>
                </a:cxn>
                <a:cxn ang="0">
                  <a:pos x="T10" y="T11"/>
                </a:cxn>
                <a:cxn ang="0">
                  <a:pos x="T12" y="T13"/>
                </a:cxn>
              </a:cxnLst>
              <a:rect l="0" t="0" r="r" b="b"/>
              <a:pathLst>
                <a:path w="2932" h="969">
                  <a:moveTo>
                    <a:pt x="2932" y="969"/>
                  </a:moveTo>
                  <a:lnTo>
                    <a:pt x="0" y="969"/>
                  </a:lnTo>
                  <a:lnTo>
                    <a:pt x="0" y="959"/>
                  </a:lnTo>
                  <a:lnTo>
                    <a:pt x="2923" y="959"/>
                  </a:lnTo>
                  <a:lnTo>
                    <a:pt x="2923" y="0"/>
                  </a:lnTo>
                  <a:lnTo>
                    <a:pt x="2932" y="0"/>
                  </a:lnTo>
                  <a:lnTo>
                    <a:pt x="2932" y="969"/>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矩形 3"/>
          <p:cNvSpPr/>
          <p:nvPr userDrawn="1"/>
        </p:nvSpPr>
        <p:spPr>
          <a:xfrm>
            <a:off x="0" y="0"/>
            <a:ext cx="9144000" cy="5143500"/>
          </a:xfrm>
          <a:prstGeom prst="rect">
            <a:avLst/>
          </a:pr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userDrawn="1"/>
        </p:nvGrpSpPr>
        <p:grpSpPr>
          <a:xfrm>
            <a:off x="142876" y="228601"/>
            <a:ext cx="3347531" cy="1462547"/>
            <a:chOff x="142876" y="228601"/>
            <a:chExt cx="4654550" cy="2033588"/>
          </a:xfrm>
        </p:grpSpPr>
        <p:sp>
          <p:nvSpPr>
            <p:cNvPr id="8" name="Freeform 5"/>
            <p:cNvSpPr/>
            <p:nvPr/>
          </p:nvSpPr>
          <p:spPr bwMode="auto">
            <a:xfrm>
              <a:off x="204789" y="228601"/>
              <a:ext cx="3935413" cy="2033588"/>
            </a:xfrm>
            <a:custGeom>
              <a:avLst/>
              <a:gdLst>
                <a:gd name="T0" fmla="*/ 4 w 2479"/>
                <a:gd name="T1" fmla="*/ 1281 h 1281"/>
                <a:gd name="T2" fmla="*/ 0 w 2479"/>
                <a:gd name="T3" fmla="*/ 1281 h 1281"/>
                <a:gd name="T4" fmla="*/ 0 w 2479"/>
                <a:gd name="T5" fmla="*/ 0 h 1281"/>
                <a:gd name="T6" fmla="*/ 2479 w 2479"/>
                <a:gd name="T7" fmla="*/ 0 h 1281"/>
                <a:gd name="T8" fmla="*/ 2479 w 2479"/>
                <a:gd name="T9" fmla="*/ 10 h 1281"/>
                <a:gd name="T10" fmla="*/ 4 w 2479"/>
                <a:gd name="T11" fmla="*/ 10 h 1281"/>
                <a:gd name="T12" fmla="*/ 4 w 2479"/>
                <a:gd name="T13" fmla="*/ 1281 h 1281"/>
              </a:gdLst>
              <a:ahLst/>
              <a:cxnLst>
                <a:cxn ang="0">
                  <a:pos x="T0" y="T1"/>
                </a:cxn>
                <a:cxn ang="0">
                  <a:pos x="T2" y="T3"/>
                </a:cxn>
                <a:cxn ang="0">
                  <a:pos x="T4" y="T5"/>
                </a:cxn>
                <a:cxn ang="0">
                  <a:pos x="T6" y="T7"/>
                </a:cxn>
                <a:cxn ang="0">
                  <a:pos x="T8" y="T9"/>
                </a:cxn>
                <a:cxn ang="0">
                  <a:pos x="T10" y="T11"/>
                </a:cxn>
                <a:cxn ang="0">
                  <a:pos x="T12" y="T13"/>
                </a:cxn>
              </a:cxnLst>
              <a:rect l="0" t="0" r="r" b="b"/>
              <a:pathLst>
                <a:path w="2479" h="1281">
                  <a:moveTo>
                    <a:pt x="4" y="1281"/>
                  </a:moveTo>
                  <a:lnTo>
                    <a:pt x="0" y="1281"/>
                  </a:lnTo>
                  <a:lnTo>
                    <a:pt x="0" y="0"/>
                  </a:lnTo>
                  <a:lnTo>
                    <a:pt x="2479" y="0"/>
                  </a:lnTo>
                  <a:lnTo>
                    <a:pt x="2479" y="10"/>
                  </a:lnTo>
                  <a:lnTo>
                    <a:pt x="4" y="10"/>
                  </a:lnTo>
                  <a:lnTo>
                    <a:pt x="4" y="1281"/>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6"/>
            <p:cNvSpPr/>
            <p:nvPr/>
          </p:nvSpPr>
          <p:spPr bwMode="auto">
            <a:xfrm>
              <a:off x="142876" y="290514"/>
              <a:ext cx="4654550" cy="1530350"/>
            </a:xfrm>
            <a:custGeom>
              <a:avLst/>
              <a:gdLst>
                <a:gd name="T0" fmla="*/ 9 w 2932"/>
                <a:gd name="T1" fmla="*/ 964 h 964"/>
                <a:gd name="T2" fmla="*/ 0 w 2932"/>
                <a:gd name="T3" fmla="*/ 964 h 964"/>
                <a:gd name="T4" fmla="*/ 0 w 2932"/>
                <a:gd name="T5" fmla="*/ 0 h 964"/>
                <a:gd name="T6" fmla="*/ 2932 w 2932"/>
                <a:gd name="T7" fmla="*/ 0 h 964"/>
                <a:gd name="T8" fmla="*/ 2932 w 2932"/>
                <a:gd name="T9" fmla="*/ 5 h 964"/>
                <a:gd name="T10" fmla="*/ 9 w 2932"/>
                <a:gd name="T11" fmla="*/ 5 h 964"/>
                <a:gd name="T12" fmla="*/ 9 w 2932"/>
                <a:gd name="T13" fmla="*/ 964 h 964"/>
              </a:gdLst>
              <a:ahLst/>
              <a:cxnLst>
                <a:cxn ang="0">
                  <a:pos x="T0" y="T1"/>
                </a:cxn>
                <a:cxn ang="0">
                  <a:pos x="T2" y="T3"/>
                </a:cxn>
                <a:cxn ang="0">
                  <a:pos x="T4" y="T5"/>
                </a:cxn>
                <a:cxn ang="0">
                  <a:pos x="T6" y="T7"/>
                </a:cxn>
                <a:cxn ang="0">
                  <a:pos x="T8" y="T9"/>
                </a:cxn>
                <a:cxn ang="0">
                  <a:pos x="T10" y="T11"/>
                </a:cxn>
                <a:cxn ang="0">
                  <a:pos x="T12" y="T13"/>
                </a:cxn>
              </a:cxnLst>
              <a:rect l="0" t="0" r="r" b="b"/>
              <a:pathLst>
                <a:path w="2932" h="964">
                  <a:moveTo>
                    <a:pt x="9" y="964"/>
                  </a:moveTo>
                  <a:lnTo>
                    <a:pt x="0" y="964"/>
                  </a:lnTo>
                  <a:lnTo>
                    <a:pt x="0" y="0"/>
                  </a:lnTo>
                  <a:lnTo>
                    <a:pt x="2932" y="0"/>
                  </a:lnTo>
                  <a:lnTo>
                    <a:pt x="2932" y="5"/>
                  </a:lnTo>
                  <a:lnTo>
                    <a:pt x="9" y="5"/>
                  </a:lnTo>
                  <a:lnTo>
                    <a:pt x="9" y="964"/>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 name="组合 9"/>
          <p:cNvGrpSpPr/>
          <p:nvPr userDrawn="1"/>
        </p:nvGrpSpPr>
        <p:grpSpPr>
          <a:xfrm>
            <a:off x="5637674" y="3531265"/>
            <a:ext cx="3347531" cy="1462547"/>
            <a:chOff x="4329984" y="2951162"/>
            <a:chExt cx="4654550" cy="2033588"/>
          </a:xfrm>
        </p:grpSpPr>
        <p:sp>
          <p:nvSpPr>
            <p:cNvPr id="11" name="Freeform 7"/>
            <p:cNvSpPr/>
            <p:nvPr/>
          </p:nvSpPr>
          <p:spPr bwMode="auto">
            <a:xfrm>
              <a:off x="4995147" y="2951162"/>
              <a:ext cx="3927475" cy="2033588"/>
            </a:xfrm>
            <a:custGeom>
              <a:avLst/>
              <a:gdLst>
                <a:gd name="T0" fmla="*/ 2474 w 2474"/>
                <a:gd name="T1" fmla="*/ 1281 h 1281"/>
                <a:gd name="T2" fmla="*/ 0 w 2474"/>
                <a:gd name="T3" fmla="*/ 1281 h 1281"/>
                <a:gd name="T4" fmla="*/ 0 w 2474"/>
                <a:gd name="T5" fmla="*/ 1276 h 1281"/>
                <a:gd name="T6" fmla="*/ 2470 w 2474"/>
                <a:gd name="T7" fmla="*/ 1276 h 1281"/>
                <a:gd name="T8" fmla="*/ 2470 w 2474"/>
                <a:gd name="T9" fmla="*/ 0 h 1281"/>
                <a:gd name="T10" fmla="*/ 2474 w 2474"/>
                <a:gd name="T11" fmla="*/ 0 h 1281"/>
                <a:gd name="T12" fmla="*/ 2474 w 2474"/>
                <a:gd name="T13" fmla="*/ 1281 h 1281"/>
              </a:gdLst>
              <a:ahLst/>
              <a:cxnLst>
                <a:cxn ang="0">
                  <a:pos x="T0" y="T1"/>
                </a:cxn>
                <a:cxn ang="0">
                  <a:pos x="T2" y="T3"/>
                </a:cxn>
                <a:cxn ang="0">
                  <a:pos x="T4" y="T5"/>
                </a:cxn>
                <a:cxn ang="0">
                  <a:pos x="T6" y="T7"/>
                </a:cxn>
                <a:cxn ang="0">
                  <a:pos x="T8" y="T9"/>
                </a:cxn>
                <a:cxn ang="0">
                  <a:pos x="T10" y="T11"/>
                </a:cxn>
                <a:cxn ang="0">
                  <a:pos x="T12" y="T13"/>
                </a:cxn>
              </a:cxnLst>
              <a:rect l="0" t="0" r="r" b="b"/>
              <a:pathLst>
                <a:path w="2474" h="1281">
                  <a:moveTo>
                    <a:pt x="2474" y="1281"/>
                  </a:moveTo>
                  <a:lnTo>
                    <a:pt x="0" y="1281"/>
                  </a:lnTo>
                  <a:lnTo>
                    <a:pt x="0" y="1276"/>
                  </a:lnTo>
                  <a:lnTo>
                    <a:pt x="2470" y="1276"/>
                  </a:lnTo>
                  <a:lnTo>
                    <a:pt x="2470" y="0"/>
                  </a:lnTo>
                  <a:lnTo>
                    <a:pt x="2474" y="0"/>
                  </a:lnTo>
                  <a:lnTo>
                    <a:pt x="2474" y="1281"/>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8"/>
            <p:cNvSpPr/>
            <p:nvPr/>
          </p:nvSpPr>
          <p:spPr bwMode="auto">
            <a:xfrm>
              <a:off x="4329984" y="3392487"/>
              <a:ext cx="4654550" cy="1538288"/>
            </a:xfrm>
            <a:custGeom>
              <a:avLst/>
              <a:gdLst>
                <a:gd name="T0" fmla="*/ 2932 w 2932"/>
                <a:gd name="T1" fmla="*/ 969 h 969"/>
                <a:gd name="T2" fmla="*/ 0 w 2932"/>
                <a:gd name="T3" fmla="*/ 969 h 969"/>
                <a:gd name="T4" fmla="*/ 0 w 2932"/>
                <a:gd name="T5" fmla="*/ 959 h 969"/>
                <a:gd name="T6" fmla="*/ 2923 w 2932"/>
                <a:gd name="T7" fmla="*/ 959 h 969"/>
                <a:gd name="T8" fmla="*/ 2923 w 2932"/>
                <a:gd name="T9" fmla="*/ 0 h 969"/>
                <a:gd name="T10" fmla="*/ 2932 w 2932"/>
                <a:gd name="T11" fmla="*/ 0 h 969"/>
                <a:gd name="T12" fmla="*/ 2932 w 2932"/>
                <a:gd name="T13" fmla="*/ 969 h 969"/>
              </a:gdLst>
              <a:ahLst/>
              <a:cxnLst>
                <a:cxn ang="0">
                  <a:pos x="T0" y="T1"/>
                </a:cxn>
                <a:cxn ang="0">
                  <a:pos x="T2" y="T3"/>
                </a:cxn>
                <a:cxn ang="0">
                  <a:pos x="T4" y="T5"/>
                </a:cxn>
                <a:cxn ang="0">
                  <a:pos x="T6" y="T7"/>
                </a:cxn>
                <a:cxn ang="0">
                  <a:pos x="T8" y="T9"/>
                </a:cxn>
                <a:cxn ang="0">
                  <a:pos x="T10" y="T11"/>
                </a:cxn>
                <a:cxn ang="0">
                  <a:pos x="T12" y="T13"/>
                </a:cxn>
              </a:cxnLst>
              <a:rect l="0" t="0" r="r" b="b"/>
              <a:pathLst>
                <a:path w="2932" h="969">
                  <a:moveTo>
                    <a:pt x="2932" y="969"/>
                  </a:moveTo>
                  <a:lnTo>
                    <a:pt x="0" y="969"/>
                  </a:lnTo>
                  <a:lnTo>
                    <a:pt x="0" y="959"/>
                  </a:lnTo>
                  <a:lnTo>
                    <a:pt x="2923" y="959"/>
                  </a:lnTo>
                  <a:lnTo>
                    <a:pt x="2923" y="0"/>
                  </a:lnTo>
                  <a:lnTo>
                    <a:pt x="2932" y="0"/>
                  </a:lnTo>
                  <a:lnTo>
                    <a:pt x="2932" y="969"/>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3" name="组合 12"/>
          <p:cNvGrpSpPr/>
          <p:nvPr userDrawn="1"/>
        </p:nvGrpSpPr>
        <p:grpSpPr>
          <a:xfrm>
            <a:off x="294347" y="1404100"/>
            <a:ext cx="2653510" cy="1159327"/>
            <a:chOff x="142876" y="228601"/>
            <a:chExt cx="4654550" cy="2033588"/>
          </a:xfrm>
        </p:grpSpPr>
        <p:sp>
          <p:nvSpPr>
            <p:cNvPr id="14" name="Freeform 5"/>
            <p:cNvSpPr/>
            <p:nvPr/>
          </p:nvSpPr>
          <p:spPr bwMode="auto">
            <a:xfrm>
              <a:off x="204789" y="228601"/>
              <a:ext cx="3935413" cy="2033588"/>
            </a:xfrm>
            <a:custGeom>
              <a:avLst/>
              <a:gdLst>
                <a:gd name="T0" fmla="*/ 4 w 2479"/>
                <a:gd name="T1" fmla="*/ 1281 h 1281"/>
                <a:gd name="T2" fmla="*/ 0 w 2479"/>
                <a:gd name="T3" fmla="*/ 1281 h 1281"/>
                <a:gd name="T4" fmla="*/ 0 w 2479"/>
                <a:gd name="T5" fmla="*/ 0 h 1281"/>
                <a:gd name="T6" fmla="*/ 2479 w 2479"/>
                <a:gd name="T7" fmla="*/ 0 h 1281"/>
                <a:gd name="T8" fmla="*/ 2479 w 2479"/>
                <a:gd name="T9" fmla="*/ 10 h 1281"/>
                <a:gd name="T10" fmla="*/ 4 w 2479"/>
                <a:gd name="T11" fmla="*/ 10 h 1281"/>
                <a:gd name="T12" fmla="*/ 4 w 2479"/>
                <a:gd name="T13" fmla="*/ 1281 h 1281"/>
              </a:gdLst>
              <a:ahLst/>
              <a:cxnLst>
                <a:cxn ang="0">
                  <a:pos x="T0" y="T1"/>
                </a:cxn>
                <a:cxn ang="0">
                  <a:pos x="T2" y="T3"/>
                </a:cxn>
                <a:cxn ang="0">
                  <a:pos x="T4" y="T5"/>
                </a:cxn>
                <a:cxn ang="0">
                  <a:pos x="T6" y="T7"/>
                </a:cxn>
                <a:cxn ang="0">
                  <a:pos x="T8" y="T9"/>
                </a:cxn>
                <a:cxn ang="0">
                  <a:pos x="T10" y="T11"/>
                </a:cxn>
                <a:cxn ang="0">
                  <a:pos x="T12" y="T13"/>
                </a:cxn>
              </a:cxnLst>
              <a:rect l="0" t="0" r="r" b="b"/>
              <a:pathLst>
                <a:path w="2479" h="1281">
                  <a:moveTo>
                    <a:pt x="4" y="1281"/>
                  </a:moveTo>
                  <a:lnTo>
                    <a:pt x="0" y="1281"/>
                  </a:lnTo>
                  <a:lnTo>
                    <a:pt x="0" y="0"/>
                  </a:lnTo>
                  <a:lnTo>
                    <a:pt x="2479" y="0"/>
                  </a:lnTo>
                  <a:lnTo>
                    <a:pt x="2479" y="10"/>
                  </a:lnTo>
                  <a:lnTo>
                    <a:pt x="4" y="10"/>
                  </a:lnTo>
                  <a:lnTo>
                    <a:pt x="4" y="1281"/>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6"/>
            <p:cNvSpPr/>
            <p:nvPr/>
          </p:nvSpPr>
          <p:spPr bwMode="auto">
            <a:xfrm>
              <a:off x="142876" y="290514"/>
              <a:ext cx="4654550" cy="1530350"/>
            </a:xfrm>
            <a:custGeom>
              <a:avLst/>
              <a:gdLst>
                <a:gd name="T0" fmla="*/ 9 w 2932"/>
                <a:gd name="T1" fmla="*/ 964 h 964"/>
                <a:gd name="T2" fmla="*/ 0 w 2932"/>
                <a:gd name="T3" fmla="*/ 964 h 964"/>
                <a:gd name="T4" fmla="*/ 0 w 2932"/>
                <a:gd name="T5" fmla="*/ 0 h 964"/>
                <a:gd name="T6" fmla="*/ 2932 w 2932"/>
                <a:gd name="T7" fmla="*/ 0 h 964"/>
                <a:gd name="T8" fmla="*/ 2932 w 2932"/>
                <a:gd name="T9" fmla="*/ 5 h 964"/>
                <a:gd name="T10" fmla="*/ 9 w 2932"/>
                <a:gd name="T11" fmla="*/ 5 h 964"/>
                <a:gd name="T12" fmla="*/ 9 w 2932"/>
                <a:gd name="T13" fmla="*/ 964 h 964"/>
              </a:gdLst>
              <a:ahLst/>
              <a:cxnLst>
                <a:cxn ang="0">
                  <a:pos x="T0" y="T1"/>
                </a:cxn>
                <a:cxn ang="0">
                  <a:pos x="T2" y="T3"/>
                </a:cxn>
                <a:cxn ang="0">
                  <a:pos x="T4" y="T5"/>
                </a:cxn>
                <a:cxn ang="0">
                  <a:pos x="T6" y="T7"/>
                </a:cxn>
                <a:cxn ang="0">
                  <a:pos x="T8" y="T9"/>
                </a:cxn>
                <a:cxn ang="0">
                  <a:pos x="T10" y="T11"/>
                </a:cxn>
                <a:cxn ang="0">
                  <a:pos x="T12" y="T13"/>
                </a:cxn>
              </a:cxnLst>
              <a:rect l="0" t="0" r="r" b="b"/>
              <a:pathLst>
                <a:path w="2932" h="964">
                  <a:moveTo>
                    <a:pt x="9" y="964"/>
                  </a:moveTo>
                  <a:lnTo>
                    <a:pt x="0" y="964"/>
                  </a:lnTo>
                  <a:lnTo>
                    <a:pt x="0" y="0"/>
                  </a:lnTo>
                  <a:lnTo>
                    <a:pt x="2932" y="0"/>
                  </a:lnTo>
                  <a:lnTo>
                    <a:pt x="2932" y="5"/>
                  </a:lnTo>
                  <a:lnTo>
                    <a:pt x="9" y="5"/>
                  </a:lnTo>
                  <a:lnTo>
                    <a:pt x="9" y="964"/>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6" name="图片占位符 4"/>
          <p:cNvSpPr>
            <a:spLocks noGrp="1"/>
          </p:cNvSpPr>
          <p:nvPr>
            <p:ph type="pic" sz="quarter" idx="10"/>
          </p:nvPr>
        </p:nvSpPr>
        <p:spPr>
          <a:xfrm>
            <a:off x="424728" y="1509997"/>
            <a:ext cx="2637535" cy="1518953"/>
          </a:xfrm>
        </p:spPr>
        <p:txBody>
          <a:bodyPr/>
          <a:lstStyle/>
          <a:p>
            <a:endParaRPr lang="zh-CN" altLang="en-US"/>
          </a:p>
        </p:txBody>
      </p:sp>
      <p:grpSp>
        <p:nvGrpSpPr>
          <p:cNvPr id="25" name="组合 24"/>
          <p:cNvGrpSpPr/>
          <p:nvPr userDrawn="1"/>
        </p:nvGrpSpPr>
        <p:grpSpPr>
          <a:xfrm>
            <a:off x="3155618" y="1404100"/>
            <a:ext cx="2653510" cy="1159327"/>
            <a:chOff x="142876" y="228601"/>
            <a:chExt cx="4654550" cy="2033588"/>
          </a:xfrm>
        </p:grpSpPr>
        <p:sp>
          <p:nvSpPr>
            <p:cNvPr id="26" name="Freeform 5"/>
            <p:cNvSpPr/>
            <p:nvPr/>
          </p:nvSpPr>
          <p:spPr bwMode="auto">
            <a:xfrm>
              <a:off x="204789" y="228601"/>
              <a:ext cx="3935413" cy="2033588"/>
            </a:xfrm>
            <a:custGeom>
              <a:avLst/>
              <a:gdLst>
                <a:gd name="T0" fmla="*/ 4 w 2479"/>
                <a:gd name="T1" fmla="*/ 1281 h 1281"/>
                <a:gd name="T2" fmla="*/ 0 w 2479"/>
                <a:gd name="T3" fmla="*/ 1281 h 1281"/>
                <a:gd name="T4" fmla="*/ 0 w 2479"/>
                <a:gd name="T5" fmla="*/ 0 h 1281"/>
                <a:gd name="T6" fmla="*/ 2479 w 2479"/>
                <a:gd name="T7" fmla="*/ 0 h 1281"/>
                <a:gd name="T8" fmla="*/ 2479 w 2479"/>
                <a:gd name="T9" fmla="*/ 10 h 1281"/>
                <a:gd name="T10" fmla="*/ 4 w 2479"/>
                <a:gd name="T11" fmla="*/ 10 h 1281"/>
                <a:gd name="T12" fmla="*/ 4 w 2479"/>
                <a:gd name="T13" fmla="*/ 1281 h 1281"/>
              </a:gdLst>
              <a:ahLst/>
              <a:cxnLst>
                <a:cxn ang="0">
                  <a:pos x="T0" y="T1"/>
                </a:cxn>
                <a:cxn ang="0">
                  <a:pos x="T2" y="T3"/>
                </a:cxn>
                <a:cxn ang="0">
                  <a:pos x="T4" y="T5"/>
                </a:cxn>
                <a:cxn ang="0">
                  <a:pos x="T6" y="T7"/>
                </a:cxn>
                <a:cxn ang="0">
                  <a:pos x="T8" y="T9"/>
                </a:cxn>
                <a:cxn ang="0">
                  <a:pos x="T10" y="T11"/>
                </a:cxn>
                <a:cxn ang="0">
                  <a:pos x="T12" y="T13"/>
                </a:cxn>
              </a:cxnLst>
              <a:rect l="0" t="0" r="r" b="b"/>
              <a:pathLst>
                <a:path w="2479" h="1281">
                  <a:moveTo>
                    <a:pt x="4" y="1281"/>
                  </a:moveTo>
                  <a:lnTo>
                    <a:pt x="0" y="1281"/>
                  </a:lnTo>
                  <a:lnTo>
                    <a:pt x="0" y="0"/>
                  </a:lnTo>
                  <a:lnTo>
                    <a:pt x="2479" y="0"/>
                  </a:lnTo>
                  <a:lnTo>
                    <a:pt x="2479" y="10"/>
                  </a:lnTo>
                  <a:lnTo>
                    <a:pt x="4" y="10"/>
                  </a:lnTo>
                  <a:lnTo>
                    <a:pt x="4" y="1281"/>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6"/>
            <p:cNvSpPr/>
            <p:nvPr/>
          </p:nvSpPr>
          <p:spPr bwMode="auto">
            <a:xfrm>
              <a:off x="142876" y="290514"/>
              <a:ext cx="4654550" cy="1530350"/>
            </a:xfrm>
            <a:custGeom>
              <a:avLst/>
              <a:gdLst>
                <a:gd name="T0" fmla="*/ 9 w 2932"/>
                <a:gd name="T1" fmla="*/ 964 h 964"/>
                <a:gd name="T2" fmla="*/ 0 w 2932"/>
                <a:gd name="T3" fmla="*/ 964 h 964"/>
                <a:gd name="T4" fmla="*/ 0 w 2932"/>
                <a:gd name="T5" fmla="*/ 0 h 964"/>
                <a:gd name="T6" fmla="*/ 2932 w 2932"/>
                <a:gd name="T7" fmla="*/ 0 h 964"/>
                <a:gd name="T8" fmla="*/ 2932 w 2932"/>
                <a:gd name="T9" fmla="*/ 5 h 964"/>
                <a:gd name="T10" fmla="*/ 9 w 2932"/>
                <a:gd name="T11" fmla="*/ 5 h 964"/>
                <a:gd name="T12" fmla="*/ 9 w 2932"/>
                <a:gd name="T13" fmla="*/ 964 h 964"/>
              </a:gdLst>
              <a:ahLst/>
              <a:cxnLst>
                <a:cxn ang="0">
                  <a:pos x="T0" y="T1"/>
                </a:cxn>
                <a:cxn ang="0">
                  <a:pos x="T2" y="T3"/>
                </a:cxn>
                <a:cxn ang="0">
                  <a:pos x="T4" y="T5"/>
                </a:cxn>
                <a:cxn ang="0">
                  <a:pos x="T6" y="T7"/>
                </a:cxn>
                <a:cxn ang="0">
                  <a:pos x="T8" y="T9"/>
                </a:cxn>
                <a:cxn ang="0">
                  <a:pos x="T10" y="T11"/>
                </a:cxn>
                <a:cxn ang="0">
                  <a:pos x="T12" y="T13"/>
                </a:cxn>
              </a:cxnLst>
              <a:rect l="0" t="0" r="r" b="b"/>
              <a:pathLst>
                <a:path w="2932" h="964">
                  <a:moveTo>
                    <a:pt x="9" y="964"/>
                  </a:moveTo>
                  <a:lnTo>
                    <a:pt x="0" y="964"/>
                  </a:lnTo>
                  <a:lnTo>
                    <a:pt x="0" y="0"/>
                  </a:lnTo>
                  <a:lnTo>
                    <a:pt x="2932" y="0"/>
                  </a:lnTo>
                  <a:lnTo>
                    <a:pt x="2932" y="5"/>
                  </a:lnTo>
                  <a:lnTo>
                    <a:pt x="9" y="5"/>
                  </a:lnTo>
                  <a:lnTo>
                    <a:pt x="9" y="964"/>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8" name="图片占位符 4"/>
          <p:cNvSpPr>
            <a:spLocks noGrp="1"/>
          </p:cNvSpPr>
          <p:nvPr>
            <p:ph type="pic" sz="quarter" idx="11"/>
          </p:nvPr>
        </p:nvSpPr>
        <p:spPr>
          <a:xfrm>
            <a:off x="3285999" y="1509997"/>
            <a:ext cx="2637535" cy="1518953"/>
          </a:xfrm>
        </p:spPr>
        <p:txBody>
          <a:bodyPr/>
          <a:lstStyle/>
          <a:p>
            <a:endParaRPr lang="zh-CN" altLang="en-US"/>
          </a:p>
        </p:txBody>
      </p:sp>
      <p:grpSp>
        <p:nvGrpSpPr>
          <p:cNvPr id="29" name="组合 28"/>
          <p:cNvGrpSpPr/>
          <p:nvPr userDrawn="1"/>
        </p:nvGrpSpPr>
        <p:grpSpPr>
          <a:xfrm>
            <a:off x="6076233" y="1404100"/>
            <a:ext cx="2653510" cy="1159327"/>
            <a:chOff x="142876" y="228601"/>
            <a:chExt cx="4654550" cy="2033588"/>
          </a:xfrm>
        </p:grpSpPr>
        <p:sp>
          <p:nvSpPr>
            <p:cNvPr id="30" name="Freeform 5"/>
            <p:cNvSpPr/>
            <p:nvPr/>
          </p:nvSpPr>
          <p:spPr bwMode="auto">
            <a:xfrm>
              <a:off x="204789" y="228601"/>
              <a:ext cx="3935413" cy="2033588"/>
            </a:xfrm>
            <a:custGeom>
              <a:avLst/>
              <a:gdLst>
                <a:gd name="T0" fmla="*/ 4 w 2479"/>
                <a:gd name="T1" fmla="*/ 1281 h 1281"/>
                <a:gd name="T2" fmla="*/ 0 w 2479"/>
                <a:gd name="T3" fmla="*/ 1281 h 1281"/>
                <a:gd name="T4" fmla="*/ 0 w 2479"/>
                <a:gd name="T5" fmla="*/ 0 h 1281"/>
                <a:gd name="T6" fmla="*/ 2479 w 2479"/>
                <a:gd name="T7" fmla="*/ 0 h 1281"/>
                <a:gd name="T8" fmla="*/ 2479 w 2479"/>
                <a:gd name="T9" fmla="*/ 10 h 1281"/>
                <a:gd name="T10" fmla="*/ 4 w 2479"/>
                <a:gd name="T11" fmla="*/ 10 h 1281"/>
                <a:gd name="T12" fmla="*/ 4 w 2479"/>
                <a:gd name="T13" fmla="*/ 1281 h 1281"/>
              </a:gdLst>
              <a:ahLst/>
              <a:cxnLst>
                <a:cxn ang="0">
                  <a:pos x="T0" y="T1"/>
                </a:cxn>
                <a:cxn ang="0">
                  <a:pos x="T2" y="T3"/>
                </a:cxn>
                <a:cxn ang="0">
                  <a:pos x="T4" y="T5"/>
                </a:cxn>
                <a:cxn ang="0">
                  <a:pos x="T6" y="T7"/>
                </a:cxn>
                <a:cxn ang="0">
                  <a:pos x="T8" y="T9"/>
                </a:cxn>
                <a:cxn ang="0">
                  <a:pos x="T10" y="T11"/>
                </a:cxn>
                <a:cxn ang="0">
                  <a:pos x="T12" y="T13"/>
                </a:cxn>
              </a:cxnLst>
              <a:rect l="0" t="0" r="r" b="b"/>
              <a:pathLst>
                <a:path w="2479" h="1281">
                  <a:moveTo>
                    <a:pt x="4" y="1281"/>
                  </a:moveTo>
                  <a:lnTo>
                    <a:pt x="0" y="1281"/>
                  </a:lnTo>
                  <a:lnTo>
                    <a:pt x="0" y="0"/>
                  </a:lnTo>
                  <a:lnTo>
                    <a:pt x="2479" y="0"/>
                  </a:lnTo>
                  <a:lnTo>
                    <a:pt x="2479" y="10"/>
                  </a:lnTo>
                  <a:lnTo>
                    <a:pt x="4" y="10"/>
                  </a:lnTo>
                  <a:lnTo>
                    <a:pt x="4" y="1281"/>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6"/>
            <p:cNvSpPr/>
            <p:nvPr/>
          </p:nvSpPr>
          <p:spPr bwMode="auto">
            <a:xfrm>
              <a:off x="142876" y="290514"/>
              <a:ext cx="4654550" cy="1530350"/>
            </a:xfrm>
            <a:custGeom>
              <a:avLst/>
              <a:gdLst>
                <a:gd name="T0" fmla="*/ 9 w 2932"/>
                <a:gd name="T1" fmla="*/ 964 h 964"/>
                <a:gd name="T2" fmla="*/ 0 w 2932"/>
                <a:gd name="T3" fmla="*/ 964 h 964"/>
                <a:gd name="T4" fmla="*/ 0 w 2932"/>
                <a:gd name="T5" fmla="*/ 0 h 964"/>
                <a:gd name="T6" fmla="*/ 2932 w 2932"/>
                <a:gd name="T7" fmla="*/ 0 h 964"/>
                <a:gd name="T8" fmla="*/ 2932 w 2932"/>
                <a:gd name="T9" fmla="*/ 5 h 964"/>
                <a:gd name="T10" fmla="*/ 9 w 2932"/>
                <a:gd name="T11" fmla="*/ 5 h 964"/>
                <a:gd name="T12" fmla="*/ 9 w 2932"/>
                <a:gd name="T13" fmla="*/ 964 h 964"/>
              </a:gdLst>
              <a:ahLst/>
              <a:cxnLst>
                <a:cxn ang="0">
                  <a:pos x="T0" y="T1"/>
                </a:cxn>
                <a:cxn ang="0">
                  <a:pos x="T2" y="T3"/>
                </a:cxn>
                <a:cxn ang="0">
                  <a:pos x="T4" y="T5"/>
                </a:cxn>
                <a:cxn ang="0">
                  <a:pos x="T6" y="T7"/>
                </a:cxn>
                <a:cxn ang="0">
                  <a:pos x="T8" y="T9"/>
                </a:cxn>
                <a:cxn ang="0">
                  <a:pos x="T10" y="T11"/>
                </a:cxn>
                <a:cxn ang="0">
                  <a:pos x="T12" y="T13"/>
                </a:cxn>
              </a:cxnLst>
              <a:rect l="0" t="0" r="r" b="b"/>
              <a:pathLst>
                <a:path w="2932" h="964">
                  <a:moveTo>
                    <a:pt x="9" y="964"/>
                  </a:moveTo>
                  <a:lnTo>
                    <a:pt x="0" y="964"/>
                  </a:lnTo>
                  <a:lnTo>
                    <a:pt x="0" y="0"/>
                  </a:lnTo>
                  <a:lnTo>
                    <a:pt x="2932" y="0"/>
                  </a:lnTo>
                  <a:lnTo>
                    <a:pt x="2932" y="5"/>
                  </a:lnTo>
                  <a:lnTo>
                    <a:pt x="9" y="5"/>
                  </a:lnTo>
                  <a:lnTo>
                    <a:pt x="9" y="964"/>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2" name="图片占位符 4"/>
          <p:cNvSpPr>
            <a:spLocks noGrp="1"/>
          </p:cNvSpPr>
          <p:nvPr>
            <p:ph type="pic" sz="quarter" idx="12"/>
          </p:nvPr>
        </p:nvSpPr>
        <p:spPr>
          <a:xfrm>
            <a:off x="6206614" y="1509997"/>
            <a:ext cx="2637535" cy="1518953"/>
          </a:xfrm>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矩形 3"/>
          <p:cNvSpPr/>
          <p:nvPr userDrawn="1"/>
        </p:nvSpPr>
        <p:spPr>
          <a:xfrm>
            <a:off x="0" y="0"/>
            <a:ext cx="9144000" cy="5143500"/>
          </a:xfrm>
          <a:prstGeom prst="rect">
            <a:avLst/>
          </a:pr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userDrawn="1"/>
        </p:nvGrpSpPr>
        <p:grpSpPr>
          <a:xfrm>
            <a:off x="142876" y="228601"/>
            <a:ext cx="3347531" cy="1462547"/>
            <a:chOff x="142876" y="228601"/>
            <a:chExt cx="4654550" cy="2033588"/>
          </a:xfrm>
        </p:grpSpPr>
        <p:sp>
          <p:nvSpPr>
            <p:cNvPr id="8" name="Freeform 5"/>
            <p:cNvSpPr/>
            <p:nvPr/>
          </p:nvSpPr>
          <p:spPr bwMode="auto">
            <a:xfrm>
              <a:off x="204789" y="228601"/>
              <a:ext cx="3935413" cy="2033588"/>
            </a:xfrm>
            <a:custGeom>
              <a:avLst/>
              <a:gdLst>
                <a:gd name="T0" fmla="*/ 4 w 2479"/>
                <a:gd name="T1" fmla="*/ 1281 h 1281"/>
                <a:gd name="T2" fmla="*/ 0 w 2479"/>
                <a:gd name="T3" fmla="*/ 1281 h 1281"/>
                <a:gd name="T4" fmla="*/ 0 w 2479"/>
                <a:gd name="T5" fmla="*/ 0 h 1281"/>
                <a:gd name="T6" fmla="*/ 2479 w 2479"/>
                <a:gd name="T7" fmla="*/ 0 h 1281"/>
                <a:gd name="T8" fmla="*/ 2479 w 2479"/>
                <a:gd name="T9" fmla="*/ 10 h 1281"/>
                <a:gd name="T10" fmla="*/ 4 w 2479"/>
                <a:gd name="T11" fmla="*/ 10 h 1281"/>
                <a:gd name="T12" fmla="*/ 4 w 2479"/>
                <a:gd name="T13" fmla="*/ 1281 h 1281"/>
              </a:gdLst>
              <a:ahLst/>
              <a:cxnLst>
                <a:cxn ang="0">
                  <a:pos x="T0" y="T1"/>
                </a:cxn>
                <a:cxn ang="0">
                  <a:pos x="T2" y="T3"/>
                </a:cxn>
                <a:cxn ang="0">
                  <a:pos x="T4" y="T5"/>
                </a:cxn>
                <a:cxn ang="0">
                  <a:pos x="T6" y="T7"/>
                </a:cxn>
                <a:cxn ang="0">
                  <a:pos x="T8" y="T9"/>
                </a:cxn>
                <a:cxn ang="0">
                  <a:pos x="T10" y="T11"/>
                </a:cxn>
                <a:cxn ang="0">
                  <a:pos x="T12" y="T13"/>
                </a:cxn>
              </a:cxnLst>
              <a:rect l="0" t="0" r="r" b="b"/>
              <a:pathLst>
                <a:path w="2479" h="1281">
                  <a:moveTo>
                    <a:pt x="4" y="1281"/>
                  </a:moveTo>
                  <a:lnTo>
                    <a:pt x="0" y="1281"/>
                  </a:lnTo>
                  <a:lnTo>
                    <a:pt x="0" y="0"/>
                  </a:lnTo>
                  <a:lnTo>
                    <a:pt x="2479" y="0"/>
                  </a:lnTo>
                  <a:lnTo>
                    <a:pt x="2479" y="10"/>
                  </a:lnTo>
                  <a:lnTo>
                    <a:pt x="4" y="10"/>
                  </a:lnTo>
                  <a:lnTo>
                    <a:pt x="4" y="1281"/>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6"/>
            <p:cNvSpPr/>
            <p:nvPr/>
          </p:nvSpPr>
          <p:spPr bwMode="auto">
            <a:xfrm>
              <a:off x="142876" y="290514"/>
              <a:ext cx="4654550" cy="1530350"/>
            </a:xfrm>
            <a:custGeom>
              <a:avLst/>
              <a:gdLst>
                <a:gd name="T0" fmla="*/ 9 w 2932"/>
                <a:gd name="T1" fmla="*/ 964 h 964"/>
                <a:gd name="T2" fmla="*/ 0 w 2932"/>
                <a:gd name="T3" fmla="*/ 964 h 964"/>
                <a:gd name="T4" fmla="*/ 0 w 2932"/>
                <a:gd name="T5" fmla="*/ 0 h 964"/>
                <a:gd name="T6" fmla="*/ 2932 w 2932"/>
                <a:gd name="T7" fmla="*/ 0 h 964"/>
                <a:gd name="T8" fmla="*/ 2932 w 2932"/>
                <a:gd name="T9" fmla="*/ 5 h 964"/>
                <a:gd name="T10" fmla="*/ 9 w 2932"/>
                <a:gd name="T11" fmla="*/ 5 h 964"/>
                <a:gd name="T12" fmla="*/ 9 w 2932"/>
                <a:gd name="T13" fmla="*/ 964 h 964"/>
              </a:gdLst>
              <a:ahLst/>
              <a:cxnLst>
                <a:cxn ang="0">
                  <a:pos x="T0" y="T1"/>
                </a:cxn>
                <a:cxn ang="0">
                  <a:pos x="T2" y="T3"/>
                </a:cxn>
                <a:cxn ang="0">
                  <a:pos x="T4" y="T5"/>
                </a:cxn>
                <a:cxn ang="0">
                  <a:pos x="T6" y="T7"/>
                </a:cxn>
                <a:cxn ang="0">
                  <a:pos x="T8" y="T9"/>
                </a:cxn>
                <a:cxn ang="0">
                  <a:pos x="T10" y="T11"/>
                </a:cxn>
                <a:cxn ang="0">
                  <a:pos x="T12" y="T13"/>
                </a:cxn>
              </a:cxnLst>
              <a:rect l="0" t="0" r="r" b="b"/>
              <a:pathLst>
                <a:path w="2932" h="964">
                  <a:moveTo>
                    <a:pt x="9" y="964"/>
                  </a:moveTo>
                  <a:lnTo>
                    <a:pt x="0" y="964"/>
                  </a:lnTo>
                  <a:lnTo>
                    <a:pt x="0" y="0"/>
                  </a:lnTo>
                  <a:lnTo>
                    <a:pt x="2932" y="0"/>
                  </a:lnTo>
                  <a:lnTo>
                    <a:pt x="2932" y="5"/>
                  </a:lnTo>
                  <a:lnTo>
                    <a:pt x="9" y="5"/>
                  </a:lnTo>
                  <a:lnTo>
                    <a:pt x="9" y="964"/>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 name="组合 9"/>
          <p:cNvGrpSpPr/>
          <p:nvPr userDrawn="1"/>
        </p:nvGrpSpPr>
        <p:grpSpPr>
          <a:xfrm>
            <a:off x="5637674" y="3531265"/>
            <a:ext cx="3347531" cy="1462547"/>
            <a:chOff x="4329984" y="2951162"/>
            <a:chExt cx="4654550" cy="2033588"/>
          </a:xfrm>
        </p:grpSpPr>
        <p:sp>
          <p:nvSpPr>
            <p:cNvPr id="11" name="Freeform 7"/>
            <p:cNvSpPr/>
            <p:nvPr/>
          </p:nvSpPr>
          <p:spPr bwMode="auto">
            <a:xfrm>
              <a:off x="4995147" y="2951162"/>
              <a:ext cx="3927475" cy="2033588"/>
            </a:xfrm>
            <a:custGeom>
              <a:avLst/>
              <a:gdLst>
                <a:gd name="T0" fmla="*/ 2474 w 2474"/>
                <a:gd name="T1" fmla="*/ 1281 h 1281"/>
                <a:gd name="T2" fmla="*/ 0 w 2474"/>
                <a:gd name="T3" fmla="*/ 1281 h 1281"/>
                <a:gd name="T4" fmla="*/ 0 w 2474"/>
                <a:gd name="T5" fmla="*/ 1276 h 1281"/>
                <a:gd name="T6" fmla="*/ 2470 w 2474"/>
                <a:gd name="T7" fmla="*/ 1276 h 1281"/>
                <a:gd name="T8" fmla="*/ 2470 w 2474"/>
                <a:gd name="T9" fmla="*/ 0 h 1281"/>
                <a:gd name="T10" fmla="*/ 2474 w 2474"/>
                <a:gd name="T11" fmla="*/ 0 h 1281"/>
                <a:gd name="T12" fmla="*/ 2474 w 2474"/>
                <a:gd name="T13" fmla="*/ 1281 h 1281"/>
              </a:gdLst>
              <a:ahLst/>
              <a:cxnLst>
                <a:cxn ang="0">
                  <a:pos x="T0" y="T1"/>
                </a:cxn>
                <a:cxn ang="0">
                  <a:pos x="T2" y="T3"/>
                </a:cxn>
                <a:cxn ang="0">
                  <a:pos x="T4" y="T5"/>
                </a:cxn>
                <a:cxn ang="0">
                  <a:pos x="T6" y="T7"/>
                </a:cxn>
                <a:cxn ang="0">
                  <a:pos x="T8" y="T9"/>
                </a:cxn>
                <a:cxn ang="0">
                  <a:pos x="T10" y="T11"/>
                </a:cxn>
                <a:cxn ang="0">
                  <a:pos x="T12" y="T13"/>
                </a:cxn>
              </a:cxnLst>
              <a:rect l="0" t="0" r="r" b="b"/>
              <a:pathLst>
                <a:path w="2474" h="1281">
                  <a:moveTo>
                    <a:pt x="2474" y="1281"/>
                  </a:moveTo>
                  <a:lnTo>
                    <a:pt x="0" y="1281"/>
                  </a:lnTo>
                  <a:lnTo>
                    <a:pt x="0" y="1276"/>
                  </a:lnTo>
                  <a:lnTo>
                    <a:pt x="2470" y="1276"/>
                  </a:lnTo>
                  <a:lnTo>
                    <a:pt x="2470" y="0"/>
                  </a:lnTo>
                  <a:lnTo>
                    <a:pt x="2474" y="0"/>
                  </a:lnTo>
                  <a:lnTo>
                    <a:pt x="2474" y="1281"/>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8"/>
            <p:cNvSpPr/>
            <p:nvPr/>
          </p:nvSpPr>
          <p:spPr bwMode="auto">
            <a:xfrm>
              <a:off x="4329984" y="3392487"/>
              <a:ext cx="4654550" cy="1538288"/>
            </a:xfrm>
            <a:custGeom>
              <a:avLst/>
              <a:gdLst>
                <a:gd name="T0" fmla="*/ 2932 w 2932"/>
                <a:gd name="T1" fmla="*/ 969 h 969"/>
                <a:gd name="T2" fmla="*/ 0 w 2932"/>
                <a:gd name="T3" fmla="*/ 969 h 969"/>
                <a:gd name="T4" fmla="*/ 0 w 2932"/>
                <a:gd name="T5" fmla="*/ 959 h 969"/>
                <a:gd name="T6" fmla="*/ 2923 w 2932"/>
                <a:gd name="T7" fmla="*/ 959 h 969"/>
                <a:gd name="T8" fmla="*/ 2923 w 2932"/>
                <a:gd name="T9" fmla="*/ 0 h 969"/>
                <a:gd name="T10" fmla="*/ 2932 w 2932"/>
                <a:gd name="T11" fmla="*/ 0 h 969"/>
                <a:gd name="T12" fmla="*/ 2932 w 2932"/>
                <a:gd name="T13" fmla="*/ 969 h 969"/>
              </a:gdLst>
              <a:ahLst/>
              <a:cxnLst>
                <a:cxn ang="0">
                  <a:pos x="T0" y="T1"/>
                </a:cxn>
                <a:cxn ang="0">
                  <a:pos x="T2" y="T3"/>
                </a:cxn>
                <a:cxn ang="0">
                  <a:pos x="T4" y="T5"/>
                </a:cxn>
                <a:cxn ang="0">
                  <a:pos x="T6" y="T7"/>
                </a:cxn>
                <a:cxn ang="0">
                  <a:pos x="T8" y="T9"/>
                </a:cxn>
                <a:cxn ang="0">
                  <a:pos x="T10" y="T11"/>
                </a:cxn>
                <a:cxn ang="0">
                  <a:pos x="T12" y="T13"/>
                </a:cxn>
              </a:cxnLst>
              <a:rect l="0" t="0" r="r" b="b"/>
              <a:pathLst>
                <a:path w="2932" h="969">
                  <a:moveTo>
                    <a:pt x="2932" y="969"/>
                  </a:moveTo>
                  <a:lnTo>
                    <a:pt x="0" y="969"/>
                  </a:lnTo>
                  <a:lnTo>
                    <a:pt x="0" y="959"/>
                  </a:lnTo>
                  <a:lnTo>
                    <a:pt x="2923" y="959"/>
                  </a:lnTo>
                  <a:lnTo>
                    <a:pt x="2923" y="0"/>
                  </a:lnTo>
                  <a:lnTo>
                    <a:pt x="2932" y="0"/>
                  </a:lnTo>
                  <a:lnTo>
                    <a:pt x="2932" y="969"/>
                  </a:lnTo>
                  <a:close/>
                </a:path>
              </a:pathLst>
            </a:custGeom>
            <a:solidFill>
              <a:srgbClr val="335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 name="图片占位符 4"/>
          <p:cNvSpPr>
            <a:spLocks noGrp="1"/>
          </p:cNvSpPr>
          <p:nvPr>
            <p:ph type="pic" sz="quarter" idx="10"/>
          </p:nvPr>
        </p:nvSpPr>
        <p:spPr>
          <a:xfrm>
            <a:off x="4962593" y="1021225"/>
            <a:ext cx="1743075" cy="1743075"/>
          </a:xfrm>
          <a:prstGeom prst="ellipse">
            <a:avLst/>
          </a:prstGeom>
        </p:spPr>
        <p:txBody>
          <a:bodyPr/>
          <a:lstStyle/>
          <a:p>
            <a:endParaRPr lang="zh-CN" altLang="en-US"/>
          </a:p>
        </p:txBody>
      </p:sp>
      <p:sp>
        <p:nvSpPr>
          <p:cNvPr id="24" name="图片占位符 4"/>
          <p:cNvSpPr>
            <a:spLocks noGrp="1"/>
          </p:cNvSpPr>
          <p:nvPr>
            <p:ph type="pic" sz="quarter" idx="11"/>
          </p:nvPr>
        </p:nvSpPr>
        <p:spPr>
          <a:xfrm>
            <a:off x="6912334" y="1021225"/>
            <a:ext cx="1743075" cy="1743075"/>
          </a:xfrm>
          <a:prstGeom prst="ellipse">
            <a:avLst/>
          </a:prstGeom>
        </p:spPr>
        <p:txBody>
          <a:bodyPr/>
          <a:lstStyle/>
          <a:p>
            <a:endParaRPr lang="zh-CN" altLang="en-US"/>
          </a:p>
        </p:txBody>
      </p:sp>
      <p:sp>
        <p:nvSpPr>
          <p:cNvPr id="33" name="图片占位符 4"/>
          <p:cNvSpPr>
            <a:spLocks noGrp="1"/>
          </p:cNvSpPr>
          <p:nvPr>
            <p:ph type="pic" sz="quarter" idx="12"/>
          </p:nvPr>
        </p:nvSpPr>
        <p:spPr>
          <a:xfrm>
            <a:off x="4962593" y="2938308"/>
            <a:ext cx="1743075" cy="1743075"/>
          </a:xfrm>
          <a:prstGeom prst="ellipse">
            <a:avLst/>
          </a:prstGeom>
        </p:spPr>
        <p:txBody>
          <a:bodyPr/>
          <a:lstStyle/>
          <a:p>
            <a:endParaRPr lang="zh-CN" altLang="en-US"/>
          </a:p>
        </p:txBody>
      </p:sp>
      <p:sp>
        <p:nvSpPr>
          <p:cNvPr id="34" name="图片占位符 4"/>
          <p:cNvSpPr>
            <a:spLocks noGrp="1"/>
          </p:cNvSpPr>
          <p:nvPr>
            <p:ph type="pic" sz="quarter" idx="13"/>
          </p:nvPr>
        </p:nvSpPr>
        <p:spPr>
          <a:xfrm>
            <a:off x="6912334" y="2938308"/>
            <a:ext cx="1743075" cy="1743075"/>
          </a:xfrm>
          <a:prstGeom prst="ellipse">
            <a:avLst/>
          </a:prstGeom>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69989D-4831-4E99-B76E-9A53CB0F3A88}"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EE3F9CDB-1F21-4789-A81E-8FEA25CE194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D669989D-4831-4E99-B76E-9A53CB0F3A88}"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E3F9CDB-1F21-4789-A81E-8FEA25CE194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D669989D-4831-4E99-B76E-9A53CB0F3A88}"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E3F9CDB-1F21-4789-A81E-8FEA25CE194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D669989D-4831-4E99-B76E-9A53CB0F3A88}"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E3F9CDB-1F21-4789-A81E-8FEA25CE194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D669989D-4831-4E99-B76E-9A53CB0F3A88}"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E3F9CDB-1F21-4789-A81E-8FEA25CE194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669989D-4831-4E99-B76E-9A53CB0F3A88}" type="datetimeFigureOut">
              <a:rPr lang="zh-CN" altLang="en-US" smtClean="0"/>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E3F9CDB-1F21-4789-A81E-8FEA25CE194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77850" y="1557407"/>
            <a:ext cx="7988300" cy="1106805"/>
          </a:xfrm>
          <a:prstGeom prst="rect">
            <a:avLst/>
          </a:prstGeom>
          <a:noFill/>
        </p:spPr>
        <p:txBody>
          <a:bodyPr wrap="none" rtlCol="0">
            <a:spAutoFit/>
          </a:bodyPr>
          <a:lstStyle/>
          <a:p>
            <a:pPr algn="ctr"/>
            <a:r>
              <a:rPr lang="en-US" altLang="zh-CN" sz="6600">
                <a:solidFill>
                  <a:srgbClr val="436D7F"/>
                </a:solidFill>
                <a:latin typeface="+mj-ea"/>
                <a:ea typeface="+mj-ea"/>
              </a:rPr>
              <a:t>“</a:t>
            </a:r>
            <a:r>
              <a:rPr lang="zh-CN" altLang="zh-CN" sz="6600">
                <a:solidFill>
                  <a:srgbClr val="436D7F"/>
                </a:solidFill>
                <a:latin typeface="+mj-ea"/>
                <a:ea typeface="宋体" panose="02010600030101010101" pitchFamily="2" charset="-122"/>
              </a:rPr>
              <a:t>疫</a:t>
            </a:r>
            <a:r>
              <a:rPr lang="en-US" altLang="zh-CN" sz="6600">
                <a:solidFill>
                  <a:srgbClr val="436D7F"/>
                </a:solidFill>
                <a:latin typeface="+mj-ea"/>
                <a:ea typeface="宋体" panose="02010600030101010101" pitchFamily="2" charset="-122"/>
              </a:rPr>
              <a:t>”</a:t>
            </a:r>
            <a:r>
              <a:rPr lang="zh-CN" altLang="en-US" sz="6600">
                <a:solidFill>
                  <a:srgbClr val="436D7F"/>
                </a:solidFill>
                <a:latin typeface="+mj-ea"/>
                <a:ea typeface="宋体" panose="02010600030101010101" pitchFamily="2" charset="-122"/>
              </a:rPr>
              <a:t>起户外</a:t>
            </a:r>
            <a:r>
              <a:rPr lang="en-US" altLang="zh-CN" sz="6600">
                <a:solidFill>
                  <a:srgbClr val="436D7F"/>
                </a:solidFill>
                <a:latin typeface="+mj-ea"/>
                <a:ea typeface="宋体" panose="02010600030101010101" pitchFamily="2" charset="-122"/>
              </a:rPr>
              <a:t>“</a:t>
            </a:r>
            <a:r>
              <a:rPr lang="zh-CN" altLang="en-US" sz="6600">
                <a:solidFill>
                  <a:srgbClr val="436D7F"/>
                </a:solidFill>
                <a:latin typeface="+mj-ea"/>
                <a:ea typeface="宋体" panose="02010600030101010101" pitchFamily="2" charset="-122"/>
              </a:rPr>
              <a:t>新</a:t>
            </a:r>
            <a:r>
              <a:rPr lang="en-US" altLang="zh-CN" sz="6600">
                <a:solidFill>
                  <a:srgbClr val="436D7F"/>
                </a:solidFill>
                <a:latin typeface="+mj-ea"/>
                <a:ea typeface="宋体" panose="02010600030101010101" pitchFamily="2" charset="-122"/>
              </a:rPr>
              <a:t>”</a:t>
            </a:r>
            <a:r>
              <a:rPr lang="zh-CN" altLang="en-US" sz="6600">
                <a:solidFill>
                  <a:srgbClr val="436D7F"/>
                </a:solidFill>
                <a:latin typeface="+mj-ea"/>
                <a:ea typeface="宋体" panose="02010600030101010101" pitchFamily="2" charset="-122"/>
              </a:rPr>
              <a:t>精彩</a:t>
            </a:r>
            <a:endParaRPr lang="zh-CN" altLang="en-US" sz="6600">
              <a:solidFill>
                <a:srgbClr val="436D7F"/>
              </a:solidFill>
              <a:latin typeface="+mj-ea"/>
              <a:ea typeface="宋体" panose="02010600030101010101" pitchFamily="2" charset="-122"/>
            </a:endParaRPr>
          </a:p>
        </p:txBody>
      </p:sp>
      <p:sp>
        <p:nvSpPr>
          <p:cNvPr id="11" name="矩形 10"/>
          <p:cNvSpPr/>
          <p:nvPr/>
        </p:nvSpPr>
        <p:spPr>
          <a:xfrm>
            <a:off x="2561113" y="2699653"/>
            <a:ext cx="4021774" cy="306705"/>
          </a:xfrm>
          <a:prstGeom prst="rect">
            <a:avLst/>
          </a:prstGeom>
          <a:noFill/>
        </p:spPr>
        <p:txBody>
          <a:bodyPr wrap="square" rtlCol="0">
            <a:spAutoFit/>
          </a:bodyPr>
          <a:lstStyle/>
          <a:p>
            <a:pPr algn="dist"/>
            <a:r>
              <a:rPr lang="zh-CN" altLang="en-US" sz="1400">
                <a:solidFill>
                  <a:srgbClr val="436D7F"/>
                </a:solidFill>
                <a:latin typeface="+mn-ea"/>
              </a:rPr>
              <a:t>让幼儿成为户外的主人</a:t>
            </a:r>
            <a:endParaRPr lang="zh-CN" altLang="en-US" sz="1400">
              <a:solidFill>
                <a:srgbClr val="436D7F"/>
              </a:solidFill>
              <a:latin typeface="+mn-ea"/>
            </a:endParaRPr>
          </a:p>
        </p:txBody>
      </p:sp>
      <p:sp>
        <p:nvSpPr>
          <p:cNvPr id="2" name="文本框 1"/>
          <p:cNvSpPr txBox="1"/>
          <p:nvPr/>
        </p:nvSpPr>
        <p:spPr>
          <a:xfrm>
            <a:off x="3926205" y="3283585"/>
            <a:ext cx="2127250" cy="368300"/>
          </a:xfrm>
          <a:prstGeom prst="rect">
            <a:avLst/>
          </a:prstGeom>
          <a:noFill/>
        </p:spPr>
        <p:txBody>
          <a:bodyPr wrap="square" rtlCol="0">
            <a:spAutoFit/>
          </a:bodyPr>
          <a:p>
            <a:r>
              <a:rPr lang="en-US" altLang="zh-CN"/>
              <a:t>2020</a:t>
            </a:r>
            <a:r>
              <a:rPr lang="zh-CN" altLang="en-US"/>
              <a:t>年</a:t>
            </a:r>
            <a:r>
              <a:rPr lang="en-US" altLang="zh-CN"/>
              <a:t>9</a:t>
            </a:r>
            <a:r>
              <a:rPr lang="zh-CN" altLang="en-US"/>
              <a:t>月</a:t>
            </a:r>
            <a:r>
              <a:rPr lang="en-US" altLang="zh-CN"/>
              <a:t>9</a:t>
            </a:r>
            <a:r>
              <a:rPr lang="zh-CN" altLang="en-US"/>
              <a:t>日</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2357135" y="1517591"/>
            <a:ext cx="515673" cy="515673"/>
          </a:xfrm>
          <a:prstGeom prst="ellipse">
            <a:avLst/>
          </a:prstGeom>
          <a:solidFill>
            <a:srgbClr val="D9E2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8B6F7C"/>
              </a:solidFill>
            </a:endParaRPr>
          </a:p>
        </p:txBody>
      </p:sp>
      <p:sp>
        <p:nvSpPr>
          <p:cNvPr id="10" name="文本框 9"/>
          <p:cNvSpPr txBox="1"/>
          <p:nvPr/>
        </p:nvSpPr>
        <p:spPr>
          <a:xfrm>
            <a:off x="2277009" y="2227878"/>
            <a:ext cx="459740" cy="1938992"/>
          </a:xfrm>
          <a:prstGeom prst="rect">
            <a:avLst/>
          </a:prstGeom>
          <a:noFill/>
        </p:spPr>
        <p:txBody>
          <a:bodyPr vert="eaVert" wrap="square" rtlCol="0">
            <a:spAutoFit/>
          </a:bodyPr>
          <a:lstStyle/>
          <a:p>
            <a:r>
              <a:rPr lang="zh-CN" altLang="en-US">
                <a:solidFill>
                  <a:srgbClr val="D0AFA0"/>
                </a:solidFill>
                <a:latin typeface="+mj-ea"/>
                <a:ea typeface="+mj-ea"/>
                <a:sym typeface="+mn-lt"/>
              </a:rPr>
              <a:t>游戏：僵尸跳</a:t>
            </a:r>
            <a:endParaRPr lang="zh-CN" altLang="en-US">
              <a:solidFill>
                <a:srgbClr val="D0AFA0"/>
              </a:solidFill>
              <a:latin typeface="+mj-ea"/>
              <a:ea typeface="+mj-ea"/>
              <a:sym typeface="+mn-lt"/>
            </a:endParaRPr>
          </a:p>
        </p:txBody>
      </p:sp>
      <p:sp>
        <p:nvSpPr>
          <p:cNvPr id="14" name="椭圆 13"/>
          <p:cNvSpPr/>
          <p:nvPr/>
        </p:nvSpPr>
        <p:spPr>
          <a:xfrm>
            <a:off x="3739379" y="1517591"/>
            <a:ext cx="515673" cy="515673"/>
          </a:xfrm>
          <a:prstGeom prst="ellipse">
            <a:avLst/>
          </a:prstGeom>
          <a:solidFill>
            <a:srgbClr val="DFC9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8B6F7C"/>
              </a:solidFill>
            </a:endParaRPr>
          </a:p>
        </p:txBody>
      </p:sp>
      <p:sp>
        <p:nvSpPr>
          <p:cNvPr id="16" name="椭圆 15"/>
          <p:cNvSpPr/>
          <p:nvPr/>
        </p:nvSpPr>
        <p:spPr>
          <a:xfrm>
            <a:off x="5121623" y="1517591"/>
            <a:ext cx="515673" cy="515673"/>
          </a:xfrm>
          <a:prstGeom prst="ellipse">
            <a:avLst/>
          </a:prstGeom>
          <a:solidFill>
            <a:srgbClr val="E9B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8B6F7C"/>
              </a:solidFill>
            </a:endParaRPr>
          </a:p>
        </p:txBody>
      </p:sp>
      <p:sp>
        <p:nvSpPr>
          <p:cNvPr id="17" name="文本框 16"/>
          <p:cNvSpPr txBox="1"/>
          <p:nvPr/>
        </p:nvSpPr>
        <p:spPr>
          <a:xfrm>
            <a:off x="5121910" y="2180590"/>
            <a:ext cx="459740" cy="2176780"/>
          </a:xfrm>
          <a:prstGeom prst="rect">
            <a:avLst/>
          </a:prstGeom>
          <a:noFill/>
        </p:spPr>
        <p:txBody>
          <a:bodyPr vert="eaVert" wrap="square" rtlCol="0">
            <a:spAutoFit/>
          </a:bodyPr>
          <a:lstStyle/>
          <a:p>
            <a:r>
              <a:rPr lang="zh-CN" altLang="en-US">
                <a:solidFill>
                  <a:srgbClr val="D0AFA0"/>
                </a:solidFill>
                <a:latin typeface="+mj-ea"/>
                <a:ea typeface="+mj-ea"/>
                <a:sym typeface="+mn-lt"/>
              </a:rPr>
              <a:t>区域创设</a:t>
            </a:r>
            <a:r>
              <a:rPr lang="en-US" altLang="zh-CN">
                <a:solidFill>
                  <a:srgbClr val="D0AFA0"/>
                </a:solidFill>
                <a:latin typeface="+mj-ea"/>
                <a:ea typeface="+mj-ea"/>
                <a:sym typeface="+mn-lt"/>
              </a:rPr>
              <a:t>“</a:t>
            </a:r>
            <a:r>
              <a:rPr lang="zh-CN" altLang="en-US">
                <a:solidFill>
                  <a:srgbClr val="D0AFA0"/>
                </a:solidFill>
                <a:latin typeface="+mj-ea"/>
                <a:ea typeface="宋体" panose="02010600030101010101" pitchFamily="2" charset="-122"/>
                <a:sym typeface="+mn-lt"/>
              </a:rPr>
              <a:t>新</a:t>
            </a:r>
            <a:r>
              <a:rPr lang="en-US" altLang="zh-CN">
                <a:solidFill>
                  <a:srgbClr val="D0AFA0"/>
                </a:solidFill>
                <a:latin typeface="+mj-ea"/>
                <a:ea typeface="宋体" panose="02010600030101010101" pitchFamily="2" charset="-122"/>
                <a:sym typeface="+mn-lt"/>
              </a:rPr>
              <a:t>”</a:t>
            </a:r>
            <a:r>
              <a:rPr lang="zh-CN" altLang="en-US">
                <a:solidFill>
                  <a:srgbClr val="D0AFA0"/>
                </a:solidFill>
                <a:latin typeface="+mj-ea"/>
                <a:ea typeface="宋体" panose="02010600030101010101" pitchFamily="2" charset="-122"/>
                <a:sym typeface="+mn-lt"/>
              </a:rPr>
              <a:t>景象</a:t>
            </a:r>
            <a:endParaRPr lang="zh-CN" altLang="en-US">
              <a:solidFill>
                <a:srgbClr val="D0AFA0"/>
              </a:solidFill>
              <a:latin typeface="+mj-ea"/>
              <a:ea typeface="宋体" panose="02010600030101010101" pitchFamily="2" charset="-122"/>
              <a:sym typeface="+mn-lt"/>
            </a:endParaRPr>
          </a:p>
        </p:txBody>
      </p:sp>
      <p:sp>
        <p:nvSpPr>
          <p:cNvPr id="18" name="椭圆 17"/>
          <p:cNvSpPr/>
          <p:nvPr/>
        </p:nvSpPr>
        <p:spPr>
          <a:xfrm>
            <a:off x="6503866" y="1517591"/>
            <a:ext cx="515673" cy="515673"/>
          </a:xfrm>
          <a:prstGeom prst="ellipse">
            <a:avLst/>
          </a:prstGeom>
          <a:solidFill>
            <a:srgbClr val="ECC7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8B6F7C"/>
              </a:solidFill>
            </a:endParaRPr>
          </a:p>
        </p:txBody>
      </p:sp>
      <p:sp>
        <p:nvSpPr>
          <p:cNvPr id="24" name="矩形 23"/>
          <p:cNvSpPr/>
          <p:nvPr/>
        </p:nvSpPr>
        <p:spPr>
          <a:xfrm>
            <a:off x="2393799" y="1513817"/>
            <a:ext cx="442344" cy="523220"/>
          </a:xfrm>
          <a:prstGeom prst="rect">
            <a:avLst/>
          </a:prstGeom>
        </p:spPr>
        <p:txBody>
          <a:bodyPr wrap="square">
            <a:spAutoFit/>
          </a:bodyPr>
          <a:lstStyle/>
          <a:p>
            <a:pPr lvl="0" algn="ctr" defTabSz="685800">
              <a:defRPr/>
            </a:pPr>
            <a:r>
              <a:rPr lang="zh-CN" altLang="en-US" sz="2800">
                <a:solidFill>
                  <a:schemeClr val="bg1"/>
                </a:solidFill>
                <a:latin typeface="+mj-ea"/>
                <a:ea typeface="+mj-ea"/>
                <a:sym typeface="+mn-lt"/>
              </a:rPr>
              <a:t>壹</a:t>
            </a:r>
            <a:endParaRPr lang="zh-CN" altLang="en-US" sz="2800">
              <a:solidFill>
                <a:schemeClr val="bg1"/>
              </a:solidFill>
              <a:latin typeface="+mj-ea"/>
              <a:ea typeface="+mj-ea"/>
              <a:sym typeface="+mn-lt"/>
            </a:endParaRPr>
          </a:p>
        </p:txBody>
      </p:sp>
      <p:sp>
        <p:nvSpPr>
          <p:cNvPr id="25" name="矩形 24"/>
          <p:cNvSpPr/>
          <p:nvPr/>
        </p:nvSpPr>
        <p:spPr>
          <a:xfrm>
            <a:off x="3776043" y="1513817"/>
            <a:ext cx="442344" cy="523220"/>
          </a:xfrm>
          <a:prstGeom prst="rect">
            <a:avLst/>
          </a:prstGeom>
        </p:spPr>
        <p:txBody>
          <a:bodyPr wrap="square">
            <a:spAutoFit/>
          </a:bodyPr>
          <a:lstStyle/>
          <a:p>
            <a:pPr lvl="0" algn="ctr" defTabSz="685800">
              <a:defRPr/>
            </a:pPr>
            <a:r>
              <a:rPr lang="zh-CN" altLang="en-US" sz="2800">
                <a:solidFill>
                  <a:schemeClr val="bg1"/>
                </a:solidFill>
                <a:latin typeface="+mj-ea"/>
                <a:ea typeface="+mj-ea"/>
                <a:sym typeface="+mn-lt"/>
              </a:rPr>
              <a:t>贰</a:t>
            </a:r>
            <a:endParaRPr lang="zh-CN" altLang="en-US" sz="2800">
              <a:solidFill>
                <a:schemeClr val="bg1"/>
              </a:solidFill>
              <a:latin typeface="+mj-ea"/>
              <a:ea typeface="+mj-ea"/>
              <a:sym typeface="+mn-lt"/>
            </a:endParaRPr>
          </a:p>
        </p:txBody>
      </p:sp>
      <p:sp>
        <p:nvSpPr>
          <p:cNvPr id="26" name="矩形 25"/>
          <p:cNvSpPr/>
          <p:nvPr/>
        </p:nvSpPr>
        <p:spPr>
          <a:xfrm>
            <a:off x="5158287" y="1513817"/>
            <a:ext cx="442344" cy="523220"/>
          </a:xfrm>
          <a:prstGeom prst="rect">
            <a:avLst/>
          </a:prstGeom>
        </p:spPr>
        <p:txBody>
          <a:bodyPr wrap="square">
            <a:spAutoFit/>
          </a:bodyPr>
          <a:lstStyle/>
          <a:p>
            <a:pPr lvl="0" algn="ctr" defTabSz="685800">
              <a:defRPr/>
            </a:pPr>
            <a:r>
              <a:rPr lang="zh-CN" altLang="en-US" sz="2800">
                <a:solidFill>
                  <a:schemeClr val="bg1"/>
                </a:solidFill>
                <a:latin typeface="+mj-ea"/>
                <a:ea typeface="+mj-ea"/>
                <a:sym typeface="+mn-lt"/>
              </a:rPr>
              <a:t>叁</a:t>
            </a:r>
            <a:endParaRPr lang="zh-CN" altLang="en-US" sz="2800">
              <a:solidFill>
                <a:schemeClr val="bg1"/>
              </a:solidFill>
              <a:latin typeface="+mj-ea"/>
              <a:ea typeface="+mj-ea"/>
              <a:sym typeface="+mn-lt"/>
            </a:endParaRPr>
          </a:p>
        </p:txBody>
      </p:sp>
      <p:sp>
        <p:nvSpPr>
          <p:cNvPr id="27" name="矩形 26"/>
          <p:cNvSpPr/>
          <p:nvPr/>
        </p:nvSpPr>
        <p:spPr>
          <a:xfrm>
            <a:off x="6530869" y="1513817"/>
            <a:ext cx="442344" cy="523220"/>
          </a:xfrm>
          <a:prstGeom prst="rect">
            <a:avLst/>
          </a:prstGeom>
          <a:noFill/>
        </p:spPr>
        <p:txBody>
          <a:bodyPr wrap="square">
            <a:spAutoFit/>
          </a:bodyPr>
          <a:lstStyle/>
          <a:p>
            <a:pPr lvl="0" algn="ctr" defTabSz="685800">
              <a:defRPr/>
            </a:pPr>
            <a:r>
              <a:rPr lang="zh-CN" altLang="en-US" sz="2800">
                <a:solidFill>
                  <a:schemeClr val="bg1"/>
                </a:solidFill>
                <a:latin typeface="+mj-ea"/>
                <a:ea typeface="+mj-ea"/>
                <a:sym typeface="+mn-lt"/>
              </a:rPr>
              <a:t>肆</a:t>
            </a:r>
            <a:endParaRPr lang="zh-CN" altLang="en-US" sz="2800">
              <a:solidFill>
                <a:schemeClr val="bg1"/>
              </a:solidFill>
              <a:latin typeface="+mj-ea"/>
              <a:ea typeface="+mj-ea"/>
              <a:sym typeface="+mn-lt"/>
            </a:endParaRPr>
          </a:p>
        </p:txBody>
      </p:sp>
      <p:sp>
        <p:nvSpPr>
          <p:cNvPr id="28" name="文本框 27"/>
          <p:cNvSpPr txBox="1"/>
          <p:nvPr/>
        </p:nvSpPr>
        <p:spPr>
          <a:xfrm>
            <a:off x="3786102" y="151179"/>
            <a:ext cx="1569660" cy="923330"/>
          </a:xfrm>
          <a:prstGeom prst="rect">
            <a:avLst/>
          </a:prstGeom>
          <a:noFill/>
        </p:spPr>
        <p:txBody>
          <a:bodyPr wrap="none" rtlCol="0">
            <a:spAutoFit/>
          </a:bodyPr>
          <a:lstStyle/>
          <a:p>
            <a:pPr algn="ctr"/>
            <a:r>
              <a:rPr lang="zh-CN" altLang="en-US" sz="5400">
                <a:solidFill>
                  <a:srgbClr val="436D7F"/>
                </a:solidFill>
                <a:latin typeface="+mj-ea"/>
                <a:ea typeface="+mj-ea"/>
              </a:rPr>
              <a:t>目录</a:t>
            </a:r>
            <a:endParaRPr lang="zh-CN" altLang="en-US" sz="5400">
              <a:solidFill>
                <a:srgbClr val="436D7F"/>
              </a:solidFill>
              <a:latin typeface="+mj-ea"/>
              <a:ea typeface="+mj-ea"/>
            </a:endParaRPr>
          </a:p>
        </p:txBody>
      </p:sp>
      <p:sp>
        <p:nvSpPr>
          <p:cNvPr id="30" name="PA_矩形 8"/>
          <p:cNvSpPr/>
          <p:nvPr>
            <p:custDataLst>
              <p:tags r:id="rId1"/>
            </p:custDataLst>
          </p:nvPr>
        </p:nvSpPr>
        <p:spPr>
          <a:xfrm>
            <a:off x="2634014" y="4624388"/>
            <a:ext cx="3875972" cy="246221"/>
          </a:xfrm>
          <a:prstGeom prst="rect">
            <a:avLst/>
          </a:prstGeom>
        </p:spPr>
        <p:txBody>
          <a:bodyPr wrap="square">
            <a:spAutoFit/>
          </a:bodyPr>
          <a:lstStyle/>
          <a:p>
            <a:pPr lvl="0" algn="dist" defTabSz="685800">
              <a:defRPr/>
            </a:pPr>
            <a:r>
              <a:rPr lang="zh-CN" altLang="en-US" sz="1000" kern="0">
                <a:solidFill>
                  <a:srgbClr val="436D7F"/>
                </a:solidFill>
                <a:latin typeface="+mj-lt"/>
                <a:ea typeface="微软雅黑" panose="020B0503020204020204" charset="-122"/>
              </a:rPr>
              <a:t>熊猫达人原创精品</a:t>
            </a:r>
            <a:endParaRPr lang="en-US" altLang="zh-CN" sz="1000" kern="0">
              <a:solidFill>
                <a:srgbClr val="436D7F"/>
              </a:solidFill>
              <a:latin typeface="+mj-lt"/>
              <a:ea typeface="微软雅黑" panose="020B0503020204020204" charset="-122"/>
            </a:endParaRPr>
          </a:p>
        </p:txBody>
      </p:sp>
      <p:sp>
        <p:nvSpPr>
          <p:cNvPr id="2" name="文本框 1"/>
          <p:cNvSpPr txBox="1"/>
          <p:nvPr/>
        </p:nvSpPr>
        <p:spPr>
          <a:xfrm>
            <a:off x="3739414" y="2180888"/>
            <a:ext cx="459740" cy="1938992"/>
          </a:xfrm>
          <a:prstGeom prst="rect">
            <a:avLst/>
          </a:prstGeom>
          <a:noFill/>
        </p:spPr>
        <p:txBody>
          <a:bodyPr vert="eaVert" wrap="square" rtlCol="0">
            <a:spAutoFit/>
          </a:bodyPr>
          <a:p>
            <a:r>
              <a:rPr lang="zh-CN" altLang="en-US">
                <a:solidFill>
                  <a:srgbClr val="D0AFA0"/>
                </a:solidFill>
                <a:latin typeface="+mj-ea"/>
                <a:ea typeface="+mj-ea"/>
                <a:sym typeface="+mn-lt"/>
              </a:rPr>
              <a:t>新学期计划交流</a:t>
            </a:r>
            <a:endParaRPr lang="zh-CN" altLang="en-US">
              <a:solidFill>
                <a:srgbClr val="D0AFA0"/>
              </a:solidFill>
              <a:latin typeface="+mj-ea"/>
              <a:ea typeface="+mj-ea"/>
              <a:sym typeface="+mn-lt"/>
            </a:endParaRPr>
          </a:p>
        </p:txBody>
      </p:sp>
      <p:sp>
        <p:nvSpPr>
          <p:cNvPr id="4" name="文本框 3"/>
          <p:cNvSpPr txBox="1"/>
          <p:nvPr/>
        </p:nvSpPr>
        <p:spPr>
          <a:xfrm>
            <a:off x="6503670" y="2227580"/>
            <a:ext cx="459740" cy="2470785"/>
          </a:xfrm>
          <a:prstGeom prst="rect">
            <a:avLst/>
          </a:prstGeom>
          <a:noFill/>
        </p:spPr>
        <p:txBody>
          <a:bodyPr vert="eaVert" wrap="square" rtlCol="0">
            <a:spAutoFit/>
          </a:bodyPr>
          <a:p>
            <a:r>
              <a:rPr lang="zh-CN" altLang="en-US">
                <a:solidFill>
                  <a:srgbClr val="D0AFA0"/>
                </a:solidFill>
                <a:latin typeface="+mj-ea"/>
                <a:ea typeface="宋体" panose="02010600030101010101" pitchFamily="2" charset="-122"/>
                <a:sym typeface="+mn-lt"/>
              </a:rPr>
              <a:t>自</a:t>
            </a:r>
            <a:r>
              <a:rPr lang="en-US" altLang="zh-CN">
                <a:solidFill>
                  <a:srgbClr val="D0AFA0"/>
                </a:solidFill>
                <a:latin typeface="+mj-ea"/>
                <a:ea typeface="宋体" panose="02010600030101010101" pitchFamily="2" charset="-122"/>
                <a:sym typeface="+mn-lt"/>
              </a:rPr>
              <a:t>“</a:t>
            </a:r>
            <a:r>
              <a:rPr lang="zh-CN" altLang="en-US">
                <a:solidFill>
                  <a:srgbClr val="D0AFA0"/>
                </a:solidFill>
                <a:latin typeface="+mj-ea"/>
                <a:ea typeface="宋体" panose="02010600030101010101" pitchFamily="2" charset="-122"/>
                <a:sym typeface="+mn-lt"/>
              </a:rPr>
              <a:t>幼</a:t>
            </a:r>
            <a:r>
              <a:rPr lang="en-US" altLang="zh-CN">
                <a:solidFill>
                  <a:srgbClr val="D0AFA0"/>
                </a:solidFill>
                <a:latin typeface="+mj-ea"/>
                <a:ea typeface="宋体" panose="02010600030101010101" pitchFamily="2" charset="-122"/>
                <a:sym typeface="+mn-lt"/>
              </a:rPr>
              <a:t>”</a:t>
            </a:r>
            <a:r>
              <a:rPr lang="zh-CN" altLang="en-US">
                <a:solidFill>
                  <a:srgbClr val="D0AFA0"/>
                </a:solidFill>
                <a:latin typeface="+mj-ea"/>
                <a:ea typeface="宋体" panose="02010600030101010101" pitchFamily="2" charset="-122"/>
                <a:sym typeface="+mn-lt"/>
              </a:rPr>
              <a:t>自主绽放精彩</a:t>
            </a:r>
            <a:endParaRPr lang="zh-CN" altLang="en-US">
              <a:solidFill>
                <a:srgbClr val="D0AFA0"/>
              </a:solidFill>
              <a:latin typeface="+mj-ea"/>
              <a:ea typeface="宋体" panose="02010600030101010101" pitchFamily="2" charset="-122"/>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786896" y="1557407"/>
            <a:ext cx="3570208" cy="1107996"/>
          </a:xfrm>
          <a:prstGeom prst="rect">
            <a:avLst/>
          </a:prstGeom>
          <a:noFill/>
        </p:spPr>
        <p:txBody>
          <a:bodyPr wrap="none" rtlCol="0">
            <a:spAutoFit/>
          </a:bodyPr>
          <a:lstStyle/>
          <a:p>
            <a:pPr algn="ctr"/>
            <a:r>
              <a:rPr lang="zh-CN" altLang="en-US" sz="6600">
                <a:solidFill>
                  <a:srgbClr val="436D7F"/>
                </a:solidFill>
                <a:latin typeface="+mj-ea"/>
                <a:ea typeface="+mj-ea"/>
              </a:rPr>
              <a:t>第一篇章</a:t>
            </a:r>
            <a:endParaRPr lang="zh-CN" altLang="en-US" sz="6600">
              <a:solidFill>
                <a:srgbClr val="436D7F"/>
              </a:solidFill>
              <a:latin typeface="+mj-ea"/>
              <a:ea typeface="+mj-ea"/>
            </a:endParaRPr>
          </a:p>
        </p:txBody>
      </p:sp>
      <p:sp>
        <p:nvSpPr>
          <p:cNvPr id="11" name="矩形 10"/>
          <p:cNvSpPr/>
          <p:nvPr/>
        </p:nvSpPr>
        <p:spPr>
          <a:xfrm>
            <a:off x="2561113" y="2699653"/>
            <a:ext cx="4021774" cy="460375"/>
          </a:xfrm>
          <a:prstGeom prst="rect">
            <a:avLst/>
          </a:prstGeom>
          <a:noFill/>
        </p:spPr>
        <p:txBody>
          <a:bodyPr wrap="square" rtlCol="0">
            <a:spAutoFit/>
          </a:bodyPr>
          <a:lstStyle/>
          <a:p>
            <a:pPr algn="dist"/>
            <a:r>
              <a:rPr lang="zh-CN" altLang="en-US" sz="2400">
                <a:solidFill>
                  <a:srgbClr val="436D7F"/>
                </a:solidFill>
                <a:latin typeface="+mn-ea"/>
              </a:rPr>
              <a:t>僵尸跳</a:t>
            </a:r>
            <a:endParaRPr lang="zh-CN" altLang="en-US" sz="2400">
              <a:solidFill>
                <a:srgbClr val="436D7F"/>
              </a:solidFill>
              <a:latin typeface="+mn-ea"/>
            </a:endParaRPr>
          </a:p>
        </p:txBody>
      </p:sp>
      <p:sp>
        <p:nvSpPr>
          <p:cNvPr id="12" name="矩形 11"/>
          <p:cNvSpPr/>
          <p:nvPr/>
        </p:nvSpPr>
        <p:spPr>
          <a:xfrm>
            <a:off x="1590431" y="3072457"/>
            <a:ext cx="5963138" cy="1753235"/>
          </a:xfrm>
          <a:prstGeom prst="rect">
            <a:avLst/>
          </a:prstGeom>
        </p:spPr>
        <p:txBody>
          <a:bodyPr wrap="square">
            <a:spAutoFit/>
          </a:bodyPr>
          <a:lstStyle/>
          <a:p>
            <a:pPr algn="l" defTabSz="914400">
              <a:lnSpc>
                <a:spcPct val="150000"/>
              </a:lnSpc>
              <a:defRPr/>
            </a:pPr>
            <a:r>
              <a:rPr lang="zh-CN" altLang="en-US" sz="2400" kern="0">
                <a:solidFill>
                  <a:schemeClr val="tx1">
                    <a:lumMod val="50000"/>
                    <a:lumOff val="50000"/>
                  </a:schemeClr>
                </a:solidFill>
              </a:rPr>
              <a:t>游戏规则：准备纸张</a:t>
            </a:r>
            <a:r>
              <a:rPr lang="en-US" altLang="zh-CN" sz="2400" kern="0">
                <a:solidFill>
                  <a:schemeClr val="tx1">
                    <a:lumMod val="50000"/>
                    <a:lumOff val="50000"/>
                  </a:schemeClr>
                </a:solidFill>
              </a:rPr>
              <a:t>3</a:t>
            </a:r>
            <a:r>
              <a:rPr lang="zh-CN" altLang="en-US" sz="2400" kern="0">
                <a:solidFill>
                  <a:schemeClr val="tx1">
                    <a:lumMod val="50000"/>
                    <a:lumOff val="50000"/>
                  </a:schemeClr>
                </a:solidFill>
              </a:rPr>
              <a:t>张，教师两边排队，从一名教师双腿夹纸调到对面纸张上并把夹住纸张传递给下一位老师，直到结束！</a:t>
            </a:r>
            <a:endParaRPr lang="zh-CN" altLang="en-US" sz="2400" kern="0">
              <a:solidFill>
                <a:schemeClr val="tx1">
                  <a:lumMod val="50000"/>
                  <a:lumOff val="50000"/>
                </a:schemeClr>
              </a:solidFill>
            </a:endParaRPr>
          </a:p>
        </p:txBody>
      </p:sp>
      <p:sp>
        <p:nvSpPr>
          <p:cNvPr id="13" name="矩形: 圆角 12"/>
          <p:cNvSpPr/>
          <p:nvPr/>
        </p:nvSpPr>
        <p:spPr>
          <a:xfrm>
            <a:off x="4100887" y="3893846"/>
            <a:ext cx="942226" cy="262229"/>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a:solidFill>
                  <a:schemeClr val="bg1"/>
                </a:solidFill>
                <a:latin typeface="+mn-ea"/>
              </a:rPr>
              <a:t>第一单元</a:t>
            </a:r>
            <a:endParaRPr lang="zh-CN" altLang="en-US" sz="1200">
              <a:solidFill>
                <a:schemeClr val="bg1"/>
              </a:solidFill>
              <a:latin typeface="+mn-ea"/>
            </a:endParaRPr>
          </a:p>
        </p:txBody>
      </p:sp>
      <p:sp>
        <p:nvSpPr>
          <p:cNvPr id="9" name="PA_矩形 8"/>
          <p:cNvSpPr/>
          <p:nvPr>
            <p:custDataLst>
              <p:tags r:id="rId1"/>
            </p:custDataLst>
          </p:nvPr>
        </p:nvSpPr>
        <p:spPr>
          <a:xfrm>
            <a:off x="2634014" y="4624388"/>
            <a:ext cx="3875972" cy="246221"/>
          </a:xfrm>
          <a:prstGeom prst="rect">
            <a:avLst/>
          </a:prstGeom>
        </p:spPr>
        <p:txBody>
          <a:bodyPr wrap="square">
            <a:spAutoFit/>
          </a:bodyPr>
          <a:lstStyle/>
          <a:p>
            <a:pPr lvl="0" algn="dist" defTabSz="685800">
              <a:defRPr/>
            </a:pPr>
            <a:r>
              <a:rPr lang="zh-CN" altLang="en-US" sz="1000" kern="0">
                <a:solidFill>
                  <a:srgbClr val="436D7F"/>
                </a:solidFill>
                <a:latin typeface="+mj-lt"/>
                <a:ea typeface="微软雅黑" panose="020B0503020204020204" charset="-122"/>
              </a:rPr>
              <a:t>熊猫达人原创精品</a:t>
            </a:r>
            <a:endParaRPr lang="en-US" altLang="zh-CN" sz="1000" kern="0">
              <a:solidFill>
                <a:srgbClr val="436D7F"/>
              </a:solidFill>
              <a:latin typeface="+mj-lt"/>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786896" y="1557407"/>
            <a:ext cx="3570208" cy="1107996"/>
          </a:xfrm>
          <a:prstGeom prst="rect">
            <a:avLst/>
          </a:prstGeom>
          <a:noFill/>
        </p:spPr>
        <p:txBody>
          <a:bodyPr wrap="none" rtlCol="0">
            <a:spAutoFit/>
          </a:bodyPr>
          <a:lstStyle/>
          <a:p>
            <a:pPr algn="ctr"/>
            <a:r>
              <a:rPr lang="zh-CN" altLang="en-US" sz="6600">
                <a:solidFill>
                  <a:srgbClr val="436D7F"/>
                </a:solidFill>
                <a:latin typeface="+mj-ea"/>
                <a:ea typeface="+mj-ea"/>
              </a:rPr>
              <a:t>第二篇章</a:t>
            </a:r>
            <a:endParaRPr lang="zh-CN" altLang="en-US" sz="6600">
              <a:solidFill>
                <a:srgbClr val="436D7F"/>
              </a:solidFill>
              <a:latin typeface="+mj-ea"/>
              <a:ea typeface="+mj-ea"/>
            </a:endParaRPr>
          </a:p>
        </p:txBody>
      </p:sp>
      <p:sp>
        <p:nvSpPr>
          <p:cNvPr id="11" name="矩形 10"/>
          <p:cNvSpPr/>
          <p:nvPr/>
        </p:nvSpPr>
        <p:spPr>
          <a:xfrm>
            <a:off x="2561113" y="2699653"/>
            <a:ext cx="4021774" cy="306705"/>
          </a:xfrm>
          <a:prstGeom prst="rect">
            <a:avLst/>
          </a:prstGeom>
          <a:noFill/>
        </p:spPr>
        <p:txBody>
          <a:bodyPr wrap="square" rtlCol="0">
            <a:spAutoFit/>
          </a:bodyPr>
          <a:lstStyle/>
          <a:p>
            <a:pPr algn="dist"/>
            <a:r>
              <a:rPr lang="zh-CN" altLang="en-US" sz="1400">
                <a:solidFill>
                  <a:srgbClr val="436D7F"/>
                </a:solidFill>
                <a:latin typeface="+mn-ea"/>
              </a:rPr>
              <a:t>新学期计划交流</a:t>
            </a:r>
            <a:endParaRPr lang="zh-CN" altLang="en-US" sz="1400">
              <a:solidFill>
                <a:srgbClr val="436D7F"/>
              </a:solidFill>
              <a:latin typeface="+mn-ea"/>
            </a:endParaRPr>
          </a:p>
        </p:txBody>
      </p:sp>
      <p:sp>
        <p:nvSpPr>
          <p:cNvPr id="13" name="矩形: 圆角 12"/>
          <p:cNvSpPr/>
          <p:nvPr/>
        </p:nvSpPr>
        <p:spPr>
          <a:xfrm>
            <a:off x="4100887" y="3893846"/>
            <a:ext cx="942226" cy="262229"/>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a:solidFill>
                  <a:schemeClr val="bg1"/>
                </a:solidFill>
                <a:latin typeface="+mn-ea"/>
              </a:rPr>
              <a:t>第二单元</a:t>
            </a:r>
            <a:endParaRPr lang="zh-CN" altLang="en-US" sz="1200">
              <a:solidFill>
                <a:schemeClr val="bg1"/>
              </a:solidFill>
              <a:latin typeface="+mn-ea"/>
            </a:endParaRPr>
          </a:p>
        </p:txBody>
      </p:sp>
      <p:sp>
        <p:nvSpPr>
          <p:cNvPr id="9" name="PA_矩形 8"/>
          <p:cNvSpPr/>
          <p:nvPr>
            <p:custDataLst>
              <p:tags r:id="rId1"/>
            </p:custDataLst>
          </p:nvPr>
        </p:nvSpPr>
        <p:spPr>
          <a:xfrm>
            <a:off x="2634014" y="4624388"/>
            <a:ext cx="3875972" cy="246221"/>
          </a:xfrm>
          <a:prstGeom prst="rect">
            <a:avLst/>
          </a:prstGeom>
        </p:spPr>
        <p:txBody>
          <a:bodyPr wrap="square">
            <a:spAutoFit/>
          </a:bodyPr>
          <a:lstStyle/>
          <a:p>
            <a:pPr lvl="0" algn="dist" defTabSz="685800">
              <a:defRPr/>
            </a:pPr>
            <a:r>
              <a:rPr lang="zh-CN" altLang="en-US" sz="1000" kern="0">
                <a:solidFill>
                  <a:srgbClr val="436D7F"/>
                </a:solidFill>
                <a:latin typeface="+mj-lt"/>
                <a:ea typeface="微软雅黑" panose="020B0503020204020204" charset="-122"/>
              </a:rPr>
              <a:t>熊猫达人原创精品</a:t>
            </a:r>
            <a:endParaRPr lang="en-US" altLang="zh-CN" sz="1000" kern="0">
              <a:solidFill>
                <a:srgbClr val="436D7F"/>
              </a:solidFill>
              <a:latin typeface="+mj-lt"/>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786896" y="1557407"/>
            <a:ext cx="3570208" cy="1107996"/>
          </a:xfrm>
          <a:prstGeom prst="rect">
            <a:avLst/>
          </a:prstGeom>
          <a:noFill/>
        </p:spPr>
        <p:txBody>
          <a:bodyPr wrap="none" rtlCol="0">
            <a:spAutoFit/>
          </a:bodyPr>
          <a:lstStyle/>
          <a:p>
            <a:pPr algn="ctr"/>
            <a:r>
              <a:rPr lang="zh-CN" altLang="en-US" sz="6600">
                <a:solidFill>
                  <a:srgbClr val="436D7F"/>
                </a:solidFill>
                <a:latin typeface="+mj-ea"/>
                <a:ea typeface="+mj-ea"/>
              </a:rPr>
              <a:t>第叁篇章</a:t>
            </a:r>
            <a:endParaRPr lang="zh-CN" altLang="en-US" sz="6600">
              <a:solidFill>
                <a:srgbClr val="436D7F"/>
              </a:solidFill>
              <a:latin typeface="+mj-ea"/>
              <a:ea typeface="+mj-ea"/>
            </a:endParaRPr>
          </a:p>
        </p:txBody>
      </p:sp>
      <p:sp>
        <p:nvSpPr>
          <p:cNvPr id="11" name="矩形 10"/>
          <p:cNvSpPr/>
          <p:nvPr/>
        </p:nvSpPr>
        <p:spPr>
          <a:xfrm>
            <a:off x="2561113" y="2699653"/>
            <a:ext cx="4021774" cy="306705"/>
          </a:xfrm>
          <a:prstGeom prst="rect">
            <a:avLst/>
          </a:prstGeom>
          <a:noFill/>
        </p:spPr>
        <p:txBody>
          <a:bodyPr wrap="square" rtlCol="0">
            <a:spAutoFit/>
          </a:bodyPr>
          <a:lstStyle/>
          <a:p>
            <a:pPr algn="dist"/>
            <a:r>
              <a:rPr lang="zh-CN" altLang="zh-CN" sz="1400">
                <a:solidFill>
                  <a:srgbClr val="436D7F"/>
                </a:solidFill>
                <a:latin typeface="+mn-ea"/>
              </a:rPr>
              <a:t>显性区域的创设</a:t>
            </a:r>
            <a:endParaRPr lang="zh-CN" altLang="zh-CN" sz="1400">
              <a:solidFill>
                <a:srgbClr val="436D7F"/>
              </a:solidFill>
              <a:latin typeface="+mn-ea"/>
            </a:endParaRPr>
          </a:p>
        </p:txBody>
      </p:sp>
      <p:sp>
        <p:nvSpPr>
          <p:cNvPr id="13" name="矩形: 圆角 12"/>
          <p:cNvSpPr/>
          <p:nvPr/>
        </p:nvSpPr>
        <p:spPr>
          <a:xfrm>
            <a:off x="4100887" y="3893846"/>
            <a:ext cx="942226" cy="262229"/>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a:solidFill>
                  <a:schemeClr val="bg1"/>
                </a:solidFill>
                <a:latin typeface="+mn-ea"/>
              </a:rPr>
              <a:t>第三单元</a:t>
            </a:r>
            <a:endParaRPr lang="zh-CN" altLang="en-US" sz="1200">
              <a:solidFill>
                <a:schemeClr val="bg1"/>
              </a:solidFill>
              <a:latin typeface="+mn-ea"/>
            </a:endParaRPr>
          </a:p>
        </p:txBody>
      </p:sp>
      <p:sp>
        <p:nvSpPr>
          <p:cNvPr id="9" name="PA_矩形 8"/>
          <p:cNvSpPr/>
          <p:nvPr>
            <p:custDataLst>
              <p:tags r:id="rId1"/>
            </p:custDataLst>
          </p:nvPr>
        </p:nvSpPr>
        <p:spPr>
          <a:xfrm>
            <a:off x="2634014" y="4624388"/>
            <a:ext cx="3875972" cy="246221"/>
          </a:xfrm>
          <a:prstGeom prst="rect">
            <a:avLst/>
          </a:prstGeom>
        </p:spPr>
        <p:txBody>
          <a:bodyPr wrap="square">
            <a:spAutoFit/>
          </a:bodyPr>
          <a:lstStyle/>
          <a:p>
            <a:pPr lvl="0" algn="dist" defTabSz="685800">
              <a:defRPr/>
            </a:pPr>
            <a:r>
              <a:rPr lang="zh-CN" altLang="en-US" sz="1000" kern="0">
                <a:solidFill>
                  <a:srgbClr val="436D7F"/>
                </a:solidFill>
                <a:latin typeface="+mj-lt"/>
                <a:ea typeface="微软雅黑" panose="020B0503020204020204" charset="-122"/>
              </a:rPr>
              <a:t>熊猫达人原创精品</a:t>
            </a:r>
            <a:endParaRPr lang="en-US" altLang="zh-CN" sz="1000" kern="0">
              <a:solidFill>
                <a:srgbClr val="436D7F"/>
              </a:solidFill>
              <a:latin typeface="+mj-lt"/>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786896" y="1557407"/>
            <a:ext cx="3570208" cy="1107996"/>
          </a:xfrm>
          <a:prstGeom prst="rect">
            <a:avLst/>
          </a:prstGeom>
          <a:noFill/>
        </p:spPr>
        <p:txBody>
          <a:bodyPr wrap="none" rtlCol="0">
            <a:spAutoFit/>
          </a:bodyPr>
          <a:lstStyle/>
          <a:p>
            <a:pPr algn="ctr"/>
            <a:r>
              <a:rPr lang="zh-CN" altLang="en-US" sz="6600">
                <a:solidFill>
                  <a:srgbClr val="436D7F"/>
                </a:solidFill>
                <a:latin typeface="+mj-ea"/>
                <a:ea typeface="+mj-ea"/>
              </a:rPr>
              <a:t>第肆篇章</a:t>
            </a:r>
            <a:endParaRPr lang="zh-CN" altLang="en-US" sz="6600">
              <a:solidFill>
                <a:srgbClr val="436D7F"/>
              </a:solidFill>
              <a:latin typeface="+mj-ea"/>
              <a:ea typeface="+mj-ea"/>
            </a:endParaRPr>
          </a:p>
        </p:txBody>
      </p:sp>
      <p:sp>
        <p:nvSpPr>
          <p:cNvPr id="11" name="矩形 10"/>
          <p:cNvSpPr/>
          <p:nvPr/>
        </p:nvSpPr>
        <p:spPr>
          <a:xfrm>
            <a:off x="2561113" y="2699653"/>
            <a:ext cx="4021774" cy="306705"/>
          </a:xfrm>
          <a:prstGeom prst="rect">
            <a:avLst/>
          </a:prstGeom>
          <a:noFill/>
        </p:spPr>
        <p:txBody>
          <a:bodyPr wrap="square" rtlCol="0">
            <a:spAutoFit/>
          </a:bodyPr>
          <a:lstStyle/>
          <a:p>
            <a:pPr algn="dist"/>
            <a:r>
              <a:rPr lang="zh-CN" altLang="en-US" sz="1400">
                <a:solidFill>
                  <a:srgbClr val="436D7F"/>
                </a:solidFill>
                <a:latin typeface="+mn-ea"/>
              </a:rPr>
              <a:t>区域承包责任的彰显</a:t>
            </a:r>
            <a:endParaRPr lang="zh-CN" altLang="en-US" sz="1400">
              <a:solidFill>
                <a:srgbClr val="436D7F"/>
              </a:solidFill>
              <a:latin typeface="+mn-ea"/>
            </a:endParaRPr>
          </a:p>
        </p:txBody>
      </p:sp>
      <p:sp>
        <p:nvSpPr>
          <p:cNvPr id="13" name="矩形: 圆角 12"/>
          <p:cNvSpPr/>
          <p:nvPr/>
        </p:nvSpPr>
        <p:spPr>
          <a:xfrm>
            <a:off x="4100887" y="3893846"/>
            <a:ext cx="942226" cy="262229"/>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a:solidFill>
                  <a:schemeClr val="bg1"/>
                </a:solidFill>
                <a:latin typeface="+mn-ea"/>
              </a:rPr>
              <a:t>第四单元</a:t>
            </a:r>
            <a:endParaRPr lang="zh-CN" altLang="en-US" sz="1200">
              <a:solidFill>
                <a:schemeClr val="bg1"/>
              </a:solidFill>
              <a:latin typeface="+mn-ea"/>
            </a:endParaRPr>
          </a:p>
        </p:txBody>
      </p:sp>
      <p:sp>
        <p:nvSpPr>
          <p:cNvPr id="9" name="PA_矩形 8"/>
          <p:cNvSpPr/>
          <p:nvPr>
            <p:custDataLst>
              <p:tags r:id="rId1"/>
            </p:custDataLst>
          </p:nvPr>
        </p:nvSpPr>
        <p:spPr>
          <a:xfrm>
            <a:off x="2634014" y="4624388"/>
            <a:ext cx="3875972" cy="246221"/>
          </a:xfrm>
          <a:prstGeom prst="rect">
            <a:avLst/>
          </a:prstGeom>
        </p:spPr>
        <p:txBody>
          <a:bodyPr wrap="square">
            <a:spAutoFit/>
          </a:bodyPr>
          <a:lstStyle/>
          <a:p>
            <a:pPr lvl="0" algn="dist" defTabSz="685800">
              <a:defRPr/>
            </a:pPr>
            <a:r>
              <a:rPr lang="zh-CN" altLang="en-US" sz="1000" kern="0">
                <a:solidFill>
                  <a:srgbClr val="436D7F"/>
                </a:solidFill>
                <a:latin typeface="+mj-lt"/>
                <a:ea typeface="微软雅黑" panose="020B0503020204020204" charset="-122"/>
              </a:rPr>
              <a:t>熊猫达人原创精品</a:t>
            </a:r>
            <a:endParaRPr lang="en-US" altLang="zh-CN" sz="1000" kern="0">
              <a:solidFill>
                <a:srgbClr val="436D7F"/>
              </a:solidFill>
              <a:latin typeface="+mj-lt"/>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ags/tag1.xml><?xml version="1.0" encoding="utf-8"?>
<p:tagLst xmlns:p="http://schemas.openxmlformats.org/presentationml/2006/main">
  <p:tag name="PA" val="v4.1.3"/>
</p:tagLst>
</file>

<file path=ppt/tags/tag2.xml><?xml version="1.0" encoding="utf-8"?>
<p:tagLst xmlns:p="http://schemas.openxmlformats.org/presentationml/2006/main">
  <p:tag name="PA" val="v4.1.3"/>
</p:tagLst>
</file>

<file path=ppt/tags/tag3.xml><?xml version="1.0" encoding="utf-8"?>
<p:tagLst xmlns:p="http://schemas.openxmlformats.org/presentationml/2006/main">
  <p:tag name="PA" val="v4.1.3"/>
</p:tagLst>
</file>

<file path=ppt/tags/tag4.xml><?xml version="1.0" encoding="utf-8"?>
<p:tagLst xmlns:p="http://schemas.openxmlformats.org/presentationml/2006/main">
  <p:tag name="PA" val="v4.1.3"/>
</p:tagLst>
</file>

<file path=ppt/tags/tag5.xml><?xml version="1.0" encoding="utf-8"?>
<p:tagLst xmlns:p="http://schemas.openxmlformats.org/presentationml/2006/main">
  <p:tag name="PA" val="v4.1.3"/>
</p:tagLst>
</file>

<file path=ppt/theme/theme1.xml><?xml version="1.0" encoding="utf-8"?>
<a:theme xmlns:a="http://schemas.openxmlformats.org/drawingml/2006/main" name="Office 主题">
  <a:themeElements>
    <a:clrScheme name="5莫兰迪水彩设计">
      <a:dk1>
        <a:sysClr val="windowText" lastClr="000000"/>
      </a:dk1>
      <a:lt1>
        <a:sysClr val="window" lastClr="FFFFFF"/>
      </a:lt1>
      <a:dk2>
        <a:srgbClr val="EEF2F5"/>
      </a:dk2>
      <a:lt2>
        <a:srgbClr val="E7E6E6"/>
      </a:lt2>
      <a:accent1>
        <a:srgbClr val="F9D3C7"/>
      </a:accent1>
      <a:accent2>
        <a:srgbClr val="DFC9BF"/>
      </a:accent2>
      <a:accent3>
        <a:srgbClr val="F7E7D5"/>
      </a:accent3>
      <a:accent4>
        <a:srgbClr val="D9E2E5"/>
      </a:accent4>
      <a:accent5>
        <a:srgbClr val="4472C4"/>
      </a:accent5>
      <a:accent6>
        <a:srgbClr val="70AD47"/>
      </a:accent6>
      <a:hlink>
        <a:srgbClr val="000000"/>
      </a:hlink>
      <a:folHlink>
        <a:srgbClr val="954F72"/>
      </a:folHlink>
    </a:clrScheme>
    <a:fontScheme name="婚礼">
      <a:majorFont>
        <a:latin typeface="Respective Slanted"/>
        <a:ea typeface="经典繁行书"/>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0</TotalTime>
  <Words>221</Words>
  <Application>WPS 演示</Application>
  <PresentationFormat>全屏显示(16:9)</PresentationFormat>
  <Paragraphs>60</Paragraphs>
  <Slides>6</Slides>
  <Notes>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6</vt:i4>
      </vt:variant>
    </vt:vector>
  </HeadingPairs>
  <TitlesOfParts>
    <vt:vector size="24" baseType="lpstr">
      <vt:lpstr>Arial</vt:lpstr>
      <vt:lpstr>宋体</vt:lpstr>
      <vt:lpstr>Wingdings</vt:lpstr>
      <vt:lpstr>微软雅黑</vt:lpstr>
      <vt:lpstr>Calibri</vt:lpstr>
      <vt:lpstr>Gill Sans</vt:lpstr>
      <vt:lpstr>Calibri Light</vt:lpstr>
      <vt:lpstr>Open Sans</vt:lpstr>
      <vt:lpstr>Segoe Print</vt:lpstr>
      <vt:lpstr>Microsoft YaHei UI</vt:lpstr>
      <vt:lpstr>Calibri Light</vt:lpstr>
      <vt:lpstr>经典繁行书</vt:lpstr>
      <vt:lpstr>微软雅黑 Light</vt:lpstr>
      <vt:lpstr>黑体</vt:lpstr>
      <vt:lpstr>Arial Unicode MS</vt:lpstr>
      <vt:lpstr>Respective Slanted</vt:lpstr>
      <vt:lpstr>等线</vt:lpstr>
      <vt:lpstr>Office 主题</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哒哒 熊猫</dc:creator>
  <cp:lastModifiedBy>周琪</cp:lastModifiedBy>
  <cp:revision>1395</cp:revision>
  <dcterms:created xsi:type="dcterms:W3CDTF">2019-06-21T02:16:00Z</dcterms:created>
  <dcterms:modified xsi:type="dcterms:W3CDTF">2020-09-09T08:36:35Z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2052-11.1.0.9926</vt:lpwstr>
  </property>
</Properties>
</file>