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0" autoAdjust="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6A983-D73C-43DF-9D54-F1053D5EB2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1E118-8644-4C0E-AACB-FD674CEB286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VID_20190517_100622.mp4" TargetMode="External"/><Relationship Id="rId3" Type="http://schemas.openxmlformats.org/officeDocument/2006/relationships/hyperlink" Target="VID_20190517_101141.mp4" TargetMode="External"/><Relationship Id="rId2" Type="http://schemas.openxmlformats.org/officeDocument/2006/relationships/hyperlink" Target="VID_20190517_101323.mp4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养成好习惯  促身心健康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——</a:t>
            </a:r>
            <a:r>
              <a:rPr lang="zh-CN" altLang="en-US" dirty="0" smtClean="0"/>
              <a:t>新蕾工作室活</a:t>
            </a:r>
            <a:r>
              <a:rPr lang="zh-CN" altLang="en-US" dirty="0" smtClean="0"/>
              <a:t>动</a:t>
            </a:r>
            <a:endParaRPr lang="en-US" altLang="zh-CN" dirty="0" smtClean="0"/>
          </a:p>
          <a:p>
            <a:r>
              <a:rPr lang="zh-CN" altLang="en-US" dirty="0" smtClean="0"/>
              <a:t>主持</a:t>
            </a:r>
            <a:r>
              <a:rPr lang="zh-CN" altLang="en-US" dirty="0" smtClean="0"/>
              <a:t>人：毛悦燕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活动流程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热身游</a:t>
            </a:r>
            <a:r>
              <a:rPr lang="zh-CN" altLang="en-US" dirty="0" smtClean="0"/>
              <a:t>戏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理</a:t>
            </a:r>
            <a:r>
              <a:rPr lang="zh-CN" altLang="en-US" dirty="0" smtClean="0"/>
              <a:t>论学</a:t>
            </a:r>
            <a:r>
              <a:rPr lang="zh-CN" altLang="en-US" dirty="0" smtClean="0"/>
              <a:t>习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案例讨论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热身游戏（同舟共济）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zh-CN" altLang="en-US" dirty="0" smtClean="0"/>
              <a:t>每</a:t>
            </a:r>
            <a:r>
              <a:rPr lang="zh-CN" altLang="en-US" dirty="0" smtClean="0"/>
              <a:t>组约</a:t>
            </a:r>
            <a:r>
              <a:rPr lang="en-US" altLang="zh-CN" dirty="0" smtClean="0"/>
              <a:t>3</a:t>
            </a:r>
            <a:r>
              <a:rPr lang="zh-CN" altLang="en-US" dirty="0" smtClean="0"/>
              <a:t>至</a:t>
            </a:r>
            <a:r>
              <a:rPr lang="en-US" altLang="zh-CN" dirty="0" smtClean="0"/>
              <a:t>4</a:t>
            </a:r>
            <a:r>
              <a:rPr lang="zh-CN" altLang="en-US" dirty="0" smtClean="0"/>
              <a:t>人，分派一张报纸，将报纸铺在地上，所有队员一齐站到报纸上，不可弄破报纸，没有完成的出局，每一轮都对折一次报纸，全体成员能够长时间站在报纸上是胜利者。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理</a:t>
            </a:r>
            <a:r>
              <a:rPr lang="zh-CN" altLang="en-US" dirty="0" smtClean="0"/>
              <a:t>论学习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基于幼儿良好习惯的培养（</a:t>
            </a:r>
            <a:r>
              <a:rPr lang="en-US" altLang="zh-CN" dirty="0" smtClean="0"/>
              <a:t>153</a:t>
            </a:r>
            <a:r>
              <a:rPr lang="zh-CN" altLang="en-US" dirty="0" smtClean="0"/>
              <a:t>页）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案例讨论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结合理论学习研讨幼儿收拾整理的发展点</a:t>
            </a:r>
            <a:r>
              <a:rPr lang="en-US" altLang="zh-CN" dirty="0" smtClean="0">
                <a:hlinkClick r:id="rId2" action="ppaction://hlinkfile"/>
              </a:rPr>
              <a:t>VID_20190517_101323.mp4</a:t>
            </a:r>
            <a:r>
              <a:rPr lang="en-US" altLang="zh-CN" dirty="0" smtClean="0">
                <a:hlinkClick r:id="rId3" action="ppaction://hlinkfile"/>
              </a:rPr>
              <a:t>VID_20190517_101141.mp4</a:t>
            </a:r>
            <a:r>
              <a:rPr lang="en-US" altLang="zh-CN" dirty="0" smtClean="0">
                <a:hlinkClick r:id="rId4" action="ppaction://hlinkfile"/>
              </a:rPr>
              <a:t>VID_20190517_100622.mp4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WPS 演示</Application>
  <PresentationFormat>全屏显示(4:3)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养成好习惯  促进身心健康</vt:lpstr>
      <vt:lpstr>活动流程</vt:lpstr>
      <vt:lpstr>1.热身游戏（同舟共济） </vt:lpstr>
      <vt:lpstr>2.理论学习</vt:lpstr>
      <vt:lpstr>3.案例讨论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新蕾工作室活动</dc:title>
  <dc:creator>DELL</dc:creator>
  <cp:lastModifiedBy>周琪</cp:lastModifiedBy>
  <cp:revision>12</cp:revision>
  <dcterms:created xsi:type="dcterms:W3CDTF">2019-05-14T05:35:00Z</dcterms:created>
  <dcterms:modified xsi:type="dcterms:W3CDTF">2019-05-17T06:41:57Z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