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1" r:id="rId2"/>
    <p:sldId id="258" r:id="rId3"/>
    <p:sldId id="286" r:id="rId4"/>
    <p:sldId id="259" r:id="rId5"/>
    <p:sldId id="284" r:id="rId6"/>
    <p:sldId id="285" r:id="rId7"/>
    <p:sldId id="262" r:id="rId8"/>
  </p:sldIdLst>
  <p:sldSz cx="12192000" cy="6858000"/>
  <p:notesSz cx="7104063" cy="10234613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986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67" autoAdjust="0"/>
    <p:restoredTop sz="94660"/>
  </p:normalViewPr>
  <p:slideViewPr>
    <p:cSldViewPr snapToGrid="0">
      <p:cViewPr varScale="1">
        <p:scale>
          <a:sx n="68" d="100"/>
          <a:sy n="68" d="100"/>
        </p:scale>
        <p:origin x="-69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A6D69-412F-48A0-B411-2ECBC2706C1B}" type="datetimeFigureOut">
              <a:rPr lang="zh-CN" altLang="en-US" smtClean="0"/>
              <a:pPr/>
              <a:t>2019/4/12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97CF1-82F9-4FE5-99E9-B7E9B74F25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934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05966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7591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6641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7591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7591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05966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VID20190403101059.mp4" TargetMode="External"/><Relationship Id="rId5" Type="http://schemas.openxmlformats.org/officeDocument/2006/relationships/hyperlink" Target="VID20190403095617.mp4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28385" y="61208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4" name="图片 3" descr="叶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270490" y="-22860"/>
            <a:ext cx="3174365" cy="2362835"/>
          </a:xfrm>
          <a:prstGeom prst="rect">
            <a:avLst/>
          </a:prstGeom>
        </p:spPr>
      </p:pic>
      <p:pic>
        <p:nvPicPr>
          <p:cNvPr id="5" name="图片 4" descr="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3020" y="4057650"/>
            <a:ext cx="2219325" cy="29044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868585" y="2000224"/>
            <a:ext cx="83577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8CAA5B"/>
                </a:solidFill>
                <a:latin typeface="微软雅黑" panose="020B0503020204020204" charset="-122"/>
                <a:ea typeface="微软雅黑" panose="020B0503020204020204" charset="-122"/>
              </a:rPr>
              <a:t>关注幼儿 有效指导</a:t>
            </a:r>
            <a:endParaRPr lang="en-US" altLang="zh-CN" sz="7200" b="1" dirty="0">
              <a:solidFill>
                <a:srgbClr val="8CAA5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96508" y="3385400"/>
            <a:ext cx="874205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80000"/>
              </a:lnSpc>
            </a:pPr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——</a:t>
            </a: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记新魏幼第二次户外混龄游戏活动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叶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5" name="图片 4" descr="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32330" y="2044065"/>
            <a:ext cx="7925435" cy="2760980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541137" y="2331484"/>
            <a:ext cx="310997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D986A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PART.01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8380" y="3103245"/>
            <a:ext cx="50952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6D986A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热身游戏</a:t>
            </a:r>
            <a:endParaRPr lang="zh-CN" altLang="en-US" sz="3200" dirty="0">
              <a:solidFill>
                <a:srgbClr val="6D986A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62530" y="3716020"/>
            <a:ext cx="7266940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99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99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2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1063" y="286603"/>
            <a:ext cx="7424382" cy="60631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游戏名称：你画我猜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游戏规则：每组</a:t>
            </a:r>
            <a:r>
              <a:rPr lang="en-US" altLang="zh-CN" sz="3200" b="1" dirty="0" smtClean="0"/>
              <a:t>4</a:t>
            </a:r>
            <a:r>
              <a:rPr lang="zh-CN" altLang="en-US" sz="3200" b="1" dirty="0" smtClean="0"/>
              <a:t>人参加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                      游戏开始时，每组的第一个人看题目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                      看完的第一个人有</a:t>
            </a:r>
            <a:r>
              <a:rPr lang="en-US" altLang="zh-CN" sz="3200" b="1" dirty="0" smtClean="0"/>
              <a:t>30</a:t>
            </a:r>
            <a:r>
              <a:rPr lang="zh-CN" altLang="en-US" sz="3200" b="1" dirty="0" smtClean="0"/>
              <a:t>秒绘画时间后面的一个人观看前一位作画，画的人不能说话，否则游戏失败。第二个人有</a:t>
            </a:r>
            <a:r>
              <a:rPr lang="en-US" altLang="zh-CN" sz="3200" b="1" dirty="0" smtClean="0"/>
              <a:t>20</a:t>
            </a:r>
            <a:r>
              <a:rPr lang="zh-CN" altLang="en-US" sz="3200" b="1" dirty="0" smtClean="0"/>
              <a:t>秒绘画时间，第三个人有</a:t>
            </a:r>
            <a:r>
              <a:rPr lang="en-US" altLang="zh-CN" sz="3200" b="1" dirty="0" smtClean="0"/>
              <a:t>10</a:t>
            </a:r>
            <a:r>
              <a:rPr lang="zh-CN" altLang="en-US" sz="3200" b="1" dirty="0" smtClean="0"/>
              <a:t>秒的绘画时间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                       最后一个人根据前一个人的绘画内容进行猜题 。猜对游戏获胜。</a:t>
            </a:r>
            <a:endParaRPr lang="en-US" altLang="zh-CN" sz="3200" b="1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叶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5" name="图片 4" descr="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32331" y="2044065"/>
            <a:ext cx="8560552" cy="3572964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541137" y="2331484"/>
            <a:ext cx="310997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D986A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PART.02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556588" y="2948473"/>
            <a:ext cx="7688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6D986A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理论学习：户外混龄区域活动的指导原则和策略（</a:t>
            </a:r>
            <a:r>
              <a:rPr lang="en-US" altLang="zh-CN" sz="3200" dirty="0" smtClean="0">
                <a:solidFill>
                  <a:srgbClr val="6D986A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P48~P50</a:t>
            </a:r>
            <a:r>
              <a:rPr lang="zh-CN" altLang="en-US" sz="3200" dirty="0" smtClean="0">
                <a:solidFill>
                  <a:srgbClr val="6D986A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）</a:t>
            </a:r>
            <a:endParaRPr lang="zh-CN" altLang="en-US" sz="3200" dirty="0">
              <a:solidFill>
                <a:srgbClr val="6D986A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99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叶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5" name="图片 4" descr="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759104" y="1782806"/>
            <a:ext cx="9459355" cy="3266865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462530" y="3716020"/>
            <a:ext cx="7266940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100822" y="2331484"/>
            <a:ext cx="9212778" cy="1366997"/>
            <a:chOff x="2100822" y="2331484"/>
            <a:chExt cx="9212778" cy="1366997"/>
          </a:xfrm>
        </p:grpSpPr>
        <p:sp>
          <p:nvSpPr>
            <p:cNvPr id="12" name="文本框 11"/>
            <p:cNvSpPr txBox="1"/>
            <p:nvPr/>
          </p:nvSpPr>
          <p:spPr>
            <a:xfrm>
              <a:off x="4541137" y="2331484"/>
              <a:ext cx="3109978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6D986A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PART.03</a:t>
              </a:r>
              <a:endParaRPr lang="en-US" altLang="zh-CN" sz="3600" dirty="0">
                <a:solidFill>
                  <a:srgbClr val="6D986A"/>
                </a:solidFill>
                <a:latin typeface="方正清刻本悦宋简体" panose="02000000000000000000" charset="-122"/>
                <a:ea typeface="方正清刻本悦宋简体" panose="02000000000000000000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100822" y="3113706"/>
              <a:ext cx="921277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dirty="0" smtClean="0">
                  <a:solidFill>
                    <a:srgbClr val="6D986A"/>
                  </a:solidFill>
                  <a:ea typeface="方正清刻本悦宋简体" panose="02000000000000000000" charset="-122"/>
                </a:rPr>
                <a:t>研讨：结合</a:t>
              </a:r>
              <a:r>
                <a:rPr lang="zh-CN" altLang="en-US" sz="3200" dirty="0" smtClean="0">
                  <a:solidFill>
                    <a:srgbClr val="6D986A"/>
                  </a:solidFill>
                  <a:ea typeface="方正清刻本悦宋简体" panose="02000000000000000000" charset="-122"/>
                  <a:hlinkClick r:id="rId5" action="ppaction://hlinkfile"/>
                </a:rPr>
                <a:t>视频</a:t>
              </a:r>
              <a:r>
                <a:rPr lang="zh-CN" altLang="en-US" sz="3200" dirty="0" smtClean="0">
                  <a:solidFill>
                    <a:srgbClr val="6D986A"/>
                  </a:solidFill>
                  <a:ea typeface="方正清刻本悦宋简体" panose="02000000000000000000" charset="-122"/>
                </a:rPr>
                <a:t>，教师是如何指导，有哪些</a:t>
              </a:r>
              <a:r>
                <a:rPr lang="zh-CN" altLang="en-US" sz="3200" dirty="0" smtClean="0">
                  <a:solidFill>
                    <a:srgbClr val="6D986A"/>
                  </a:solidFill>
                  <a:ea typeface="方正清刻本悦宋简体" panose="02000000000000000000" charset="-122"/>
                  <a:hlinkClick r:id="rId6" action="ppaction://hlinkfile"/>
                </a:rPr>
                <a:t>策略</a:t>
              </a:r>
              <a:r>
                <a:rPr lang="zh-CN" altLang="en-US" sz="3200" dirty="0" smtClean="0">
                  <a:solidFill>
                    <a:srgbClr val="6D986A"/>
                  </a:solidFill>
                  <a:ea typeface="方正清刻本悦宋简体" panose="02000000000000000000" charset="-122"/>
                </a:rPr>
                <a:t>？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叶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5" name="图片 4" descr="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32330" y="2044065"/>
            <a:ext cx="7925435" cy="2760980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462530" y="3716020"/>
            <a:ext cx="7266940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541137" y="2331484"/>
            <a:ext cx="3109978" cy="1524578"/>
            <a:chOff x="4541137" y="2331484"/>
            <a:chExt cx="3109978" cy="1524578"/>
          </a:xfrm>
        </p:grpSpPr>
        <p:sp>
          <p:nvSpPr>
            <p:cNvPr id="12" name="文本框 11"/>
            <p:cNvSpPr txBox="1"/>
            <p:nvPr/>
          </p:nvSpPr>
          <p:spPr>
            <a:xfrm>
              <a:off x="4541137" y="2331484"/>
              <a:ext cx="3109978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6D986A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PART.04</a:t>
              </a:r>
              <a:endParaRPr lang="en-US" altLang="zh-CN" sz="3600" dirty="0">
                <a:solidFill>
                  <a:srgbClr val="6D986A"/>
                </a:solidFill>
                <a:latin typeface="方正清刻本悦宋简体" panose="02000000000000000000" charset="-122"/>
                <a:ea typeface="方正清刻本悦宋简体" panose="02000000000000000000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889241" y="3209731"/>
              <a:ext cx="244149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3600" dirty="0" smtClean="0">
                  <a:solidFill>
                    <a:srgbClr val="6D986A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总结经验</a:t>
              </a:r>
              <a:endParaRPr lang="zh-CN" altLang="en-US" sz="3600" dirty="0">
                <a:solidFill>
                  <a:srgbClr val="6D986A"/>
                </a:solidFill>
                <a:latin typeface="方正清刻本悦宋简体" panose="02000000000000000000" charset="-122"/>
                <a:ea typeface="方正清刻本悦宋简体" panose="02000000000000000000" charset="-122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28385" y="61208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4" name="图片 3" descr="叶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270490" y="-22860"/>
            <a:ext cx="3174365" cy="2362835"/>
          </a:xfrm>
          <a:prstGeom prst="rect">
            <a:avLst/>
          </a:prstGeom>
        </p:spPr>
      </p:pic>
      <p:pic>
        <p:nvPicPr>
          <p:cNvPr id="5" name="图片 4" descr="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3020" y="4057650"/>
            <a:ext cx="2219325" cy="29044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59050" y="2242820"/>
            <a:ext cx="70732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8CAA5B"/>
                </a:solidFill>
                <a:latin typeface="微软雅黑" panose="020B0503020204020204" charset="-122"/>
                <a:ea typeface="微软雅黑" panose="020B0503020204020204" charset="-122"/>
              </a:rPr>
              <a:t>THANK YOU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58160" y="3651250"/>
            <a:ext cx="6076950" cy="755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8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99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356</Words>
  <Application>Microsoft Office PowerPoint</Application>
  <PresentationFormat>自定义</PresentationFormat>
  <Paragraphs>46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文艺花卉</dc:title>
  <dc:creator>第一PPT</dc:creator>
  <cp:keywords>www.1ppt.com</cp:keywords>
  <dc:description>第一PPT</dc:description>
  <cp:lastModifiedBy>Windows 用户</cp:lastModifiedBy>
  <cp:revision>29</cp:revision>
  <dcterms:created xsi:type="dcterms:W3CDTF">2017-10-30T12:45:31Z</dcterms:created>
  <dcterms:modified xsi:type="dcterms:W3CDTF">2019-04-12T08:19:36Z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2052-10.1.0.6875</vt:lpwstr>
  </property>
</Properties>
</file>