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8" r:id="rId4"/>
    <p:sldId id="262" r:id="rId6"/>
    <p:sldId id="265" r:id="rId7"/>
    <p:sldId id="266" r:id="rId8"/>
    <p:sldId id="267" r:id="rId9"/>
    <p:sldId id="263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742F"/>
    <a:srgbClr val="BF67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1327EF-929C-4DC2-8F6F-510FEBC5EB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1327EF-929C-4DC2-8F6F-510FEBC5EB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1327EF-929C-4DC2-8F6F-510FEBC5EB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1327EF-929C-4DC2-8F6F-510FEBC5EB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1327EF-929C-4DC2-8F6F-510FEBC5EB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1327EF-929C-4DC2-8F6F-510FEBC5EB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1.jpe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104.xml"/><Relationship Id="rId8" Type="http://schemas.openxmlformats.org/officeDocument/2006/relationships/tags" Target="../tags/tag103.xml"/><Relationship Id="rId7" Type="http://schemas.openxmlformats.org/officeDocument/2006/relationships/tags" Target="../tags/tag102.xml"/><Relationship Id="rId6" Type="http://schemas.openxmlformats.org/officeDocument/2006/relationships/tags" Target="../tags/tag101.xml"/><Relationship Id="rId5" Type="http://schemas.openxmlformats.org/officeDocument/2006/relationships/image" Target="../media/image10.jpeg"/><Relationship Id="rId4" Type="http://schemas.openxmlformats.org/officeDocument/2006/relationships/tags" Target="../tags/tag100.xml"/><Relationship Id="rId3" Type="http://schemas.openxmlformats.org/officeDocument/2006/relationships/image" Target="../media/image9.jpeg"/><Relationship Id="rId2" Type="http://schemas.openxmlformats.org/officeDocument/2006/relationships/tags" Target="../tags/tag99.xml"/><Relationship Id="rId10" Type="http://schemas.openxmlformats.org/officeDocument/2006/relationships/tags" Target="../tags/tag105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19.xml"/><Relationship Id="rId8" Type="http://schemas.openxmlformats.org/officeDocument/2006/relationships/tags" Target="../tags/tag118.xml"/><Relationship Id="rId7" Type="http://schemas.openxmlformats.org/officeDocument/2006/relationships/tags" Target="../tags/tag117.xml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image" Target="../media/image11.jpeg"/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26.xml"/><Relationship Id="rId8" Type="http://schemas.openxmlformats.org/officeDocument/2006/relationships/image" Target="../media/image7.jpeg"/><Relationship Id="rId7" Type="http://schemas.openxmlformats.org/officeDocument/2006/relationships/tags" Target="../tags/tag125.xml"/><Relationship Id="rId6" Type="http://schemas.openxmlformats.org/officeDocument/2006/relationships/tags" Target="../tags/tag124.xml"/><Relationship Id="rId5" Type="http://schemas.openxmlformats.org/officeDocument/2006/relationships/tags" Target="../tags/tag123.xml"/><Relationship Id="rId4" Type="http://schemas.openxmlformats.org/officeDocument/2006/relationships/tags" Target="../tags/tag122.xml"/><Relationship Id="rId3" Type="http://schemas.openxmlformats.org/officeDocument/2006/relationships/tags" Target="../tags/tag121.xml"/><Relationship Id="rId2" Type="http://schemas.openxmlformats.org/officeDocument/2006/relationships/tags" Target="../tags/tag120.xml"/><Relationship Id="rId16" Type="http://schemas.openxmlformats.org/officeDocument/2006/relationships/tags" Target="../tags/tag133.xml"/><Relationship Id="rId15" Type="http://schemas.openxmlformats.org/officeDocument/2006/relationships/tags" Target="../tags/tag132.xml"/><Relationship Id="rId14" Type="http://schemas.openxmlformats.org/officeDocument/2006/relationships/tags" Target="../tags/tag131.xml"/><Relationship Id="rId13" Type="http://schemas.openxmlformats.org/officeDocument/2006/relationships/tags" Target="../tags/tag130.xml"/><Relationship Id="rId12" Type="http://schemas.openxmlformats.org/officeDocument/2006/relationships/tags" Target="../tags/tag129.xml"/><Relationship Id="rId11" Type="http://schemas.openxmlformats.org/officeDocument/2006/relationships/tags" Target="../tags/tag128.xml"/><Relationship Id="rId10" Type="http://schemas.openxmlformats.org/officeDocument/2006/relationships/tags" Target="../tags/tag127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image" Target="../media/image12.jpeg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48.xml"/><Relationship Id="rId8" Type="http://schemas.openxmlformats.org/officeDocument/2006/relationships/tags" Target="../tags/tag147.xml"/><Relationship Id="rId7" Type="http://schemas.openxmlformats.org/officeDocument/2006/relationships/tags" Target="../tags/tag146.xml"/><Relationship Id="rId6" Type="http://schemas.openxmlformats.org/officeDocument/2006/relationships/tags" Target="../tags/tag145.xml"/><Relationship Id="rId5" Type="http://schemas.openxmlformats.org/officeDocument/2006/relationships/tags" Target="../tags/tag144.xml"/><Relationship Id="rId4" Type="http://schemas.openxmlformats.org/officeDocument/2006/relationships/image" Target="../media/image13.jpeg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0" Type="http://schemas.openxmlformats.org/officeDocument/2006/relationships/tags" Target="../tags/tag149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57.xml"/><Relationship Id="rId8" Type="http://schemas.openxmlformats.org/officeDocument/2006/relationships/tags" Target="../tags/tag156.xml"/><Relationship Id="rId7" Type="http://schemas.openxmlformats.org/officeDocument/2006/relationships/tags" Target="../tags/tag155.xml"/><Relationship Id="rId6" Type="http://schemas.openxmlformats.org/officeDocument/2006/relationships/tags" Target="../tags/tag154.xml"/><Relationship Id="rId5" Type="http://schemas.openxmlformats.org/officeDocument/2006/relationships/tags" Target="../tags/tag153.xml"/><Relationship Id="rId4" Type="http://schemas.openxmlformats.org/officeDocument/2006/relationships/tags" Target="../tags/tag152.xml"/><Relationship Id="rId3" Type="http://schemas.openxmlformats.org/officeDocument/2006/relationships/tags" Target="../tags/tag151.xml"/><Relationship Id="rId2" Type="http://schemas.openxmlformats.org/officeDocument/2006/relationships/tags" Target="../tags/tag150.xml"/><Relationship Id="rId14" Type="http://schemas.openxmlformats.org/officeDocument/2006/relationships/tags" Target="../tags/tag162.xml"/><Relationship Id="rId13" Type="http://schemas.openxmlformats.org/officeDocument/2006/relationships/tags" Target="../tags/tag161.xml"/><Relationship Id="rId12" Type="http://schemas.openxmlformats.org/officeDocument/2006/relationships/tags" Target="../tags/tag160.xml"/><Relationship Id="rId11" Type="http://schemas.openxmlformats.org/officeDocument/2006/relationships/tags" Target="../tags/tag159.xml"/><Relationship Id="rId10" Type="http://schemas.openxmlformats.org/officeDocument/2006/relationships/tags" Target="../tags/tag158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67.xml"/><Relationship Id="rId8" Type="http://schemas.openxmlformats.org/officeDocument/2006/relationships/image" Target="../media/image4.jpeg"/><Relationship Id="rId7" Type="http://schemas.openxmlformats.org/officeDocument/2006/relationships/tags" Target="../tags/tag166.xml"/><Relationship Id="rId6" Type="http://schemas.openxmlformats.org/officeDocument/2006/relationships/image" Target="../media/image3.jpeg"/><Relationship Id="rId5" Type="http://schemas.openxmlformats.org/officeDocument/2006/relationships/tags" Target="../tags/tag165.xml"/><Relationship Id="rId4" Type="http://schemas.openxmlformats.org/officeDocument/2006/relationships/image" Target="../media/image8.jpeg"/><Relationship Id="rId3" Type="http://schemas.openxmlformats.org/officeDocument/2006/relationships/tags" Target="../tags/tag164.xml"/><Relationship Id="rId2" Type="http://schemas.openxmlformats.org/officeDocument/2006/relationships/tags" Target="../tags/tag163.xml"/><Relationship Id="rId13" Type="http://schemas.openxmlformats.org/officeDocument/2006/relationships/tags" Target="../tags/tag171.xml"/><Relationship Id="rId12" Type="http://schemas.openxmlformats.org/officeDocument/2006/relationships/tags" Target="../tags/tag170.xml"/><Relationship Id="rId11" Type="http://schemas.openxmlformats.org/officeDocument/2006/relationships/tags" Target="../tags/tag169.xml"/><Relationship Id="rId10" Type="http://schemas.openxmlformats.org/officeDocument/2006/relationships/tags" Target="../tags/tag16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14.xml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0" Type="http://schemas.openxmlformats.org/officeDocument/2006/relationships/tags" Target="../tags/tag15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4" Type="http://schemas.openxmlformats.org/officeDocument/2006/relationships/tags" Target="../tags/tag37.xml"/><Relationship Id="rId23" Type="http://schemas.openxmlformats.org/officeDocument/2006/relationships/tags" Target="../tags/tag36.xml"/><Relationship Id="rId22" Type="http://schemas.openxmlformats.org/officeDocument/2006/relationships/tags" Target="../tags/tag35.xml"/><Relationship Id="rId21" Type="http://schemas.openxmlformats.org/officeDocument/2006/relationships/tags" Target="../tags/tag34.xml"/><Relationship Id="rId20" Type="http://schemas.openxmlformats.org/officeDocument/2006/relationships/tags" Target="../tags/tag33.xml"/><Relationship Id="rId2" Type="http://schemas.openxmlformats.org/officeDocument/2006/relationships/tags" Target="../tags/tag16.xml"/><Relationship Id="rId19" Type="http://schemas.openxmlformats.org/officeDocument/2006/relationships/tags" Target="../tags/tag32.xml"/><Relationship Id="rId18" Type="http://schemas.openxmlformats.org/officeDocument/2006/relationships/tags" Target="../tags/tag31.xml"/><Relationship Id="rId17" Type="http://schemas.openxmlformats.org/officeDocument/2006/relationships/tags" Target="../tags/tag30.xml"/><Relationship Id="rId16" Type="http://schemas.openxmlformats.org/officeDocument/2006/relationships/image" Target="../media/image2.jpeg"/><Relationship Id="rId15" Type="http://schemas.openxmlformats.org/officeDocument/2006/relationships/tags" Target="../tags/tag29.xml"/><Relationship Id="rId14" Type="http://schemas.openxmlformats.org/officeDocument/2006/relationships/tags" Target="../tags/tag28.xml"/><Relationship Id="rId13" Type="http://schemas.openxmlformats.org/officeDocument/2006/relationships/tags" Target="../tags/tag27.xml"/><Relationship Id="rId12" Type="http://schemas.openxmlformats.org/officeDocument/2006/relationships/tags" Target="../tags/tag26.xml"/><Relationship Id="rId11" Type="http://schemas.openxmlformats.org/officeDocument/2006/relationships/tags" Target="../tags/tag25.xml"/><Relationship Id="rId10" Type="http://schemas.openxmlformats.org/officeDocument/2006/relationships/tags" Target="../tags/tag2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44.xml"/><Relationship Id="rId8" Type="http://schemas.openxmlformats.org/officeDocument/2006/relationships/tags" Target="../tags/tag43.xml"/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image" Target="../media/image3.jpeg"/><Relationship Id="rId2" Type="http://schemas.openxmlformats.org/officeDocument/2006/relationships/tags" Target="../tags/tag38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51.xml"/><Relationship Id="rId8" Type="http://schemas.openxmlformats.org/officeDocument/2006/relationships/tags" Target="../tags/tag50.xml"/><Relationship Id="rId7" Type="http://schemas.openxmlformats.org/officeDocument/2006/relationships/tags" Target="../tags/tag49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3" Type="http://schemas.openxmlformats.org/officeDocument/2006/relationships/image" Target="../media/image4.jpeg"/><Relationship Id="rId2" Type="http://schemas.openxmlformats.org/officeDocument/2006/relationships/tags" Target="../tags/tag45.xml"/><Relationship Id="rId11" Type="http://schemas.openxmlformats.org/officeDocument/2006/relationships/tags" Target="../tags/tag53.xml"/><Relationship Id="rId10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59.xml"/><Relationship Id="rId8" Type="http://schemas.openxmlformats.org/officeDocument/2006/relationships/tags" Target="../tags/tag58.xml"/><Relationship Id="rId7" Type="http://schemas.openxmlformats.org/officeDocument/2006/relationships/tags" Target="../tags/tag57.xml"/><Relationship Id="rId6" Type="http://schemas.openxmlformats.org/officeDocument/2006/relationships/tags" Target="../tags/tag56.xml"/><Relationship Id="rId5" Type="http://schemas.openxmlformats.org/officeDocument/2006/relationships/image" Target="../media/image6.jpeg"/><Relationship Id="rId4" Type="http://schemas.openxmlformats.org/officeDocument/2006/relationships/tags" Target="../tags/tag55.xml"/><Relationship Id="rId3" Type="http://schemas.openxmlformats.org/officeDocument/2006/relationships/image" Target="../media/image5.jpeg"/><Relationship Id="rId2" Type="http://schemas.openxmlformats.org/officeDocument/2006/relationships/tags" Target="../tags/tag54.xml"/><Relationship Id="rId18" Type="http://schemas.openxmlformats.org/officeDocument/2006/relationships/tags" Target="../tags/tag68.xml"/><Relationship Id="rId17" Type="http://schemas.openxmlformats.org/officeDocument/2006/relationships/tags" Target="../tags/tag67.xml"/><Relationship Id="rId16" Type="http://schemas.openxmlformats.org/officeDocument/2006/relationships/tags" Target="../tags/tag66.xml"/><Relationship Id="rId15" Type="http://schemas.openxmlformats.org/officeDocument/2006/relationships/tags" Target="../tags/tag65.xml"/><Relationship Id="rId14" Type="http://schemas.openxmlformats.org/officeDocument/2006/relationships/tags" Target="../tags/tag64.xml"/><Relationship Id="rId13" Type="http://schemas.openxmlformats.org/officeDocument/2006/relationships/tags" Target="../tags/tag63.xml"/><Relationship Id="rId12" Type="http://schemas.openxmlformats.org/officeDocument/2006/relationships/tags" Target="../tags/tag62.xml"/><Relationship Id="rId11" Type="http://schemas.openxmlformats.org/officeDocument/2006/relationships/tags" Target="../tags/tag61.xml"/><Relationship Id="rId10" Type="http://schemas.openxmlformats.org/officeDocument/2006/relationships/tags" Target="../tags/tag6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78.xml"/><Relationship Id="rId8" Type="http://schemas.openxmlformats.org/officeDocument/2006/relationships/tags" Target="../tags/tag77.xml"/><Relationship Id="rId7" Type="http://schemas.openxmlformats.org/officeDocument/2006/relationships/image" Target="../media/image7.jpeg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5" Type="http://schemas.openxmlformats.org/officeDocument/2006/relationships/tags" Target="../tags/tag84.xml"/><Relationship Id="rId14" Type="http://schemas.openxmlformats.org/officeDocument/2006/relationships/tags" Target="../tags/tag83.xml"/><Relationship Id="rId13" Type="http://schemas.openxmlformats.org/officeDocument/2006/relationships/tags" Target="../tags/tag82.xml"/><Relationship Id="rId12" Type="http://schemas.openxmlformats.org/officeDocument/2006/relationships/tags" Target="../tags/tag81.xml"/><Relationship Id="rId11" Type="http://schemas.openxmlformats.org/officeDocument/2006/relationships/tags" Target="../tags/tag80.xml"/><Relationship Id="rId10" Type="http://schemas.openxmlformats.org/officeDocument/2006/relationships/tags" Target="../tags/tag7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image" Target="../media/image8.jpeg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934878" y="0"/>
            <a:ext cx="10604247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4"/>
            </p:custDataLst>
          </p:nvPr>
        </p:nvSpPr>
        <p:spPr>
          <a:xfrm>
            <a:off x="2536825" y="2320925"/>
            <a:ext cx="7118350" cy="1167765"/>
          </a:xfrm>
        </p:spPr>
        <p:txBody>
          <a:bodyPr lIns="91440" tIns="45720" rIns="91440" bIns="45720" anchor="b" anchorCtr="0">
            <a:normAutofit/>
          </a:bodyPr>
          <a:lstStyle>
            <a:lvl1pPr algn="ctr">
              <a:defRPr sz="4800" b="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5"/>
            </p:custDataLst>
          </p:nvPr>
        </p:nvSpPr>
        <p:spPr>
          <a:xfrm>
            <a:off x="2536825" y="3515240"/>
            <a:ext cx="7118350" cy="950984"/>
          </a:xfrm>
        </p:spPr>
        <p:txBody>
          <a:bodyPr lIns="91440" tIns="45720" rIns="91440" bIns="4572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10308794" y="113253"/>
            <a:ext cx="1392925" cy="646086"/>
            <a:chOff x="10308794" y="113253"/>
            <a:chExt cx="1392925" cy="646086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10308794" y="419967"/>
              <a:ext cx="750273" cy="339372"/>
              <a:chOff x="3276398" y="2359686"/>
              <a:chExt cx="750273" cy="339372"/>
            </a:xfrm>
          </p:grpSpPr>
          <p:sp>
            <p:nvSpPr>
              <p:cNvPr id="10" name="任意多边形: 形状 9"/>
              <p:cNvSpPr/>
              <p:nvPr>
                <p:custDataLst>
                  <p:tags r:id="rId3"/>
                </p:custDataLst>
              </p:nvPr>
            </p:nvSpPr>
            <p:spPr>
              <a:xfrm>
                <a:off x="3276398" y="2359686"/>
                <a:ext cx="667464" cy="339372"/>
              </a:xfrm>
              <a:custGeom>
                <a:avLst/>
                <a:gdLst/>
                <a:ahLst/>
                <a:cxnLst/>
                <a:rect l="0" t="0" r="0" b="0"/>
                <a:pathLst>
                  <a:path w="969392" h="492888">
                    <a:moveTo>
                      <a:pt x="223647" y="0"/>
                    </a:moveTo>
                    <a:lnTo>
                      <a:pt x="713232" y="0"/>
                    </a:lnTo>
                    <a:cubicBezTo>
                      <a:pt x="800735" y="29210"/>
                      <a:pt x="813689" y="132969"/>
                      <a:pt x="713232" y="168656"/>
                    </a:cubicBezTo>
                    <a:lnTo>
                      <a:pt x="593217" y="168656"/>
                    </a:lnTo>
                    <a:cubicBezTo>
                      <a:pt x="540766" y="206121"/>
                      <a:pt x="518668" y="291846"/>
                      <a:pt x="596519" y="327533"/>
                    </a:cubicBezTo>
                    <a:lnTo>
                      <a:pt x="868934" y="327533"/>
                    </a:lnTo>
                    <a:cubicBezTo>
                      <a:pt x="969391" y="372872"/>
                      <a:pt x="930656" y="492887"/>
                      <a:pt x="868934" y="492887"/>
                    </a:cubicBezTo>
                    <a:lnTo>
                      <a:pt x="87503" y="492887"/>
                    </a:lnTo>
                    <a:cubicBezTo>
                      <a:pt x="0" y="447548"/>
                      <a:pt x="11684" y="381508"/>
                      <a:pt x="87503" y="334010"/>
                    </a:cubicBezTo>
                    <a:lnTo>
                      <a:pt x="372872" y="334010"/>
                    </a:lnTo>
                    <a:cubicBezTo>
                      <a:pt x="440944" y="295148"/>
                      <a:pt x="440944" y="204343"/>
                      <a:pt x="350139" y="175133"/>
                    </a:cubicBezTo>
                    <a:lnTo>
                      <a:pt x="226949" y="171831"/>
                    </a:lnTo>
                    <a:cubicBezTo>
                      <a:pt x="176784" y="109728"/>
                      <a:pt x="174498" y="52324"/>
                      <a:pt x="22364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1" name="椭圆 10"/>
              <p:cNvSpPr/>
              <p:nvPr>
                <p:custDataLst>
                  <p:tags r:id="rId4"/>
                </p:custDataLst>
              </p:nvPr>
            </p:nvSpPr>
            <p:spPr>
              <a:xfrm>
                <a:off x="3917191" y="2368693"/>
                <a:ext cx="109480" cy="109480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  <p:sp>
          <p:nvSpPr>
            <p:cNvPr id="9" name="任意多边形: 形状 8"/>
            <p:cNvSpPr/>
            <p:nvPr userDrawn="1">
              <p:custDataLst>
                <p:tags r:id="rId5"/>
              </p:custDataLst>
            </p:nvPr>
          </p:nvSpPr>
          <p:spPr>
            <a:xfrm>
              <a:off x="11407031" y="113253"/>
              <a:ext cx="294688" cy="306581"/>
            </a:xfrm>
            <a:custGeom>
              <a:avLst/>
              <a:gdLst/>
              <a:ahLst/>
              <a:cxnLst/>
              <a:rect l="0" t="0" r="0" b="0"/>
              <a:pathLst>
                <a:path w="427991" h="445263">
                  <a:moveTo>
                    <a:pt x="207518" y="0"/>
                  </a:moveTo>
                  <a:cubicBezTo>
                    <a:pt x="176403" y="112903"/>
                    <a:pt x="112522" y="194310"/>
                    <a:pt x="0" y="229108"/>
                  </a:cubicBezTo>
                  <a:cubicBezTo>
                    <a:pt x="94869" y="252603"/>
                    <a:pt x="162306" y="327787"/>
                    <a:pt x="207518" y="445262"/>
                  </a:cubicBezTo>
                  <a:cubicBezTo>
                    <a:pt x="253873" y="330073"/>
                    <a:pt x="320675" y="248031"/>
                    <a:pt x="427990" y="231267"/>
                  </a:cubicBezTo>
                  <a:cubicBezTo>
                    <a:pt x="320167" y="202692"/>
                    <a:pt x="252857" y="129667"/>
                    <a:pt x="207518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916968" y="0"/>
            <a:ext cx="10364414" cy="6858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1319614" y="957538"/>
            <a:ext cx="10442448" cy="511759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2929255" y="2320925"/>
            <a:ext cx="6333490" cy="1167765"/>
          </a:xfrm>
        </p:spPr>
        <p:txBody>
          <a:bodyPr vert="horz" lIns="91440" tIns="45720" rIns="91440" bIns="4572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2" name="文本占位符 21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2929255" y="3525520"/>
            <a:ext cx="6333490" cy="1011555"/>
          </a:xfrm>
        </p:spPr>
        <p:txBody>
          <a:bodyPr lIns="91440" tIns="45720" rIns="91440" bIns="4572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400"/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组合 83"/>
          <p:cNvGrpSpPr/>
          <p:nvPr>
            <p:custDataLst>
              <p:tags r:id="rId2"/>
            </p:custDataLst>
          </p:nvPr>
        </p:nvGrpSpPr>
        <p:grpSpPr>
          <a:xfrm>
            <a:off x="10898505" y="5969635"/>
            <a:ext cx="897890" cy="406400"/>
            <a:chOff x="3276398" y="2359686"/>
            <a:chExt cx="750273" cy="339372"/>
          </a:xfrm>
          <a:solidFill>
            <a:schemeClr val="accent6"/>
          </a:solidFill>
        </p:grpSpPr>
        <p:sp>
          <p:nvSpPr>
            <p:cNvPr id="85" name="任意多边形: 形状 84"/>
            <p:cNvSpPr/>
            <p:nvPr>
              <p:custDataLst>
                <p:tags r:id="rId3"/>
              </p:custDataLst>
            </p:nvPr>
          </p:nvSpPr>
          <p:spPr>
            <a:xfrm>
              <a:off x="3276398" y="2359686"/>
              <a:ext cx="667464" cy="339372"/>
            </a:xfrm>
            <a:custGeom>
              <a:avLst/>
              <a:gdLst/>
              <a:ahLst/>
              <a:cxnLst/>
              <a:rect l="0" t="0" r="0" b="0"/>
              <a:pathLst>
                <a:path w="969392" h="492888">
                  <a:moveTo>
                    <a:pt x="223647" y="0"/>
                  </a:moveTo>
                  <a:lnTo>
                    <a:pt x="713232" y="0"/>
                  </a:lnTo>
                  <a:cubicBezTo>
                    <a:pt x="800735" y="29210"/>
                    <a:pt x="813689" y="132969"/>
                    <a:pt x="713232" y="168656"/>
                  </a:cubicBezTo>
                  <a:lnTo>
                    <a:pt x="593217" y="168656"/>
                  </a:lnTo>
                  <a:cubicBezTo>
                    <a:pt x="540766" y="206121"/>
                    <a:pt x="518668" y="291846"/>
                    <a:pt x="596519" y="327533"/>
                  </a:cubicBezTo>
                  <a:lnTo>
                    <a:pt x="868934" y="327533"/>
                  </a:lnTo>
                  <a:cubicBezTo>
                    <a:pt x="969391" y="372872"/>
                    <a:pt x="930656" y="492887"/>
                    <a:pt x="868934" y="492887"/>
                  </a:cubicBezTo>
                  <a:lnTo>
                    <a:pt x="87503" y="492887"/>
                  </a:lnTo>
                  <a:cubicBezTo>
                    <a:pt x="0" y="447548"/>
                    <a:pt x="11684" y="381508"/>
                    <a:pt x="87503" y="334010"/>
                  </a:cubicBezTo>
                  <a:lnTo>
                    <a:pt x="372872" y="334010"/>
                  </a:lnTo>
                  <a:cubicBezTo>
                    <a:pt x="440944" y="295148"/>
                    <a:pt x="440944" y="204343"/>
                    <a:pt x="350139" y="175133"/>
                  </a:cubicBezTo>
                  <a:lnTo>
                    <a:pt x="226949" y="171831"/>
                  </a:lnTo>
                  <a:cubicBezTo>
                    <a:pt x="176784" y="109728"/>
                    <a:pt x="174498" y="52324"/>
                    <a:pt x="22364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86" name="椭圆 85"/>
            <p:cNvSpPr/>
            <p:nvPr>
              <p:custDataLst>
                <p:tags r:id="rId4"/>
              </p:custDataLst>
            </p:nvPr>
          </p:nvSpPr>
          <p:spPr>
            <a:xfrm>
              <a:off x="3917191" y="2368693"/>
              <a:ext cx="109480" cy="10948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525443" y="4849968"/>
            <a:ext cx="1210056" cy="170383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>
            <a:off x="405765" y="5853430"/>
            <a:ext cx="1192871" cy="971115"/>
            <a:chOff x="405765" y="5853430"/>
            <a:chExt cx="1192871" cy="971115"/>
          </a:xfrm>
        </p:grpSpPr>
        <p:grpSp>
          <p:nvGrpSpPr>
            <p:cNvPr id="12" name="组合 11"/>
            <p:cNvGrpSpPr/>
            <p:nvPr/>
          </p:nvGrpSpPr>
          <p:grpSpPr>
            <a:xfrm>
              <a:off x="405765" y="5853430"/>
              <a:ext cx="525177" cy="845643"/>
              <a:chOff x="8118370" y="3865915"/>
              <a:chExt cx="239686" cy="385456"/>
            </a:xfrm>
          </p:grpSpPr>
          <p:sp>
            <p:nvSpPr>
              <p:cNvPr id="13" name="矩形 12"/>
              <p:cNvSpPr/>
              <p:nvPr>
                <p:custDataLst>
                  <p:tags r:id="rId4"/>
                </p:custDataLst>
              </p:nvPr>
            </p:nvSpPr>
            <p:spPr>
              <a:xfrm>
                <a:off x="8152648" y="3865915"/>
                <a:ext cx="168156" cy="90767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4" name="任意多边形: 形状 36"/>
              <p:cNvSpPr/>
              <p:nvPr>
                <p:custDataLst>
                  <p:tags r:id="rId5"/>
                </p:custDataLst>
              </p:nvPr>
            </p:nvSpPr>
            <p:spPr>
              <a:xfrm>
                <a:off x="8121343" y="3955196"/>
                <a:ext cx="236713" cy="296175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5" name="任意多边形: 形状 37"/>
              <p:cNvSpPr/>
              <p:nvPr>
                <p:custDataLst>
                  <p:tags r:id="rId6"/>
                </p:custDataLst>
              </p:nvPr>
            </p:nvSpPr>
            <p:spPr>
              <a:xfrm>
                <a:off x="8118370" y="4064939"/>
                <a:ext cx="239686" cy="84909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7"/>
              </p:custDataLst>
            </p:nvPr>
          </p:nvPicPr>
          <p:blipFill>
            <a:blip r:embed="rId8"/>
            <a:stretch>
              <a:fillRect/>
            </a:stretch>
          </p:blipFill>
          <p:spPr>
            <a:xfrm>
              <a:off x="897596" y="5980021"/>
              <a:ext cx="701040" cy="597408"/>
            </a:xfrm>
            <a:prstGeom prst="rect">
              <a:avLst/>
            </a:prstGeom>
          </p:spPr>
        </p:pic>
        <p:sp>
          <p:nvSpPr>
            <p:cNvPr id="31" name="任意多边形: 形状 33"/>
            <p:cNvSpPr/>
            <p:nvPr>
              <p:custDataLst>
                <p:tags r:id="rId9"/>
              </p:custDataLst>
            </p:nvPr>
          </p:nvSpPr>
          <p:spPr>
            <a:xfrm rot="16560000">
              <a:off x="974514" y="6218004"/>
              <a:ext cx="311534" cy="330583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40" name="任意多边形: 形状 34"/>
            <p:cNvSpPr/>
            <p:nvPr>
              <p:custDataLst>
                <p:tags r:id="rId10"/>
              </p:custDataLst>
            </p:nvPr>
          </p:nvSpPr>
          <p:spPr>
            <a:xfrm rot="16560000">
              <a:off x="640691" y="6535755"/>
              <a:ext cx="336009" cy="241572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1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5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6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662425" y="593629"/>
            <a:ext cx="1051560" cy="148132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26947" y="364373"/>
            <a:ext cx="1536192" cy="122224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grpSp>
        <p:nvGrpSpPr>
          <p:cNvPr id="6" name="组合 5"/>
          <p:cNvGrpSpPr/>
          <p:nvPr>
            <p:custDataLst>
              <p:tags r:id="rId3"/>
            </p:custDataLst>
          </p:nvPr>
        </p:nvGrpSpPr>
        <p:grpSpPr>
          <a:xfrm>
            <a:off x="10308794" y="113253"/>
            <a:ext cx="1392925" cy="646086"/>
            <a:chOff x="10308794" y="113253"/>
            <a:chExt cx="1392925" cy="646086"/>
          </a:xfrm>
        </p:grpSpPr>
        <p:grpSp>
          <p:nvGrpSpPr>
            <p:cNvPr id="50" name="组合 49"/>
            <p:cNvGrpSpPr/>
            <p:nvPr userDrawn="1"/>
          </p:nvGrpSpPr>
          <p:grpSpPr>
            <a:xfrm>
              <a:off x="10308794" y="419967"/>
              <a:ext cx="750273" cy="339372"/>
              <a:chOff x="3276398" y="2359686"/>
              <a:chExt cx="750273" cy="339372"/>
            </a:xfrm>
          </p:grpSpPr>
          <p:sp>
            <p:nvSpPr>
              <p:cNvPr id="42" name="任意多边形: 形状 41"/>
              <p:cNvSpPr/>
              <p:nvPr>
                <p:custDataLst>
                  <p:tags r:id="rId4"/>
                </p:custDataLst>
              </p:nvPr>
            </p:nvSpPr>
            <p:spPr>
              <a:xfrm>
                <a:off x="3276398" y="2359686"/>
                <a:ext cx="667464" cy="339372"/>
              </a:xfrm>
              <a:custGeom>
                <a:avLst/>
                <a:gdLst/>
                <a:ahLst/>
                <a:cxnLst/>
                <a:rect l="0" t="0" r="0" b="0"/>
                <a:pathLst>
                  <a:path w="969392" h="492888">
                    <a:moveTo>
                      <a:pt x="223647" y="0"/>
                    </a:moveTo>
                    <a:lnTo>
                      <a:pt x="713232" y="0"/>
                    </a:lnTo>
                    <a:cubicBezTo>
                      <a:pt x="800735" y="29210"/>
                      <a:pt x="813689" y="132969"/>
                      <a:pt x="713232" y="168656"/>
                    </a:cubicBezTo>
                    <a:lnTo>
                      <a:pt x="593217" y="168656"/>
                    </a:lnTo>
                    <a:cubicBezTo>
                      <a:pt x="540766" y="206121"/>
                      <a:pt x="518668" y="291846"/>
                      <a:pt x="596519" y="327533"/>
                    </a:cubicBezTo>
                    <a:lnTo>
                      <a:pt x="868934" y="327533"/>
                    </a:lnTo>
                    <a:cubicBezTo>
                      <a:pt x="969391" y="372872"/>
                      <a:pt x="930656" y="492887"/>
                      <a:pt x="868934" y="492887"/>
                    </a:cubicBezTo>
                    <a:lnTo>
                      <a:pt x="87503" y="492887"/>
                    </a:lnTo>
                    <a:cubicBezTo>
                      <a:pt x="0" y="447548"/>
                      <a:pt x="11684" y="381508"/>
                      <a:pt x="87503" y="334010"/>
                    </a:cubicBezTo>
                    <a:lnTo>
                      <a:pt x="372872" y="334010"/>
                    </a:lnTo>
                    <a:cubicBezTo>
                      <a:pt x="440944" y="295148"/>
                      <a:pt x="440944" y="204343"/>
                      <a:pt x="350139" y="175133"/>
                    </a:cubicBezTo>
                    <a:lnTo>
                      <a:pt x="226949" y="171831"/>
                    </a:lnTo>
                    <a:cubicBezTo>
                      <a:pt x="176784" y="109728"/>
                      <a:pt x="174498" y="52324"/>
                      <a:pt x="22364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43" name="椭圆 42"/>
              <p:cNvSpPr/>
              <p:nvPr>
                <p:custDataLst>
                  <p:tags r:id="rId5"/>
                </p:custDataLst>
              </p:nvPr>
            </p:nvSpPr>
            <p:spPr>
              <a:xfrm>
                <a:off x="3917191" y="2368693"/>
                <a:ext cx="109480" cy="109480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  <p:sp>
          <p:nvSpPr>
            <p:cNvPr id="39" name="任意多边形: 形状 38"/>
            <p:cNvSpPr/>
            <p:nvPr userDrawn="1">
              <p:custDataLst>
                <p:tags r:id="rId6"/>
              </p:custDataLst>
            </p:nvPr>
          </p:nvSpPr>
          <p:spPr>
            <a:xfrm>
              <a:off x="11407031" y="113253"/>
              <a:ext cx="294688" cy="306581"/>
            </a:xfrm>
            <a:custGeom>
              <a:avLst/>
              <a:gdLst/>
              <a:ahLst/>
              <a:cxnLst/>
              <a:rect l="0" t="0" r="0" b="0"/>
              <a:pathLst>
                <a:path w="427991" h="445263">
                  <a:moveTo>
                    <a:pt x="207518" y="0"/>
                  </a:moveTo>
                  <a:cubicBezTo>
                    <a:pt x="176403" y="112903"/>
                    <a:pt x="112522" y="194310"/>
                    <a:pt x="0" y="229108"/>
                  </a:cubicBezTo>
                  <a:cubicBezTo>
                    <a:pt x="94869" y="252603"/>
                    <a:pt x="162306" y="327787"/>
                    <a:pt x="207518" y="445262"/>
                  </a:cubicBezTo>
                  <a:cubicBezTo>
                    <a:pt x="253873" y="330073"/>
                    <a:pt x="320675" y="248031"/>
                    <a:pt x="427990" y="231267"/>
                  </a:cubicBezTo>
                  <a:cubicBezTo>
                    <a:pt x="320167" y="202692"/>
                    <a:pt x="252857" y="129667"/>
                    <a:pt x="207518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90500" y="251460"/>
            <a:ext cx="1822450" cy="125285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1006455" y="1207770"/>
            <a:ext cx="880745" cy="66167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40545" y="4898390"/>
            <a:ext cx="2499360" cy="172847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2"/>
            </p:custDataLst>
          </p:nvPr>
        </p:nvGrpSpPr>
        <p:grpSpPr>
          <a:xfrm>
            <a:off x="10308794" y="113253"/>
            <a:ext cx="1392925" cy="646086"/>
            <a:chOff x="10308794" y="113253"/>
            <a:chExt cx="1392925" cy="646086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10308794" y="419967"/>
              <a:ext cx="750273" cy="339372"/>
              <a:chOff x="3276398" y="2359686"/>
              <a:chExt cx="750273" cy="339372"/>
            </a:xfrm>
          </p:grpSpPr>
          <p:sp>
            <p:nvSpPr>
              <p:cNvPr id="10" name="任意多边形: 形状 9"/>
              <p:cNvSpPr/>
              <p:nvPr>
                <p:custDataLst>
                  <p:tags r:id="rId3"/>
                </p:custDataLst>
              </p:nvPr>
            </p:nvSpPr>
            <p:spPr>
              <a:xfrm>
                <a:off x="3276398" y="2359686"/>
                <a:ext cx="667464" cy="339372"/>
              </a:xfrm>
              <a:custGeom>
                <a:avLst/>
                <a:gdLst/>
                <a:ahLst/>
                <a:cxnLst/>
                <a:rect l="0" t="0" r="0" b="0"/>
                <a:pathLst>
                  <a:path w="969392" h="492888">
                    <a:moveTo>
                      <a:pt x="223647" y="0"/>
                    </a:moveTo>
                    <a:lnTo>
                      <a:pt x="713232" y="0"/>
                    </a:lnTo>
                    <a:cubicBezTo>
                      <a:pt x="800735" y="29210"/>
                      <a:pt x="813689" y="132969"/>
                      <a:pt x="713232" y="168656"/>
                    </a:cubicBezTo>
                    <a:lnTo>
                      <a:pt x="593217" y="168656"/>
                    </a:lnTo>
                    <a:cubicBezTo>
                      <a:pt x="540766" y="206121"/>
                      <a:pt x="518668" y="291846"/>
                      <a:pt x="596519" y="327533"/>
                    </a:cubicBezTo>
                    <a:lnTo>
                      <a:pt x="868934" y="327533"/>
                    </a:lnTo>
                    <a:cubicBezTo>
                      <a:pt x="969391" y="372872"/>
                      <a:pt x="930656" y="492887"/>
                      <a:pt x="868934" y="492887"/>
                    </a:cubicBezTo>
                    <a:lnTo>
                      <a:pt x="87503" y="492887"/>
                    </a:lnTo>
                    <a:cubicBezTo>
                      <a:pt x="0" y="447548"/>
                      <a:pt x="11684" y="381508"/>
                      <a:pt x="87503" y="334010"/>
                    </a:cubicBezTo>
                    <a:lnTo>
                      <a:pt x="372872" y="334010"/>
                    </a:lnTo>
                    <a:cubicBezTo>
                      <a:pt x="440944" y="295148"/>
                      <a:pt x="440944" y="204343"/>
                      <a:pt x="350139" y="175133"/>
                    </a:cubicBezTo>
                    <a:lnTo>
                      <a:pt x="226949" y="171831"/>
                    </a:lnTo>
                    <a:cubicBezTo>
                      <a:pt x="176784" y="109728"/>
                      <a:pt x="174498" y="52324"/>
                      <a:pt x="22364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1" name="椭圆 10"/>
              <p:cNvSpPr/>
              <p:nvPr>
                <p:custDataLst>
                  <p:tags r:id="rId4"/>
                </p:custDataLst>
              </p:nvPr>
            </p:nvSpPr>
            <p:spPr>
              <a:xfrm>
                <a:off x="3917191" y="2368693"/>
                <a:ext cx="109480" cy="109480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  <p:sp>
          <p:nvSpPr>
            <p:cNvPr id="9" name="任意多边形: 形状 8"/>
            <p:cNvSpPr/>
            <p:nvPr userDrawn="1">
              <p:custDataLst>
                <p:tags r:id="rId5"/>
              </p:custDataLst>
            </p:nvPr>
          </p:nvSpPr>
          <p:spPr>
            <a:xfrm>
              <a:off x="11407031" y="113253"/>
              <a:ext cx="294688" cy="306581"/>
            </a:xfrm>
            <a:custGeom>
              <a:avLst/>
              <a:gdLst/>
              <a:ahLst/>
              <a:cxnLst/>
              <a:rect l="0" t="0" r="0" b="0"/>
              <a:pathLst>
                <a:path w="427991" h="445263">
                  <a:moveTo>
                    <a:pt x="207518" y="0"/>
                  </a:moveTo>
                  <a:cubicBezTo>
                    <a:pt x="176403" y="112903"/>
                    <a:pt x="112522" y="194310"/>
                    <a:pt x="0" y="229108"/>
                  </a:cubicBezTo>
                  <a:cubicBezTo>
                    <a:pt x="94869" y="252603"/>
                    <a:pt x="162306" y="327787"/>
                    <a:pt x="207518" y="445262"/>
                  </a:cubicBezTo>
                  <a:cubicBezTo>
                    <a:pt x="253873" y="330073"/>
                    <a:pt x="320675" y="248031"/>
                    <a:pt x="427990" y="231267"/>
                  </a:cubicBezTo>
                  <a:cubicBezTo>
                    <a:pt x="320167" y="202692"/>
                    <a:pt x="252857" y="129667"/>
                    <a:pt x="207518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7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2"/>
            </p:custDataLst>
          </p:nvPr>
        </p:nvGrpSpPr>
        <p:grpSpPr>
          <a:xfrm>
            <a:off x="563369" y="1096645"/>
            <a:ext cx="808948" cy="105721"/>
            <a:chOff x="2765898" y="3958519"/>
            <a:chExt cx="808948" cy="105721"/>
          </a:xfrm>
          <a:solidFill>
            <a:schemeClr val="accent6"/>
          </a:solidFill>
        </p:grpSpPr>
        <p:sp>
          <p:nvSpPr>
            <p:cNvPr id="8" name="任意多边形: 形状 7"/>
            <p:cNvSpPr/>
            <p:nvPr>
              <p:custDataLst>
                <p:tags r:id="rId3"/>
              </p:custDataLst>
            </p:nvPr>
          </p:nvSpPr>
          <p:spPr>
            <a:xfrm>
              <a:off x="2765898" y="3958519"/>
              <a:ext cx="610800" cy="105721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3472361" y="3961754"/>
              <a:ext cx="102485" cy="10248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>
            <p:custDataLst>
              <p:tags r:id="rId5"/>
            </p:custDataLst>
          </p:nvPr>
        </p:nvGrpSpPr>
        <p:grpSpPr>
          <a:xfrm>
            <a:off x="8880044" y="863197"/>
            <a:ext cx="750273" cy="339372"/>
            <a:chOff x="3276398" y="2359686"/>
            <a:chExt cx="750273" cy="339372"/>
          </a:xfrm>
          <a:solidFill>
            <a:schemeClr val="accent2"/>
          </a:solidFill>
        </p:grpSpPr>
        <p:sp>
          <p:nvSpPr>
            <p:cNvPr id="11" name="任意多边形: 形状 10"/>
            <p:cNvSpPr/>
            <p:nvPr>
              <p:custDataLst>
                <p:tags r:id="rId6"/>
              </p:custDataLst>
            </p:nvPr>
          </p:nvSpPr>
          <p:spPr>
            <a:xfrm>
              <a:off x="3276398" y="2359686"/>
              <a:ext cx="667464" cy="339372"/>
            </a:xfrm>
            <a:custGeom>
              <a:avLst/>
              <a:gdLst/>
              <a:ahLst/>
              <a:cxnLst/>
              <a:rect l="0" t="0" r="0" b="0"/>
              <a:pathLst>
                <a:path w="969392" h="492888">
                  <a:moveTo>
                    <a:pt x="223647" y="0"/>
                  </a:moveTo>
                  <a:lnTo>
                    <a:pt x="713232" y="0"/>
                  </a:lnTo>
                  <a:cubicBezTo>
                    <a:pt x="800735" y="29210"/>
                    <a:pt x="813689" y="132969"/>
                    <a:pt x="713232" y="168656"/>
                  </a:cubicBezTo>
                  <a:lnTo>
                    <a:pt x="593217" y="168656"/>
                  </a:lnTo>
                  <a:cubicBezTo>
                    <a:pt x="540766" y="206121"/>
                    <a:pt x="518668" y="291846"/>
                    <a:pt x="596519" y="327533"/>
                  </a:cubicBezTo>
                  <a:lnTo>
                    <a:pt x="868934" y="327533"/>
                  </a:lnTo>
                  <a:cubicBezTo>
                    <a:pt x="969391" y="372872"/>
                    <a:pt x="930656" y="492887"/>
                    <a:pt x="868934" y="492887"/>
                  </a:cubicBezTo>
                  <a:lnTo>
                    <a:pt x="87503" y="492887"/>
                  </a:lnTo>
                  <a:cubicBezTo>
                    <a:pt x="0" y="447548"/>
                    <a:pt x="11684" y="381508"/>
                    <a:pt x="87503" y="334010"/>
                  </a:cubicBezTo>
                  <a:lnTo>
                    <a:pt x="372872" y="334010"/>
                  </a:lnTo>
                  <a:cubicBezTo>
                    <a:pt x="440944" y="295148"/>
                    <a:pt x="440944" y="204343"/>
                    <a:pt x="350139" y="175133"/>
                  </a:cubicBezTo>
                  <a:lnTo>
                    <a:pt x="226949" y="171831"/>
                  </a:lnTo>
                  <a:cubicBezTo>
                    <a:pt x="176784" y="109728"/>
                    <a:pt x="174498" y="52324"/>
                    <a:pt x="223647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3917191" y="2368693"/>
              <a:ext cx="109480" cy="10948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>
            <p:custDataLst>
              <p:tags r:id="rId8"/>
            </p:custDataLst>
          </p:nvPr>
        </p:nvGrpSpPr>
        <p:grpSpPr>
          <a:xfrm rot="2760000">
            <a:off x="6953250" y="1948815"/>
            <a:ext cx="3246120" cy="2753995"/>
            <a:chOff x="7956598" y="1176302"/>
            <a:chExt cx="1469504" cy="1246433"/>
          </a:xfrm>
        </p:grpSpPr>
        <p:sp>
          <p:nvSpPr>
            <p:cNvPr id="14" name="任意多边形: 形状 13"/>
            <p:cNvSpPr/>
            <p:nvPr>
              <p:custDataLst>
                <p:tags r:id="rId9"/>
              </p:custDataLst>
            </p:nvPr>
          </p:nvSpPr>
          <p:spPr>
            <a:xfrm>
              <a:off x="7956598" y="1176302"/>
              <a:ext cx="1469504" cy="1246433"/>
            </a:xfrm>
            <a:custGeom>
              <a:avLst/>
              <a:gdLst/>
              <a:ahLst/>
              <a:cxnLst/>
              <a:rect l="0" t="0" r="0" b="0"/>
              <a:pathLst>
                <a:path w="2134236" h="1810259">
                  <a:moveTo>
                    <a:pt x="1266698" y="4953"/>
                  </a:moveTo>
                  <a:cubicBezTo>
                    <a:pt x="0" y="134620"/>
                    <a:pt x="259334" y="1810258"/>
                    <a:pt x="1266698" y="1807845"/>
                  </a:cubicBezTo>
                  <a:cubicBezTo>
                    <a:pt x="1616075" y="1769872"/>
                    <a:pt x="1850390" y="1669542"/>
                    <a:pt x="2001647" y="1349502"/>
                  </a:cubicBezTo>
                  <a:cubicBezTo>
                    <a:pt x="2134235" y="1103249"/>
                    <a:pt x="2055749" y="1036447"/>
                    <a:pt x="1876298" y="1055497"/>
                  </a:cubicBezTo>
                  <a:cubicBezTo>
                    <a:pt x="1763903" y="1042543"/>
                    <a:pt x="1720596" y="803148"/>
                    <a:pt x="1928241" y="761492"/>
                  </a:cubicBezTo>
                  <a:cubicBezTo>
                    <a:pt x="2105534" y="752856"/>
                    <a:pt x="2124202" y="591566"/>
                    <a:pt x="1889379" y="289433"/>
                  </a:cubicBezTo>
                  <a:cubicBezTo>
                    <a:pt x="1686052" y="78359"/>
                    <a:pt x="1477772" y="0"/>
                    <a:pt x="1266698" y="4953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8367850" y="1319798"/>
              <a:ext cx="813495" cy="854331"/>
              <a:chOff x="8566786" y="937006"/>
              <a:chExt cx="1181480" cy="1240790"/>
            </a:xfrm>
          </p:grpSpPr>
          <p:sp>
            <p:nvSpPr>
              <p:cNvPr id="16" name="椭圆 15"/>
              <p:cNvSpPr/>
              <p:nvPr>
                <p:custDataLst>
                  <p:tags r:id="rId10"/>
                </p:custDataLst>
              </p:nvPr>
            </p:nvSpPr>
            <p:spPr>
              <a:xfrm>
                <a:off x="9098662" y="937006"/>
                <a:ext cx="265938" cy="265938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11"/>
                </p:custDataLst>
              </p:nvPr>
            </p:nvSpPr>
            <p:spPr>
              <a:xfrm>
                <a:off x="8725281" y="1099058"/>
                <a:ext cx="265938" cy="265938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12"/>
                </p:custDataLst>
              </p:nvPr>
            </p:nvSpPr>
            <p:spPr>
              <a:xfrm>
                <a:off x="8566786" y="1501902"/>
                <a:ext cx="265938" cy="265938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9" name="椭圆 18"/>
              <p:cNvSpPr/>
              <p:nvPr>
                <p:custDataLst>
                  <p:tags r:id="rId13"/>
                </p:custDataLst>
              </p:nvPr>
            </p:nvSpPr>
            <p:spPr>
              <a:xfrm>
                <a:off x="8725281" y="1911858"/>
                <a:ext cx="265938" cy="265938"/>
              </a:xfrm>
              <a:prstGeom prst="ellipse">
                <a:avLst/>
              </a:pr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20" name="椭圆 19"/>
              <p:cNvSpPr/>
              <p:nvPr>
                <p:custDataLst>
                  <p:tags r:id="rId14"/>
                </p:custDataLst>
              </p:nvPr>
            </p:nvSpPr>
            <p:spPr>
              <a:xfrm>
                <a:off x="9482328" y="1899158"/>
                <a:ext cx="265938" cy="265938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  <p:pic>
        <p:nvPicPr>
          <p:cNvPr id="30" name="图片 29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 cstate="print"/>
          <a:stretch>
            <a:fillRect/>
          </a:stretch>
        </p:blipFill>
        <p:spPr>
          <a:xfrm>
            <a:off x="643925" y="642884"/>
            <a:ext cx="10945368" cy="4940808"/>
          </a:xfrm>
          <a:prstGeom prst="rect">
            <a:avLst/>
          </a:prstGeom>
        </p:spPr>
      </p:pic>
      <p:grpSp>
        <p:nvGrpSpPr>
          <p:cNvPr id="21" name="组合 20"/>
          <p:cNvGrpSpPr/>
          <p:nvPr>
            <p:custDataLst>
              <p:tags r:id="rId17"/>
            </p:custDataLst>
          </p:nvPr>
        </p:nvGrpSpPr>
        <p:grpSpPr>
          <a:xfrm>
            <a:off x="10022205" y="3093085"/>
            <a:ext cx="584200" cy="940435"/>
            <a:chOff x="8118370" y="3865915"/>
            <a:chExt cx="239686" cy="385456"/>
          </a:xfrm>
        </p:grpSpPr>
        <p:sp>
          <p:nvSpPr>
            <p:cNvPr id="22" name="矩形 21"/>
            <p:cNvSpPr/>
            <p:nvPr>
              <p:custDataLst>
                <p:tags r:id="rId18"/>
              </p:custDataLst>
            </p:nvPr>
          </p:nvSpPr>
          <p:spPr>
            <a:xfrm>
              <a:off x="8152648" y="3865915"/>
              <a:ext cx="168156" cy="9076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23" name="任意多边形: 形状 22"/>
            <p:cNvSpPr/>
            <p:nvPr>
              <p:custDataLst>
                <p:tags r:id="rId19"/>
              </p:custDataLst>
            </p:nvPr>
          </p:nvSpPr>
          <p:spPr>
            <a:xfrm>
              <a:off x="8121343" y="3955196"/>
              <a:ext cx="236713" cy="296175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24" name="任意多边形: 形状 23"/>
            <p:cNvSpPr/>
            <p:nvPr>
              <p:custDataLst>
                <p:tags r:id="rId20"/>
              </p:custDataLst>
            </p:nvPr>
          </p:nvSpPr>
          <p:spPr>
            <a:xfrm>
              <a:off x="8118370" y="4064939"/>
              <a:ext cx="239686" cy="84909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6" name="标题 35"/>
          <p:cNvSpPr>
            <a:spLocks noGrp="1"/>
          </p:cNvSpPr>
          <p:nvPr>
            <p:ph type="title" hasCustomPrompt="1"/>
            <p:custDataLst>
              <p:tags r:id="rId24"/>
            </p:custDataLst>
          </p:nvPr>
        </p:nvSpPr>
        <p:spPr>
          <a:xfrm>
            <a:off x="1270000" y="3460749"/>
            <a:ext cx="5246914" cy="1691821"/>
          </a:xfrm>
        </p:spPr>
        <p:txBody>
          <a:bodyPr lIns="91440" tIns="45720" rIns="91440" bIns="45720">
            <a:normAutofit/>
          </a:bodyPr>
          <a:lstStyle>
            <a:lvl1pPr>
              <a:defRPr sz="2800" b="0" baseline="0"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006486" y="1207933"/>
            <a:ext cx="880872" cy="66141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440228" y="4898162"/>
            <a:ext cx="2499360" cy="172821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808724" y="701040"/>
            <a:ext cx="4623816" cy="5751576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73505" y="316388"/>
            <a:ext cx="304800" cy="320040"/>
          </a:xfrm>
          <a:prstGeom prst="rect">
            <a:avLst/>
          </a:prstGeom>
        </p:spPr>
      </p:pic>
      <p:grpSp>
        <p:nvGrpSpPr>
          <p:cNvPr id="27" name="组合 26"/>
          <p:cNvGrpSpPr/>
          <p:nvPr>
            <p:custDataLst>
              <p:tags r:id="rId6"/>
            </p:custDataLst>
          </p:nvPr>
        </p:nvGrpSpPr>
        <p:grpSpPr>
          <a:xfrm flipH="1">
            <a:off x="7106285" y="1703070"/>
            <a:ext cx="808990" cy="105410"/>
            <a:chOff x="2765898" y="3958519"/>
            <a:chExt cx="808948" cy="105721"/>
          </a:xfrm>
          <a:solidFill>
            <a:schemeClr val="accent1"/>
          </a:solidFill>
        </p:grpSpPr>
        <p:sp>
          <p:nvSpPr>
            <p:cNvPr id="28" name="任意多边形: 形状 27"/>
            <p:cNvSpPr/>
            <p:nvPr>
              <p:custDataLst>
                <p:tags r:id="rId7"/>
              </p:custDataLst>
            </p:nvPr>
          </p:nvSpPr>
          <p:spPr>
            <a:xfrm>
              <a:off x="2765898" y="3958519"/>
              <a:ext cx="610800" cy="105721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29" name="椭圆 28"/>
            <p:cNvSpPr/>
            <p:nvPr>
              <p:custDataLst>
                <p:tags r:id="rId8"/>
              </p:custDataLst>
            </p:nvPr>
          </p:nvSpPr>
          <p:spPr>
            <a:xfrm>
              <a:off x="3472361" y="3961754"/>
              <a:ext cx="102485" cy="10248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30" name="组合 29"/>
          <p:cNvGrpSpPr/>
          <p:nvPr>
            <p:custDataLst>
              <p:tags r:id="rId9"/>
            </p:custDataLst>
          </p:nvPr>
        </p:nvGrpSpPr>
        <p:grpSpPr>
          <a:xfrm flipH="1">
            <a:off x="10753090" y="3698240"/>
            <a:ext cx="897890" cy="406400"/>
            <a:chOff x="3276398" y="2359686"/>
            <a:chExt cx="750273" cy="339372"/>
          </a:xfrm>
          <a:solidFill>
            <a:schemeClr val="accent6"/>
          </a:solidFill>
        </p:grpSpPr>
        <p:sp>
          <p:nvSpPr>
            <p:cNvPr id="31" name="任意多边形: 形状 30"/>
            <p:cNvSpPr/>
            <p:nvPr>
              <p:custDataLst>
                <p:tags r:id="rId10"/>
              </p:custDataLst>
            </p:nvPr>
          </p:nvSpPr>
          <p:spPr>
            <a:xfrm>
              <a:off x="3276398" y="2359686"/>
              <a:ext cx="667464" cy="339372"/>
            </a:xfrm>
            <a:custGeom>
              <a:avLst/>
              <a:gdLst/>
              <a:ahLst/>
              <a:cxnLst/>
              <a:rect l="0" t="0" r="0" b="0"/>
              <a:pathLst>
                <a:path w="969392" h="492888">
                  <a:moveTo>
                    <a:pt x="223647" y="0"/>
                  </a:moveTo>
                  <a:lnTo>
                    <a:pt x="713232" y="0"/>
                  </a:lnTo>
                  <a:cubicBezTo>
                    <a:pt x="800735" y="29210"/>
                    <a:pt x="813689" y="132969"/>
                    <a:pt x="713232" y="168656"/>
                  </a:cubicBezTo>
                  <a:lnTo>
                    <a:pt x="593217" y="168656"/>
                  </a:lnTo>
                  <a:cubicBezTo>
                    <a:pt x="540766" y="206121"/>
                    <a:pt x="518668" y="291846"/>
                    <a:pt x="596519" y="327533"/>
                  </a:cubicBezTo>
                  <a:lnTo>
                    <a:pt x="868934" y="327533"/>
                  </a:lnTo>
                  <a:cubicBezTo>
                    <a:pt x="969391" y="372872"/>
                    <a:pt x="930656" y="492887"/>
                    <a:pt x="868934" y="492887"/>
                  </a:cubicBezTo>
                  <a:lnTo>
                    <a:pt x="87503" y="492887"/>
                  </a:lnTo>
                  <a:cubicBezTo>
                    <a:pt x="0" y="447548"/>
                    <a:pt x="11684" y="381508"/>
                    <a:pt x="87503" y="334010"/>
                  </a:cubicBezTo>
                  <a:lnTo>
                    <a:pt x="372872" y="334010"/>
                  </a:lnTo>
                  <a:cubicBezTo>
                    <a:pt x="440944" y="295148"/>
                    <a:pt x="440944" y="204343"/>
                    <a:pt x="350139" y="175133"/>
                  </a:cubicBezTo>
                  <a:lnTo>
                    <a:pt x="226949" y="171831"/>
                  </a:lnTo>
                  <a:cubicBezTo>
                    <a:pt x="176784" y="109728"/>
                    <a:pt x="174498" y="52324"/>
                    <a:pt x="223647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32" name="椭圆 31"/>
            <p:cNvSpPr/>
            <p:nvPr>
              <p:custDataLst>
                <p:tags r:id="rId11"/>
              </p:custDataLst>
            </p:nvPr>
          </p:nvSpPr>
          <p:spPr>
            <a:xfrm>
              <a:off x="3917191" y="2368693"/>
              <a:ext cx="109480" cy="10948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33" name="组合 32"/>
          <p:cNvGrpSpPr/>
          <p:nvPr>
            <p:custDataLst>
              <p:tags r:id="rId12"/>
            </p:custDataLst>
          </p:nvPr>
        </p:nvGrpSpPr>
        <p:grpSpPr>
          <a:xfrm flipH="1">
            <a:off x="637540" y="523875"/>
            <a:ext cx="897890" cy="406400"/>
            <a:chOff x="3276398" y="2359686"/>
            <a:chExt cx="750273" cy="339372"/>
          </a:xfrm>
          <a:solidFill>
            <a:schemeClr val="accent6"/>
          </a:solidFill>
        </p:grpSpPr>
        <p:sp>
          <p:nvSpPr>
            <p:cNvPr id="34" name="任意多边形: 形状 84"/>
            <p:cNvSpPr/>
            <p:nvPr>
              <p:custDataLst>
                <p:tags r:id="rId13"/>
              </p:custDataLst>
            </p:nvPr>
          </p:nvSpPr>
          <p:spPr>
            <a:xfrm>
              <a:off x="3276398" y="2359686"/>
              <a:ext cx="667464" cy="339372"/>
            </a:xfrm>
            <a:custGeom>
              <a:avLst/>
              <a:gdLst/>
              <a:ahLst/>
              <a:cxnLst/>
              <a:rect l="0" t="0" r="0" b="0"/>
              <a:pathLst>
                <a:path w="969392" h="492888">
                  <a:moveTo>
                    <a:pt x="223647" y="0"/>
                  </a:moveTo>
                  <a:lnTo>
                    <a:pt x="713232" y="0"/>
                  </a:lnTo>
                  <a:cubicBezTo>
                    <a:pt x="800735" y="29210"/>
                    <a:pt x="813689" y="132969"/>
                    <a:pt x="713232" y="168656"/>
                  </a:cubicBezTo>
                  <a:lnTo>
                    <a:pt x="593217" y="168656"/>
                  </a:lnTo>
                  <a:cubicBezTo>
                    <a:pt x="540766" y="206121"/>
                    <a:pt x="518668" y="291846"/>
                    <a:pt x="596519" y="327533"/>
                  </a:cubicBezTo>
                  <a:lnTo>
                    <a:pt x="868934" y="327533"/>
                  </a:lnTo>
                  <a:cubicBezTo>
                    <a:pt x="969391" y="372872"/>
                    <a:pt x="930656" y="492887"/>
                    <a:pt x="868934" y="492887"/>
                  </a:cubicBezTo>
                  <a:lnTo>
                    <a:pt x="87503" y="492887"/>
                  </a:lnTo>
                  <a:cubicBezTo>
                    <a:pt x="0" y="447548"/>
                    <a:pt x="11684" y="381508"/>
                    <a:pt x="87503" y="334010"/>
                  </a:cubicBezTo>
                  <a:lnTo>
                    <a:pt x="372872" y="334010"/>
                  </a:lnTo>
                  <a:cubicBezTo>
                    <a:pt x="440944" y="295148"/>
                    <a:pt x="440944" y="204343"/>
                    <a:pt x="350139" y="175133"/>
                  </a:cubicBezTo>
                  <a:lnTo>
                    <a:pt x="226949" y="171831"/>
                  </a:lnTo>
                  <a:cubicBezTo>
                    <a:pt x="176784" y="109728"/>
                    <a:pt x="174498" y="52324"/>
                    <a:pt x="223647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35" name="椭圆 34"/>
            <p:cNvSpPr/>
            <p:nvPr>
              <p:custDataLst>
                <p:tags r:id="rId14"/>
              </p:custDataLst>
            </p:nvPr>
          </p:nvSpPr>
          <p:spPr>
            <a:xfrm>
              <a:off x="3917191" y="2368693"/>
              <a:ext cx="109480" cy="10948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405765" y="5853430"/>
            <a:ext cx="1192871" cy="971115"/>
            <a:chOff x="405765" y="5853430"/>
            <a:chExt cx="1192871" cy="971115"/>
          </a:xfrm>
        </p:grpSpPr>
        <p:grpSp>
          <p:nvGrpSpPr>
            <p:cNvPr id="9" name="组合 8"/>
            <p:cNvGrpSpPr/>
            <p:nvPr/>
          </p:nvGrpSpPr>
          <p:grpSpPr>
            <a:xfrm>
              <a:off x="405765" y="5853430"/>
              <a:ext cx="525177" cy="845643"/>
              <a:chOff x="8118370" y="3865915"/>
              <a:chExt cx="239686" cy="385456"/>
            </a:xfrm>
          </p:grpSpPr>
          <p:sp>
            <p:nvSpPr>
              <p:cNvPr id="13" name="矩形 12"/>
              <p:cNvSpPr/>
              <p:nvPr>
                <p:custDataLst>
                  <p:tags r:id="rId3"/>
                </p:custDataLst>
              </p:nvPr>
            </p:nvSpPr>
            <p:spPr>
              <a:xfrm>
                <a:off x="8152648" y="3865915"/>
                <a:ext cx="168156" cy="90767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4" name="任意多边形: 形状 36"/>
              <p:cNvSpPr/>
              <p:nvPr>
                <p:custDataLst>
                  <p:tags r:id="rId4"/>
                </p:custDataLst>
              </p:nvPr>
            </p:nvSpPr>
            <p:spPr>
              <a:xfrm>
                <a:off x="8121343" y="3955196"/>
                <a:ext cx="236713" cy="296175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5" name="任意多边形: 形状 37"/>
              <p:cNvSpPr/>
              <p:nvPr>
                <p:custDataLst>
                  <p:tags r:id="rId5"/>
                </p:custDataLst>
              </p:nvPr>
            </p:nvSpPr>
            <p:spPr>
              <a:xfrm>
                <a:off x="8118370" y="4064939"/>
                <a:ext cx="239686" cy="84909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7"/>
            <a:stretch>
              <a:fillRect/>
            </a:stretch>
          </p:blipFill>
          <p:spPr>
            <a:xfrm>
              <a:off x="897596" y="5980021"/>
              <a:ext cx="701040" cy="597408"/>
            </a:xfrm>
            <a:prstGeom prst="rect">
              <a:avLst/>
            </a:prstGeom>
          </p:spPr>
        </p:pic>
        <p:sp>
          <p:nvSpPr>
            <p:cNvPr id="11" name="任意多边形: 形状 33"/>
            <p:cNvSpPr/>
            <p:nvPr>
              <p:custDataLst>
                <p:tags r:id="rId8"/>
              </p:custDataLst>
            </p:nvPr>
          </p:nvSpPr>
          <p:spPr>
            <a:xfrm rot="16560000">
              <a:off x="974514" y="6218004"/>
              <a:ext cx="311534" cy="330583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2" name="任意多边形: 形状 34"/>
            <p:cNvSpPr/>
            <p:nvPr>
              <p:custDataLst>
                <p:tags r:id="rId9"/>
              </p:custDataLst>
            </p:nvPr>
          </p:nvSpPr>
          <p:spPr>
            <a:xfrm rot="16560000">
              <a:off x="640691" y="6535755"/>
              <a:ext cx="336009" cy="241572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90753" y="251576"/>
            <a:ext cx="1822704" cy="125272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177.xml"/><Relationship Id="rId23" Type="http://schemas.openxmlformats.org/officeDocument/2006/relationships/tags" Target="../tags/tag176.xml"/><Relationship Id="rId22" Type="http://schemas.openxmlformats.org/officeDocument/2006/relationships/tags" Target="../tags/tag175.xml"/><Relationship Id="rId21" Type="http://schemas.openxmlformats.org/officeDocument/2006/relationships/tags" Target="../tags/tag174.xml"/><Relationship Id="rId20" Type="http://schemas.openxmlformats.org/officeDocument/2006/relationships/tags" Target="../tags/tag173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72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87.xml"/><Relationship Id="rId8" Type="http://schemas.openxmlformats.org/officeDocument/2006/relationships/tags" Target="../tags/tag186.xml"/><Relationship Id="rId7" Type="http://schemas.openxmlformats.org/officeDocument/2006/relationships/tags" Target="../tags/tag185.xml"/><Relationship Id="rId6" Type="http://schemas.openxmlformats.org/officeDocument/2006/relationships/tags" Target="../tags/tag184.xml"/><Relationship Id="rId5" Type="http://schemas.openxmlformats.org/officeDocument/2006/relationships/tags" Target="../tags/tag183.xml"/><Relationship Id="rId4" Type="http://schemas.openxmlformats.org/officeDocument/2006/relationships/tags" Target="../tags/tag182.xml"/><Relationship Id="rId3" Type="http://schemas.openxmlformats.org/officeDocument/2006/relationships/tags" Target="../tags/tag181.xml"/><Relationship Id="rId25" Type="http://schemas.openxmlformats.org/officeDocument/2006/relationships/notesSlide" Target="../notesSlides/notesSlide1.xml"/><Relationship Id="rId24" Type="http://schemas.openxmlformats.org/officeDocument/2006/relationships/slideLayout" Target="../slideLayouts/slideLayout6.xml"/><Relationship Id="rId23" Type="http://schemas.openxmlformats.org/officeDocument/2006/relationships/tags" Target="../tags/tag201.xml"/><Relationship Id="rId22" Type="http://schemas.openxmlformats.org/officeDocument/2006/relationships/tags" Target="../tags/tag200.xml"/><Relationship Id="rId21" Type="http://schemas.openxmlformats.org/officeDocument/2006/relationships/tags" Target="../tags/tag199.xml"/><Relationship Id="rId20" Type="http://schemas.openxmlformats.org/officeDocument/2006/relationships/tags" Target="../tags/tag198.xml"/><Relationship Id="rId2" Type="http://schemas.openxmlformats.org/officeDocument/2006/relationships/tags" Target="../tags/tag180.xml"/><Relationship Id="rId19" Type="http://schemas.openxmlformats.org/officeDocument/2006/relationships/tags" Target="../tags/tag197.xml"/><Relationship Id="rId18" Type="http://schemas.openxmlformats.org/officeDocument/2006/relationships/tags" Target="../tags/tag196.xml"/><Relationship Id="rId17" Type="http://schemas.openxmlformats.org/officeDocument/2006/relationships/tags" Target="../tags/tag195.xml"/><Relationship Id="rId16" Type="http://schemas.openxmlformats.org/officeDocument/2006/relationships/tags" Target="../tags/tag194.xml"/><Relationship Id="rId15" Type="http://schemas.openxmlformats.org/officeDocument/2006/relationships/tags" Target="../tags/tag193.xml"/><Relationship Id="rId14" Type="http://schemas.openxmlformats.org/officeDocument/2006/relationships/tags" Target="../tags/tag192.xml"/><Relationship Id="rId13" Type="http://schemas.openxmlformats.org/officeDocument/2006/relationships/tags" Target="../tags/tag191.xml"/><Relationship Id="rId12" Type="http://schemas.openxmlformats.org/officeDocument/2006/relationships/tags" Target="../tags/tag190.xml"/><Relationship Id="rId11" Type="http://schemas.openxmlformats.org/officeDocument/2006/relationships/tags" Target="../tags/tag189.xml"/><Relationship Id="rId10" Type="http://schemas.openxmlformats.org/officeDocument/2006/relationships/tags" Target="../tags/tag188.xml"/><Relationship Id="rId1" Type="http://schemas.openxmlformats.org/officeDocument/2006/relationships/tags" Target="../tags/tag179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8.xml"/><Relationship Id="rId2" Type="http://schemas.openxmlformats.org/officeDocument/2006/relationships/tags" Target="../tags/tag203.xml"/><Relationship Id="rId1" Type="http://schemas.openxmlformats.org/officeDocument/2006/relationships/tags" Target="../tags/tag20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07.xml"/><Relationship Id="rId3" Type="http://schemas.openxmlformats.org/officeDocument/2006/relationships/tags" Target="../tags/tag206.xml"/><Relationship Id="rId2" Type="http://schemas.openxmlformats.org/officeDocument/2006/relationships/tags" Target="../tags/tag205.xml"/><Relationship Id="rId1" Type="http://schemas.openxmlformats.org/officeDocument/2006/relationships/tags" Target="../tags/tag204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12.xml"/><Relationship Id="rId4" Type="http://schemas.openxmlformats.org/officeDocument/2006/relationships/tags" Target="../tags/tag211.xml"/><Relationship Id="rId3" Type="http://schemas.openxmlformats.org/officeDocument/2006/relationships/tags" Target="../tags/tag210.xml"/><Relationship Id="rId2" Type="http://schemas.openxmlformats.org/officeDocument/2006/relationships/tags" Target="../tags/tag209.xml"/><Relationship Id="rId1" Type="http://schemas.openxmlformats.org/officeDocument/2006/relationships/tags" Target="../tags/tag208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8.xml"/><Relationship Id="rId2" Type="http://schemas.openxmlformats.org/officeDocument/2006/relationships/tags" Target="../tags/tag214.xml"/><Relationship Id="rId1" Type="http://schemas.openxmlformats.org/officeDocument/2006/relationships/tags" Target="../tags/tag213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1.xml"/><Relationship Id="rId2" Type="http://schemas.openxmlformats.org/officeDocument/2006/relationships/tags" Target="../tags/tag216.xml"/><Relationship Id="rId1" Type="http://schemas.openxmlformats.org/officeDocument/2006/relationships/tags" Target="../tags/tag2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3453765" y="1640840"/>
            <a:ext cx="56692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7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等线" panose="02010600030101010101" charset="-122"/>
                <a:ea typeface="等线" panose="02010600030101010101" charset="-122"/>
              </a:rPr>
              <a:t>论文分析汇报</a:t>
            </a:r>
            <a:endParaRPr lang="zh-CN" altLang="en-US" sz="72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56095" y="3461385"/>
            <a:ext cx="2632710" cy="107632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3200" b="1">
                <a:solidFill>
                  <a:srgbClr val="BF675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河海实验学校</a:t>
            </a:r>
            <a:endParaRPr lang="zh-CN" altLang="en-US" sz="3200" b="1">
              <a:solidFill>
                <a:srgbClr val="BF675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200" b="1">
                <a:solidFill>
                  <a:srgbClr val="BF675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李素娟</a:t>
            </a:r>
            <a:endParaRPr lang="zh-CN" altLang="en-US" sz="3200" b="1">
              <a:solidFill>
                <a:srgbClr val="BF675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文本框 108"/>
          <p:cNvSpPr txBox="1"/>
          <p:nvPr>
            <p:custDataLst>
              <p:tags r:id="rId1"/>
            </p:custDataLst>
          </p:nvPr>
        </p:nvSpPr>
        <p:spPr>
          <a:xfrm flipH="1">
            <a:off x="7499985" y="2109470"/>
            <a:ext cx="3783330" cy="863600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4400" i="0" u="none" strike="noStrike" kern="1200" cap="none" spc="300" normalizeH="0" noProof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pitchFamily="18" charset="-122"/>
                <a:sym typeface="Arial" panose="020B0604020202020204" pitchFamily="34" charset="0"/>
              </a:rPr>
              <a:t>目录</a:t>
            </a:r>
            <a:endParaRPr kumimoji="0" lang="zh-CN" altLang="en-US" sz="4400" i="0" u="none" strike="noStrike" kern="1200" cap="none" spc="300" normalizeH="0" noProof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汉仪乐喵体W" panose="00020600040101010101" pitchFamily="18" charset="-122"/>
              <a:sym typeface="Arial" panose="020B0604020202020204" pitchFamily="34" charset="0"/>
            </a:endParaRPr>
          </a:p>
        </p:txBody>
      </p:sp>
      <p:sp>
        <p:nvSpPr>
          <p:cNvPr id="110" name="文本框 109"/>
          <p:cNvSpPr txBox="1"/>
          <p:nvPr>
            <p:custDataLst>
              <p:tags r:id="rId2"/>
            </p:custDataLst>
          </p:nvPr>
        </p:nvSpPr>
        <p:spPr>
          <a:xfrm flipH="1">
            <a:off x="7499985" y="2973070"/>
            <a:ext cx="3783330" cy="662940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CONTENTS</a:t>
            </a:r>
            <a:endParaRPr kumimoji="0" lang="en-US" altLang="zh-CN" sz="2800" b="0" i="0" u="none" strike="noStrike" kern="1200" cap="none" spc="30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51" name="组合 50"/>
          <p:cNvGrpSpPr/>
          <p:nvPr>
            <p:custDataLst>
              <p:tags r:id="rId3"/>
            </p:custDataLst>
          </p:nvPr>
        </p:nvGrpSpPr>
        <p:grpSpPr>
          <a:xfrm>
            <a:off x="1040130" y="2684145"/>
            <a:ext cx="539750" cy="869315"/>
            <a:chOff x="8118370" y="3865915"/>
            <a:chExt cx="239686" cy="385456"/>
          </a:xfrm>
        </p:grpSpPr>
        <p:sp>
          <p:nvSpPr>
            <p:cNvPr id="36" name="矩形 35"/>
            <p:cNvSpPr/>
            <p:nvPr>
              <p:custDataLst>
                <p:tags r:id="rId4"/>
              </p:custDataLst>
            </p:nvPr>
          </p:nvSpPr>
          <p:spPr>
            <a:xfrm>
              <a:off x="8152648" y="3865915"/>
              <a:ext cx="168156" cy="90767"/>
            </a:xfrm>
            <a:prstGeom prst="rect">
              <a:avLst/>
            </a:pr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37" name="任意多边形: 形状 36"/>
            <p:cNvSpPr/>
            <p:nvPr>
              <p:custDataLst>
                <p:tags r:id="rId5"/>
              </p:custDataLst>
            </p:nvPr>
          </p:nvSpPr>
          <p:spPr>
            <a:xfrm>
              <a:off x="8121343" y="3955196"/>
              <a:ext cx="236713" cy="296175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38" name="任意多边形: 形状 37"/>
            <p:cNvSpPr/>
            <p:nvPr>
              <p:custDataLst>
                <p:tags r:id="rId6"/>
              </p:custDataLst>
            </p:nvPr>
          </p:nvSpPr>
          <p:spPr>
            <a:xfrm>
              <a:off x="8118370" y="4064939"/>
              <a:ext cx="239686" cy="84909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6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框 44"/>
          <p:cNvSpPr txBox="1"/>
          <p:nvPr>
            <p:custDataLst>
              <p:tags r:id="rId7"/>
            </p:custDataLst>
          </p:nvPr>
        </p:nvSpPr>
        <p:spPr>
          <a:xfrm>
            <a:off x="1781810" y="2736850"/>
            <a:ext cx="4088130" cy="76454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4800" b="1" i="0" u="none" strike="noStrike" kern="1200" cap="none" spc="200" normalizeH="0" baseline="0" noProof="0">
                <a:ln>
                  <a:noFill/>
                </a:ln>
                <a:solidFill>
                  <a:srgbClr val="BF6753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sym typeface="Arial" panose="020B0604020202020204" pitchFamily="34" charset="0"/>
              </a:rPr>
              <a:t>素材</a:t>
            </a:r>
            <a:endParaRPr kumimoji="0" lang="zh-CN" altLang="en-US" sz="4800" b="1" i="0" u="none" strike="noStrike" kern="1200" cap="none" spc="200" normalizeH="0" baseline="0" noProof="0">
              <a:ln>
                <a:noFill/>
              </a:ln>
              <a:solidFill>
                <a:srgbClr val="BF6753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>
            <p:custDataLst>
              <p:tags r:id="rId8"/>
            </p:custDataLst>
          </p:nvPr>
        </p:nvGrpSpPr>
        <p:grpSpPr>
          <a:xfrm>
            <a:off x="1040130" y="1370965"/>
            <a:ext cx="539750" cy="869315"/>
            <a:chOff x="1607820" y="2569845"/>
            <a:chExt cx="539750" cy="869315"/>
          </a:xfrm>
        </p:grpSpPr>
        <p:sp>
          <p:nvSpPr>
            <p:cNvPr id="22" name="矩形 21"/>
            <p:cNvSpPr/>
            <p:nvPr>
              <p:custDataLst>
                <p:tags r:id="rId9"/>
              </p:custDataLst>
            </p:nvPr>
          </p:nvSpPr>
          <p:spPr>
            <a:xfrm>
              <a:off x="1685011" y="2569845"/>
              <a:ext cx="378671" cy="204706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23" name="任意多边形: 形状 36"/>
            <p:cNvSpPr/>
            <p:nvPr>
              <p:custDataLst>
                <p:tags r:id="rId10"/>
              </p:custDataLst>
            </p:nvPr>
          </p:nvSpPr>
          <p:spPr>
            <a:xfrm>
              <a:off x="1614515" y="2771200"/>
              <a:ext cx="533055" cy="667960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24" name="任意多边形: 形状 37"/>
            <p:cNvSpPr/>
            <p:nvPr>
              <p:custDataLst>
                <p:tags r:id="rId11"/>
              </p:custDataLst>
            </p:nvPr>
          </p:nvSpPr>
          <p:spPr>
            <a:xfrm>
              <a:off x="1607820" y="3018702"/>
              <a:ext cx="539750" cy="191494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文本框 24"/>
          <p:cNvSpPr txBox="1"/>
          <p:nvPr>
            <p:custDataLst>
              <p:tags r:id="rId12"/>
            </p:custDataLst>
          </p:nvPr>
        </p:nvSpPr>
        <p:spPr>
          <a:xfrm>
            <a:off x="1781810" y="1423670"/>
            <a:ext cx="4088130" cy="764540"/>
          </a:xfrm>
          <a:prstGeom prst="rect">
            <a:avLst/>
          </a:prstGeom>
          <a:noFill/>
        </p:spPr>
        <p:txBody>
          <a:bodyPr wrap="square" rtlCol="0" anchor="ctr" anchorCtr="0"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4800" b="1" i="0" u="none" strike="noStrike" kern="1200" cap="none" spc="200" normalizeH="0" baseline="0" noProof="0">
                <a:solidFill>
                  <a:schemeClr val="accent4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sym typeface="Arial" panose="020B0604020202020204" pitchFamily="34" charset="0"/>
              </a:rPr>
              <a:t>选题</a:t>
            </a:r>
            <a:endParaRPr kumimoji="0" lang="zh-CN" altLang="en-US" sz="4800" b="1" i="0" u="none" strike="noStrike" kern="1200" cap="none" spc="200" normalizeH="0" baseline="0" noProof="0">
              <a:solidFill>
                <a:schemeClr val="accent4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>
            <p:custDataLst>
              <p:tags r:id="rId13"/>
            </p:custDataLst>
          </p:nvPr>
        </p:nvGrpSpPr>
        <p:grpSpPr>
          <a:xfrm>
            <a:off x="1036955" y="4099560"/>
            <a:ext cx="539750" cy="869315"/>
            <a:chOff x="1607820" y="2569845"/>
            <a:chExt cx="539750" cy="869315"/>
          </a:xfrm>
        </p:grpSpPr>
        <p:sp>
          <p:nvSpPr>
            <p:cNvPr id="4" name="矩形 3"/>
            <p:cNvSpPr/>
            <p:nvPr>
              <p:custDataLst>
                <p:tags r:id="rId14"/>
              </p:custDataLst>
            </p:nvPr>
          </p:nvSpPr>
          <p:spPr>
            <a:xfrm>
              <a:off x="1685011" y="2569845"/>
              <a:ext cx="378671" cy="204706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5" name="任意多边形: 形状 36"/>
            <p:cNvSpPr/>
            <p:nvPr>
              <p:custDataLst>
                <p:tags r:id="rId15"/>
              </p:custDataLst>
            </p:nvPr>
          </p:nvSpPr>
          <p:spPr>
            <a:xfrm>
              <a:off x="1614515" y="2771200"/>
              <a:ext cx="533055" cy="667960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6" name="任意多边形: 形状 37"/>
            <p:cNvSpPr/>
            <p:nvPr>
              <p:custDataLst>
                <p:tags r:id="rId16"/>
              </p:custDataLst>
            </p:nvPr>
          </p:nvSpPr>
          <p:spPr>
            <a:xfrm>
              <a:off x="1607820" y="3018702"/>
              <a:ext cx="539750" cy="191494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文本框 6"/>
          <p:cNvSpPr txBox="1"/>
          <p:nvPr>
            <p:custDataLst>
              <p:tags r:id="rId17"/>
            </p:custDataLst>
          </p:nvPr>
        </p:nvSpPr>
        <p:spPr>
          <a:xfrm>
            <a:off x="1887855" y="4099560"/>
            <a:ext cx="4088130" cy="76454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4800" b="1" i="0" u="none" strike="noStrike" kern="1200" cap="none" spc="20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等线" panose="02010600030101010101" charset="-122"/>
                <a:ea typeface="等线" panose="02010600030101010101" charset="-122"/>
                <a:sym typeface="Arial" panose="020B0604020202020204" pitchFamily="34" charset="0"/>
              </a:rPr>
              <a:t>论点</a:t>
            </a:r>
            <a:endParaRPr kumimoji="0" lang="zh-CN" altLang="en-US" sz="4800" b="1" i="0" u="none" strike="noStrike" kern="1200" cap="none" spc="20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等线" panose="02010600030101010101" charset="-122"/>
              <a:ea typeface="等线" panose="02010600030101010101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>
            <p:custDataLst>
              <p:tags r:id="rId18"/>
            </p:custDataLst>
          </p:nvPr>
        </p:nvGrpSpPr>
        <p:grpSpPr>
          <a:xfrm>
            <a:off x="1033780" y="5433695"/>
            <a:ext cx="539750" cy="869315"/>
            <a:chOff x="8118370" y="3865915"/>
            <a:chExt cx="239686" cy="385456"/>
          </a:xfrm>
        </p:grpSpPr>
        <p:sp>
          <p:nvSpPr>
            <p:cNvPr id="9" name="矩形 8"/>
            <p:cNvSpPr/>
            <p:nvPr>
              <p:custDataLst>
                <p:tags r:id="rId19"/>
              </p:custDataLst>
            </p:nvPr>
          </p:nvSpPr>
          <p:spPr>
            <a:xfrm>
              <a:off x="8152648" y="3865915"/>
              <a:ext cx="168156" cy="90767"/>
            </a:xfrm>
            <a:prstGeom prst="rect">
              <a:avLst/>
            </a:pr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任意多边形: 形状 36"/>
            <p:cNvSpPr/>
            <p:nvPr>
              <p:custDataLst>
                <p:tags r:id="rId20"/>
              </p:custDataLst>
            </p:nvPr>
          </p:nvSpPr>
          <p:spPr>
            <a:xfrm>
              <a:off x="8121343" y="3955196"/>
              <a:ext cx="236713" cy="296175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1" name="任意多边形: 形状 37"/>
            <p:cNvSpPr/>
            <p:nvPr>
              <p:custDataLst>
                <p:tags r:id="rId21"/>
              </p:custDataLst>
            </p:nvPr>
          </p:nvSpPr>
          <p:spPr>
            <a:xfrm>
              <a:off x="8118370" y="4064939"/>
              <a:ext cx="239686" cy="84909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6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22"/>
            </p:custDataLst>
          </p:nvPr>
        </p:nvSpPr>
        <p:spPr>
          <a:xfrm>
            <a:off x="1887855" y="5538470"/>
            <a:ext cx="4088130" cy="764540"/>
          </a:xfrm>
          <a:prstGeom prst="rect">
            <a:avLst/>
          </a:prstGeom>
          <a:noFill/>
        </p:spPr>
        <p:txBody>
          <a:bodyPr wrap="square" rtlCol="0" anchor="ctr" anchorCtr="0"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4800" b="1" i="0" u="none" strike="noStrike" kern="1200" cap="none" spc="200" normalizeH="0" baseline="0" noProof="0">
                <a:solidFill>
                  <a:srgbClr val="13742F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sym typeface="Arial" panose="020B0604020202020204" pitchFamily="34" charset="0"/>
              </a:rPr>
              <a:t>问题</a:t>
            </a:r>
            <a:endParaRPr kumimoji="0" lang="zh-CN" altLang="en-US" sz="4800" b="1" i="0" u="none" strike="noStrike" kern="1200" cap="none" spc="200" normalizeH="0" baseline="0" noProof="0">
              <a:solidFill>
                <a:srgbClr val="13742F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sym typeface="Arial" panose="020B0604020202020204" pitchFamily="34" charset="0"/>
            </a:endParaRPr>
          </a:p>
        </p:txBody>
      </p:sp>
    </p:spTree>
    <p:custDataLst>
      <p:tags r:id="rId2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96595" y="2353310"/>
            <a:ext cx="1094994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457200" indent="-457200" fontAlgn="auto">
              <a:lnSpc>
                <a:spcPct val="150000"/>
              </a:lnSpc>
              <a:buFont typeface="Wingdings" panose="05000000000000000000" charset="0"/>
              <a:buChar char="l"/>
            </a:pPr>
            <a:r>
              <a:rPr lang="en-US" altLang="zh-CN" sz="2800"/>
              <a:t>1</a:t>
            </a:r>
            <a:r>
              <a:rPr lang="zh-CN" altLang="en-US" sz="2800"/>
              <a:t>、基于名师成长营主题</a:t>
            </a:r>
            <a:r>
              <a:rPr lang="en-US" altLang="zh-CN" sz="2800"/>
              <a:t>“</a:t>
            </a:r>
            <a:r>
              <a:rPr lang="zh-CN" altLang="en-US" sz="2800"/>
              <a:t>基于课堂追问的学生审辨式思维培养</a:t>
            </a:r>
            <a:r>
              <a:rPr lang="en-US" altLang="zh-CN" sz="2800"/>
              <a:t>”</a:t>
            </a:r>
            <a:endParaRPr lang="en-US" altLang="zh-CN" sz="2800"/>
          </a:p>
          <a:p>
            <a:pPr marL="457200" indent="-457200" fontAlgn="auto">
              <a:lnSpc>
                <a:spcPct val="150000"/>
              </a:lnSpc>
              <a:buFont typeface="Wingdings" panose="05000000000000000000" charset="0"/>
              <a:buChar char="l"/>
            </a:pPr>
            <a:r>
              <a:rPr lang="en-US" altLang="zh-CN" sz="2800"/>
              <a:t>2</a:t>
            </a:r>
            <a:r>
              <a:rPr lang="zh-CN" altLang="en-US" sz="2800"/>
              <a:t>、基于</a:t>
            </a:r>
            <a:r>
              <a:rPr lang="en-US" altLang="zh-CN" sz="2800"/>
              <a:t>“</a:t>
            </a:r>
            <a:r>
              <a:rPr lang="zh-CN" altLang="en-US" sz="2800" u="dotted">
                <a:solidFill>
                  <a:schemeClr val="tx1"/>
                </a:solidFill>
                <a:uFillTx/>
              </a:rPr>
              <a:t>改进</a:t>
            </a:r>
            <a:r>
              <a:rPr lang="zh-CN" altLang="en-US" sz="2800"/>
              <a:t>追问策略，提升思维品质</a:t>
            </a:r>
            <a:r>
              <a:rPr lang="en-US" altLang="zh-CN" sz="2800"/>
              <a:t>”</a:t>
            </a:r>
            <a:r>
              <a:rPr lang="zh-CN" altLang="en-US" sz="2800"/>
              <a:t>的论题参考和修改</a:t>
            </a:r>
            <a:endParaRPr lang="zh-CN" altLang="en-US" sz="2800"/>
          </a:p>
          <a:p>
            <a:pPr marL="457200" indent="-457200" fontAlgn="auto">
              <a:lnSpc>
                <a:spcPct val="150000"/>
              </a:lnSpc>
              <a:buFont typeface="Wingdings" panose="05000000000000000000" charset="0"/>
              <a:buChar char="l"/>
            </a:pPr>
            <a:r>
              <a:rPr lang="en-US" altLang="zh-CN" sz="2800"/>
              <a:t>3</a:t>
            </a:r>
            <a:r>
              <a:rPr lang="zh-CN" altLang="en-US" sz="2800"/>
              <a:t>、基于教育集团《议题式教学》讲座中提到教师引领作用的思考</a:t>
            </a:r>
            <a:endParaRPr lang="zh-CN" altLang="en-US" sz="2800"/>
          </a:p>
        </p:txBody>
      </p:sp>
      <p:sp>
        <p:nvSpPr>
          <p:cNvPr id="5" name="文本框 4"/>
          <p:cNvSpPr txBox="1"/>
          <p:nvPr/>
        </p:nvSpPr>
        <p:spPr>
          <a:xfrm>
            <a:off x="1990725" y="1442720"/>
            <a:ext cx="87985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/>
              <a:t>论文标题：《善用课堂追问，提升思维品质》</a:t>
            </a:r>
            <a:endParaRPr lang="zh-CN" altLang="en-US" sz="3200" b="1"/>
          </a:p>
        </p:txBody>
      </p:sp>
      <p:sp>
        <p:nvSpPr>
          <p:cNvPr id="10" name="标题 9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113790" y="-772796"/>
            <a:ext cx="5246914" cy="1691821"/>
          </a:xfrm>
        </p:spPr>
        <p:txBody>
          <a:bodyPr/>
          <a:p>
            <a:r>
              <a:rPr lang="en-US" altLang="zh-CN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Arial" panose="020B0604020202020204" pitchFamily="34" charset="0"/>
              </a:rPr>
              <a:t>PART 01.</a:t>
            </a:r>
            <a:r>
              <a:rPr lang="zh-CN" altLang="en-US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Arial" panose="020B0604020202020204" pitchFamily="34" charset="0"/>
              </a:rPr>
              <a:t>选题</a:t>
            </a:r>
            <a:endParaRPr lang="zh-CN" altLang="en-US" sz="3600" b="1" dirty="0">
              <a:solidFill>
                <a:schemeClr val="tx2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113790" y="-772796"/>
            <a:ext cx="5246914" cy="1691821"/>
          </a:xfrm>
        </p:spPr>
        <p:txBody>
          <a:bodyPr/>
          <a:p>
            <a:r>
              <a:rPr lang="en-US" altLang="zh-CN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Arial" panose="020B0604020202020204" pitchFamily="34" charset="0"/>
              </a:rPr>
              <a:t>PART 02.</a:t>
            </a:r>
            <a:r>
              <a:rPr lang="zh-CN" altLang="en-US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Arial" panose="020B0604020202020204" pitchFamily="34" charset="0"/>
              </a:rPr>
              <a:t>素材</a:t>
            </a:r>
            <a:endParaRPr lang="zh-CN" altLang="en-US" sz="3600" b="1" dirty="0">
              <a:solidFill>
                <a:schemeClr val="tx2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Arial" panose="020B0604020202020204" pitchFamily="34" charset="0"/>
            </a:endParaRPr>
          </a:p>
        </p:txBody>
      </p:sp>
      <p:sp>
        <p:nvSpPr>
          <p:cNvPr id="28" name="Rectangle: Rounded Corners 59"/>
          <p:cNvSpPr/>
          <p:nvPr>
            <p:custDataLst>
              <p:tags r:id="rId2"/>
            </p:custDataLst>
          </p:nvPr>
        </p:nvSpPr>
        <p:spPr>
          <a:xfrm>
            <a:off x="808921" y="1850187"/>
            <a:ext cx="1167564" cy="63282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37590" y="1848485"/>
            <a:ext cx="10706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 b="1">
                <a:solidFill>
                  <a:schemeClr val="bg1"/>
                </a:solidFill>
              </a:rPr>
              <a:t>01</a:t>
            </a:r>
            <a:endParaRPr lang="en-US" altLang="zh-CN" sz="3600" b="1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01240" y="1795145"/>
            <a:ext cx="81133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案例：校内公开课八下《公平的价值》片段：</a:t>
            </a:r>
            <a:r>
              <a:rPr lang="en-US" altLang="zh-CN" sz="2400"/>
              <a:t>“</a:t>
            </a:r>
            <a:r>
              <a:rPr lang="zh-CN" altLang="en-US" sz="2400"/>
              <a:t>公民同招，摇号上学</a:t>
            </a:r>
            <a:r>
              <a:rPr lang="en-US" altLang="zh-CN" sz="2400"/>
              <a:t>”</a:t>
            </a:r>
            <a:r>
              <a:rPr lang="zh-CN" altLang="en-US" sz="2400"/>
              <a:t>政策是否公平</a:t>
            </a:r>
            <a:endParaRPr lang="zh-CN" altLang="en-US" sz="2400"/>
          </a:p>
        </p:txBody>
      </p:sp>
      <p:sp>
        <p:nvSpPr>
          <p:cNvPr id="32" name="Rectangle: Rounded Corners 59"/>
          <p:cNvSpPr/>
          <p:nvPr>
            <p:custDataLst>
              <p:tags r:id="rId3"/>
            </p:custDataLst>
          </p:nvPr>
        </p:nvSpPr>
        <p:spPr>
          <a:xfrm>
            <a:off x="808990" y="3260090"/>
            <a:ext cx="1168400" cy="64452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37590" y="3260090"/>
            <a:ext cx="10706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 b="1">
                <a:solidFill>
                  <a:schemeClr val="bg1"/>
                </a:solidFill>
              </a:rPr>
              <a:t>02</a:t>
            </a:r>
            <a:endParaRPr lang="en-US" altLang="zh-CN" sz="3600" b="1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01240" y="3260090"/>
            <a:ext cx="81133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案例：优质课八上《做负责任的人》片段：</a:t>
            </a:r>
            <a:r>
              <a:rPr lang="en-US" altLang="zh-CN" sz="2400"/>
              <a:t>“</a:t>
            </a:r>
            <a:r>
              <a:rPr lang="zh-CN" altLang="en-US" sz="2400"/>
              <a:t>糖丸爷爷</a:t>
            </a:r>
            <a:r>
              <a:rPr lang="en-US" altLang="zh-CN" sz="2400"/>
              <a:t>”</a:t>
            </a:r>
            <a:r>
              <a:rPr lang="zh-CN" altLang="en-US" sz="2400"/>
              <a:t>顾方舟先生的故事，</a:t>
            </a:r>
            <a:r>
              <a:rPr lang="zh-CN" altLang="en-US" sz="2400"/>
              <a:t>选择亲自试药还是找人替代</a:t>
            </a:r>
            <a:endParaRPr lang="zh-CN" altLang="en-US" sz="2400"/>
          </a:p>
        </p:txBody>
      </p: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113790" y="-772796"/>
            <a:ext cx="5246914" cy="1691821"/>
          </a:xfrm>
        </p:spPr>
        <p:txBody>
          <a:bodyPr/>
          <a:p>
            <a:r>
              <a:rPr lang="en-US" altLang="zh-CN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Arial" panose="020B0604020202020204" pitchFamily="34" charset="0"/>
              </a:rPr>
              <a:t>PART 03.</a:t>
            </a:r>
            <a:r>
              <a:rPr lang="zh-CN" altLang="en-US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Arial" panose="020B0604020202020204" pitchFamily="34" charset="0"/>
              </a:rPr>
              <a:t>论点</a:t>
            </a:r>
            <a:endParaRPr lang="zh-CN" altLang="en-US" sz="3600" b="1" dirty="0">
              <a:solidFill>
                <a:schemeClr val="tx2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Arial" panose="020B0604020202020204" pitchFamily="34" charset="0"/>
            </a:endParaRPr>
          </a:p>
        </p:txBody>
      </p:sp>
      <p:sp>
        <p:nvSpPr>
          <p:cNvPr id="28" name="Rectangle: Rounded Corners 59"/>
          <p:cNvSpPr/>
          <p:nvPr>
            <p:custDataLst>
              <p:tags r:id="rId2"/>
            </p:custDataLst>
          </p:nvPr>
        </p:nvSpPr>
        <p:spPr>
          <a:xfrm>
            <a:off x="808921" y="1850187"/>
            <a:ext cx="1167564" cy="63282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37590" y="1848485"/>
            <a:ext cx="10706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 b="1">
                <a:solidFill>
                  <a:schemeClr val="bg1"/>
                </a:solidFill>
              </a:rPr>
              <a:t>01</a:t>
            </a:r>
            <a:endParaRPr lang="en-US" altLang="zh-CN" sz="3600" b="1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01240" y="1795145"/>
            <a:ext cx="81133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400"/>
              <a:t>有效追问，促立场转变</a:t>
            </a:r>
            <a:endParaRPr lang="zh-CN" sz="2400"/>
          </a:p>
        </p:txBody>
      </p:sp>
      <p:sp>
        <p:nvSpPr>
          <p:cNvPr id="32" name="Rectangle: Rounded Corners 59"/>
          <p:cNvSpPr/>
          <p:nvPr>
            <p:custDataLst>
              <p:tags r:id="rId3"/>
            </p:custDataLst>
          </p:nvPr>
        </p:nvSpPr>
        <p:spPr>
          <a:xfrm>
            <a:off x="808990" y="3260090"/>
            <a:ext cx="1168400" cy="64452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37590" y="3260090"/>
            <a:ext cx="10706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 b="1">
                <a:solidFill>
                  <a:schemeClr val="bg1"/>
                </a:solidFill>
              </a:rPr>
              <a:t>02</a:t>
            </a:r>
            <a:endParaRPr lang="en-US" altLang="zh-CN" sz="3600" b="1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01240" y="3260090"/>
            <a:ext cx="81133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400"/>
              <a:t>适时追问，促价值澄清</a:t>
            </a:r>
            <a:endParaRPr lang="zh-CN" sz="2400"/>
          </a:p>
        </p:txBody>
      </p:sp>
      <p:sp>
        <p:nvSpPr>
          <p:cNvPr id="4" name="Rectangle: Rounded Corners 59"/>
          <p:cNvSpPr/>
          <p:nvPr>
            <p:custDataLst>
              <p:tags r:id="rId4"/>
            </p:custDataLst>
          </p:nvPr>
        </p:nvSpPr>
        <p:spPr>
          <a:xfrm>
            <a:off x="808921" y="4695622"/>
            <a:ext cx="1167564" cy="632823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37590" y="4695825"/>
            <a:ext cx="10706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 b="1">
                <a:solidFill>
                  <a:schemeClr val="bg1"/>
                </a:solidFill>
              </a:rPr>
              <a:t>03</a:t>
            </a:r>
            <a:endParaRPr lang="en-US" altLang="zh-CN" sz="3600" b="1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01240" y="4788535"/>
            <a:ext cx="81133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400"/>
              <a:t>巧设追问，促情感升华</a:t>
            </a:r>
            <a:endParaRPr lang="zh-CN" sz="2400"/>
          </a:p>
        </p:txBody>
      </p:sp>
    </p:spTree>
    <p:custDataLst>
      <p:tags r:id="rId5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13790" y="1946275"/>
            <a:ext cx="1084262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457200" indent="-457200" fontAlgn="auto">
              <a:lnSpc>
                <a:spcPct val="150000"/>
              </a:lnSpc>
              <a:buFont typeface="Wingdings" panose="05000000000000000000" charset="0"/>
              <a:buChar char="l"/>
            </a:pPr>
            <a:r>
              <a:rPr lang="en-US" altLang="zh-CN" sz="2800"/>
              <a:t>1</a:t>
            </a:r>
            <a:r>
              <a:rPr lang="zh-CN" altLang="en-US" sz="2800"/>
              <a:t>、缺少理论支撑，要多阅读</a:t>
            </a:r>
            <a:endParaRPr lang="en-US" altLang="zh-CN" sz="2800"/>
          </a:p>
          <a:p>
            <a:pPr marL="457200" indent="-457200" fontAlgn="auto">
              <a:lnSpc>
                <a:spcPct val="150000"/>
              </a:lnSpc>
              <a:buFont typeface="Wingdings" panose="05000000000000000000" charset="0"/>
              <a:buChar char="l"/>
            </a:pPr>
            <a:r>
              <a:rPr lang="en-US" altLang="zh-CN" sz="2800"/>
              <a:t>2</a:t>
            </a:r>
            <a:r>
              <a:rPr lang="zh-CN" altLang="en-US" sz="2800"/>
              <a:t>、</a:t>
            </a:r>
            <a:r>
              <a:rPr lang="zh-CN" sz="2800"/>
              <a:t>缺少素材积累，要多反思</a:t>
            </a:r>
            <a:endParaRPr lang="zh-CN" sz="2800"/>
          </a:p>
        </p:txBody>
      </p:sp>
      <p:sp>
        <p:nvSpPr>
          <p:cNvPr id="10" name="标题 9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113790" y="-772796"/>
            <a:ext cx="5246914" cy="1691821"/>
          </a:xfrm>
        </p:spPr>
        <p:txBody>
          <a:bodyPr/>
          <a:p>
            <a:r>
              <a:rPr lang="en-US" altLang="zh-CN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Arial" panose="020B0604020202020204" pitchFamily="34" charset="0"/>
              </a:rPr>
              <a:t>PART 04.</a:t>
            </a:r>
            <a:r>
              <a:rPr lang="zh-CN" altLang="en-US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Arial" panose="020B0604020202020204" pitchFamily="34" charset="0"/>
              </a:rPr>
              <a:t>问题</a:t>
            </a:r>
            <a:endParaRPr lang="zh-CN" altLang="en-US" sz="3600" b="1" dirty="0">
              <a:solidFill>
                <a:schemeClr val="tx2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>
                <a:sym typeface="Arial" panose="020B0604020202020204" pitchFamily="34" charset="0"/>
              </a:rPr>
              <a:t>谢谢观看</a:t>
            </a:r>
            <a:endParaRPr lang="zh-CN" altLang="en-US" dirty="0">
              <a:sym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75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75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TEMPLATE_THUMBS_INDEX" val="1、4、5、6、7、10、13、14、15、16、17、18、19、20、21、23"/>
  <p:tag name="KSO_WM_TEMPLATE_SUBCATEGORY" val="0"/>
  <p:tag name="KSO_WM_TEMPLATE_COLOR_TYPE" val="1"/>
  <p:tag name="KSO_WM_TAG_VERSION" val="1.0"/>
  <p:tag name="KSO_WM_BEAUTIFY_FLAG" val="#wm#"/>
  <p:tag name="KSO_WM_TEMPLATE_CATEGORY" val="custom"/>
  <p:tag name="KSO_WM_TEMPLATE_INDEX" val="20205275"/>
  <p:tag name="KSO_WM_TEMPLATE_MASTER_TYPE" val="1"/>
  <p:tag name="KSO_WM_TEMPLATE_MASTER_THUMB_INDEX" val="12"/>
</p:tagLst>
</file>

<file path=ppt/tags/tag178.xml><?xml version="1.0" encoding="utf-8"?>
<p:tagLst xmlns:p="http://schemas.openxmlformats.org/presentationml/2006/main">
  <p:tag name="KSO_WM_TEMPLATE_CATEGORY" val="custom"/>
  <p:tag name="KSO_WM_TEMPLATE_INDEX" val="20205275"/>
</p:tagLst>
</file>

<file path=ppt/tags/tag179.xml><?xml version="1.0" encoding="utf-8"?>
<p:tagLst xmlns:p="http://schemas.openxmlformats.org/presentationml/2006/main">
  <p:tag name="KSO_WM_UNIT_ISCONTENTSTITLE" val="1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custom20205275_2*a*1"/>
  <p:tag name="KSO_WM_TEMPLATE_CATEGORY" val="custom"/>
  <p:tag name="KSO_WM_TEMPLATE_INDEX" val="20205275"/>
  <p:tag name="KSO_WM_UNIT_LAYERLEVEL" val="1"/>
  <p:tag name="KSO_WM_TAG_VERSION" val="1.0"/>
  <p:tag name="KSO_WM_BEAUTIFY_FLAG" val="#wm#"/>
  <p:tag name="KSO_WM_UNIT_PRESET_TEXT" val="目录"/>
  <p:tag name="KSO_WM_UNIT_TEXT_FILL_FORE_SCHEMECOLOR_INDEX" val="5"/>
  <p:tag name="KSO_WM_UNIT_TEXT_FILL_TYPE" val="1"/>
  <p:tag name="KSO_WM_UNIT_USESOURCEFORMAT_APPLY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b"/>
  <p:tag name="KSO_WM_UNIT_INDEX" val="1"/>
  <p:tag name="KSO_WM_UNIT_ID" val="custom20205275_2*b*1"/>
  <p:tag name="KSO_WM_TEMPLATE_CATEGORY" val="custom"/>
  <p:tag name="KSO_WM_TEMPLATE_INDEX" val="20205275"/>
  <p:tag name="KSO_WM_UNIT_LAYERLEVEL" val="1"/>
  <p:tag name="KSO_WM_TAG_VERSION" val="1.0"/>
  <p:tag name="KSO_WM_BEAUTIFY_FLAG" val="#wm#"/>
  <p:tag name="KSO_WM_UNIT_PRESET_TEXT" val="CONTENTS"/>
  <p:tag name="KSO_WM_UNIT_TEXT_FILL_FORE_SCHEMECOLOR_INDEX" val="13"/>
  <p:tag name="KSO_WM_UNIT_TEXT_FILL_TYPE" val="1"/>
  <p:tag name="KSO_WM_UNIT_USESOURCEFORMAT_APPLY" val="1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custom20205275_2*i*1"/>
  <p:tag name="KSO_WM_TEMPLATE_CATEGORY" val="custom"/>
  <p:tag name="KSO_WM_TEMPLATE_INDEX" val="20205275"/>
  <p:tag name="KSO_WM_UNIT_LAYERLEVEL" val="1"/>
  <p:tag name="KSO_WM_TAG_VERSION" val="1.0"/>
  <p:tag name="KSO_WM_BEAUTIFY_FLAG" val="#wm#"/>
  <p:tag name="KSO_WM_UNIT_USESOURCEFORMAT_APPLY" val="1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custom20205275_2*l_h_i*1_2_1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custom20205275_2*l_h_i*1_2_2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custom20205275_2*l_h_i*1_2_3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8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custom20205275_2*l_h_a*1_2_1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PRESET_TEXT" val="单击此处添加标题内容"/>
  <p:tag name="KSO_WM_UNIT_TEXT_FILL_FORE_SCHEMECOLOR_INDEX" val="13"/>
  <p:tag name="KSO_WM_UNIT_TEXT_FILL_TYPE" val="1"/>
  <p:tag name="KSO_WM_UNIT_USESOURCEFORMAT_APPLY" val="1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2"/>
  <p:tag name="KSO_WM_UNIT_ID" val="custom20205275_2*i*2"/>
  <p:tag name="KSO_WM_TEMPLATE_CATEGORY" val="custom"/>
  <p:tag name="KSO_WM_TEMPLATE_INDEX" val="20205275"/>
  <p:tag name="KSO_WM_UNIT_LAYERLEVEL" val="1"/>
  <p:tag name="KSO_WM_TAG_VERSION" val="1.0"/>
  <p:tag name="KSO_WM_BEAUTIFY_FLAG" val="#wm#"/>
  <p:tag name="KSO_WM_UNIT_USESOURCEFORMAT_APPLY" val="1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5275_2*l_h_i*1_1_1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5275_2*l_h_i*1_1_2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custom20205275_2*l_h_i*1_1_3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3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custom20205275_2*l_h_a*1_1_1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PRESET_TEXT" val="单击此处添加标题内容"/>
  <p:tag name="KSO_WM_UNIT_TEXT_FILL_FORE_SCHEMECOLOR_INDEX" val="13"/>
  <p:tag name="KSO_WM_UNIT_TEXT_FILL_TYPE" val="1"/>
  <p:tag name="KSO_WM_UNIT_USESOURCEFORMAT_APPLY" val="1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2"/>
  <p:tag name="KSO_WM_UNIT_ID" val="custom20205275_2*i*2"/>
  <p:tag name="KSO_WM_TEMPLATE_CATEGORY" val="custom"/>
  <p:tag name="KSO_WM_TEMPLATE_INDEX" val="20205275"/>
  <p:tag name="KSO_WM_UNIT_LAYERLEVEL" val="1"/>
  <p:tag name="KSO_WM_TAG_VERSION" val="1.0"/>
  <p:tag name="KSO_WM_BEAUTIFY_FLAG" val="#wm#"/>
  <p:tag name="KSO_WM_UNIT_USESOURCEFORMAT_APPLY" val="1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5275_2*l_h_i*1_1_1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5275_2*l_h_i*1_1_2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custom20205275_2*l_h_i*1_1_3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9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3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custom20205275_2*l_h_a*1_1_1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PRESET_TEXT" val="单击此处添加标题内容"/>
  <p:tag name="KSO_WM_UNIT_TEXT_FILL_FORE_SCHEMECOLOR_INDEX" val="13"/>
  <p:tag name="KSO_WM_UNIT_TEXT_FILL_TYPE" val="1"/>
  <p:tag name="KSO_WM_UNIT_USESOURCEFORMAT_APPLY" val="1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custom20205275_2*i*1"/>
  <p:tag name="KSO_WM_TEMPLATE_CATEGORY" val="custom"/>
  <p:tag name="KSO_WM_TEMPLATE_INDEX" val="20205275"/>
  <p:tag name="KSO_WM_UNIT_LAYERLEVEL" val="1"/>
  <p:tag name="KSO_WM_TAG_VERSION" val="1.0"/>
  <p:tag name="KSO_WM_BEAUTIFY_FLAG" val="#wm#"/>
  <p:tag name="KSO_WM_UNIT_USESOURCEFORMAT_APPLY" val="1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custom20205275_2*l_h_i*1_2_1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custom20205275_2*l_h_i*1_2_2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custom20205275_2*l_h_i*1_2_3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3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custom20205275_2*l_h_a*1_1_1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PRESET_TEXT" val="单击此处添加标题内容"/>
  <p:tag name="KSO_WM_UNIT_TEXT_FILL_FORE_SCHEMECOLOR_INDEX" val="13"/>
  <p:tag name="KSO_WM_UNIT_TEXT_FILL_TYPE" val="1"/>
  <p:tag name="KSO_WM_UNIT_USESOURCEFORMAT_APPLY" val="1"/>
</p:tagLst>
</file>

<file path=ppt/tags/tag201.xml><?xml version="1.0" encoding="utf-8"?>
<p:tagLst xmlns:p="http://schemas.openxmlformats.org/presentationml/2006/main">
  <p:tag name="KSO_WM_SLIDE_ID" val="custom20205275_2"/>
  <p:tag name="KSO_WM_TEMPLATE_SUBCATEGORY" val="0"/>
  <p:tag name="KSO_WM_TEMPLATE_MASTER_TYPE" val="1"/>
  <p:tag name="KSO_WM_TEMPLATE_COLOR_TYPE" val="1"/>
  <p:tag name="KSO_WM_SLIDE_TYPE" val="contents"/>
  <p:tag name="KSO_WM_SLIDE_SUBTYPE" val="diag"/>
  <p:tag name="KSO_WM_SLIDE_ITEM_CNT" val="2"/>
  <p:tag name="KSO_WM_SLIDE_INDEX" val="2"/>
  <p:tag name="KSO_WM_DIAGRAM_GROUP_CODE" val="l1-1"/>
  <p:tag name="KSO_WM_SLIDE_DIAGTYPE" val="l"/>
  <p:tag name="KSO_WM_TAG_VERSION" val="1.0"/>
  <p:tag name="KSO_WM_BEAUTIFY_FLAG" val="#wm#"/>
  <p:tag name="KSO_WM_TEMPLATE_CATEGORY" val="custom"/>
  <p:tag name="KSO_WM_TEMPLATE_INDEX" val="20205275"/>
  <p:tag name="KSO_WM_SLIDE_LAYOUT" val="a_b_l"/>
  <p:tag name="KSO_WM_SLIDE_LAYOUT_CNT" val="1_1_1"/>
</p:tagLst>
</file>

<file path=ppt/tags/tag20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75_5*a*1"/>
  <p:tag name="KSO_WM_TEMPLATE_CATEGORY" val="custom"/>
  <p:tag name="KSO_WM_TEMPLATE_INDEX" val="20205275"/>
  <p:tag name="KSO_WM_UNIT_LAYERLEVEL" val="1"/>
  <p:tag name="KSO_WM_TAG_VERSION" val="1.0"/>
  <p:tag name="KSO_WM_BEAUTIFY_FLAG" val="#wm#"/>
  <p:tag name="KSO_WM_UNIT_PRESET_TEXT" val="单击此处添加文本具体内容，简明扼要地阐述你的观点"/>
</p:tagLst>
</file>

<file path=ppt/tags/tag203.xml><?xml version="1.0" encoding="utf-8"?>
<p:tagLst xmlns:p="http://schemas.openxmlformats.org/presentationml/2006/main">
  <p:tag name="KSO_WM_SLIDE_ID" val="custom20205275_22"/>
  <p:tag name="KSO_WM_TEMPLATE_SUBCATEGORY" val="0"/>
  <p:tag name="KSO_WM_TEMPLATE_MASTER_TYPE" val="1"/>
  <p:tag name="KSO_WM_TEMPLATE_COLOR_TYPE" val="1"/>
  <p:tag name="KSO_WM_SLIDE_TYPE" val="text"/>
  <p:tag name="KSO_WM_SLIDE_SUBTYPE" val="pureTxt"/>
  <p:tag name="KSO_WM_SLIDE_ITEM_CNT" val="0"/>
  <p:tag name="KSO_WM_SLIDE_INDEX" val="22"/>
  <p:tag name="KSO_WM_SLIDE_SIZE" val="720*329"/>
  <p:tag name="KSO_WM_SLIDE_POSITION" val="119*105"/>
  <p:tag name="KSO_WM_TAG_VERSION" val="1.0"/>
  <p:tag name="KSO_WM_BEAUTIFY_FLAG" val="#wm#"/>
  <p:tag name="KSO_WM_TEMPLATE_CATEGORY" val="custom"/>
  <p:tag name="KSO_WM_TEMPLATE_INDEX" val="20205275"/>
  <p:tag name="KSO_WM_SLIDE_LAYOUT" val="a_f"/>
  <p:tag name="KSO_WM_SLIDE_LAYOUT_CNT" val="1_1"/>
</p:tagLst>
</file>

<file path=ppt/tags/tag20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75_5*a*1"/>
  <p:tag name="KSO_WM_TEMPLATE_CATEGORY" val="custom"/>
  <p:tag name="KSO_WM_TEMPLATE_INDEX" val="20205275"/>
  <p:tag name="KSO_WM_UNIT_LAYERLEVEL" val="1"/>
  <p:tag name="KSO_WM_TAG_VERSION" val="1.0"/>
  <p:tag name="KSO_WM_BEAUTIFY_FLAG" val="#wm#"/>
  <p:tag name="KSO_WM_UNIT_PRESET_TEXT" val="单击此处添加文本具体内容，简明扼要地阐述你的观点"/>
</p:tagLst>
</file>

<file path=ppt/tags/tag205.xml><?xml version="1.0" encoding="utf-8"?>
<p:tagLst xmlns:p="http://schemas.openxmlformats.org/presentationml/2006/main">
  <p:tag name="KSO_WM_UNIT_FILL_FORE_SCHEMECOLOR_INDEX" val="5"/>
  <p:tag name="KSO_WM_UNIT_FILL_TYPE" val="1"/>
  <p:tag name="KSO_WM_UNIT_USESOURCEFORMAT_APPLY" val="1"/>
  <p:tag name="KSO_WM_UNIT_DIAGRAM_SCHEMECOLOR_ID" val="0"/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TYPE" val="l_h_i"/>
  <p:tag name="KSO_WM_UNIT_INDEX" val="1_1_1"/>
  <p:tag name="KSO_WM_UNIT_ID" val="custom20205275_10*l_h_i*1_1_1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DIAGRAM_MODELTYPE" val="stripeEnum"/>
</p:tagLst>
</file>

<file path=ppt/tags/tag206.xml><?xml version="1.0" encoding="utf-8"?>
<p:tagLst xmlns:p="http://schemas.openxmlformats.org/presentationml/2006/main">
  <p:tag name="KSO_WM_UNIT_FILL_FORE_SCHEMECOLOR_INDEX" val="7"/>
  <p:tag name="KSO_WM_UNIT_FILL_TYPE" val="1"/>
  <p:tag name="KSO_WM_UNIT_USESOURCEFORMAT_APPLY" val="1"/>
  <p:tag name="KSO_WM_UNIT_DIAGRAM_SCHEMECOLOR_ID" val="0"/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TYPE" val="l_h_i"/>
  <p:tag name="KSO_WM_UNIT_INDEX" val="1_3_1"/>
  <p:tag name="KSO_WM_UNIT_ID" val="custom20205275_10*l_h_i*1_3_1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DIAGRAM_MODELTYPE" val="stripeEnum"/>
</p:tagLst>
</file>

<file path=ppt/tags/tag207.xml><?xml version="1.0" encoding="utf-8"?>
<p:tagLst xmlns:p="http://schemas.openxmlformats.org/presentationml/2006/main">
  <p:tag name="KSO_WM_SLIDE_ID" val="custom20205275_22"/>
  <p:tag name="KSO_WM_TEMPLATE_SUBCATEGORY" val="0"/>
  <p:tag name="KSO_WM_TEMPLATE_MASTER_TYPE" val="1"/>
  <p:tag name="KSO_WM_TEMPLATE_COLOR_TYPE" val="1"/>
  <p:tag name="KSO_WM_SLIDE_TYPE" val="text"/>
  <p:tag name="KSO_WM_SLIDE_SUBTYPE" val="pureTxt"/>
  <p:tag name="KSO_WM_SLIDE_ITEM_CNT" val="0"/>
  <p:tag name="KSO_WM_SLIDE_INDEX" val="22"/>
  <p:tag name="KSO_WM_SLIDE_SIZE" val="720*329"/>
  <p:tag name="KSO_WM_SLIDE_POSITION" val="119*105"/>
  <p:tag name="KSO_WM_TAG_VERSION" val="1.0"/>
  <p:tag name="KSO_WM_BEAUTIFY_FLAG" val="#wm#"/>
  <p:tag name="KSO_WM_TEMPLATE_CATEGORY" val="custom"/>
  <p:tag name="KSO_WM_TEMPLATE_INDEX" val="20205275"/>
  <p:tag name="KSO_WM_SLIDE_LAYOUT" val="a_f"/>
  <p:tag name="KSO_WM_SLIDE_LAYOUT_CNT" val="1_1"/>
</p:tagLst>
</file>

<file path=ppt/tags/tag20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75_5*a*1"/>
  <p:tag name="KSO_WM_TEMPLATE_CATEGORY" val="custom"/>
  <p:tag name="KSO_WM_TEMPLATE_INDEX" val="20205275"/>
  <p:tag name="KSO_WM_UNIT_LAYERLEVEL" val="1"/>
  <p:tag name="KSO_WM_TAG_VERSION" val="1.0"/>
  <p:tag name="KSO_WM_BEAUTIFY_FLAG" val="#wm#"/>
  <p:tag name="KSO_WM_UNIT_PRESET_TEXT" val="单击此处添加文本具体内容，简明扼要地阐述你的观点"/>
</p:tagLst>
</file>

<file path=ppt/tags/tag209.xml><?xml version="1.0" encoding="utf-8"?>
<p:tagLst xmlns:p="http://schemas.openxmlformats.org/presentationml/2006/main">
  <p:tag name="KSO_WM_UNIT_FILL_FORE_SCHEMECOLOR_INDEX" val="5"/>
  <p:tag name="KSO_WM_UNIT_FILL_TYPE" val="1"/>
  <p:tag name="KSO_WM_UNIT_USESOURCEFORMAT_APPLY" val="1"/>
  <p:tag name="KSO_WM_UNIT_DIAGRAM_SCHEMECOLOR_ID" val="0"/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TYPE" val="l_h_i"/>
  <p:tag name="KSO_WM_UNIT_INDEX" val="1_1_1"/>
  <p:tag name="KSO_WM_UNIT_ID" val="custom20205275_10*l_h_i*1_1_1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DIAGRAM_MODELTYPE" val="stripeEnum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FILL_FORE_SCHEMECOLOR_INDEX" val="7"/>
  <p:tag name="KSO_WM_UNIT_FILL_TYPE" val="1"/>
  <p:tag name="KSO_WM_UNIT_USESOURCEFORMAT_APPLY" val="1"/>
  <p:tag name="KSO_WM_UNIT_DIAGRAM_SCHEMECOLOR_ID" val="0"/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TYPE" val="l_h_i"/>
  <p:tag name="KSO_WM_UNIT_INDEX" val="1_3_1"/>
  <p:tag name="KSO_WM_UNIT_ID" val="custom20205275_10*l_h_i*1_3_1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DIAGRAM_MODELTYPE" val="stripeEnum"/>
</p:tagLst>
</file>

<file path=ppt/tags/tag211.xml><?xml version="1.0" encoding="utf-8"?>
<p:tagLst xmlns:p="http://schemas.openxmlformats.org/presentationml/2006/main">
  <p:tag name="KSO_WM_UNIT_FILL_FORE_SCHEMECOLOR_INDEX" val="5"/>
  <p:tag name="KSO_WM_UNIT_FILL_TYPE" val="1"/>
  <p:tag name="KSO_WM_UNIT_USESOURCEFORMAT_APPLY" val="1"/>
  <p:tag name="KSO_WM_UNIT_DIAGRAM_SCHEMECOLOR_ID" val="0"/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TYPE" val="l_h_i"/>
  <p:tag name="KSO_WM_UNIT_INDEX" val="1_1_1"/>
  <p:tag name="KSO_WM_UNIT_ID" val="custom20205275_10*l_h_i*1_1_1"/>
  <p:tag name="KSO_WM_TEMPLATE_CATEGORY" val="custom"/>
  <p:tag name="KSO_WM_TEMPLATE_INDEX" val="20205275"/>
  <p:tag name="KSO_WM_UNIT_LAYERLEVEL" val="1_1_1"/>
  <p:tag name="KSO_WM_TAG_VERSION" val="1.0"/>
  <p:tag name="KSO_WM_BEAUTIFY_FLAG" val="#wm#"/>
  <p:tag name="KSO_WM_UNIT_DIAGRAM_MODELTYPE" val="stripeEnum"/>
</p:tagLst>
</file>

<file path=ppt/tags/tag212.xml><?xml version="1.0" encoding="utf-8"?>
<p:tagLst xmlns:p="http://schemas.openxmlformats.org/presentationml/2006/main">
  <p:tag name="KSO_WM_SLIDE_ID" val="custom20205275_22"/>
  <p:tag name="KSO_WM_TEMPLATE_SUBCATEGORY" val="0"/>
  <p:tag name="KSO_WM_TEMPLATE_MASTER_TYPE" val="1"/>
  <p:tag name="KSO_WM_TEMPLATE_COLOR_TYPE" val="1"/>
  <p:tag name="KSO_WM_SLIDE_TYPE" val="text"/>
  <p:tag name="KSO_WM_SLIDE_SUBTYPE" val="pureTxt"/>
  <p:tag name="KSO_WM_SLIDE_ITEM_CNT" val="0"/>
  <p:tag name="KSO_WM_SLIDE_INDEX" val="22"/>
  <p:tag name="KSO_WM_SLIDE_SIZE" val="720*329"/>
  <p:tag name="KSO_WM_SLIDE_POSITION" val="119*105"/>
  <p:tag name="KSO_WM_TAG_VERSION" val="1.0"/>
  <p:tag name="KSO_WM_BEAUTIFY_FLAG" val="#wm#"/>
  <p:tag name="KSO_WM_TEMPLATE_CATEGORY" val="custom"/>
  <p:tag name="KSO_WM_TEMPLATE_INDEX" val="20205275"/>
  <p:tag name="KSO_WM_SLIDE_LAYOUT" val="a_f"/>
  <p:tag name="KSO_WM_SLIDE_LAYOUT_CNT" val="1_1"/>
</p:tagLst>
</file>

<file path=ppt/tags/tag21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75_5*a*1"/>
  <p:tag name="KSO_WM_TEMPLATE_CATEGORY" val="custom"/>
  <p:tag name="KSO_WM_TEMPLATE_INDEX" val="20205275"/>
  <p:tag name="KSO_WM_UNIT_LAYERLEVEL" val="1"/>
  <p:tag name="KSO_WM_TAG_VERSION" val="1.0"/>
  <p:tag name="KSO_WM_BEAUTIFY_FLAG" val="#wm#"/>
  <p:tag name="KSO_WM_UNIT_PRESET_TEXT" val="单击此处添加文本具体内容，简明扼要地阐述你的观点"/>
</p:tagLst>
</file>

<file path=ppt/tags/tag214.xml><?xml version="1.0" encoding="utf-8"?>
<p:tagLst xmlns:p="http://schemas.openxmlformats.org/presentationml/2006/main">
  <p:tag name="KSO_WM_SLIDE_ID" val="custom20205275_22"/>
  <p:tag name="KSO_WM_TEMPLATE_SUBCATEGORY" val="0"/>
  <p:tag name="KSO_WM_TEMPLATE_MASTER_TYPE" val="1"/>
  <p:tag name="KSO_WM_TEMPLATE_COLOR_TYPE" val="1"/>
  <p:tag name="KSO_WM_SLIDE_TYPE" val="text"/>
  <p:tag name="KSO_WM_SLIDE_SUBTYPE" val="pureTxt"/>
  <p:tag name="KSO_WM_SLIDE_ITEM_CNT" val="0"/>
  <p:tag name="KSO_WM_SLIDE_INDEX" val="22"/>
  <p:tag name="KSO_WM_SLIDE_SIZE" val="720*329"/>
  <p:tag name="KSO_WM_SLIDE_POSITION" val="119*105"/>
  <p:tag name="KSO_WM_TAG_VERSION" val="1.0"/>
  <p:tag name="KSO_WM_BEAUTIFY_FLAG" val="#wm#"/>
  <p:tag name="KSO_WM_TEMPLATE_CATEGORY" val="custom"/>
  <p:tag name="KSO_WM_TEMPLATE_INDEX" val="20205275"/>
  <p:tag name="KSO_WM_SLIDE_LAYOUT" val="a_f"/>
  <p:tag name="KSO_WM_SLIDE_LAYOUT_CNT" val="1_1"/>
</p:tagLst>
</file>

<file path=ppt/tags/tag215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75_23*a*1"/>
  <p:tag name="KSO_WM_TEMPLATE_CATEGORY" val="custom"/>
  <p:tag name="KSO_WM_TEMPLATE_INDEX" val="20205275"/>
  <p:tag name="KSO_WM_UNIT_LAYERLEVEL" val="1"/>
  <p:tag name="KSO_WM_TAG_VERSION" val="1.0"/>
  <p:tag name="KSO_WM_BEAUTIFY_FLAG" val="#wm#"/>
  <p:tag name="KSO_WM_UNIT_PRESET_TEXT" val="谢谢观看"/>
</p:tagLst>
</file>

<file path=ppt/tags/tag216.xml><?xml version="1.0" encoding="utf-8"?>
<p:tagLst xmlns:p="http://schemas.openxmlformats.org/presentationml/2006/main">
  <p:tag name="KSO_WM_SLIDE_ID" val="custom20205275_23"/>
  <p:tag name="KSO_WM_TEMPLATE_SUBCATEGORY" val="0"/>
  <p:tag name="KSO_WM_TEMPLATE_MASTER_TYPE" val="1"/>
  <p:tag name="KSO_WM_TEMPLATE_COLOR_TYPE" val="1"/>
  <p:tag name="KSO_WM_SLIDE_TYPE" val="endPage"/>
  <p:tag name="KSO_WM_SLIDE_SUBTYPE" val="pureTxt"/>
  <p:tag name="KSO_WM_SLIDE_ITEM_CNT" val="0"/>
  <p:tag name="KSO_WM_SLIDE_INDEX" val="23"/>
  <p:tag name="KSO_WM_TAG_VERSION" val="1.0"/>
  <p:tag name="KSO_WM_BEAUTIFY_FLAG" val="#wm#"/>
  <p:tag name="KSO_WM_TEMPLATE_CATEGORY" val="custom"/>
  <p:tag name="KSO_WM_TEMPLATE_INDEX" val="20205275"/>
  <p:tag name="KSO_WM_SLIDE_LAYOUT" val="a_b"/>
  <p:tag name="KSO_WM_SLIDE_LAYOUT_CNT" val="1_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022426">
      <a:dk1>
        <a:sysClr val="windowText" lastClr="000000"/>
      </a:dk1>
      <a:lt1>
        <a:sysClr val="window" lastClr="FFFFFF"/>
      </a:lt1>
      <a:dk2>
        <a:srgbClr val="FCF2F4"/>
      </a:dk2>
      <a:lt2>
        <a:srgbClr val="FFFFFF"/>
      </a:lt2>
      <a:accent1>
        <a:srgbClr val="DA7898"/>
      </a:accent1>
      <a:accent2>
        <a:srgbClr val="C679A5"/>
      </a:accent2>
      <a:accent3>
        <a:srgbClr val="B37BB2"/>
      </a:accent3>
      <a:accent4>
        <a:srgbClr val="9F7CC0"/>
      </a:accent4>
      <a:accent5>
        <a:srgbClr val="8C7ECD"/>
      </a:accent5>
      <a:accent6>
        <a:srgbClr val="787FDA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331</Words>
  <Application>WPS 演示</Application>
  <PresentationFormat>宽屏</PresentationFormat>
  <Paragraphs>56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Arial</vt:lpstr>
      <vt:lpstr>宋体</vt:lpstr>
      <vt:lpstr>Wingdings</vt:lpstr>
      <vt:lpstr>幼圆</vt:lpstr>
      <vt:lpstr>汉仪乐喵体W</vt:lpstr>
      <vt:lpstr>等线</vt:lpstr>
      <vt:lpstr>楷体</vt:lpstr>
      <vt:lpstr>Wingdings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PART 01.选题</vt:lpstr>
      <vt:lpstr>PART 02.素材</vt:lpstr>
      <vt:lpstr>PART 03.论点</vt:lpstr>
      <vt:lpstr>PART 04.问题</vt:lpstr>
      <vt:lpstr>谢谢观看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shiny su</cp:lastModifiedBy>
  <cp:revision>5</cp:revision>
  <dcterms:created xsi:type="dcterms:W3CDTF">2020-08-18T05:28:00Z</dcterms:created>
  <dcterms:modified xsi:type="dcterms:W3CDTF">2020-08-18T08:08:19Z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