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988" r:id="rId2"/>
    <p:sldId id="782" r:id="rId3"/>
    <p:sldId id="990" r:id="rId4"/>
    <p:sldId id="991" r:id="rId5"/>
  </p:sldIdLst>
  <p:sldSz cx="9145588" cy="5145088"/>
  <p:notesSz cx="6858000" cy="9144000"/>
  <p:custDataLst>
    <p:tags r:id="rId7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buFont typeface="Arial" pitchFamily="34" charset="0"/>
      <a:defRPr sz="13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055" algn="l" rtl="0" eaLnBrk="0" fontAlgn="base" hangingPunct="0">
      <a:spcBef>
        <a:spcPct val="0"/>
      </a:spcBef>
      <a:spcAft>
        <a:spcPct val="0"/>
      </a:spcAft>
      <a:buFont typeface="Arial" pitchFamily="34" charset="0"/>
      <a:defRPr sz="13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111" algn="l" rtl="0" eaLnBrk="0" fontAlgn="base" hangingPunct="0">
      <a:spcBef>
        <a:spcPct val="0"/>
      </a:spcBef>
      <a:spcAft>
        <a:spcPct val="0"/>
      </a:spcAft>
      <a:buFont typeface="Arial" pitchFamily="34" charset="0"/>
      <a:defRPr sz="13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166" algn="l" rtl="0" eaLnBrk="0" fontAlgn="base" hangingPunct="0">
      <a:spcBef>
        <a:spcPct val="0"/>
      </a:spcBef>
      <a:spcAft>
        <a:spcPct val="0"/>
      </a:spcAft>
      <a:buFont typeface="Arial" pitchFamily="34" charset="0"/>
      <a:defRPr sz="13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220" algn="l" rtl="0" eaLnBrk="0" fontAlgn="base" hangingPunct="0">
      <a:spcBef>
        <a:spcPct val="0"/>
      </a:spcBef>
      <a:spcAft>
        <a:spcPct val="0"/>
      </a:spcAft>
      <a:buFont typeface="Arial" pitchFamily="34" charset="0"/>
      <a:defRPr sz="13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5275" algn="l" defTabSz="914111" rtl="0" eaLnBrk="1" latinLnBrk="0" hangingPunct="1">
      <a:defRPr sz="13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2330" algn="l" defTabSz="914111" rtl="0" eaLnBrk="1" latinLnBrk="0" hangingPunct="1">
      <a:defRPr sz="13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199386" algn="l" defTabSz="914111" rtl="0" eaLnBrk="1" latinLnBrk="0" hangingPunct="1">
      <a:defRPr sz="13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6441" algn="l" defTabSz="914111" rtl="0" eaLnBrk="1" latinLnBrk="0" hangingPunct="1">
      <a:defRPr sz="13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774">
          <p15:clr>
            <a:srgbClr val="A4A3A4"/>
          </p15:clr>
        </p15:guide>
        <p15:guide id="2" pos="287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0"/>
      </p:ext>
    </p:extLst>
  </p:showPr>
  <p:clrMru>
    <a:srgbClr val="0000FF"/>
    <a:srgbClr val="99CC00"/>
    <a:srgbClr val="3FD5BA"/>
    <a:srgbClr val="0000CC"/>
    <a:srgbClr val="00CCFF"/>
    <a:srgbClr val="000099"/>
    <a:srgbClr val="03050D"/>
    <a:srgbClr val="CCFF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>
      <p:cViewPr varScale="1">
        <p:scale>
          <a:sx n="87" d="100"/>
          <a:sy n="87" d="100"/>
        </p:scale>
        <p:origin x="-864" y="-90"/>
      </p:cViewPr>
      <p:guideLst>
        <p:guide orient="horz" pos="1774"/>
        <p:guide pos="287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180"/>
    </p:cViewPr>
  </p:sorterViewPr>
  <p:gridSpacing cx="73733025" cy="7373302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tags" Target="tags/tag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 idx="4294967295"/>
          </p:nvPr>
        </p:nvSpPr>
        <p:spPr bwMode="auto">
          <a:xfrm>
            <a:off x="0" y="0"/>
            <a:ext cx="29702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3025" y="0"/>
            <a:ext cx="29733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800"/>
            </a:lvl1pPr>
          </a:lstStyle>
          <a:p>
            <a:pPr>
              <a:defRPr/>
            </a:pPr>
            <a:fld id="{7D91702E-6A12-41A8-8E9B-ACDEA6DF57E5}" type="datetime1">
              <a:rPr lang="zh-CN" altLang="en-US"/>
              <a:pPr>
                <a:defRPr/>
              </a:pPr>
              <a:t>2020/8/21</a:t>
            </a:fld>
            <a:endParaRPr lang="en-US" altLang="zh-CN" sz="1200"/>
          </a:p>
        </p:txBody>
      </p:sp>
      <p:sp>
        <p:nvSpPr>
          <p:cNvPr id="56324" name="Rectangle 4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2053" name="Rectangle 5"/>
          <p:cNvSpPr>
            <a:spLocks noGrp="1" noRot="1" noChangeAspect="1"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defTabSz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defTabSz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defTabSz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defTabSz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457200" defTabSz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914400" defTabSz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1371600" defTabSz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1828800" defTabSz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buFontTx/>
              <a:buNone/>
              <a:defRPr/>
            </a:pPr>
            <a:r>
              <a:rPr lang="zh-CN" altLang="en-US" smtClean="0"/>
              <a:t>单击此处编辑母版文本样式</a:t>
            </a:r>
          </a:p>
          <a:p>
            <a:pPr>
              <a:buFontTx/>
              <a:buNone/>
              <a:defRPr/>
            </a:pPr>
            <a:r>
              <a:rPr lang="zh-CN" altLang="en-US" smtClean="0"/>
              <a:t>第二级</a:t>
            </a:r>
          </a:p>
          <a:p>
            <a:pPr>
              <a:buFontTx/>
              <a:buNone/>
              <a:defRPr/>
            </a:pPr>
            <a:r>
              <a:rPr lang="zh-CN" altLang="en-US" smtClean="0"/>
              <a:t>第三级</a:t>
            </a:r>
          </a:p>
          <a:p>
            <a:pPr>
              <a:buFontTx/>
              <a:buNone/>
              <a:defRPr/>
            </a:pPr>
            <a:r>
              <a:rPr lang="zh-CN" altLang="en-US" smtClean="0"/>
              <a:t>第四级</a:t>
            </a:r>
          </a:p>
          <a:p>
            <a:pPr>
              <a:buFontTx/>
              <a:buNone/>
              <a:defRPr/>
            </a:pPr>
            <a:r>
              <a:rPr lang="zh-CN" altLang="en-US" smtClean="0"/>
              <a:t>第五级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02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3025" y="8685213"/>
            <a:ext cx="29733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800"/>
            </a:lvl1pPr>
          </a:lstStyle>
          <a:p>
            <a:pPr>
              <a:defRPr/>
            </a:pPr>
            <a:fld id="{C4BB0BE7-4740-4F96-BDB4-FF9518F6D538}" type="slidenum">
              <a:rPr lang="zh-CN" altLang="en-US"/>
              <a:pPr>
                <a:defRPr/>
              </a:pPr>
              <a:t>‹#›</a:t>
            </a:fld>
            <a:endParaRPr lang="en-US" altLang="zh-CN" sz="1200"/>
          </a:p>
        </p:txBody>
      </p:sp>
    </p:spTree>
    <p:extLst>
      <p:ext uri="{BB962C8B-B14F-4D97-AF65-F5344CB8AC3E}">
        <p14:creationId xmlns:p14="http://schemas.microsoft.com/office/powerpoint/2010/main" xmlns="" val="1409242469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5275" algn="l" defTabSz="91411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330" algn="l" defTabSz="91411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386" algn="l" defTabSz="91411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441" algn="l" defTabSz="91411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7D91702E-6A12-41A8-8E9B-ACDEA6DF57E5}" type="datetime1">
              <a:rPr lang="zh-CN" altLang="en-US" smtClean="0"/>
              <a:pPr>
                <a:defRPr/>
              </a:pPr>
              <a:t>2020/8/21</a:t>
            </a:fld>
            <a:endParaRPr lang="en-US" altLang="zh-CN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4BB0BE7-4740-4F96-BDB4-FF9518F6D538}" type="slidenum">
              <a:rPr lang="zh-CN" altLang="en-US" smtClean="0"/>
              <a:pPr>
                <a:defRPr/>
              </a:pPr>
              <a:t>1</a:t>
            </a:fld>
            <a:endParaRPr lang="en-US" altLang="zh-CN" sz="1200"/>
          </a:p>
        </p:txBody>
      </p:sp>
    </p:spTree>
    <p:extLst>
      <p:ext uri="{BB962C8B-B14F-4D97-AF65-F5344CB8AC3E}">
        <p14:creationId xmlns:p14="http://schemas.microsoft.com/office/powerpoint/2010/main" xmlns="" val="14370600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fld id="{80C0BDCF-4D1E-434E-8062-476798365724}" type="datetime1">
              <a:rPr lang="zh-CN" altLang="en-US" sz="1800" smtClean="0"/>
              <a:pPr/>
              <a:t>2020/8/21</a:t>
            </a:fld>
            <a:endParaRPr lang="en-US" altLang="zh-CN" sz="1200" smtClean="0"/>
          </a:p>
        </p:txBody>
      </p:sp>
      <p:sp>
        <p:nvSpPr>
          <p:cNvPr id="5939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fld id="{75F9F4E2-EFBC-4582-8A02-C74DEEAE06B4}" type="slidenum">
              <a:rPr lang="zh-CN" altLang="en-US" sz="1800" smtClean="0"/>
              <a:pPr/>
              <a:t>2</a:t>
            </a:fld>
            <a:endParaRPr lang="en-US" altLang="zh-CN" sz="1200" smtClean="0"/>
          </a:p>
        </p:txBody>
      </p:sp>
      <p:sp>
        <p:nvSpPr>
          <p:cNvPr id="593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5939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fld id="{46D6A844-607D-4312-BFB9-7FD6AAB318E4}" type="datetime1">
              <a:rPr lang="zh-CN" altLang="en-US" sz="1800" smtClean="0"/>
              <a:pPr/>
              <a:t>2020/8/21</a:t>
            </a:fld>
            <a:endParaRPr lang="en-US" altLang="zh-CN" sz="1200" smtClean="0"/>
          </a:p>
        </p:txBody>
      </p:sp>
      <p:sp>
        <p:nvSpPr>
          <p:cNvPr id="7168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fld id="{DC2DA5BF-DEE4-43DB-9B88-57ACD5D10C46}" type="slidenum">
              <a:rPr lang="zh-CN" altLang="en-US" sz="1800" smtClean="0"/>
              <a:pPr/>
              <a:t>3</a:t>
            </a:fld>
            <a:endParaRPr lang="en-US" altLang="zh-CN" sz="1200" smtClean="0"/>
          </a:p>
        </p:txBody>
      </p:sp>
      <p:sp>
        <p:nvSpPr>
          <p:cNvPr id="716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7168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fld id="{46D6A844-607D-4312-BFB9-7FD6AAB318E4}" type="datetime1">
              <a:rPr lang="zh-CN" altLang="en-US" sz="1800" smtClean="0"/>
              <a:pPr/>
              <a:t>2020/8/21</a:t>
            </a:fld>
            <a:endParaRPr lang="en-US" altLang="zh-CN" sz="1200" smtClean="0"/>
          </a:p>
        </p:txBody>
      </p:sp>
      <p:sp>
        <p:nvSpPr>
          <p:cNvPr id="7168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fld id="{DC2DA5BF-DEE4-43DB-9B88-57ACD5D10C46}" type="slidenum">
              <a:rPr lang="zh-CN" altLang="en-US" sz="1800" smtClean="0"/>
              <a:pPr/>
              <a:t>4</a:t>
            </a:fld>
            <a:endParaRPr lang="en-US" altLang="zh-CN" sz="1200" smtClean="0"/>
          </a:p>
        </p:txBody>
      </p:sp>
      <p:sp>
        <p:nvSpPr>
          <p:cNvPr id="716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7168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615"/>
            <a:ext cx="7773988" cy="110331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1" y="2916238"/>
            <a:ext cx="6402388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055" indent="0" algn="ctr">
              <a:buNone/>
              <a:defRPr/>
            </a:lvl2pPr>
            <a:lvl3pPr marL="914111" indent="0" algn="ctr">
              <a:buNone/>
              <a:defRPr/>
            </a:lvl3pPr>
            <a:lvl4pPr marL="1371166" indent="0" algn="ctr">
              <a:buNone/>
              <a:defRPr/>
            </a:lvl4pPr>
            <a:lvl5pPr marL="1828220" indent="0" algn="ctr">
              <a:buNone/>
              <a:defRPr/>
            </a:lvl5pPr>
            <a:lvl6pPr marL="2285275" indent="0" algn="ctr">
              <a:buNone/>
              <a:defRPr/>
            </a:lvl6pPr>
            <a:lvl7pPr marL="2742330" indent="0" algn="ctr">
              <a:buNone/>
              <a:defRPr/>
            </a:lvl7pPr>
            <a:lvl8pPr marL="3199386" indent="0" algn="ctr">
              <a:buNone/>
              <a:defRPr/>
            </a:lvl8pPr>
            <a:lvl9pPr marL="3656441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0568293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7511616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30990" y="681041"/>
            <a:ext cx="2057400" cy="39147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681041"/>
            <a:ext cx="6021388" cy="39147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4286201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1275350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6" y="3306763"/>
            <a:ext cx="7773987" cy="102076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6" y="2181227"/>
            <a:ext cx="7773987" cy="1125538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055" indent="0">
              <a:buNone/>
              <a:defRPr sz="1800"/>
            </a:lvl2pPr>
            <a:lvl3pPr marL="914111" indent="0">
              <a:buNone/>
              <a:defRPr sz="1600"/>
            </a:lvl3pPr>
            <a:lvl4pPr marL="1371166" indent="0">
              <a:buNone/>
              <a:defRPr sz="1400"/>
            </a:lvl4pPr>
            <a:lvl5pPr marL="1828220" indent="0">
              <a:buNone/>
              <a:defRPr sz="1400"/>
            </a:lvl5pPr>
            <a:lvl6pPr marL="2285275" indent="0">
              <a:buNone/>
              <a:defRPr sz="1400"/>
            </a:lvl6pPr>
            <a:lvl7pPr marL="2742330" indent="0">
              <a:buNone/>
              <a:defRPr sz="1400"/>
            </a:lvl7pPr>
            <a:lvl8pPr marL="3199386" indent="0">
              <a:buNone/>
              <a:defRPr sz="1400"/>
            </a:lvl8pPr>
            <a:lvl9pPr marL="3656441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xmlns="" val="28016441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3"/>
            <a:ext cx="4038600" cy="3395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3"/>
            <a:ext cx="4040188" cy="3395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8791620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6377"/>
            <a:ext cx="8231188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9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55" indent="0">
              <a:buNone/>
              <a:defRPr sz="2000" b="1"/>
            </a:lvl2pPr>
            <a:lvl3pPr marL="914111" indent="0">
              <a:buNone/>
              <a:defRPr sz="1800" b="1"/>
            </a:lvl3pPr>
            <a:lvl4pPr marL="1371166" indent="0">
              <a:buNone/>
              <a:defRPr sz="1600" b="1"/>
            </a:lvl4pPr>
            <a:lvl5pPr marL="1828220" indent="0">
              <a:buNone/>
              <a:defRPr sz="1600" b="1"/>
            </a:lvl5pPr>
            <a:lvl6pPr marL="2285275" indent="0">
              <a:buNone/>
              <a:defRPr sz="1600" b="1"/>
            </a:lvl6pPr>
            <a:lvl7pPr marL="2742330" indent="0">
              <a:buNone/>
              <a:defRPr sz="1600" b="1"/>
            </a:lvl7pPr>
            <a:lvl8pPr marL="3199386" indent="0">
              <a:buNone/>
              <a:defRPr sz="1600" b="1"/>
            </a:lvl8pPr>
            <a:lvl9pPr marL="3656441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952"/>
            <a:ext cx="4040188" cy="29638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6616" y="1150939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55" indent="0">
              <a:buNone/>
              <a:defRPr sz="2000" b="1"/>
            </a:lvl2pPr>
            <a:lvl3pPr marL="914111" indent="0">
              <a:buNone/>
              <a:defRPr sz="1800" b="1"/>
            </a:lvl3pPr>
            <a:lvl4pPr marL="1371166" indent="0">
              <a:buNone/>
              <a:defRPr sz="1600" b="1"/>
            </a:lvl4pPr>
            <a:lvl5pPr marL="1828220" indent="0">
              <a:buNone/>
              <a:defRPr sz="1600" b="1"/>
            </a:lvl5pPr>
            <a:lvl6pPr marL="2285275" indent="0">
              <a:buNone/>
              <a:defRPr sz="1600" b="1"/>
            </a:lvl6pPr>
            <a:lvl7pPr marL="2742330" indent="0">
              <a:buNone/>
              <a:defRPr sz="1600" b="1"/>
            </a:lvl7pPr>
            <a:lvl8pPr marL="3199386" indent="0">
              <a:buNone/>
              <a:defRPr sz="1600" b="1"/>
            </a:lvl8pPr>
            <a:lvl9pPr marL="3656441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6616" y="1631952"/>
            <a:ext cx="4041775" cy="29638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110676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3825816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97101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3" y="204789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9"/>
            <a:ext cx="5113338" cy="43910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3" y="1076325"/>
            <a:ext cx="3008313" cy="3519488"/>
          </a:xfrm>
        </p:spPr>
        <p:txBody>
          <a:bodyPr/>
          <a:lstStyle>
            <a:lvl1pPr marL="0" indent="0">
              <a:buNone/>
              <a:defRPr sz="1400"/>
            </a:lvl1pPr>
            <a:lvl2pPr marL="457055" indent="0">
              <a:buNone/>
              <a:defRPr sz="1200"/>
            </a:lvl2pPr>
            <a:lvl3pPr marL="914111" indent="0">
              <a:buNone/>
              <a:defRPr sz="1000"/>
            </a:lvl3pPr>
            <a:lvl4pPr marL="1371166" indent="0">
              <a:buNone/>
              <a:defRPr sz="900"/>
            </a:lvl4pPr>
            <a:lvl5pPr marL="1828220" indent="0">
              <a:buNone/>
              <a:defRPr sz="900"/>
            </a:lvl5pPr>
            <a:lvl6pPr marL="2285275" indent="0">
              <a:buNone/>
              <a:defRPr sz="900"/>
            </a:lvl6pPr>
            <a:lvl7pPr marL="2742330" indent="0">
              <a:buNone/>
              <a:defRPr sz="900"/>
            </a:lvl7pPr>
            <a:lvl8pPr marL="3199386" indent="0">
              <a:buNone/>
              <a:defRPr sz="900"/>
            </a:lvl8pPr>
            <a:lvl9pPr marL="3656441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xmlns="" val="27524732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9" y="3602038"/>
            <a:ext cx="5487987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9" y="460375"/>
            <a:ext cx="5487987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055" indent="0">
              <a:buNone/>
              <a:defRPr sz="2800"/>
            </a:lvl2pPr>
            <a:lvl3pPr marL="914111" indent="0">
              <a:buNone/>
              <a:defRPr sz="2400"/>
            </a:lvl3pPr>
            <a:lvl4pPr marL="1371166" indent="0">
              <a:buNone/>
              <a:defRPr sz="2000"/>
            </a:lvl4pPr>
            <a:lvl5pPr marL="1828220" indent="0">
              <a:buNone/>
              <a:defRPr sz="2000"/>
            </a:lvl5pPr>
            <a:lvl6pPr marL="2285275" indent="0">
              <a:buNone/>
              <a:defRPr sz="2000"/>
            </a:lvl6pPr>
            <a:lvl7pPr marL="2742330" indent="0">
              <a:buNone/>
              <a:defRPr sz="2000"/>
            </a:lvl7pPr>
            <a:lvl8pPr marL="3199386" indent="0">
              <a:buNone/>
              <a:defRPr sz="2000"/>
            </a:lvl8pPr>
            <a:lvl9pPr marL="3656441" indent="0">
              <a:buNone/>
              <a:defRPr sz="2000"/>
            </a:lvl9pPr>
          </a:lstStyle>
          <a:p>
            <a:pPr lvl="0"/>
            <a:endParaRPr lang="zh-CN" altLang="en-US" noProof="0" smtClean="0">
              <a:sym typeface="Arial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9" y="4027489"/>
            <a:ext cx="5487987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055" indent="0">
              <a:buNone/>
              <a:defRPr sz="1200"/>
            </a:lvl2pPr>
            <a:lvl3pPr marL="914111" indent="0">
              <a:buNone/>
              <a:defRPr sz="1000"/>
            </a:lvl3pPr>
            <a:lvl4pPr marL="1371166" indent="0">
              <a:buNone/>
              <a:defRPr sz="900"/>
            </a:lvl4pPr>
            <a:lvl5pPr marL="1828220" indent="0">
              <a:buNone/>
              <a:defRPr sz="900"/>
            </a:lvl5pPr>
            <a:lvl6pPr marL="2285275" indent="0">
              <a:buNone/>
              <a:defRPr sz="900"/>
            </a:lvl6pPr>
            <a:lvl7pPr marL="2742330" indent="0">
              <a:buNone/>
              <a:defRPr sz="900"/>
            </a:lvl7pPr>
            <a:lvl8pPr marL="3199386" indent="0">
              <a:buNone/>
              <a:defRPr sz="900"/>
            </a:lvl8pPr>
            <a:lvl9pPr marL="3656441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xmlns="" val="4747821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1" y="681040"/>
            <a:ext cx="82311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49" tIns="34275" rIns="68549" bIns="3427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>
                <a:sym typeface="Arial" pitchFamily="34" charset="0"/>
              </a:rPr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1" y="1200153"/>
            <a:ext cx="8231188" cy="339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49" tIns="34275" rIns="68549" bIns="3427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>
                <a:sym typeface="Arial" pitchFamily="34" charset="0"/>
              </a:rPr>
              <a:t>单击此处编辑母版文本样式</a:t>
            </a:r>
          </a:p>
          <a:p>
            <a:pPr lvl="1"/>
            <a:r>
              <a:rPr lang="zh-CN" altLang="en-US" smtClean="0">
                <a:sym typeface="Arial" pitchFamily="34" charset="0"/>
              </a:rPr>
              <a:t>第二级</a:t>
            </a:r>
          </a:p>
        </p:txBody>
      </p:sp>
      <p:sp>
        <p:nvSpPr>
          <p:cNvPr id="1028" name="Freeform 6"/>
          <p:cNvSpPr>
            <a:spLocks noChangeArrowheads="1"/>
          </p:cNvSpPr>
          <p:nvPr userDrawn="1"/>
        </p:nvSpPr>
        <p:spPr bwMode="auto">
          <a:xfrm>
            <a:off x="896940" y="55566"/>
            <a:ext cx="7661275" cy="363537"/>
          </a:xfrm>
          <a:custGeom>
            <a:avLst/>
            <a:gdLst>
              <a:gd name="T0" fmla="*/ 0 w 13327"/>
              <a:gd name="T1" fmla="*/ 0 h 617"/>
              <a:gd name="T2" fmla="*/ 13155 w 13327"/>
              <a:gd name="T3" fmla="*/ 0 h 617"/>
              <a:gd name="T4" fmla="*/ 13327 w 13327"/>
              <a:gd name="T5" fmla="*/ 308 h 617"/>
              <a:gd name="T6" fmla="*/ 13155 w 13327"/>
              <a:gd name="T7" fmla="*/ 617 h 617"/>
              <a:gd name="T8" fmla="*/ 0 w 13327"/>
              <a:gd name="T9" fmla="*/ 617 h 617"/>
              <a:gd name="T10" fmla="*/ 171 w 13327"/>
              <a:gd name="T11" fmla="*/ 308 h 617"/>
              <a:gd name="T12" fmla="*/ 0 w 13327"/>
              <a:gd name="T13" fmla="*/ 0 h 61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3327"/>
              <a:gd name="T22" fmla="*/ 0 h 617"/>
              <a:gd name="T23" fmla="*/ 13327 w 13327"/>
              <a:gd name="T24" fmla="*/ 617 h 617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3327" h="617">
                <a:moveTo>
                  <a:pt x="0" y="0"/>
                </a:moveTo>
                <a:lnTo>
                  <a:pt x="13155" y="0"/>
                </a:lnTo>
                <a:lnTo>
                  <a:pt x="13327" y="308"/>
                </a:lnTo>
                <a:lnTo>
                  <a:pt x="13155" y="617"/>
                </a:lnTo>
                <a:lnTo>
                  <a:pt x="0" y="617"/>
                </a:lnTo>
                <a:lnTo>
                  <a:pt x="171" y="308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7598" tIns="35226" rIns="67598" bIns="35226"/>
          <a:lstStyle>
            <a:lvl1pPr defTabSz="6858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342900" defTabSz="6858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685800" defTabSz="6858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028700" defTabSz="6858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371600" defTabSz="6858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18288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2860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2743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2004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defRPr/>
            </a:pPr>
            <a:endParaRPr lang="zh-CN" altLang="en-US" smtClean="0">
              <a:solidFill>
                <a:srgbClr val="294A5A"/>
              </a:solidFill>
              <a:sym typeface="Arial" pitchFamily="34" charset="0"/>
            </a:endParaRPr>
          </a:p>
        </p:txBody>
      </p:sp>
      <p:sp>
        <p:nvSpPr>
          <p:cNvPr id="1029" name="Freeform 7"/>
          <p:cNvSpPr>
            <a:spLocks noChangeArrowheads="1"/>
          </p:cNvSpPr>
          <p:nvPr userDrawn="1"/>
        </p:nvSpPr>
        <p:spPr bwMode="auto">
          <a:xfrm>
            <a:off x="8488363" y="55566"/>
            <a:ext cx="609600" cy="363537"/>
          </a:xfrm>
          <a:custGeom>
            <a:avLst/>
            <a:gdLst>
              <a:gd name="T0" fmla="*/ 0 w 1060"/>
              <a:gd name="T1" fmla="*/ 0 h 617"/>
              <a:gd name="T2" fmla="*/ 1060 w 1060"/>
              <a:gd name="T3" fmla="*/ 0 h 617"/>
              <a:gd name="T4" fmla="*/ 1060 w 1060"/>
              <a:gd name="T5" fmla="*/ 617 h 617"/>
              <a:gd name="T6" fmla="*/ 0 w 1060"/>
              <a:gd name="T7" fmla="*/ 617 h 617"/>
              <a:gd name="T8" fmla="*/ 172 w 1060"/>
              <a:gd name="T9" fmla="*/ 308 h 617"/>
              <a:gd name="T10" fmla="*/ 0 w 1060"/>
              <a:gd name="T11" fmla="*/ 0 h 61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060"/>
              <a:gd name="T19" fmla="*/ 0 h 617"/>
              <a:gd name="T20" fmla="*/ 1060 w 1060"/>
              <a:gd name="T21" fmla="*/ 617 h 617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060" h="617">
                <a:moveTo>
                  <a:pt x="0" y="0"/>
                </a:moveTo>
                <a:lnTo>
                  <a:pt x="1060" y="0"/>
                </a:lnTo>
                <a:lnTo>
                  <a:pt x="1060" y="617"/>
                </a:lnTo>
                <a:lnTo>
                  <a:pt x="0" y="617"/>
                </a:lnTo>
                <a:lnTo>
                  <a:pt x="172" y="308"/>
                </a:lnTo>
                <a:lnTo>
                  <a:pt x="0" y="0"/>
                </a:lnTo>
                <a:close/>
              </a:path>
            </a:pathLst>
          </a:custGeom>
          <a:solidFill>
            <a:srgbClr val="99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7598" tIns="35226" rIns="67598" bIns="35226"/>
          <a:lstStyle>
            <a:lvl1pPr defTabSz="6858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342900" defTabSz="6858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685800" defTabSz="6858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028700" defTabSz="6858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371600" defTabSz="6858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18288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2860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2743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2004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defRPr/>
            </a:pPr>
            <a:endParaRPr lang="zh-CN" altLang="en-US" smtClean="0">
              <a:solidFill>
                <a:srgbClr val="294A5A"/>
              </a:solidFill>
              <a:sym typeface="Arial" pitchFamily="34" charset="0"/>
            </a:endParaRPr>
          </a:p>
        </p:txBody>
      </p:sp>
      <p:sp>
        <p:nvSpPr>
          <p:cNvPr id="1030" name="Freeform 5"/>
          <p:cNvSpPr>
            <a:spLocks noChangeArrowheads="1"/>
          </p:cNvSpPr>
          <p:nvPr userDrawn="1"/>
        </p:nvSpPr>
        <p:spPr bwMode="auto">
          <a:xfrm>
            <a:off x="47625" y="55566"/>
            <a:ext cx="920750" cy="363537"/>
          </a:xfrm>
          <a:custGeom>
            <a:avLst/>
            <a:gdLst>
              <a:gd name="T0" fmla="*/ 0 w 1600"/>
              <a:gd name="T1" fmla="*/ 0 h 617"/>
              <a:gd name="T2" fmla="*/ 1429 w 1600"/>
              <a:gd name="T3" fmla="*/ 0 h 617"/>
              <a:gd name="T4" fmla="*/ 1600 w 1600"/>
              <a:gd name="T5" fmla="*/ 308 h 617"/>
              <a:gd name="T6" fmla="*/ 1429 w 1600"/>
              <a:gd name="T7" fmla="*/ 617 h 617"/>
              <a:gd name="T8" fmla="*/ 0 w 1600"/>
              <a:gd name="T9" fmla="*/ 617 h 617"/>
              <a:gd name="T10" fmla="*/ 0 w 1600"/>
              <a:gd name="T11" fmla="*/ 0 h 61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600"/>
              <a:gd name="T19" fmla="*/ 0 h 617"/>
              <a:gd name="T20" fmla="*/ 1600 w 1600"/>
              <a:gd name="T21" fmla="*/ 617 h 617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600" h="617">
                <a:moveTo>
                  <a:pt x="0" y="0"/>
                </a:moveTo>
                <a:lnTo>
                  <a:pt x="1429" y="0"/>
                </a:lnTo>
                <a:lnTo>
                  <a:pt x="1600" y="308"/>
                </a:lnTo>
                <a:lnTo>
                  <a:pt x="1429" y="617"/>
                </a:lnTo>
                <a:lnTo>
                  <a:pt x="0" y="617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7598" tIns="35226" rIns="67598" bIns="35226"/>
          <a:lstStyle>
            <a:lvl1pPr defTabSz="6858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342900" defTabSz="6858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685800" defTabSz="6858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028700" defTabSz="6858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371600" defTabSz="6858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18288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2860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2743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2004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defRPr/>
            </a:pPr>
            <a:endParaRPr lang="zh-CN" altLang="en-US" smtClean="0">
              <a:solidFill>
                <a:srgbClr val="294A5A"/>
              </a:solidFill>
              <a:sym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8" grpId="0" animBg="1"/>
      <p:bldP spid="1029" grpId="0" animBg="1"/>
      <p:bldP spid="1030" grpId="0" animBg="1"/>
    </p:bldLst>
  </p:timing>
  <p:txStyles>
    <p:titleStyle>
      <a:lvl1pPr algn="l" defTabSz="685582" rtl="0" eaLnBrk="0" fontAlgn="base" hangingPunct="0">
        <a:spcBef>
          <a:spcPct val="0"/>
        </a:spcBef>
        <a:spcAft>
          <a:spcPct val="0"/>
        </a:spcAft>
        <a:defRPr>
          <a:solidFill>
            <a:schemeClr val="accent1"/>
          </a:solidFill>
          <a:latin typeface="+mj-lt"/>
          <a:ea typeface="+mj-ea"/>
          <a:cs typeface="+mj-cs"/>
          <a:sym typeface="Arial" pitchFamily="34" charset="0"/>
        </a:defRPr>
      </a:lvl1pPr>
      <a:lvl2pPr algn="l" defTabSz="685582" rtl="0" eaLnBrk="0" fontAlgn="base" hangingPunct="0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pitchFamily="34" charset="0"/>
          <a:ea typeface="微软雅黑" pitchFamily="34" charset="-122"/>
          <a:sym typeface="Arial" pitchFamily="34" charset="0"/>
        </a:defRPr>
      </a:lvl2pPr>
      <a:lvl3pPr algn="l" defTabSz="685582" rtl="0" eaLnBrk="0" fontAlgn="base" hangingPunct="0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pitchFamily="34" charset="0"/>
          <a:ea typeface="微软雅黑" pitchFamily="34" charset="-122"/>
          <a:sym typeface="Arial" pitchFamily="34" charset="0"/>
        </a:defRPr>
      </a:lvl3pPr>
      <a:lvl4pPr algn="l" defTabSz="685582" rtl="0" eaLnBrk="0" fontAlgn="base" hangingPunct="0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pitchFamily="34" charset="0"/>
          <a:ea typeface="微软雅黑" pitchFamily="34" charset="-122"/>
          <a:sym typeface="Arial" pitchFamily="34" charset="0"/>
        </a:defRPr>
      </a:lvl4pPr>
      <a:lvl5pPr algn="l" defTabSz="685582" rtl="0" eaLnBrk="0" fontAlgn="base" hangingPunct="0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pitchFamily="34" charset="0"/>
          <a:ea typeface="微软雅黑" pitchFamily="34" charset="-122"/>
          <a:sym typeface="Arial" pitchFamily="34" charset="0"/>
        </a:defRPr>
      </a:lvl5pPr>
      <a:lvl6pPr marL="457055" algn="l" defTabSz="685582" rtl="0" fontAlgn="base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pitchFamily="34" charset="0"/>
          <a:ea typeface="微软雅黑" pitchFamily="34" charset="-122"/>
          <a:sym typeface="Arial" pitchFamily="34" charset="0"/>
        </a:defRPr>
      </a:lvl6pPr>
      <a:lvl7pPr marL="914111" algn="l" defTabSz="685582" rtl="0" fontAlgn="base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pitchFamily="34" charset="0"/>
          <a:ea typeface="微软雅黑" pitchFamily="34" charset="-122"/>
          <a:sym typeface="Arial" pitchFamily="34" charset="0"/>
        </a:defRPr>
      </a:lvl7pPr>
      <a:lvl8pPr marL="1371166" algn="l" defTabSz="685582" rtl="0" fontAlgn="base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pitchFamily="34" charset="0"/>
          <a:ea typeface="微软雅黑" pitchFamily="34" charset="-122"/>
          <a:sym typeface="Arial" pitchFamily="34" charset="0"/>
        </a:defRPr>
      </a:lvl8pPr>
      <a:lvl9pPr marL="1828220" algn="l" defTabSz="685582" rtl="0" fontAlgn="base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pitchFamily="34" charset="0"/>
          <a:ea typeface="微软雅黑" pitchFamily="34" charset="-122"/>
          <a:sym typeface="Arial" pitchFamily="34" charset="0"/>
        </a:defRPr>
      </a:lvl9pPr>
    </p:titleStyle>
    <p:bodyStyle>
      <a:lvl1pPr marL="257093" indent="-257093" algn="l" defTabSz="0" rtl="0" eaLnBrk="0" fontAlgn="base" hangingPunct="0">
        <a:spcBef>
          <a:spcPct val="20000"/>
        </a:spcBef>
        <a:spcAft>
          <a:spcPct val="0"/>
        </a:spcAft>
        <a:buChar char="•"/>
        <a:defRPr sz="1500">
          <a:solidFill>
            <a:schemeClr val="accent1"/>
          </a:solidFill>
          <a:latin typeface="+mn-lt"/>
          <a:ea typeface="+mn-ea"/>
          <a:cs typeface="+mn-cs"/>
          <a:sym typeface="Arial" pitchFamily="34" charset="0"/>
        </a:defRPr>
      </a:lvl1pPr>
      <a:lvl2pPr marL="557036" indent="-214246" algn="l" defTabSz="0" rtl="0" eaLnBrk="0" fontAlgn="base" hangingPunct="0">
        <a:spcBef>
          <a:spcPct val="20000"/>
        </a:spcBef>
        <a:spcAft>
          <a:spcPct val="0"/>
        </a:spcAft>
        <a:buChar char="–"/>
        <a:defRPr sz="1500">
          <a:solidFill>
            <a:schemeClr val="accent1"/>
          </a:solidFill>
          <a:latin typeface="+mn-lt"/>
          <a:ea typeface="仿宋_GB2312" pitchFamily="49" charset="-122"/>
          <a:sym typeface="Arial" pitchFamily="34" charset="0"/>
        </a:defRPr>
      </a:lvl2pPr>
      <a:lvl3pPr marL="856978" indent="-171396" algn="l" defTabSz="0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宋体" pitchFamily="2" charset="-122"/>
          <a:sym typeface="Arial" pitchFamily="34" charset="0"/>
        </a:defRPr>
      </a:lvl3pPr>
      <a:lvl4pPr marL="1199770" indent="-171396" algn="l" defTabSz="0" rtl="0" eaLnBrk="0" fontAlgn="base" hangingPunct="0">
        <a:spcBef>
          <a:spcPct val="20000"/>
        </a:spcBef>
        <a:spcAft>
          <a:spcPct val="0"/>
        </a:spcAft>
        <a:buChar char="–"/>
        <a:defRPr sz="1500">
          <a:solidFill>
            <a:schemeClr val="tx1"/>
          </a:solidFill>
          <a:latin typeface="+mn-lt"/>
          <a:ea typeface="宋体" pitchFamily="2" charset="-122"/>
          <a:sym typeface="Arial" pitchFamily="34" charset="0"/>
        </a:defRPr>
      </a:lvl4pPr>
      <a:lvl5pPr marL="1542560" indent="-171396" algn="l" defTabSz="0" rtl="0" eaLnBrk="0" fontAlgn="base" hangingPunct="0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  <a:ea typeface="宋体" pitchFamily="2" charset="-122"/>
          <a:sym typeface="Arial" pitchFamily="34" charset="0"/>
        </a:defRPr>
      </a:lvl5pPr>
      <a:lvl6pPr marL="1999616" indent="-171396" algn="l" defTabSz="0" rtl="0" eaLnBrk="0" fontAlgn="base" hangingPunct="0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  <a:ea typeface="宋体" pitchFamily="2" charset="-122"/>
          <a:sym typeface="Arial" pitchFamily="34" charset="0"/>
        </a:defRPr>
      </a:lvl6pPr>
      <a:lvl7pPr marL="2456671" indent="-171396" algn="l" defTabSz="0" rtl="0" eaLnBrk="0" fontAlgn="base" hangingPunct="0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  <a:ea typeface="宋体" pitchFamily="2" charset="-122"/>
          <a:sym typeface="Arial" pitchFamily="34" charset="0"/>
        </a:defRPr>
      </a:lvl7pPr>
      <a:lvl8pPr marL="2913728" indent="-171396" algn="l" defTabSz="0" rtl="0" eaLnBrk="0" fontAlgn="base" hangingPunct="0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  <a:ea typeface="宋体" pitchFamily="2" charset="-122"/>
          <a:sym typeface="Arial" pitchFamily="34" charset="0"/>
        </a:defRPr>
      </a:lvl8pPr>
      <a:lvl9pPr marL="3370782" indent="-171396" algn="l" defTabSz="0" rtl="0" eaLnBrk="0" fontAlgn="base" hangingPunct="0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  <a:ea typeface="宋体" pitchFamily="2" charset="-122"/>
          <a:sym typeface="Arial" pitchFamily="34" charset="0"/>
        </a:defRPr>
      </a:lvl9pPr>
    </p:bodyStyle>
    <p:otherStyle>
      <a:defPPr>
        <a:defRPr lang="zh-CN"/>
      </a:defPPr>
      <a:lvl1pPr marL="0" algn="l" defTabSz="9141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55" algn="l" defTabSz="9141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11" algn="l" defTabSz="9141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166" algn="l" defTabSz="9141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220" algn="l" defTabSz="9141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275" algn="l" defTabSz="9141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330" algn="l" defTabSz="9141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386" algn="l" defTabSz="9141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441" algn="l" defTabSz="9141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7592"/>
            <a:ext cx="9145588" cy="2436126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2141747" y="3792261"/>
            <a:ext cx="655660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----2020</a:t>
            </a:r>
            <a:r>
              <a:rPr lang="zh-CN" altLang="en-US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周小芬名教师成长营第</a:t>
            </a:r>
            <a:r>
              <a:rPr lang="en-US" altLang="zh-CN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10</a:t>
            </a:r>
            <a:r>
              <a:rPr lang="zh-CN" altLang="en-US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次活动</a:t>
            </a:r>
            <a:endParaRPr lang="zh-CN" altLang="en-US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6017" name="Rectangle 1"/>
          <p:cNvSpPr>
            <a:spLocks noChangeArrowheads="1"/>
          </p:cNvSpPr>
          <p:nvPr/>
        </p:nvSpPr>
        <p:spPr bwMode="auto">
          <a:xfrm>
            <a:off x="612519" y="2792409"/>
            <a:ext cx="8145179" cy="584775"/>
          </a:xfrm>
          <a:prstGeom prst="rect">
            <a:avLst/>
          </a:prstGeom>
          <a:solidFill>
            <a:srgbClr val="00B05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CN" altLang="en-U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架起理论与实践的桥梁</a:t>
            </a:r>
            <a:r>
              <a:rPr lang="en-US" altLang="zh-CN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----</a:t>
            </a:r>
            <a:r>
              <a:rPr lang="zh-CN" altLang="en-U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论文撰写沙龙研讨</a:t>
            </a:r>
          </a:p>
        </p:txBody>
      </p:sp>
    </p:spTree>
    <p:extLst>
      <p:ext uri="{BB962C8B-B14F-4D97-AF65-F5344CB8AC3E}">
        <p14:creationId xmlns:p14="http://schemas.microsoft.com/office/powerpoint/2010/main" xmlns="" val="32260823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38" name="Picture 18" descr="未标题-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119316"/>
            <a:ext cx="9145588" cy="302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组合 7"/>
          <p:cNvGrpSpPr>
            <a:grpSpLocks/>
          </p:cNvGrpSpPr>
          <p:nvPr/>
        </p:nvGrpSpPr>
        <p:grpSpPr bwMode="auto">
          <a:xfrm>
            <a:off x="3708400" y="2728914"/>
            <a:ext cx="1727200" cy="1731963"/>
            <a:chOff x="0" y="0"/>
            <a:chExt cx="2301875" cy="2308226"/>
          </a:xfrm>
        </p:grpSpPr>
        <p:sp>
          <p:nvSpPr>
            <p:cNvPr id="15375" name="Oval 5"/>
            <p:cNvSpPr>
              <a:spLocks noChangeArrowheads="1"/>
            </p:cNvSpPr>
            <p:nvPr/>
          </p:nvSpPr>
          <p:spPr bwMode="auto">
            <a:xfrm>
              <a:off x="0" y="0"/>
              <a:ext cx="2301875" cy="230822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71" tIns="34285" rIns="68571" bIns="34285"/>
            <a:lstStyle>
              <a:lvl1pPr defTabSz="685800">
                <a:defRPr sz="13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defTabSz="685800">
                <a:defRPr sz="13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defTabSz="685800">
                <a:defRPr sz="13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defTabSz="685800">
                <a:defRPr sz="13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defTabSz="685800">
                <a:defRPr sz="13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13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13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13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13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endParaRPr lang="zh-CN" altLang="en-US">
                <a:solidFill>
                  <a:srgbClr val="294A5A"/>
                </a:solidFill>
                <a:sym typeface="Arial" pitchFamily="34" charset="0"/>
              </a:endParaRPr>
            </a:p>
          </p:txBody>
        </p:sp>
        <p:sp>
          <p:nvSpPr>
            <p:cNvPr id="15376" name="Freeform 6"/>
            <p:cNvSpPr>
              <a:spLocks noEditPoints="1" noChangeArrowheads="1"/>
            </p:cNvSpPr>
            <p:nvPr/>
          </p:nvSpPr>
          <p:spPr bwMode="auto">
            <a:xfrm>
              <a:off x="123825" y="123825"/>
              <a:ext cx="2054225" cy="2058988"/>
            </a:xfrm>
            <a:custGeom>
              <a:avLst/>
              <a:gdLst>
                <a:gd name="T0" fmla="*/ 2147483647 w 3306"/>
                <a:gd name="T1" fmla="*/ 0 h 3306"/>
                <a:gd name="T2" fmla="*/ 2147483647 w 3306"/>
                <a:gd name="T3" fmla="*/ 2147483647 h 3306"/>
                <a:gd name="T4" fmla="*/ 2147483647 w 3306"/>
                <a:gd name="T5" fmla="*/ 2147483647 h 3306"/>
                <a:gd name="T6" fmla="*/ 0 w 3306"/>
                <a:gd name="T7" fmla="*/ 2147483647 h 3306"/>
                <a:gd name="T8" fmla="*/ 2147483647 w 3306"/>
                <a:gd name="T9" fmla="*/ 0 h 3306"/>
                <a:gd name="T10" fmla="*/ 2147483647 w 3306"/>
                <a:gd name="T11" fmla="*/ 2147483647 h 3306"/>
                <a:gd name="T12" fmla="*/ 2147483647 w 3306"/>
                <a:gd name="T13" fmla="*/ 2147483647 h 3306"/>
                <a:gd name="T14" fmla="*/ 2147483647 w 3306"/>
                <a:gd name="T15" fmla="*/ 2147483647 h 3306"/>
                <a:gd name="T16" fmla="*/ 2147483647 w 3306"/>
                <a:gd name="T17" fmla="*/ 2147483647 h 3306"/>
                <a:gd name="T18" fmla="*/ 2147483647 w 3306"/>
                <a:gd name="T19" fmla="*/ 2147483647 h 330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306"/>
                <a:gd name="T31" fmla="*/ 0 h 3306"/>
                <a:gd name="T32" fmla="*/ 3306 w 3306"/>
                <a:gd name="T33" fmla="*/ 3306 h 330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306" h="3306">
                  <a:moveTo>
                    <a:pt x="1653" y="0"/>
                  </a:moveTo>
                  <a:cubicBezTo>
                    <a:pt x="2565" y="0"/>
                    <a:pt x="3306" y="740"/>
                    <a:pt x="3306" y="1653"/>
                  </a:cubicBezTo>
                  <a:cubicBezTo>
                    <a:pt x="3306" y="2565"/>
                    <a:pt x="2565" y="3306"/>
                    <a:pt x="1653" y="3306"/>
                  </a:cubicBezTo>
                  <a:cubicBezTo>
                    <a:pt x="740" y="3306"/>
                    <a:pt x="0" y="2565"/>
                    <a:pt x="0" y="1653"/>
                  </a:cubicBezTo>
                  <a:cubicBezTo>
                    <a:pt x="0" y="740"/>
                    <a:pt x="740" y="0"/>
                    <a:pt x="1653" y="0"/>
                  </a:cubicBezTo>
                  <a:close/>
                  <a:moveTo>
                    <a:pt x="1653" y="112"/>
                  </a:moveTo>
                  <a:cubicBezTo>
                    <a:pt x="2503" y="112"/>
                    <a:pt x="3193" y="802"/>
                    <a:pt x="3193" y="1653"/>
                  </a:cubicBezTo>
                  <a:cubicBezTo>
                    <a:pt x="3193" y="2503"/>
                    <a:pt x="2503" y="3193"/>
                    <a:pt x="1653" y="3193"/>
                  </a:cubicBezTo>
                  <a:cubicBezTo>
                    <a:pt x="802" y="3193"/>
                    <a:pt x="112" y="2503"/>
                    <a:pt x="112" y="1653"/>
                  </a:cubicBezTo>
                  <a:cubicBezTo>
                    <a:pt x="112" y="802"/>
                    <a:pt x="802" y="112"/>
                    <a:pt x="1653" y="112"/>
                  </a:cubicBezTo>
                  <a:close/>
                </a:path>
              </a:pathLst>
            </a:custGeom>
            <a:solidFill>
              <a:srgbClr val="99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7618" tIns="35238" rIns="67618" bIns="35238"/>
            <a:lstStyle/>
            <a:p>
              <a:endParaRPr lang="zh-CN" altLang="en-US"/>
            </a:p>
          </p:txBody>
        </p:sp>
      </p:grpSp>
      <p:sp>
        <p:nvSpPr>
          <p:cNvPr id="5127" name="直接连接符 13"/>
          <p:cNvSpPr>
            <a:spLocks noChangeShapeType="1"/>
          </p:cNvSpPr>
          <p:nvPr/>
        </p:nvSpPr>
        <p:spPr bwMode="auto">
          <a:xfrm>
            <a:off x="1981201" y="3429001"/>
            <a:ext cx="5183188" cy="1588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91412" tIns="45705" rIns="91412" bIns="45705"/>
          <a:lstStyle/>
          <a:p>
            <a:endParaRPr lang="zh-CN" altLang="en-US"/>
          </a:p>
        </p:txBody>
      </p:sp>
      <p:sp>
        <p:nvSpPr>
          <p:cNvPr id="5128" name="Freeform 10"/>
          <p:cNvSpPr>
            <a:spLocks noEditPoints="1" noChangeArrowheads="1"/>
          </p:cNvSpPr>
          <p:nvPr/>
        </p:nvSpPr>
        <p:spPr bwMode="auto">
          <a:xfrm>
            <a:off x="4059239" y="2982916"/>
            <a:ext cx="1027112" cy="992187"/>
          </a:xfrm>
          <a:custGeom>
            <a:avLst/>
            <a:gdLst>
              <a:gd name="T0" fmla="*/ 2147483647 w 1139"/>
              <a:gd name="T1" fmla="*/ 2147483647 h 1088"/>
              <a:gd name="T2" fmla="*/ 2147483647 w 1139"/>
              <a:gd name="T3" fmla="*/ 2147483647 h 1088"/>
              <a:gd name="T4" fmla="*/ 2147483647 w 1139"/>
              <a:gd name="T5" fmla="*/ 2147483647 h 1088"/>
              <a:gd name="T6" fmla="*/ 2147483647 w 1139"/>
              <a:gd name="T7" fmla="*/ 2147483647 h 1088"/>
              <a:gd name="T8" fmla="*/ 2147483647 w 1139"/>
              <a:gd name="T9" fmla="*/ 2147483647 h 1088"/>
              <a:gd name="T10" fmla="*/ 2147483647 w 1139"/>
              <a:gd name="T11" fmla="*/ 2147483647 h 1088"/>
              <a:gd name="T12" fmla="*/ 2147483647 w 1139"/>
              <a:gd name="T13" fmla="*/ 2147483647 h 1088"/>
              <a:gd name="T14" fmla="*/ 2147483647 w 1139"/>
              <a:gd name="T15" fmla="*/ 2147483647 h 1088"/>
              <a:gd name="T16" fmla="*/ 2147483647 w 1139"/>
              <a:gd name="T17" fmla="*/ 2147483647 h 1088"/>
              <a:gd name="T18" fmla="*/ 2147483647 w 1139"/>
              <a:gd name="T19" fmla="*/ 2147483647 h 1088"/>
              <a:gd name="T20" fmla="*/ 2147483647 w 1139"/>
              <a:gd name="T21" fmla="*/ 2147483647 h 1088"/>
              <a:gd name="T22" fmla="*/ 2147483647 w 1139"/>
              <a:gd name="T23" fmla="*/ 2147483647 h 1088"/>
              <a:gd name="T24" fmla="*/ 2147483647 w 1139"/>
              <a:gd name="T25" fmla="*/ 2147483647 h 1088"/>
              <a:gd name="T26" fmla="*/ 2147483647 w 1139"/>
              <a:gd name="T27" fmla="*/ 2147483647 h 1088"/>
              <a:gd name="T28" fmla="*/ 2147483647 w 1139"/>
              <a:gd name="T29" fmla="*/ 2147483647 h 1088"/>
              <a:gd name="T30" fmla="*/ 2147483647 w 1139"/>
              <a:gd name="T31" fmla="*/ 2147483647 h 1088"/>
              <a:gd name="T32" fmla="*/ 2147483647 w 1139"/>
              <a:gd name="T33" fmla="*/ 2147483647 h 1088"/>
              <a:gd name="T34" fmla="*/ 2147483647 w 1139"/>
              <a:gd name="T35" fmla="*/ 2147483647 h 1088"/>
              <a:gd name="T36" fmla="*/ 2147483647 w 1139"/>
              <a:gd name="T37" fmla="*/ 2147483647 h 1088"/>
              <a:gd name="T38" fmla="*/ 2147483647 w 1139"/>
              <a:gd name="T39" fmla="*/ 2147483647 h 1088"/>
              <a:gd name="T40" fmla="*/ 2147483647 w 1139"/>
              <a:gd name="T41" fmla="*/ 2147483647 h 1088"/>
              <a:gd name="T42" fmla="*/ 2147483647 w 1139"/>
              <a:gd name="T43" fmla="*/ 2147483647 h 1088"/>
              <a:gd name="T44" fmla="*/ 2147483647 w 1139"/>
              <a:gd name="T45" fmla="*/ 2147483647 h 1088"/>
              <a:gd name="T46" fmla="*/ 2147483647 w 1139"/>
              <a:gd name="T47" fmla="*/ 2147483647 h 1088"/>
              <a:gd name="T48" fmla="*/ 0 w 1139"/>
              <a:gd name="T49" fmla="*/ 2147483647 h 1088"/>
              <a:gd name="T50" fmla="*/ 2147483647 w 1139"/>
              <a:gd name="T51" fmla="*/ 2147483647 h 1088"/>
              <a:gd name="T52" fmla="*/ 2147483647 w 1139"/>
              <a:gd name="T53" fmla="*/ 2147483647 h 1088"/>
              <a:gd name="T54" fmla="*/ 2147483647 w 1139"/>
              <a:gd name="T55" fmla="*/ 2147483647 h 1088"/>
              <a:gd name="T56" fmla="*/ 2147483647 w 1139"/>
              <a:gd name="T57" fmla="*/ 2147483647 h 1088"/>
              <a:gd name="T58" fmla="*/ 2147483647 w 1139"/>
              <a:gd name="T59" fmla="*/ 2147483647 h 1088"/>
              <a:gd name="T60" fmla="*/ 2147483647 w 1139"/>
              <a:gd name="T61" fmla="*/ 2147483647 h 1088"/>
              <a:gd name="T62" fmla="*/ 2147483647 w 1139"/>
              <a:gd name="T63" fmla="*/ 2147483647 h 1088"/>
              <a:gd name="T64" fmla="*/ 2147483647 w 1139"/>
              <a:gd name="T65" fmla="*/ 2147483647 h 1088"/>
              <a:gd name="T66" fmla="*/ 2147483647 w 1139"/>
              <a:gd name="T67" fmla="*/ 2147483647 h 1088"/>
              <a:gd name="T68" fmla="*/ 2147483647 w 1139"/>
              <a:gd name="T69" fmla="*/ 2147483647 h 1088"/>
              <a:gd name="T70" fmla="*/ 2147483647 w 1139"/>
              <a:gd name="T71" fmla="*/ 2147483647 h 1088"/>
              <a:gd name="T72" fmla="*/ 2147483647 w 1139"/>
              <a:gd name="T73" fmla="*/ 2147483647 h 1088"/>
              <a:gd name="T74" fmla="*/ 2147483647 w 1139"/>
              <a:gd name="T75" fmla="*/ 2147483647 h 1088"/>
              <a:gd name="T76" fmla="*/ 2147483647 w 1139"/>
              <a:gd name="T77" fmla="*/ 2147483647 h 1088"/>
              <a:gd name="T78" fmla="*/ 2147483647 w 1139"/>
              <a:gd name="T79" fmla="*/ 2147483647 h 1088"/>
              <a:gd name="T80" fmla="*/ 2147483647 w 1139"/>
              <a:gd name="T81" fmla="*/ 2147483647 h 1088"/>
              <a:gd name="T82" fmla="*/ 2147483647 w 1139"/>
              <a:gd name="T83" fmla="*/ 2147483647 h 1088"/>
              <a:gd name="T84" fmla="*/ 2147483647 w 1139"/>
              <a:gd name="T85" fmla="*/ 2147483647 h 1088"/>
              <a:gd name="T86" fmla="*/ 2147483647 w 1139"/>
              <a:gd name="T87" fmla="*/ 2147483647 h 1088"/>
              <a:gd name="T88" fmla="*/ 2147483647 w 1139"/>
              <a:gd name="T89" fmla="*/ 2147483647 h 1088"/>
              <a:gd name="T90" fmla="*/ 2147483647 w 1139"/>
              <a:gd name="T91" fmla="*/ 2147483647 h 1088"/>
              <a:gd name="T92" fmla="*/ 2147483647 w 1139"/>
              <a:gd name="T93" fmla="*/ 2147483647 h 1088"/>
              <a:gd name="T94" fmla="*/ 2147483647 w 1139"/>
              <a:gd name="T95" fmla="*/ 2147483647 h 1088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1139"/>
              <a:gd name="T145" fmla="*/ 0 h 1088"/>
              <a:gd name="T146" fmla="*/ 1139 w 1139"/>
              <a:gd name="T147" fmla="*/ 1088 h 1088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1139" h="1088">
                <a:moveTo>
                  <a:pt x="771" y="406"/>
                </a:moveTo>
                <a:cubicBezTo>
                  <a:pt x="767" y="411"/>
                  <a:pt x="764" y="415"/>
                  <a:pt x="761" y="419"/>
                </a:cubicBezTo>
                <a:cubicBezTo>
                  <a:pt x="761" y="420"/>
                  <a:pt x="761" y="420"/>
                  <a:pt x="760" y="420"/>
                </a:cubicBezTo>
                <a:cubicBezTo>
                  <a:pt x="758" y="424"/>
                  <a:pt x="755" y="429"/>
                  <a:pt x="753" y="433"/>
                </a:cubicBezTo>
                <a:cubicBezTo>
                  <a:pt x="752" y="435"/>
                  <a:pt x="752" y="436"/>
                  <a:pt x="751" y="437"/>
                </a:cubicBezTo>
                <a:cubicBezTo>
                  <a:pt x="749" y="442"/>
                  <a:pt x="747" y="447"/>
                  <a:pt x="745" y="452"/>
                </a:cubicBezTo>
                <a:cubicBezTo>
                  <a:pt x="745" y="452"/>
                  <a:pt x="745" y="453"/>
                  <a:pt x="745" y="453"/>
                </a:cubicBezTo>
                <a:cubicBezTo>
                  <a:pt x="744" y="458"/>
                  <a:pt x="742" y="463"/>
                  <a:pt x="741" y="468"/>
                </a:cubicBezTo>
                <a:cubicBezTo>
                  <a:pt x="741" y="470"/>
                  <a:pt x="741" y="471"/>
                  <a:pt x="741" y="473"/>
                </a:cubicBezTo>
                <a:cubicBezTo>
                  <a:pt x="740" y="478"/>
                  <a:pt x="740" y="484"/>
                  <a:pt x="740" y="490"/>
                </a:cubicBezTo>
                <a:cubicBezTo>
                  <a:pt x="740" y="497"/>
                  <a:pt x="740" y="504"/>
                  <a:pt x="741" y="510"/>
                </a:cubicBezTo>
                <a:cubicBezTo>
                  <a:pt x="742" y="511"/>
                  <a:pt x="742" y="512"/>
                  <a:pt x="742" y="513"/>
                </a:cubicBezTo>
                <a:cubicBezTo>
                  <a:pt x="743" y="520"/>
                  <a:pt x="745" y="526"/>
                  <a:pt x="747" y="532"/>
                </a:cubicBezTo>
                <a:cubicBezTo>
                  <a:pt x="747" y="533"/>
                  <a:pt x="748" y="534"/>
                  <a:pt x="748" y="535"/>
                </a:cubicBezTo>
                <a:cubicBezTo>
                  <a:pt x="750" y="541"/>
                  <a:pt x="753" y="547"/>
                  <a:pt x="756" y="552"/>
                </a:cubicBezTo>
                <a:cubicBezTo>
                  <a:pt x="757" y="553"/>
                  <a:pt x="757" y="554"/>
                  <a:pt x="758" y="555"/>
                </a:cubicBezTo>
                <a:cubicBezTo>
                  <a:pt x="761" y="560"/>
                  <a:pt x="765" y="566"/>
                  <a:pt x="769" y="571"/>
                </a:cubicBezTo>
                <a:cubicBezTo>
                  <a:pt x="769" y="571"/>
                  <a:pt x="769" y="571"/>
                  <a:pt x="769" y="571"/>
                </a:cubicBezTo>
                <a:cubicBezTo>
                  <a:pt x="774" y="576"/>
                  <a:pt x="778" y="581"/>
                  <a:pt x="783" y="585"/>
                </a:cubicBezTo>
                <a:cubicBezTo>
                  <a:pt x="784" y="586"/>
                  <a:pt x="784" y="586"/>
                  <a:pt x="784" y="586"/>
                </a:cubicBezTo>
                <a:cubicBezTo>
                  <a:pt x="789" y="591"/>
                  <a:pt x="795" y="594"/>
                  <a:pt x="801" y="598"/>
                </a:cubicBezTo>
                <a:cubicBezTo>
                  <a:pt x="801" y="598"/>
                  <a:pt x="802" y="599"/>
                  <a:pt x="802" y="599"/>
                </a:cubicBezTo>
                <a:cubicBezTo>
                  <a:pt x="808" y="602"/>
                  <a:pt x="814" y="605"/>
                  <a:pt x="820" y="608"/>
                </a:cubicBezTo>
                <a:cubicBezTo>
                  <a:pt x="821" y="608"/>
                  <a:pt x="821" y="608"/>
                  <a:pt x="822" y="608"/>
                </a:cubicBezTo>
                <a:cubicBezTo>
                  <a:pt x="836" y="613"/>
                  <a:pt x="851" y="616"/>
                  <a:pt x="866" y="616"/>
                </a:cubicBezTo>
                <a:cubicBezTo>
                  <a:pt x="936" y="616"/>
                  <a:pt x="993" y="559"/>
                  <a:pt x="993" y="490"/>
                </a:cubicBezTo>
                <a:cubicBezTo>
                  <a:pt x="993" y="420"/>
                  <a:pt x="936" y="363"/>
                  <a:pt x="866" y="363"/>
                </a:cubicBezTo>
                <a:cubicBezTo>
                  <a:pt x="848" y="363"/>
                  <a:pt x="831" y="367"/>
                  <a:pt x="816" y="374"/>
                </a:cubicBezTo>
                <a:cubicBezTo>
                  <a:pt x="816" y="374"/>
                  <a:pt x="816" y="374"/>
                  <a:pt x="816" y="374"/>
                </a:cubicBezTo>
                <a:cubicBezTo>
                  <a:pt x="815" y="374"/>
                  <a:pt x="815" y="374"/>
                  <a:pt x="814" y="374"/>
                </a:cubicBezTo>
                <a:cubicBezTo>
                  <a:pt x="810" y="376"/>
                  <a:pt x="806" y="379"/>
                  <a:pt x="802" y="381"/>
                </a:cubicBezTo>
                <a:cubicBezTo>
                  <a:pt x="800" y="382"/>
                  <a:pt x="799" y="382"/>
                  <a:pt x="798" y="383"/>
                </a:cubicBezTo>
                <a:cubicBezTo>
                  <a:pt x="794" y="386"/>
                  <a:pt x="789" y="389"/>
                  <a:pt x="785" y="392"/>
                </a:cubicBezTo>
                <a:cubicBezTo>
                  <a:pt x="785" y="393"/>
                  <a:pt x="784" y="393"/>
                  <a:pt x="784" y="393"/>
                </a:cubicBezTo>
                <a:cubicBezTo>
                  <a:pt x="780" y="397"/>
                  <a:pt x="777" y="400"/>
                  <a:pt x="773" y="404"/>
                </a:cubicBezTo>
                <a:cubicBezTo>
                  <a:pt x="773" y="405"/>
                  <a:pt x="772" y="406"/>
                  <a:pt x="771" y="406"/>
                </a:cubicBezTo>
                <a:close/>
                <a:moveTo>
                  <a:pt x="570" y="253"/>
                </a:moveTo>
                <a:lnTo>
                  <a:pt x="570" y="253"/>
                </a:lnTo>
                <a:cubicBezTo>
                  <a:pt x="639" y="253"/>
                  <a:pt x="696" y="196"/>
                  <a:pt x="696" y="127"/>
                </a:cubicBezTo>
                <a:cubicBezTo>
                  <a:pt x="696" y="57"/>
                  <a:pt x="639" y="0"/>
                  <a:pt x="570" y="0"/>
                </a:cubicBezTo>
                <a:cubicBezTo>
                  <a:pt x="500" y="0"/>
                  <a:pt x="443" y="57"/>
                  <a:pt x="443" y="127"/>
                </a:cubicBezTo>
                <a:cubicBezTo>
                  <a:pt x="443" y="196"/>
                  <a:pt x="500" y="253"/>
                  <a:pt x="570" y="253"/>
                </a:cubicBezTo>
                <a:close/>
                <a:moveTo>
                  <a:pt x="688" y="609"/>
                </a:moveTo>
                <a:lnTo>
                  <a:pt x="688" y="609"/>
                </a:lnTo>
                <a:lnTo>
                  <a:pt x="688" y="513"/>
                </a:lnTo>
                <a:cubicBezTo>
                  <a:pt x="687" y="505"/>
                  <a:pt x="686" y="497"/>
                  <a:pt x="686" y="490"/>
                </a:cubicBezTo>
                <a:cubicBezTo>
                  <a:pt x="686" y="482"/>
                  <a:pt x="687" y="474"/>
                  <a:pt x="688" y="467"/>
                </a:cubicBezTo>
                <a:lnTo>
                  <a:pt x="688" y="461"/>
                </a:lnTo>
                <a:lnTo>
                  <a:pt x="689" y="461"/>
                </a:lnTo>
                <a:cubicBezTo>
                  <a:pt x="698" y="405"/>
                  <a:pt x="733" y="357"/>
                  <a:pt x="782" y="331"/>
                </a:cubicBezTo>
                <a:cubicBezTo>
                  <a:pt x="748" y="299"/>
                  <a:pt x="702" y="279"/>
                  <a:pt x="651" y="279"/>
                </a:cubicBezTo>
                <a:lnTo>
                  <a:pt x="488" y="279"/>
                </a:lnTo>
                <a:cubicBezTo>
                  <a:pt x="437" y="279"/>
                  <a:pt x="391" y="299"/>
                  <a:pt x="357" y="331"/>
                </a:cubicBezTo>
                <a:cubicBezTo>
                  <a:pt x="414" y="361"/>
                  <a:pt x="453" y="421"/>
                  <a:pt x="453" y="490"/>
                </a:cubicBezTo>
                <a:cubicBezTo>
                  <a:pt x="453" y="504"/>
                  <a:pt x="451" y="518"/>
                  <a:pt x="448" y="531"/>
                </a:cubicBezTo>
                <a:lnTo>
                  <a:pt x="448" y="608"/>
                </a:lnTo>
                <a:cubicBezTo>
                  <a:pt x="500" y="629"/>
                  <a:pt x="543" y="668"/>
                  <a:pt x="570" y="718"/>
                </a:cubicBezTo>
                <a:cubicBezTo>
                  <a:pt x="595" y="669"/>
                  <a:pt x="638" y="631"/>
                  <a:pt x="688" y="609"/>
                </a:cubicBezTo>
                <a:close/>
                <a:moveTo>
                  <a:pt x="512" y="725"/>
                </a:moveTo>
                <a:lnTo>
                  <a:pt x="512" y="725"/>
                </a:lnTo>
                <a:cubicBezTo>
                  <a:pt x="508" y="719"/>
                  <a:pt x="504" y="714"/>
                  <a:pt x="499" y="709"/>
                </a:cubicBezTo>
                <a:cubicBezTo>
                  <a:pt x="499" y="708"/>
                  <a:pt x="498" y="707"/>
                  <a:pt x="497" y="707"/>
                </a:cubicBezTo>
                <a:cubicBezTo>
                  <a:pt x="493" y="702"/>
                  <a:pt x="489" y="698"/>
                  <a:pt x="484" y="693"/>
                </a:cubicBezTo>
                <a:cubicBezTo>
                  <a:pt x="484" y="693"/>
                  <a:pt x="483" y="692"/>
                  <a:pt x="482" y="691"/>
                </a:cubicBezTo>
                <a:cubicBezTo>
                  <a:pt x="477" y="687"/>
                  <a:pt x="473" y="683"/>
                  <a:pt x="467" y="679"/>
                </a:cubicBezTo>
                <a:cubicBezTo>
                  <a:pt x="467" y="679"/>
                  <a:pt x="466" y="679"/>
                  <a:pt x="466" y="678"/>
                </a:cubicBezTo>
                <a:cubicBezTo>
                  <a:pt x="449" y="666"/>
                  <a:pt x="429" y="656"/>
                  <a:pt x="409" y="650"/>
                </a:cubicBezTo>
                <a:cubicBezTo>
                  <a:pt x="404" y="649"/>
                  <a:pt x="400" y="648"/>
                  <a:pt x="395" y="647"/>
                </a:cubicBezTo>
                <a:cubicBezTo>
                  <a:pt x="393" y="646"/>
                  <a:pt x="390" y="646"/>
                  <a:pt x="388" y="645"/>
                </a:cubicBezTo>
                <a:cubicBezTo>
                  <a:pt x="385" y="645"/>
                  <a:pt x="381" y="644"/>
                  <a:pt x="378" y="644"/>
                </a:cubicBezTo>
                <a:cubicBezTo>
                  <a:pt x="376" y="644"/>
                  <a:pt x="374" y="643"/>
                  <a:pt x="372" y="643"/>
                </a:cubicBezTo>
                <a:cubicBezTo>
                  <a:pt x="366" y="643"/>
                  <a:pt x="360" y="642"/>
                  <a:pt x="355" y="642"/>
                </a:cubicBezTo>
                <a:lnTo>
                  <a:pt x="191" y="642"/>
                </a:lnTo>
                <a:cubicBezTo>
                  <a:pt x="86" y="642"/>
                  <a:pt x="0" y="728"/>
                  <a:pt x="0" y="833"/>
                </a:cubicBezTo>
                <a:lnTo>
                  <a:pt x="0" y="1088"/>
                </a:lnTo>
                <a:lnTo>
                  <a:pt x="112" y="1088"/>
                </a:lnTo>
                <a:lnTo>
                  <a:pt x="112" y="824"/>
                </a:lnTo>
                <a:lnTo>
                  <a:pt x="151" y="824"/>
                </a:lnTo>
                <a:lnTo>
                  <a:pt x="151" y="1088"/>
                </a:lnTo>
                <a:lnTo>
                  <a:pt x="391" y="1088"/>
                </a:lnTo>
                <a:lnTo>
                  <a:pt x="391" y="824"/>
                </a:lnTo>
                <a:lnTo>
                  <a:pt x="430" y="824"/>
                </a:lnTo>
                <a:lnTo>
                  <a:pt x="430" y="1088"/>
                </a:lnTo>
                <a:lnTo>
                  <a:pt x="546" y="1088"/>
                </a:lnTo>
                <a:lnTo>
                  <a:pt x="546" y="833"/>
                </a:lnTo>
                <a:cubicBezTo>
                  <a:pt x="546" y="793"/>
                  <a:pt x="533" y="756"/>
                  <a:pt x="512" y="725"/>
                </a:cubicBezTo>
                <a:cubicBezTo>
                  <a:pt x="512" y="725"/>
                  <a:pt x="512" y="725"/>
                  <a:pt x="512" y="725"/>
                </a:cubicBezTo>
                <a:close/>
                <a:moveTo>
                  <a:pt x="948" y="642"/>
                </a:moveTo>
                <a:lnTo>
                  <a:pt x="948" y="642"/>
                </a:lnTo>
                <a:lnTo>
                  <a:pt x="785" y="642"/>
                </a:lnTo>
                <a:cubicBezTo>
                  <a:pt x="779" y="642"/>
                  <a:pt x="773" y="643"/>
                  <a:pt x="767" y="643"/>
                </a:cubicBezTo>
                <a:cubicBezTo>
                  <a:pt x="765" y="643"/>
                  <a:pt x="763" y="644"/>
                  <a:pt x="761" y="644"/>
                </a:cubicBezTo>
                <a:cubicBezTo>
                  <a:pt x="758" y="644"/>
                  <a:pt x="754" y="645"/>
                  <a:pt x="750" y="646"/>
                </a:cubicBezTo>
                <a:cubicBezTo>
                  <a:pt x="748" y="646"/>
                  <a:pt x="746" y="646"/>
                  <a:pt x="743" y="647"/>
                </a:cubicBezTo>
                <a:cubicBezTo>
                  <a:pt x="739" y="648"/>
                  <a:pt x="735" y="649"/>
                  <a:pt x="731" y="650"/>
                </a:cubicBezTo>
                <a:cubicBezTo>
                  <a:pt x="703" y="658"/>
                  <a:pt x="676" y="673"/>
                  <a:pt x="655" y="693"/>
                </a:cubicBezTo>
                <a:cubicBezTo>
                  <a:pt x="655" y="694"/>
                  <a:pt x="654" y="694"/>
                  <a:pt x="654" y="694"/>
                </a:cubicBezTo>
                <a:cubicBezTo>
                  <a:pt x="649" y="698"/>
                  <a:pt x="645" y="703"/>
                  <a:pt x="641" y="708"/>
                </a:cubicBezTo>
                <a:cubicBezTo>
                  <a:pt x="640" y="708"/>
                  <a:pt x="640" y="709"/>
                  <a:pt x="639" y="709"/>
                </a:cubicBezTo>
                <a:cubicBezTo>
                  <a:pt x="611" y="743"/>
                  <a:pt x="593" y="786"/>
                  <a:pt x="593" y="833"/>
                </a:cubicBezTo>
                <a:lnTo>
                  <a:pt x="593" y="1088"/>
                </a:lnTo>
                <a:lnTo>
                  <a:pt x="705" y="1088"/>
                </a:lnTo>
                <a:lnTo>
                  <a:pt x="705" y="824"/>
                </a:lnTo>
                <a:lnTo>
                  <a:pt x="744" y="824"/>
                </a:lnTo>
                <a:lnTo>
                  <a:pt x="744" y="1088"/>
                </a:lnTo>
                <a:lnTo>
                  <a:pt x="985" y="1088"/>
                </a:lnTo>
                <a:lnTo>
                  <a:pt x="985" y="824"/>
                </a:lnTo>
                <a:lnTo>
                  <a:pt x="1024" y="824"/>
                </a:lnTo>
                <a:lnTo>
                  <a:pt x="1024" y="1088"/>
                </a:lnTo>
                <a:lnTo>
                  <a:pt x="1139" y="1088"/>
                </a:lnTo>
                <a:lnTo>
                  <a:pt x="1139" y="833"/>
                </a:lnTo>
                <a:cubicBezTo>
                  <a:pt x="1139" y="728"/>
                  <a:pt x="1053" y="642"/>
                  <a:pt x="948" y="642"/>
                </a:cubicBezTo>
                <a:close/>
                <a:moveTo>
                  <a:pt x="273" y="616"/>
                </a:moveTo>
                <a:lnTo>
                  <a:pt x="273" y="616"/>
                </a:lnTo>
                <a:cubicBezTo>
                  <a:pt x="289" y="616"/>
                  <a:pt x="304" y="613"/>
                  <a:pt x="317" y="608"/>
                </a:cubicBezTo>
                <a:cubicBezTo>
                  <a:pt x="318" y="608"/>
                  <a:pt x="318" y="608"/>
                  <a:pt x="318" y="608"/>
                </a:cubicBezTo>
                <a:cubicBezTo>
                  <a:pt x="325" y="605"/>
                  <a:pt x="331" y="602"/>
                  <a:pt x="337" y="599"/>
                </a:cubicBezTo>
                <a:cubicBezTo>
                  <a:pt x="337" y="599"/>
                  <a:pt x="338" y="598"/>
                  <a:pt x="338" y="598"/>
                </a:cubicBezTo>
                <a:cubicBezTo>
                  <a:pt x="344" y="594"/>
                  <a:pt x="350" y="591"/>
                  <a:pt x="355" y="586"/>
                </a:cubicBezTo>
                <a:cubicBezTo>
                  <a:pt x="355" y="586"/>
                  <a:pt x="355" y="586"/>
                  <a:pt x="355" y="586"/>
                </a:cubicBezTo>
                <a:cubicBezTo>
                  <a:pt x="366" y="577"/>
                  <a:pt x="374" y="566"/>
                  <a:pt x="381" y="554"/>
                </a:cubicBezTo>
                <a:cubicBezTo>
                  <a:pt x="382" y="554"/>
                  <a:pt x="382" y="553"/>
                  <a:pt x="383" y="552"/>
                </a:cubicBezTo>
                <a:cubicBezTo>
                  <a:pt x="386" y="547"/>
                  <a:pt x="389" y="541"/>
                  <a:pt x="391" y="535"/>
                </a:cubicBezTo>
                <a:cubicBezTo>
                  <a:pt x="391" y="534"/>
                  <a:pt x="392" y="533"/>
                  <a:pt x="392" y="532"/>
                </a:cubicBezTo>
                <a:cubicBezTo>
                  <a:pt x="394" y="526"/>
                  <a:pt x="396" y="520"/>
                  <a:pt x="397" y="513"/>
                </a:cubicBezTo>
                <a:cubicBezTo>
                  <a:pt x="397" y="512"/>
                  <a:pt x="398" y="511"/>
                  <a:pt x="398" y="510"/>
                </a:cubicBezTo>
                <a:cubicBezTo>
                  <a:pt x="399" y="504"/>
                  <a:pt x="399" y="497"/>
                  <a:pt x="399" y="490"/>
                </a:cubicBezTo>
                <a:cubicBezTo>
                  <a:pt x="399" y="484"/>
                  <a:pt x="399" y="478"/>
                  <a:pt x="398" y="472"/>
                </a:cubicBezTo>
                <a:cubicBezTo>
                  <a:pt x="398" y="471"/>
                  <a:pt x="398" y="470"/>
                  <a:pt x="398" y="468"/>
                </a:cubicBezTo>
                <a:cubicBezTo>
                  <a:pt x="397" y="463"/>
                  <a:pt x="395" y="458"/>
                  <a:pt x="394" y="453"/>
                </a:cubicBezTo>
                <a:cubicBezTo>
                  <a:pt x="394" y="452"/>
                  <a:pt x="394" y="452"/>
                  <a:pt x="394" y="452"/>
                </a:cubicBezTo>
                <a:cubicBezTo>
                  <a:pt x="392" y="447"/>
                  <a:pt x="390" y="442"/>
                  <a:pt x="388" y="437"/>
                </a:cubicBezTo>
                <a:cubicBezTo>
                  <a:pt x="387" y="436"/>
                  <a:pt x="387" y="435"/>
                  <a:pt x="386" y="434"/>
                </a:cubicBezTo>
                <a:cubicBezTo>
                  <a:pt x="384" y="429"/>
                  <a:pt x="381" y="424"/>
                  <a:pt x="378" y="419"/>
                </a:cubicBezTo>
                <a:cubicBezTo>
                  <a:pt x="375" y="415"/>
                  <a:pt x="372" y="410"/>
                  <a:pt x="368" y="406"/>
                </a:cubicBezTo>
                <a:cubicBezTo>
                  <a:pt x="367" y="405"/>
                  <a:pt x="367" y="405"/>
                  <a:pt x="366" y="404"/>
                </a:cubicBezTo>
                <a:cubicBezTo>
                  <a:pt x="362" y="400"/>
                  <a:pt x="358" y="396"/>
                  <a:pt x="354" y="393"/>
                </a:cubicBezTo>
                <a:cubicBezTo>
                  <a:pt x="354" y="393"/>
                  <a:pt x="354" y="393"/>
                  <a:pt x="354" y="393"/>
                </a:cubicBezTo>
                <a:cubicBezTo>
                  <a:pt x="350" y="389"/>
                  <a:pt x="345" y="386"/>
                  <a:pt x="341" y="383"/>
                </a:cubicBezTo>
                <a:cubicBezTo>
                  <a:pt x="340" y="382"/>
                  <a:pt x="339" y="382"/>
                  <a:pt x="338" y="381"/>
                </a:cubicBezTo>
                <a:cubicBezTo>
                  <a:pt x="334" y="379"/>
                  <a:pt x="329" y="376"/>
                  <a:pt x="324" y="374"/>
                </a:cubicBezTo>
                <a:cubicBezTo>
                  <a:pt x="324" y="374"/>
                  <a:pt x="324" y="374"/>
                  <a:pt x="323" y="374"/>
                </a:cubicBezTo>
                <a:cubicBezTo>
                  <a:pt x="308" y="367"/>
                  <a:pt x="291" y="363"/>
                  <a:pt x="273" y="363"/>
                </a:cubicBezTo>
                <a:cubicBezTo>
                  <a:pt x="203" y="363"/>
                  <a:pt x="146" y="420"/>
                  <a:pt x="146" y="490"/>
                </a:cubicBezTo>
                <a:cubicBezTo>
                  <a:pt x="146" y="559"/>
                  <a:pt x="203" y="616"/>
                  <a:pt x="273" y="616"/>
                </a:cubicBezTo>
                <a:close/>
              </a:path>
            </a:pathLst>
          </a:custGeom>
          <a:solidFill>
            <a:srgbClr val="99CC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598" tIns="35226" rIns="67598" bIns="35226"/>
          <a:lstStyle/>
          <a:p>
            <a:endParaRPr lang="zh-CN" altLang="en-US"/>
          </a:p>
        </p:txBody>
      </p:sp>
      <p:sp>
        <p:nvSpPr>
          <p:cNvPr id="5130" name="Oval 42"/>
          <p:cNvSpPr>
            <a:spLocks noChangeAspect="1" noChangeArrowheads="1"/>
          </p:cNvSpPr>
          <p:nvPr/>
        </p:nvSpPr>
        <p:spPr bwMode="auto">
          <a:xfrm>
            <a:off x="4870453" y="3668716"/>
            <a:ext cx="161925" cy="161925"/>
          </a:xfrm>
          <a:prstGeom prst="ellipse">
            <a:avLst/>
          </a:prstGeom>
          <a:solidFill>
            <a:srgbClr val="99CC00"/>
          </a:solidFill>
          <a:ln w="28575">
            <a:solidFill>
              <a:schemeClr val="accent2"/>
            </a:solidFill>
            <a:round/>
            <a:headEnd/>
            <a:tailEnd/>
          </a:ln>
        </p:spPr>
        <p:txBody>
          <a:bodyPr lIns="68549" tIns="34275" rIns="68549" bIns="34275"/>
          <a:lstStyle>
            <a:lvl1pPr defTabSz="685800">
              <a:defRPr sz="1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685800">
              <a:defRPr sz="1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685800">
              <a:defRPr sz="1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685800">
              <a:defRPr sz="1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685800">
              <a:defRPr sz="1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endParaRPr lang="zh-CN" altLang="en-US" sz="1500">
              <a:solidFill>
                <a:schemeClr val="accent1"/>
              </a:solidFill>
              <a:sym typeface="Arial" pitchFamily="34" charset="0"/>
            </a:endParaRPr>
          </a:p>
        </p:txBody>
      </p:sp>
      <p:sp>
        <p:nvSpPr>
          <p:cNvPr id="5135" name="Oval 39"/>
          <p:cNvSpPr>
            <a:spLocks noChangeAspect="1" noChangeArrowheads="1"/>
          </p:cNvSpPr>
          <p:nvPr/>
        </p:nvSpPr>
        <p:spPr bwMode="auto">
          <a:xfrm>
            <a:off x="4851403" y="3975102"/>
            <a:ext cx="161925" cy="163513"/>
          </a:xfrm>
          <a:prstGeom prst="ellipse">
            <a:avLst/>
          </a:prstGeom>
          <a:solidFill>
            <a:srgbClr val="99CC00"/>
          </a:solidFill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7598" tIns="35226" rIns="67598" bIns="35226"/>
          <a:lstStyle>
            <a:lvl1pPr defTabSz="685800">
              <a:defRPr sz="1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685800">
              <a:defRPr sz="1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685800">
              <a:defRPr sz="1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685800">
              <a:defRPr sz="1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685800">
              <a:defRPr sz="1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endParaRPr lang="zh-CN" altLang="en-US" sz="1500">
              <a:solidFill>
                <a:schemeClr val="accent1"/>
              </a:solidFill>
              <a:sym typeface="Arial" pitchFamily="34" charset="0"/>
            </a:endParaRPr>
          </a:p>
        </p:txBody>
      </p:sp>
      <p:sp>
        <p:nvSpPr>
          <p:cNvPr id="79873" name="Rectangle 1"/>
          <p:cNvSpPr>
            <a:spLocks noChangeArrowheads="1"/>
          </p:cNvSpPr>
          <p:nvPr/>
        </p:nvSpPr>
        <p:spPr bwMode="auto">
          <a:xfrm>
            <a:off x="252494" y="890045"/>
            <a:ext cx="8183651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815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巧设课堂追问</a:t>
            </a:r>
            <a:r>
              <a:rPr kumimoji="0" lang="zh-CN" altLang="en-US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   培育审辩思维</a:t>
            </a:r>
            <a:endParaRPr kumimoji="0" lang="zh-CN" altLang="en-US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8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2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1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1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7" grpId="0" animBg="1"/>
      <p:bldP spid="5128" grpId="0" animBg="1"/>
      <p:bldP spid="5130" grpId="0" bldLvl="0" animBg="1" autoUpdateAnimBg="0"/>
      <p:bldP spid="5135" grpId="0" bldLvl="0" animBg="1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reeform 11"/>
          <p:cNvSpPr>
            <a:spLocks noChangeArrowheads="1"/>
          </p:cNvSpPr>
          <p:nvPr/>
        </p:nvSpPr>
        <p:spPr bwMode="auto">
          <a:xfrm>
            <a:off x="6069013" y="1298575"/>
            <a:ext cx="747713" cy="3182938"/>
          </a:xfrm>
          <a:custGeom>
            <a:avLst/>
            <a:gdLst>
              <a:gd name="T0" fmla="*/ 0 w 1412"/>
              <a:gd name="T1" fmla="*/ 2147483647 h 6009"/>
              <a:gd name="T2" fmla="*/ 0 w 1412"/>
              <a:gd name="T3" fmla="*/ 0 h 6009"/>
              <a:gd name="T4" fmla="*/ 2147483647 w 1412"/>
              <a:gd name="T5" fmla="*/ 2147483647 h 6009"/>
              <a:gd name="T6" fmla="*/ 2147483647 w 1412"/>
              <a:gd name="T7" fmla="*/ 2147483647 h 6009"/>
              <a:gd name="T8" fmla="*/ 2147483647 w 1412"/>
              <a:gd name="T9" fmla="*/ 2147483647 h 6009"/>
              <a:gd name="T10" fmla="*/ 2147483647 w 1412"/>
              <a:gd name="T11" fmla="*/ 2147483647 h 6009"/>
              <a:gd name="T12" fmla="*/ 2147483647 w 1412"/>
              <a:gd name="T13" fmla="*/ 2147483647 h 6009"/>
              <a:gd name="T14" fmla="*/ 2147483647 w 1412"/>
              <a:gd name="T15" fmla="*/ 2147483647 h 6009"/>
              <a:gd name="T16" fmla="*/ 2147483647 w 1412"/>
              <a:gd name="T17" fmla="*/ 2147483647 h 6009"/>
              <a:gd name="T18" fmla="*/ 2147483647 w 1412"/>
              <a:gd name="T19" fmla="*/ 2147483647 h 6009"/>
              <a:gd name="T20" fmla="*/ 2147483647 w 1412"/>
              <a:gd name="T21" fmla="*/ 2147483647 h 6009"/>
              <a:gd name="T22" fmla="*/ 2147483647 w 1412"/>
              <a:gd name="T23" fmla="*/ 2147483647 h 6009"/>
              <a:gd name="T24" fmla="*/ 2147483647 w 1412"/>
              <a:gd name="T25" fmla="*/ 2147483647 h 6009"/>
              <a:gd name="T26" fmla="*/ 2147483647 w 1412"/>
              <a:gd name="T27" fmla="*/ 2147483647 h 6009"/>
              <a:gd name="T28" fmla="*/ 2147483647 w 1412"/>
              <a:gd name="T29" fmla="*/ 2147483647 h 6009"/>
              <a:gd name="T30" fmla="*/ 2147483647 w 1412"/>
              <a:gd name="T31" fmla="*/ 2147483647 h 6009"/>
              <a:gd name="T32" fmla="*/ 2147483647 w 1412"/>
              <a:gd name="T33" fmla="*/ 2147483647 h 6009"/>
              <a:gd name="T34" fmla="*/ 2147483647 w 1412"/>
              <a:gd name="T35" fmla="*/ 2147483647 h 6009"/>
              <a:gd name="T36" fmla="*/ 2147483647 w 1412"/>
              <a:gd name="T37" fmla="*/ 2147483647 h 6009"/>
              <a:gd name="T38" fmla="*/ 2147483647 w 1412"/>
              <a:gd name="T39" fmla="*/ 2147483647 h 6009"/>
              <a:gd name="T40" fmla="*/ 2147483647 w 1412"/>
              <a:gd name="T41" fmla="*/ 2147483647 h 6009"/>
              <a:gd name="T42" fmla="*/ 2147483647 w 1412"/>
              <a:gd name="T43" fmla="*/ 2147483647 h 6009"/>
              <a:gd name="T44" fmla="*/ 2147483647 w 1412"/>
              <a:gd name="T45" fmla="*/ 2147483647 h 6009"/>
              <a:gd name="T46" fmla="*/ 2147483647 w 1412"/>
              <a:gd name="T47" fmla="*/ 2147483647 h 6009"/>
              <a:gd name="T48" fmla="*/ 2147483647 w 1412"/>
              <a:gd name="T49" fmla="*/ 2147483647 h 6009"/>
              <a:gd name="T50" fmla="*/ 2147483647 w 1412"/>
              <a:gd name="T51" fmla="*/ 2147483647 h 6009"/>
              <a:gd name="T52" fmla="*/ 2147483647 w 1412"/>
              <a:gd name="T53" fmla="*/ 2147483647 h 6009"/>
              <a:gd name="T54" fmla="*/ 2147483647 w 1412"/>
              <a:gd name="T55" fmla="*/ 2147483647 h 6009"/>
              <a:gd name="T56" fmla="*/ 2147483647 w 1412"/>
              <a:gd name="T57" fmla="*/ 2147483647 h 6009"/>
              <a:gd name="T58" fmla="*/ 2147483647 w 1412"/>
              <a:gd name="T59" fmla="*/ 2147483647 h 6009"/>
              <a:gd name="T60" fmla="*/ 2147483647 w 1412"/>
              <a:gd name="T61" fmla="*/ 2147483647 h 6009"/>
              <a:gd name="T62" fmla="*/ 2147483647 w 1412"/>
              <a:gd name="T63" fmla="*/ 2147483647 h 6009"/>
              <a:gd name="T64" fmla="*/ 2147483647 w 1412"/>
              <a:gd name="T65" fmla="*/ 2147483647 h 6009"/>
              <a:gd name="T66" fmla="*/ 2147483647 w 1412"/>
              <a:gd name="T67" fmla="*/ 2147483647 h 6009"/>
              <a:gd name="T68" fmla="*/ 2147483647 w 1412"/>
              <a:gd name="T69" fmla="*/ 2147483647 h 6009"/>
              <a:gd name="T70" fmla="*/ 2147483647 w 1412"/>
              <a:gd name="T71" fmla="*/ 2147483647 h 6009"/>
              <a:gd name="T72" fmla="*/ 2147483647 w 1412"/>
              <a:gd name="T73" fmla="*/ 2147483647 h 6009"/>
              <a:gd name="T74" fmla="*/ 2147483647 w 1412"/>
              <a:gd name="T75" fmla="*/ 2147483647 h 6009"/>
              <a:gd name="T76" fmla="*/ 2147483647 w 1412"/>
              <a:gd name="T77" fmla="*/ 2147483647 h 6009"/>
              <a:gd name="T78" fmla="*/ 2147483647 w 1412"/>
              <a:gd name="T79" fmla="*/ 2147483647 h 6009"/>
              <a:gd name="T80" fmla="*/ 2147483647 w 1412"/>
              <a:gd name="T81" fmla="*/ 2147483647 h 6009"/>
              <a:gd name="T82" fmla="*/ 2147483647 w 1412"/>
              <a:gd name="T83" fmla="*/ 2147483647 h 6009"/>
              <a:gd name="T84" fmla="*/ 2147483647 w 1412"/>
              <a:gd name="T85" fmla="*/ 2147483647 h 6009"/>
              <a:gd name="T86" fmla="*/ 2147483647 w 1412"/>
              <a:gd name="T87" fmla="*/ 2147483647 h 6009"/>
              <a:gd name="T88" fmla="*/ 2147483647 w 1412"/>
              <a:gd name="T89" fmla="*/ 2147483647 h 6009"/>
              <a:gd name="T90" fmla="*/ 2147483647 w 1412"/>
              <a:gd name="T91" fmla="*/ 2147483647 h 6009"/>
              <a:gd name="T92" fmla="*/ 2147483647 w 1412"/>
              <a:gd name="T93" fmla="*/ 2147483647 h 6009"/>
              <a:gd name="T94" fmla="*/ 2147483647 w 1412"/>
              <a:gd name="T95" fmla="*/ 2147483647 h 6009"/>
              <a:gd name="T96" fmla="*/ 2147483647 w 1412"/>
              <a:gd name="T97" fmla="*/ 2147483647 h 6009"/>
              <a:gd name="T98" fmla="*/ 2147483647 w 1412"/>
              <a:gd name="T99" fmla="*/ 2147483647 h 6009"/>
              <a:gd name="T100" fmla="*/ 2147483647 w 1412"/>
              <a:gd name="T101" fmla="*/ 2147483647 h 6009"/>
              <a:gd name="T102" fmla="*/ 2147483647 w 1412"/>
              <a:gd name="T103" fmla="*/ 2147483647 h 6009"/>
              <a:gd name="T104" fmla="*/ 2147483647 w 1412"/>
              <a:gd name="T105" fmla="*/ 2147483647 h 6009"/>
              <a:gd name="T106" fmla="*/ 2147483647 w 1412"/>
              <a:gd name="T107" fmla="*/ 2147483647 h 6009"/>
              <a:gd name="T108" fmla="*/ 2147483647 w 1412"/>
              <a:gd name="T109" fmla="*/ 2147483647 h 6009"/>
              <a:gd name="T110" fmla="*/ 2147483647 w 1412"/>
              <a:gd name="T111" fmla="*/ 2147483647 h 6009"/>
              <a:gd name="T112" fmla="*/ 2147483647 w 1412"/>
              <a:gd name="T113" fmla="*/ 2147483647 h 6009"/>
              <a:gd name="T114" fmla="*/ 0 w 1412"/>
              <a:gd name="T115" fmla="*/ 2147483647 h 6009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1412"/>
              <a:gd name="T175" fmla="*/ 0 h 6009"/>
              <a:gd name="T176" fmla="*/ 1412 w 1412"/>
              <a:gd name="T177" fmla="*/ 6009 h 6009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1412" h="6009">
                <a:moveTo>
                  <a:pt x="0" y="82"/>
                </a:moveTo>
                <a:lnTo>
                  <a:pt x="0" y="0"/>
                </a:lnTo>
                <a:cubicBezTo>
                  <a:pt x="108" y="24"/>
                  <a:pt x="202" y="47"/>
                  <a:pt x="283" y="71"/>
                </a:cubicBezTo>
                <a:cubicBezTo>
                  <a:pt x="364" y="95"/>
                  <a:pt x="442" y="132"/>
                  <a:pt x="518" y="182"/>
                </a:cubicBezTo>
                <a:cubicBezTo>
                  <a:pt x="594" y="231"/>
                  <a:pt x="662" y="293"/>
                  <a:pt x="723" y="367"/>
                </a:cubicBezTo>
                <a:cubicBezTo>
                  <a:pt x="784" y="443"/>
                  <a:pt x="830" y="519"/>
                  <a:pt x="863" y="597"/>
                </a:cubicBezTo>
                <a:cubicBezTo>
                  <a:pt x="894" y="675"/>
                  <a:pt x="917" y="759"/>
                  <a:pt x="935" y="848"/>
                </a:cubicBezTo>
                <a:cubicBezTo>
                  <a:pt x="952" y="937"/>
                  <a:pt x="963" y="1036"/>
                  <a:pt x="966" y="1141"/>
                </a:cubicBezTo>
                <a:cubicBezTo>
                  <a:pt x="970" y="1248"/>
                  <a:pt x="959" y="1368"/>
                  <a:pt x="931" y="1500"/>
                </a:cubicBezTo>
                <a:lnTo>
                  <a:pt x="856" y="1831"/>
                </a:lnTo>
                <a:cubicBezTo>
                  <a:pt x="834" y="1941"/>
                  <a:pt x="826" y="2055"/>
                  <a:pt x="828" y="2176"/>
                </a:cubicBezTo>
                <a:cubicBezTo>
                  <a:pt x="828" y="2308"/>
                  <a:pt x="841" y="2417"/>
                  <a:pt x="869" y="2502"/>
                </a:cubicBezTo>
                <a:cubicBezTo>
                  <a:pt x="896" y="2587"/>
                  <a:pt x="926" y="2649"/>
                  <a:pt x="961" y="2687"/>
                </a:cubicBezTo>
                <a:cubicBezTo>
                  <a:pt x="994" y="2724"/>
                  <a:pt x="1044" y="2767"/>
                  <a:pt x="1110" y="2815"/>
                </a:cubicBezTo>
                <a:cubicBezTo>
                  <a:pt x="1176" y="2862"/>
                  <a:pt x="1221" y="2887"/>
                  <a:pt x="1244" y="2889"/>
                </a:cubicBezTo>
                <a:lnTo>
                  <a:pt x="1412" y="2920"/>
                </a:lnTo>
                <a:lnTo>
                  <a:pt x="1412" y="3079"/>
                </a:lnTo>
                <a:cubicBezTo>
                  <a:pt x="1298" y="3106"/>
                  <a:pt x="1213" y="3134"/>
                  <a:pt x="1156" y="3164"/>
                </a:cubicBezTo>
                <a:cubicBezTo>
                  <a:pt x="1099" y="3193"/>
                  <a:pt x="1047" y="3236"/>
                  <a:pt x="999" y="3291"/>
                </a:cubicBezTo>
                <a:cubicBezTo>
                  <a:pt x="952" y="3347"/>
                  <a:pt x="912" y="3419"/>
                  <a:pt x="880" y="3508"/>
                </a:cubicBezTo>
                <a:cubicBezTo>
                  <a:pt x="847" y="3596"/>
                  <a:pt x="829" y="3695"/>
                  <a:pt x="826" y="3804"/>
                </a:cubicBezTo>
                <a:cubicBezTo>
                  <a:pt x="823" y="3914"/>
                  <a:pt x="830" y="4043"/>
                  <a:pt x="850" y="4193"/>
                </a:cubicBezTo>
                <a:cubicBezTo>
                  <a:pt x="860" y="4296"/>
                  <a:pt x="872" y="4383"/>
                  <a:pt x="884" y="4452"/>
                </a:cubicBezTo>
                <a:lnTo>
                  <a:pt x="935" y="4752"/>
                </a:lnTo>
                <a:cubicBezTo>
                  <a:pt x="948" y="4855"/>
                  <a:pt x="951" y="4953"/>
                  <a:pt x="944" y="5046"/>
                </a:cubicBezTo>
                <a:cubicBezTo>
                  <a:pt x="936" y="5150"/>
                  <a:pt x="919" y="5246"/>
                  <a:pt x="893" y="5331"/>
                </a:cubicBezTo>
                <a:cubicBezTo>
                  <a:pt x="866" y="5416"/>
                  <a:pt x="832" y="5491"/>
                  <a:pt x="792" y="5553"/>
                </a:cubicBezTo>
                <a:cubicBezTo>
                  <a:pt x="753" y="5617"/>
                  <a:pt x="702" y="5678"/>
                  <a:pt x="639" y="5737"/>
                </a:cubicBezTo>
                <a:cubicBezTo>
                  <a:pt x="578" y="5796"/>
                  <a:pt x="517" y="5843"/>
                  <a:pt x="458" y="5879"/>
                </a:cubicBezTo>
                <a:lnTo>
                  <a:pt x="310" y="5967"/>
                </a:lnTo>
                <a:cubicBezTo>
                  <a:pt x="268" y="5997"/>
                  <a:pt x="235" y="6009"/>
                  <a:pt x="212" y="6005"/>
                </a:cubicBezTo>
                <a:cubicBezTo>
                  <a:pt x="189" y="6001"/>
                  <a:pt x="175" y="5990"/>
                  <a:pt x="171" y="5973"/>
                </a:cubicBezTo>
                <a:cubicBezTo>
                  <a:pt x="166" y="5954"/>
                  <a:pt x="179" y="5932"/>
                  <a:pt x="208" y="5905"/>
                </a:cubicBezTo>
                <a:cubicBezTo>
                  <a:pt x="219" y="5896"/>
                  <a:pt x="249" y="5874"/>
                  <a:pt x="300" y="5840"/>
                </a:cubicBezTo>
                <a:cubicBezTo>
                  <a:pt x="351" y="5804"/>
                  <a:pt x="399" y="5760"/>
                  <a:pt x="445" y="5705"/>
                </a:cubicBezTo>
                <a:cubicBezTo>
                  <a:pt x="492" y="5650"/>
                  <a:pt x="532" y="5587"/>
                  <a:pt x="564" y="5512"/>
                </a:cubicBezTo>
                <a:cubicBezTo>
                  <a:pt x="596" y="5439"/>
                  <a:pt x="617" y="5373"/>
                  <a:pt x="625" y="5315"/>
                </a:cubicBezTo>
                <a:cubicBezTo>
                  <a:pt x="634" y="5258"/>
                  <a:pt x="638" y="5192"/>
                  <a:pt x="638" y="5121"/>
                </a:cubicBezTo>
                <a:cubicBezTo>
                  <a:pt x="636" y="5058"/>
                  <a:pt x="629" y="4960"/>
                  <a:pt x="618" y="4825"/>
                </a:cubicBezTo>
                <a:cubicBezTo>
                  <a:pt x="606" y="4690"/>
                  <a:pt x="595" y="4553"/>
                  <a:pt x="584" y="4415"/>
                </a:cubicBezTo>
                <a:cubicBezTo>
                  <a:pt x="574" y="4277"/>
                  <a:pt x="572" y="4156"/>
                  <a:pt x="578" y="4048"/>
                </a:cubicBezTo>
                <a:cubicBezTo>
                  <a:pt x="584" y="3907"/>
                  <a:pt x="603" y="3792"/>
                  <a:pt x="632" y="3704"/>
                </a:cubicBezTo>
                <a:cubicBezTo>
                  <a:pt x="661" y="3616"/>
                  <a:pt x="708" y="3518"/>
                  <a:pt x="772" y="3412"/>
                </a:cubicBezTo>
                <a:cubicBezTo>
                  <a:pt x="837" y="3305"/>
                  <a:pt x="893" y="3239"/>
                  <a:pt x="941" y="3215"/>
                </a:cubicBezTo>
                <a:lnTo>
                  <a:pt x="1273" y="3012"/>
                </a:lnTo>
                <a:cubicBezTo>
                  <a:pt x="1174" y="2959"/>
                  <a:pt x="1094" y="2915"/>
                  <a:pt x="1034" y="2880"/>
                </a:cubicBezTo>
                <a:cubicBezTo>
                  <a:pt x="975" y="2844"/>
                  <a:pt x="924" y="2806"/>
                  <a:pt x="884" y="2767"/>
                </a:cubicBezTo>
                <a:cubicBezTo>
                  <a:pt x="844" y="2729"/>
                  <a:pt x="796" y="2661"/>
                  <a:pt x="739" y="2564"/>
                </a:cubicBezTo>
                <a:cubicBezTo>
                  <a:pt x="683" y="2467"/>
                  <a:pt x="639" y="2372"/>
                  <a:pt x="611" y="2279"/>
                </a:cubicBezTo>
                <a:cubicBezTo>
                  <a:pt x="582" y="2187"/>
                  <a:pt x="565" y="2085"/>
                  <a:pt x="558" y="1973"/>
                </a:cubicBezTo>
                <a:cubicBezTo>
                  <a:pt x="550" y="1862"/>
                  <a:pt x="552" y="1753"/>
                  <a:pt x="562" y="1648"/>
                </a:cubicBezTo>
                <a:cubicBezTo>
                  <a:pt x="566" y="1592"/>
                  <a:pt x="580" y="1478"/>
                  <a:pt x="605" y="1308"/>
                </a:cubicBezTo>
                <a:cubicBezTo>
                  <a:pt x="629" y="1139"/>
                  <a:pt x="643" y="1004"/>
                  <a:pt x="646" y="904"/>
                </a:cubicBezTo>
                <a:cubicBezTo>
                  <a:pt x="649" y="805"/>
                  <a:pt x="641" y="718"/>
                  <a:pt x="619" y="644"/>
                </a:cubicBezTo>
                <a:cubicBezTo>
                  <a:pt x="603" y="589"/>
                  <a:pt x="569" y="522"/>
                  <a:pt x="520" y="441"/>
                </a:cubicBezTo>
                <a:cubicBezTo>
                  <a:pt x="470" y="360"/>
                  <a:pt x="411" y="293"/>
                  <a:pt x="341" y="240"/>
                </a:cubicBezTo>
                <a:cubicBezTo>
                  <a:pt x="272" y="187"/>
                  <a:pt x="208" y="152"/>
                  <a:pt x="152" y="132"/>
                </a:cubicBezTo>
                <a:lnTo>
                  <a:pt x="0" y="82"/>
                </a:lnTo>
                <a:close/>
              </a:path>
            </a:pathLst>
          </a:custGeom>
          <a:solidFill>
            <a:srgbClr val="99CC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598" tIns="35226" rIns="67598" bIns="35226"/>
          <a:lstStyle/>
          <a:p>
            <a:endParaRPr lang="zh-CN" altLang="en-US"/>
          </a:p>
        </p:txBody>
      </p:sp>
      <p:grpSp>
        <p:nvGrpSpPr>
          <p:cNvPr id="2" name="组合 26"/>
          <p:cNvGrpSpPr>
            <a:grpSpLocks/>
          </p:cNvGrpSpPr>
          <p:nvPr/>
        </p:nvGrpSpPr>
        <p:grpSpPr bwMode="auto">
          <a:xfrm>
            <a:off x="1531937" y="1016000"/>
            <a:ext cx="4537075" cy="915987"/>
            <a:chOff x="0" y="0"/>
            <a:chExt cx="3233739" cy="696912"/>
          </a:xfrm>
        </p:grpSpPr>
        <p:sp>
          <p:nvSpPr>
            <p:cNvPr id="27671" name="Freeform 5"/>
            <p:cNvSpPr>
              <a:spLocks noChangeArrowheads="1"/>
            </p:cNvSpPr>
            <p:nvPr/>
          </p:nvSpPr>
          <p:spPr bwMode="auto">
            <a:xfrm>
              <a:off x="0" y="0"/>
              <a:ext cx="3233738" cy="696912"/>
            </a:xfrm>
            <a:custGeom>
              <a:avLst/>
              <a:gdLst>
                <a:gd name="T0" fmla="*/ 2147483647 w 4587"/>
                <a:gd name="T1" fmla="*/ 0 h 986"/>
                <a:gd name="T2" fmla="*/ 2147483647 w 4587"/>
                <a:gd name="T3" fmla="*/ 0 h 986"/>
                <a:gd name="T4" fmla="*/ 2147483647 w 4587"/>
                <a:gd name="T5" fmla="*/ 2147483647 h 986"/>
                <a:gd name="T6" fmla="*/ 2147483647 w 4587"/>
                <a:gd name="T7" fmla="*/ 2147483647 h 986"/>
                <a:gd name="T8" fmla="*/ 2147483647 w 4587"/>
                <a:gd name="T9" fmla="*/ 2147483647 h 986"/>
                <a:gd name="T10" fmla="*/ 2147483647 w 4587"/>
                <a:gd name="T11" fmla="*/ 2147483647 h 986"/>
                <a:gd name="T12" fmla="*/ 0 w 4587"/>
                <a:gd name="T13" fmla="*/ 2147483647 h 986"/>
                <a:gd name="T14" fmla="*/ 0 w 4587"/>
                <a:gd name="T15" fmla="*/ 2147483647 h 986"/>
                <a:gd name="T16" fmla="*/ 2147483647 w 4587"/>
                <a:gd name="T17" fmla="*/ 0 h 98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587"/>
                <a:gd name="T28" fmla="*/ 0 h 986"/>
                <a:gd name="T29" fmla="*/ 4587 w 4587"/>
                <a:gd name="T30" fmla="*/ 986 h 98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587" h="986">
                  <a:moveTo>
                    <a:pt x="156" y="0"/>
                  </a:moveTo>
                  <a:lnTo>
                    <a:pt x="4432" y="0"/>
                  </a:lnTo>
                  <a:cubicBezTo>
                    <a:pt x="4517" y="0"/>
                    <a:pt x="4587" y="70"/>
                    <a:pt x="4587" y="156"/>
                  </a:cubicBezTo>
                  <a:lnTo>
                    <a:pt x="4587" y="830"/>
                  </a:lnTo>
                  <a:cubicBezTo>
                    <a:pt x="4587" y="916"/>
                    <a:pt x="4517" y="986"/>
                    <a:pt x="4432" y="986"/>
                  </a:cubicBezTo>
                  <a:lnTo>
                    <a:pt x="156" y="986"/>
                  </a:lnTo>
                  <a:cubicBezTo>
                    <a:pt x="70" y="986"/>
                    <a:pt x="0" y="916"/>
                    <a:pt x="0" y="830"/>
                  </a:cubicBezTo>
                  <a:lnTo>
                    <a:pt x="0" y="156"/>
                  </a:lnTo>
                  <a:cubicBezTo>
                    <a:pt x="0" y="70"/>
                    <a:pt x="70" y="0"/>
                    <a:pt x="156" y="0"/>
                  </a:cubicBezTo>
                  <a:close/>
                </a:path>
              </a:pathLst>
            </a:custGeom>
            <a:solidFill>
              <a:srgbClr val="FFFFFF"/>
            </a:solidFill>
            <a:ln w="10">
              <a:solidFill>
                <a:srgbClr val="919191"/>
              </a:solidFill>
              <a:miter lim="800000"/>
              <a:headEnd/>
              <a:tailEnd/>
            </a:ln>
          </p:spPr>
          <p:txBody>
            <a:bodyPr lIns="68571" tIns="34285" rIns="68571" bIns="34285"/>
            <a:lstStyle/>
            <a:p>
              <a:endParaRPr lang="zh-CN" altLang="en-US"/>
            </a:p>
          </p:txBody>
        </p:sp>
        <p:sp>
          <p:nvSpPr>
            <p:cNvPr id="27672" name="TextBox 28"/>
            <p:cNvSpPr>
              <a:spLocks noChangeArrowheads="1"/>
            </p:cNvSpPr>
            <p:nvPr/>
          </p:nvSpPr>
          <p:spPr bwMode="auto">
            <a:xfrm>
              <a:off x="11879" y="166371"/>
              <a:ext cx="3221860" cy="359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71" tIns="34285" rIns="68571" bIns="34285">
              <a:spAutoFit/>
            </a:bodyPr>
            <a:lstStyle>
              <a:lvl1pPr defTabSz="685800">
                <a:defRPr sz="13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defTabSz="685800">
                <a:defRPr sz="13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defTabSz="685800">
                <a:defRPr sz="13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defTabSz="685800">
                <a:defRPr sz="13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defTabSz="685800">
                <a:defRPr sz="13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13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13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13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13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/>
              <a:endParaRPr lang="zh-CN" altLang="en-US" dirty="0"/>
            </a:p>
          </p:txBody>
        </p:sp>
      </p:grpSp>
      <p:grpSp>
        <p:nvGrpSpPr>
          <p:cNvPr id="4" name="组合 32"/>
          <p:cNvGrpSpPr>
            <a:grpSpLocks/>
          </p:cNvGrpSpPr>
          <p:nvPr/>
        </p:nvGrpSpPr>
        <p:grpSpPr bwMode="auto">
          <a:xfrm>
            <a:off x="1531937" y="2265363"/>
            <a:ext cx="4537076" cy="1099236"/>
            <a:chOff x="0" y="0"/>
            <a:chExt cx="3233739" cy="696912"/>
          </a:xfrm>
        </p:grpSpPr>
        <p:sp>
          <p:nvSpPr>
            <p:cNvPr id="27667" name="Freeform 7"/>
            <p:cNvSpPr>
              <a:spLocks noChangeArrowheads="1"/>
            </p:cNvSpPr>
            <p:nvPr/>
          </p:nvSpPr>
          <p:spPr bwMode="auto">
            <a:xfrm>
              <a:off x="0" y="0"/>
              <a:ext cx="3233738" cy="696912"/>
            </a:xfrm>
            <a:custGeom>
              <a:avLst/>
              <a:gdLst>
                <a:gd name="T0" fmla="*/ 2147483647 w 4587"/>
                <a:gd name="T1" fmla="*/ 0 h 986"/>
                <a:gd name="T2" fmla="*/ 2147483647 w 4587"/>
                <a:gd name="T3" fmla="*/ 0 h 986"/>
                <a:gd name="T4" fmla="*/ 2147483647 w 4587"/>
                <a:gd name="T5" fmla="*/ 2147483647 h 986"/>
                <a:gd name="T6" fmla="*/ 2147483647 w 4587"/>
                <a:gd name="T7" fmla="*/ 2147483647 h 986"/>
                <a:gd name="T8" fmla="*/ 2147483647 w 4587"/>
                <a:gd name="T9" fmla="*/ 2147483647 h 986"/>
                <a:gd name="T10" fmla="*/ 2147483647 w 4587"/>
                <a:gd name="T11" fmla="*/ 2147483647 h 986"/>
                <a:gd name="T12" fmla="*/ 0 w 4587"/>
                <a:gd name="T13" fmla="*/ 2147483647 h 986"/>
                <a:gd name="T14" fmla="*/ 0 w 4587"/>
                <a:gd name="T15" fmla="*/ 2147483647 h 986"/>
                <a:gd name="T16" fmla="*/ 2147483647 w 4587"/>
                <a:gd name="T17" fmla="*/ 0 h 98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587"/>
                <a:gd name="T28" fmla="*/ 0 h 986"/>
                <a:gd name="T29" fmla="*/ 4587 w 4587"/>
                <a:gd name="T30" fmla="*/ 986 h 98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587" h="986">
                  <a:moveTo>
                    <a:pt x="156" y="0"/>
                  </a:moveTo>
                  <a:lnTo>
                    <a:pt x="4432" y="0"/>
                  </a:lnTo>
                  <a:cubicBezTo>
                    <a:pt x="4517" y="0"/>
                    <a:pt x="4587" y="70"/>
                    <a:pt x="4587" y="156"/>
                  </a:cubicBezTo>
                  <a:lnTo>
                    <a:pt x="4587" y="830"/>
                  </a:lnTo>
                  <a:cubicBezTo>
                    <a:pt x="4587" y="916"/>
                    <a:pt x="4517" y="986"/>
                    <a:pt x="4432" y="986"/>
                  </a:cubicBezTo>
                  <a:lnTo>
                    <a:pt x="156" y="986"/>
                  </a:lnTo>
                  <a:cubicBezTo>
                    <a:pt x="70" y="986"/>
                    <a:pt x="0" y="916"/>
                    <a:pt x="0" y="830"/>
                  </a:cubicBezTo>
                  <a:lnTo>
                    <a:pt x="0" y="156"/>
                  </a:lnTo>
                  <a:cubicBezTo>
                    <a:pt x="0" y="70"/>
                    <a:pt x="70" y="0"/>
                    <a:pt x="156" y="0"/>
                  </a:cubicBezTo>
                  <a:close/>
                </a:path>
              </a:pathLst>
            </a:custGeom>
            <a:solidFill>
              <a:srgbClr val="FFFFFF"/>
            </a:solidFill>
            <a:ln w="10">
              <a:solidFill>
                <a:srgbClr val="919191"/>
              </a:solidFill>
              <a:miter lim="800000"/>
              <a:headEnd/>
              <a:tailEnd/>
            </a:ln>
          </p:spPr>
          <p:txBody>
            <a:bodyPr lIns="68571" tIns="34285" rIns="68571" bIns="34285"/>
            <a:lstStyle/>
            <a:p>
              <a:endParaRPr lang="zh-CN" altLang="en-US"/>
            </a:p>
          </p:txBody>
        </p:sp>
        <p:sp>
          <p:nvSpPr>
            <p:cNvPr id="27668" name="TextBox 34"/>
            <p:cNvSpPr>
              <a:spLocks noChangeArrowheads="1"/>
            </p:cNvSpPr>
            <p:nvPr/>
          </p:nvSpPr>
          <p:spPr bwMode="auto">
            <a:xfrm>
              <a:off x="11879" y="117623"/>
              <a:ext cx="3221860" cy="4620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71" tIns="34285" rIns="68571" bIns="34285">
              <a:spAutoFit/>
            </a:bodyPr>
            <a:lstStyle>
              <a:lvl1pPr defTabSz="685800">
                <a:defRPr sz="13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defTabSz="685800">
                <a:defRPr sz="13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defTabSz="685800">
                <a:defRPr sz="13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defTabSz="685800">
                <a:defRPr sz="13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defTabSz="685800">
                <a:defRPr sz="13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13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13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13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13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/>
              <a:endParaRPr lang="zh-CN" altLang="en-US" sz="18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6" name="组合 38"/>
          <p:cNvGrpSpPr>
            <a:grpSpLocks/>
          </p:cNvGrpSpPr>
          <p:nvPr/>
        </p:nvGrpSpPr>
        <p:grpSpPr bwMode="auto">
          <a:xfrm>
            <a:off x="1531937" y="3516315"/>
            <a:ext cx="4537076" cy="965198"/>
            <a:chOff x="0" y="0"/>
            <a:chExt cx="3233738" cy="695325"/>
          </a:xfrm>
        </p:grpSpPr>
        <p:sp>
          <p:nvSpPr>
            <p:cNvPr id="27663" name="Freeform 9"/>
            <p:cNvSpPr>
              <a:spLocks noChangeArrowheads="1"/>
            </p:cNvSpPr>
            <p:nvPr/>
          </p:nvSpPr>
          <p:spPr bwMode="auto">
            <a:xfrm>
              <a:off x="0" y="0"/>
              <a:ext cx="3233738" cy="695325"/>
            </a:xfrm>
            <a:custGeom>
              <a:avLst/>
              <a:gdLst>
                <a:gd name="T0" fmla="*/ 2147483647 w 4587"/>
                <a:gd name="T1" fmla="*/ 0 h 985"/>
                <a:gd name="T2" fmla="*/ 2147483647 w 4587"/>
                <a:gd name="T3" fmla="*/ 0 h 985"/>
                <a:gd name="T4" fmla="*/ 2147483647 w 4587"/>
                <a:gd name="T5" fmla="*/ 2147483647 h 985"/>
                <a:gd name="T6" fmla="*/ 2147483647 w 4587"/>
                <a:gd name="T7" fmla="*/ 2147483647 h 985"/>
                <a:gd name="T8" fmla="*/ 2147483647 w 4587"/>
                <a:gd name="T9" fmla="*/ 2147483647 h 985"/>
                <a:gd name="T10" fmla="*/ 2147483647 w 4587"/>
                <a:gd name="T11" fmla="*/ 2147483647 h 985"/>
                <a:gd name="T12" fmla="*/ 0 w 4587"/>
                <a:gd name="T13" fmla="*/ 2147483647 h 985"/>
                <a:gd name="T14" fmla="*/ 0 w 4587"/>
                <a:gd name="T15" fmla="*/ 2147483647 h 985"/>
                <a:gd name="T16" fmla="*/ 2147483647 w 4587"/>
                <a:gd name="T17" fmla="*/ 0 h 98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587"/>
                <a:gd name="T28" fmla="*/ 0 h 985"/>
                <a:gd name="T29" fmla="*/ 4587 w 4587"/>
                <a:gd name="T30" fmla="*/ 985 h 98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587" h="985">
                  <a:moveTo>
                    <a:pt x="156" y="0"/>
                  </a:moveTo>
                  <a:lnTo>
                    <a:pt x="4432" y="0"/>
                  </a:lnTo>
                  <a:cubicBezTo>
                    <a:pt x="4517" y="0"/>
                    <a:pt x="4587" y="70"/>
                    <a:pt x="4587" y="155"/>
                  </a:cubicBezTo>
                  <a:lnTo>
                    <a:pt x="4587" y="830"/>
                  </a:lnTo>
                  <a:cubicBezTo>
                    <a:pt x="4587" y="915"/>
                    <a:pt x="4517" y="985"/>
                    <a:pt x="4432" y="985"/>
                  </a:cubicBezTo>
                  <a:lnTo>
                    <a:pt x="156" y="985"/>
                  </a:lnTo>
                  <a:cubicBezTo>
                    <a:pt x="70" y="985"/>
                    <a:pt x="0" y="915"/>
                    <a:pt x="0" y="830"/>
                  </a:cubicBezTo>
                  <a:lnTo>
                    <a:pt x="0" y="155"/>
                  </a:lnTo>
                  <a:cubicBezTo>
                    <a:pt x="0" y="70"/>
                    <a:pt x="70" y="0"/>
                    <a:pt x="156" y="0"/>
                  </a:cubicBezTo>
                  <a:close/>
                </a:path>
              </a:pathLst>
            </a:custGeom>
            <a:solidFill>
              <a:srgbClr val="FFFFFF"/>
            </a:solidFill>
            <a:ln w="10">
              <a:solidFill>
                <a:srgbClr val="919191"/>
              </a:solidFill>
              <a:miter lim="800000"/>
              <a:headEnd/>
              <a:tailEnd/>
            </a:ln>
          </p:spPr>
          <p:txBody>
            <a:bodyPr lIns="68571" tIns="34285" rIns="68571" bIns="34285"/>
            <a:lstStyle/>
            <a:p>
              <a:endParaRPr lang="zh-CN" altLang="en-US"/>
            </a:p>
          </p:txBody>
        </p:sp>
        <p:sp>
          <p:nvSpPr>
            <p:cNvPr id="27664" name="TextBox 40"/>
            <p:cNvSpPr>
              <a:spLocks noChangeArrowheads="1"/>
            </p:cNvSpPr>
            <p:nvPr/>
          </p:nvSpPr>
          <p:spPr bwMode="auto">
            <a:xfrm>
              <a:off x="11878" y="116828"/>
              <a:ext cx="3221860" cy="4623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71" tIns="34285" rIns="68571" bIns="34285">
              <a:spAutoFit/>
            </a:bodyPr>
            <a:lstStyle>
              <a:lvl1pPr defTabSz="685800">
                <a:defRPr sz="13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defTabSz="685800">
                <a:defRPr sz="13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defTabSz="685800">
                <a:defRPr sz="13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defTabSz="685800">
                <a:defRPr sz="13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defTabSz="685800">
                <a:defRPr sz="13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13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13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13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13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/>
              <a:endParaRPr lang="zh-CN" altLang="en-US" sz="18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8" name="组合 44"/>
          <p:cNvGrpSpPr>
            <a:grpSpLocks/>
          </p:cNvGrpSpPr>
          <p:nvPr/>
        </p:nvGrpSpPr>
        <p:grpSpPr bwMode="auto">
          <a:xfrm>
            <a:off x="6816726" y="1657350"/>
            <a:ext cx="2328862" cy="2332038"/>
            <a:chOff x="0" y="0"/>
            <a:chExt cx="3105388" cy="3109278"/>
          </a:xfrm>
        </p:grpSpPr>
        <p:sp>
          <p:nvSpPr>
            <p:cNvPr id="27659" name="Oval 15"/>
            <p:cNvSpPr>
              <a:spLocks noChangeArrowheads="1"/>
            </p:cNvSpPr>
            <p:nvPr/>
          </p:nvSpPr>
          <p:spPr bwMode="auto">
            <a:xfrm>
              <a:off x="0" y="0"/>
              <a:ext cx="3105388" cy="3109278"/>
            </a:xfrm>
            <a:prstGeom prst="ellipse">
              <a:avLst/>
            </a:prstGeom>
            <a:solidFill>
              <a:schemeClr val="bg1"/>
            </a:solidFill>
            <a:ln w="0">
              <a:solidFill>
                <a:schemeClr val="accent2"/>
              </a:solidFill>
              <a:round/>
              <a:headEnd/>
              <a:tailEnd/>
            </a:ln>
          </p:spPr>
          <p:txBody>
            <a:bodyPr lIns="67618" tIns="35238" rIns="67618" bIns="35238"/>
            <a:lstStyle>
              <a:lvl1pPr defTabSz="685800">
                <a:defRPr sz="13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defTabSz="685800">
                <a:defRPr sz="13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defTabSz="685800">
                <a:defRPr sz="13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defTabSz="685800">
                <a:defRPr sz="13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defTabSz="685800">
                <a:defRPr sz="13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13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13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13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13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endParaRPr lang="zh-CN" altLang="en-US">
                <a:solidFill>
                  <a:srgbClr val="294A5A"/>
                </a:solidFill>
                <a:sym typeface="Arial" pitchFamily="34" charset="0"/>
              </a:endParaRPr>
            </a:p>
          </p:txBody>
        </p:sp>
        <p:sp>
          <p:nvSpPr>
            <p:cNvPr id="27660" name="TextBox 46"/>
            <p:cNvSpPr>
              <a:spLocks noChangeArrowheads="1"/>
            </p:cNvSpPr>
            <p:nvPr/>
          </p:nvSpPr>
          <p:spPr bwMode="auto">
            <a:xfrm>
              <a:off x="503805" y="366171"/>
              <a:ext cx="2447054" cy="2531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71" tIns="34285" rIns="68571" bIns="34285">
              <a:spAutoFit/>
            </a:bodyPr>
            <a:lstStyle>
              <a:lvl1pPr defTabSz="685800">
                <a:defRPr sz="13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defTabSz="685800">
                <a:defRPr sz="13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defTabSz="685800">
                <a:defRPr sz="13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defTabSz="685800">
                <a:defRPr sz="13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defTabSz="685800">
                <a:defRPr sz="13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13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13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13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13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6000" b="1" dirty="0">
                  <a:solidFill>
                    <a:schemeClr val="accent2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文本内容</a:t>
              </a:r>
            </a:p>
          </p:txBody>
        </p:sp>
      </p:grpSp>
      <p:sp>
        <p:nvSpPr>
          <p:cNvPr id="101377" name="Rectangle 1"/>
          <p:cNvSpPr>
            <a:spLocks noChangeArrowheads="1"/>
          </p:cNvSpPr>
          <p:nvPr/>
        </p:nvSpPr>
        <p:spPr bwMode="auto">
          <a:xfrm>
            <a:off x="1531938" y="1125023"/>
            <a:ext cx="390203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一、审辩思维内涵理解及培养必要</a:t>
            </a:r>
            <a:endParaRPr kumimoji="0" lang="zh-CN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01378" name="Rectangle 2"/>
          <p:cNvSpPr>
            <a:spLocks noChangeArrowheads="1"/>
          </p:cNvSpPr>
          <p:nvPr/>
        </p:nvSpPr>
        <p:spPr bwMode="auto">
          <a:xfrm>
            <a:off x="1440821" y="2589388"/>
            <a:ext cx="462819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571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二、课堂追问内涵理解与审辩思维的关系</a:t>
            </a:r>
            <a:endParaRPr kumimoji="0" lang="zh-CN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01379" name="Rectangle 3"/>
          <p:cNvSpPr>
            <a:spLocks noChangeArrowheads="1"/>
          </p:cNvSpPr>
          <p:nvPr/>
        </p:nvSpPr>
        <p:spPr bwMode="auto">
          <a:xfrm>
            <a:off x="1440821" y="3830639"/>
            <a:ext cx="470673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zh-CN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  三、</a:t>
            </a:r>
            <a:r>
              <a:rPr kumimoji="0" lang="zh-CN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于课堂追问中培育审辩思维的策略</a:t>
            </a:r>
            <a:r>
              <a:rPr kumimoji="0" lang="zh-CN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探究</a:t>
            </a:r>
            <a:endParaRPr kumimoji="0" lang="zh-CN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2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2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900"/>
                            </p:stCondLst>
                            <p:childTnLst>
                              <p:par>
                                <p:cTn id="18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0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4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26"/>
          <p:cNvGrpSpPr>
            <a:grpSpLocks/>
          </p:cNvGrpSpPr>
          <p:nvPr/>
        </p:nvGrpSpPr>
        <p:grpSpPr bwMode="auto">
          <a:xfrm>
            <a:off x="1531938" y="1016000"/>
            <a:ext cx="1744766" cy="915987"/>
            <a:chOff x="0" y="0"/>
            <a:chExt cx="3233739" cy="696912"/>
          </a:xfrm>
        </p:grpSpPr>
        <p:sp>
          <p:nvSpPr>
            <p:cNvPr id="27671" name="Freeform 5"/>
            <p:cNvSpPr>
              <a:spLocks noChangeArrowheads="1"/>
            </p:cNvSpPr>
            <p:nvPr/>
          </p:nvSpPr>
          <p:spPr bwMode="auto">
            <a:xfrm>
              <a:off x="0" y="0"/>
              <a:ext cx="3233738" cy="696912"/>
            </a:xfrm>
            <a:custGeom>
              <a:avLst/>
              <a:gdLst>
                <a:gd name="T0" fmla="*/ 2147483647 w 4587"/>
                <a:gd name="T1" fmla="*/ 0 h 986"/>
                <a:gd name="T2" fmla="*/ 2147483647 w 4587"/>
                <a:gd name="T3" fmla="*/ 0 h 986"/>
                <a:gd name="T4" fmla="*/ 2147483647 w 4587"/>
                <a:gd name="T5" fmla="*/ 2147483647 h 986"/>
                <a:gd name="T6" fmla="*/ 2147483647 w 4587"/>
                <a:gd name="T7" fmla="*/ 2147483647 h 986"/>
                <a:gd name="T8" fmla="*/ 2147483647 w 4587"/>
                <a:gd name="T9" fmla="*/ 2147483647 h 986"/>
                <a:gd name="T10" fmla="*/ 2147483647 w 4587"/>
                <a:gd name="T11" fmla="*/ 2147483647 h 986"/>
                <a:gd name="T12" fmla="*/ 0 w 4587"/>
                <a:gd name="T13" fmla="*/ 2147483647 h 986"/>
                <a:gd name="T14" fmla="*/ 0 w 4587"/>
                <a:gd name="T15" fmla="*/ 2147483647 h 986"/>
                <a:gd name="T16" fmla="*/ 2147483647 w 4587"/>
                <a:gd name="T17" fmla="*/ 0 h 98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587"/>
                <a:gd name="T28" fmla="*/ 0 h 986"/>
                <a:gd name="T29" fmla="*/ 4587 w 4587"/>
                <a:gd name="T30" fmla="*/ 986 h 98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587" h="986">
                  <a:moveTo>
                    <a:pt x="156" y="0"/>
                  </a:moveTo>
                  <a:lnTo>
                    <a:pt x="4432" y="0"/>
                  </a:lnTo>
                  <a:cubicBezTo>
                    <a:pt x="4517" y="0"/>
                    <a:pt x="4587" y="70"/>
                    <a:pt x="4587" y="156"/>
                  </a:cubicBezTo>
                  <a:lnTo>
                    <a:pt x="4587" y="830"/>
                  </a:lnTo>
                  <a:cubicBezTo>
                    <a:pt x="4587" y="916"/>
                    <a:pt x="4517" y="986"/>
                    <a:pt x="4432" y="986"/>
                  </a:cubicBezTo>
                  <a:lnTo>
                    <a:pt x="156" y="986"/>
                  </a:lnTo>
                  <a:cubicBezTo>
                    <a:pt x="70" y="986"/>
                    <a:pt x="0" y="916"/>
                    <a:pt x="0" y="830"/>
                  </a:cubicBezTo>
                  <a:lnTo>
                    <a:pt x="0" y="156"/>
                  </a:lnTo>
                  <a:cubicBezTo>
                    <a:pt x="0" y="70"/>
                    <a:pt x="70" y="0"/>
                    <a:pt x="156" y="0"/>
                  </a:cubicBezTo>
                  <a:close/>
                </a:path>
              </a:pathLst>
            </a:custGeom>
            <a:solidFill>
              <a:srgbClr val="FFFFFF"/>
            </a:solidFill>
            <a:ln w="10">
              <a:solidFill>
                <a:srgbClr val="919191"/>
              </a:solidFill>
              <a:miter lim="800000"/>
              <a:headEnd/>
              <a:tailEnd/>
            </a:ln>
          </p:spPr>
          <p:txBody>
            <a:bodyPr lIns="68571" tIns="34285" rIns="68571" bIns="34285"/>
            <a:lstStyle/>
            <a:p>
              <a:endParaRPr lang="zh-CN" altLang="en-US"/>
            </a:p>
          </p:txBody>
        </p:sp>
        <p:sp>
          <p:nvSpPr>
            <p:cNvPr id="27672" name="TextBox 28"/>
            <p:cNvSpPr>
              <a:spLocks noChangeArrowheads="1"/>
            </p:cNvSpPr>
            <p:nvPr/>
          </p:nvSpPr>
          <p:spPr bwMode="auto">
            <a:xfrm>
              <a:off x="11879" y="166371"/>
              <a:ext cx="3221860" cy="359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71" tIns="34285" rIns="68571" bIns="34285">
              <a:spAutoFit/>
            </a:bodyPr>
            <a:lstStyle>
              <a:lvl1pPr defTabSz="685800">
                <a:defRPr sz="13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defTabSz="685800">
                <a:defRPr sz="13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defTabSz="685800">
                <a:defRPr sz="13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defTabSz="685800">
                <a:defRPr sz="13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defTabSz="685800">
                <a:defRPr sz="13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13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13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13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13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/>
              <a:endParaRPr lang="zh-CN" altLang="en-US" dirty="0"/>
            </a:p>
          </p:txBody>
        </p:sp>
      </p:grpSp>
      <p:grpSp>
        <p:nvGrpSpPr>
          <p:cNvPr id="3" name="组合 32"/>
          <p:cNvGrpSpPr>
            <a:grpSpLocks/>
          </p:cNvGrpSpPr>
          <p:nvPr/>
        </p:nvGrpSpPr>
        <p:grpSpPr bwMode="auto">
          <a:xfrm>
            <a:off x="6444924" y="916429"/>
            <a:ext cx="2514912" cy="930692"/>
            <a:chOff x="0" y="0"/>
            <a:chExt cx="3233739" cy="696912"/>
          </a:xfrm>
        </p:grpSpPr>
        <p:sp>
          <p:nvSpPr>
            <p:cNvPr id="27667" name="Freeform 7"/>
            <p:cNvSpPr>
              <a:spLocks noChangeArrowheads="1"/>
            </p:cNvSpPr>
            <p:nvPr/>
          </p:nvSpPr>
          <p:spPr bwMode="auto">
            <a:xfrm>
              <a:off x="0" y="0"/>
              <a:ext cx="3233738" cy="696912"/>
            </a:xfrm>
            <a:custGeom>
              <a:avLst/>
              <a:gdLst>
                <a:gd name="T0" fmla="*/ 2147483647 w 4587"/>
                <a:gd name="T1" fmla="*/ 0 h 986"/>
                <a:gd name="T2" fmla="*/ 2147483647 w 4587"/>
                <a:gd name="T3" fmla="*/ 0 h 986"/>
                <a:gd name="T4" fmla="*/ 2147483647 w 4587"/>
                <a:gd name="T5" fmla="*/ 2147483647 h 986"/>
                <a:gd name="T6" fmla="*/ 2147483647 w 4587"/>
                <a:gd name="T7" fmla="*/ 2147483647 h 986"/>
                <a:gd name="T8" fmla="*/ 2147483647 w 4587"/>
                <a:gd name="T9" fmla="*/ 2147483647 h 986"/>
                <a:gd name="T10" fmla="*/ 2147483647 w 4587"/>
                <a:gd name="T11" fmla="*/ 2147483647 h 986"/>
                <a:gd name="T12" fmla="*/ 0 w 4587"/>
                <a:gd name="T13" fmla="*/ 2147483647 h 986"/>
                <a:gd name="T14" fmla="*/ 0 w 4587"/>
                <a:gd name="T15" fmla="*/ 2147483647 h 986"/>
                <a:gd name="T16" fmla="*/ 2147483647 w 4587"/>
                <a:gd name="T17" fmla="*/ 0 h 98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587"/>
                <a:gd name="T28" fmla="*/ 0 h 986"/>
                <a:gd name="T29" fmla="*/ 4587 w 4587"/>
                <a:gd name="T30" fmla="*/ 986 h 98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587" h="986">
                  <a:moveTo>
                    <a:pt x="156" y="0"/>
                  </a:moveTo>
                  <a:lnTo>
                    <a:pt x="4432" y="0"/>
                  </a:lnTo>
                  <a:cubicBezTo>
                    <a:pt x="4517" y="0"/>
                    <a:pt x="4587" y="70"/>
                    <a:pt x="4587" y="156"/>
                  </a:cubicBezTo>
                  <a:lnTo>
                    <a:pt x="4587" y="830"/>
                  </a:lnTo>
                  <a:cubicBezTo>
                    <a:pt x="4587" y="916"/>
                    <a:pt x="4517" y="986"/>
                    <a:pt x="4432" y="986"/>
                  </a:cubicBezTo>
                  <a:lnTo>
                    <a:pt x="156" y="986"/>
                  </a:lnTo>
                  <a:cubicBezTo>
                    <a:pt x="70" y="986"/>
                    <a:pt x="0" y="916"/>
                    <a:pt x="0" y="830"/>
                  </a:cubicBezTo>
                  <a:lnTo>
                    <a:pt x="0" y="156"/>
                  </a:lnTo>
                  <a:cubicBezTo>
                    <a:pt x="0" y="70"/>
                    <a:pt x="70" y="0"/>
                    <a:pt x="156" y="0"/>
                  </a:cubicBezTo>
                  <a:close/>
                </a:path>
              </a:pathLst>
            </a:custGeom>
            <a:solidFill>
              <a:srgbClr val="FFFFFF"/>
            </a:solidFill>
            <a:ln w="10">
              <a:solidFill>
                <a:srgbClr val="919191"/>
              </a:solidFill>
              <a:miter lim="800000"/>
              <a:headEnd/>
              <a:tailEnd/>
            </a:ln>
          </p:spPr>
          <p:txBody>
            <a:bodyPr lIns="68571" tIns="34285" rIns="68571" bIns="34285"/>
            <a:lstStyle/>
            <a:p>
              <a:endParaRPr lang="zh-CN" altLang="en-US"/>
            </a:p>
          </p:txBody>
        </p:sp>
        <p:sp>
          <p:nvSpPr>
            <p:cNvPr id="27668" name="TextBox 34"/>
            <p:cNvSpPr>
              <a:spLocks noChangeArrowheads="1"/>
            </p:cNvSpPr>
            <p:nvPr/>
          </p:nvSpPr>
          <p:spPr bwMode="auto">
            <a:xfrm>
              <a:off x="11879" y="117623"/>
              <a:ext cx="3221860" cy="4620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71" tIns="34285" rIns="68571" bIns="34285">
              <a:spAutoFit/>
            </a:bodyPr>
            <a:lstStyle>
              <a:lvl1pPr defTabSz="685800">
                <a:defRPr sz="13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defTabSz="685800">
                <a:defRPr sz="13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defTabSz="685800">
                <a:defRPr sz="13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defTabSz="685800">
                <a:defRPr sz="13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defTabSz="685800">
                <a:defRPr sz="13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13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13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13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13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/>
              <a:endParaRPr lang="zh-CN" altLang="en-US" sz="18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01377" name="Rectangle 1"/>
          <p:cNvSpPr>
            <a:spLocks noChangeArrowheads="1"/>
          </p:cNvSpPr>
          <p:nvPr/>
        </p:nvSpPr>
        <p:spPr bwMode="auto">
          <a:xfrm>
            <a:off x="1234156" y="1280288"/>
            <a:ext cx="204254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一、</a:t>
            </a:r>
            <a:r>
              <a:rPr lang="zh-CN" altLang="en-US" sz="1800" b="1" dirty="0" smtClean="0">
                <a:latin typeface="Calibri" pitchFamily="34" charset="0"/>
                <a:cs typeface="Times New Roman" pitchFamily="18" charset="0"/>
              </a:rPr>
              <a:t>追问的类型</a:t>
            </a:r>
            <a:endParaRPr kumimoji="0" lang="zh-CN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8" name="右箭头 17"/>
          <p:cNvSpPr/>
          <p:nvPr/>
        </p:nvSpPr>
        <p:spPr bwMode="auto">
          <a:xfrm>
            <a:off x="3430951" y="1349577"/>
            <a:ext cx="504035" cy="369332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13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sp>
        <p:nvSpPr>
          <p:cNvPr id="19" name="Rectangle 1"/>
          <p:cNvSpPr>
            <a:spLocks noChangeArrowheads="1"/>
          </p:cNvSpPr>
          <p:nvPr/>
        </p:nvSpPr>
        <p:spPr bwMode="auto">
          <a:xfrm>
            <a:off x="6452418" y="1280288"/>
            <a:ext cx="250741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CN" altLang="en-US" sz="1800" b="1" dirty="0" smtClean="0">
                <a:cs typeface="宋体" pitchFamily="2" charset="-122"/>
              </a:rPr>
              <a:t>三、审辩思维的类型</a:t>
            </a:r>
            <a:endParaRPr kumimoji="0" lang="zh-CN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16163" y="554335"/>
            <a:ext cx="1422184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2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逻辑框架</a:t>
            </a:r>
            <a:endParaRPr lang="zh-CN" altLang="en-US" sz="2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1" name="矩形 20"/>
          <p:cNvSpPr/>
          <p:nvPr/>
        </p:nvSpPr>
        <p:spPr bwMode="auto">
          <a:xfrm>
            <a:off x="1404574" y="2140515"/>
            <a:ext cx="2026377" cy="259218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685800"/>
            <a:r>
              <a:rPr lang="en-US" altLang="zh-CN" b="1" dirty="0" smtClean="0"/>
              <a:t>1</a:t>
            </a:r>
            <a:r>
              <a:rPr lang="zh-CN" altLang="en-US" b="1" dirty="0" smtClean="0"/>
              <a:t>、</a:t>
            </a:r>
            <a:r>
              <a:rPr lang="zh-CN" altLang="zh-CN" b="1" dirty="0" smtClean="0"/>
              <a:t>体悟式追问</a:t>
            </a:r>
            <a:r>
              <a:rPr lang="zh-CN" altLang="en-US" b="1" dirty="0" smtClean="0"/>
              <a:t>（内容）</a:t>
            </a:r>
            <a:endParaRPr lang="en-US" altLang="zh-CN" b="1" dirty="0" smtClean="0"/>
          </a:p>
          <a:p>
            <a:pPr defTabSz="685800"/>
            <a:endParaRPr kumimoji="0" lang="en-US" altLang="zh-CN" sz="13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宋体" pitchFamily="2" charset="-122"/>
            </a:endParaRPr>
          </a:p>
          <a:p>
            <a:pPr defTabSz="685800"/>
            <a:r>
              <a:rPr lang="en-US" altLang="zh-CN" b="1" dirty="0" smtClean="0"/>
              <a:t> 2</a:t>
            </a:r>
            <a:r>
              <a:rPr lang="zh-CN" altLang="zh-CN" b="1" dirty="0" smtClean="0"/>
              <a:t>、比较式追问</a:t>
            </a:r>
            <a:r>
              <a:rPr lang="zh-CN" altLang="en-US" b="1" dirty="0" smtClean="0"/>
              <a:t>（结构）</a:t>
            </a:r>
            <a:endParaRPr lang="en-US" altLang="zh-CN" b="1" dirty="0" smtClean="0"/>
          </a:p>
          <a:p>
            <a:pPr defTabSz="685800"/>
            <a:endParaRPr kumimoji="0" lang="en-US" altLang="zh-CN" sz="13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宋体" pitchFamily="2" charset="-122"/>
            </a:endParaRPr>
          </a:p>
          <a:p>
            <a:pPr defTabSz="685800"/>
            <a:r>
              <a:rPr lang="en-US" altLang="zh-CN" dirty="0" smtClean="0"/>
              <a:t>3</a:t>
            </a:r>
            <a:r>
              <a:rPr lang="zh-CN" altLang="en-US" dirty="0" smtClean="0"/>
              <a:t>、</a:t>
            </a:r>
            <a:r>
              <a:rPr lang="zh-CN" altLang="zh-CN" b="1" dirty="0" smtClean="0"/>
              <a:t>转向式追问</a:t>
            </a:r>
            <a:r>
              <a:rPr lang="zh-CN" altLang="en-US" b="1" dirty="0" smtClean="0"/>
              <a:t>（对象）</a:t>
            </a:r>
            <a:endParaRPr lang="en-US" altLang="zh-CN" b="1" dirty="0" smtClean="0"/>
          </a:p>
          <a:p>
            <a:pPr defTabSz="685800"/>
            <a:endParaRPr lang="en-US" altLang="zh-CN" b="1" dirty="0" smtClean="0"/>
          </a:p>
          <a:p>
            <a:pPr defTabSz="685800"/>
            <a:r>
              <a:rPr lang="en-US" altLang="zh-CN" b="1" dirty="0" smtClean="0"/>
              <a:t>4</a:t>
            </a:r>
            <a:r>
              <a:rPr lang="zh-CN" altLang="en-US" b="1" dirty="0" smtClean="0"/>
              <a:t>、</a:t>
            </a:r>
            <a:r>
              <a:rPr lang="zh-CN" altLang="zh-CN" b="1" dirty="0" smtClean="0"/>
              <a:t>逆向式追问</a:t>
            </a:r>
            <a:r>
              <a:rPr lang="zh-CN" altLang="en-US" b="1" dirty="0" smtClean="0"/>
              <a:t>（方向）</a:t>
            </a:r>
            <a:endParaRPr lang="en-US" altLang="zh-CN" b="1" dirty="0" smtClean="0"/>
          </a:p>
          <a:p>
            <a:pPr defTabSz="685800"/>
            <a:endParaRPr lang="en-US" altLang="zh-CN" b="1" dirty="0" smtClean="0"/>
          </a:p>
          <a:p>
            <a:pPr defTabSz="685800"/>
            <a:r>
              <a:rPr lang="en-US" altLang="zh-CN" b="1" dirty="0" smtClean="0"/>
              <a:t>5</a:t>
            </a:r>
            <a:r>
              <a:rPr lang="zh-CN" altLang="en-US" b="1" dirty="0" smtClean="0"/>
              <a:t>、选择性追问（价值）</a:t>
            </a:r>
            <a:endParaRPr lang="en-US" altLang="zh-CN" b="1" dirty="0" smtClean="0"/>
          </a:p>
        </p:txBody>
      </p:sp>
      <p:sp>
        <p:nvSpPr>
          <p:cNvPr id="22" name="矩形 21"/>
          <p:cNvSpPr/>
          <p:nvPr/>
        </p:nvSpPr>
        <p:spPr bwMode="auto">
          <a:xfrm>
            <a:off x="6647346" y="2140515"/>
            <a:ext cx="2026377" cy="259218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685800"/>
            <a:r>
              <a:rPr lang="en-US" altLang="zh-CN" b="1" dirty="0" smtClean="0"/>
              <a:t>1</a:t>
            </a:r>
            <a:r>
              <a:rPr lang="zh-CN" altLang="en-US" b="1" dirty="0" smtClean="0"/>
              <a:t>、全面分析问题</a:t>
            </a:r>
            <a:endParaRPr lang="en-US" altLang="zh-CN" b="1" dirty="0" smtClean="0"/>
          </a:p>
          <a:p>
            <a:pPr defTabSz="685800"/>
            <a:endParaRPr kumimoji="0" lang="en-US" altLang="zh-CN" sz="1300" b="1" i="0" u="none" strike="noStrike" cap="none" normalizeH="0" baseline="0" dirty="0" smtClean="0">
              <a:ln>
                <a:noFill/>
              </a:ln>
              <a:solidFill>
                <a:schemeClr val="bg2">
                  <a:lumMod val="60000"/>
                  <a:lumOff val="40000"/>
                </a:schemeClr>
              </a:solidFill>
              <a:effectLst/>
              <a:latin typeface="Arial" pitchFamily="34" charset="0"/>
              <a:ea typeface="宋体" pitchFamily="2" charset="-122"/>
            </a:endParaRPr>
          </a:p>
          <a:p>
            <a:pPr defTabSz="685800"/>
            <a:r>
              <a:rPr lang="en-US" altLang="zh-CN" b="1" dirty="0" smtClean="0"/>
              <a:t>2</a:t>
            </a:r>
            <a:r>
              <a:rPr lang="zh-CN" altLang="en-US" b="1" dirty="0" smtClean="0"/>
              <a:t>、比较归纳包容能力</a:t>
            </a:r>
            <a:endParaRPr lang="en-US" altLang="zh-CN" b="1" dirty="0" smtClean="0"/>
          </a:p>
          <a:p>
            <a:pPr defTabSz="685800"/>
            <a:endParaRPr kumimoji="0" lang="en-US" altLang="zh-CN" sz="13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宋体" pitchFamily="2" charset="-122"/>
            </a:endParaRPr>
          </a:p>
          <a:p>
            <a:pPr defTabSz="685800"/>
            <a:r>
              <a:rPr lang="en-US" altLang="zh-CN" b="1" dirty="0" smtClean="0"/>
              <a:t>3</a:t>
            </a:r>
            <a:r>
              <a:rPr lang="zh-CN" altLang="en-US" b="1" dirty="0" smtClean="0"/>
              <a:t>、辩证分析的能力</a:t>
            </a:r>
            <a:endParaRPr lang="en-US" altLang="zh-CN" b="1" dirty="0" smtClean="0"/>
          </a:p>
          <a:p>
            <a:pPr defTabSz="685800"/>
            <a:endParaRPr kumimoji="0" lang="en-US" altLang="zh-CN" sz="13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宋体" pitchFamily="2" charset="-122"/>
            </a:endParaRPr>
          </a:p>
          <a:p>
            <a:pPr defTabSz="685800"/>
            <a:r>
              <a:rPr lang="en-US" altLang="zh-CN" b="1" dirty="0" smtClean="0"/>
              <a:t>4</a:t>
            </a:r>
            <a:r>
              <a:rPr lang="zh-CN" altLang="en-US" b="1" dirty="0" smtClean="0"/>
              <a:t>、批判质疑能力</a:t>
            </a:r>
            <a:endParaRPr lang="en-US" altLang="zh-CN" b="1" dirty="0" smtClean="0"/>
          </a:p>
          <a:p>
            <a:pPr defTabSz="685800"/>
            <a:endParaRPr kumimoji="0" lang="en-US" altLang="zh-CN" sz="13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宋体" pitchFamily="2" charset="-122"/>
            </a:endParaRPr>
          </a:p>
          <a:p>
            <a:pPr defTabSz="685800"/>
            <a:r>
              <a:rPr lang="en-US" altLang="zh-CN" b="1" dirty="0" smtClean="0"/>
              <a:t>5</a:t>
            </a:r>
            <a:r>
              <a:rPr lang="zh-CN" altLang="en-US" b="1" dirty="0" smtClean="0"/>
              <a:t>、</a:t>
            </a:r>
            <a:r>
              <a:rPr lang="zh-CN" altLang="zh-CN" b="1" dirty="0" smtClean="0"/>
              <a:t>解决</a:t>
            </a:r>
            <a:r>
              <a:rPr lang="zh-CN" altLang="en-US" b="1" dirty="0" smtClean="0"/>
              <a:t>真实</a:t>
            </a:r>
            <a:r>
              <a:rPr lang="zh-CN" altLang="zh-CN" b="1" dirty="0" smtClean="0"/>
              <a:t>问题的能力</a:t>
            </a:r>
            <a:endParaRPr kumimoji="0" lang="zh-CN" altLang="en-US" sz="13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宋体" pitchFamily="2" charset="-122"/>
            </a:endParaRPr>
          </a:p>
        </p:txBody>
      </p:sp>
      <p:grpSp>
        <p:nvGrpSpPr>
          <p:cNvPr id="23" name="组合 26"/>
          <p:cNvGrpSpPr>
            <a:grpSpLocks/>
          </p:cNvGrpSpPr>
          <p:nvPr/>
        </p:nvGrpSpPr>
        <p:grpSpPr bwMode="auto">
          <a:xfrm>
            <a:off x="4068759" y="1016000"/>
            <a:ext cx="1744766" cy="915987"/>
            <a:chOff x="0" y="0"/>
            <a:chExt cx="3233739" cy="696912"/>
          </a:xfrm>
        </p:grpSpPr>
        <p:sp>
          <p:nvSpPr>
            <p:cNvPr id="24" name="Freeform 5"/>
            <p:cNvSpPr>
              <a:spLocks noChangeArrowheads="1"/>
            </p:cNvSpPr>
            <p:nvPr/>
          </p:nvSpPr>
          <p:spPr bwMode="auto">
            <a:xfrm>
              <a:off x="0" y="0"/>
              <a:ext cx="3233738" cy="696912"/>
            </a:xfrm>
            <a:custGeom>
              <a:avLst/>
              <a:gdLst>
                <a:gd name="T0" fmla="*/ 2147483647 w 4587"/>
                <a:gd name="T1" fmla="*/ 0 h 986"/>
                <a:gd name="T2" fmla="*/ 2147483647 w 4587"/>
                <a:gd name="T3" fmla="*/ 0 h 986"/>
                <a:gd name="T4" fmla="*/ 2147483647 w 4587"/>
                <a:gd name="T5" fmla="*/ 2147483647 h 986"/>
                <a:gd name="T6" fmla="*/ 2147483647 w 4587"/>
                <a:gd name="T7" fmla="*/ 2147483647 h 986"/>
                <a:gd name="T8" fmla="*/ 2147483647 w 4587"/>
                <a:gd name="T9" fmla="*/ 2147483647 h 986"/>
                <a:gd name="T10" fmla="*/ 2147483647 w 4587"/>
                <a:gd name="T11" fmla="*/ 2147483647 h 986"/>
                <a:gd name="T12" fmla="*/ 0 w 4587"/>
                <a:gd name="T13" fmla="*/ 2147483647 h 986"/>
                <a:gd name="T14" fmla="*/ 0 w 4587"/>
                <a:gd name="T15" fmla="*/ 2147483647 h 986"/>
                <a:gd name="T16" fmla="*/ 2147483647 w 4587"/>
                <a:gd name="T17" fmla="*/ 0 h 98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587"/>
                <a:gd name="T28" fmla="*/ 0 h 986"/>
                <a:gd name="T29" fmla="*/ 4587 w 4587"/>
                <a:gd name="T30" fmla="*/ 986 h 98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587" h="986">
                  <a:moveTo>
                    <a:pt x="156" y="0"/>
                  </a:moveTo>
                  <a:lnTo>
                    <a:pt x="4432" y="0"/>
                  </a:lnTo>
                  <a:cubicBezTo>
                    <a:pt x="4517" y="0"/>
                    <a:pt x="4587" y="70"/>
                    <a:pt x="4587" y="156"/>
                  </a:cubicBezTo>
                  <a:lnTo>
                    <a:pt x="4587" y="830"/>
                  </a:lnTo>
                  <a:cubicBezTo>
                    <a:pt x="4587" y="916"/>
                    <a:pt x="4517" y="986"/>
                    <a:pt x="4432" y="986"/>
                  </a:cubicBezTo>
                  <a:lnTo>
                    <a:pt x="156" y="986"/>
                  </a:lnTo>
                  <a:cubicBezTo>
                    <a:pt x="70" y="986"/>
                    <a:pt x="0" y="916"/>
                    <a:pt x="0" y="830"/>
                  </a:cubicBezTo>
                  <a:lnTo>
                    <a:pt x="0" y="156"/>
                  </a:lnTo>
                  <a:cubicBezTo>
                    <a:pt x="0" y="70"/>
                    <a:pt x="70" y="0"/>
                    <a:pt x="156" y="0"/>
                  </a:cubicBezTo>
                  <a:close/>
                </a:path>
              </a:pathLst>
            </a:custGeom>
            <a:solidFill>
              <a:srgbClr val="FFFFFF"/>
            </a:solidFill>
            <a:ln w="10">
              <a:solidFill>
                <a:srgbClr val="919191"/>
              </a:solidFill>
              <a:miter lim="800000"/>
              <a:headEnd/>
              <a:tailEnd/>
            </a:ln>
          </p:spPr>
          <p:txBody>
            <a:bodyPr lIns="68571" tIns="34285" rIns="68571" bIns="34285"/>
            <a:lstStyle/>
            <a:p>
              <a:endParaRPr lang="zh-CN" altLang="en-US"/>
            </a:p>
          </p:txBody>
        </p:sp>
        <p:sp>
          <p:nvSpPr>
            <p:cNvPr id="25" name="TextBox 28"/>
            <p:cNvSpPr>
              <a:spLocks noChangeArrowheads="1"/>
            </p:cNvSpPr>
            <p:nvPr/>
          </p:nvSpPr>
          <p:spPr bwMode="auto">
            <a:xfrm>
              <a:off x="11879" y="166371"/>
              <a:ext cx="3221860" cy="359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71" tIns="34285" rIns="68571" bIns="34285">
              <a:spAutoFit/>
            </a:bodyPr>
            <a:lstStyle>
              <a:lvl1pPr defTabSz="685800">
                <a:defRPr sz="13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defTabSz="685800">
                <a:defRPr sz="13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defTabSz="685800">
                <a:defRPr sz="13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defTabSz="685800">
                <a:defRPr sz="13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defTabSz="685800">
                <a:defRPr sz="13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13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13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13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13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/>
              <a:endParaRPr lang="zh-CN" altLang="en-US" dirty="0"/>
            </a:p>
          </p:txBody>
        </p:sp>
      </p:grpSp>
      <p:sp>
        <p:nvSpPr>
          <p:cNvPr id="26" name="Rectangle 1"/>
          <p:cNvSpPr>
            <a:spLocks noChangeArrowheads="1"/>
          </p:cNvSpPr>
          <p:nvPr/>
        </p:nvSpPr>
        <p:spPr bwMode="auto">
          <a:xfrm>
            <a:off x="3905836" y="1003290"/>
            <a:ext cx="2042547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CN" altLang="en-US" sz="1800" b="1" dirty="0" smtClean="0">
                <a:latin typeface="Calibri" pitchFamily="34" charset="0"/>
                <a:cs typeface="Times New Roman" pitchFamily="18" charset="0"/>
              </a:rPr>
              <a:t>二</a:t>
            </a:r>
            <a:r>
              <a:rPr kumimoji="0" lang="zh-CN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、</a:t>
            </a:r>
            <a:r>
              <a:rPr lang="zh-CN" altLang="en-US" sz="1800" b="1" dirty="0" smtClean="0">
                <a:latin typeface="Calibri" pitchFamily="34" charset="0"/>
                <a:cs typeface="Times New Roman" pitchFamily="18" charset="0"/>
              </a:rPr>
              <a:t>案例</a:t>
            </a:r>
            <a:endParaRPr lang="en-US" altLang="zh-CN" sz="1800" b="1" dirty="0" smtClean="0">
              <a:latin typeface="Calibri" pitchFamily="34" charset="0"/>
              <a:cs typeface="Times New Roman" pitchFamily="18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CN" altLang="en-US" sz="1800" b="1" dirty="0" smtClean="0">
                <a:latin typeface="Calibri" pitchFamily="34" charset="0"/>
                <a:cs typeface="Times New Roman" pitchFamily="18" charset="0"/>
              </a:rPr>
              <a:t>（正反）</a:t>
            </a:r>
            <a:endParaRPr lang="en-US" altLang="zh-CN" sz="1800" b="1" dirty="0" smtClean="0">
              <a:latin typeface="Calibri" pitchFamily="34" charset="0"/>
              <a:cs typeface="Times New Roman" pitchFamily="18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（常态、优质）</a:t>
            </a:r>
            <a:endParaRPr kumimoji="0" lang="zh-CN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7" name="右箭头 26"/>
          <p:cNvSpPr/>
          <p:nvPr/>
        </p:nvSpPr>
        <p:spPr bwMode="auto">
          <a:xfrm>
            <a:off x="5948383" y="1337625"/>
            <a:ext cx="504035" cy="369332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13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sp>
        <p:nvSpPr>
          <p:cNvPr id="28" name="矩形 27"/>
          <p:cNvSpPr/>
          <p:nvPr/>
        </p:nvSpPr>
        <p:spPr bwMode="auto">
          <a:xfrm>
            <a:off x="3636729" y="2140515"/>
            <a:ext cx="2539088" cy="259218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685800"/>
            <a:r>
              <a:rPr lang="en-US" altLang="zh-CN" b="1" dirty="0" smtClean="0"/>
              <a:t>1</a:t>
            </a:r>
            <a:r>
              <a:rPr lang="zh-CN" altLang="en-US" b="1" dirty="0" smtClean="0"/>
              <a:t>、父母之爱的表现</a:t>
            </a:r>
            <a:endParaRPr lang="en-US" altLang="zh-CN" b="1" dirty="0" smtClean="0"/>
          </a:p>
          <a:p>
            <a:pPr defTabSz="685800"/>
            <a:endParaRPr kumimoji="0" lang="en-US" altLang="zh-CN" sz="1300" b="1" i="0" u="none" strike="noStrike" cap="none" normalizeH="0" baseline="0" dirty="0" smtClean="0">
              <a:ln>
                <a:noFill/>
              </a:ln>
              <a:solidFill>
                <a:schemeClr val="bg2">
                  <a:lumMod val="60000"/>
                  <a:lumOff val="40000"/>
                </a:schemeClr>
              </a:solidFill>
              <a:effectLst/>
              <a:latin typeface="Arial" pitchFamily="34" charset="0"/>
              <a:ea typeface="宋体" pitchFamily="2" charset="-122"/>
            </a:endParaRPr>
          </a:p>
          <a:p>
            <a:pPr defTabSz="685800"/>
            <a:r>
              <a:rPr lang="en-US" altLang="zh-CN" b="1" dirty="0" smtClean="0"/>
              <a:t>2</a:t>
            </a:r>
            <a:r>
              <a:rPr lang="zh-CN" altLang="en-US" b="1" dirty="0" smtClean="0"/>
              <a:t>、陈骞卓越课堂</a:t>
            </a:r>
            <a:endParaRPr lang="en-US" altLang="zh-CN" b="1" dirty="0" smtClean="0"/>
          </a:p>
          <a:p>
            <a:pPr defTabSz="685800"/>
            <a:endParaRPr kumimoji="0" lang="en-US" altLang="zh-CN" sz="13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宋体" pitchFamily="2" charset="-122"/>
            </a:endParaRPr>
          </a:p>
          <a:p>
            <a:pPr defTabSz="685800"/>
            <a:r>
              <a:rPr lang="en-US" altLang="zh-CN" b="1" dirty="0" smtClean="0"/>
              <a:t>3</a:t>
            </a:r>
            <a:r>
              <a:rPr lang="zh-CN" altLang="en-US" b="1" dirty="0" smtClean="0"/>
              <a:t>、省评优课盐城、爱在家人间</a:t>
            </a:r>
            <a:endParaRPr lang="en-US" altLang="zh-CN" b="1" dirty="0" smtClean="0"/>
          </a:p>
          <a:p>
            <a:pPr defTabSz="685800"/>
            <a:endParaRPr lang="en-US" altLang="zh-CN" b="1" dirty="0" smtClean="0"/>
          </a:p>
          <a:p>
            <a:pPr defTabSz="685800"/>
            <a:r>
              <a:rPr lang="en-US" altLang="zh-CN" b="1" dirty="0" smtClean="0"/>
              <a:t>4</a:t>
            </a:r>
            <a:r>
              <a:rPr lang="zh-CN" altLang="en-US" b="1" dirty="0" smtClean="0"/>
              <a:t>、爱在家人间</a:t>
            </a:r>
            <a:endParaRPr lang="en-US" altLang="zh-CN" b="1" dirty="0" smtClean="0"/>
          </a:p>
          <a:p>
            <a:pPr defTabSz="685800"/>
            <a:endParaRPr kumimoji="0" lang="en-US" altLang="zh-CN" sz="13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宋体" pitchFamily="2" charset="-122"/>
            </a:endParaRPr>
          </a:p>
          <a:p>
            <a:pPr defTabSz="685800"/>
            <a:r>
              <a:rPr lang="en-US" altLang="zh-CN" b="1" dirty="0" smtClean="0"/>
              <a:t>5</a:t>
            </a:r>
            <a:r>
              <a:rPr lang="zh-CN" altLang="en-US" b="1" dirty="0" smtClean="0"/>
              <a:t>、张平善于用法</a:t>
            </a:r>
            <a:endParaRPr kumimoji="0" lang="zh-CN" altLang="en-US" sz="13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宋体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2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00"/>
                            </p:stCondLst>
                            <p:childTnLst>
                              <p:par>
                                <p:cTn id="14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www.99ppt.com"/>
</p:tagLst>
</file>

<file path=ppt/theme/theme1.xml><?xml version="1.0" encoding="utf-8"?>
<a:theme xmlns:a="http://schemas.openxmlformats.org/drawingml/2006/main" name="www.99ppt.com">
  <a:themeElements>
    <a:clrScheme name="">
      <a:dk1>
        <a:srgbClr val="294A5A"/>
      </a:dk1>
      <a:lt1>
        <a:srgbClr val="99CC39"/>
      </a:lt1>
      <a:dk2>
        <a:srgbClr val="F9C900"/>
      </a:dk2>
      <a:lt2>
        <a:srgbClr val="ED5A00"/>
      </a:lt2>
      <a:accent1>
        <a:srgbClr val="484849"/>
      </a:accent1>
      <a:accent2>
        <a:srgbClr val="FFFFFF"/>
      </a:accent2>
      <a:accent3>
        <a:srgbClr val="CAE2AE"/>
      </a:accent3>
      <a:accent4>
        <a:srgbClr val="213E4C"/>
      </a:accent4>
      <a:accent5>
        <a:srgbClr val="B1B1B1"/>
      </a:accent5>
      <a:accent6>
        <a:srgbClr val="E7E7E7"/>
      </a:accent6>
      <a:hlink>
        <a:srgbClr val="ED5A00"/>
      </a:hlink>
      <a:folHlink>
        <a:srgbClr val="484849"/>
      </a:folHlink>
    </a:clrScheme>
    <a:fontScheme name="1_默认设计模板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858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altLang="zh-CN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858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altLang="zh-CN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/>
</a:theme>
</file>

<file path=ppt/theme/theme2.xml><?xml version="1.0" encoding="utf-8"?>
<a:theme xmlns:a="http://schemas.openxmlformats.org/drawingml/2006/main" name="Office 主题​​">
  <a:themeElements>
    <a:clrScheme name="">
      <a:dk1>
        <a:srgbClr val="294A5A"/>
      </a:dk1>
      <a:lt1>
        <a:srgbClr val="99CC39"/>
      </a:lt1>
      <a:dk2>
        <a:srgbClr val="F9C900"/>
      </a:dk2>
      <a:lt2>
        <a:srgbClr val="ED5A00"/>
      </a:lt2>
      <a:accent1>
        <a:srgbClr val="484849"/>
      </a:accent1>
      <a:accent2>
        <a:srgbClr val="FFFFFF"/>
      </a:accent2>
      <a:accent3>
        <a:srgbClr val="CAE2AE"/>
      </a:accent3>
      <a:accent4>
        <a:srgbClr val="213E4C"/>
      </a:accent4>
      <a:accent5>
        <a:srgbClr val="B1B1B1"/>
      </a:accent5>
      <a:accent6>
        <a:srgbClr val="E7E7E7"/>
      </a:accent6>
      <a:hlink>
        <a:srgbClr val="ED5A00"/>
      </a:hlink>
      <a:folHlink>
        <a:srgbClr val="48484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www.33ppt.com</Template>
  <TotalTime>30</TotalTime>
  <Pages>0</Pages>
  <Words>203</Words>
  <Characters>0</Characters>
  <Application>Microsoft Office PowerPoint</Application>
  <DocSecurity>0</DocSecurity>
  <PresentationFormat>自定义</PresentationFormat>
  <Lines>0</Lines>
  <Paragraphs>48</Paragraphs>
  <Slides>4</Slides>
  <Notes>4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5" baseType="lpstr">
      <vt:lpstr>www.99ppt.com</vt:lpstr>
      <vt:lpstr>幻灯片 1</vt:lpstr>
      <vt:lpstr>幻灯片 2</vt:lpstr>
      <vt:lpstr>幻灯片 3</vt:lpstr>
      <vt:lpstr>幻灯片 4</vt:lpstr>
    </vt:vector>
  </TitlesOfParts>
  <Company>www.33ppt.com</Company>
  <LinksUpToDate>false</LinksUpToDate>
  <CharactersWithSpaces>0</CharactersWithSpaces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www.33ppt.com</dc:title>
  <dc:creator>www.33ppt.com</dc:creator>
  <cp:lastModifiedBy>Windows 用户</cp:lastModifiedBy>
  <cp:revision>6</cp:revision>
  <dcterms:created xsi:type="dcterms:W3CDTF">2018-03-27T06:29:33Z</dcterms:created>
  <dcterms:modified xsi:type="dcterms:W3CDTF">2020-08-21T13:05:00Z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2052-9.1.0.5133</vt:lpwstr>
  </property>
</Properties>
</file>