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57" r:id="rId4"/>
    <p:sldId id="258" r:id="rId5"/>
    <p:sldId id="260" r:id="rId6"/>
    <p:sldId id="263" r:id="rId7"/>
    <p:sldId id="266" r:id="rId8"/>
    <p:sldId id="261" r:id="rId9"/>
    <p:sldId id="268" r:id="rId10"/>
    <p:sldId id="262" r:id="rId11"/>
    <p:sldId id="269" r:id="rId12"/>
    <p:sldId id="270" r:id="rId13"/>
    <p:sldId id="271" r:id="rId14"/>
  </p:sldIdLst>
  <p:sldSz cx="12192000" cy="6858000"/>
  <p:notesSz cx="7104063" cy="10234613"/>
  <p:embeddedFontLst>
    <p:embeddedFont>
      <p:font typeface="微软雅黑" panose="020B0503020204020204" pitchFamily="34" charset="-122"/>
      <p:regular r:id="rId16"/>
      <p:bold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524E"/>
    <a:srgbClr val="0F5D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44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3045040" y="2621556"/>
            <a:ext cx="65256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1A52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指向深度学习的道德与法治中考复习课教学策略探索</a:t>
            </a:r>
          </a:p>
        </p:txBody>
      </p:sp>
      <p:pic>
        <p:nvPicPr>
          <p:cNvPr id="22" name="图片 21" descr="位图备份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965" y="1656080"/>
            <a:ext cx="561340" cy="6146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路径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446" y="1451429"/>
            <a:ext cx="3915957" cy="243195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601720" y="1700530"/>
            <a:ext cx="3455035" cy="2199005"/>
            <a:chOff x="-265" y="4229"/>
            <a:chExt cx="5441" cy="3463"/>
          </a:xfrm>
        </p:grpSpPr>
        <p:sp>
          <p:nvSpPr>
            <p:cNvPr id="3" name="文本框 2"/>
            <p:cNvSpPr txBox="1"/>
            <p:nvPr/>
          </p:nvSpPr>
          <p:spPr>
            <a:xfrm>
              <a:off x="-114" y="4229"/>
              <a:ext cx="235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395F4C"/>
                  </a:solidFill>
                  <a:latin typeface="思源宋体 CN" panose="02020400000000000000" charset="-122"/>
                  <a:ea typeface="思源宋体 CN" panose="02020400000000000000" charset="-122"/>
                </a:rPr>
                <a:t>PART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47" y="4936"/>
              <a:ext cx="129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rgbClr val="395F4C"/>
                  </a:solidFill>
                  <a:latin typeface="思源宋体 CN" panose="02020400000000000000" charset="-122"/>
                  <a:ea typeface="思源宋体 CN" panose="02020400000000000000" charset="-122"/>
                </a:rPr>
                <a:t>04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-265" y="6189"/>
              <a:ext cx="5441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800" dirty="0">
                  <a:solidFill>
                    <a:srgbClr val="395F4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在“拓展性思维”中注重“由此及彼”</a:t>
              </a:r>
            </a:p>
          </p:txBody>
        </p:sp>
      </p:grpSp>
      <p:pic>
        <p:nvPicPr>
          <p:cNvPr id="4" name="图片 3" descr="位图备份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4791" y="1830796"/>
            <a:ext cx="377825" cy="4140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 descr="位图备份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55" y="606425"/>
            <a:ext cx="191135" cy="2889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35355" y="582295"/>
            <a:ext cx="5160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2800">
                <a:solidFill>
                  <a:srgbClr val="395F4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不同学科间拓展思维的培养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7439025" y="1476375"/>
            <a:ext cx="3312160" cy="4397375"/>
          </a:xfrm>
          <a:prstGeom prst="roundRect">
            <a:avLst>
              <a:gd name="adj" fmla="val 4658"/>
            </a:avLst>
          </a:prstGeom>
          <a:solidFill>
            <a:srgbClr val="0F5D67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7632065" y="1476375"/>
            <a:ext cx="3312160" cy="4397375"/>
          </a:xfrm>
          <a:prstGeom prst="roundRect">
            <a:avLst>
              <a:gd name="adj" fmla="val 4658"/>
            </a:avLst>
          </a:prstGeom>
          <a:solidFill>
            <a:srgbClr val="0F5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7675880" y="2933737"/>
            <a:ext cx="3151505" cy="1482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思源宋体 CN" panose="02020400000000000000" charset="-122"/>
                <a:sym typeface="+mn-ea"/>
              </a:rPr>
              <a:t>语文写作课中应用文范畴</a:t>
            </a:r>
          </a:p>
        </p:txBody>
      </p:sp>
      <p:sp>
        <p:nvSpPr>
          <p:cNvPr id="16" name="椭圆 19"/>
          <p:cNvSpPr/>
          <p:nvPr/>
        </p:nvSpPr>
        <p:spPr>
          <a:xfrm>
            <a:off x="8039010" y="1830251"/>
            <a:ext cx="429260" cy="429260"/>
          </a:xfrm>
          <a:custGeom>
            <a:avLst/>
            <a:gdLst>
              <a:gd name="connsiteX0" fmla="*/ 153479 w 606962"/>
              <a:gd name="connsiteY0" fmla="*/ 534164 h 606070"/>
              <a:gd name="connsiteX1" fmla="*/ 181141 w 606962"/>
              <a:gd name="connsiteY1" fmla="*/ 561826 h 606070"/>
              <a:gd name="connsiteX2" fmla="*/ 136897 w 606962"/>
              <a:gd name="connsiteY2" fmla="*/ 606070 h 606070"/>
              <a:gd name="connsiteX3" fmla="*/ 109235 w 606962"/>
              <a:gd name="connsiteY3" fmla="*/ 578409 h 606070"/>
              <a:gd name="connsiteX4" fmla="*/ 97945 w 606962"/>
              <a:gd name="connsiteY4" fmla="*/ 478629 h 606070"/>
              <a:gd name="connsiteX5" fmla="*/ 125607 w 606962"/>
              <a:gd name="connsiteY5" fmla="*/ 506291 h 606070"/>
              <a:gd name="connsiteX6" fmla="*/ 60193 w 606962"/>
              <a:gd name="connsiteY6" fmla="*/ 571564 h 606070"/>
              <a:gd name="connsiteX7" fmla="*/ 32672 w 606962"/>
              <a:gd name="connsiteY7" fmla="*/ 543973 h 606070"/>
              <a:gd name="connsiteX8" fmla="*/ 44315 w 606962"/>
              <a:gd name="connsiteY8" fmla="*/ 425140 h 606070"/>
              <a:gd name="connsiteX9" fmla="*/ 71977 w 606962"/>
              <a:gd name="connsiteY9" fmla="*/ 452802 h 606070"/>
              <a:gd name="connsiteX10" fmla="*/ 27662 w 606962"/>
              <a:gd name="connsiteY10" fmla="*/ 496976 h 606070"/>
              <a:gd name="connsiteX11" fmla="*/ 0 w 606962"/>
              <a:gd name="connsiteY11" fmla="*/ 469385 h 606070"/>
              <a:gd name="connsiteX12" fmla="*/ 493464 w 606962"/>
              <a:gd name="connsiteY12" fmla="*/ 347448 h 606070"/>
              <a:gd name="connsiteX13" fmla="*/ 488087 w 606962"/>
              <a:gd name="connsiteY13" fmla="*/ 458725 h 606070"/>
              <a:gd name="connsiteX14" fmla="*/ 370469 w 606962"/>
              <a:gd name="connsiteY14" fmla="*/ 576151 h 606070"/>
              <a:gd name="connsiteX15" fmla="*/ 344853 w 606962"/>
              <a:gd name="connsiteY15" fmla="*/ 495817 h 606070"/>
              <a:gd name="connsiteX16" fmla="*/ 104815 w 606962"/>
              <a:gd name="connsiteY16" fmla="*/ 344413 h 606070"/>
              <a:gd name="connsiteX17" fmla="*/ 262009 w 606962"/>
              <a:gd name="connsiteY17" fmla="*/ 501380 h 606070"/>
              <a:gd name="connsiteX18" fmla="*/ 204430 w 606962"/>
              <a:gd name="connsiteY18" fmla="*/ 538962 h 606070"/>
              <a:gd name="connsiteX19" fmla="*/ 67178 w 606962"/>
              <a:gd name="connsiteY19" fmla="*/ 402007 h 606070"/>
              <a:gd name="connsiteX20" fmla="*/ 258975 w 606962"/>
              <a:gd name="connsiteY20" fmla="*/ 113312 h 606070"/>
              <a:gd name="connsiteX21" fmla="*/ 110378 w 606962"/>
              <a:gd name="connsiteY21" fmla="*/ 261711 h 606070"/>
              <a:gd name="connsiteX22" fmla="*/ 29920 w 606962"/>
              <a:gd name="connsiteY22" fmla="*/ 236132 h 606070"/>
              <a:gd name="connsiteX23" fmla="*/ 147527 w 606962"/>
              <a:gd name="connsiteY23" fmla="*/ 118682 h 606070"/>
              <a:gd name="connsiteX24" fmla="*/ 475752 w 606962"/>
              <a:gd name="connsiteY24" fmla="*/ 111477 h 606070"/>
              <a:gd name="connsiteX25" fmla="*/ 495299 w 606962"/>
              <a:gd name="connsiteY25" fmla="*/ 130989 h 606070"/>
              <a:gd name="connsiteX26" fmla="*/ 475752 w 606962"/>
              <a:gd name="connsiteY26" fmla="*/ 150501 h 606070"/>
              <a:gd name="connsiteX27" fmla="*/ 456205 w 606962"/>
              <a:gd name="connsiteY27" fmla="*/ 130989 h 606070"/>
              <a:gd name="connsiteX28" fmla="*/ 475752 w 606962"/>
              <a:gd name="connsiteY28" fmla="*/ 111477 h 606070"/>
              <a:gd name="connsiteX29" fmla="*/ 475759 w 606962"/>
              <a:gd name="connsiteY29" fmla="*/ 72470 h 606070"/>
              <a:gd name="connsiteX30" fmla="*/ 434302 w 606962"/>
              <a:gd name="connsiteY30" fmla="*/ 89602 h 606070"/>
              <a:gd name="connsiteX31" fmla="*/ 434302 w 606962"/>
              <a:gd name="connsiteY31" fmla="*/ 172481 h 606070"/>
              <a:gd name="connsiteX32" fmla="*/ 517217 w 606962"/>
              <a:gd name="connsiteY32" fmla="*/ 172481 h 606070"/>
              <a:gd name="connsiteX33" fmla="*/ 517217 w 606962"/>
              <a:gd name="connsiteY33" fmla="*/ 89602 h 606070"/>
              <a:gd name="connsiteX34" fmla="*/ 475759 w 606962"/>
              <a:gd name="connsiteY34" fmla="*/ 72470 h 606070"/>
              <a:gd name="connsiteX35" fmla="*/ 533755 w 606962"/>
              <a:gd name="connsiteY35" fmla="*/ 655 h 606070"/>
              <a:gd name="connsiteX36" fmla="*/ 593092 w 606962"/>
              <a:gd name="connsiteY36" fmla="*/ 13849 h 606070"/>
              <a:gd name="connsiteX37" fmla="*/ 543910 w 606962"/>
              <a:gd name="connsiteY37" fmla="*/ 241889 h 606070"/>
              <a:gd name="connsiteX38" fmla="*/ 300641 w 606962"/>
              <a:gd name="connsiteY38" fmla="*/ 484768 h 606070"/>
              <a:gd name="connsiteX39" fmla="*/ 121514 w 606962"/>
              <a:gd name="connsiteY39" fmla="*/ 305830 h 606070"/>
              <a:gd name="connsiteX40" fmla="*/ 364783 w 606962"/>
              <a:gd name="connsiteY40" fmla="*/ 62952 h 606070"/>
              <a:gd name="connsiteX41" fmla="*/ 533755 w 606962"/>
              <a:gd name="connsiteY41" fmla="*/ 655 h 606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06962" h="606070">
                <a:moveTo>
                  <a:pt x="153479" y="534164"/>
                </a:moveTo>
                <a:lnTo>
                  <a:pt x="181141" y="561826"/>
                </a:lnTo>
                <a:lnTo>
                  <a:pt x="136897" y="606070"/>
                </a:lnTo>
                <a:lnTo>
                  <a:pt x="109235" y="578409"/>
                </a:lnTo>
                <a:close/>
                <a:moveTo>
                  <a:pt x="97945" y="478629"/>
                </a:moveTo>
                <a:lnTo>
                  <a:pt x="125607" y="506291"/>
                </a:lnTo>
                <a:lnTo>
                  <a:pt x="60193" y="571564"/>
                </a:lnTo>
                <a:lnTo>
                  <a:pt x="32672" y="543973"/>
                </a:lnTo>
                <a:close/>
                <a:moveTo>
                  <a:pt x="44315" y="425140"/>
                </a:moveTo>
                <a:lnTo>
                  <a:pt x="71977" y="452802"/>
                </a:lnTo>
                <a:lnTo>
                  <a:pt x="27662" y="496976"/>
                </a:lnTo>
                <a:lnTo>
                  <a:pt x="0" y="469385"/>
                </a:lnTo>
                <a:close/>
                <a:moveTo>
                  <a:pt x="493464" y="347448"/>
                </a:moveTo>
                <a:lnTo>
                  <a:pt x="488087" y="458725"/>
                </a:lnTo>
                <a:lnTo>
                  <a:pt x="370469" y="576151"/>
                </a:lnTo>
                <a:lnTo>
                  <a:pt x="344853" y="495817"/>
                </a:lnTo>
                <a:close/>
                <a:moveTo>
                  <a:pt x="104815" y="344413"/>
                </a:moveTo>
                <a:lnTo>
                  <a:pt x="262009" y="501380"/>
                </a:lnTo>
                <a:lnTo>
                  <a:pt x="204430" y="538962"/>
                </a:lnTo>
                <a:lnTo>
                  <a:pt x="67178" y="402007"/>
                </a:lnTo>
                <a:close/>
                <a:moveTo>
                  <a:pt x="258975" y="113312"/>
                </a:moveTo>
                <a:lnTo>
                  <a:pt x="110378" y="261711"/>
                </a:lnTo>
                <a:lnTo>
                  <a:pt x="29920" y="236132"/>
                </a:lnTo>
                <a:lnTo>
                  <a:pt x="147527" y="118682"/>
                </a:lnTo>
                <a:close/>
                <a:moveTo>
                  <a:pt x="475752" y="111477"/>
                </a:moveTo>
                <a:cubicBezTo>
                  <a:pt x="486548" y="111477"/>
                  <a:pt x="495299" y="120213"/>
                  <a:pt x="495299" y="130989"/>
                </a:cubicBezTo>
                <a:cubicBezTo>
                  <a:pt x="495299" y="141765"/>
                  <a:pt x="486548" y="150501"/>
                  <a:pt x="475752" y="150501"/>
                </a:cubicBezTo>
                <a:cubicBezTo>
                  <a:pt x="464956" y="150501"/>
                  <a:pt x="456205" y="141765"/>
                  <a:pt x="456205" y="130989"/>
                </a:cubicBezTo>
                <a:cubicBezTo>
                  <a:pt x="456205" y="120213"/>
                  <a:pt x="464956" y="111477"/>
                  <a:pt x="475752" y="111477"/>
                </a:cubicBezTo>
                <a:close/>
                <a:moveTo>
                  <a:pt x="475759" y="72470"/>
                </a:moveTo>
                <a:cubicBezTo>
                  <a:pt x="460751" y="72470"/>
                  <a:pt x="445742" y="78180"/>
                  <a:pt x="434302" y="89602"/>
                </a:cubicBezTo>
                <a:cubicBezTo>
                  <a:pt x="411325" y="112445"/>
                  <a:pt x="411325" y="149541"/>
                  <a:pt x="434302" y="172481"/>
                </a:cubicBezTo>
                <a:cubicBezTo>
                  <a:pt x="457182" y="195324"/>
                  <a:pt x="494337" y="195324"/>
                  <a:pt x="517217" y="172481"/>
                </a:cubicBezTo>
                <a:cubicBezTo>
                  <a:pt x="540097" y="149541"/>
                  <a:pt x="540097" y="112445"/>
                  <a:pt x="517217" y="89602"/>
                </a:cubicBezTo>
                <a:cubicBezTo>
                  <a:pt x="505777" y="78180"/>
                  <a:pt x="490768" y="72470"/>
                  <a:pt x="475759" y="72470"/>
                </a:cubicBezTo>
                <a:close/>
                <a:moveTo>
                  <a:pt x="533755" y="655"/>
                </a:moveTo>
                <a:cubicBezTo>
                  <a:pt x="553932" y="2226"/>
                  <a:pt x="573928" y="6625"/>
                  <a:pt x="593092" y="13849"/>
                </a:cubicBezTo>
                <a:cubicBezTo>
                  <a:pt x="622034" y="90383"/>
                  <a:pt x="605705" y="180193"/>
                  <a:pt x="543910" y="241889"/>
                </a:cubicBezTo>
                <a:lnTo>
                  <a:pt x="300641" y="484768"/>
                </a:lnTo>
                <a:lnTo>
                  <a:pt x="121514" y="305830"/>
                </a:lnTo>
                <a:lnTo>
                  <a:pt x="364783" y="62952"/>
                </a:lnTo>
                <a:cubicBezTo>
                  <a:pt x="411056" y="16680"/>
                  <a:pt x="473224" y="-4059"/>
                  <a:pt x="533755" y="655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Noto Sans S Chinese Light" panose="020B0300000000000000" charset="-122"/>
              <a:ea typeface="Noto Sans S Chinese Light" panose="020B0300000000000000" charset="-122"/>
            </a:endParaRPr>
          </a:p>
        </p:txBody>
      </p:sp>
      <p:sp>
        <p:nvSpPr>
          <p:cNvPr id="23" name="椭圆 19"/>
          <p:cNvSpPr/>
          <p:nvPr/>
        </p:nvSpPr>
        <p:spPr>
          <a:xfrm>
            <a:off x="10128885" y="5256530"/>
            <a:ext cx="429260" cy="403860"/>
          </a:xfrm>
          <a:custGeom>
            <a:avLst/>
            <a:gdLst>
              <a:gd name="T0" fmla="*/ 6829 w 6855"/>
              <a:gd name="T1" fmla="*/ 6080 h 6453"/>
              <a:gd name="T2" fmla="*/ 6439 w 6855"/>
              <a:gd name="T3" fmla="*/ 4714 h 6453"/>
              <a:gd name="T4" fmla="*/ 6158 w 6855"/>
              <a:gd name="T5" fmla="*/ 4502 h 6453"/>
              <a:gd name="T6" fmla="*/ 5865 w 6855"/>
              <a:gd name="T7" fmla="*/ 4502 h 6453"/>
              <a:gd name="T8" fmla="*/ 5865 w 6855"/>
              <a:gd name="T9" fmla="*/ 2552 h 6453"/>
              <a:gd name="T10" fmla="*/ 6353 w 6855"/>
              <a:gd name="T11" fmla="*/ 2552 h 6453"/>
              <a:gd name="T12" fmla="*/ 6633 w 6855"/>
              <a:gd name="T13" fmla="*/ 2344 h 6453"/>
              <a:gd name="T14" fmla="*/ 6515 w 6855"/>
              <a:gd name="T15" fmla="*/ 2016 h 6453"/>
              <a:gd name="T16" fmla="*/ 3590 w 6855"/>
              <a:gd name="T17" fmla="*/ 65 h 6453"/>
              <a:gd name="T18" fmla="*/ 3265 w 6855"/>
              <a:gd name="T19" fmla="*/ 65 h 6453"/>
              <a:gd name="T20" fmla="*/ 339 w 6855"/>
              <a:gd name="T21" fmla="*/ 2016 h 6453"/>
              <a:gd name="T22" fmla="*/ 222 w 6855"/>
              <a:gd name="T23" fmla="*/ 2344 h 6453"/>
              <a:gd name="T24" fmla="*/ 502 w 6855"/>
              <a:gd name="T25" fmla="*/ 2552 h 6453"/>
              <a:gd name="T26" fmla="*/ 989 w 6855"/>
              <a:gd name="T27" fmla="*/ 2552 h 6453"/>
              <a:gd name="T28" fmla="*/ 989 w 6855"/>
              <a:gd name="T29" fmla="*/ 4502 h 6453"/>
              <a:gd name="T30" fmla="*/ 697 w 6855"/>
              <a:gd name="T31" fmla="*/ 4502 h 6453"/>
              <a:gd name="T32" fmla="*/ 415 w 6855"/>
              <a:gd name="T33" fmla="*/ 4714 h 6453"/>
              <a:gd name="T34" fmla="*/ 25 w 6855"/>
              <a:gd name="T35" fmla="*/ 6080 h 6453"/>
              <a:gd name="T36" fmla="*/ 73 w 6855"/>
              <a:gd name="T37" fmla="*/ 6336 h 6453"/>
              <a:gd name="T38" fmla="*/ 307 w 6855"/>
              <a:gd name="T39" fmla="*/ 6453 h 6453"/>
              <a:gd name="T40" fmla="*/ 6548 w 6855"/>
              <a:gd name="T41" fmla="*/ 6453 h 6453"/>
              <a:gd name="T42" fmla="*/ 6782 w 6855"/>
              <a:gd name="T43" fmla="*/ 6336 h 6453"/>
              <a:gd name="T44" fmla="*/ 6829 w 6855"/>
              <a:gd name="T45" fmla="*/ 6080 h 6453"/>
              <a:gd name="T46" fmla="*/ 2420 w 6855"/>
              <a:gd name="T47" fmla="*/ 4502 h 6453"/>
              <a:gd name="T48" fmla="*/ 1574 w 6855"/>
              <a:gd name="T49" fmla="*/ 4502 h 6453"/>
              <a:gd name="T50" fmla="*/ 1574 w 6855"/>
              <a:gd name="T51" fmla="*/ 2552 h 6453"/>
              <a:gd name="T52" fmla="*/ 2420 w 6855"/>
              <a:gd name="T53" fmla="*/ 2552 h 6453"/>
              <a:gd name="T54" fmla="*/ 2420 w 6855"/>
              <a:gd name="T55" fmla="*/ 4502 h 6453"/>
              <a:gd name="T56" fmla="*/ 3850 w 6855"/>
              <a:gd name="T57" fmla="*/ 4502 h 6453"/>
              <a:gd name="T58" fmla="*/ 3005 w 6855"/>
              <a:gd name="T59" fmla="*/ 4502 h 6453"/>
              <a:gd name="T60" fmla="*/ 3005 w 6855"/>
              <a:gd name="T61" fmla="*/ 2552 h 6453"/>
              <a:gd name="T62" fmla="*/ 3850 w 6855"/>
              <a:gd name="T63" fmla="*/ 2552 h 6453"/>
              <a:gd name="T64" fmla="*/ 3850 w 6855"/>
              <a:gd name="T65" fmla="*/ 4502 h 6453"/>
              <a:gd name="T66" fmla="*/ 5280 w 6855"/>
              <a:gd name="T67" fmla="*/ 4502 h 6453"/>
              <a:gd name="T68" fmla="*/ 4435 w 6855"/>
              <a:gd name="T69" fmla="*/ 4502 h 6453"/>
              <a:gd name="T70" fmla="*/ 4435 w 6855"/>
              <a:gd name="T71" fmla="*/ 2552 h 6453"/>
              <a:gd name="T72" fmla="*/ 5280 w 6855"/>
              <a:gd name="T73" fmla="*/ 2552 h 6453"/>
              <a:gd name="T74" fmla="*/ 5280 w 6855"/>
              <a:gd name="T75" fmla="*/ 4502 h 6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855" h="6453">
                <a:moveTo>
                  <a:pt x="6829" y="6080"/>
                </a:moveTo>
                <a:lnTo>
                  <a:pt x="6439" y="4714"/>
                </a:lnTo>
                <a:cubicBezTo>
                  <a:pt x="6403" y="4589"/>
                  <a:pt x="6289" y="4502"/>
                  <a:pt x="6158" y="4502"/>
                </a:cubicBezTo>
                <a:lnTo>
                  <a:pt x="5865" y="4502"/>
                </a:lnTo>
                <a:lnTo>
                  <a:pt x="5865" y="2552"/>
                </a:lnTo>
                <a:lnTo>
                  <a:pt x="6353" y="2552"/>
                </a:lnTo>
                <a:cubicBezTo>
                  <a:pt x="6482" y="2552"/>
                  <a:pt x="6596" y="2467"/>
                  <a:pt x="6633" y="2344"/>
                </a:cubicBezTo>
                <a:cubicBezTo>
                  <a:pt x="6670" y="2220"/>
                  <a:pt x="6623" y="2087"/>
                  <a:pt x="6515" y="2016"/>
                </a:cubicBezTo>
                <a:lnTo>
                  <a:pt x="3590" y="65"/>
                </a:lnTo>
                <a:cubicBezTo>
                  <a:pt x="3491" y="0"/>
                  <a:pt x="3363" y="0"/>
                  <a:pt x="3265" y="65"/>
                </a:cubicBezTo>
                <a:lnTo>
                  <a:pt x="339" y="2016"/>
                </a:lnTo>
                <a:cubicBezTo>
                  <a:pt x="232" y="2087"/>
                  <a:pt x="184" y="2220"/>
                  <a:pt x="222" y="2344"/>
                </a:cubicBezTo>
                <a:cubicBezTo>
                  <a:pt x="259" y="2467"/>
                  <a:pt x="373" y="2552"/>
                  <a:pt x="502" y="2552"/>
                </a:cubicBezTo>
                <a:lnTo>
                  <a:pt x="989" y="2552"/>
                </a:lnTo>
                <a:lnTo>
                  <a:pt x="989" y="4502"/>
                </a:lnTo>
                <a:lnTo>
                  <a:pt x="697" y="4502"/>
                </a:lnTo>
                <a:cubicBezTo>
                  <a:pt x="566" y="4502"/>
                  <a:pt x="451" y="4589"/>
                  <a:pt x="415" y="4714"/>
                </a:cubicBezTo>
                <a:lnTo>
                  <a:pt x="25" y="6080"/>
                </a:lnTo>
                <a:cubicBezTo>
                  <a:pt x="0" y="6168"/>
                  <a:pt x="18" y="6263"/>
                  <a:pt x="73" y="6336"/>
                </a:cubicBezTo>
                <a:cubicBezTo>
                  <a:pt x="128" y="6410"/>
                  <a:pt x="215" y="6453"/>
                  <a:pt x="307" y="6453"/>
                </a:cubicBezTo>
                <a:lnTo>
                  <a:pt x="6548" y="6453"/>
                </a:lnTo>
                <a:cubicBezTo>
                  <a:pt x="6640" y="6453"/>
                  <a:pt x="6726" y="6410"/>
                  <a:pt x="6782" y="6336"/>
                </a:cubicBezTo>
                <a:cubicBezTo>
                  <a:pt x="6837" y="6263"/>
                  <a:pt x="6855" y="6168"/>
                  <a:pt x="6829" y="6080"/>
                </a:cubicBezTo>
                <a:close/>
                <a:moveTo>
                  <a:pt x="2420" y="4502"/>
                </a:moveTo>
                <a:lnTo>
                  <a:pt x="1574" y="4502"/>
                </a:lnTo>
                <a:lnTo>
                  <a:pt x="1574" y="2552"/>
                </a:lnTo>
                <a:lnTo>
                  <a:pt x="2420" y="2552"/>
                </a:lnTo>
                <a:lnTo>
                  <a:pt x="2420" y="4502"/>
                </a:lnTo>
                <a:close/>
                <a:moveTo>
                  <a:pt x="3850" y="4502"/>
                </a:moveTo>
                <a:lnTo>
                  <a:pt x="3005" y="4502"/>
                </a:lnTo>
                <a:lnTo>
                  <a:pt x="3005" y="2552"/>
                </a:lnTo>
                <a:lnTo>
                  <a:pt x="3850" y="2552"/>
                </a:lnTo>
                <a:lnTo>
                  <a:pt x="3850" y="4502"/>
                </a:lnTo>
                <a:close/>
                <a:moveTo>
                  <a:pt x="5280" y="4502"/>
                </a:moveTo>
                <a:lnTo>
                  <a:pt x="4435" y="4502"/>
                </a:lnTo>
                <a:lnTo>
                  <a:pt x="4435" y="2552"/>
                </a:lnTo>
                <a:lnTo>
                  <a:pt x="5280" y="2552"/>
                </a:lnTo>
                <a:lnTo>
                  <a:pt x="5280" y="4502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Noto Sans S Chinese Light" panose="020B0300000000000000" charset="-122"/>
              <a:ea typeface="Noto Sans S Chinese Light" panose="020B0300000000000000" charset="-122"/>
            </a:endParaRPr>
          </a:p>
        </p:txBody>
      </p:sp>
      <p:sp>
        <p:nvSpPr>
          <p:cNvPr id="28" name="椭圆 19"/>
          <p:cNvSpPr/>
          <p:nvPr/>
        </p:nvSpPr>
        <p:spPr>
          <a:xfrm>
            <a:off x="1364615" y="4845685"/>
            <a:ext cx="429260" cy="403860"/>
          </a:xfrm>
          <a:custGeom>
            <a:avLst/>
            <a:gdLst>
              <a:gd name="T0" fmla="*/ 6829 w 6855"/>
              <a:gd name="T1" fmla="*/ 6080 h 6453"/>
              <a:gd name="T2" fmla="*/ 6439 w 6855"/>
              <a:gd name="T3" fmla="*/ 4714 h 6453"/>
              <a:gd name="T4" fmla="*/ 6158 w 6855"/>
              <a:gd name="T5" fmla="*/ 4502 h 6453"/>
              <a:gd name="T6" fmla="*/ 5865 w 6855"/>
              <a:gd name="T7" fmla="*/ 4502 h 6453"/>
              <a:gd name="T8" fmla="*/ 5865 w 6855"/>
              <a:gd name="T9" fmla="*/ 2552 h 6453"/>
              <a:gd name="T10" fmla="*/ 6353 w 6855"/>
              <a:gd name="T11" fmla="*/ 2552 h 6453"/>
              <a:gd name="T12" fmla="*/ 6633 w 6855"/>
              <a:gd name="T13" fmla="*/ 2344 h 6453"/>
              <a:gd name="T14" fmla="*/ 6515 w 6855"/>
              <a:gd name="T15" fmla="*/ 2016 h 6453"/>
              <a:gd name="T16" fmla="*/ 3590 w 6855"/>
              <a:gd name="T17" fmla="*/ 65 h 6453"/>
              <a:gd name="T18" fmla="*/ 3265 w 6855"/>
              <a:gd name="T19" fmla="*/ 65 h 6453"/>
              <a:gd name="T20" fmla="*/ 339 w 6855"/>
              <a:gd name="T21" fmla="*/ 2016 h 6453"/>
              <a:gd name="T22" fmla="*/ 222 w 6855"/>
              <a:gd name="T23" fmla="*/ 2344 h 6453"/>
              <a:gd name="T24" fmla="*/ 502 w 6855"/>
              <a:gd name="T25" fmla="*/ 2552 h 6453"/>
              <a:gd name="T26" fmla="*/ 989 w 6855"/>
              <a:gd name="T27" fmla="*/ 2552 h 6453"/>
              <a:gd name="T28" fmla="*/ 989 w 6855"/>
              <a:gd name="T29" fmla="*/ 4502 h 6453"/>
              <a:gd name="T30" fmla="*/ 697 w 6855"/>
              <a:gd name="T31" fmla="*/ 4502 h 6453"/>
              <a:gd name="T32" fmla="*/ 415 w 6855"/>
              <a:gd name="T33" fmla="*/ 4714 h 6453"/>
              <a:gd name="T34" fmla="*/ 25 w 6855"/>
              <a:gd name="T35" fmla="*/ 6080 h 6453"/>
              <a:gd name="T36" fmla="*/ 73 w 6855"/>
              <a:gd name="T37" fmla="*/ 6336 h 6453"/>
              <a:gd name="T38" fmla="*/ 307 w 6855"/>
              <a:gd name="T39" fmla="*/ 6453 h 6453"/>
              <a:gd name="T40" fmla="*/ 6548 w 6855"/>
              <a:gd name="T41" fmla="*/ 6453 h 6453"/>
              <a:gd name="T42" fmla="*/ 6782 w 6855"/>
              <a:gd name="T43" fmla="*/ 6336 h 6453"/>
              <a:gd name="T44" fmla="*/ 6829 w 6855"/>
              <a:gd name="T45" fmla="*/ 6080 h 6453"/>
              <a:gd name="T46" fmla="*/ 2420 w 6855"/>
              <a:gd name="T47" fmla="*/ 4502 h 6453"/>
              <a:gd name="T48" fmla="*/ 1574 w 6855"/>
              <a:gd name="T49" fmla="*/ 4502 h 6453"/>
              <a:gd name="T50" fmla="*/ 1574 w 6855"/>
              <a:gd name="T51" fmla="*/ 2552 h 6453"/>
              <a:gd name="T52" fmla="*/ 2420 w 6855"/>
              <a:gd name="T53" fmla="*/ 2552 h 6453"/>
              <a:gd name="T54" fmla="*/ 2420 w 6855"/>
              <a:gd name="T55" fmla="*/ 4502 h 6453"/>
              <a:gd name="T56" fmla="*/ 3850 w 6855"/>
              <a:gd name="T57" fmla="*/ 4502 h 6453"/>
              <a:gd name="T58" fmla="*/ 3005 w 6855"/>
              <a:gd name="T59" fmla="*/ 4502 h 6453"/>
              <a:gd name="T60" fmla="*/ 3005 w 6855"/>
              <a:gd name="T61" fmla="*/ 2552 h 6453"/>
              <a:gd name="T62" fmla="*/ 3850 w 6855"/>
              <a:gd name="T63" fmla="*/ 2552 h 6453"/>
              <a:gd name="T64" fmla="*/ 3850 w 6855"/>
              <a:gd name="T65" fmla="*/ 4502 h 6453"/>
              <a:gd name="T66" fmla="*/ 5280 w 6855"/>
              <a:gd name="T67" fmla="*/ 4502 h 6453"/>
              <a:gd name="T68" fmla="*/ 4435 w 6855"/>
              <a:gd name="T69" fmla="*/ 4502 h 6453"/>
              <a:gd name="T70" fmla="*/ 4435 w 6855"/>
              <a:gd name="T71" fmla="*/ 2552 h 6453"/>
              <a:gd name="T72" fmla="*/ 5280 w 6855"/>
              <a:gd name="T73" fmla="*/ 2552 h 6453"/>
              <a:gd name="T74" fmla="*/ 5280 w 6855"/>
              <a:gd name="T75" fmla="*/ 4502 h 6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855" h="6453">
                <a:moveTo>
                  <a:pt x="6829" y="6080"/>
                </a:moveTo>
                <a:lnTo>
                  <a:pt x="6439" y="4714"/>
                </a:lnTo>
                <a:cubicBezTo>
                  <a:pt x="6403" y="4589"/>
                  <a:pt x="6289" y="4502"/>
                  <a:pt x="6158" y="4502"/>
                </a:cubicBezTo>
                <a:lnTo>
                  <a:pt x="5865" y="4502"/>
                </a:lnTo>
                <a:lnTo>
                  <a:pt x="5865" y="2552"/>
                </a:lnTo>
                <a:lnTo>
                  <a:pt x="6353" y="2552"/>
                </a:lnTo>
                <a:cubicBezTo>
                  <a:pt x="6482" y="2552"/>
                  <a:pt x="6596" y="2467"/>
                  <a:pt x="6633" y="2344"/>
                </a:cubicBezTo>
                <a:cubicBezTo>
                  <a:pt x="6670" y="2220"/>
                  <a:pt x="6623" y="2087"/>
                  <a:pt x="6515" y="2016"/>
                </a:cubicBezTo>
                <a:lnTo>
                  <a:pt x="3590" y="65"/>
                </a:lnTo>
                <a:cubicBezTo>
                  <a:pt x="3491" y="0"/>
                  <a:pt x="3363" y="0"/>
                  <a:pt x="3265" y="65"/>
                </a:cubicBezTo>
                <a:lnTo>
                  <a:pt x="339" y="2016"/>
                </a:lnTo>
                <a:cubicBezTo>
                  <a:pt x="232" y="2087"/>
                  <a:pt x="184" y="2220"/>
                  <a:pt x="222" y="2344"/>
                </a:cubicBezTo>
                <a:cubicBezTo>
                  <a:pt x="259" y="2467"/>
                  <a:pt x="373" y="2552"/>
                  <a:pt x="502" y="2552"/>
                </a:cubicBezTo>
                <a:lnTo>
                  <a:pt x="989" y="2552"/>
                </a:lnTo>
                <a:lnTo>
                  <a:pt x="989" y="4502"/>
                </a:lnTo>
                <a:lnTo>
                  <a:pt x="697" y="4502"/>
                </a:lnTo>
                <a:cubicBezTo>
                  <a:pt x="566" y="4502"/>
                  <a:pt x="451" y="4589"/>
                  <a:pt x="415" y="4714"/>
                </a:cubicBezTo>
                <a:lnTo>
                  <a:pt x="25" y="6080"/>
                </a:lnTo>
                <a:cubicBezTo>
                  <a:pt x="0" y="6168"/>
                  <a:pt x="18" y="6263"/>
                  <a:pt x="73" y="6336"/>
                </a:cubicBezTo>
                <a:cubicBezTo>
                  <a:pt x="128" y="6410"/>
                  <a:pt x="215" y="6453"/>
                  <a:pt x="307" y="6453"/>
                </a:cubicBezTo>
                <a:lnTo>
                  <a:pt x="6548" y="6453"/>
                </a:lnTo>
                <a:cubicBezTo>
                  <a:pt x="6640" y="6453"/>
                  <a:pt x="6726" y="6410"/>
                  <a:pt x="6782" y="6336"/>
                </a:cubicBezTo>
                <a:cubicBezTo>
                  <a:pt x="6837" y="6263"/>
                  <a:pt x="6855" y="6168"/>
                  <a:pt x="6829" y="6080"/>
                </a:cubicBezTo>
                <a:close/>
                <a:moveTo>
                  <a:pt x="2420" y="4502"/>
                </a:moveTo>
                <a:lnTo>
                  <a:pt x="1574" y="4502"/>
                </a:lnTo>
                <a:lnTo>
                  <a:pt x="1574" y="2552"/>
                </a:lnTo>
                <a:lnTo>
                  <a:pt x="2420" y="2552"/>
                </a:lnTo>
                <a:lnTo>
                  <a:pt x="2420" y="4502"/>
                </a:lnTo>
                <a:close/>
                <a:moveTo>
                  <a:pt x="3850" y="4502"/>
                </a:moveTo>
                <a:lnTo>
                  <a:pt x="3005" y="4502"/>
                </a:lnTo>
                <a:lnTo>
                  <a:pt x="3005" y="2552"/>
                </a:lnTo>
                <a:lnTo>
                  <a:pt x="3850" y="2552"/>
                </a:lnTo>
                <a:lnTo>
                  <a:pt x="3850" y="4502"/>
                </a:lnTo>
                <a:close/>
                <a:moveTo>
                  <a:pt x="5280" y="4502"/>
                </a:moveTo>
                <a:lnTo>
                  <a:pt x="4435" y="4502"/>
                </a:lnTo>
                <a:lnTo>
                  <a:pt x="4435" y="2552"/>
                </a:lnTo>
                <a:lnTo>
                  <a:pt x="5280" y="2552"/>
                </a:lnTo>
                <a:lnTo>
                  <a:pt x="5280" y="4502"/>
                </a:lnTo>
                <a:close/>
              </a:path>
            </a:pathLst>
          </a:custGeom>
          <a:noFill/>
          <a:ln w="12700">
            <a:solidFill>
              <a:srgbClr val="1A524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Noto Sans S Chinese Light" panose="020B0300000000000000" charset="-122"/>
              <a:ea typeface="Noto Sans S Chinese Light" panose="020B0300000000000000" charset="-122"/>
            </a:endParaRPr>
          </a:p>
        </p:txBody>
      </p:sp>
      <p:sp>
        <p:nvSpPr>
          <p:cNvPr id="29" name="椭圆 19"/>
          <p:cNvSpPr/>
          <p:nvPr/>
        </p:nvSpPr>
        <p:spPr>
          <a:xfrm>
            <a:off x="1364615" y="3439160"/>
            <a:ext cx="429260" cy="429260"/>
          </a:xfrm>
          <a:custGeom>
            <a:avLst/>
            <a:gdLst>
              <a:gd name="connsiteX0" fmla="*/ 153479 w 606962"/>
              <a:gd name="connsiteY0" fmla="*/ 534164 h 606070"/>
              <a:gd name="connsiteX1" fmla="*/ 181141 w 606962"/>
              <a:gd name="connsiteY1" fmla="*/ 561826 h 606070"/>
              <a:gd name="connsiteX2" fmla="*/ 136897 w 606962"/>
              <a:gd name="connsiteY2" fmla="*/ 606070 h 606070"/>
              <a:gd name="connsiteX3" fmla="*/ 109235 w 606962"/>
              <a:gd name="connsiteY3" fmla="*/ 578409 h 606070"/>
              <a:gd name="connsiteX4" fmla="*/ 97945 w 606962"/>
              <a:gd name="connsiteY4" fmla="*/ 478629 h 606070"/>
              <a:gd name="connsiteX5" fmla="*/ 125607 w 606962"/>
              <a:gd name="connsiteY5" fmla="*/ 506291 h 606070"/>
              <a:gd name="connsiteX6" fmla="*/ 60193 w 606962"/>
              <a:gd name="connsiteY6" fmla="*/ 571564 h 606070"/>
              <a:gd name="connsiteX7" fmla="*/ 32672 w 606962"/>
              <a:gd name="connsiteY7" fmla="*/ 543973 h 606070"/>
              <a:gd name="connsiteX8" fmla="*/ 44315 w 606962"/>
              <a:gd name="connsiteY8" fmla="*/ 425140 h 606070"/>
              <a:gd name="connsiteX9" fmla="*/ 71977 w 606962"/>
              <a:gd name="connsiteY9" fmla="*/ 452802 h 606070"/>
              <a:gd name="connsiteX10" fmla="*/ 27662 w 606962"/>
              <a:gd name="connsiteY10" fmla="*/ 496976 h 606070"/>
              <a:gd name="connsiteX11" fmla="*/ 0 w 606962"/>
              <a:gd name="connsiteY11" fmla="*/ 469385 h 606070"/>
              <a:gd name="connsiteX12" fmla="*/ 493464 w 606962"/>
              <a:gd name="connsiteY12" fmla="*/ 347448 h 606070"/>
              <a:gd name="connsiteX13" fmla="*/ 488087 w 606962"/>
              <a:gd name="connsiteY13" fmla="*/ 458725 h 606070"/>
              <a:gd name="connsiteX14" fmla="*/ 370469 w 606962"/>
              <a:gd name="connsiteY14" fmla="*/ 576151 h 606070"/>
              <a:gd name="connsiteX15" fmla="*/ 344853 w 606962"/>
              <a:gd name="connsiteY15" fmla="*/ 495817 h 606070"/>
              <a:gd name="connsiteX16" fmla="*/ 104815 w 606962"/>
              <a:gd name="connsiteY16" fmla="*/ 344413 h 606070"/>
              <a:gd name="connsiteX17" fmla="*/ 262009 w 606962"/>
              <a:gd name="connsiteY17" fmla="*/ 501380 h 606070"/>
              <a:gd name="connsiteX18" fmla="*/ 204430 w 606962"/>
              <a:gd name="connsiteY18" fmla="*/ 538962 h 606070"/>
              <a:gd name="connsiteX19" fmla="*/ 67178 w 606962"/>
              <a:gd name="connsiteY19" fmla="*/ 402007 h 606070"/>
              <a:gd name="connsiteX20" fmla="*/ 258975 w 606962"/>
              <a:gd name="connsiteY20" fmla="*/ 113312 h 606070"/>
              <a:gd name="connsiteX21" fmla="*/ 110378 w 606962"/>
              <a:gd name="connsiteY21" fmla="*/ 261711 h 606070"/>
              <a:gd name="connsiteX22" fmla="*/ 29920 w 606962"/>
              <a:gd name="connsiteY22" fmla="*/ 236132 h 606070"/>
              <a:gd name="connsiteX23" fmla="*/ 147527 w 606962"/>
              <a:gd name="connsiteY23" fmla="*/ 118682 h 606070"/>
              <a:gd name="connsiteX24" fmla="*/ 475752 w 606962"/>
              <a:gd name="connsiteY24" fmla="*/ 111477 h 606070"/>
              <a:gd name="connsiteX25" fmla="*/ 495299 w 606962"/>
              <a:gd name="connsiteY25" fmla="*/ 130989 h 606070"/>
              <a:gd name="connsiteX26" fmla="*/ 475752 w 606962"/>
              <a:gd name="connsiteY26" fmla="*/ 150501 h 606070"/>
              <a:gd name="connsiteX27" fmla="*/ 456205 w 606962"/>
              <a:gd name="connsiteY27" fmla="*/ 130989 h 606070"/>
              <a:gd name="connsiteX28" fmla="*/ 475752 w 606962"/>
              <a:gd name="connsiteY28" fmla="*/ 111477 h 606070"/>
              <a:gd name="connsiteX29" fmla="*/ 475759 w 606962"/>
              <a:gd name="connsiteY29" fmla="*/ 72470 h 606070"/>
              <a:gd name="connsiteX30" fmla="*/ 434302 w 606962"/>
              <a:gd name="connsiteY30" fmla="*/ 89602 h 606070"/>
              <a:gd name="connsiteX31" fmla="*/ 434302 w 606962"/>
              <a:gd name="connsiteY31" fmla="*/ 172481 h 606070"/>
              <a:gd name="connsiteX32" fmla="*/ 517217 w 606962"/>
              <a:gd name="connsiteY32" fmla="*/ 172481 h 606070"/>
              <a:gd name="connsiteX33" fmla="*/ 517217 w 606962"/>
              <a:gd name="connsiteY33" fmla="*/ 89602 h 606070"/>
              <a:gd name="connsiteX34" fmla="*/ 475759 w 606962"/>
              <a:gd name="connsiteY34" fmla="*/ 72470 h 606070"/>
              <a:gd name="connsiteX35" fmla="*/ 533755 w 606962"/>
              <a:gd name="connsiteY35" fmla="*/ 655 h 606070"/>
              <a:gd name="connsiteX36" fmla="*/ 593092 w 606962"/>
              <a:gd name="connsiteY36" fmla="*/ 13849 h 606070"/>
              <a:gd name="connsiteX37" fmla="*/ 543910 w 606962"/>
              <a:gd name="connsiteY37" fmla="*/ 241889 h 606070"/>
              <a:gd name="connsiteX38" fmla="*/ 300641 w 606962"/>
              <a:gd name="connsiteY38" fmla="*/ 484768 h 606070"/>
              <a:gd name="connsiteX39" fmla="*/ 121514 w 606962"/>
              <a:gd name="connsiteY39" fmla="*/ 305830 h 606070"/>
              <a:gd name="connsiteX40" fmla="*/ 364783 w 606962"/>
              <a:gd name="connsiteY40" fmla="*/ 62952 h 606070"/>
              <a:gd name="connsiteX41" fmla="*/ 533755 w 606962"/>
              <a:gd name="connsiteY41" fmla="*/ 655 h 606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06962" h="606070">
                <a:moveTo>
                  <a:pt x="153479" y="534164"/>
                </a:moveTo>
                <a:lnTo>
                  <a:pt x="181141" y="561826"/>
                </a:lnTo>
                <a:lnTo>
                  <a:pt x="136897" y="606070"/>
                </a:lnTo>
                <a:lnTo>
                  <a:pt x="109235" y="578409"/>
                </a:lnTo>
                <a:close/>
                <a:moveTo>
                  <a:pt x="97945" y="478629"/>
                </a:moveTo>
                <a:lnTo>
                  <a:pt x="125607" y="506291"/>
                </a:lnTo>
                <a:lnTo>
                  <a:pt x="60193" y="571564"/>
                </a:lnTo>
                <a:lnTo>
                  <a:pt x="32672" y="543973"/>
                </a:lnTo>
                <a:close/>
                <a:moveTo>
                  <a:pt x="44315" y="425140"/>
                </a:moveTo>
                <a:lnTo>
                  <a:pt x="71977" y="452802"/>
                </a:lnTo>
                <a:lnTo>
                  <a:pt x="27662" y="496976"/>
                </a:lnTo>
                <a:lnTo>
                  <a:pt x="0" y="469385"/>
                </a:lnTo>
                <a:close/>
                <a:moveTo>
                  <a:pt x="493464" y="347448"/>
                </a:moveTo>
                <a:lnTo>
                  <a:pt x="488087" y="458725"/>
                </a:lnTo>
                <a:lnTo>
                  <a:pt x="370469" y="576151"/>
                </a:lnTo>
                <a:lnTo>
                  <a:pt x="344853" y="495817"/>
                </a:lnTo>
                <a:close/>
                <a:moveTo>
                  <a:pt x="104815" y="344413"/>
                </a:moveTo>
                <a:lnTo>
                  <a:pt x="262009" y="501380"/>
                </a:lnTo>
                <a:lnTo>
                  <a:pt x="204430" y="538962"/>
                </a:lnTo>
                <a:lnTo>
                  <a:pt x="67178" y="402007"/>
                </a:lnTo>
                <a:close/>
                <a:moveTo>
                  <a:pt x="258975" y="113312"/>
                </a:moveTo>
                <a:lnTo>
                  <a:pt x="110378" y="261711"/>
                </a:lnTo>
                <a:lnTo>
                  <a:pt x="29920" y="236132"/>
                </a:lnTo>
                <a:lnTo>
                  <a:pt x="147527" y="118682"/>
                </a:lnTo>
                <a:close/>
                <a:moveTo>
                  <a:pt x="475752" y="111477"/>
                </a:moveTo>
                <a:cubicBezTo>
                  <a:pt x="486548" y="111477"/>
                  <a:pt x="495299" y="120213"/>
                  <a:pt x="495299" y="130989"/>
                </a:cubicBezTo>
                <a:cubicBezTo>
                  <a:pt x="495299" y="141765"/>
                  <a:pt x="486548" y="150501"/>
                  <a:pt x="475752" y="150501"/>
                </a:cubicBezTo>
                <a:cubicBezTo>
                  <a:pt x="464956" y="150501"/>
                  <a:pt x="456205" y="141765"/>
                  <a:pt x="456205" y="130989"/>
                </a:cubicBezTo>
                <a:cubicBezTo>
                  <a:pt x="456205" y="120213"/>
                  <a:pt x="464956" y="111477"/>
                  <a:pt x="475752" y="111477"/>
                </a:cubicBezTo>
                <a:close/>
                <a:moveTo>
                  <a:pt x="475759" y="72470"/>
                </a:moveTo>
                <a:cubicBezTo>
                  <a:pt x="460751" y="72470"/>
                  <a:pt x="445742" y="78180"/>
                  <a:pt x="434302" y="89602"/>
                </a:cubicBezTo>
                <a:cubicBezTo>
                  <a:pt x="411325" y="112445"/>
                  <a:pt x="411325" y="149541"/>
                  <a:pt x="434302" y="172481"/>
                </a:cubicBezTo>
                <a:cubicBezTo>
                  <a:pt x="457182" y="195324"/>
                  <a:pt x="494337" y="195324"/>
                  <a:pt x="517217" y="172481"/>
                </a:cubicBezTo>
                <a:cubicBezTo>
                  <a:pt x="540097" y="149541"/>
                  <a:pt x="540097" y="112445"/>
                  <a:pt x="517217" y="89602"/>
                </a:cubicBezTo>
                <a:cubicBezTo>
                  <a:pt x="505777" y="78180"/>
                  <a:pt x="490768" y="72470"/>
                  <a:pt x="475759" y="72470"/>
                </a:cubicBezTo>
                <a:close/>
                <a:moveTo>
                  <a:pt x="533755" y="655"/>
                </a:moveTo>
                <a:cubicBezTo>
                  <a:pt x="553932" y="2226"/>
                  <a:pt x="573928" y="6625"/>
                  <a:pt x="593092" y="13849"/>
                </a:cubicBezTo>
                <a:cubicBezTo>
                  <a:pt x="622034" y="90383"/>
                  <a:pt x="605705" y="180193"/>
                  <a:pt x="543910" y="241889"/>
                </a:cubicBezTo>
                <a:lnTo>
                  <a:pt x="300641" y="484768"/>
                </a:lnTo>
                <a:lnTo>
                  <a:pt x="121514" y="305830"/>
                </a:lnTo>
                <a:lnTo>
                  <a:pt x="364783" y="62952"/>
                </a:lnTo>
                <a:cubicBezTo>
                  <a:pt x="411056" y="16680"/>
                  <a:pt x="473224" y="-4059"/>
                  <a:pt x="533755" y="655"/>
                </a:cubicBezTo>
                <a:close/>
              </a:path>
            </a:pathLst>
          </a:custGeom>
          <a:noFill/>
          <a:ln w="12700">
            <a:solidFill>
              <a:srgbClr val="0F5D6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Noto Sans S Chinese Light" panose="020B0300000000000000" charset="-122"/>
              <a:ea typeface="Noto Sans S Chinese Light" panose="020B0300000000000000" charset="-122"/>
            </a:endParaRPr>
          </a:p>
        </p:txBody>
      </p:sp>
      <p:sp>
        <p:nvSpPr>
          <p:cNvPr id="24" name="椭圆 19"/>
          <p:cNvSpPr/>
          <p:nvPr/>
        </p:nvSpPr>
        <p:spPr>
          <a:xfrm>
            <a:off x="1364615" y="2145030"/>
            <a:ext cx="429260" cy="317500"/>
          </a:xfrm>
          <a:custGeom>
            <a:avLst/>
            <a:gdLst>
              <a:gd name="T0" fmla="*/ 5282 w 6827"/>
              <a:gd name="T1" fmla="*/ 1377 h 5046"/>
              <a:gd name="T2" fmla="*/ 3191 w 6827"/>
              <a:gd name="T3" fmla="*/ 0 h 5046"/>
              <a:gd name="T4" fmla="*/ 936 w 6827"/>
              <a:gd name="T5" fmla="*/ 1948 h 5046"/>
              <a:gd name="T6" fmla="*/ 0 w 6827"/>
              <a:gd name="T7" fmla="*/ 3414 h 5046"/>
              <a:gd name="T8" fmla="*/ 1632 w 6827"/>
              <a:gd name="T9" fmla="*/ 5046 h 5046"/>
              <a:gd name="T10" fmla="*/ 4972 w 6827"/>
              <a:gd name="T11" fmla="*/ 5046 h 5046"/>
              <a:gd name="T12" fmla="*/ 6827 w 6827"/>
              <a:gd name="T13" fmla="*/ 3191 h 5046"/>
              <a:gd name="T14" fmla="*/ 5282 w 6827"/>
              <a:gd name="T15" fmla="*/ 1377 h 5046"/>
              <a:gd name="T16" fmla="*/ 2785 w 6827"/>
              <a:gd name="T17" fmla="*/ 1190 h 5046"/>
              <a:gd name="T18" fmla="*/ 2036 w 6827"/>
              <a:gd name="T19" fmla="*/ 2119 h 5046"/>
              <a:gd name="T20" fmla="*/ 1816 w 6827"/>
              <a:gd name="T21" fmla="*/ 2308 h 5046"/>
              <a:gd name="T22" fmla="*/ 1782 w 6827"/>
              <a:gd name="T23" fmla="*/ 2305 h 5046"/>
              <a:gd name="T24" fmla="*/ 1596 w 6827"/>
              <a:gd name="T25" fmla="*/ 2051 h 5046"/>
              <a:gd name="T26" fmla="*/ 2625 w 6827"/>
              <a:gd name="T27" fmla="*/ 774 h 5046"/>
              <a:gd name="T28" fmla="*/ 2913 w 6827"/>
              <a:gd name="T29" fmla="*/ 902 h 5046"/>
              <a:gd name="T30" fmla="*/ 2785 w 6827"/>
              <a:gd name="T31" fmla="*/ 1190 h 5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827" h="5046">
                <a:moveTo>
                  <a:pt x="5282" y="1377"/>
                </a:moveTo>
                <a:cubicBezTo>
                  <a:pt x="4913" y="540"/>
                  <a:pt x="4097" y="1"/>
                  <a:pt x="3191" y="0"/>
                </a:cubicBezTo>
                <a:cubicBezTo>
                  <a:pt x="2071" y="1"/>
                  <a:pt x="1109" y="835"/>
                  <a:pt x="936" y="1948"/>
                </a:cubicBezTo>
                <a:cubicBezTo>
                  <a:pt x="366" y="2218"/>
                  <a:pt x="0" y="2789"/>
                  <a:pt x="0" y="3414"/>
                </a:cubicBezTo>
                <a:cubicBezTo>
                  <a:pt x="0" y="4314"/>
                  <a:pt x="732" y="5046"/>
                  <a:pt x="1632" y="5046"/>
                </a:cubicBezTo>
                <a:lnTo>
                  <a:pt x="4972" y="5046"/>
                </a:lnTo>
                <a:cubicBezTo>
                  <a:pt x="5994" y="5046"/>
                  <a:pt x="6827" y="4214"/>
                  <a:pt x="6827" y="3191"/>
                </a:cubicBezTo>
                <a:cubicBezTo>
                  <a:pt x="6826" y="2285"/>
                  <a:pt x="6179" y="1529"/>
                  <a:pt x="5282" y="1377"/>
                </a:cubicBezTo>
                <a:close/>
                <a:moveTo>
                  <a:pt x="2785" y="1190"/>
                </a:moveTo>
                <a:cubicBezTo>
                  <a:pt x="2388" y="1342"/>
                  <a:pt x="2101" y="1699"/>
                  <a:pt x="2036" y="2119"/>
                </a:cubicBezTo>
                <a:cubicBezTo>
                  <a:pt x="2019" y="2229"/>
                  <a:pt x="1924" y="2308"/>
                  <a:pt x="1816" y="2308"/>
                </a:cubicBezTo>
                <a:cubicBezTo>
                  <a:pt x="1805" y="2308"/>
                  <a:pt x="1793" y="2307"/>
                  <a:pt x="1782" y="2305"/>
                </a:cubicBezTo>
                <a:cubicBezTo>
                  <a:pt x="1660" y="2286"/>
                  <a:pt x="1577" y="2172"/>
                  <a:pt x="1596" y="2051"/>
                </a:cubicBezTo>
                <a:cubicBezTo>
                  <a:pt x="1686" y="1473"/>
                  <a:pt x="2080" y="984"/>
                  <a:pt x="2625" y="774"/>
                </a:cubicBezTo>
                <a:cubicBezTo>
                  <a:pt x="2739" y="730"/>
                  <a:pt x="2868" y="787"/>
                  <a:pt x="2913" y="902"/>
                </a:cubicBezTo>
                <a:cubicBezTo>
                  <a:pt x="2957" y="1017"/>
                  <a:pt x="2900" y="1145"/>
                  <a:pt x="2785" y="1190"/>
                </a:cubicBezTo>
                <a:close/>
              </a:path>
            </a:pathLst>
          </a:custGeom>
          <a:noFill/>
          <a:ln w="12700">
            <a:solidFill>
              <a:srgbClr val="1A524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Noto Sans S Chinese Light" panose="020B0300000000000000" charset="-122"/>
              <a:ea typeface="Noto Sans S Chinese Light" panose="020B03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450" y="2076460"/>
            <a:ext cx="3126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2800">
                <a:solidFill>
                  <a:srgbClr val="395F4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倡议书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060450" y="3414767"/>
            <a:ext cx="3126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2800">
                <a:solidFill>
                  <a:srgbClr val="395F4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小论文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364615" y="4845685"/>
            <a:ext cx="3126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2800">
                <a:solidFill>
                  <a:srgbClr val="395F4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研究方案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4DB91ECE-8F4D-4106-A1E6-A06680626041}"/>
              </a:ext>
            </a:extLst>
          </p:cNvPr>
          <p:cNvSpPr/>
          <p:nvPr/>
        </p:nvSpPr>
        <p:spPr>
          <a:xfrm>
            <a:off x="2963545" y="3889693"/>
            <a:ext cx="6609080" cy="1385168"/>
          </a:xfrm>
          <a:prstGeom prst="rect">
            <a:avLst/>
          </a:prstGeom>
          <a:solidFill>
            <a:srgbClr val="0F5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" name="图片 1" descr="pexels-photo-31844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0" y="1237615"/>
            <a:ext cx="3895090" cy="25977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911090" y="1237615"/>
            <a:ext cx="6379845" cy="2628900"/>
          </a:xfrm>
          <a:prstGeom prst="rect">
            <a:avLst/>
          </a:prstGeom>
          <a:solidFill>
            <a:srgbClr val="0F5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594678" y="1666082"/>
            <a:ext cx="3012667" cy="1482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思源宋体 CN" panose="02020400000000000000" charset="-122"/>
              </a:defRPr>
            </a:lvl1pPr>
          </a:lstStyle>
          <a:p>
            <a:r>
              <a:rPr lang="zh-CN" altLang="en-US" dirty="0"/>
              <a:t>从课内知识走向课外知识</a:t>
            </a:r>
          </a:p>
        </p:txBody>
      </p:sp>
      <p:sp>
        <p:nvSpPr>
          <p:cNvPr id="13" name="heart-shape-outline-with-lining-at-right-edge_31611"/>
          <p:cNvSpPr>
            <a:spLocks noChangeAspect="1"/>
          </p:cNvSpPr>
          <p:nvPr/>
        </p:nvSpPr>
        <p:spPr bwMode="auto">
          <a:xfrm>
            <a:off x="3325722" y="4331909"/>
            <a:ext cx="458470" cy="395605"/>
          </a:xfrm>
          <a:custGeom>
            <a:avLst/>
            <a:gdLst>
              <a:gd name="T0" fmla="*/ 1895 w 2241"/>
              <a:gd name="T1" fmla="*/ 132 h 1937"/>
              <a:gd name="T2" fmla="*/ 1121 w 2241"/>
              <a:gd name="T3" fmla="*/ 223 h 1937"/>
              <a:gd name="T4" fmla="*/ 346 w 2241"/>
              <a:gd name="T5" fmla="*/ 132 h 1937"/>
              <a:gd name="T6" fmla="*/ 0 w 2241"/>
              <a:gd name="T7" fmla="*/ 697 h 1937"/>
              <a:gd name="T8" fmla="*/ 31 w 2241"/>
              <a:gd name="T9" fmla="*/ 889 h 1937"/>
              <a:gd name="T10" fmla="*/ 1121 w 2241"/>
              <a:gd name="T11" fmla="*/ 1937 h 1937"/>
              <a:gd name="T12" fmla="*/ 2208 w 2241"/>
              <a:gd name="T13" fmla="*/ 897 h 1937"/>
              <a:gd name="T14" fmla="*/ 2241 w 2241"/>
              <a:gd name="T15" fmla="*/ 697 h 1937"/>
              <a:gd name="T16" fmla="*/ 1895 w 2241"/>
              <a:gd name="T17" fmla="*/ 132 h 1937"/>
              <a:gd name="T18" fmla="*/ 2055 w 2241"/>
              <a:gd name="T19" fmla="*/ 854 h 1937"/>
              <a:gd name="T20" fmla="*/ 1121 w 2241"/>
              <a:gd name="T21" fmla="*/ 1778 h 1937"/>
              <a:gd name="T22" fmla="*/ 184 w 2241"/>
              <a:gd name="T23" fmla="*/ 846 h 1937"/>
              <a:gd name="T24" fmla="*/ 159 w 2241"/>
              <a:gd name="T25" fmla="*/ 697 h 1937"/>
              <a:gd name="T26" fmla="*/ 421 w 2241"/>
              <a:gd name="T27" fmla="*/ 272 h 1937"/>
              <a:gd name="T28" fmla="*/ 668 w 2241"/>
              <a:gd name="T29" fmla="*/ 211 h 1937"/>
              <a:gd name="T30" fmla="*/ 1061 w 2241"/>
              <a:gd name="T31" fmla="*/ 388 h 1937"/>
              <a:gd name="T32" fmla="*/ 1122 w 2241"/>
              <a:gd name="T33" fmla="*/ 458 h 1937"/>
              <a:gd name="T34" fmla="*/ 1181 w 2241"/>
              <a:gd name="T35" fmla="*/ 388 h 1937"/>
              <a:gd name="T36" fmla="*/ 1821 w 2241"/>
              <a:gd name="T37" fmla="*/ 272 h 1937"/>
              <a:gd name="T38" fmla="*/ 2083 w 2241"/>
              <a:gd name="T39" fmla="*/ 697 h 1937"/>
              <a:gd name="T40" fmla="*/ 2055 w 2241"/>
              <a:gd name="T41" fmla="*/ 854 h 1937"/>
              <a:gd name="T42" fmla="*/ 1993 w 2241"/>
              <a:gd name="T43" fmla="*/ 697 h 1937"/>
              <a:gd name="T44" fmla="*/ 1973 w 2241"/>
              <a:gd name="T45" fmla="*/ 821 h 1937"/>
              <a:gd name="T46" fmla="*/ 1935 w 2241"/>
              <a:gd name="T47" fmla="*/ 848 h 1937"/>
              <a:gd name="T48" fmla="*/ 1922 w 2241"/>
              <a:gd name="T49" fmla="*/ 846 h 1937"/>
              <a:gd name="T50" fmla="*/ 1897 w 2241"/>
              <a:gd name="T51" fmla="*/ 796 h 1937"/>
              <a:gd name="T52" fmla="*/ 1915 w 2241"/>
              <a:gd name="T53" fmla="*/ 697 h 1937"/>
              <a:gd name="T54" fmla="*/ 1739 w 2241"/>
              <a:gd name="T55" fmla="*/ 412 h 1937"/>
              <a:gd name="T56" fmla="*/ 1574 w 2241"/>
              <a:gd name="T57" fmla="*/ 371 h 1937"/>
              <a:gd name="T58" fmla="*/ 1534 w 2241"/>
              <a:gd name="T59" fmla="*/ 331 h 1937"/>
              <a:gd name="T60" fmla="*/ 1574 w 2241"/>
              <a:gd name="T61" fmla="*/ 292 h 1937"/>
              <a:gd name="T62" fmla="*/ 1776 w 2241"/>
              <a:gd name="T63" fmla="*/ 342 h 1937"/>
              <a:gd name="T64" fmla="*/ 1993 w 2241"/>
              <a:gd name="T65" fmla="*/ 697 h 1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41" h="1937">
                <a:moveTo>
                  <a:pt x="1895" y="132"/>
                </a:moveTo>
                <a:cubicBezTo>
                  <a:pt x="1649" y="0"/>
                  <a:pt x="1325" y="40"/>
                  <a:pt x="1121" y="223"/>
                </a:cubicBezTo>
                <a:cubicBezTo>
                  <a:pt x="916" y="40"/>
                  <a:pt x="591" y="1"/>
                  <a:pt x="346" y="132"/>
                </a:cubicBezTo>
                <a:cubicBezTo>
                  <a:pt x="133" y="245"/>
                  <a:pt x="0" y="462"/>
                  <a:pt x="0" y="697"/>
                </a:cubicBezTo>
                <a:cubicBezTo>
                  <a:pt x="0" y="765"/>
                  <a:pt x="11" y="832"/>
                  <a:pt x="31" y="889"/>
                </a:cubicBezTo>
                <a:cubicBezTo>
                  <a:pt x="136" y="1342"/>
                  <a:pt x="807" y="1937"/>
                  <a:pt x="1121" y="1937"/>
                </a:cubicBezTo>
                <a:cubicBezTo>
                  <a:pt x="1435" y="1937"/>
                  <a:pt x="2105" y="1342"/>
                  <a:pt x="2208" y="897"/>
                </a:cubicBezTo>
                <a:cubicBezTo>
                  <a:pt x="2230" y="831"/>
                  <a:pt x="2241" y="765"/>
                  <a:pt x="2241" y="697"/>
                </a:cubicBezTo>
                <a:cubicBezTo>
                  <a:pt x="2241" y="462"/>
                  <a:pt x="2109" y="245"/>
                  <a:pt x="1895" y="132"/>
                </a:cubicBezTo>
                <a:close/>
                <a:moveTo>
                  <a:pt x="2055" y="854"/>
                </a:moveTo>
                <a:cubicBezTo>
                  <a:pt x="1958" y="1275"/>
                  <a:pt x="1325" y="1778"/>
                  <a:pt x="1121" y="1778"/>
                </a:cubicBezTo>
                <a:cubicBezTo>
                  <a:pt x="895" y="1778"/>
                  <a:pt x="277" y="1251"/>
                  <a:pt x="184" y="846"/>
                </a:cubicBezTo>
                <a:cubicBezTo>
                  <a:pt x="167" y="797"/>
                  <a:pt x="159" y="747"/>
                  <a:pt x="159" y="697"/>
                </a:cubicBezTo>
                <a:cubicBezTo>
                  <a:pt x="159" y="521"/>
                  <a:pt x="259" y="357"/>
                  <a:pt x="421" y="272"/>
                </a:cubicBezTo>
                <a:cubicBezTo>
                  <a:pt x="496" y="232"/>
                  <a:pt x="581" y="211"/>
                  <a:pt x="668" y="211"/>
                </a:cubicBezTo>
                <a:cubicBezTo>
                  <a:pt x="820" y="211"/>
                  <a:pt x="963" y="275"/>
                  <a:pt x="1061" y="388"/>
                </a:cubicBezTo>
                <a:lnTo>
                  <a:pt x="1122" y="458"/>
                </a:lnTo>
                <a:lnTo>
                  <a:pt x="1181" y="388"/>
                </a:lnTo>
                <a:cubicBezTo>
                  <a:pt x="1334" y="212"/>
                  <a:pt x="1613" y="161"/>
                  <a:pt x="1821" y="272"/>
                </a:cubicBezTo>
                <a:cubicBezTo>
                  <a:pt x="1982" y="357"/>
                  <a:pt x="2083" y="521"/>
                  <a:pt x="2083" y="697"/>
                </a:cubicBezTo>
                <a:cubicBezTo>
                  <a:pt x="2083" y="747"/>
                  <a:pt x="2074" y="797"/>
                  <a:pt x="2055" y="854"/>
                </a:cubicBezTo>
                <a:close/>
                <a:moveTo>
                  <a:pt x="1993" y="697"/>
                </a:moveTo>
                <a:cubicBezTo>
                  <a:pt x="1993" y="739"/>
                  <a:pt x="1986" y="780"/>
                  <a:pt x="1973" y="821"/>
                </a:cubicBezTo>
                <a:cubicBezTo>
                  <a:pt x="1967" y="838"/>
                  <a:pt x="1952" y="848"/>
                  <a:pt x="1935" y="848"/>
                </a:cubicBezTo>
                <a:cubicBezTo>
                  <a:pt x="1931" y="848"/>
                  <a:pt x="1927" y="848"/>
                  <a:pt x="1922" y="846"/>
                </a:cubicBezTo>
                <a:cubicBezTo>
                  <a:pt x="1901" y="839"/>
                  <a:pt x="1890" y="817"/>
                  <a:pt x="1897" y="796"/>
                </a:cubicBezTo>
                <a:cubicBezTo>
                  <a:pt x="1909" y="763"/>
                  <a:pt x="1915" y="730"/>
                  <a:pt x="1915" y="697"/>
                </a:cubicBezTo>
                <a:cubicBezTo>
                  <a:pt x="1915" y="579"/>
                  <a:pt x="1847" y="469"/>
                  <a:pt x="1739" y="412"/>
                </a:cubicBezTo>
                <a:cubicBezTo>
                  <a:pt x="1688" y="385"/>
                  <a:pt x="1632" y="371"/>
                  <a:pt x="1574" y="371"/>
                </a:cubicBezTo>
                <a:cubicBezTo>
                  <a:pt x="1551" y="371"/>
                  <a:pt x="1534" y="353"/>
                  <a:pt x="1534" y="331"/>
                </a:cubicBezTo>
                <a:cubicBezTo>
                  <a:pt x="1534" y="309"/>
                  <a:pt x="1551" y="292"/>
                  <a:pt x="1574" y="292"/>
                </a:cubicBezTo>
                <a:cubicBezTo>
                  <a:pt x="1645" y="292"/>
                  <a:pt x="1713" y="309"/>
                  <a:pt x="1776" y="342"/>
                </a:cubicBezTo>
                <a:cubicBezTo>
                  <a:pt x="1910" y="413"/>
                  <a:pt x="1993" y="549"/>
                  <a:pt x="1993" y="697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</p:sp>
      <p:sp>
        <p:nvSpPr>
          <p:cNvPr id="15" name="heart-shape-outline-with-lining-at-right-edge_31611"/>
          <p:cNvSpPr>
            <a:spLocks noChangeAspect="1"/>
          </p:cNvSpPr>
          <p:nvPr/>
        </p:nvSpPr>
        <p:spPr bwMode="auto">
          <a:xfrm>
            <a:off x="5350963" y="1634088"/>
            <a:ext cx="458470" cy="446405"/>
          </a:xfrm>
          <a:custGeom>
            <a:avLst/>
            <a:gdLst>
              <a:gd name="T0" fmla="*/ 1779 w 6680"/>
              <a:gd name="T1" fmla="*/ 3384 h 6513"/>
              <a:gd name="T2" fmla="*/ 1811 w 6680"/>
              <a:gd name="T3" fmla="*/ 3297 h 6513"/>
              <a:gd name="T4" fmla="*/ 1811 w 6680"/>
              <a:gd name="T5" fmla="*/ 3297 h 6513"/>
              <a:gd name="T6" fmla="*/ 1811 w 6680"/>
              <a:gd name="T7" fmla="*/ 3297 h 6513"/>
              <a:gd name="T8" fmla="*/ 2076 w 6680"/>
              <a:gd name="T9" fmla="*/ 2881 h 6513"/>
              <a:gd name="T10" fmla="*/ 3332 w 6680"/>
              <a:gd name="T11" fmla="*/ 641 h 6513"/>
              <a:gd name="T12" fmla="*/ 3532 w 6680"/>
              <a:gd name="T13" fmla="*/ 0 h 6513"/>
              <a:gd name="T14" fmla="*/ 4118 w 6680"/>
              <a:gd name="T15" fmla="*/ 1497 h 6513"/>
              <a:gd name="T16" fmla="*/ 4118 w 6680"/>
              <a:gd name="T17" fmla="*/ 2596 h 6513"/>
              <a:gd name="T18" fmla="*/ 4394 w 6680"/>
              <a:gd name="T19" fmla="*/ 2540 h 6513"/>
              <a:gd name="T20" fmla="*/ 4394 w 6680"/>
              <a:gd name="T21" fmla="*/ 2540 h 6513"/>
              <a:gd name="T22" fmla="*/ 6086 w 6680"/>
              <a:gd name="T23" fmla="*/ 2680 h 6513"/>
              <a:gd name="T24" fmla="*/ 6167 w 6680"/>
              <a:gd name="T25" fmla="*/ 3453 h 6513"/>
              <a:gd name="T26" fmla="*/ 6158 w 6680"/>
              <a:gd name="T27" fmla="*/ 4457 h 6513"/>
              <a:gd name="T28" fmla="*/ 5904 w 6680"/>
              <a:gd name="T29" fmla="*/ 5452 h 6513"/>
              <a:gd name="T30" fmla="*/ 5086 w 6680"/>
              <a:gd name="T31" fmla="*/ 6445 h 6513"/>
              <a:gd name="T32" fmla="*/ 3979 w 6680"/>
              <a:gd name="T33" fmla="*/ 6481 h 6513"/>
              <a:gd name="T34" fmla="*/ 2078 w 6680"/>
              <a:gd name="T35" fmla="*/ 6377 h 6513"/>
              <a:gd name="T36" fmla="*/ 1464 w 6680"/>
              <a:gd name="T37" fmla="*/ 3709 h 6513"/>
              <a:gd name="T38" fmla="*/ 1779 w 6680"/>
              <a:gd name="T39" fmla="*/ 3384 h 6513"/>
              <a:gd name="T40" fmla="*/ 2 w 6680"/>
              <a:gd name="T41" fmla="*/ 3747 h 6513"/>
              <a:gd name="T42" fmla="*/ 0 w 6680"/>
              <a:gd name="T43" fmla="*/ 6413 h 6513"/>
              <a:gd name="T44" fmla="*/ 1450 w 6680"/>
              <a:gd name="T45" fmla="*/ 6413 h 6513"/>
              <a:gd name="T46" fmla="*/ 1636 w 6680"/>
              <a:gd name="T47" fmla="*/ 6184 h 6513"/>
              <a:gd name="T48" fmla="*/ 1172 w 6680"/>
              <a:gd name="T49" fmla="*/ 3976 h 6513"/>
              <a:gd name="T50" fmla="*/ 890 w 6680"/>
              <a:gd name="T51" fmla="*/ 3747 h 6513"/>
              <a:gd name="T52" fmla="*/ 2 w 6680"/>
              <a:gd name="T53" fmla="*/ 3747 h 6513"/>
              <a:gd name="T54" fmla="*/ 2 w 6680"/>
              <a:gd name="T55" fmla="*/ 3747 h 6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680" h="6513">
                <a:moveTo>
                  <a:pt x="1779" y="3384"/>
                </a:moveTo>
                <a:cubicBezTo>
                  <a:pt x="1788" y="3357"/>
                  <a:pt x="1799" y="3328"/>
                  <a:pt x="1811" y="3297"/>
                </a:cubicBezTo>
                <a:lnTo>
                  <a:pt x="1811" y="3297"/>
                </a:lnTo>
                <a:lnTo>
                  <a:pt x="1811" y="3297"/>
                </a:lnTo>
                <a:cubicBezTo>
                  <a:pt x="1862" y="3172"/>
                  <a:pt x="1946" y="3019"/>
                  <a:pt x="2076" y="2881"/>
                </a:cubicBezTo>
                <a:cubicBezTo>
                  <a:pt x="2690" y="2411"/>
                  <a:pt x="3332" y="641"/>
                  <a:pt x="3332" y="641"/>
                </a:cubicBezTo>
                <a:cubicBezTo>
                  <a:pt x="3332" y="641"/>
                  <a:pt x="3232" y="0"/>
                  <a:pt x="3532" y="0"/>
                </a:cubicBezTo>
                <a:cubicBezTo>
                  <a:pt x="3832" y="0"/>
                  <a:pt x="4546" y="200"/>
                  <a:pt x="4118" y="1497"/>
                </a:cubicBezTo>
                <a:cubicBezTo>
                  <a:pt x="3690" y="2796"/>
                  <a:pt x="4118" y="2596"/>
                  <a:pt x="4118" y="2596"/>
                </a:cubicBezTo>
                <a:cubicBezTo>
                  <a:pt x="4216" y="2573"/>
                  <a:pt x="4307" y="2555"/>
                  <a:pt x="4394" y="2540"/>
                </a:cubicBezTo>
                <a:lnTo>
                  <a:pt x="4394" y="2540"/>
                </a:lnTo>
                <a:cubicBezTo>
                  <a:pt x="4394" y="2540"/>
                  <a:pt x="5630" y="2263"/>
                  <a:pt x="6086" y="2680"/>
                </a:cubicBezTo>
                <a:cubicBezTo>
                  <a:pt x="6451" y="3013"/>
                  <a:pt x="6167" y="3453"/>
                  <a:pt x="6167" y="3453"/>
                </a:cubicBezTo>
                <a:cubicBezTo>
                  <a:pt x="6167" y="3453"/>
                  <a:pt x="6680" y="3911"/>
                  <a:pt x="6158" y="4457"/>
                </a:cubicBezTo>
                <a:cubicBezTo>
                  <a:pt x="6158" y="4457"/>
                  <a:pt x="6492" y="5011"/>
                  <a:pt x="5904" y="5452"/>
                </a:cubicBezTo>
                <a:cubicBezTo>
                  <a:pt x="5904" y="5452"/>
                  <a:pt x="6178" y="6213"/>
                  <a:pt x="5086" y="6445"/>
                </a:cubicBezTo>
                <a:cubicBezTo>
                  <a:pt x="4764" y="6513"/>
                  <a:pt x="4360" y="6511"/>
                  <a:pt x="3979" y="6481"/>
                </a:cubicBezTo>
                <a:cubicBezTo>
                  <a:pt x="3026" y="6501"/>
                  <a:pt x="2078" y="6377"/>
                  <a:pt x="2078" y="6377"/>
                </a:cubicBezTo>
                <a:lnTo>
                  <a:pt x="1464" y="3709"/>
                </a:lnTo>
                <a:cubicBezTo>
                  <a:pt x="1650" y="3597"/>
                  <a:pt x="1738" y="3468"/>
                  <a:pt x="1779" y="3384"/>
                </a:cubicBezTo>
                <a:close/>
                <a:moveTo>
                  <a:pt x="2" y="3747"/>
                </a:moveTo>
                <a:lnTo>
                  <a:pt x="0" y="6413"/>
                </a:lnTo>
                <a:lnTo>
                  <a:pt x="1450" y="6413"/>
                </a:lnTo>
                <a:cubicBezTo>
                  <a:pt x="1579" y="6413"/>
                  <a:pt x="1663" y="6311"/>
                  <a:pt x="1636" y="6184"/>
                </a:cubicBezTo>
                <a:lnTo>
                  <a:pt x="1172" y="3976"/>
                </a:lnTo>
                <a:cubicBezTo>
                  <a:pt x="1146" y="3849"/>
                  <a:pt x="1019" y="3747"/>
                  <a:pt x="890" y="3747"/>
                </a:cubicBezTo>
                <a:lnTo>
                  <a:pt x="2" y="3747"/>
                </a:lnTo>
                <a:lnTo>
                  <a:pt x="2" y="374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</p:sp>
      <p:sp>
        <p:nvSpPr>
          <p:cNvPr id="23" name="矩形 22"/>
          <p:cNvSpPr/>
          <p:nvPr/>
        </p:nvSpPr>
        <p:spPr>
          <a:xfrm flipV="1">
            <a:off x="1104900" y="5294630"/>
            <a:ext cx="10424795" cy="76200"/>
          </a:xfrm>
          <a:prstGeom prst="rect">
            <a:avLst/>
          </a:prstGeom>
          <a:solidFill>
            <a:srgbClr val="7B8F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104900" y="4761865"/>
            <a:ext cx="1337310" cy="212090"/>
            <a:chOff x="4193" y="2983"/>
            <a:chExt cx="2106" cy="334"/>
          </a:xfrm>
          <a:solidFill>
            <a:srgbClr val="0F5D67"/>
          </a:solidFill>
        </p:grpSpPr>
        <p:sp>
          <p:nvSpPr>
            <p:cNvPr id="25" name="五角星 24"/>
            <p:cNvSpPr/>
            <p:nvPr/>
          </p:nvSpPr>
          <p:spPr>
            <a:xfrm>
              <a:off x="4193" y="2983"/>
              <a:ext cx="334" cy="33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26" name="五角星 25"/>
            <p:cNvSpPr/>
            <p:nvPr/>
          </p:nvSpPr>
          <p:spPr>
            <a:xfrm>
              <a:off x="4636" y="2983"/>
              <a:ext cx="334" cy="33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27" name="五角星 26"/>
            <p:cNvSpPr/>
            <p:nvPr/>
          </p:nvSpPr>
          <p:spPr>
            <a:xfrm>
              <a:off x="5079" y="2983"/>
              <a:ext cx="334" cy="33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28" name="五角星 27"/>
            <p:cNvSpPr/>
            <p:nvPr/>
          </p:nvSpPr>
          <p:spPr>
            <a:xfrm>
              <a:off x="5522" y="2983"/>
              <a:ext cx="334" cy="33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29" name="五角星 28"/>
            <p:cNvSpPr/>
            <p:nvPr/>
          </p:nvSpPr>
          <p:spPr>
            <a:xfrm>
              <a:off x="5965" y="2983"/>
              <a:ext cx="334" cy="33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836785" y="4777740"/>
            <a:ext cx="1337310" cy="212090"/>
            <a:chOff x="4193" y="2983"/>
            <a:chExt cx="2106" cy="334"/>
          </a:xfrm>
          <a:solidFill>
            <a:srgbClr val="F8CBAD"/>
          </a:solidFill>
        </p:grpSpPr>
        <p:sp>
          <p:nvSpPr>
            <p:cNvPr id="33" name="五角星 32"/>
            <p:cNvSpPr/>
            <p:nvPr/>
          </p:nvSpPr>
          <p:spPr>
            <a:xfrm>
              <a:off x="4193" y="2983"/>
              <a:ext cx="334" cy="33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34" name="五角星 33"/>
            <p:cNvSpPr/>
            <p:nvPr/>
          </p:nvSpPr>
          <p:spPr>
            <a:xfrm>
              <a:off x="4636" y="2983"/>
              <a:ext cx="334" cy="33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35" name="五角星 34"/>
            <p:cNvSpPr/>
            <p:nvPr/>
          </p:nvSpPr>
          <p:spPr>
            <a:xfrm>
              <a:off x="5079" y="2983"/>
              <a:ext cx="334" cy="33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36" name="五角星 35"/>
            <p:cNvSpPr/>
            <p:nvPr/>
          </p:nvSpPr>
          <p:spPr>
            <a:xfrm>
              <a:off x="5522" y="2983"/>
              <a:ext cx="334" cy="33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37" name="五角星 36"/>
            <p:cNvSpPr/>
            <p:nvPr/>
          </p:nvSpPr>
          <p:spPr>
            <a:xfrm>
              <a:off x="5965" y="2983"/>
              <a:ext cx="334" cy="33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</p:grpSp>
      <p:pic>
        <p:nvPicPr>
          <p:cNvPr id="61" name="图片 60" descr="位图备份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755" y="606425"/>
            <a:ext cx="191135" cy="288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35355" y="582295"/>
            <a:ext cx="5697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2800">
                <a:solidFill>
                  <a:srgbClr val="395F4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课外知识拓展性思维培养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C3285DC-A4C2-4187-8A85-22EBFE432823}"/>
              </a:ext>
            </a:extLst>
          </p:cNvPr>
          <p:cNvSpPr txBox="1"/>
          <p:nvPr/>
        </p:nvSpPr>
        <p:spPr>
          <a:xfrm>
            <a:off x="4194570" y="4033754"/>
            <a:ext cx="503388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思源宋体 CN" panose="02020400000000000000" charset="-122"/>
              </a:defRPr>
            </a:lvl1pPr>
          </a:lstStyle>
          <a:p>
            <a:r>
              <a:rPr lang="zh-CN" altLang="en-US" dirty="0"/>
              <a:t>四个层级有独立也有交集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2395220" y="2331085"/>
            <a:ext cx="7401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>
                <a:solidFill>
                  <a:srgbClr val="1A524E"/>
                </a:solidFill>
                <a:latin typeface="思源宋体 CN" panose="02020400000000000000" charset="-122"/>
                <a:ea typeface="思源宋体 CN" panose="02020400000000000000" charset="-122"/>
              </a:rPr>
              <a:t>感谢您的观看</a:t>
            </a:r>
          </a:p>
        </p:txBody>
      </p:sp>
      <p:pic>
        <p:nvPicPr>
          <p:cNvPr id="22" name="图片 21" descr="位图备份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965" y="1656080"/>
            <a:ext cx="561340" cy="614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98201" y="418296"/>
            <a:ext cx="4279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美国教育评价专家韦伯提出了</a:t>
            </a:r>
            <a:r>
              <a:rPr lang="en-US" altLang="zh-CN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知识深度</a:t>
            </a:r>
            <a:r>
              <a:rPr lang="zh-CN" altLang="en-US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“理论</a:t>
            </a:r>
            <a:endParaRPr lang="zh-CN" altLang="en-US" sz="2800" b="1" dirty="0">
              <a:solidFill>
                <a:srgbClr val="1A524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256280" y="1273180"/>
            <a:ext cx="6917690" cy="5183505"/>
            <a:chOff x="4886" y="1913"/>
            <a:chExt cx="10894" cy="8163"/>
          </a:xfrm>
        </p:grpSpPr>
        <p:cxnSp>
          <p:nvCxnSpPr>
            <p:cNvPr id="10" name="直接连接符 9"/>
            <p:cNvCxnSpPr/>
            <p:nvPr/>
          </p:nvCxnSpPr>
          <p:spPr>
            <a:xfrm rot="5400000" flipV="1">
              <a:off x="5519" y="5991"/>
              <a:ext cx="8163" cy="7"/>
            </a:xfrm>
            <a:prstGeom prst="line">
              <a:avLst/>
            </a:prstGeom>
            <a:ln w="19050">
              <a:solidFill>
                <a:srgbClr val="1A52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圆角矩形 15"/>
            <p:cNvSpPr/>
            <p:nvPr/>
          </p:nvSpPr>
          <p:spPr>
            <a:xfrm>
              <a:off x="8836" y="2675"/>
              <a:ext cx="6944" cy="1036"/>
            </a:xfrm>
            <a:prstGeom prst="roundRect">
              <a:avLst>
                <a:gd name="adj" fmla="val 50000"/>
              </a:avLst>
            </a:prstGeom>
            <a:solidFill>
              <a:srgbClr val="1A524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r>
                <a:rPr lang="zh-CN" altLang="zh-CN" sz="28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回忆与重现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8836" y="6035"/>
              <a:ext cx="5797" cy="1030"/>
            </a:xfrm>
            <a:prstGeom prst="roundRect">
              <a:avLst>
                <a:gd name="adj" fmla="val 50000"/>
              </a:avLst>
            </a:prstGeom>
            <a:solidFill>
              <a:srgbClr val="1A524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策略性思维与推理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4886" y="4358"/>
              <a:ext cx="5527" cy="1030"/>
            </a:xfrm>
            <a:prstGeom prst="roundRect">
              <a:avLst>
                <a:gd name="adj" fmla="val 50000"/>
              </a:avLst>
            </a:prstGeom>
            <a:solidFill>
              <a:srgbClr val="1A524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技能与概念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pic>
        <p:nvPicPr>
          <p:cNvPr id="61" name="图片 60" descr="位图备份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755" y="606425"/>
            <a:ext cx="191135" cy="28892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35356" y="582295"/>
            <a:ext cx="15725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zh-CN" dirty="0"/>
              <a:t>道德与法治中考复习课教学</a:t>
            </a:r>
            <a:endParaRPr lang="zh-CN" altLang="en-US" dirty="0"/>
          </a:p>
        </p:txBody>
      </p:sp>
      <p:sp>
        <p:nvSpPr>
          <p:cNvPr id="2" name="圆角矩形 24">
            <a:extLst>
              <a:ext uri="{FF2B5EF4-FFF2-40B4-BE49-F238E27FC236}">
                <a16:creationId xmlns:a16="http://schemas.microsoft.com/office/drawing/2014/main" id="{5221C529-19B5-4591-9581-8B1320E069A4}"/>
              </a:ext>
            </a:extLst>
          </p:cNvPr>
          <p:cNvSpPr/>
          <p:nvPr/>
        </p:nvSpPr>
        <p:spPr>
          <a:xfrm>
            <a:off x="3256280" y="5257795"/>
            <a:ext cx="3509645" cy="654050"/>
          </a:xfrm>
          <a:prstGeom prst="roundRect">
            <a:avLst>
              <a:gd name="adj" fmla="val 50000"/>
            </a:avLst>
          </a:prstGeom>
          <a:solidFill>
            <a:srgbClr val="1A524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拓展性思维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路径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7" y="3964770"/>
            <a:ext cx="3346359" cy="2359661"/>
          </a:xfrm>
          <a:prstGeom prst="rect">
            <a:avLst/>
          </a:prstGeom>
        </p:spPr>
      </p:pic>
      <p:grpSp>
        <p:nvGrpSpPr>
          <p:cNvPr id="53" name="组合 52"/>
          <p:cNvGrpSpPr/>
          <p:nvPr/>
        </p:nvGrpSpPr>
        <p:grpSpPr>
          <a:xfrm>
            <a:off x="2022568" y="3024335"/>
            <a:ext cx="4203562" cy="2357185"/>
            <a:chOff x="5164" y="5809"/>
            <a:chExt cx="4031" cy="1706"/>
          </a:xfrm>
        </p:grpSpPr>
        <p:pic>
          <p:nvPicPr>
            <p:cNvPr id="15" name="图片 14" descr="路径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61" y="5809"/>
              <a:ext cx="3234" cy="1706"/>
            </a:xfrm>
            <a:prstGeom prst="rect">
              <a:avLst/>
            </a:prstGeom>
          </p:spPr>
        </p:pic>
        <p:grpSp>
          <p:nvGrpSpPr>
            <p:cNvPr id="11" name="组合 10"/>
            <p:cNvGrpSpPr/>
            <p:nvPr/>
          </p:nvGrpSpPr>
          <p:grpSpPr>
            <a:xfrm>
              <a:off x="5164" y="5932"/>
              <a:ext cx="3866" cy="1438"/>
              <a:chOff x="1020" y="5530"/>
              <a:chExt cx="3866" cy="1438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1020" y="5530"/>
                <a:ext cx="2358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2000" dirty="0">
                    <a:solidFill>
                      <a:srgbClr val="395F4C"/>
                    </a:solidFill>
                    <a:latin typeface="思源宋体 CN" panose="02020400000000000000" charset="-122"/>
                    <a:ea typeface="思源宋体 CN" panose="02020400000000000000" charset="-122"/>
                  </a:rPr>
                  <a:t>PART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2302" y="5742"/>
                <a:ext cx="1297" cy="1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4000" dirty="0">
                    <a:solidFill>
                      <a:srgbClr val="395F4C"/>
                    </a:solidFill>
                    <a:latin typeface="思源宋体 CN" panose="02020400000000000000" charset="-122"/>
                    <a:ea typeface="思源宋体 CN" panose="02020400000000000000" charset="-122"/>
                  </a:rPr>
                  <a:t>02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769" y="6277"/>
                <a:ext cx="3117" cy="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r">
                  <a:defRPr sz="2800">
                    <a:solidFill>
                      <a:srgbClr val="1A524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>
                    <a:sym typeface="+mn-ea"/>
                  </a:rPr>
                  <a:t>在“技能、概念”中 “求其所以然”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-111747" y="4090352"/>
            <a:ext cx="3163570" cy="1911985"/>
            <a:chOff x="1907" y="4665"/>
            <a:chExt cx="4982" cy="3011"/>
          </a:xfrm>
        </p:grpSpPr>
        <p:sp>
          <p:nvSpPr>
            <p:cNvPr id="3" name="文本框 2"/>
            <p:cNvSpPr txBox="1"/>
            <p:nvPr/>
          </p:nvSpPr>
          <p:spPr>
            <a:xfrm>
              <a:off x="1907" y="4665"/>
              <a:ext cx="235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395F4C"/>
                  </a:solidFill>
                  <a:latin typeface="思源宋体 CN" panose="02020400000000000000" charset="-122"/>
                  <a:ea typeface="思源宋体 CN" panose="02020400000000000000" charset="-122"/>
                </a:rPr>
                <a:t>PART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998" y="5176"/>
              <a:ext cx="129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rgbClr val="395F4C"/>
                  </a:solidFill>
                  <a:latin typeface="思源宋体 CN" panose="02020400000000000000" charset="-122"/>
                  <a:ea typeface="思源宋体 CN" panose="02020400000000000000" charset="-122"/>
                </a:rPr>
                <a:t>01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990" y="6173"/>
              <a:ext cx="4899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800" dirty="0">
                  <a:solidFill>
                    <a:srgbClr val="1A52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在“回忆、重现”中搭建知识框架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720652" y="1780924"/>
            <a:ext cx="4382708" cy="2464748"/>
            <a:chOff x="9508" y="5809"/>
            <a:chExt cx="4193" cy="1706"/>
          </a:xfrm>
        </p:grpSpPr>
        <p:pic>
          <p:nvPicPr>
            <p:cNvPr id="21" name="图片 20" descr="路径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67" y="5809"/>
              <a:ext cx="3234" cy="1706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9508" y="5914"/>
              <a:ext cx="3812" cy="1477"/>
              <a:chOff x="1031" y="5512"/>
              <a:chExt cx="3812" cy="1477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1031" y="5512"/>
                <a:ext cx="2358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2000" dirty="0">
                    <a:solidFill>
                      <a:srgbClr val="395F4C"/>
                    </a:solidFill>
                    <a:latin typeface="思源宋体 CN" panose="02020400000000000000" charset="-122"/>
                    <a:ea typeface="思源宋体 CN" panose="02020400000000000000" charset="-122"/>
                  </a:rPr>
                  <a:t>PART</a:t>
                </a: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2074" y="5731"/>
                <a:ext cx="1297" cy="1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4000" dirty="0">
                    <a:solidFill>
                      <a:srgbClr val="395F4C"/>
                    </a:solidFill>
                    <a:latin typeface="思源宋体 CN" panose="02020400000000000000" charset="-122"/>
                    <a:ea typeface="思源宋体 CN" panose="02020400000000000000" charset="-122"/>
                  </a:rPr>
                  <a:t>03</a:t>
                </a: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2146" y="6329"/>
                <a:ext cx="2697" cy="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r">
                  <a:defRPr sz="2800">
                    <a:solidFill>
                      <a:srgbClr val="1A524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>
                    <a:sym typeface="+mn-ea"/>
                  </a:rPr>
                  <a:t>在“策略、推理”中厘清关联知识</a:t>
                </a: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7607062" y="314136"/>
            <a:ext cx="4365653" cy="2738895"/>
            <a:chOff x="13739" y="5809"/>
            <a:chExt cx="4055" cy="1706"/>
          </a:xfrm>
        </p:grpSpPr>
        <p:pic>
          <p:nvPicPr>
            <p:cNvPr id="34" name="图片 33" descr="路径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60" y="5809"/>
              <a:ext cx="3234" cy="1706"/>
            </a:xfrm>
            <a:prstGeom prst="rect">
              <a:avLst/>
            </a:prstGeom>
          </p:spPr>
        </p:pic>
        <p:grpSp>
          <p:nvGrpSpPr>
            <p:cNvPr id="27" name="组合 26"/>
            <p:cNvGrpSpPr/>
            <p:nvPr/>
          </p:nvGrpSpPr>
          <p:grpSpPr>
            <a:xfrm>
              <a:off x="13739" y="5917"/>
              <a:ext cx="4007" cy="1356"/>
              <a:chOff x="1169" y="5515"/>
              <a:chExt cx="4007" cy="1356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169" y="5515"/>
                <a:ext cx="2358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2000" dirty="0">
                    <a:solidFill>
                      <a:srgbClr val="395F4C"/>
                    </a:solidFill>
                    <a:latin typeface="思源宋体 CN" panose="02020400000000000000" charset="-122"/>
                    <a:ea typeface="思源宋体 CN" panose="02020400000000000000" charset="-122"/>
                  </a:rPr>
                  <a:t>PART</a:t>
                </a: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2230" y="5726"/>
                <a:ext cx="1297" cy="1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4000" dirty="0">
                    <a:solidFill>
                      <a:srgbClr val="395F4C"/>
                    </a:solidFill>
                    <a:latin typeface="思源宋体 CN" panose="02020400000000000000" charset="-122"/>
                    <a:ea typeface="思源宋体 CN" panose="02020400000000000000" charset="-122"/>
                  </a:rPr>
                  <a:t>04</a:t>
                </a: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2037" y="6189"/>
                <a:ext cx="3139" cy="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r">
                  <a:defRPr sz="2800">
                    <a:solidFill>
                      <a:srgbClr val="1A524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>
                    <a:sym typeface="+mn-ea"/>
                  </a:rPr>
                  <a:t>在“拓展性思维”中注重“由此及彼”</a:t>
                </a:r>
              </a:p>
            </p:txBody>
          </p:sp>
        </p:grpSp>
      </p:grpSp>
      <p:sp>
        <p:nvSpPr>
          <p:cNvPr id="56" name="文本框 55"/>
          <p:cNvSpPr txBox="1"/>
          <p:nvPr/>
        </p:nvSpPr>
        <p:spPr>
          <a:xfrm>
            <a:off x="5103495" y="210989"/>
            <a:ext cx="18561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>
                <a:solidFill>
                  <a:srgbClr val="395F4C"/>
                </a:solidFill>
                <a:latin typeface="思源宋体 CN" panose="02020400000000000000" charset="-122"/>
                <a:ea typeface="思源宋体 CN" panose="02020400000000000000" charset="-122"/>
              </a:rPr>
              <a:t>目录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5190784" y="855663"/>
            <a:ext cx="17265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>
                <a:solidFill>
                  <a:srgbClr val="395F4C"/>
                </a:solidFill>
                <a:latin typeface="思源宋体 CN" panose="02020400000000000000" charset="-122"/>
                <a:ea typeface="思源宋体 CN" panose="02020400000000000000" charset="-122"/>
                <a:sym typeface="+mn-ea"/>
              </a:rPr>
              <a:t>contents</a:t>
            </a:r>
          </a:p>
        </p:txBody>
      </p:sp>
      <p:pic>
        <p:nvPicPr>
          <p:cNvPr id="58" name="图片 57" descr="位图备份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2020" y="5712460"/>
            <a:ext cx="561340" cy="614680"/>
          </a:xfrm>
          <a:prstGeom prst="rect">
            <a:avLst/>
          </a:prstGeom>
        </p:spPr>
      </p:pic>
      <p:pic>
        <p:nvPicPr>
          <p:cNvPr id="60" name="图片 59" descr="位图备份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8220" y="5046345"/>
            <a:ext cx="897255" cy="1280795"/>
          </a:xfrm>
          <a:prstGeom prst="rect">
            <a:avLst/>
          </a:prstGeom>
        </p:spPr>
      </p:pic>
      <p:pic>
        <p:nvPicPr>
          <p:cNvPr id="61" name="图片 60" descr="位图备份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87785" y="5691505"/>
            <a:ext cx="434975" cy="6565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路径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3328" y="1762125"/>
            <a:ext cx="4256445" cy="224536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49395" y="1967230"/>
            <a:ext cx="3007360" cy="1932305"/>
            <a:chOff x="440" y="4649"/>
            <a:chExt cx="4736" cy="3043"/>
          </a:xfrm>
        </p:grpSpPr>
        <p:sp>
          <p:nvSpPr>
            <p:cNvPr id="3" name="文本框 2"/>
            <p:cNvSpPr txBox="1"/>
            <p:nvPr/>
          </p:nvSpPr>
          <p:spPr>
            <a:xfrm>
              <a:off x="1013" y="4649"/>
              <a:ext cx="235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395F4C"/>
                  </a:solidFill>
                  <a:latin typeface="思源宋体 CN" panose="02020400000000000000" charset="-122"/>
                  <a:ea typeface="思源宋体 CN" panose="02020400000000000000" charset="-122"/>
                </a:rPr>
                <a:t>PART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104" y="5128"/>
              <a:ext cx="129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rgbClr val="395F4C"/>
                  </a:solidFill>
                  <a:latin typeface="思源宋体 CN" panose="02020400000000000000" charset="-122"/>
                  <a:ea typeface="思源宋体 CN" panose="02020400000000000000" charset="-122"/>
                </a:rPr>
                <a:t>01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40" y="6189"/>
              <a:ext cx="4736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800" dirty="0">
                  <a:solidFill>
                    <a:srgbClr val="395F4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在“回忆、重现”中搭建知识框架</a:t>
              </a:r>
            </a:p>
          </p:txBody>
        </p:sp>
      </p:grpSp>
      <p:pic>
        <p:nvPicPr>
          <p:cNvPr id="4" name="图片 3" descr="位图备份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623" y="2052955"/>
            <a:ext cx="377825" cy="414020"/>
          </a:xfrm>
          <a:prstGeom prst="rect">
            <a:avLst/>
          </a:prstGeom>
        </p:spPr>
      </p:pic>
      <p:pic>
        <p:nvPicPr>
          <p:cNvPr id="58" name="图片 57" descr="位图备份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2020" y="5712460"/>
            <a:ext cx="561340" cy="614680"/>
          </a:xfrm>
          <a:prstGeom prst="rect">
            <a:avLst/>
          </a:prstGeom>
        </p:spPr>
      </p:pic>
      <p:pic>
        <p:nvPicPr>
          <p:cNvPr id="60" name="图片 59" descr="位图备份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8220" y="5046345"/>
            <a:ext cx="897255" cy="1280795"/>
          </a:xfrm>
          <a:prstGeom prst="rect">
            <a:avLst/>
          </a:prstGeom>
        </p:spPr>
      </p:pic>
      <p:pic>
        <p:nvPicPr>
          <p:cNvPr id="61" name="图片 60" descr="位图备份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70640" y="5670550"/>
            <a:ext cx="434975" cy="6565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370CFB74-3876-414D-96C4-E85502F35EEA}"/>
              </a:ext>
            </a:extLst>
          </p:cNvPr>
          <p:cNvSpPr/>
          <p:nvPr/>
        </p:nvSpPr>
        <p:spPr>
          <a:xfrm>
            <a:off x="3355068" y="1005205"/>
            <a:ext cx="2615565" cy="2134235"/>
          </a:xfrm>
          <a:prstGeom prst="rect">
            <a:avLst/>
          </a:prstGeom>
          <a:solidFill>
            <a:srgbClr val="0F5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宋体 CN" panose="02020400000000000000" charset="-122"/>
              <a:ea typeface="思源宋体 CN" panose="02020400000000000000" charset="-122"/>
            </a:endParaRPr>
          </a:p>
        </p:txBody>
      </p:sp>
      <p:pic>
        <p:nvPicPr>
          <p:cNvPr id="61" name="图片 60" descr="位图备份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755" y="606425"/>
            <a:ext cx="191135" cy="28892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35355" y="582295"/>
            <a:ext cx="11779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1A524E"/>
                </a:solidFill>
                <a:latin typeface="思源宋体 CN" panose="02020400000000000000" charset="-122"/>
                <a:ea typeface="思源宋体 CN" panose="02020400000000000000" charset="-122"/>
              </a:rPr>
              <a:t>工作概述</a:t>
            </a:r>
          </a:p>
        </p:txBody>
      </p:sp>
      <p:sp>
        <p:nvSpPr>
          <p:cNvPr id="16" name="矩形 15"/>
          <p:cNvSpPr/>
          <p:nvPr/>
        </p:nvSpPr>
        <p:spPr>
          <a:xfrm>
            <a:off x="6878954" y="990691"/>
            <a:ext cx="2564766" cy="2148749"/>
          </a:xfrm>
          <a:prstGeom prst="rect">
            <a:avLst/>
          </a:prstGeom>
          <a:solidFill>
            <a:srgbClr val="0F5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宋体 CN" panose="02020400000000000000" charset="-122"/>
              <a:ea typeface="思源宋体 CN" panose="02020400000000000000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17975" y="3318782"/>
            <a:ext cx="2615565" cy="2134235"/>
          </a:xfrm>
          <a:prstGeom prst="rect">
            <a:avLst/>
          </a:prstGeom>
          <a:solidFill>
            <a:srgbClr val="1A5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知识复习由点及线（以知识点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发现自己为例）</a:t>
            </a:r>
          </a:p>
        </p:txBody>
      </p:sp>
      <p:sp>
        <p:nvSpPr>
          <p:cNvPr id="19" name="矩形 18"/>
          <p:cNvSpPr/>
          <p:nvPr/>
        </p:nvSpPr>
        <p:spPr>
          <a:xfrm rot="10800000" flipV="1">
            <a:off x="6878954" y="1870709"/>
            <a:ext cx="2513965" cy="403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心</a:t>
            </a:r>
            <a:r>
              <a:rPr lang="zh-CN" altLang="zh-CN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理健康、道德品质、学法用法、融入社会四大主题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23141" y="4559300"/>
            <a:ext cx="680720" cy="681990"/>
            <a:chOff x="9081" y="2945"/>
            <a:chExt cx="1072" cy="1074"/>
          </a:xfrm>
          <a:noFill/>
        </p:grpSpPr>
        <p:sp>
          <p:nvSpPr>
            <p:cNvPr id="23" name="MH_Other_4"/>
            <p:cNvSpPr/>
            <p:nvPr>
              <p:custDataLst>
                <p:tags r:id="rId3"/>
              </p:custDataLst>
            </p:nvPr>
          </p:nvSpPr>
          <p:spPr>
            <a:xfrm>
              <a:off x="9081" y="2945"/>
              <a:ext cx="1072" cy="1075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grpFill/>
            <a:ln w="50800" cmpd="thinThick">
              <a:solidFill>
                <a:srgbClr val="1A52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4D5955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思源宋体 CN" panose="02020400000000000000" charset="-122"/>
                <a:ea typeface="思源宋体 CN" panose="02020400000000000000" charset="-122"/>
                <a:sym typeface="inpin heiti" charset="-122"/>
              </a:endParaRPr>
            </a:p>
          </p:txBody>
        </p:sp>
        <p:sp>
          <p:nvSpPr>
            <p:cNvPr id="26" name="MH_Other_9"/>
            <p:cNvSpPr/>
            <p:nvPr>
              <p:custDataLst>
                <p:tags r:id="rId4"/>
              </p:custDataLst>
            </p:nvPr>
          </p:nvSpPr>
          <p:spPr bwMode="auto">
            <a:xfrm>
              <a:off x="9430" y="3246"/>
              <a:ext cx="375" cy="474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grpFill/>
            <a:ln>
              <a:solidFill>
                <a:srgbClr val="1A524E"/>
              </a:solidFill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4D5955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思源宋体 CN" panose="02020400000000000000" charset="-122"/>
                <a:ea typeface="思源宋体 CN" panose="02020400000000000000" charset="-122"/>
                <a:sym typeface="inpin heiti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365115" y="4414566"/>
            <a:ext cx="680720" cy="681990"/>
            <a:chOff x="11392" y="6920"/>
            <a:chExt cx="1072" cy="1074"/>
          </a:xfrm>
        </p:grpSpPr>
        <p:sp>
          <p:nvSpPr>
            <p:cNvPr id="27" name="MH_Other_6"/>
            <p:cNvSpPr/>
            <p:nvPr>
              <p:custDataLst>
                <p:tags r:id="rId1"/>
              </p:custDataLst>
            </p:nvPr>
          </p:nvSpPr>
          <p:spPr>
            <a:xfrm>
              <a:off x="11392" y="6920"/>
              <a:ext cx="1072" cy="1075"/>
            </a:xfrm>
            <a:custGeom>
              <a:avLst/>
              <a:gdLst>
                <a:gd name="connsiteX0" fmla="*/ 413081 w 772416"/>
                <a:gd name="connsiteY0" fmla="*/ 961 h 772416"/>
                <a:gd name="connsiteX1" fmla="*/ 720618 w 772416"/>
                <a:gd name="connsiteY1" fmla="*/ 193136 h 772416"/>
                <a:gd name="connsiteX2" fmla="*/ 579280 w 772416"/>
                <a:gd name="connsiteY2" fmla="*/ 720618 h 772416"/>
                <a:gd name="connsiteX3" fmla="*/ 51797 w 772416"/>
                <a:gd name="connsiteY3" fmla="*/ 579280 h 772416"/>
                <a:gd name="connsiteX4" fmla="*/ 193136 w 772416"/>
                <a:gd name="connsiteY4" fmla="*/ 51797 h 772416"/>
                <a:gd name="connsiteX5" fmla="*/ 413081 w 772416"/>
                <a:gd name="connsiteY5" fmla="*/ 961 h 77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6">
                  <a:moveTo>
                    <a:pt x="413081" y="961"/>
                  </a:moveTo>
                  <a:cubicBezTo>
                    <a:pt x="536732" y="9700"/>
                    <a:pt x="653974" y="77705"/>
                    <a:pt x="720618" y="193136"/>
                  </a:cubicBezTo>
                  <a:cubicBezTo>
                    <a:pt x="827249" y="377825"/>
                    <a:pt x="763969" y="613988"/>
                    <a:pt x="579280" y="720618"/>
                  </a:cubicBezTo>
                  <a:cubicBezTo>
                    <a:pt x="394590" y="827249"/>
                    <a:pt x="158428" y="763969"/>
                    <a:pt x="51797" y="579280"/>
                  </a:cubicBezTo>
                  <a:cubicBezTo>
                    <a:pt x="-54833" y="394590"/>
                    <a:pt x="8446" y="158428"/>
                    <a:pt x="193136" y="51797"/>
                  </a:cubicBezTo>
                  <a:cubicBezTo>
                    <a:pt x="262394" y="11811"/>
                    <a:pt x="338891" y="-4282"/>
                    <a:pt x="413081" y="961"/>
                  </a:cubicBezTo>
                  <a:close/>
                </a:path>
              </a:pathLst>
            </a:custGeom>
            <a:noFill/>
            <a:ln w="50800" cmpd="thinThick">
              <a:solidFill>
                <a:srgbClr val="1A52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4D5955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思源宋体 CN" panose="02020400000000000000" charset="-122"/>
                <a:ea typeface="思源宋体 CN" panose="02020400000000000000" charset="-122"/>
                <a:sym typeface="inpin heiti" charset="-122"/>
              </a:endParaRPr>
            </a:p>
          </p:txBody>
        </p:sp>
        <p:sp>
          <p:nvSpPr>
            <p:cNvPr id="28" name="MH_Other_10"/>
            <p:cNvSpPr/>
            <p:nvPr>
              <p:custDataLst>
                <p:tags r:id="rId2"/>
              </p:custDataLst>
            </p:nvPr>
          </p:nvSpPr>
          <p:spPr bwMode="auto">
            <a:xfrm>
              <a:off x="11801" y="7202"/>
              <a:ext cx="254" cy="474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rgbClr val="B0C4B6"/>
            </a:solidFill>
            <a:ln>
              <a:solidFill>
                <a:srgbClr val="1A524E"/>
              </a:solidFill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4D5955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思源宋体 CN" panose="02020400000000000000" charset="-122"/>
                <a:ea typeface="思源宋体 CN" panose="02020400000000000000" charset="-122"/>
                <a:sym typeface="inpin heiti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503861" y="5453017"/>
            <a:ext cx="3509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1A524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搭建框架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003040" y="5418210"/>
            <a:ext cx="40855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1A524E"/>
                </a:solidFill>
                <a:latin typeface="思源宋体 CN" panose="02020400000000000000" charset="-122"/>
                <a:ea typeface="思源宋体 CN" panose="02020400000000000000" charset="-122"/>
                <a:sym typeface="+mn-ea"/>
              </a:rPr>
              <a:t>知识点联系生活化情境加深印象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8BE7B02-34C7-40BF-90FF-30ED1969B2E5}"/>
              </a:ext>
            </a:extLst>
          </p:cNvPr>
          <p:cNvSpPr txBox="1"/>
          <p:nvPr/>
        </p:nvSpPr>
        <p:spPr>
          <a:xfrm>
            <a:off x="3279775" y="1269129"/>
            <a:ext cx="26155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8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en-US" altLang="zh-CN" sz="28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2020</a:t>
            </a:r>
            <a:r>
              <a:rPr lang="zh-CN" altLang="zh-CN" sz="28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年初中学业水平考试说明》</a:t>
            </a:r>
            <a:r>
              <a:rPr lang="zh-CN" altLang="en-US" sz="28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中</a:t>
            </a:r>
            <a:r>
              <a:rPr lang="en-US" altLang="zh-CN" sz="28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31</a:t>
            </a:r>
            <a:r>
              <a:rPr lang="zh-CN" altLang="en-US" sz="28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个考点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路径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057" y="1373187"/>
            <a:ext cx="3508738" cy="212947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614057" y="1474152"/>
            <a:ext cx="3326765" cy="2036445"/>
            <a:chOff x="-63" y="4485"/>
            <a:chExt cx="5239" cy="3207"/>
          </a:xfrm>
        </p:grpSpPr>
        <p:sp>
          <p:nvSpPr>
            <p:cNvPr id="3" name="文本框 2"/>
            <p:cNvSpPr txBox="1"/>
            <p:nvPr/>
          </p:nvSpPr>
          <p:spPr>
            <a:xfrm>
              <a:off x="225" y="4485"/>
              <a:ext cx="235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395F4C"/>
                  </a:solidFill>
                  <a:latin typeface="思源宋体 CN" panose="02020400000000000000" charset="-122"/>
                  <a:ea typeface="思源宋体 CN" panose="02020400000000000000" charset="-122"/>
                </a:rPr>
                <a:t>PART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04" y="5176"/>
              <a:ext cx="129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rgbClr val="395F4C"/>
                  </a:solidFill>
                  <a:latin typeface="思源宋体 CN" panose="02020400000000000000" charset="-122"/>
                  <a:ea typeface="思源宋体 CN" panose="02020400000000000000" charset="-122"/>
                </a:rPr>
                <a:t>02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-63" y="6189"/>
              <a:ext cx="5239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800" dirty="0">
                  <a:solidFill>
                    <a:srgbClr val="395F4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在“技能、概念”中 “求其所以然”</a:t>
              </a:r>
            </a:p>
          </p:txBody>
        </p:sp>
      </p:grpSp>
      <p:pic>
        <p:nvPicPr>
          <p:cNvPr id="4" name="图片 3" descr="位图备份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2995" y="1852294"/>
            <a:ext cx="377825" cy="414020"/>
          </a:xfrm>
          <a:prstGeom prst="rect">
            <a:avLst/>
          </a:prstGeom>
        </p:spPr>
      </p:pic>
      <p:pic>
        <p:nvPicPr>
          <p:cNvPr id="58" name="图片 57" descr="位图备份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2020" y="5712460"/>
            <a:ext cx="561340" cy="614680"/>
          </a:xfrm>
          <a:prstGeom prst="rect">
            <a:avLst/>
          </a:prstGeom>
        </p:spPr>
      </p:pic>
      <p:pic>
        <p:nvPicPr>
          <p:cNvPr id="60" name="图片 59" descr="位图备份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8220" y="5046345"/>
            <a:ext cx="897255" cy="1280795"/>
          </a:xfrm>
          <a:prstGeom prst="rect">
            <a:avLst/>
          </a:prstGeom>
        </p:spPr>
      </p:pic>
      <p:pic>
        <p:nvPicPr>
          <p:cNvPr id="61" name="图片 60" descr="位图备份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70640" y="5670550"/>
            <a:ext cx="434975" cy="6565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 descr="位图备份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55" y="606425"/>
            <a:ext cx="191135" cy="28892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99127" y="489277"/>
            <a:ext cx="6625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1A52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借图示法之力，提升复习之效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942215" y="1929765"/>
            <a:ext cx="1660525" cy="2479675"/>
            <a:chOff x="5456" y="4194"/>
            <a:chExt cx="2615" cy="3905"/>
          </a:xfrm>
        </p:grpSpPr>
        <p:sp>
          <p:nvSpPr>
            <p:cNvPr id="27" name="椭圆 26"/>
            <p:cNvSpPr/>
            <p:nvPr/>
          </p:nvSpPr>
          <p:spPr>
            <a:xfrm>
              <a:off x="5915" y="4194"/>
              <a:ext cx="1063" cy="1063"/>
            </a:xfrm>
            <a:prstGeom prst="ellipse">
              <a:avLst/>
            </a:prstGeom>
            <a:solidFill>
              <a:srgbClr val="9CBD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19"/>
            <p:cNvSpPr/>
            <p:nvPr/>
          </p:nvSpPr>
          <p:spPr>
            <a:xfrm>
              <a:off x="6294" y="4473"/>
              <a:ext cx="305" cy="505"/>
            </a:xfrm>
            <a:custGeom>
              <a:avLst/>
              <a:gdLst>
                <a:gd name="connsiteX0" fmla="*/ 151631 w 364964"/>
                <a:gd name="connsiteY0" fmla="*/ 514916 h 605028"/>
                <a:gd name="connsiteX1" fmla="*/ 213192 w 364964"/>
                <a:gd name="connsiteY1" fmla="*/ 514916 h 605028"/>
                <a:gd name="connsiteX2" fmla="*/ 228420 w 364964"/>
                <a:gd name="connsiteY2" fmla="*/ 530123 h 605028"/>
                <a:gd name="connsiteX3" fmla="*/ 213192 w 364964"/>
                <a:gd name="connsiteY3" fmla="*/ 545330 h 605028"/>
                <a:gd name="connsiteX4" fmla="*/ 151631 w 364964"/>
                <a:gd name="connsiteY4" fmla="*/ 545330 h 605028"/>
                <a:gd name="connsiteX5" fmla="*/ 136403 w 364964"/>
                <a:gd name="connsiteY5" fmla="*/ 530123 h 605028"/>
                <a:gd name="connsiteX6" fmla="*/ 151631 w 364964"/>
                <a:gd name="connsiteY6" fmla="*/ 514916 h 605028"/>
                <a:gd name="connsiteX7" fmla="*/ 30359 w 364964"/>
                <a:gd name="connsiteY7" fmla="*/ 482854 h 605028"/>
                <a:gd name="connsiteX8" fmla="*/ 30359 w 364964"/>
                <a:gd name="connsiteY8" fmla="*/ 557938 h 605028"/>
                <a:gd name="connsiteX9" fmla="*/ 47071 w 364964"/>
                <a:gd name="connsiteY9" fmla="*/ 574624 h 605028"/>
                <a:gd name="connsiteX10" fmla="*/ 317800 w 364964"/>
                <a:gd name="connsiteY10" fmla="*/ 574624 h 605028"/>
                <a:gd name="connsiteX11" fmla="*/ 334512 w 364964"/>
                <a:gd name="connsiteY11" fmla="*/ 557938 h 605028"/>
                <a:gd name="connsiteX12" fmla="*/ 334512 w 364964"/>
                <a:gd name="connsiteY12" fmla="*/ 482854 h 605028"/>
                <a:gd name="connsiteX13" fmla="*/ 30359 w 364964"/>
                <a:gd name="connsiteY13" fmla="*/ 108918 h 605028"/>
                <a:gd name="connsiteX14" fmla="*/ 30359 w 364964"/>
                <a:gd name="connsiteY14" fmla="*/ 452728 h 605028"/>
                <a:gd name="connsiteX15" fmla="*/ 334512 w 364964"/>
                <a:gd name="connsiteY15" fmla="*/ 452728 h 605028"/>
                <a:gd name="connsiteX16" fmla="*/ 334512 w 364964"/>
                <a:gd name="connsiteY16" fmla="*/ 108918 h 605028"/>
                <a:gd name="connsiteX17" fmla="*/ 47071 w 364964"/>
                <a:gd name="connsiteY17" fmla="*/ 30312 h 605028"/>
                <a:gd name="connsiteX18" fmla="*/ 30359 w 364964"/>
                <a:gd name="connsiteY18" fmla="*/ 46997 h 605028"/>
                <a:gd name="connsiteX19" fmla="*/ 30359 w 364964"/>
                <a:gd name="connsiteY19" fmla="*/ 78606 h 605028"/>
                <a:gd name="connsiteX20" fmla="*/ 334605 w 364964"/>
                <a:gd name="connsiteY20" fmla="*/ 78606 h 605028"/>
                <a:gd name="connsiteX21" fmla="*/ 334605 w 364964"/>
                <a:gd name="connsiteY21" fmla="*/ 46997 h 605028"/>
                <a:gd name="connsiteX22" fmla="*/ 317893 w 364964"/>
                <a:gd name="connsiteY22" fmla="*/ 30312 h 605028"/>
                <a:gd name="connsiteX23" fmla="*/ 47071 w 364964"/>
                <a:gd name="connsiteY23" fmla="*/ 0 h 605028"/>
                <a:gd name="connsiteX24" fmla="*/ 317893 w 364964"/>
                <a:gd name="connsiteY24" fmla="*/ 0 h 605028"/>
                <a:gd name="connsiteX25" fmla="*/ 364964 w 364964"/>
                <a:gd name="connsiteY25" fmla="*/ 46997 h 605028"/>
                <a:gd name="connsiteX26" fmla="*/ 364964 w 364964"/>
                <a:gd name="connsiteY26" fmla="*/ 557938 h 605028"/>
                <a:gd name="connsiteX27" fmla="*/ 317893 w 364964"/>
                <a:gd name="connsiteY27" fmla="*/ 605028 h 605028"/>
                <a:gd name="connsiteX28" fmla="*/ 47071 w 364964"/>
                <a:gd name="connsiteY28" fmla="*/ 605028 h 605028"/>
                <a:gd name="connsiteX29" fmla="*/ 0 w 364964"/>
                <a:gd name="connsiteY29" fmla="*/ 558031 h 605028"/>
                <a:gd name="connsiteX30" fmla="*/ 0 w 364964"/>
                <a:gd name="connsiteY30" fmla="*/ 46997 h 605028"/>
                <a:gd name="connsiteX31" fmla="*/ 47071 w 364964"/>
                <a:gd name="connsiteY31" fmla="*/ 0 h 605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64964" h="605028">
                  <a:moveTo>
                    <a:pt x="151631" y="514916"/>
                  </a:moveTo>
                  <a:lnTo>
                    <a:pt x="213192" y="514916"/>
                  </a:lnTo>
                  <a:cubicBezTo>
                    <a:pt x="221642" y="514916"/>
                    <a:pt x="228420" y="521685"/>
                    <a:pt x="228420" y="530123"/>
                  </a:cubicBezTo>
                  <a:cubicBezTo>
                    <a:pt x="228420" y="538468"/>
                    <a:pt x="221642" y="545330"/>
                    <a:pt x="213192" y="545330"/>
                  </a:cubicBezTo>
                  <a:lnTo>
                    <a:pt x="151631" y="545330"/>
                  </a:lnTo>
                  <a:cubicBezTo>
                    <a:pt x="143274" y="545330"/>
                    <a:pt x="136403" y="538468"/>
                    <a:pt x="136403" y="530123"/>
                  </a:cubicBezTo>
                  <a:cubicBezTo>
                    <a:pt x="136403" y="521685"/>
                    <a:pt x="143274" y="514916"/>
                    <a:pt x="151631" y="514916"/>
                  </a:cubicBezTo>
                  <a:close/>
                  <a:moveTo>
                    <a:pt x="30359" y="482854"/>
                  </a:moveTo>
                  <a:lnTo>
                    <a:pt x="30359" y="557938"/>
                  </a:lnTo>
                  <a:cubicBezTo>
                    <a:pt x="30359" y="567208"/>
                    <a:pt x="37880" y="574624"/>
                    <a:pt x="47071" y="574624"/>
                  </a:cubicBezTo>
                  <a:lnTo>
                    <a:pt x="317800" y="574624"/>
                  </a:lnTo>
                  <a:cubicBezTo>
                    <a:pt x="327084" y="574624"/>
                    <a:pt x="334512" y="567023"/>
                    <a:pt x="334512" y="557938"/>
                  </a:cubicBezTo>
                  <a:lnTo>
                    <a:pt x="334512" y="482854"/>
                  </a:lnTo>
                  <a:close/>
                  <a:moveTo>
                    <a:pt x="30359" y="108918"/>
                  </a:moveTo>
                  <a:lnTo>
                    <a:pt x="30359" y="452728"/>
                  </a:lnTo>
                  <a:lnTo>
                    <a:pt x="334512" y="452728"/>
                  </a:lnTo>
                  <a:lnTo>
                    <a:pt x="334512" y="108918"/>
                  </a:lnTo>
                  <a:close/>
                  <a:moveTo>
                    <a:pt x="47071" y="30312"/>
                  </a:moveTo>
                  <a:cubicBezTo>
                    <a:pt x="37880" y="30312"/>
                    <a:pt x="30359" y="37727"/>
                    <a:pt x="30359" y="46997"/>
                  </a:cubicBezTo>
                  <a:lnTo>
                    <a:pt x="30359" y="78606"/>
                  </a:lnTo>
                  <a:lnTo>
                    <a:pt x="334605" y="78606"/>
                  </a:lnTo>
                  <a:lnTo>
                    <a:pt x="334605" y="46997"/>
                  </a:lnTo>
                  <a:cubicBezTo>
                    <a:pt x="334605" y="37727"/>
                    <a:pt x="327084" y="30312"/>
                    <a:pt x="317893" y="30312"/>
                  </a:cubicBezTo>
                  <a:close/>
                  <a:moveTo>
                    <a:pt x="47071" y="0"/>
                  </a:moveTo>
                  <a:lnTo>
                    <a:pt x="317893" y="0"/>
                  </a:lnTo>
                  <a:cubicBezTo>
                    <a:pt x="343889" y="0"/>
                    <a:pt x="364964" y="21135"/>
                    <a:pt x="364964" y="46997"/>
                  </a:cubicBezTo>
                  <a:lnTo>
                    <a:pt x="364964" y="557938"/>
                  </a:lnTo>
                  <a:cubicBezTo>
                    <a:pt x="364964" y="583893"/>
                    <a:pt x="343796" y="604843"/>
                    <a:pt x="317893" y="605028"/>
                  </a:cubicBezTo>
                  <a:lnTo>
                    <a:pt x="47071" y="605028"/>
                  </a:lnTo>
                  <a:cubicBezTo>
                    <a:pt x="21075" y="605028"/>
                    <a:pt x="0" y="583893"/>
                    <a:pt x="0" y="558031"/>
                  </a:cubicBezTo>
                  <a:lnTo>
                    <a:pt x="0" y="46997"/>
                  </a:lnTo>
                  <a:cubicBezTo>
                    <a:pt x="0" y="21042"/>
                    <a:pt x="21168" y="0"/>
                    <a:pt x="47071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456" y="5918"/>
              <a:ext cx="2615" cy="2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1600">
                  <a:solidFill>
                    <a:srgbClr val="1A524E"/>
                  </a:solidFill>
                  <a:latin typeface="思源宋体 CN" panose="02020400000000000000" charset="-122"/>
                  <a:ea typeface="思源宋体 CN" panose="02020400000000000000" charset="-122"/>
                </a:defRPr>
              </a:lvl1pPr>
            </a:lstStyle>
            <a:p>
              <a:pPr algn="ctr"/>
              <a:r>
                <a:rPr lang="zh-CN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借用图示法讲清易混点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287532" y="1929765"/>
            <a:ext cx="675005" cy="675005"/>
            <a:chOff x="10119" y="4194"/>
            <a:chExt cx="1063" cy="1063"/>
          </a:xfrm>
        </p:grpSpPr>
        <p:sp>
          <p:nvSpPr>
            <p:cNvPr id="31" name="椭圆 30"/>
            <p:cNvSpPr/>
            <p:nvPr/>
          </p:nvSpPr>
          <p:spPr>
            <a:xfrm>
              <a:off x="10119" y="4194"/>
              <a:ext cx="1063" cy="1063"/>
            </a:xfrm>
            <a:prstGeom prst="ellipse">
              <a:avLst/>
            </a:prstGeom>
            <a:solidFill>
              <a:srgbClr val="9CBD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19"/>
            <p:cNvSpPr/>
            <p:nvPr/>
          </p:nvSpPr>
          <p:spPr>
            <a:xfrm>
              <a:off x="10395" y="4473"/>
              <a:ext cx="505" cy="504"/>
            </a:xfrm>
            <a:custGeom>
              <a:avLst/>
              <a:gdLst>
                <a:gd name="connsiteX0" fmla="*/ 360585 w 604110"/>
                <a:gd name="connsiteY0" fmla="*/ 233916 h 603052"/>
                <a:gd name="connsiteX1" fmla="*/ 380012 w 604110"/>
                <a:gd name="connsiteY1" fmla="*/ 241933 h 603052"/>
                <a:gd name="connsiteX2" fmla="*/ 380012 w 604110"/>
                <a:gd name="connsiteY2" fmla="*/ 280718 h 603052"/>
                <a:gd name="connsiteX3" fmla="*/ 297635 w 604110"/>
                <a:gd name="connsiteY3" fmla="*/ 362947 h 603052"/>
                <a:gd name="connsiteX4" fmla="*/ 278277 w 604110"/>
                <a:gd name="connsiteY4" fmla="*/ 371033 h 603052"/>
                <a:gd name="connsiteX5" fmla="*/ 258781 w 604110"/>
                <a:gd name="connsiteY5" fmla="*/ 362947 h 603052"/>
                <a:gd name="connsiteX6" fmla="*/ 222260 w 604110"/>
                <a:gd name="connsiteY6" fmla="*/ 326355 h 603052"/>
                <a:gd name="connsiteX7" fmla="*/ 222260 w 604110"/>
                <a:gd name="connsiteY7" fmla="*/ 287707 h 603052"/>
                <a:gd name="connsiteX8" fmla="*/ 260977 w 604110"/>
                <a:gd name="connsiteY8" fmla="*/ 287707 h 603052"/>
                <a:gd name="connsiteX9" fmla="*/ 278277 w 604110"/>
                <a:gd name="connsiteY9" fmla="*/ 304838 h 603052"/>
                <a:gd name="connsiteX10" fmla="*/ 341158 w 604110"/>
                <a:gd name="connsiteY10" fmla="*/ 241933 h 603052"/>
                <a:gd name="connsiteX11" fmla="*/ 360585 w 604110"/>
                <a:gd name="connsiteY11" fmla="*/ 233916 h 603052"/>
                <a:gd name="connsiteX12" fmla="*/ 274595 w 604110"/>
                <a:gd name="connsiteY12" fmla="*/ 54823 h 603052"/>
                <a:gd name="connsiteX13" fmla="*/ 274595 w 604110"/>
                <a:gd name="connsiteY13" fmla="*/ 89087 h 603052"/>
                <a:gd name="connsiteX14" fmla="*/ 254001 w 604110"/>
                <a:gd name="connsiteY14" fmla="*/ 115676 h 603052"/>
                <a:gd name="connsiteX15" fmla="*/ 204436 w 604110"/>
                <a:gd name="connsiteY15" fmla="*/ 136235 h 603052"/>
                <a:gd name="connsiteX16" fmla="*/ 171073 w 604110"/>
                <a:gd name="connsiteY16" fmla="*/ 131986 h 603052"/>
                <a:gd name="connsiteX17" fmla="*/ 146771 w 604110"/>
                <a:gd name="connsiteY17" fmla="*/ 107727 h 603052"/>
                <a:gd name="connsiteX18" fmla="*/ 107916 w 604110"/>
                <a:gd name="connsiteY18" fmla="*/ 146514 h 603052"/>
                <a:gd name="connsiteX19" fmla="*/ 132218 w 604110"/>
                <a:gd name="connsiteY19" fmla="*/ 170773 h 603052"/>
                <a:gd name="connsiteX20" fmla="*/ 136474 w 604110"/>
                <a:gd name="connsiteY20" fmla="*/ 204078 h 603052"/>
                <a:gd name="connsiteX21" fmla="*/ 115879 w 604110"/>
                <a:gd name="connsiteY21" fmla="*/ 253556 h 603052"/>
                <a:gd name="connsiteX22" fmla="*/ 89244 w 604110"/>
                <a:gd name="connsiteY22" fmla="*/ 274115 h 603052"/>
                <a:gd name="connsiteX23" fmla="*/ 54919 w 604110"/>
                <a:gd name="connsiteY23" fmla="*/ 274115 h 603052"/>
                <a:gd name="connsiteX24" fmla="*/ 54919 w 604110"/>
                <a:gd name="connsiteY24" fmla="*/ 328937 h 603052"/>
                <a:gd name="connsiteX25" fmla="*/ 89244 w 604110"/>
                <a:gd name="connsiteY25" fmla="*/ 328937 h 603052"/>
                <a:gd name="connsiteX26" fmla="*/ 115879 w 604110"/>
                <a:gd name="connsiteY26" fmla="*/ 349496 h 603052"/>
                <a:gd name="connsiteX27" fmla="*/ 136474 w 604110"/>
                <a:gd name="connsiteY27" fmla="*/ 398974 h 603052"/>
                <a:gd name="connsiteX28" fmla="*/ 132218 w 604110"/>
                <a:gd name="connsiteY28" fmla="*/ 432279 h 603052"/>
                <a:gd name="connsiteX29" fmla="*/ 107916 w 604110"/>
                <a:gd name="connsiteY29" fmla="*/ 456538 h 603052"/>
                <a:gd name="connsiteX30" fmla="*/ 146771 w 604110"/>
                <a:gd name="connsiteY30" fmla="*/ 495325 h 603052"/>
                <a:gd name="connsiteX31" fmla="*/ 171073 w 604110"/>
                <a:gd name="connsiteY31" fmla="*/ 471066 h 603052"/>
                <a:gd name="connsiteX32" fmla="*/ 204436 w 604110"/>
                <a:gd name="connsiteY32" fmla="*/ 466817 h 603052"/>
                <a:gd name="connsiteX33" fmla="*/ 254001 w 604110"/>
                <a:gd name="connsiteY33" fmla="*/ 487376 h 603052"/>
                <a:gd name="connsiteX34" fmla="*/ 274595 w 604110"/>
                <a:gd name="connsiteY34" fmla="*/ 513965 h 603052"/>
                <a:gd name="connsiteX35" fmla="*/ 274595 w 604110"/>
                <a:gd name="connsiteY35" fmla="*/ 548229 h 603052"/>
                <a:gd name="connsiteX36" fmla="*/ 329515 w 604110"/>
                <a:gd name="connsiteY36" fmla="*/ 548229 h 603052"/>
                <a:gd name="connsiteX37" fmla="*/ 329515 w 604110"/>
                <a:gd name="connsiteY37" fmla="*/ 513965 h 603052"/>
                <a:gd name="connsiteX38" fmla="*/ 350109 w 604110"/>
                <a:gd name="connsiteY38" fmla="*/ 487376 h 603052"/>
                <a:gd name="connsiteX39" fmla="*/ 399674 w 604110"/>
                <a:gd name="connsiteY39" fmla="*/ 466817 h 603052"/>
                <a:gd name="connsiteX40" fmla="*/ 433037 w 604110"/>
                <a:gd name="connsiteY40" fmla="*/ 471066 h 603052"/>
                <a:gd name="connsiteX41" fmla="*/ 457339 w 604110"/>
                <a:gd name="connsiteY41" fmla="*/ 495325 h 603052"/>
                <a:gd name="connsiteX42" fmla="*/ 496194 w 604110"/>
                <a:gd name="connsiteY42" fmla="*/ 456538 h 603052"/>
                <a:gd name="connsiteX43" fmla="*/ 471892 w 604110"/>
                <a:gd name="connsiteY43" fmla="*/ 432279 h 603052"/>
                <a:gd name="connsiteX44" fmla="*/ 467636 w 604110"/>
                <a:gd name="connsiteY44" fmla="*/ 398974 h 603052"/>
                <a:gd name="connsiteX45" fmla="*/ 488231 w 604110"/>
                <a:gd name="connsiteY45" fmla="*/ 349496 h 603052"/>
                <a:gd name="connsiteX46" fmla="*/ 514866 w 604110"/>
                <a:gd name="connsiteY46" fmla="*/ 328937 h 603052"/>
                <a:gd name="connsiteX47" fmla="*/ 549191 w 604110"/>
                <a:gd name="connsiteY47" fmla="*/ 328937 h 603052"/>
                <a:gd name="connsiteX48" fmla="*/ 549191 w 604110"/>
                <a:gd name="connsiteY48" fmla="*/ 274115 h 603052"/>
                <a:gd name="connsiteX49" fmla="*/ 514866 w 604110"/>
                <a:gd name="connsiteY49" fmla="*/ 274115 h 603052"/>
                <a:gd name="connsiteX50" fmla="*/ 488231 w 604110"/>
                <a:gd name="connsiteY50" fmla="*/ 253556 h 603052"/>
                <a:gd name="connsiteX51" fmla="*/ 467636 w 604110"/>
                <a:gd name="connsiteY51" fmla="*/ 204078 h 603052"/>
                <a:gd name="connsiteX52" fmla="*/ 471892 w 604110"/>
                <a:gd name="connsiteY52" fmla="*/ 170773 h 603052"/>
                <a:gd name="connsiteX53" fmla="*/ 496194 w 604110"/>
                <a:gd name="connsiteY53" fmla="*/ 146514 h 603052"/>
                <a:gd name="connsiteX54" fmla="*/ 457339 w 604110"/>
                <a:gd name="connsiteY54" fmla="*/ 107727 h 603052"/>
                <a:gd name="connsiteX55" fmla="*/ 433037 w 604110"/>
                <a:gd name="connsiteY55" fmla="*/ 131986 h 603052"/>
                <a:gd name="connsiteX56" fmla="*/ 399674 w 604110"/>
                <a:gd name="connsiteY56" fmla="*/ 136235 h 603052"/>
                <a:gd name="connsiteX57" fmla="*/ 350109 w 604110"/>
                <a:gd name="connsiteY57" fmla="*/ 115676 h 603052"/>
                <a:gd name="connsiteX58" fmla="*/ 329515 w 604110"/>
                <a:gd name="connsiteY58" fmla="*/ 89087 h 603052"/>
                <a:gd name="connsiteX59" fmla="*/ 329515 w 604110"/>
                <a:gd name="connsiteY59" fmla="*/ 54823 h 603052"/>
                <a:gd name="connsiteX60" fmla="*/ 247136 w 604110"/>
                <a:gd name="connsiteY60" fmla="*/ 0 h 603052"/>
                <a:gd name="connsiteX61" fmla="*/ 356974 w 604110"/>
                <a:gd name="connsiteY61" fmla="*/ 0 h 603052"/>
                <a:gd name="connsiteX62" fmla="*/ 384434 w 604110"/>
                <a:gd name="connsiteY62" fmla="*/ 27411 h 603052"/>
                <a:gd name="connsiteX63" fmla="*/ 384434 w 604110"/>
                <a:gd name="connsiteY63" fmla="*/ 68940 h 603052"/>
                <a:gd name="connsiteX64" fmla="*/ 408598 w 604110"/>
                <a:gd name="connsiteY64" fmla="*/ 78945 h 603052"/>
                <a:gd name="connsiteX65" fmla="*/ 437980 w 604110"/>
                <a:gd name="connsiteY65" fmla="*/ 49615 h 603052"/>
                <a:gd name="connsiteX66" fmla="*/ 457339 w 604110"/>
                <a:gd name="connsiteY66" fmla="*/ 41528 h 603052"/>
                <a:gd name="connsiteX67" fmla="*/ 476835 w 604110"/>
                <a:gd name="connsiteY67" fmla="*/ 49615 h 603052"/>
                <a:gd name="connsiteX68" fmla="*/ 554408 w 604110"/>
                <a:gd name="connsiteY68" fmla="*/ 127052 h 603052"/>
                <a:gd name="connsiteX69" fmla="*/ 554408 w 604110"/>
                <a:gd name="connsiteY69" fmla="*/ 165839 h 603052"/>
                <a:gd name="connsiteX70" fmla="*/ 525026 w 604110"/>
                <a:gd name="connsiteY70" fmla="*/ 195170 h 603052"/>
                <a:gd name="connsiteX71" fmla="*/ 535049 w 604110"/>
                <a:gd name="connsiteY71" fmla="*/ 219292 h 603052"/>
                <a:gd name="connsiteX72" fmla="*/ 576650 w 604110"/>
                <a:gd name="connsiteY72" fmla="*/ 219292 h 603052"/>
                <a:gd name="connsiteX73" fmla="*/ 604110 w 604110"/>
                <a:gd name="connsiteY73" fmla="*/ 246703 h 603052"/>
                <a:gd name="connsiteX74" fmla="*/ 604110 w 604110"/>
                <a:gd name="connsiteY74" fmla="*/ 356349 h 603052"/>
                <a:gd name="connsiteX75" fmla="*/ 576650 w 604110"/>
                <a:gd name="connsiteY75" fmla="*/ 383760 h 603052"/>
                <a:gd name="connsiteX76" fmla="*/ 535187 w 604110"/>
                <a:gd name="connsiteY76" fmla="*/ 383760 h 603052"/>
                <a:gd name="connsiteX77" fmla="*/ 525026 w 604110"/>
                <a:gd name="connsiteY77" fmla="*/ 407882 h 603052"/>
                <a:gd name="connsiteX78" fmla="*/ 554408 w 604110"/>
                <a:gd name="connsiteY78" fmla="*/ 437213 h 603052"/>
                <a:gd name="connsiteX79" fmla="*/ 554408 w 604110"/>
                <a:gd name="connsiteY79" fmla="*/ 476000 h 603052"/>
                <a:gd name="connsiteX80" fmla="*/ 476835 w 604110"/>
                <a:gd name="connsiteY80" fmla="*/ 553437 h 603052"/>
                <a:gd name="connsiteX81" fmla="*/ 437980 w 604110"/>
                <a:gd name="connsiteY81" fmla="*/ 553437 h 603052"/>
                <a:gd name="connsiteX82" fmla="*/ 408598 w 604110"/>
                <a:gd name="connsiteY82" fmla="*/ 524107 h 603052"/>
                <a:gd name="connsiteX83" fmla="*/ 384434 w 604110"/>
                <a:gd name="connsiteY83" fmla="*/ 534112 h 603052"/>
                <a:gd name="connsiteX84" fmla="*/ 384434 w 604110"/>
                <a:gd name="connsiteY84" fmla="*/ 575641 h 603052"/>
                <a:gd name="connsiteX85" fmla="*/ 356974 w 604110"/>
                <a:gd name="connsiteY85" fmla="*/ 603052 h 603052"/>
                <a:gd name="connsiteX86" fmla="*/ 247136 w 604110"/>
                <a:gd name="connsiteY86" fmla="*/ 603052 h 603052"/>
                <a:gd name="connsiteX87" fmla="*/ 219676 w 604110"/>
                <a:gd name="connsiteY87" fmla="*/ 575641 h 603052"/>
                <a:gd name="connsiteX88" fmla="*/ 219676 w 604110"/>
                <a:gd name="connsiteY88" fmla="*/ 534112 h 603052"/>
                <a:gd name="connsiteX89" fmla="*/ 195512 w 604110"/>
                <a:gd name="connsiteY89" fmla="*/ 524107 h 603052"/>
                <a:gd name="connsiteX90" fmla="*/ 166130 w 604110"/>
                <a:gd name="connsiteY90" fmla="*/ 553437 h 603052"/>
                <a:gd name="connsiteX91" fmla="*/ 127275 w 604110"/>
                <a:gd name="connsiteY91" fmla="*/ 553437 h 603052"/>
                <a:gd name="connsiteX92" fmla="*/ 49702 w 604110"/>
                <a:gd name="connsiteY92" fmla="*/ 476000 h 603052"/>
                <a:gd name="connsiteX93" fmla="*/ 41601 w 604110"/>
                <a:gd name="connsiteY93" fmla="*/ 456538 h 603052"/>
                <a:gd name="connsiteX94" fmla="*/ 49702 w 604110"/>
                <a:gd name="connsiteY94" fmla="*/ 437213 h 603052"/>
                <a:gd name="connsiteX95" fmla="*/ 79083 w 604110"/>
                <a:gd name="connsiteY95" fmla="*/ 407882 h 603052"/>
                <a:gd name="connsiteX96" fmla="*/ 69061 w 604110"/>
                <a:gd name="connsiteY96" fmla="*/ 383760 h 603052"/>
                <a:gd name="connsiteX97" fmla="*/ 27460 w 604110"/>
                <a:gd name="connsiteY97" fmla="*/ 383760 h 603052"/>
                <a:gd name="connsiteX98" fmla="*/ 0 w 604110"/>
                <a:gd name="connsiteY98" fmla="*/ 356349 h 603052"/>
                <a:gd name="connsiteX99" fmla="*/ 0 w 604110"/>
                <a:gd name="connsiteY99" fmla="*/ 246703 h 603052"/>
                <a:gd name="connsiteX100" fmla="*/ 27460 w 604110"/>
                <a:gd name="connsiteY100" fmla="*/ 219292 h 603052"/>
                <a:gd name="connsiteX101" fmla="*/ 69061 w 604110"/>
                <a:gd name="connsiteY101" fmla="*/ 219292 h 603052"/>
                <a:gd name="connsiteX102" fmla="*/ 79083 w 604110"/>
                <a:gd name="connsiteY102" fmla="*/ 195170 h 603052"/>
                <a:gd name="connsiteX103" fmla="*/ 49702 w 604110"/>
                <a:gd name="connsiteY103" fmla="*/ 165839 h 603052"/>
                <a:gd name="connsiteX104" fmla="*/ 49702 w 604110"/>
                <a:gd name="connsiteY104" fmla="*/ 127052 h 603052"/>
                <a:gd name="connsiteX105" fmla="*/ 127275 w 604110"/>
                <a:gd name="connsiteY105" fmla="*/ 49615 h 603052"/>
                <a:gd name="connsiteX106" fmla="*/ 166130 w 604110"/>
                <a:gd name="connsiteY106" fmla="*/ 49615 h 603052"/>
                <a:gd name="connsiteX107" fmla="*/ 195512 w 604110"/>
                <a:gd name="connsiteY107" fmla="*/ 78945 h 603052"/>
                <a:gd name="connsiteX108" fmla="*/ 219676 w 604110"/>
                <a:gd name="connsiteY108" fmla="*/ 68940 h 603052"/>
                <a:gd name="connsiteX109" fmla="*/ 219676 w 604110"/>
                <a:gd name="connsiteY109" fmla="*/ 27411 h 603052"/>
                <a:gd name="connsiteX110" fmla="*/ 247136 w 604110"/>
                <a:gd name="connsiteY110" fmla="*/ 0 h 603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604110" h="603052">
                  <a:moveTo>
                    <a:pt x="360585" y="233916"/>
                  </a:moveTo>
                  <a:cubicBezTo>
                    <a:pt x="367621" y="233916"/>
                    <a:pt x="374658" y="236588"/>
                    <a:pt x="380012" y="241933"/>
                  </a:cubicBezTo>
                  <a:cubicBezTo>
                    <a:pt x="390721" y="252623"/>
                    <a:pt x="390721" y="270028"/>
                    <a:pt x="380012" y="280718"/>
                  </a:cubicBezTo>
                  <a:lnTo>
                    <a:pt x="297635" y="362947"/>
                  </a:lnTo>
                  <a:cubicBezTo>
                    <a:pt x="292281" y="368292"/>
                    <a:pt x="285279" y="371033"/>
                    <a:pt x="278277" y="371033"/>
                  </a:cubicBezTo>
                  <a:cubicBezTo>
                    <a:pt x="271137" y="371033"/>
                    <a:pt x="264135" y="368292"/>
                    <a:pt x="258781" y="362947"/>
                  </a:cubicBezTo>
                  <a:lnTo>
                    <a:pt x="222260" y="326355"/>
                  </a:lnTo>
                  <a:cubicBezTo>
                    <a:pt x="211414" y="315665"/>
                    <a:pt x="211414" y="298397"/>
                    <a:pt x="222260" y="287707"/>
                  </a:cubicBezTo>
                  <a:cubicBezTo>
                    <a:pt x="232969" y="276880"/>
                    <a:pt x="250268" y="276880"/>
                    <a:pt x="260977" y="287707"/>
                  </a:cubicBezTo>
                  <a:lnTo>
                    <a:pt x="278277" y="304838"/>
                  </a:lnTo>
                  <a:lnTo>
                    <a:pt x="341158" y="241933"/>
                  </a:lnTo>
                  <a:cubicBezTo>
                    <a:pt x="346512" y="236588"/>
                    <a:pt x="353549" y="233916"/>
                    <a:pt x="360585" y="233916"/>
                  </a:cubicBezTo>
                  <a:close/>
                  <a:moveTo>
                    <a:pt x="274595" y="54823"/>
                  </a:moveTo>
                  <a:lnTo>
                    <a:pt x="274595" y="89087"/>
                  </a:lnTo>
                  <a:cubicBezTo>
                    <a:pt x="274595" y="101696"/>
                    <a:pt x="266083" y="112524"/>
                    <a:pt x="254001" y="115676"/>
                  </a:cubicBezTo>
                  <a:cubicBezTo>
                    <a:pt x="236701" y="120199"/>
                    <a:pt x="219951" y="127052"/>
                    <a:pt x="204436" y="136235"/>
                  </a:cubicBezTo>
                  <a:cubicBezTo>
                    <a:pt x="193590" y="142540"/>
                    <a:pt x="179860" y="140895"/>
                    <a:pt x="171073" y="131986"/>
                  </a:cubicBezTo>
                  <a:lnTo>
                    <a:pt x="146771" y="107727"/>
                  </a:lnTo>
                  <a:lnTo>
                    <a:pt x="107916" y="146514"/>
                  </a:lnTo>
                  <a:lnTo>
                    <a:pt x="132218" y="170773"/>
                  </a:lnTo>
                  <a:cubicBezTo>
                    <a:pt x="141142" y="179545"/>
                    <a:pt x="142790" y="193251"/>
                    <a:pt x="136474" y="204078"/>
                  </a:cubicBezTo>
                  <a:cubicBezTo>
                    <a:pt x="127275" y="219566"/>
                    <a:pt x="120410" y="236287"/>
                    <a:pt x="115879" y="253556"/>
                  </a:cubicBezTo>
                  <a:cubicBezTo>
                    <a:pt x="112721" y="265617"/>
                    <a:pt x="101875" y="274115"/>
                    <a:pt x="89244" y="274115"/>
                  </a:cubicBezTo>
                  <a:lnTo>
                    <a:pt x="54919" y="274115"/>
                  </a:lnTo>
                  <a:lnTo>
                    <a:pt x="54919" y="328937"/>
                  </a:lnTo>
                  <a:lnTo>
                    <a:pt x="89244" y="328937"/>
                  </a:lnTo>
                  <a:cubicBezTo>
                    <a:pt x="101875" y="328937"/>
                    <a:pt x="112721" y="337435"/>
                    <a:pt x="115879" y="349496"/>
                  </a:cubicBezTo>
                  <a:cubicBezTo>
                    <a:pt x="120410" y="366765"/>
                    <a:pt x="127275" y="383486"/>
                    <a:pt x="136474" y="398974"/>
                  </a:cubicBezTo>
                  <a:cubicBezTo>
                    <a:pt x="142790" y="409801"/>
                    <a:pt x="141142" y="423507"/>
                    <a:pt x="132218" y="432279"/>
                  </a:cubicBezTo>
                  <a:lnTo>
                    <a:pt x="107916" y="456538"/>
                  </a:lnTo>
                  <a:lnTo>
                    <a:pt x="146771" y="495325"/>
                  </a:lnTo>
                  <a:lnTo>
                    <a:pt x="171073" y="471066"/>
                  </a:lnTo>
                  <a:cubicBezTo>
                    <a:pt x="179860" y="462157"/>
                    <a:pt x="193590" y="460512"/>
                    <a:pt x="204436" y="466817"/>
                  </a:cubicBezTo>
                  <a:cubicBezTo>
                    <a:pt x="219951" y="476000"/>
                    <a:pt x="236701" y="482853"/>
                    <a:pt x="254001" y="487376"/>
                  </a:cubicBezTo>
                  <a:cubicBezTo>
                    <a:pt x="266083" y="490528"/>
                    <a:pt x="274595" y="501356"/>
                    <a:pt x="274595" y="513965"/>
                  </a:cubicBezTo>
                  <a:lnTo>
                    <a:pt x="274595" y="548229"/>
                  </a:lnTo>
                  <a:lnTo>
                    <a:pt x="329515" y="548229"/>
                  </a:lnTo>
                  <a:lnTo>
                    <a:pt x="329515" y="513965"/>
                  </a:lnTo>
                  <a:cubicBezTo>
                    <a:pt x="329515" y="501356"/>
                    <a:pt x="338027" y="490528"/>
                    <a:pt x="350109" y="487376"/>
                  </a:cubicBezTo>
                  <a:cubicBezTo>
                    <a:pt x="367409" y="482853"/>
                    <a:pt x="384159" y="476000"/>
                    <a:pt x="399674" y="466817"/>
                  </a:cubicBezTo>
                  <a:cubicBezTo>
                    <a:pt x="410520" y="460512"/>
                    <a:pt x="424250" y="462157"/>
                    <a:pt x="433037" y="471066"/>
                  </a:cubicBezTo>
                  <a:lnTo>
                    <a:pt x="457339" y="495325"/>
                  </a:lnTo>
                  <a:lnTo>
                    <a:pt x="496194" y="456538"/>
                  </a:lnTo>
                  <a:lnTo>
                    <a:pt x="471892" y="432279"/>
                  </a:lnTo>
                  <a:cubicBezTo>
                    <a:pt x="462968" y="423507"/>
                    <a:pt x="461320" y="409801"/>
                    <a:pt x="467636" y="398974"/>
                  </a:cubicBezTo>
                  <a:cubicBezTo>
                    <a:pt x="476835" y="383486"/>
                    <a:pt x="483700" y="366765"/>
                    <a:pt x="488231" y="349496"/>
                  </a:cubicBezTo>
                  <a:cubicBezTo>
                    <a:pt x="491389" y="337435"/>
                    <a:pt x="502235" y="328937"/>
                    <a:pt x="514866" y="328937"/>
                  </a:cubicBezTo>
                  <a:lnTo>
                    <a:pt x="549191" y="328937"/>
                  </a:lnTo>
                  <a:lnTo>
                    <a:pt x="549191" y="274115"/>
                  </a:lnTo>
                  <a:lnTo>
                    <a:pt x="514866" y="274115"/>
                  </a:lnTo>
                  <a:cubicBezTo>
                    <a:pt x="502235" y="274115"/>
                    <a:pt x="491389" y="265617"/>
                    <a:pt x="488231" y="253556"/>
                  </a:cubicBezTo>
                  <a:cubicBezTo>
                    <a:pt x="483700" y="236287"/>
                    <a:pt x="476835" y="219566"/>
                    <a:pt x="467636" y="204078"/>
                  </a:cubicBezTo>
                  <a:cubicBezTo>
                    <a:pt x="461320" y="193251"/>
                    <a:pt x="462968" y="179545"/>
                    <a:pt x="471892" y="170773"/>
                  </a:cubicBezTo>
                  <a:lnTo>
                    <a:pt x="496194" y="146514"/>
                  </a:lnTo>
                  <a:lnTo>
                    <a:pt x="457339" y="107727"/>
                  </a:lnTo>
                  <a:lnTo>
                    <a:pt x="433037" y="131986"/>
                  </a:lnTo>
                  <a:cubicBezTo>
                    <a:pt x="424250" y="140895"/>
                    <a:pt x="410520" y="142540"/>
                    <a:pt x="399674" y="136235"/>
                  </a:cubicBezTo>
                  <a:cubicBezTo>
                    <a:pt x="384159" y="127052"/>
                    <a:pt x="367409" y="120199"/>
                    <a:pt x="350109" y="115676"/>
                  </a:cubicBezTo>
                  <a:cubicBezTo>
                    <a:pt x="338027" y="112524"/>
                    <a:pt x="329515" y="101696"/>
                    <a:pt x="329515" y="89087"/>
                  </a:cubicBezTo>
                  <a:lnTo>
                    <a:pt x="329515" y="54823"/>
                  </a:lnTo>
                  <a:close/>
                  <a:moveTo>
                    <a:pt x="247136" y="0"/>
                  </a:moveTo>
                  <a:lnTo>
                    <a:pt x="356974" y="0"/>
                  </a:lnTo>
                  <a:cubicBezTo>
                    <a:pt x="372077" y="0"/>
                    <a:pt x="384434" y="12335"/>
                    <a:pt x="384434" y="27411"/>
                  </a:cubicBezTo>
                  <a:lnTo>
                    <a:pt x="384434" y="68940"/>
                  </a:lnTo>
                  <a:cubicBezTo>
                    <a:pt x="392672" y="71818"/>
                    <a:pt x="400772" y="75107"/>
                    <a:pt x="408598" y="78945"/>
                  </a:cubicBezTo>
                  <a:lnTo>
                    <a:pt x="437980" y="49615"/>
                  </a:lnTo>
                  <a:cubicBezTo>
                    <a:pt x="443060" y="44407"/>
                    <a:pt x="450062" y="41528"/>
                    <a:pt x="457339" y="41528"/>
                  </a:cubicBezTo>
                  <a:cubicBezTo>
                    <a:pt x="464616" y="41528"/>
                    <a:pt x="471618" y="44407"/>
                    <a:pt x="476835" y="49615"/>
                  </a:cubicBezTo>
                  <a:lnTo>
                    <a:pt x="554408" y="127052"/>
                  </a:lnTo>
                  <a:cubicBezTo>
                    <a:pt x="565255" y="137743"/>
                    <a:pt x="565255" y="155149"/>
                    <a:pt x="554408" y="165839"/>
                  </a:cubicBezTo>
                  <a:lnTo>
                    <a:pt x="525026" y="195170"/>
                  </a:lnTo>
                  <a:cubicBezTo>
                    <a:pt x="528871" y="202982"/>
                    <a:pt x="532166" y="211068"/>
                    <a:pt x="535049" y="219292"/>
                  </a:cubicBezTo>
                  <a:lnTo>
                    <a:pt x="576650" y="219292"/>
                  </a:lnTo>
                  <a:cubicBezTo>
                    <a:pt x="591753" y="219292"/>
                    <a:pt x="604110" y="231627"/>
                    <a:pt x="604110" y="246703"/>
                  </a:cubicBezTo>
                  <a:lnTo>
                    <a:pt x="604110" y="356349"/>
                  </a:lnTo>
                  <a:cubicBezTo>
                    <a:pt x="604110" y="371425"/>
                    <a:pt x="591753" y="383760"/>
                    <a:pt x="576650" y="383760"/>
                  </a:cubicBezTo>
                  <a:lnTo>
                    <a:pt x="535187" y="383760"/>
                  </a:lnTo>
                  <a:cubicBezTo>
                    <a:pt x="532166" y="391984"/>
                    <a:pt x="528871" y="400070"/>
                    <a:pt x="525026" y="407882"/>
                  </a:cubicBezTo>
                  <a:lnTo>
                    <a:pt x="554408" y="437213"/>
                  </a:lnTo>
                  <a:cubicBezTo>
                    <a:pt x="565255" y="447903"/>
                    <a:pt x="565255" y="465309"/>
                    <a:pt x="554408" y="476000"/>
                  </a:cubicBezTo>
                  <a:lnTo>
                    <a:pt x="476835" y="553437"/>
                  </a:lnTo>
                  <a:cubicBezTo>
                    <a:pt x="466126" y="564265"/>
                    <a:pt x="448689" y="564265"/>
                    <a:pt x="437980" y="553437"/>
                  </a:cubicBezTo>
                  <a:lnTo>
                    <a:pt x="408598" y="524107"/>
                  </a:lnTo>
                  <a:cubicBezTo>
                    <a:pt x="400772" y="527945"/>
                    <a:pt x="392672" y="531234"/>
                    <a:pt x="384434" y="534112"/>
                  </a:cubicBezTo>
                  <a:lnTo>
                    <a:pt x="384434" y="575641"/>
                  </a:lnTo>
                  <a:cubicBezTo>
                    <a:pt x="384434" y="590717"/>
                    <a:pt x="372077" y="603052"/>
                    <a:pt x="356974" y="603052"/>
                  </a:cubicBezTo>
                  <a:lnTo>
                    <a:pt x="247136" y="603052"/>
                  </a:lnTo>
                  <a:cubicBezTo>
                    <a:pt x="232033" y="603052"/>
                    <a:pt x="219676" y="590717"/>
                    <a:pt x="219676" y="575641"/>
                  </a:cubicBezTo>
                  <a:lnTo>
                    <a:pt x="219676" y="534112"/>
                  </a:lnTo>
                  <a:cubicBezTo>
                    <a:pt x="211438" y="531234"/>
                    <a:pt x="203338" y="527945"/>
                    <a:pt x="195512" y="524107"/>
                  </a:cubicBezTo>
                  <a:lnTo>
                    <a:pt x="166130" y="553437"/>
                  </a:lnTo>
                  <a:cubicBezTo>
                    <a:pt x="155421" y="564265"/>
                    <a:pt x="137984" y="564265"/>
                    <a:pt x="127275" y="553437"/>
                  </a:cubicBezTo>
                  <a:lnTo>
                    <a:pt x="49702" y="476000"/>
                  </a:lnTo>
                  <a:cubicBezTo>
                    <a:pt x="44484" y="470792"/>
                    <a:pt x="41601" y="463802"/>
                    <a:pt x="41601" y="456538"/>
                  </a:cubicBezTo>
                  <a:cubicBezTo>
                    <a:pt x="41601" y="449274"/>
                    <a:pt x="44484" y="442284"/>
                    <a:pt x="49702" y="437213"/>
                  </a:cubicBezTo>
                  <a:lnTo>
                    <a:pt x="79083" y="407882"/>
                  </a:lnTo>
                  <a:cubicBezTo>
                    <a:pt x="75239" y="400070"/>
                    <a:pt x="71944" y="391984"/>
                    <a:pt x="69061" y="383760"/>
                  </a:cubicBezTo>
                  <a:lnTo>
                    <a:pt x="27460" y="383760"/>
                  </a:lnTo>
                  <a:cubicBezTo>
                    <a:pt x="12357" y="383760"/>
                    <a:pt x="0" y="371425"/>
                    <a:pt x="0" y="356349"/>
                  </a:cubicBezTo>
                  <a:lnTo>
                    <a:pt x="0" y="246703"/>
                  </a:lnTo>
                  <a:cubicBezTo>
                    <a:pt x="0" y="231627"/>
                    <a:pt x="12357" y="219292"/>
                    <a:pt x="27460" y="219292"/>
                  </a:cubicBezTo>
                  <a:lnTo>
                    <a:pt x="69061" y="219292"/>
                  </a:lnTo>
                  <a:cubicBezTo>
                    <a:pt x="71944" y="211068"/>
                    <a:pt x="75239" y="202982"/>
                    <a:pt x="79083" y="195170"/>
                  </a:cubicBezTo>
                  <a:lnTo>
                    <a:pt x="49702" y="165839"/>
                  </a:lnTo>
                  <a:cubicBezTo>
                    <a:pt x="38855" y="155149"/>
                    <a:pt x="38855" y="137743"/>
                    <a:pt x="49702" y="127052"/>
                  </a:cubicBezTo>
                  <a:lnTo>
                    <a:pt x="127275" y="49615"/>
                  </a:lnTo>
                  <a:cubicBezTo>
                    <a:pt x="137984" y="38787"/>
                    <a:pt x="155421" y="38787"/>
                    <a:pt x="166130" y="49615"/>
                  </a:cubicBezTo>
                  <a:lnTo>
                    <a:pt x="195512" y="78945"/>
                  </a:lnTo>
                  <a:cubicBezTo>
                    <a:pt x="203338" y="75107"/>
                    <a:pt x="211438" y="71818"/>
                    <a:pt x="219676" y="68940"/>
                  </a:cubicBezTo>
                  <a:lnTo>
                    <a:pt x="219676" y="27411"/>
                  </a:lnTo>
                  <a:cubicBezTo>
                    <a:pt x="219676" y="12335"/>
                    <a:pt x="232033" y="0"/>
                    <a:pt x="247136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99A89F12-0058-4185-89ED-B2511C62EC92}"/>
              </a:ext>
            </a:extLst>
          </p:cNvPr>
          <p:cNvSpPr txBox="1"/>
          <p:nvPr/>
        </p:nvSpPr>
        <p:spPr>
          <a:xfrm>
            <a:off x="6792866" y="3024505"/>
            <a:ext cx="1660525" cy="1384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1600">
                <a:solidFill>
                  <a:srgbClr val="1A524E"/>
                </a:solidFill>
                <a:latin typeface="思源宋体 CN" panose="02020400000000000000" charset="-122"/>
                <a:ea typeface="思源宋体 CN" panose="02020400000000000000" charset="-122"/>
              </a:defRPr>
            </a:lvl1pPr>
          </a:lstStyle>
          <a:p>
            <a:pPr algn="ctr"/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借用图示法讲清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复杂点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路径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71" y="1659387"/>
            <a:ext cx="4451202" cy="234809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907459" y="1711676"/>
            <a:ext cx="4173136" cy="2040618"/>
            <a:chOff x="1521" y="5189"/>
            <a:chExt cx="3676" cy="2223"/>
          </a:xfrm>
        </p:grpSpPr>
        <p:sp>
          <p:nvSpPr>
            <p:cNvPr id="3" name="文本框 2"/>
            <p:cNvSpPr txBox="1"/>
            <p:nvPr/>
          </p:nvSpPr>
          <p:spPr>
            <a:xfrm>
              <a:off x="1521" y="5189"/>
              <a:ext cx="235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395F4C"/>
                  </a:solidFill>
                  <a:latin typeface="思源宋体 CN" panose="02020400000000000000" charset="-122"/>
                  <a:ea typeface="思源宋体 CN" panose="02020400000000000000" charset="-122"/>
                </a:rPr>
                <a:t>PART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71" y="5598"/>
              <a:ext cx="129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rgbClr val="395F4C"/>
                  </a:solidFill>
                  <a:latin typeface="思源宋体 CN" panose="02020400000000000000" charset="-122"/>
                  <a:ea typeface="思源宋体 CN" panose="02020400000000000000" charset="-122"/>
                </a:rPr>
                <a:t>03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61" y="6373"/>
              <a:ext cx="2636" cy="1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800" dirty="0">
                  <a:solidFill>
                    <a:srgbClr val="395F4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在“策略、推理”中厘清关联知识</a:t>
              </a:r>
            </a:p>
          </p:txBody>
        </p:sp>
      </p:grpSp>
      <p:pic>
        <p:nvPicPr>
          <p:cNvPr id="4" name="图片 3" descr="位图备份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9724" y="1941143"/>
            <a:ext cx="377825" cy="414020"/>
          </a:xfrm>
          <a:prstGeom prst="rect">
            <a:avLst/>
          </a:prstGeom>
        </p:spPr>
      </p:pic>
      <p:pic>
        <p:nvPicPr>
          <p:cNvPr id="58" name="图片 57" descr="位图备份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2020" y="5712460"/>
            <a:ext cx="561340" cy="614680"/>
          </a:xfrm>
          <a:prstGeom prst="rect">
            <a:avLst/>
          </a:prstGeom>
        </p:spPr>
      </p:pic>
      <p:pic>
        <p:nvPicPr>
          <p:cNvPr id="60" name="图片 59" descr="位图备份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8220" y="5046345"/>
            <a:ext cx="897255" cy="1280795"/>
          </a:xfrm>
          <a:prstGeom prst="rect">
            <a:avLst/>
          </a:prstGeom>
        </p:spPr>
      </p:pic>
      <p:pic>
        <p:nvPicPr>
          <p:cNvPr id="61" name="图片 60" descr="位图备份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70640" y="5670550"/>
            <a:ext cx="434975" cy="6565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 descr="位图备份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55" y="606425"/>
            <a:ext cx="191135" cy="2889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35355" y="582295"/>
            <a:ext cx="16884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>
                <a:solidFill>
                  <a:srgbClr val="1A524E"/>
                </a:solidFill>
                <a:latin typeface="思源宋体 CN" panose="02020400000000000000" charset="-122"/>
                <a:ea typeface="思源宋体 CN" panose="02020400000000000000" charset="-122"/>
              </a:rPr>
              <a:t>成功案例展示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880110" y="1356360"/>
            <a:ext cx="10555605" cy="1590040"/>
            <a:chOff x="1404" y="2580"/>
            <a:chExt cx="16623" cy="2504"/>
          </a:xfrm>
        </p:grpSpPr>
        <p:pic>
          <p:nvPicPr>
            <p:cNvPr id="4" name="图片 3" descr="pexels-photo-265072"/>
            <p:cNvPicPr>
              <a:picLocks noChangeAspect="1"/>
            </p:cNvPicPr>
            <p:nvPr/>
          </p:nvPicPr>
          <p:blipFill>
            <a:blip r:embed="rId4"/>
            <a:srcRect t="26456"/>
            <a:stretch>
              <a:fillRect/>
            </a:stretch>
          </p:blipFill>
          <p:spPr>
            <a:xfrm>
              <a:off x="1404" y="2580"/>
              <a:ext cx="7644" cy="250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9048" y="2580"/>
              <a:ext cx="8877" cy="2504"/>
            </a:xfrm>
            <a:prstGeom prst="rect">
              <a:avLst/>
            </a:prstGeom>
            <a:solidFill>
              <a:srgbClr val="0F5D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A5660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9150" y="2814"/>
              <a:ext cx="8877" cy="2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思源宋体 CN" panose="02020400000000000000" charset="-122"/>
                  <a:ea typeface="思源宋体 CN" panose="02020400000000000000" charset="-122"/>
                  <a:sym typeface="+mn-ea"/>
                </a:rPr>
                <a:t>借助真实情境，整合关联知识，</a:t>
              </a:r>
              <a:endParaRPr lang="en-US" altLang="zh-CN" sz="2800" dirty="0">
                <a:solidFill>
                  <a:schemeClr val="bg1"/>
                </a:solidFill>
                <a:latin typeface="思源宋体 CN" panose="02020400000000000000" charset="-122"/>
                <a:ea typeface="思源宋体 CN" panose="02020400000000000000" charset="-122"/>
                <a:sym typeface="+mn-ea"/>
              </a:endParaRPr>
            </a:p>
            <a:p>
              <a:pPr algn="l">
                <a:lnSpc>
                  <a:spcPct val="10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思源宋体 CN" panose="02020400000000000000" charset="-122"/>
                  <a:ea typeface="思源宋体 CN" panose="02020400000000000000" charset="-122"/>
                  <a:sym typeface="+mn-ea"/>
                </a:rPr>
                <a:t>实现由线及面地复习，提升知识的迁移能力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08478" y="3144157"/>
            <a:ext cx="9632315" cy="2616200"/>
            <a:chOff x="1766" y="6215"/>
            <a:chExt cx="15169" cy="4120"/>
          </a:xfrm>
        </p:grpSpPr>
        <p:sp>
          <p:nvSpPr>
            <p:cNvPr id="19" name="椭圆 18"/>
            <p:cNvSpPr/>
            <p:nvPr/>
          </p:nvSpPr>
          <p:spPr>
            <a:xfrm>
              <a:off x="3476" y="6256"/>
              <a:ext cx="1139" cy="1257"/>
            </a:xfrm>
            <a:prstGeom prst="ellipse">
              <a:avLst/>
            </a:prstGeom>
            <a:solidFill>
              <a:srgbClr val="1A52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19"/>
            <p:cNvSpPr/>
            <p:nvPr/>
          </p:nvSpPr>
          <p:spPr>
            <a:xfrm>
              <a:off x="3791" y="6645"/>
              <a:ext cx="508" cy="478"/>
            </a:xfrm>
            <a:custGeom>
              <a:avLst/>
              <a:gdLst>
                <a:gd name="T0" fmla="*/ 6829 w 6855"/>
                <a:gd name="T1" fmla="*/ 6080 h 6453"/>
                <a:gd name="T2" fmla="*/ 6439 w 6855"/>
                <a:gd name="T3" fmla="*/ 4714 h 6453"/>
                <a:gd name="T4" fmla="*/ 6158 w 6855"/>
                <a:gd name="T5" fmla="*/ 4502 h 6453"/>
                <a:gd name="T6" fmla="*/ 5865 w 6855"/>
                <a:gd name="T7" fmla="*/ 4502 h 6453"/>
                <a:gd name="T8" fmla="*/ 5865 w 6855"/>
                <a:gd name="T9" fmla="*/ 2552 h 6453"/>
                <a:gd name="T10" fmla="*/ 6353 w 6855"/>
                <a:gd name="T11" fmla="*/ 2552 h 6453"/>
                <a:gd name="T12" fmla="*/ 6633 w 6855"/>
                <a:gd name="T13" fmla="*/ 2344 h 6453"/>
                <a:gd name="T14" fmla="*/ 6515 w 6855"/>
                <a:gd name="T15" fmla="*/ 2016 h 6453"/>
                <a:gd name="T16" fmla="*/ 3590 w 6855"/>
                <a:gd name="T17" fmla="*/ 65 h 6453"/>
                <a:gd name="T18" fmla="*/ 3265 w 6855"/>
                <a:gd name="T19" fmla="*/ 65 h 6453"/>
                <a:gd name="T20" fmla="*/ 339 w 6855"/>
                <a:gd name="T21" fmla="*/ 2016 h 6453"/>
                <a:gd name="T22" fmla="*/ 222 w 6855"/>
                <a:gd name="T23" fmla="*/ 2344 h 6453"/>
                <a:gd name="T24" fmla="*/ 502 w 6855"/>
                <a:gd name="T25" fmla="*/ 2552 h 6453"/>
                <a:gd name="T26" fmla="*/ 989 w 6855"/>
                <a:gd name="T27" fmla="*/ 2552 h 6453"/>
                <a:gd name="T28" fmla="*/ 989 w 6855"/>
                <a:gd name="T29" fmla="*/ 4502 h 6453"/>
                <a:gd name="T30" fmla="*/ 697 w 6855"/>
                <a:gd name="T31" fmla="*/ 4502 h 6453"/>
                <a:gd name="T32" fmla="*/ 415 w 6855"/>
                <a:gd name="T33" fmla="*/ 4714 h 6453"/>
                <a:gd name="T34" fmla="*/ 25 w 6855"/>
                <a:gd name="T35" fmla="*/ 6080 h 6453"/>
                <a:gd name="T36" fmla="*/ 73 w 6855"/>
                <a:gd name="T37" fmla="*/ 6336 h 6453"/>
                <a:gd name="T38" fmla="*/ 307 w 6855"/>
                <a:gd name="T39" fmla="*/ 6453 h 6453"/>
                <a:gd name="T40" fmla="*/ 6548 w 6855"/>
                <a:gd name="T41" fmla="*/ 6453 h 6453"/>
                <a:gd name="T42" fmla="*/ 6782 w 6855"/>
                <a:gd name="T43" fmla="*/ 6336 h 6453"/>
                <a:gd name="T44" fmla="*/ 6829 w 6855"/>
                <a:gd name="T45" fmla="*/ 6080 h 6453"/>
                <a:gd name="T46" fmla="*/ 2420 w 6855"/>
                <a:gd name="T47" fmla="*/ 4502 h 6453"/>
                <a:gd name="T48" fmla="*/ 1574 w 6855"/>
                <a:gd name="T49" fmla="*/ 4502 h 6453"/>
                <a:gd name="T50" fmla="*/ 1574 w 6855"/>
                <a:gd name="T51" fmla="*/ 2552 h 6453"/>
                <a:gd name="T52" fmla="*/ 2420 w 6855"/>
                <a:gd name="T53" fmla="*/ 2552 h 6453"/>
                <a:gd name="T54" fmla="*/ 2420 w 6855"/>
                <a:gd name="T55" fmla="*/ 4502 h 6453"/>
                <a:gd name="T56" fmla="*/ 3850 w 6855"/>
                <a:gd name="T57" fmla="*/ 4502 h 6453"/>
                <a:gd name="T58" fmla="*/ 3005 w 6855"/>
                <a:gd name="T59" fmla="*/ 4502 h 6453"/>
                <a:gd name="T60" fmla="*/ 3005 w 6855"/>
                <a:gd name="T61" fmla="*/ 2552 h 6453"/>
                <a:gd name="T62" fmla="*/ 3850 w 6855"/>
                <a:gd name="T63" fmla="*/ 2552 h 6453"/>
                <a:gd name="T64" fmla="*/ 3850 w 6855"/>
                <a:gd name="T65" fmla="*/ 4502 h 6453"/>
                <a:gd name="T66" fmla="*/ 5280 w 6855"/>
                <a:gd name="T67" fmla="*/ 4502 h 6453"/>
                <a:gd name="T68" fmla="*/ 4435 w 6855"/>
                <a:gd name="T69" fmla="*/ 4502 h 6453"/>
                <a:gd name="T70" fmla="*/ 4435 w 6855"/>
                <a:gd name="T71" fmla="*/ 2552 h 6453"/>
                <a:gd name="T72" fmla="*/ 5280 w 6855"/>
                <a:gd name="T73" fmla="*/ 2552 h 6453"/>
                <a:gd name="T74" fmla="*/ 5280 w 6855"/>
                <a:gd name="T75" fmla="*/ 4502 h 6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855" h="6453">
                  <a:moveTo>
                    <a:pt x="6829" y="6080"/>
                  </a:moveTo>
                  <a:lnTo>
                    <a:pt x="6439" y="4714"/>
                  </a:lnTo>
                  <a:cubicBezTo>
                    <a:pt x="6403" y="4589"/>
                    <a:pt x="6289" y="4502"/>
                    <a:pt x="6158" y="4502"/>
                  </a:cubicBezTo>
                  <a:lnTo>
                    <a:pt x="5865" y="4502"/>
                  </a:lnTo>
                  <a:lnTo>
                    <a:pt x="5865" y="2552"/>
                  </a:lnTo>
                  <a:lnTo>
                    <a:pt x="6353" y="2552"/>
                  </a:lnTo>
                  <a:cubicBezTo>
                    <a:pt x="6482" y="2552"/>
                    <a:pt x="6596" y="2467"/>
                    <a:pt x="6633" y="2344"/>
                  </a:cubicBezTo>
                  <a:cubicBezTo>
                    <a:pt x="6670" y="2220"/>
                    <a:pt x="6623" y="2087"/>
                    <a:pt x="6515" y="2016"/>
                  </a:cubicBezTo>
                  <a:lnTo>
                    <a:pt x="3590" y="65"/>
                  </a:lnTo>
                  <a:cubicBezTo>
                    <a:pt x="3491" y="0"/>
                    <a:pt x="3363" y="0"/>
                    <a:pt x="3265" y="65"/>
                  </a:cubicBezTo>
                  <a:lnTo>
                    <a:pt x="339" y="2016"/>
                  </a:lnTo>
                  <a:cubicBezTo>
                    <a:pt x="232" y="2087"/>
                    <a:pt x="184" y="2220"/>
                    <a:pt x="222" y="2344"/>
                  </a:cubicBezTo>
                  <a:cubicBezTo>
                    <a:pt x="259" y="2467"/>
                    <a:pt x="373" y="2552"/>
                    <a:pt x="502" y="2552"/>
                  </a:cubicBezTo>
                  <a:lnTo>
                    <a:pt x="989" y="2552"/>
                  </a:lnTo>
                  <a:lnTo>
                    <a:pt x="989" y="4502"/>
                  </a:lnTo>
                  <a:lnTo>
                    <a:pt x="697" y="4502"/>
                  </a:lnTo>
                  <a:cubicBezTo>
                    <a:pt x="566" y="4502"/>
                    <a:pt x="451" y="4589"/>
                    <a:pt x="415" y="4714"/>
                  </a:cubicBezTo>
                  <a:lnTo>
                    <a:pt x="25" y="6080"/>
                  </a:lnTo>
                  <a:cubicBezTo>
                    <a:pt x="0" y="6168"/>
                    <a:pt x="18" y="6263"/>
                    <a:pt x="73" y="6336"/>
                  </a:cubicBezTo>
                  <a:cubicBezTo>
                    <a:pt x="128" y="6410"/>
                    <a:pt x="215" y="6453"/>
                    <a:pt x="307" y="6453"/>
                  </a:cubicBezTo>
                  <a:lnTo>
                    <a:pt x="6548" y="6453"/>
                  </a:lnTo>
                  <a:cubicBezTo>
                    <a:pt x="6640" y="6453"/>
                    <a:pt x="6726" y="6410"/>
                    <a:pt x="6782" y="6336"/>
                  </a:cubicBezTo>
                  <a:cubicBezTo>
                    <a:pt x="6837" y="6263"/>
                    <a:pt x="6855" y="6168"/>
                    <a:pt x="6829" y="6080"/>
                  </a:cubicBezTo>
                  <a:close/>
                  <a:moveTo>
                    <a:pt x="2420" y="4502"/>
                  </a:moveTo>
                  <a:lnTo>
                    <a:pt x="1574" y="4502"/>
                  </a:lnTo>
                  <a:lnTo>
                    <a:pt x="1574" y="2552"/>
                  </a:lnTo>
                  <a:lnTo>
                    <a:pt x="2420" y="2552"/>
                  </a:lnTo>
                  <a:lnTo>
                    <a:pt x="2420" y="4502"/>
                  </a:lnTo>
                  <a:close/>
                  <a:moveTo>
                    <a:pt x="3850" y="4502"/>
                  </a:moveTo>
                  <a:lnTo>
                    <a:pt x="3005" y="4502"/>
                  </a:lnTo>
                  <a:lnTo>
                    <a:pt x="3005" y="2552"/>
                  </a:lnTo>
                  <a:lnTo>
                    <a:pt x="3850" y="2552"/>
                  </a:lnTo>
                  <a:lnTo>
                    <a:pt x="3850" y="4502"/>
                  </a:lnTo>
                  <a:close/>
                  <a:moveTo>
                    <a:pt x="5280" y="4502"/>
                  </a:moveTo>
                  <a:lnTo>
                    <a:pt x="4435" y="4502"/>
                  </a:lnTo>
                  <a:lnTo>
                    <a:pt x="4435" y="2552"/>
                  </a:lnTo>
                  <a:lnTo>
                    <a:pt x="5280" y="2552"/>
                  </a:lnTo>
                  <a:lnTo>
                    <a:pt x="5280" y="4502"/>
                  </a:ln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Noto Sans S Chinese Light" panose="020B0300000000000000" charset="-122"/>
                <a:ea typeface="Noto Sans S Chinese Light" panose="020B0300000000000000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9890" y="6273"/>
              <a:ext cx="1139" cy="1139"/>
            </a:xfrm>
            <a:prstGeom prst="ellipse">
              <a:avLst/>
            </a:prstGeom>
            <a:solidFill>
              <a:srgbClr val="0F5D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19"/>
            <p:cNvSpPr/>
            <p:nvPr/>
          </p:nvSpPr>
          <p:spPr>
            <a:xfrm>
              <a:off x="10250" y="6663"/>
              <a:ext cx="542" cy="542"/>
            </a:xfrm>
            <a:custGeom>
              <a:avLst/>
              <a:gdLst>
                <a:gd name="connsiteX0" fmla="*/ 153479 w 606962"/>
                <a:gd name="connsiteY0" fmla="*/ 534164 h 606070"/>
                <a:gd name="connsiteX1" fmla="*/ 181141 w 606962"/>
                <a:gd name="connsiteY1" fmla="*/ 561826 h 606070"/>
                <a:gd name="connsiteX2" fmla="*/ 136897 w 606962"/>
                <a:gd name="connsiteY2" fmla="*/ 606070 h 606070"/>
                <a:gd name="connsiteX3" fmla="*/ 109235 w 606962"/>
                <a:gd name="connsiteY3" fmla="*/ 578409 h 606070"/>
                <a:gd name="connsiteX4" fmla="*/ 97945 w 606962"/>
                <a:gd name="connsiteY4" fmla="*/ 478629 h 606070"/>
                <a:gd name="connsiteX5" fmla="*/ 125607 w 606962"/>
                <a:gd name="connsiteY5" fmla="*/ 506291 h 606070"/>
                <a:gd name="connsiteX6" fmla="*/ 60193 w 606962"/>
                <a:gd name="connsiteY6" fmla="*/ 571564 h 606070"/>
                <a:gd name="connsiteX7" fmla="*/ 32672 w 606962"/>
                <a:gd name="connsiteY7" fmla="*/ 543973 h 606070"/>
                <a:gd name="connsiteX8" fmla="*/ 44315 w 606962"/>
                <a:gd name="connsiteY8" fmla="*/ 425140 h 606070"/>
                <a:gd name="connsiteX9" fmla="*/ 71977 w 606962"/>
                <a:gd name="connsiteY9" fmla="*/ 452802 h 606070"/>
                <a:gd name="connsiteX10" fmla="*/ 27662 w 606962"/>
                <a:gd name="connsiteY10" fmla="*/ 496976 h 606070"/>
                <a:gd name="connsiteX11" fmla="*/ 0 w 606962"/>
                <a:gd name="connsiteY11" fmla="*/ 469385 h 606070"/>
                <a:gd name="connsiteX12" fmla="*/ 493464 w 606962"/>
                <a:gd name="connsiteY12" fmla="*/ 347448 h 606070"/>
                <a:gd name="connsiteX13" fmla="*/ 488087 w 606962"/>
                <a:gd name="connsiteY13" fmla="*/ 458725 h 606070"/>
                <a:gd name="connsiteX14" fmla="*/ 370469 w 606962"/>
                <a:gd name="connsiteY14" fmla="*/ 576151 h 606070"/>
                <a:gd name="connsiteX15" fmla="*/ 344853 w 606962"/>
                <a:gd name="connsiteY15" fmla="*/ 495817 h 606070"/>
                <a:gd name="connsiteX16" fmla="*/ 104815 w 606962"/>
                <a:gd name="connsiteY16" fmla="*/ 344413 h 606070"/>
                <a:gd name="connsiteX17" fmla="*/ 262009 w 606962"/>
                <a:gd name="connsiteY17" fmla="*/ 501380 h 606070"/>
                <a:gd name="connsiteX18" fmla="*/ 204430 w 606962"/>
                <a:gd name="connsiteY18" fmla="*/ 538962 h 606070"/>
                <a:gd name="connsiteX19" fmla="*/ 67178 w 606962"/>
                <a:gd name="connsiteY19" fmla="*/ 402007 h 606070"/>
                <a:gd name="connsiteX20" fmla="*/ 258975 w 606962"/>
                <a:gd name="connsiteY20" fmla="*/ 113312 h 606070"/>
                <a:gd name="connsiteX21" fmla="*/ 110378 w 606962"/>
                <a:gd name="connsiteY21" fmla="*/ 261711 h 606070"/>
                <a:gd name="connsiteX22" fmla="*/ 29920 w 606962"/>
                <a:gd name="connsiteY22" fmla="*/ 236132 h 606070"/>
                <a:gd name="connsiteX23" fmla="*/ 147527 w 606962"/>
                <a:gd name="connsiteY23" fmla="*/ 118682 h 606070"/>
                <a:gd name="connsiteX24" fmla="*/ 475752 w 606962"/>
                <a:gd name="connsiteY24" fmla="*/ 111477 h 606070"/>
                <a:gd name="connsiteX25" fmla="*/ 495299 w 606962"/>
                <a:gd name="connsiteY25" fmla="*/ 130989 h 606070"/>
                <a:gd name="connsiteX26" fmla="*/ 475752 w 606962"/>
                <a:gd name="connsiteY26" fmla="*/ 150501 h 606070"/>
                <a:gd name="connsiteX27" fmla="*/ 456205 w 606962"/>
                <a:gd name="connsiteY27" fmla="*/ 130989 h 606070"/>
                <a:gd name="connsiteX28" fmla="*/ 475752 w 606962"/>
                <a:gd name="connsiteY28" fmla="*/ 111477 h 606070"/>
                <a:gd name="connsiteX29" fmla="*/ 475759 w 606962"/>
                <a:gd name="connsiteY29" fmla="*/ 72470 h 606070"/>
                <a:gd name="connsiteX30" fmla="*/ 434302 w 606962"/>
                <a:gd name="connsiteY30" fmla="*/ 89602 h 606070"/>
                <a:gd name="connsiteX31" fmla="*/ 434302 w 606962"/>
                <a:gd name="connsiteY31" fmla="*/ 172481 h 606070"/>
                <a:gd name="connsiteX32" fmla="*/ 517217 w 606962"/>
                <a:gd name="connsiteY32" fmla="*/ 172481 h 606070"/>
                <a:gd name="connsiteX33" fmla="*/ 517217 w 606962"/>
                <a:gd name="connsiteY33" fmla="*/ 89602 h 606070"/>
                <a:gd name="connsiteX34" fmla="*/ 475759 w 606962"/>
                <a:gd name="connsiteY34" fmla="*/ 72470 h 606070"/>
                <a:gd name="connsiteX35" fmla="*/ 533755 w 606962"/>
                <a:gd name="connsiteY35" fmla="*/ 655 h 606070"/>
                <a:gd name="connsiteX36" fmla="*/ 593092 w 606962"/>
                <a:gd name="connsiteY36" fmla="*/ 13849 h 606070"/>
                <a:gd name="connsiteX37" fmla="*/ 543910 w 606962"/>
                <a:gd name="connsiteY37" fmla="*/ 241889 h 606070"/>
                <a:gd name="connsiteX38" fmla="*/ 300641 w 606962"/>
                <a:gd name="connsiteY38" fmla="*/ 484768 h 606070"/>
                <a:gd name="connsiteX39" fmla="*/ 121514 w 606962"/>
                <a:gd name="connsiteY39" fmla="*/ 305830 h 606070"/>
                <a:gd name="connsiteX40" fmla="*/ 364783 w 606962"/>
                <a:gd name="connsiteY40" fmla="*/ 62952 h 606070"/>
                <a:gd name="connsiteX41" fmla="*/ 533755 w 606962"/>
                <a:gd name="connsiteY41" fmla="*/ 655 h 60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06962" h="606070">
                  <a:moveTo>
                    <a:pt x="153479" y="534164"/>
                  </a:moveTo>
                  <a:lnTo>
                    <a:pt x="181141" y="561826"/>
                  </a:lnTo>
                  <a:lnTo>
                    <a:pt x="136897" y="606070"/>
                  </a:lnTo>
                  <a:lnTo>
                    <a:pt x="109235" y="578409"/>
                  </a:lnTo>
                  <a:close/>
                  <a:moveTo>
                    <a:pt x="97945" y="478629"/>
                  </a:moveTo>
                  <a:lnTo>
                    <a:pt x="125607" y="506291"/>
                  </a:lnTo>
                  <a:lnTo>
                    <a:pt x="60193" y="571564"/>
                  </a:lnTo>
                  <a:lnTo>
                    <a:pt x="32672" y="543973"/>
                  </a:lnTo>
                  <a:close/>
                  <a:moveTo>
                    <a:pt x="44315" y="425140"/>
                  </a:moveTo>
                  <a:lnTo>
                    <a:pt x="71977" y="452802"/>
                  </a:lnTo>
                  <a:lnTo>
                    <a:pt x="27662" y="496976"/>
                  </a:lnTo>
                  <a:lnTo>
                    <a:pt x="0" y="469385"/>
                  </a:lnTo>
                  <a:close/>
                  <a:moveTo>
                    <a:pt x="493464" y="347448"/>
                  </a:moveTo>
                  <a:lnTo>
                    <a:pt x="488087" y="458725"/>
                  </a:lnTo>
                  <a:lnTo>
                    <a:pt x="370469" y="576151"/>
                  </a:lnTo>
                  <a:lnTo>
                    <a:pt x="344853" y="495817"/>
                  </a:lnTo>
                  <a:close/>
                  <a:moveTo>
                    <a:pt x="104815" y="344413"/>
                  </a:moveTo>
                  <a:lnTo>
                    <a:pt x="262009" y="501380"/>
                  </a:lnTo>
                  <a:lnTo>
                    <a:pt x="204430" y="538962"/>
                  </a:lnTo>
                  <a:lnTo>
                    <a:pt x="67178" y="402007"/>
                  </a:lnTo>
                  <a:close/>
                  <a:moveTo>
                    <a:pt x="258975" y="113312"/>
                  </a:moveTo>
                  <a:lnTo>
                    <a:pt x="110378" y="261711"/>
                  </a:lnTo>
                  <a:lnTo>
                    <a:pt x="29920" y="236132"/>
                  </a:lnTo>
                  <a:lnTo>
                    <a:pt x="147527" y="118682"/>
                  </a:lnTo>
                  <a:close/>
                  <a:moveTo>
                    <a:pt x="475752" y="111477"/>
                  </a:moveTo>
                  <a:cubicBezTo>
                    <a:pt x="486548" y="111477"/>
                    <a:pt x="495299" y="120213"/>
                    <a:pt x="495299" y="130989"/>
                  </a:cubicBezTo>
                  <a:cubicBezTo>
                    <a:pt x="495299" y="141765"/>
                    <a:pt x="486548" y="150501"/>
                    <a:pt x="475752" y="150501"/>
                  </a:cubicBezTo>
                  <a:cubicBezTo>
                    <a:pt x="464956" y="150501"/>
                    <a:pt x="456205" y="141765"/>
                    <a:pt x="456205" y="130989"/>
                  </a:cubicBezTo>
                  <a:cubicBezTo>
                    <a:pt x="456205" y="120213"/>
                    <a:pt x="464956" y="111477"/>
                    <a:pt x="475752" y="111477"/>
                  </a:cubicBezTo>
                  <a:close/>
                  <a:moveTo>
                    <a:pt x="475759" y="72470"/>
                  </a:moveTo>
                  <a:cubicBezTo>
                    <a:pt x="460751" y="72470"/>
                    <a:pt x="445742" y="78180"/>
                    <a:pt x="434302" y="89602"/>
                  </a:cubicBezTo>
                  <a:cubicBezTo>
                    <a:pt x="411325" y="112445"/>
                    <a:pt x="411325" y="149541"/>
                    <a:pt x="434302" y="172481"/>
                  </a:cubicBezTo>
                  <a:cubicBezTo>
                    <a:pt x="457182" y="195324"/>
                    <a:pt x="494337" y="195324"/>
                    <a:pt x="517217" y="172481"/>
                  </a:cubicBezTo>
                  <a:cubicBezTo>
                    <a:pt x="540097" y="149541"/>
                    <a:pt x="540097" y="112445"/>
                    <a:pt x="517217" y="89602"/>
                  </a:cubicBezTo>
                  <a:cubicBezTo>
                    <a:pt x="505777" y="78180"/>
                    <a:pt x="490768" y="72470"/>
                    <a:pt x="475759" y="72470"/>
                  </a:cubicBezTo>
                  <a:close/>
                  <a:moveTo>
                    <a:pt x="533755" y="655"/>
                  </a:moveTo>
                  <a:cubicBezTo>
                    <a:pt x="553932" y="2226"/>
                    <a:pt x="573928" y="6625"/>
                    <a:pt x="593092" y="13849"/>
                  </a:cubicBezTo>
                  <a:cubicBezTo>
                    <a:pt x="622034" y="90383"/>
                    <a:pt x="605705" y="180193"/>
                    <a:pt x="543910" y="241889"/>
                  </a:cubicBezTo>
                  <a:lnTo>
                    <a:pt x="300641" y="484768"/>
                  </a:lnTo>
                  <a:lnTo>
                    <a:pt x="121514" y="305830"/>
                  </a:lnTo>
                  <a:lnTo>
                    <a:pt x="364783" y="62952"/>
                  </a:lnTo>
                  <a:cubicBezTo>
                    <a:pt x="411056" y="16680"/>
                    <a:pt x="473224" y="-4059"/>
                    <a:pt x="533755" y="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Noto Sans S Chinese Light" panose="020B0300000000000000" charset="-122"/>
                <a:ea typeface="Noto Sans S Chinese Light" panose="020B0300000000000000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766" y="7747"/>
              <a:ext cx="6032" cy="2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rgbClr val="1A52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类别一：一个知识点与另一个知识点之间好比是镜子的两面不可割裂</a:t>
              </a:r>
            </a:p>
          </p:txBody>
        </p:sp>
        <p:sp>
          <p:nvSpPr>
            <p:cNvPr id="24" name="椭圆 23"/>
            <p:cNvSpPr/>
            <p:nvPr/>
          </p:nvSpPr>
          <p:spPr>
            <a:xfrm>
              <a:off x="14286" y="6215"/>
              <a:ext cx="1139" cy="1139"/>
            </a:xfrm>
            <a:prstGeom prst="ellipse">
              <a:avLst/>
            </a:prstGeom>
            <a:solidFill>
              <a:srgbClr val="0F5D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19"/>
            <p:cNvSpPr/>
            <p:nvPr/>
          </p:nvSpPr>
          <p:spPr>
            <a:xfrm>
              <a:off x="14600" y="6613"/>
              <a:ext cx="510" cy="340"/>
            </a:xfrm>
            <a:custGeom>
              <a:avLst/>
              <a:gdLst>
                <a:gd name="T0" fmla="*/ 5282 w 6827"/>
                <a:gd name="T1" fmla="*/ 1377 h 5046"/>
                <a:gd name="T2" fmla="*/ 3191 w 6827"/>
                <a:gd name="T3" fmla="*/ 0 h 5046"/>
                <a:gd name="T4" fmla="*/ 936 w 6827"/>
                <a:gd name="T5" fmla="*/ 1948 h 5046"/>
                <a:gd name="T6" fmla="*/ 0 w 6827"/>
                <a:gd name="T7" fmla="*/ 3414 h 5046"/>
                <a:gd name="T8" fmla="*/ 1632 w 6827"/>
                <a:gd name="T9" fmla="*/ 5046 h 5046"/>
                <a:gd name="T10" fmla="*/ 4972 w 6827"/>
                <a:gd name="T11" fmla="*/ 5046 h 5046"/>
                <a:gd name="T12" fmla="*/ 6827 w 6827"/>
                <a:gd name="T13" fmla="*/ 3191 h 5046"/>
                <a:gd name="T14" fmla="*/ 5282 w 6827"/>
                <a:gd name="T15" fmla="*/ 1377 h 5046"/>
                <a:gd name="T16" fmla="*/ 2785 w 6827"/>
                <a:gd name="T17" fmla="*/ 1190 h 5046"/>
                <a:gd name="T18" fmla="*/ 2036 w 6827"/>
                <a:gd name="T19" fmla="*/ 2119 h 5046"/>
                <a:gd name="T20" fmla="*/ 1816 w 6827"/>
                <a:gd name="T21" fmla="*/ 2308 h 5046"/>
                <a:gd name="T22" fmla="*/ 1782 w 6827"/>
                <a:gd name="T23" fmla="*/ 2305 h 5046"/>
                <a:gd name="T24" fmla="*/ 1596 w 6827"/>
                <a:gd name="T25" fmla="*/ 2051 h 5046"/>
                <a:gd name="T26" fmla="*/ 2625 w 6827"/>
                <a:gd name="T27" fmla="*/ 774 h 5046"/>
                <a:gd name="T28" fmla="*/ 2913 w 6827"/>
                <a:gd name="T29" fmla="*/ 902 h 5046"/>
                <a:gd name="T30" fmla="*/ 2785 w 6827"/>
                <a:gd name="T31" fmla="*/ 1190 h 5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27" h="5046">
                  <a:moveTo>
                    <a:pt x="5282" y="1377"/>
                  </a:moveTo>
                  <a:cubicBezTo>
                    <a:pt x="4913" y="540"/>
                    <a:pt x="4097" y="1"/>
                    <a:pt x="3191" y="0"/>
                  </a:cubicBezTo>
                  <a:cubicBezTo>
                    <a:pt x="2071" y="1"/>
                    <a:pt x="1109" y="835"/>
                    <a:pt x="936" y="1948"/>
                  </a:cubicBezTo>
                  <a:cubicBezTo>
                    <a:pt x="366" y="2218"/>
                    <a:pt x="0" y="2789"/>
                    <a:pt x="0" y="3414"/>
                  </a:cubicBezTo>
                  <a:cubicBezTo>
                    <a:pt x="0" y="4314"/>
                    <a:pt x="732" y="5046"/>
                    <a:pt x="1632" y="5046"/>
                  </a:cubicBezTo>
                  <a:lnTo>
                    <a:pt x="4972" y="5046"/>
                  </a:lnTo>
                  <a:cubicBezTo>
                    <a:pt x="5994" y="5046"/>
                    <a:pt x="6827" y="4214"/>
                    <a:pt x="6827" y="3191"/>
                  </a:cubicBezTo>
                  <a:cubicBezTo>
                    <a:pt x="6826" y="2285"/>
                    <a:pt x="6179" y="1529"/>
                    <a:pt x="5282" y="1377"/>
                  </a:cubicBezTo>
                  <a:close/>
                  <a:moveTo>
                    <a:pt x="2785" y="1190"/>
                  </a:moveTo>
                  <a:cubicBezTo>
                    <a:pt x="2388" y="1342"/>
                    <a:pt x="2101" y="1699"/>
                    <a:pt x="2036" y="2119"/>
                  </a:cubicBezTo>
                  <a:cubicBezTo>
                    <a:pt x="2019" y="2229"/>
                    <a:pt x="1924" y="2308"/>
                    <a:pt x="1816" y="2308"/>
                  </a:cubicBezTo>
                  <a:cubicBezTo>
                    <a:pt x="1805" y="2308"/>
                    <a:pt x="1793" y="2307"/>
                    <a:pt x="1782" y="2305"/>
                  </a:cubicBezTo>
                  <a:cubicBezTo>
                    <a:pt x="1660" y="2286"/>
                    <a:pt x="1577" y="2172"/>
                    <a:pt x="1596" y="2051"/>
                  </a:cubicBezTo>
                  <a:cubicBezTo>
                    <a:pt x="1686" y="1473"/>
                    <a:pt x="2080" y="984"/>
                    <a:pt x="2625" y="774"/>
                  </a:cubicBezTo>
                  <a:cubicBezTo>
                    <a:pt x="2739" y="730"/>
                    <a:pt x="2868" y="787"/>
                    <a:pt x="2913" y="902"/>
                  </a:cubicBezTo>
                  <a:cubicBezTo>
                    <a:pt x="2957" y="1017"/>
                    <a:pt x="2900" y="1145"/>
                    <a:pt x="2785" y="119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Noto Sans S Chinese Light" panose="020B0300000000000000" charset="-122"/>
                <a:ea typeface="Noto Sans S Chinese Light" panose="020B0300000000000000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822" y="8110"/>
              <a:ext cx="3733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1A52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存在逻辑关系的系列考点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3580" y="8154"/>
              <a:ext cx="335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1A52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由材料所决定的关联知识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53855"/>
  <p:tag name="MH_LIBRARY" val="GRAPHIC"/>
  <p:tag name="MH_TYPE" val="Other"/>
  <p:tag name="MH_ORDER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53855"/>
  <p:tag name="MH_LIBRARY" val="GRAPHIC"/>
  <p:tag name="MH_TYPE" val="Other"/>
  <p:tag name="MH_ORDER" val="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53855"/>
  <p:tag name="MH_LIBRARY" val="GRAPHIC"/>
  <p:tag name="MH_TYPE" val="Other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53855"/>
  <p:tag name="MH_LIBRARY" val="GRAPHIC"/>
  <p:tag name="MH_TYPE" val="Other"/>
  <p:tag name="MH_ORDER" val="9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289</Words>
  <Application>Microsoft Office PowerPoint</Application>
  <PresentationFormat>宽屏</PresentationFormat>
  <Paragraphs>57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微软雅黑</vt:lpstr>
      <vt:lpstr>Noto Sans S Chinese Light</vt:lpstr>
      <vt:lpstr>Arial</vt:lpstr>
      <vt:lpstr>思源宋体 CN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baby</dc:creator>
  <cp:lastModifiedBy>Lenovo</cp:lastModifiedBy>
  <cp:revision>11</cp:revision>
  <dcterms:created xsi:type="dcterms:W3CDTF">2020-07-02T03:42:00Z</dcterms:created>
  <dcterms:modified xsi:type="dcterms:W3CDTF">2020-08-19T14:12:33Z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