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410" r:id="rId3"/>
    <p:sldId id="411" r:id="rId4"/>
    <p:sldId id="412" r:id="rId5"/>
    <p:sldId id="417" r:id="rId6"/>
    <p:sldId id="421" r:id="rId7"/>
    <p:sldId id="425" r:id="rId8"/>
    <p:sldId id="427" r:id="rId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37"/>
        <p:guide pos="3838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>
            <a:lvl1pPr marL="228600" indent="-228600" eaLnBrk="1" fontAlgn="auto" latinLnBrk="0" hangingPunct="1">
              <a:lnSpc>
                <a:spcPct val="13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0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8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8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lnSpc>
                <a:spcPct val="120000"/>
              </a:lnSpc>
              <a:defRPr sz="1400"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 defTabSz="914400" eaLnBrk="1" fontAlgn="auto" latinLnBrk="0" hangingPunct="1">
              <a:buNone/>
              <a:tabLst>
                <a:tab pos="1609725" algn="l"/>
                <a:tab pos="1609725" algn="l"/>
                <a:tab pos="1609725" algn="l"/>
                <a:tab pos="1609725" algn="l"/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8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spcAft>
                <a:spcPts val="300"/>
              </a:spcAft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100000">
              <a:srgbClr val="D9D9D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397997" y="673114"/>
            <a:ext cx="11465169" cy="547936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8182" y="800895"/>
            <a:ext cx="5351585" cy="535158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2321869" y="2378648"/>
            <a:ext cx="7364210" cy="1568450"/>
          </a:xfrm>
          <a:prstGeom prst="rect">
            <a:avLst/>
          </a:prstGeom>
          <a:solidFill>
            <a:srgbClr val="FECEC5"/>
          </a:solidFill>
          <a:effectLst>
            <a:outerShdw blurRad="50800" dist="25400" dir="5400000" sx="101000" sy="101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zh-CN" altLang="zh-CN" sz="48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《幼儿园户外混龄区域活动》第二章读书交流活动</a:t>
            </a:r>
            <a:endParaRPr lang="zh-CN" altLang="zh-CN" sz="480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矩形 23"/>
          <p:cNvSpPr>
            <a:spLocks noChangeArrowheads="1"/>
          </p:cNvSpPr>
          <p:nvPr/>
        </p:nvSpPr>
        <p:spPr bwMode="auto">
          <a:xfrm>
            <a:off x="3512665" y="6280261"/>
            <a:ext cx="4982615" cy="31162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050" dirty="0">
                <a:latin typeface="华文新魏" panose="02010800040101010101" pitchFamily="2" charset="-122"/>
                <a:ea typeface="华文新魏" panose="02010800040101010101" pitchFamily="2" charset="-122"/>
              </a:rPr>
              <a:t>THIS IS A ART TEMPLATE , THANK YOU WATCHING THIS ONE. THIS IS A ART</a:t>
            </a:r>
            <a:endParaRPr lang="en-US" altLang="zh-CN" sz="105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99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96471" y="419895"/>
            <a:ext cx="11081240" cy="603717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421" y="172769"/>
            <a:ext cx="2445102" cy="2445102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652747" y="530067"/>
            <a:ext cx="1672306" cy="1672306"/>
            <a:chOff x="4360985" y="1645920"/>
            <a:chExt cx="3573194" cy="3573194"/>
          </a:xfrm>
        </p:grpSpPr>
        <p:sp>
          <p:nvSpPr>
            <p:cNvPr id="5" name="菱形 4"/>
            <p:cNvSpPr/>
            <p:nvPr/>
          </p:nvSpPr>
          <p:spPr>
            <a:xfrm>
              <a:off x="4360985" y="1645920"/>
              <a:ext cx="3573194" cy="3573194"/>
            </a:xfrm>
            <a:prstGeom prst="diamond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25400" dir="5400000" sx="102000" sy="102000" algn="ctr" rotWithShape="0">
                <a:srgbClr val="000000">
                  <a:alpha val="43137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菱形 5"/>
            <p:cNvSpPr/>
            <p:nvPr/>
          </p:nvSpPr>
          <p:spPr>
            <a:xfrm>
              <a:off x="4417257" y="1730328"/>
              <a:ext cx="3456690" cy="3397348"/>
            </a:xfrm>
            <a:prstGeom prst="diamond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1136074" y="773134"/>
            <a:ext cx="703796" cy="1200329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目录</a:t>
            </a:r>
            <a:endParaRPr lang="zh-CN" altLang="en-US" sz="3600" b="1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535642" y="2747126"/>
            <a:ext cx="12660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0 1</a:t>
            </a:r>
            <a:endParaRPr lang="zh-CN" altLang="en-US" sz="4800" b="1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652747" y="3707378"/>
            <a:ext cx="3031883" cy="64516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latin typeface="华文新魏" panose="02010800040101010101" pitchFamily="2" charset="-122"/>
                <a:ea typeface="华文新魏" panose="02010800040101010101" pitchFamily="2" charset="-122"/>
              </a:rPr>
              <a:t>第一</a:t>
            </a:r>
            <a:r>
              <a:rPr lang="zh-CN" altLang="en-US" sz="2400" dirty="0">
                <a:latin typeface="华文新魏" panose="02010800040101010101" pitchFamily="2" charset="-122"/>
                <a:ea typeface="华文新魏" panose="02010800040101010101" pitchFamily="2" charset="-122"/>
              </a:rPr>
              <a:t>小节</a:t>
            </a:r>
            <a:r>
              <a:rPr lang="zh-CN" altLang="en-US" sz="2000" dirty="0">
                <a:latin typeface="华文新魏" panose="02010800040101010101" pitchFamily="2" charset="-122"/>
                <a:ea typeface="华文新魏" panose="02010800040101010101" pitchFamily="2" charset="-122"/>
              </a:rPr>
              <a:t>心得分享</a:t>
            </a:r>
            <a:endParaRPr lang="zh-CN" altLang="en-US" sz="2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001411" y="4002055"/>
            <a:ext cx="12660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0 2</a:t>
            </a:r>
            <a:endParaRPr lang="zh-CN" altLang="en-US" sz="4800" b="1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3118516" y="4962307"/>
            <a:ext cx="3031883" cy="64516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dirty="0">
                <a:latin typeface="华文新魏" panose="02010800040101010101" pitchFamily="2" charset="-122"/>
                <a:ea typeface="华文新魏" panose="02010800040101010101" pitchFamily="2" charset="-122"/>
                <a:sym typeface="+mn-ea"/>
              </a:rPr>
              <a:t>第二小节心得分享</a:t>
            </a:r>
            <a:endParaRPr lang="zh-CN" altLang="en-US" sz="2400" dirty="0">
              <a:latin typeface="华文新魏" panose="02010800040101010101" pitchFamily="2" charset="-122"/>
              <a:ea typeface="华文新魏" panose="02010800040101010101" pitchFamily="2" charset="-122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850410" y="2747126"/>
            <a:ext cx="12660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0 3</a:t>
            </a:r>
            <a:endParaRPr lang="zh-CN" altLang="en-US" sz="4800" b="1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5967515" y="3707378"/>
            <a:ext cx="3031883" cy="64516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dirty="0">
                <a:latin typeface="华文新魏" panose="02010800040101010101" pitchFamily="2" charset="-122"/>
                <a:ea typeface="华文新魏" panose="02010800040101010101" pitchFamily="2" charset="-122"/>
                <a:sym typeface="+mn-ea"/>
              </a:rPr>
              <a:t>第三小节心得分享</a:t>
            </a:r>
            <a:endParaRPr lang="zh-CN" altLang="en-US" sz="2400" dirty="0">
              <a:latin typeface="华文新魏" panose="02010800040101010101" pitchFamily="2" charset="-122"/>
              <a:ea typeface="华文新魏" panose="02010800040101010101" pitchFamily="2" charset="-122"/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9375787" y="3872800"/>
            <a:ext cx="12660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0 4</a:t>
            </a:r>
            <a:endParaRPr lang="zh-CN" altLang="en-US" sz="4800" b="1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8492892" y="4833052"/>
            <a:ext cx="3031883" cy="64516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dirty="0">
                <a:latin typeface="华文新魏" panose="02010800040101010101" pitchFamily="2" charset="-122"/>
                <a:ea typeface="华文新魏" panose="02010800040101010101" pitchFamily="2" charset="-122"/>
              </a:rPr>
              <a:t>引领总结</a:t>
            </a:r>
            <a:endParaRPr lang="zh-CN" altLang="en-US" sz="24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96471" y="419895"/>
            <a:ext cx="11081240" cy="603717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1298" y="1105485"/>
            <a:ext cx="5351585" cy="5351585"/>
          </a:xfrm>
          <a:prstGeom prst="rect">
            <a:avLst/>
          </a:prstGeom>
        </p:spPr>
      </p:pic>
      <p:sp>
        <p:nvSpPr>
          <p:cNvPr id="6" name="椭圆 5"/>
          <p:cNvSpPr/>
          <p:nvPr/>
        </p:nvSpPr>
        <p:spPr>
          <a:xfrm>
            <a:off x="3829052" y="1128713"/>
            <a:ext cx="4529136" cy="4529136"/>
          </a:xfrm>
          <a:prstGeom prst="ellipse">
            <a:avLst/>
          </a:prstGeom>
          <a:solidFill>
            <a:srgbClr val="FECEC5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3679033" y="1037008"/>
            <a:ext cx="4770859" cy="4770859"/>
          </a:xfrm>
          <a:prstGeom prst="ellipse">
            <a:avLst/>
          </a:prstGeom>
          <a:noFill/>
          <a:ln>
            <a:solidFill>
              <a:srgbClr val="7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3451041" y="779860"/>
            <a:ext cx="5226842" cy="5226842"/>
          </a:xfrm>
          <a:prstGeom prst="ellipse">
            <a:avLst/>
          </a:prstGeom>
          <a:noFill/>
          <a:ln>
            <a:solidFill>
              <a:srgbClr val="7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641968" y="3240529"/>
            <a:ext cx="4903304" cy="768350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>
                <a:latin typeface="华文新魏" panose="02010800040101010101" pitchFamily="2" charset="-122"/>
                <a:ea typeface="华文新魏" panose="02010800040101010101" pitchFamily="2" charset="-122"/>
                <a:sym typeface="+mn-ea"/>
              </a:rPr>
              <a:t>第一小节心得分享</a:t>
            </a:r>
            <a:endParaRPr lang="zh-CN" altLang="en-US" sz="4400" dirty="0"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10" name="矩形 23"/>
          <p:cNvSpPr>
            <a:spLocks noChangeArrowheads="1"/>
          </p:cNvSpPr>
          <p:nvPr/>
        </p:nvSpPr>
        <p:spPr bwMode="auto">
          <a:xfrm>
            <a:off x="2477135" y="4403725"/>
            <a:ext cx="6904990" cy="5835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zh-CN" altLang="zh-CN" sz="3200" b="1" dirty="0">
                <a:latin typeface="华文琥珀" panose="02010800040101010101" pitchFamily="2" charset="-122"/>
                <a:ea typeface="华文琥珀" panose="02010800040101010101" pitchFamily="2" charset="-122"/>
              </a:rPr>
              <a:t>许坤芬  钱玲媛    毛悦燕    </a:t>
            </a:r>
            <a:r>
              <a:rPr lang="zh-CN" altLang="zh-CN" sz="3200" b="1" dirty="0">
                <a:latin typeface="华文琥珀" panose="02010800040101010101" pitchFamily="2" charset="-122"/>
                <a:ea typeface="华文琥珀" panose="02010800040101010101" pitchFamily="2" charset="-122"/>
                <a:sym typeface="+mn-ea"/>
              </a:rPr>
              <a:t>岳时超</a:t>
            </a:r>
            <a:endParaRPr lang="zh-CN" altLang="zh-CN" sz="3200" b="1" dirty="0"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835624" y="1753561"/>
            <a:ext cx="2188421" cy="15696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en-US" altLang="zh-CN" sz="9600" b="1" dirty="0">
                <a:latin typeface="华文琥珀" panose="02010800040101010101" pitchFamily="2" charset="-122"/>
                <a:ea typeface="华文琥珀" panose="02010800040101010101" pitchFamily="2" charset="-122"/>
              </a:rPr>
              <a:t> 0 1</a:t>
            </a:r>
            <a:endParaRPr lang="zh-CN" altLang="en-US" sz="9600" b="1" dirty="0"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8" grpId="0" bldLvl="0" animBg="1"/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96471" y="419895"/>
            <a:ext cx="11081240" cy="603717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1298" y="1105485"/>
            <a:ext cx="5351585" cy="5351585"/>
          </a:xfrm>
          <a:prstGeom prst="rect">
            <a:avLst/>
          </a:prstGeom>
        </p:spPr>
      </p:pic>
      <p:sp>
        <p:nvSpPr>
          <p:cNvPr id="6" name="椭圆 5"/>
          <p:cNvSpPr/>
          <p:nvPr/>
        </p:nvSpPr>
        <p:spPr>
          <a:xfrm>
            <a:off x="3829052" y="1128713"/>
            <a:ext cx="4529136" cy="4529136"/>
          </a:xfrm>
          <a:prstGeom prst="ellipse">
            <a:avLst/>
          </a:prstGeom>
          <a:solidFill>
            <a:srgbClr val="FECEC5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3679033" y="1037008"/>
            <a:ext cx="4770859" cy="4770859"/>
          </a:xfrm>
          <a:prstGeom prst="ellipse">
            <a:avLst/>
          </a:prstGeom>
          <a:noFill/>
          <a:ln>
            <a:solidFill>
              <a:srgbClr val="7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3451041" y="779860"/>
            <a:ext cx="5226842" cy="5226842"/>
          </a:xfrm>
          <a:prstGeom prst="ellipse">
            <a:avLst/>
          </a:prstGeom>
          <a:noFill/>
          <a:ln>
            <a:solidFill>
              <a:srgbClr val="7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641968" y="3240529"/>
            <a:ext cx="4903304" cy="768350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>
                <a:latin typeface="华文新魏" panose="02010800040101010101" pitchFamily="2" charset="-122"/>
                <a:ea typeface="华文新魏" panose="02010800040101010101" pitchFamily="2" charset="-122"/>
                <a:sym typeface="+mn-ea"/>
              </a:rPr>
              <a:t>第二小节心得分享</a:t>
            </a:r>
            <a:endParaRPr lang="zh-CN" altLang="en-US" sz="4400" dirty="0"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10" name="矩形 23"/>
          <p:cNvSpPr>
            <a:spLocks noChangeArrowheads="1"/>
          </p:cNvSpPr>
          <p:nvPr/>
        </p:nvSpPr>
        <p:spPr bwMode="auto">
          <a:xfrm>
            <a:off x="2988945" y="4332605"/>
            <a:ext cx="6214110" cy="52197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zh-CN" altLang="zh-CN" sz="2800" b="1" dirty="0">
                <a:latin typeface="华文琥珀" panose="02010800040101010101" pitchFamily="2" charset="-122"/>
                <a:ea typeface="华文琥珀" panose="02010800040101010101" pitchFamily="2" charset="-122"/>
                <a:sym typeface="+mn-ea"/>
              </a:rPr>
              <a:t>蒋京锦    严茜茜    张钰    </a:t>
            </a:r>
            <a:endParaRPr lang="zh-CN" altLang="zh-CN" sz="2800" b="1" dirty="0">
              <a:latin typeface="华文琥珀" panose="02010800040101010101" pitchFamily="2" charset="-122"/>
              <a:ea typeface="华文琥珀" panose="02010800040101010101" pitchFamily="2" charset="-122"/>
              <a:sym typeface="+mn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835624" y="1753561"/>
            <a:ext cx="2188421" cy="15696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en-US" altLang="zh-CN" sz="9600" b="1" dirty="0">
                <a:latin typeface="华文琥珀" panose="02010800040101010101" pitchFamily="2" charset="-122"/>
                <a:ea typeface="华文琥珀" panose="02010800040101010101" pitchFamily="2" charset="-122"/>
              </a:rPr>
              <a:t> 0 2</a:t>
            </a:r>
            <a:endParaRPr lang="zh-CN" altLang="en-US" sz="9600" b="1" dirty="0"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8" grpId="0" bldLvl="0" animBg="1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96471" y="419895"/>
            <a:ext cx="11081240" cy="603717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1298" y="1105485"/>
            <a:ext cx="5351585" cy="5351585"/>
          </a:xfrm>
          <a:prstGeom prst="rect">
            <a:avLst/>
          </a:prstGeom>
        </p:spPr>
      </p:pic>
      <p:sp>
        <p:nvSpPr>
          <p:cNvPr id="6" name="椭圆 5"/>
          <p:cNvSpPr/>
          <p:nvPr/>
        </p:nvSpPr>
        <p:spPr>
          <a:xfrm>
            <a:off x="3829052" y="1128713"/>
            <a:ext cx="4529136" cy="4529136"/>
          </a:xfrm>
          <a:prstGeom prst="ellipse">
            <a:avLst/>
          </a:prstGeom>
          <a:solidFill>
            <a:srgbClr val="FECEC5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3679033" y="1037008"/>
            <a:ext cx="4770859" cy="4770859"/>
          </a:xfrm>
          <a:prstGeom prst="ellipse">
            <a:avLst/>
          </a:prstGeom>
          <a:noFill/>
          <a:ln>
            <a:solidFill>
              <a:srgbClr val="7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3451041" y="779860"/>
            <a:ext cx="5226842" cy="5226842"/>
          </a:xfrm>
          <a:prstGeom prst="ellipse">
            <a:avLst/>
          </a:prstGeom>
          <a:noFill/>
          <a:ln>
            <a:solidFill>
              <a:srgbClr val="7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641968" y="3240529"/>
            <a:ext cx="4903304" cy="768350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>
                <a:latin typeface="华文新魏" panose="02010800040101010101" pitchFamily="2" charset="-122"/>
                <a:ea typeface="华文新魏" panose="02010800040101010101" pitchFamily="2" charset="-122"/>
                <a:sym typeface="+mn-ea"/>
              </a:rPr>
              <a:t>第三小节心得分享</a:t>
            </a:r>
            <a:endParaRPr lang="zh-CN" altLang="en-US" sz="4400" dirty="0"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10" name="矩形 23"/>
          <p:cNvSpPr>
            <a:spLocks noChangeArrowheads="1"/>
          </p:cNvSpPr>
          <p:nvPr/>
        </p:nvSpPr>
        <p:spPr bwMode="auto">
          <a:xfrm>
            <a:off x="4479905" y="4286969"/>
            <a:ext cx="3227430" cy="5835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latin typeface="华文琥珀" panose="02010800040101010101" pitchFamily="2" charset="-122"/>
                <a:ea typeface="华文琥珀" panose="02010800040101010101" pitchFamily="2" charset="-122"/>
              </a:rPr>
              <a:t>丁婉露   周琪 </a:t>
            </a:r>
            <a:endParaRPr lang="zh-CN" altLang="en-US" sz="3200" b="1" dirty="0"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835624" y="1753561"/>
            <a:ext cx="2188421" cy="15696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en-US" altLang="zh-CN" sz="9600" b="1" dirty="0">
                <a:latin typeface="华文琥珀" panose="02010800040101010101" pitchFamily="2" charset="-122"/>
                <a:ea typeface="华文琥珀" panose="02010800040101010101" pitchFamily="2" charset="-122"/>
              </a:rPr>
              <a:t> 0 3</a:t>
            </a:r>
            <a:endParaRPr lang="zh-CN" altLang="en-US" sz="9600" b="1" dirty="0"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8" grpId="0" bldLvl="0" animBg="1"/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96471" y="419895"/>
            <a:ext cx="11081240" cy="603717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1298" y="1105485"/>
            <a:ext cx="5351585" cy="5351585"/>
          </a:xfrm>
          <a:prstGeom prst="rect">
            <a:avLst/>
          </a:prstGeom>
        </p:spPr>
      </p:pic>
      <p:sp>
        <p:nvSpPr>
          <p:cNvPr id="6" name="椭圆 5"/>
          <p:cNvSpPr/>
          <p:nvPr/>
        </p:nvSpPr>
        <p:spPr>
          <a:xfrm>
            <a:off x="3829052" y="1128713"/>
            <a:ext cx="4529136" cy="4529136"/>
          </a:xfrm>
          <a:prstGeom prst="ellipse">
            <a:avLst/>
          </a:prstGeom>
          <a:solidFill>
            <a:srgbClr val="FECEC5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3679033" y="1037008"/>
            <a:ext cx="4770859" cy="4770859"/>
          </a:xfrm>
          <a:prstGeom prst="ellipse">
            <a:avLst/>
          </a:prstGeom>
          <a:noFill/>
          <a:ln>
            <a:solidFill>
              <a:srgbClr val="7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3451041" y="779860"/>
            <a:ext cx="5226842" cy="5226842"/>
          </a:xfrm>
          <a:prstGeom prst="ellipse">
            <a:avLst/>
          </a:prstGeom>
          <a:noFill/>
          <a:ln>
            <a:solidFill>
              <a:srgbClr val="7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641968" y="3240529"/>
            <a:ext cx="4903304" cy="1106805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4400" dirty="0">
                <a:latin typeface="华文新魏" panose="02010800040101010101" pitchFamily="2" charset="-122"/>
                <a:ea typeface="华文新魏" panose="02010800040101010101" pitchFamily="2" charset="-122"/>
                <a:sym typeface="+mn-ea"/>
              </a:rPr>
              <a:t>引领总结</a:t>
            </a:r>
            <a:endParaRPr lang="zh-CN" altLang="en-US" sz="4400" dirty="0"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835624" y="1753561"/>
            <a:ext cx="2188421" cy="15696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en-US" altLang="zh-CN" sz="9600" b="1" dirty="0">
                <a:latin typeface="华文琥珀" panose="02010800040101010101" pitchFamily="2" charset="-122"/>
                <a:ea typeface="华文琥珀" panose="02010800040101010101" pitchFamily="2" charset="-122"/>
              </a:rPr>
              <a:t> 0 4</a:t>
            </a:r>
            <a:endParaRPr lang="zh-CN" altLang="en-US" sz="9600" b="1" dirty="0"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8" grpId="0" bldLvl="0" animBg="1"/>
      <p:bldP spid="9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397997" y="673114"/>
            <a:ext cx="11465169" cy="547936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8182" y="800895"/>
            <a:ext cx="5351585" cy="535158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2321869" y="2378648"/>
            <a:ext cx="7364210" cy="769441"/>
          </a:xfrm>
          <a:prstGeom prst="rect">
            <a:avLst/>
          </a:prstGeom>
          <a:solidFill>
            <a:srgbClr val="FECEC5"/>
          </a:solidFill>
          <a:effectLst>
            <a:outerShdw blurRad="50800" dist="25400" dir="5400000" sx="101000" sy="101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>
                <a:solidFill>
                  <a:schemeClr val="bg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感  谢  您  的  观  看</a:t>
            </a:r>
            <a:endParaRPr lang="zh-CN" altLang="en-US" sz="4400" dirty="0">
              <a:solidFill>
                <a:schemeClr val="bg1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矩形 23"/>
          <p:cNvSpPr>
            <a:spLocks noChangeArrowheads="1"/>
          </p:cNvSpPr>
          <p:nvPr/>
        </p:nvSpPr>
        <p:spPr bwMode="auto">
          <a:xfrm>
            <a:off x="3512665" y="6280261"/>
            <a:ext cx="4982615" cy="31162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050" dirty="0">
                <a:latin typeface="华文新魏" panose="02010800040101010101" pitchFamily="2" charset="-122"/>
                <a:ea typeface="华文新魏" panose="02010800040101010101" pitchFamily="2" charset="-122"/>
              </a:rPr>
              <a:t>THIS IS A ART TEMPLATE , THANK YOU WATCHING THIS ONE. THIS IS A ART</a:t>
            </a:r>
            <a:endParaRPr lang="en-US" altLang="zh-CN" sz="105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8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309</Words>
  <Application>WPS 演示</Application>
  <PresentationFormat>宽屏</PresentationFormat>
  <Paragraphs>48</Paragraphs>
  <Slides>7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Arial</vt:lpstr>
      <vt:lpstr>宋体</vt:lpstr>
      <vt:lpstr>Wingdings</vt:lpstr>
      <vt:lpstr>微软雅黑</vt:lpstr>
      <vt:lpstr>Wingdings</vt:lpstr>
      <vt:lpstr>华文新魏</vt:lpstr>
      <vt:lpstr>华文琥珀</vt:lpstr>
      <vt:lpstr>Arial Unicode MS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Administrator</cp:lastModifiedBy>
  <cp:revision>176</cp:revision>
  <dcterms:created xsi:type="dcterms:W3CDTF">2019-06-19T02:08:00Z</dcterms:created>
  <dcterms:modified xsi:type="dcterms:W3CDTF">2020-06-10T05:43:50Z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2052-11.1.0.9740</vt:lpwstr>
  </property>
</Properties>
</file>