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5145088"/>
  <p:notesSz cx="6858000" cy="9144000"/>
  <p:defaultTextStyle>
    <a:defPPr>
      <a:defRPr lang="zh-CN"/>
    </a:defPPr>
    <a:lvl1pPr marL="0" algn="l" defTabSz="685165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165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165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165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165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165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165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165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165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3AD00"/>
    <a:srgbClr val="7A801D"/>
    <a:srgbClr val="030303"/>
    <a:srgbClr val="514379"/>
    <a:srgbClr val="011E41"/>
    <a:srgbClr val="240C0F"/>
    <a:srgbClr val="E40077"/>
    <a:srgbClr val="C41C6F"/>
    <a:srgbClr val="FF7FA6"/>
    <a:srgbClr val="FDFDF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176" autoAdjust="0"/>
    <p:restoredTop sz="94151" autoAdjust="0"/>
  </p:normalViewPr>
  <p:slideViewPr>
    <p:cSldViewPr snapToGrid="0">
      <p:cViewPr>
        <p:scale>
          <a:sx n="100" d="100"/>
          <a:sy n="100" d="100"/>
        </p:scale>
        <p:origin x="-330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-153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pPr/>
              <a:t>2020/6/17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A5268-FB0C-450E-96E9-03F931237804}" type="datetimeFigureOut">
              <a:rPr lang="zh-CN" altLang="en-US" smtClean="0"/>
              <a:pPr/>
              <a:t>2020/6/17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6156D-592E-4B4D-8772-D689FB057A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5"/>
            <a:ext cx="7772400" cy="110285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2020/6/17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1" y="4768736"/>
            <a:ext cx="28956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533" y="-67909"/>
            <a:ext cx="798125" cy="7444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533" y="-67909"/>
            <a:ext cx="798125" cy="7444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6043"/>
            <a:ext cx="8229600" cy="85751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1" y="1200520"/>
            <a:ext cx="8229600" cy="33955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1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8B35F0B1-53A2-4F58-A419-9B6A1424FB57}" type="datetimeFigureOut">
              <a:rPr lang="zh-CN" altLang="en-US" smtClean="0">
                <a:solidFill>
                  <a:srgbClr val="000000"/>
                </a:solidFill>
              </a:rPr>
              <a:pPr/>
              <a:t>2020/6/17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1" y="4768736"/>
            <a:ext cx="2895599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18EBF4EF-A2BF-4103-B2B4-2A3D5169DA7D}" type="slidenum">
              <a:rPr lang="zh-CN" altLang="en-US" smtClean="0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9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1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7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9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1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6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2020/6/17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1" y="4768736"/>
            <a:ext cx="28956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6043"/>
            <a:ext cx="8229600" cy="85751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1" y="900392"/>
            <a:ext cx="4038600" cy="254634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392"/>
            <a:ext cx="4038600" cy="254634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2020/6/17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1" y="4768736"/>
            <a:ext cx="28956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6043"/>
            <a:ext cx="8229600" cy="85751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1"/>
            <a:ext cx="4040188" cy="47997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3765" indent="0">
              <a:buNone/>
              <a:defRPr sz="1800" b="1"/>
            </a:lvl3pPr>
            <a:lvl4pPr marL="1370965" indent="0">
              <a:buNone/>
              <a:defRPr sz="1600" b="1"/>
            </a:lvl4pPr>
            <a:lvl5pPr marL="1828165" indent="0">
              <a:buNone/>
              <a:defRPr sz="1600" b="1"/>
            </a:lvl5pPr>
            <a:lvl6pPr marL="2284730" indent="0">
              <a:buNone/>
              <a:defRPr sz="1600" b="1"/>
            </a:lvl6pPr>
            <a:lvl7pPr marL="2741930" indent="0">
              <a:buNone/>
              <a:defRPr sz="1600" b="1"/>
            </a:lvl7pPr>
            <a:lvl8pPr marL="3199130" indent="0">
              <a:buNone/>
              <a:defRPr sz="1600" b="1"/>
            </a:lvl8pPr>
            <a:lvl9pPr marL="3655695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1"/>
            <a:ext cx="4040188" cy="296438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151691"/>
            <a:ext cx="4041775" cy="47997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3765" indent="0">
              <a:buNone/>
              <a:defRPr sz="1800" b="1"/>
            </a:lvl3pPr>
            <a:lvl4pPr marL="1370965" indent="0">
              <a:buNone/>
              <a:defRPr sz="1600" b="1"/>
            </a:lvl4pPr>
            <a:lvl5pPr marL="1828165" indent="0">
              <a:buNone/>
              <a:defRPr sz="1600" b="1"/>
            </a:lvl5pPr>
            <a:lvl6pPr marL="2284730" indent="0">
              <a:buNone/>
              <a:defRPr sz="1600" b="1"/>
            </a:lvl6pPr>
            <a:lvl7pPr marL="2741930" indent="0">
              <a:buNone/>
              <a:defRPr sz="1600" b="1"/>
            </a:lvl7pPr>
            <a:lvl8pPr marL="3199130" indent="0">
              <a:buNone/>
              <a:defRPr sz="1600" b="1"/>
            </a:lvl8pPr>
            <a:lvl9pPr marL="3655695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1631661"/>
            <a:ext cx="4041775" cy="296438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2020/6/17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1" y="4768736"/>
            <a:ext cx="28956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6043"/>
            <a:ext cx="8229600" cy="85751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2020/6/17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1" y="4768736"/>
            <a:ext cx="28956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853"/>
            <a:ext cx="3008313" cy="87180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3"/>
            <a:ext cx="5111750" cy="439119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659"/>
            <a:ext cx="3008313" cy="35193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3765" indent="0">
              <a:buNone/>
              <a:defRPr sz="1000"/>
            </a:lvl3pPr>
            <a:lvl4pPr marL="1370965" indent="0">
              <a:buNone/>
              <a:defRPr sz="900"/>
            </a:lvl4pPr>
            <a:lvl5pPr marL="1828165" indent="0">
              <a:buNone/>
              <a:defRPr sz="900"/>
            </a:lvl5pPr>
            <a:lvl6pPr marL="2284730" indent="0">
              <a:buNone/>
              <a:defRPr sz="900"/>
            </a:lvl6pPr>
            <a:lvl7pPr marL="2741930" indent="0">
              <a:buNone/>
              <a:defRPr sz="900"/>
            </a:lvl7pPr>
            <a:lvl8pPr marL="3199130" indent="0">
              <a:buNone/>
              <a:defRPr sz="900"/>
            </a:lvl8pPr>
            <a:lvl9pPr marL="3655695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2020/6/17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1" y="4768736"/>
            <a:ext cx="28956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2"/>
            <a:ext cx="5486400" cy="42518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5"/>
            <a:ext cx="5486400" cy="30870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3765" indent="0">
              <a:buNone/>
              <a:defRPr sz="2400"/>
            </a:lvl3pPr>
            <a:lvl4pPr marL="1370965" indent="0">
              <a:buNone/>
              <a:defRPr sz="2000"/>
            </a:lvl4pPr>
            <a:lvl5pPr marL="1828165" indent="0">
              <a:buNone/>
              <a:defRPr sz="2000"/>
            </a:lvl5pPr>
            <a:lvl6pPr marL="2284730" indent="0">
              <a:buNone/>
              <a:defRPr sz="2000"/>
            </a:lvl6pPr>
            <a:lvl7pPr marL="2741930" indent="0">
              <a:buNone/>
              <a:defRPr sz="2000"/>
            </a:lvl7pPr>
            <a:lvl8pPr marL="3199130" indent="0">
              <a:buNone/>
              <a:defRPr sz="2000"/>
            </a:lvl8pPr>
            <a:lvl9pPr marL="3655695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7"/>
            <a:ext cx="5486400" cy="6038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3765" indent="0">
              <a:buNone/>
              <a:defRPr sz="1000"/>
            </a:lvl3pPr>
            <a:lvl4pPr marL="1370965" indent="0">
              <a:buNone/>
              <a:defRPr sz="900"/>
            </a:lvl4pPr>
            <a:lvl5pPr marL="1828165" indent="0">
              <a:buNone/>
              <a:defRPr sz="900"/>
            </a:lvl5pPr>
            <a:lvl6pPr marL="2284730" indent="0">
              <a:buNone/>
              <a:defRPr sz="900"/>
            </a:lvl6pPr>
            <a:lvl7pPr marL="2741930" indent="0">
              <a:buNone/>
              <a:defRPr sz="900"/>
            </a:lvl7pPr>
            <a:lvl8pPr marL="3199130" indent="0">
              <a:buNone/>
              <a:defRPr sz="900"/>
            </a:lvl8pPr>
            <a:lvl9pPr marL="3655695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2020/6/17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1" y="4768736"/>
            <a:ext cx="28956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6043"/>
            <a:ext cx="8229600" cy="85751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1" y="1200523"/>
            <a:ext cx="8229600" cy="33955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2020/6/17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1" y="4768736"/>
            <a:ext cx="28956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830"/>
            <a:ext cx="2057400" cy="329190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1" y="154830"/>
            <a:ext cx="6019800" cy="32919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2020/6/17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1" y="4768736"/>
            <a:ext cx="28956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defTabSz="913130" rtl="0" eaLnBrk="1" latinLnBrk="0" hangingPunct="1">
        <a:spcBef>
          <a:spcPct val="0"/>
        </a:spcBef>
        <a:buNone/>
        <a:defRPr sz="43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313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315" indent="-285750" algn="l" defTabSz="91313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65" indent="-228600" algn="l" defTabSz="91313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65" indent="-228600" algn="l" defTabSz="91313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8600" algn="l" defTabSz="91313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330" indent="-228600" algn="l" defTabSz="91313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30" indent="-228600" algn="l" defTabSz="91313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095" indent="-228600" algn="l" defTabSz="91313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295" indent="-228600" algn="l" defTabSz="91313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65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5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30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30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30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695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998" y="857249"/>
            <a:ext cx="2794002" cy="42878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2771"/>
            <a:ext cx="2354574" cy="32763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94" y="2182796"/>
            <a:ext cx="2127079" cy="316231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47726" y="155829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7A801D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sym typeface="+mn-ea"/>
              </a:rPr>
              <a:t>观察大练兵之定点观察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070193" y="2539865"/>
            <a:ext cx="3685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b="1" dirty="0">
                <a:solidFill>
                  <a:srgbClr val="7A801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800" b="1" dirty="0">
                <a:solidFill>
                  <a:srgbClr val="7A801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新魏幼儿园</a:t>
            </a:r>
            <a:r>
              <a:rPr lang="zh-CN" altLang="en-US" sz="1800" b="1" dirty="0" smtClean="0">
                <a:solidFill>
                  <a:srgbClr val="7A801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新芽组第三次活动</a:t>
            </a:r>
            <a:endParaRPr lang="zh-CN" altLang="en-US" sz="1800" b="1" dirty="0">
              <a:solidFill>
                <a:srgbClr val="7A801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7" y="89056"/>
            <a:ext cx="1484978" cy="139541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539708" y="3139305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b="1" dirty="0" smtClean="0">
                <a:solidFill>
                  <a:srgbClr val="7A801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2020.6.17</a:t>
            </a:r>
            <a:endParaRPr lang="en-US" altLang="zh-CN" sz="1800" b="1" dirty="0">
              <a:solidFill>
                <a:srgbClr val="7A801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16" y="2554286"/>
            <a:ext cx="2021640" cy="1807118"/>
          </a:xfrm>
          <a:prstGeom prst="rect">
            <a:avLst/>
          </a:prstGeom>
        </p:spPr>
      </p:pic>
      <p:sp>
        <p:nvSpPr>
          <p:cNvPr id="5" name="TextBox 50"/>
          <p:cNvSpPr txBox="1"/>
          <p:nvPr/>
        </p:nvSpPr>
        <p:spPr>
          <a:xfrm>
            <a:off x="1340203" y="1245466"/>
            <a:ext cx="344744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4245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流程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448364" y="1555480"/>
            <a:ext cx="3921394" cy="528624"/>
            <a:chOff x="3321050" y="4076700"/>
            <a:chExt cx="5930900" cy="407487"/>
          </a:xfrm>
        </p:grpSpPr>
        <p:sp>
          <p:nvSpPr>
            <p:cNvPr id="8" name="圆角矩形 7"/>
            <p:cNvSpPr/>
            <p:nvPr/>
          </p:nvSpPr>
          <p:spPr>
            <a:xfrm>
              <a:off x="3321050" y="4076700"/>
              <a:ext cx="5930900" cy="406400"/>
            </a:xfrm>
            <a:prstGeom prst="roundRect">
              <a:avLst/>
            </a:prstGeom>
            <a:noFill/>
            <a:ln w="28575">
              <a:solidFill>
                <a:srgbClr val="7A801D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7A80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文本框 3"/>
            <p:cNvSpPr txBox="1">
              <a:spLocks noChangeArrowheads="1"/>
            </p:cNvSpPr>
            <p:nvPr/>
          </p:nvSpPr>
          <p:spPr bwMode="auto">
            <a:xfrm>
              <a:off x="3700211" y="4080865"/>
              <a:ext cx="5551314" cy="4033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000" b="1">
                  <a:gradFill>
                    <a:gsLst>
                      <a:gs pos="100000">
                        <a:schemeClr val="tx2"/>
                      </a:gs>
                      <a:gs pos="0">
                        <a:schemeClr val="accent2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2800" b="0" dirty="0" smtClean="0">
                  <a:solidFill>
                    <a:srgbClr val="7A801D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01   </a:t>
              </a:r>
              <a:r>
                <a:rPr lang="zh-CN" altLang="en-US" sz="2800" b="0" dirty="0" smtClean="0">
                  <a:solidFill>
                    <a:srgbClr val="7A801D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现场练兵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448364" y="2249584"/>
            <a:ext cx="3921394" cy="527528"/>
            <a:chOff x="3321050" y="4076458"/>
            <a:chExt cx="5930900" cy="406642"/>
          </a:xfrm>
        </p:grpSpPr>
        <p:sp>
          <p:nvSpPr>
            <p:cNvPr id="11" name="圆角矩形 10"/>
            <p:cNvSpPr/>
            <p:nvPr/>
          </p:nvSpPr>
          <p:spPr>
            <a:xfrm>
              <a:off x="3321050" y="4076700"/>
              <a:ext cx="5930900" cy="406400"/>
            </a:xfrm>
            <a:prstGeom prst="roundRect">
              <a:avLst/>
            </a:prstGeom>
            <a:noFill/>
            <a:ln w="28575">
              <a:solidFill>
                <a:srgbClr val="F3AD0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3AD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文本框 3"/>
            <p:cNvSpPr txBox="1">
              <a:spLocks noChangeArrowheads="1"/>
            </p:cNvSpPr>
            <p:nvPr/>
          </p:nvSpPr>
          <p:spPr bwMode="auto">
            <a:xfrm>
              <a:off x="3700211" y="4076458"/>
              <a:ext cx="5551313" cy="40235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000" b="1">
                  <a:gradFill>
                    <a:gsLst>
                      <a:gs pos="100000">
                        <a:schemeClr val="tx2"/>
                      </a:gs>
                      <a:gs pos="0">
                        <a:schemeClr val="accent2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2800" b="0" dirty="0" smtClean="0">
                  <a:solidFill>
                    <a:srgbClr val="F3AD00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02   </a:t>
              </a:r>
              <a:r>
                <a:rPr lang="zh-CN" altLang="en-US" sz="2800" b="0" dirty="0" smtClean="0">
                  <a:solidFill>
                    <a:srgbClr val="F3AD00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理论学习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448364" y="2974976"/>
            <a:ext cx="3921394" cy="527214"/>
            <a:chOff x="3321050" y="4076700"/>
            <a:chExt cx="5930900" cy="406400"/>
          </a:xfrm>
        </p:grpSpPr>
        <p:sp>
          <p:nvSpPr>
            <p:cNvPr id="14" name="圆角矩形 13"/>
            <p:cNvSpPr/>
            <p:nvPr/>
          </p:nvSpPr>
          <p:spPr>
            <a:xfrm>
              <a:off x="3321050" y="4076700"/>
              <a:ext cx="5930900" cy="406400"/>
            </a:xfrm>
            <a:prstGeom prst="roundRect">
              <a:avLst/>
            </a:prstGeom>
            <a:noFill/>
            <a:ln w="28575">
              <a:solidFill>
                <a:srgbClr val="7A801D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7A80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文本框 3"/>
            <p:cNvSpPr txBox="1">
              <a:spLocks noChangeArrowheads="1"/>
            </p:cNvSpPr>
            <p:nvPr/>
          </p:nvSpPr>
          <p:spPr bwMode="auto">
            <a:xfrm>
              <a:off x="3700211" y="4079395"/>
              <a:ext cx="5551313" cy="40235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000" b="1">
                  <a:gradFill>
                    <a:gsLst>
                      <a:gs pos="100000">
                        <a:schemeClr val="tx2"/>
                      </a:gs>
                      <a:gs pos="0">
                        <a:schemeClr val="accent2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2800" b="0" dirty="0" smtClean="0">
                  <a:solidFill>
                    <a:srgbClr val="7A801D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03   </a:t>
              </a:r>
              <a:r>
                <a:rPr lang="zh-CN" altLang="en-US" sz="2800" b="0" dirty="0" smtClean="0">
                  <a:solidFill>
                    <a:srgbClr val="7A801D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沙龙研讨</a:t>
              </a: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998" y="857250"/>
            <a:ext cx="2794002" cy="42878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2683" b="8585"/>
          <a:stretch>
            <a:fillRect/>
          </a:stretch>
        </p:blipFill>
        <p:spPr>
          <a:xfrm>
            <a:off x="1038860" y="-86995"/>
            <a:ext cx="7065645" cy="5562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998" y="857250"/>
            <a:ext cx="2794002" cy="428783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237865" y="1224280"/>
            <a:ext cx="2276475" cy="61555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spAutoFit/>
          </a:bodyPr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000" b="1" dirty="0" smtClean="0">
                <a:solidFill>
                  <a:srgbClr val="7A801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沙龙研讨</a:t>
            </a:r>
            <a:endParaRPr lang="zh-CN" altLang="en-US" sz="4000" b="1" dirty="0">
              <a:solidFill>
                <a:srgbClr val="7A801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25"/>
          <p:cNvSpPr txBox="1"/>
          <p:nvPr/>
        </p:nvSpPr>
        <p:spPr>
          <a:xfrm>
            <a:off x="2292985" y="2255520"/>
            <a:ext cx="478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阐述自己的记录，大家运用所学对其记录方法和策略进行分析和评价</a:t>
            </a:r>
          </a:p>
        </p:txBody>
      </p:sp>
      <p:sp>
        <p:nvSpPr>
          <p:cNvPr id="9" name="Freeform 21"/>
          <p:cNvSpPr>
            <a:spLocks noEditPoints="1"/>
          </p:cNvSpPr>
          <p:nvPr/>
        </p:nvSpPr>
        <p:spPr>
          <a:xfrm>
            <a:off x="1964352" y="2369732"/>
            <a:ext cx="199921" cy="201111"/>
          </a:xfrm>
          <a:custGeom>
            <a:avLst/>
            <a:gdLst/>
            <a:ahLst/>
            <a:cxnLst>
              <a:cxn ang="0">
                <a:pos x="133350" y="0"/>
              </a:cxn>
              <a:cxn ang="0">
                <a:pos x="266700" y="134144"/>
              </a:cxn>
              <a:cxn ang="0">
                <a:pos x="133350" y="268288"/>
              </a:cxn>
              <a:cxn ang="0">
                <a:pos x="0" y="134144"/>
              </a:cxn>
              <a:cxn ang="0">
                <a:pos x="133350" y="0"/>
              </a:cxn>
              <a:cxn ang="0">
                <a:pos x="112835" y="228159"/>
              </a:cxn>
              <a:cxn ang="0">
                <a:pos x="153865" y="228159"/>
              </a:cxn>
              <a:cxn ang="0">
                <a:pos x="153865" y="155928"/>
              </a:cxn>
              <a:cxn ang="0">
                <a:pos x="226809" y="155928"/>
              </a:cxn>
              <a:cxn ang="0">
                <a:pos x="226809" y="113506"/>
              </a:cxn>
              <a:cxn ang="0">
                <a:pos x="153865" y="113506"/>
              </a:cxn>
              <a:cxn ang="0">
                <a:pos x="153865" y="40129"/>
              </a:cxn>
              <a:cxn ang="0">
                <a:pos x="112835" y="40129"/>
              </a:cxn>
              <a:cxn ang="0">
                <a:pos x="112835" y="113506"/>
              </a:cxn>
              <a:cxn ang="0">
                <a:pos x="39891" y="113506"/>
              </a:cxn>
              <a:cxn ang="0">
                <a:pos x="39891" y="155928"/>
              </a:cxn>
              <a:cxn ang="0">
                <a:pos x="112835" y="155928"/>
              </a:cxn>
              <a:cxn ang="0">
                <a:pos x="112835" y="228159"/>
              </a:cxn>
            </a:cxnLst>
            <a:rect l="0" t="0" r="0" b="0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rgbClr val="7A801D"/>
          </a:solidFill>
          <a:ln w="9525">
            <a:noFill/>
          </a:ln>
        </p:spPr>
        <p:txBody>
          <a:bodyPr/>
          <a:lstStyle/>
          <a:p>
            <a:pPr defTabSz="685165" fontAlgn="base"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3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3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8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8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6_Office 主题​​">
  <a:themeElements>
    <a:clrScheme name="七色">
      <a:dk1>
        <a:srgbClr val="000000"/>
      </a:dk1>
      <a:lt1>
        <a:sysClr val="window" lastClr="FFFFFF"/>
      </a:lt1>
      <a:dk2>
        <a:srgbClr val="FEB554"/>
      </a:dk2>
      <a:lt2>
        <a:srgbClr val="18497E"/>
      </a:lt2>
      <a:accent1>
        <a:srgbClr val="C00000"/>
      </a:accent1>
      <a:accent2>
        <a:srgbClr val="FF0000"/>
      </a:accent2>
      <a:accent3>
        <a:srgbClr val="FFC000"/>
      </a:accent3>
      <a:accent4>
        <a:srgbClr val="92D050"/>
      </a:accent4>
      <a:accent5>
        <a:srgbClr val="00B050"/>
      </a:accent5>
      <a:accent6>
        <a:srgbClr val="00B0F0"/>
      </a:accent6>
      <a:hlink>
        <a:srgbClr val="0070C0"/>
      </a:hlink>
      <a:folHlink>
        <a:srgbClr val="002060"/>
      </a:folHlink>
    </a:clrScheme>
    <a:fontScheme name="微软雅黑">
      <a:majorFont>
        <a:latin typeface="Constantia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47</Words>
  <Application>WPS 演示</Application>
  <PresentationFormat>自定义</PresentationFormat>
  <Paragraphs>9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6_Office 主题​​</vt:lpstr>
      <vt:lpstr>幻灯片 1</vt:lpstr>
      <vt:lpstr>幻灯片 2</vt:lpstr>
      <vt:lpstr>幻灯片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ASUS</cp:lastModifiedBy>
  <cp:revision>11</cp:revision>
  <dcterms:created xsi:type="dcterms:W3CDTF">2019-10-31T14:17:00Z</dcterms:created>
  <dcterms:modified xsi:type="dcterms:W3CDTF">2020-06-17T04:36:35Z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2052-11.1.0.9513</vt:lpwstr>
  </property>
</Properties>
</file>