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5" r:id="rId3"/>
    <p:sldId id="267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/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47140" y="2095500"/>
            <a:ext cx="6831965" cy="1848485"/>
          </a:xfrm>
        </p:spPr>
        <p:txBody>
          <a:bodyPr>
            <a:noAutofit/>
          </a:bodyPr>
          <a:lstStyle/>
          <a:p>
            <a:r>
              <a:rPr lang="zh-CN" altLang="zh-CN" sz="5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定点观察法理论学习</a:t>
            </a:r>
            <a:br>
              <a:rPr lang="zh-CN" altLang="zh-CN" sz="5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br>
              <a:rPr lang="zh-CN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r>
              <a:rPr lang="zh-CN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zh-CN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2020.6.11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/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82245" y="796290"/>
            <a:ext cx="8552815" cy="38766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000" b="1"/>
              <a:t>一、整理回顾</a:t>
            </a:r>
            <a:endParaRPr lang="zh-CN" altLang="en-US" sz="3000" b="1"/>
          </a:p>
          <a:p>
            <a:pPr algn="l"/>
            <a:r>
              <a:rPr lang="zh-CN" altLang="en-US" sz="3000" b="1"/>
              <a:t>     </a:t>
            </a:r>
            <a:r>
              <a:rPr lang="en-US" altLang="zh-CN" sz="2600">
                <a:solidFill>
                  <a:schemeClr val="tx1"/>
                </a:solidFill>
              </a:rPr>
              <a:t>1.</a:t>
            </a:r>
            <a:r>
              <a:rPr lang="zh-CN" altLang="en-US" sz="2600">
                <a:solidFill>
                  <a:schemeClr val="tx1"/>
                </a:solidFill>
              </a:rPr>
              <a:t>定点</a:t>
            </a:r>
            <a:r>
              <a:rPr lang="zh-CN" altLang="en-US" sz="2600">
                <a:solidFill>
                  <a:schemeClr val="tx1"/>
                </a:solidFill>
              </a:rPr>
              <a:t>观察法的定义？</a:t>
            </a:r>
            <a:endParaRPr lang="zh-CN" altLang="en-US" sz="2600">
              <a:solidFill>
                <a:schemeClr val="tx1"/>
              </a:solidFill>
            </a:endParaRPr>
          </a:p>
          <a:p>
            <a:pPr marL="0" lvl="0" indent="0" algn="l">
              <a:buNone/>
            </a:pPr>
            <a:r>
              <a:rPr lang="zh-CN" altLang="en-US" sz="2600">
                <a:solidFill>
                  <a:schemeClr val="tx1"/>
                </a:solidFill>
              </a:rPr>
              <a:t>         观察者根据需要确定1~2个学前儿童作为观察对象，观察他们在游戏活动中的各种情况，固定人而不固定地点。</a:t>
            </a:r>
            <a:endParaRPr lang="zh-CN" altLang="en-US" sz="2600">
              <a:solidFill>
                <a:schemeClr val="tx1"/>
              </a:solidFill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000" b="1">
                <a:solidFill>
                  <a:schemeClr val="tx1"/>
                </a:solidFill>
              </a:rPr>
              <a:t>  </a:t>
            </a:r>
            <a:r>
              <a:rPr lang="zh-CN" altLang="en-US" sz="2600">
                <a:solidFill>
                  <a:schemeClr val="tx1"/>
                </a:solidFill>
              </a:rPr>
              <a:t>     2.适用范围？</a:t>
            </a:r>
            <a:endParaRPr lang="zh-CN" altLang="en-US" sz="2600">
              <a:solidFill>
                <a:schemeClr val="tx1"/>
              </a:solidFill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600">
                <a:solidFill>
                  <a:schemeClr val="tx1"/>
                </a:solidFill>
              </a:rPr>
              <a:t>          适合于观察了解个别学前儿童在游戏中的发展水平。</a:t>
            </a:r>
            <a:endParaRPr lang="zh-CN" altLang="en-US" sz="2600">
              <a:solidFill>
                <a:schemeClr val="tx1"/>
              </a:solidFill>
            </a:endParaRPr>
          </a:p>
          <a:p>
            <a:pPr marL="0" lvl="0" indent="0" algn="l">
              <a:buNone/>
            </a:pPr>
            <a:r>
              <a:rPr lang="zh-CN" altLang="en-US" sz="2600">
                <a:solidFill>
                  <a:schemeClr val="tx1"/>
                </a:solidFill>
              </a:rPr>
              <a:t>       3.记录方式？</a:t>
            </a:r>
            <a:endParaRPr lang="zh-CN" altLang="en-US" sz="2600">
              <a:solidFill>
                <a:schemeClr val="tx1"/>
              </a:solidFill>
            </a:endParaRPr>
          </a:p>
          <a:p>
            <a:pPr marL="0" lvl="0" indent="0" algn="l">
              <a:buNone/>
            </a:pPr>
            <a:r>
              <a:rPr lang="zh-CN" altLang="en-US" sz="2600">
                <a:solidFill>
                  <a:schemeClr val="tx1"/>
                </a:solidFill>
              </a:rPr>
              <a:t>          在游戏的观察记录中，有表格记录、实况记录、图示记录、影像记录等方法方式。使用较多的是表格记录。</a:t>
            </a:r>
            <a:endParaRPr lang="zh-CN" altLang="en-US" sz="2600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2880" y="4733925"/>
            <a:ext cx="7050405" cy="1414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000" b="1"/>
              <a:t>二、案例学习，经验交流</a:t>
            </a:r>
            <a:endParaRPr lang="zh-CN" altLang="en-US" sz="3000" b="1"/>
          </a:p>
          <a:p>
            <a:pPr algn="l"/>
            <a:r>
              <a:rPr lang="zh-CN" altLang="en-US" sz="3000" b="1"/>
              <a:t>     </a:t>
            </a:r>
            <a:r>
              <a:rPr lang="zh-CN" altLang="en-US" sz="2600"/>
              <a:t>1.说说案例学习心得</a:t>
            </a:r>
            <a:endParaRPr lang="zh-CN" altLang="en-US" sz="2600"/>
          </a:p>
          <a:p>
            <a:pPr algn="l"/>
            <a:r>
              <a:rPr lang="zh-CN" altLang="en-US" sz="2600"/>
              <a:t>      2.启发</a:t>
            </a:r>
            <a:endParaRPr lang="zh-CN" altLang="en-US" sz="260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</Words>
  <Application>WPS 演示</Application>
  <PresentationFormat>全屏显示(4:3)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Arial</vt:lpstr>
      <vt:lpstr>宋体</vt:lpstr>
      <vt:lpstr>Wingdings</vt:lpstr>
      <vt:lpstr>黑体</vt:lpstr>
      <vt:lpstr>Calibri</vt:lpstr>
      <vt:lpstr>微软雅黑</vt:lpstr>
      <vt:lpstr>Arial Unicode MS</vt:lpstr>
      <vt:lpstr>隶书</vt:lpstr>
      <vt:lpstr>楷体</vt:lpstr>
      <vt:lpstr>Office 主题</vt:lpstr>
      <vt:lpstr>扫描观察法理论学习</vt:lpstr>
      <vt:lpstr>扫描观察法理论学习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“就餐那些事儿” </dc:title>
  <dc:creator>DELL</dc:creator>
  <cp:lastModifiedBy>Administrator</cp:lastModifiedBy>
  <cp:revision>17</cp:revision>
  <dcterms:created xsi:type="dcterms:W3CDTF">2020-05-19T07:39:00Z</dcterms:created>
  <dcterms:modified xsi:type="dcterms:W3CDTF">2020-06-11T04:57:44Z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