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02" r:id="rId6"/>
    <p:sldId id="269" r:id="rId7"/>
    <p:sldId id="304" r:id="rId8"/>
    <p:sldId id="258" r:id="rId9"/>
  </p:sldIdLst>
  <p:sldSz cx="12192000" cy="6858000"/>
  <p:notesSz cx="6858000" cy="9144000"/>
  <p:embeddedFontLst>
    <p:embeddedFont>
      <p:font typeface="微软雅黑" panose="020B0503020204020204" pitchFamily="34" charset="-122"/>
      <p:regular r:id="rId13"/>
    </p:embeddedFont>
    <p:embeddedFont>
      <p:font typeface="Calibri" panose="020F0502020204030204" charset="0"/>
      <p:regular r:id="rId14"/>
      <p:bold r:id="rId15"/>
      <p:italic r:id="rId16"/>
      <p:boldItalic r:id="rId17"/>
    </p:embeddedFont>
    <p:embeddedFont>
      <p:font typeface="Calibri Light" panose="020F0302020204030204" charset="0"/>
      <p:regular r:id="rId18"/>
      <p:italic r:id="rId19"/>
    </p:embeddedFont>
    <p:embeddedFont>
      <p:font typeface="等线" panose="02010600030101010101" charset="-122"/>
      <p:regular r:id="rId20"/>
    </p:embeddedFont>
  </p:embeddedFontLst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C43"/>
    <a:srgbClr val="E96017"/>
    <a:srgbClr val="274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7.xml"/><Relationship Id="rId20" Type="http://schemas.openxmlformats.org/officeDocument/2006/relationships/font" Target="fonts/font8.fntdata"/><Relationship Id="rId2" Type="http://schemas.openxmlformats.org/officeDocument/2006/relationships/theme" Target="theme/theme1.xml"/><Relationship Id="rId19" Type="http://schemas.openxmlformats.org/officeDocument/2006/relationships/font" Target="fonts/font7.fntdata"/><Relationship Id="rId18" Type="http://schemas.openxmlformats.org/officeDocument/2006/relationships/font" Target="fonts/font6.fntdata"/><Relationship Id="rId17" Type="http://schemas.openxmlformats.org/officeDocument/2006/relationships/font" Target="fonts/font5.fntdata"/><Relationship Id="rId16" Type="http://schemas.openxmlformats.org/officeDocument/2006/relationships/font" Target="fonts/font4.fntdata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E8618-B309-4380-8DBE-2AF893F3D1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0398-92D2-42F4-A74D-C597007B03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47165" y="2767965"/>
            <a:ext cx="9297670" cy="1322070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不忘初心   向美而行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750310" y="4595495"/>
            <a:ext cx="4691380" cy="4756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新魏幼儿园新芽组第二次会议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42355" y="5323840"/>
            <a:ext cx="2299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 altLang="zh-CN"/>
              <a:t>2020.6.4</a:t>
            </a:r>
            <a:endParaRPr lang="en-US" altLang="zh-CN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3972" y="2956876"/>
            <a:ext cx="4022037" cy="683185"/>
            <a:chOff x="803972" y="2956876"/>
            <a:chExt cx="4022037" cy="683185"/>
          </a:xfrm>
        </p:grpSpPr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909705" y="3076965"/>
              <a:ext cx="3810572" cy="461665"/>
            </a:xfrm>
            <a:prstGeom prst="rect">
              <a:avLst/>
            </a:prstGeom>
            <a:solidFill>
              <a:srgbClr val="419C43"/>
            </a:solidFill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C O N T E N T 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03972" y="2956876"/>
              <a:ext cx="4022037" cy="683185"/>
            </a:xfrm>
            <a:prstGeom prst="rect">
              <a:avLst/>
            </a:prstGeom>
            <a:noFill/>
            <a:ln>
              <a:solidFill>
                <a:srgbClr val="2741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59641" y="1787174"/>
            <a:ext cx="4737674" cy="3380675"/>
            <a:chOff x="5960581" y="734979"/>
            <a:chExt cx="4737674" cy="3380675"/>
          </a:xfrm>
        </p:grpSpPr>
        <p:sp>
          <p:nvSpPr>
            <p:cNvPr id="48" name="文本框 47"/>
            <p:cNvSpPr txBox="1"/>
            <p:nvPr/>
          </p:nvSpPr>
          <p:spPr>
            <a:xfrm>
              <a:off x="5960581" y="734979"/>
              <a:ext cx="8680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22"/>
            <p:cNvSpPr txBox="1">
              <a:spLocks noChangeArrowheads="1"/>
            </p:cNvSpPr>
            <p:nvPr/>
          </p:nvSpPr>
          <p:spPr bwMode="auto">
            <a:xfrm>
              <a:off x="6828628" y="827725"/>
              <a:ext cx="3810572" cy="5219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游戏体验、团队接力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60581" y="1909385"/>
              <a:ext cx="8680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22"/>
            <p:cNvSpPr txBox="1">
              <a:spLocks noChangeArrowheads="1"/>
            </p:cNvSpPr>
            <p:nvPr/>
          </p:nvSpPr>
          <p:spPr bwMode="auto">
            <a:xfrm>
              <a:off x="6828628" y="2002131"/>
              <a:ext cx="3810572" cy="5219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理论学习：扫描观察法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960581" y="3069773"/>
              <a:ext cx="8680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22"/>
            <p:cNvSpPr txBox="1">
              <a:spLocks noChangeArrowheads="1"/>
            </p:cNvSpPr>
            <p:nvPr/>
          </p:nvSpPr>
          <p:spPr bwMode="auto">
            <a:xfrm>
              <a:off x="6887683" y="3162519"/>
              <a:ext cx="3810572" cy="95313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沙龙研讨：扫描观察的方法和策略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 rot="10800000">
            <a:off x="785769" y="1287784"/>
            <a:ext cx="830997" cy="46250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THIS IS A REMO TEMPLATE ,THANK YOU WATCHING THIS ONE 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1400" dirty="0"/>
          </a:p>
        </p:txBody>
      </p:sp>
      <p:grpSp>
        <p:nvGrpSpPr>
          <p:cNvPr id="2" name="组合 1"/>
          <p:cNvGrpSpPr/>
          <p:nvPr/>
        </p:nvGrpSpPr>
        <p:grpSpPr>
          <a:xfrm>
            <a:off x="6310996" y="2988945"/>
            <a:ext cx="5286643" cy="1076325"/>
            <a:chOff x="6420299" y="1812216"/>
            <a:chExt cx="3743350" cy="1076325"/>
          </a:xfrm>
        </p:grpSpPr>
        <p:sp>
          <p:nvSpPr>
            <p:cNvPr id="5" name="文本框 22"/>
            <p:cNvSpPr txBox="1">
              <a:spLocks noChangeArrowheads="1"/>
            </p:cNvSpPr>
            <p:nvPr/>
          </p:nvSpPr>
          <p:spPr bwMode="auto">
            <a:xfrm>
              <a:off x="6616977" y="1812216"/>
              <a:ext cx="3350063" cy="10763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一：游戏体验，团队接力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萝卜蹲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6420299" y="2395690"/>
              <a:ext cx="37433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614" y="438547"/>
            <a:ext cx="4109873" cy="61764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084" y="2098837"/>
            <a:ext cx="5578812" cy="348675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38231" y="1579494"/>
            <a:ext cx="877703" cy="857665"/>
          </a:xfrm>
          <a:prstGeom prst="rect">
            <a:avLst/>
          </a:prstGeom>
          <a:noFill/>
          <a:ln w="38100">
            <a:solidFill>
              <a:srgbClr val="419C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52095" y="3550285"/>
            <a:ext cx="5426075" cy="647065"/>
            <a:chOff x="397" y="5591"/>
            <a:chExt cx="8545" cy="1019"/>
          </a:xfrm>
        </p:grpSpPr>
        <p:sp>
          <p:nvSpPr>
            <p:cNvPr id="5" name="文本框 22"/>
            <p:cNvSpPr txBox="1">
              <a:spLocks noChangeArrowheads="1"/>
            </p:cNvSpPr>
            <p:nvPr/>
          </p:nvSpPr>
          <p:spPr bwMode="auto">
            <a:xfrm>
              <a:off x="637" y="5591"/>
              <a:ext cx="8305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二：</a:t>
              </a:r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理论学习：扫描观察法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97" y="6610"/>
              <a:ext cx="8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7"/>
          <a:stretch>
            <a:fillRect/>
          </a:stretch>
        </p:blipFill>
        <p:spPr>
          <a:xfrm>
            <a:off x="3313044" y="0"/>
            <a:ext cx="8878956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30530" y="3813175"/>
            <a:ext cx="9237980" cy="2922270"/>
            <a:chOff x="678" y="6005"/>
            <a:chExt cx="14548" cy="4602"/>
          </a:xfrm>
        </p:grpSpPr>
        <p:grpSp>
          <p:nvGrpSpPr>
            <p:cNvPr id="2" name="组合 1"/>
            <p:cNvGrpSpPr/>
            <p:nvPr/>
          </p:nvGrpSpPr>
          <p:grpSpPr>
            <a:xfrm>
              <a:off x="678" y="6005"/>
              <a:ext cx="14548" cy="4602"/>
              <a:chOff x="430782" y="3813108"/>
              <a:chExt cx="9238007" cy="2922530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30782" y="3813108"/>
                <a:ext cx="9238007" cy="29225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92100" dist="215900" dir="54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02223" y="3914374"/>
                <a:ext cx="9052594" cy="2734502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22"/>
              <p:cNvSpPr txBox="1">
                <a:spLocks noChangeArrowheads="1"/>
              </p:cNvSpPr>
              <p:nvPr/>
            </p:nvSpPr>
            <p:spPr bwMode="auto">
              <a:xfrm>
                <a:off x="2171322" y="5092747"/>
                <a:ext cx="5756927" cy="10764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/>
                <a:r>
                  <a:rPr lang="zh-CN" altLang="en-US" sz="32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三：沙龙研讨：扫描观察法的方法与策略</a:t>
                </a:r>
                <a:endPara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3790" y="8910"/>
              <a:ext cx="8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518380" y="5002706"/>
            <a:ext cx="3905141" cy="768350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  谢  聆  听</a:t>
            </a:r>
            <a:endParaRPr lang="zh-CN" altLang="en-US" sz="4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ISPRING_SLIDE_ID_2" val="{8A27F0F0-B1E4-423D-8B35-66BF76C0A878}"/>
  <p:tag name="GENSWF_ADVANCE_TIME" val="5"/>
  <p:tag name="ISPRING_CUSTOM_TIMING_USED" val="1"/>
  <p:tag name="KSO_WM_SLIDE_MODEL_TYPE" val="cover"/>
</p:tagLst>
</file>

<file path=ppt/tags/tag2.xml><?xml version="1.0" encoding="utf-8"?>
<p:tagLst xmlns:p="http://schemas.openxmlformats.org/presentationml/2006/main">
  <p:tag name="ISPRING_SLIDE_ID_2" val="{3E888403-9606-48B3-A7F4-EAEE93B2BD9E}"/>
  <p:tag name="GENSWF_ADVANCE_TIME" val="5"/>
  <p:tag name="ISPRING_CUSTOM_TIMING_USED" val="1"/>
</p:tagLst>
</file>

<file path=ppt/tags/tag3.xml><?xml version="1.0" encoding="utf-8"?>
<p:tagLst xmlns:p="http://schemas.openxmlformats.org/presentationml/2006/main">
  <p:tag name="ISPRING_SLIDE_ID_2" val="{54B4DAE4-D201-419F-AB19-145F8827A190}"/>
  <p:tag name="GENSWF_ADVANCE_TIME" val="5"/>
  <p:tag name="ISPRING_CUSTOM_TIMING_USED" val="1"/>
</p:tagLst>
</file>

<file path=ppt/tags/tag4.xml><?xml version="1.0" encoding="utf-8"?>
<p:tagLst xmlns:p="http://schemas.openxmlformats.org/presentationml/2006/main">
  <p:tag name="ISPRING_SLIDE_ID_2" val="{1A6C64D6-9492-4A67-AB5C-F4D02794B357}"/>
  <p:tag name="GENSWF_ADVANCE_TIME" val="5"/>
  <p:tag name="ISPRING_CUSTOM_TIMING_USED" val="1"/>
</p:tagLst>
</file>

<file path=ppt/tags/tag5.xml><?xml version="1.0" encoding="utf-8"?>
<p:tagLst xmlns:p="http://schemas.openxmlformats.org/presentationml/2006/main">
  <p:tag name="ISPRING_SLIDE_ID_2" val="{A2202DB4-445E-47D2-A4FC-A1F8B312ECB2}"/>
  <p:tag name="GENSWF_ADVANCE_TIME" val="5"/>
  <p:tag name="ISPRING_CUSTOM_TIMING_USED" val="1"/>
</p:tagLst>
</file>

<file path=ppt/tags/tag6.xml><?xml version="1.0" encoding="utf-8"?>
<p:tagLst xmlns:p="http://schemas.openxmlformats.org/presentationml/2006/main">
  <p:tag name="ISPRING_SLIDE_ID_2" val="{E5BBC175-316E-451C-8476-72CA3F7C6A1C}"/>
  <p:tag name="GENSWF_ADVANCE_TIME" val="5"/>
  <p:tag name="ISPRING_CUSTOM_TIMING_USED" val="1"/>
</p:tagLst>
</file>

<file path=ppt/tags/tag7.xml><?xml version="1.0" encoding="utf-8"?>
<p:tagLst xmlns:p="http://schemas.openxmlformats.org/presentationml/2006/main">
  <p:tag name="ISPRING_RESOURCE_PATHS_HASH_PRESENTER" val="b9ab167c2f32b98ec5422e85d95de010c69fa4"/>
  <p:tag name="ISPRING_UUID" val="{B26D8AA6-4A5D-47FC-9691-3ABE4F0A0045}"/>
  <p:tag name="ISPRING_RESOURCE_FOLDER" val="E:\秦琪\啾啾\作品\绿色绿叶子简约通用模板\"/>
  <p:tag name="ISPRING_PRESENTATION_PATH" val="E:\秦琪\啾啾\作品\绿色绿叶子简约通用模板.pptx"/>
  <p:tag name="ISPRING_PROJECT_FOLDER_UPDATED" val="1"/>
  <p:tag name="ISPRING_SCREEN_RECS_UPDATED" val="E:\秦琪\啾啾\作品\绿色绿叶子简约通用模板"/>
  <p:tag name="ISPRING_PRESENTATION_INFO_2" val="&lt;?xml version=&quot;1.0&quot; encoding=&quot;UTF-8&quot; standalone=&quot;no&quot; ?&gt;&#10;&lt;presentation2&gt;&#10;&#10;  &lt;slides&gt;&#10;    &lt;slide id=&quot;{8A27F0F0-B1E4-423D-8B35-66BF76C0A878}&quot; pptId=&quot;256&quot;/&gt;&#10;    &lt;slide id=&quot;{3E888403-9606-48B3-A7F4-EAEE93B2BD9E}&quot; pptId=&quot;257&quot;/&gt;&#10;    &lt;slide id=&quot;{E5BBC175-316E-451C-8476-72CA3F7C6A1C}&quot; pptId=&quot;258&quot;/&gt;&#10;    &lt;slide id=&quot;{2185A0FD-B44D-46E5-B183-419AF2C5C518}&quot; pptId=&quot;274&quot;/&gt;&#10;    &lt;slide id=&quot;{1A6C64D6-9492-4A67-AB5C-F4D02794B357}&quot; pptId=&quot;269&quot;/&gt;&#10;    &lt;slide id=&quot;{5FE3402A-022D-4E4A-BBB3-709DA1575EAE}&quot; pptId=&quot;265&quot;/&gt;&#10;    &lt;slide id=&quot;{C9910CB1-30FE-4A2D-9B59-B06AB56007CC}&quot; pptId=&quot;281&quot;/&gt;&#10;    &lt;slide id=&quot;{125D573D-AC18-4B4D-8930-FFD4084097CC}&quot; pptId=&quot;270&quot;/&gt;&#10;    &lt;slide id=&quot;{B8CA7512-BC69-4C45-B645-66259BE8D054}&quot; pptId=&quot;275&quot;/&gt;&#10;    &lt;slide id=&quot;{69677C9D-7EF8-4FF6-AEB3-136754E2D855}&quot; pptId=&quot;285&quot;/&gt;&#10;    &lt;slide id=&quot;{918B504D-55E9-400D-A150-397050E1A9F1}&quot; pptId=&quot;292&quot;/&gt;&#10;    &lt;slide id=&quot;{9002A386-4ED4-4FC0-A5BD-B36549F44180}&quot; pptId=&quot;280&quot;/&gt;&#10;    &lt;slide id=&quot;{54B4DAE4-D201-419F-AB19-145F8827A190}&quot; pptId=&quot;302&quot;/&gt;&#10;    &lt;slide id=&quot;{36ECF6EF-2020-4DA8-BECC-1FB7803879FE}&quot; pptId=&quot;303&quot;/&gt;&#10;    &lt;slide id=&quot;{A2202DB4-445E-47D2-A4FC-A1F8B312ECB2}&quot; pptId=&quot;304&quot;/&gt;&#10;    &lt;slide id=&quot;{731EF945-A321-4F4A-B1C9-36A8E638298C}&quot; pptId=&quot;305&quot;/&gt;&#10;    &lt;slide id=&quot;{7047CF12-A0A2-4166-9073-D09FB69504C0}&quot; pptId=&quot;306&quot;/&gt;&#10;    &lt;slide id=&quot;{7492FDE3-C8FC-49D7-925C-C4D2645493EA}&quot; pptId=&quot;307&quot;/&gt;&#10;    &lt;slide id=&quot;{981DA99B-1FC8-4E77-9DF1-2610C63F6632}&quot; pptId=&quot;293&quot;/&gt;&#10;    &lt;slide id=&quot;{FF561A39-245C-453B-A392-9B4D07933F44}&quot; pptId=&quot;311&quot;/&gt;&#10;    &lt;slide id=&quot;{78D9DA9A-703B-4590-95C1-001D9AAF898C}&quot; pptId=&quot;308&quot;/&gt;&#10;    &lt;slide id=&quot;{3EA0A50F-44D6-4189-8D77-737465233902}&quot; pptId=&quot;312&quot;/&gt;&#10;    &lt;slide id=&quot;{CF86FC39-626D-4A93-9B9C-108B11E765E4}&quot; pptId=&quot;277&quot;/&gt;&#10;    &lt;slide id=&quot;{A74BD758-8C3E-45E9-8C27-CC21773CDDC5}&quot; pptId=&quot;309&quot;/&gt;&#10;    &lt;slide id=&quot;{40613124-4DCF-4594-81DB-A13AC3E74E8F}&quot; pptId=&quot;273&quot;/&gt;&#10;    &lt;slide id=&quot;{59B1D068-FD76-4848-BC08-6C75F40D268D}&quot; pptId=&quot;310&quot;/&gt;&#10;    &lt;slide id=&quot;{BDC87283-9AC9-4421-AD6D-7F6E42F9AD96}&quot; pptId=&quot;294&quot;/&gt;&#10;    &lt;slide id=&quot;{B53F7C36-14AF-4055-9811-6C8DAE5CBCD6}&quot; pptId=&quot;313&quot;/&gt;&#10;    &lt;slide id=&quot;{BAAACC24-F203-4519-8C0C-B266C57C145E}&quot; pptId=&quot;314&quot;/&gt;&#10;    &lt;slide id=&quot;{7CD12952-AC76-4FD7-B6D1-9F8FD387CC9C}&quot; pptId=&quot;276&quot;/&gt;&#10;    &lt;slide id=&quot;{6DC6AEA5-EEF4-40BA-A6FA-FF3B014D2D94}&quot; pptId=&quot;263&quot;/&gt;&#10;    &lt;slide id=&quot;{4DFF66FD-D16F-47EC-89EA-DCA51430F7EA}&quot; pptId=&quot;282&quot;/&gt;&#10;    &lt;slide id=&quot;{1E77C5B9-F6D9-49D1-9C4D-D4C2E8A83DB1}&quot; pptId=&quot;295&quot;/&gt;&#10;    &lt;slide id=&quot;{3857D713-C3FB-409D-B3E8-DC7046AED0F7}&quot; pptId=&quot;284&quot;/&gt;&#10;    &lt;slide id=&quot;{F8C98086-31E4-4052-A68F-0BA6EB0BF688}&quot; pptId=&quot;279&quot;/&gt;&#10;    &lt;slide id=&quot;{275F5D19-4260-40F8-AD28-956F2867A56B}&quot; pptId=&quot;259&quot;/&gt;&#10;    &lt;slide id=&quot;{5ED38BE2-625F-4FB7-8A12-DA1BB4193C0D}&quot; pptId=&quot;283&quot;/&gt;&#10;    &lt;slide id=&quot;{DE289817-FE9E-441F-8319-B875449274C6}&quot; pptId=&quot;287&quot;/&gt;&#10;    &lt;slide id=&quot;{12B0E1F4-2BCE-45C1-BF82-1AD03AEE582C}&quot; pptId=&quot;291&quot;/&gt;&#10;  &lt;/slides&gt;&#10;&#10;  &lt;narration&gt;&#10;    &lt;audioTracks&gt;&#10;      &lt;audioTrack muted=&quot;false&quot; name=&quot;清晨 - 轻音乐网&quot; resource=&quot;4b90c178&quot; slideId=&quot;{8A27F0F0-B1E4-423D-8B35-66BF76C0A878}&quot; startTime=&quot;0&quot; volume=&quot;1&quot;&gt;&#10;        &lt;audio channels=&quot;2&quot; format=&quot;s16p&quot; sampleRate=&quot;44100&quot;/&gt;&#10;      &lt;/audioTrack&gt;&#10;    &lt;/audioTracks&gt;&#10;    &lt;videoTracks/&gt;&#10;  &lt;/narration&gt;&#10;&#10;&lt;/presentation2&gt;&#10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WPS 演示</Application>
  <PresentationFormat>宽屏</PresentationFormat>
  <Paragraphs>32</Paragraphs>
  <Slides>6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隶书</vt:lpstr>
      <vt:lpstr>Calibri</vt:lpstr>
      <vt:lpstr>Arial Unicode MS</vt:lpstr>
      <vt:lpstr>Calibri Light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Jerry LEE</dc:creator>
  <cp:lastModifiedBy>北岛孤鲸</cp:lastModifiedBy>
  <cp:revision>55</cp:revision>
  <dcterms:created xsi:type="dcterms:W3CDTF">2015-05-05T08:02:00Z</dcterms:created>
  <dcterms:modified xsi:type="dcterms:W3CDTF">2020-06-02T04:42:46Z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