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5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75311-0DFC-4EC3-BD54-2694C2B614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16DD9-0861-4151-8BA4-7CAE981361F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/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47140" y="753745"/>
            <a:ext cx="6508115" cy="762635"/>
          </a:xfrm>
        </p:spPr>
        <p:txBody>
          <a:bodyPr>
            <a:noAutofit/>
          </a:bodyPr>
          <a:lstStyle/>
          <a:p>
            <a:r>
              <a:rPr lang="zh-CN" altLang="zh-CN" sz="4000" dirty="0">
                <a:latin typeface="黑体" panose="02010609060101010101" charset="-122"/>
                <a:ea typeface="黑体" panose="02010609060101010101" charset="-122"/>
              </a:rPr>
              <a:t>扫描观察法理论学习</a:t>
            </a:r>
            <a:endParaRPr lang="zh-CN" altLang="zh-CN" sz="40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199005" y="1812925"/>
            <a:ext cx="4702175" cy="18764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3000" b="1"/>
              <a:t>一、分享视频</a:t>
            </a:r>
            <a:endParaRPr lang="zh-CN" altLang="en-US" sz="3000" b="1"/>
          </a:p>
          <a:p>
            <a:pPr marL="0" lvl="0" indent="0" algn="ctr">
              <a:buNone/>
            </a:pPr>
            <a:r>
              <a:rPr lang="en-US" altLang="zh-CN" sz="2600">
                <a:solidFill>
                  <a:schemeClr val="tx1"/>
                </a:solidFill>
              </a:rPr>
              <a:t>1.</a:t>
            </a:r>
            <a:r>
              <a:rPr lang="zh-CN" altLang="en-US" sz="2600">
                <a:solidFill>
                  <a:schemeClr val="tx1"/>
                </a:solidFill>
              </a:rPr>
              <a:t>扫描观察法的定义？</a:t>
            </a:r>
            <a:endParaRPr lang="zh-CN" altLang="en-US" sz="2600">
              <a:solidFill>
                <a:schemeClr val="tx1"/>
              </a:solidFill>
            </a:endParaRPr>
          </a:p>
          <a:p>
            <a:pPr marL="0" lvl="0" indent="0" algn="l">
              <a:buNone/>
            </a:pPr>
            <a:r>
              <a:rPr lang="zh-CN" altLang="en-US" sz="3000" b="1">
                <a:solidFill>
                  <a:schemeClr val="tx1"/>
                </a:solidFill>
              </a:rPr>
              <a:t>       </a:t>
            </a:r>
            <a:r>
              <a:rPr lang="en-US" altLang="zh-CN" sz="3000">
                <a:solidFill>
                  <a:schemeClr val="tx1"/>
                </a:solidFill>
              </a:rPr>
              <a:t>2.</a:t>
            </a:r>
            <a:r>
              <a:rPr lang="zh-CN" altLang="en-US" sz="3000">
                <a:solidFill>
                  <a:schemeClr val="tx1"/>
                </a:solidFill>
              </a:rPr>
              <a:t>适用范围？</a:t>
            </a:r>
            <a:endParaRPr lang="zh-CN" altLang="en-US" sz="3000">
              <a:solidFill>
                <a:schemeClr val="tx1"/>
              </a:solidFill>
            </a:endParaRPr>
          </a:p>
          <a:p>
            <a:pPr marL="0" lvl="0" indent="0" algn="l">
              <a:buNone/>
            </a:pPr>
            <a:r>
              <a:rPr lang="zh-CN" altLang="en-US" sz="3000">
                <a:solidFill>
                  <a:schemeClr val="tx1"/>
                </a:solidFill>
              </a:rPr>
              <a:t>       </a:t>
            </a:r>
            <a:r>
              <a:rPr lang="en-US" altLang="zh-CN" sz="3000">
                <a:solidFill>
                  <a:schemeClr val="tx1"/>
                </a:solidFill>
              </a:rPr>
              <a:t>3.</a:t>
            </a:r>
            <a:r>
              <a:rPr lang="zh-CN" altLang="en-US" sz="3000">
                <a:solidFill>
                  <a:schemeClr val="tx1"/>
                </a:solidFill>
              </a:rPr>
              <a:t>记录方式？</a:t>
            </a:r>
            <a:endParaRPr lang="zh-CN" altLang="en-US" sz="3000">
              <a:solidFill>
                <a:schemeClr val="tx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14905" y="3998595"/>
            <a:ext cx="481838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3000" b="1"/>
              <a:t>二、案例学习，经验交流</a:t>
            </a:r>
            <a:endParaRPr lang="zh-CN" altLang="en-US" sz="3000" b="1"/>
          </a:p>
          <a:p>
            <a:pPr algn="l"/>
            <a:r>
              <a:rPr lang="zh-CN" altLang="en-US" sz="3000" b="1"/>
              <a:t>     </a:t>
            </a:r>
            <a:r>
              <a:rPr lang="en-US" altLang="zh-CN" sz="3000"/>
              <a:t>1.</a:t>
            </a:r>
            <a:r>
              <a:rPr lang="zh-CN" altLang="en-US" sz="3000"/>
              <a:t>说说案例学习心得</a:t>
            </a:r>
            <a:endParaRPr lang="zh-CN" altLang="en-US" sz="3000"/>
          </a:p>
          <a:p>
            <a:pPr algn="l"/>
            <a:r>
              <a:rPr lang="zh-CN" altLang="en-US" sz="3000"/>
              <a:t>     </a:t>
            </a:r>
            <a:r>
              <a:rPr lang="en-US" altLang="zh-CN" sz="3000"/>
              <a:t>2.</a:t>
            </a:r>
            <a:r>
              <a:rPr lang="zh-CN" altLang="en-US" sz="3000"/>
              <a:t>启发</a:t>
            </a:r>
            <a:endParaRPr lang="zh-CN" altLang="en-US" sz="3000"/>
          </a:p>
          <a:p>
            <a:pPr algn="l"/>
            <a:r>
              <a:rPr lang="zh-CN" altLang="en-US" sz="3000"/>
              <a:t>         </a:t>
            </a:r>
            <a:endParaRPr lang="zh-CN" altLang="en-US" sz="300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</Words>
  <Application>WPS 演示</Application>
  <PresentationFormat>全屏显示(4:3)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楷体</vt:lpstr>
      <vt:lpstr>Calibri</vt:lpstr>
      <vt:lpstr>微软雅黑</vt:lpstr>
      <vt:lpstr>Arial Unicode MS</vt:lpstr>
      <vt:lpstr>黑体</vt:lpstr>
      <vt:lpstr>汉仪刚艺体-85W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“就餐那些事儿” </dc:title>
  <dc:creator>DELL</dc:creator>
  <cp:lastModifiedBy>Administrator</cp:lastModifiedBy>
  <cp:revision>16</cp:revision>
  <dcterms:created xsi:type="dcterms:W3CDTF">2020-05-19T07:39:00Z</dcterms:created>
  <dcterms:modified xsi:type="dcterms:W3CDTF">2020-06-03T04:56:56Z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2052-11.1.0.9662</vt:lpwstr>
  </property>
</Properties>
</file>