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49"/>
  </p:notesMasterIdLst>
  <p:sldIdLst>
    <p:sldId id="380" r:id="rId4"/>
    <p:sldId id="512" r:id="rId5"/>
    <p:sldId id="333" r:id="rId6"/>
    <p:sldId id="470" r:id="rId7"/>
    <p:sldId id="340" r:id="rId8"/>
    <p:sldId id="338" r:id="rId9"/>
    <p:sldId id="342" r:id="rId10"/>
    <p:sldId id="343" r:id="rId11"/>
    <p:sldId id="345" r:id="rId12"/>
    <p:sldId id="427" r:id="rId13"/>
    <p:sldId id="426" r:id="rId14"/>
    <p:sldId id="346" r:id="rId15"/>
    <p:sldId id="349" r:id="rId16"/>
    <p:sldId id="350" r:id="rId17"/>
    <p:sldId id="351" r:id="rId18"/>
    <p:sldId id="352" r:id="rId19"/>
    <p:sldId id="353" r:id="rId20"/>
    <p:sldId id="354" r:id="rId21"/>
    <p:sldId id="357" r:id="rId22"/>
    <p:sldId id="355" r:id="rId23"/>
    <p:sldId id="358" r:id="rId24"/>
    <p:sldId id="359" r:id="rId25"/>
    <p:sldId id="360" r:id="rId26"/>
    <p:sldId id="305" r:id="rId27"/>
    <p:sldId id="364" r:id="rId28"/>
    <p:sldId id="361" r:id="rId29"/>
    <p:sldId id="365" r:id="rId30"/>
    <p:sldId id="366" r:id="rId31"/>
    <p:sldId id="367" r:id="rId32"/>
    <p:sldId id="368" r:id="rId33"/>
    <p:sldId id="369" r:id="rId34"/>
    <p:sldId id="370" r:id="rId35"/>
    <p:sldId id="356" r:id="rId36"/>
    <p:sldId id="371" r:id="rId37"/>
    <p:sldId id="381" r:id="rId38"/>
    <p:sldId id="382" r:id="rId39"/>
    <p:sldId id="334" r:id="rId40"/>
    <p:sldId id="387" r:id="rId41"/>
    <p:sldId id="388" r:id="rId42"/>
    <p:sldId id="389" r:id="rId43"/>
    <p:sldId id="362" r:id="rId44"/>
    <p:sldId id="383" r:id="rId45"/>
    <p:sldId id="384" r:id="rId46"/>
    <p:sldId id="385" r:id="rId47"/>
    <p:sldId id="386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7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2.xml"/><Relationship Id="rId49" Type="http://schemas.openxmlformats.org/officeDocument/2006/relationships/notesMaster" Target="notesMasters/notesMaster1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D6071-5C81-413D-98CA-3BEE91DD22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A6EA5-70D2-4D8B-B441-2C19056DF0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5E14-863B-45D3-9889-E6A73AC014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3F08-0B15-4B2C-A9B7-59E59F5AE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5E14-863B-45D3-9889-E6A73AC014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3F08-0B15-4B2C-A9B7-59E59F5AE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5E14-863B-45D3-9889-E6A73AC014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3F08-0B15-4B2C-A9B7-59E59F5AE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5E14-863B-45D3-9889-E6A73AC014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3F08-0B15-4B2C-A9B7-59E59F5AE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 descr="123131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23837"/>
            <a:ext cx="9144000" cy="714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Tx/>
              <a:buNone/>
              <a:defRPr sz="1200">
                <a:solidFill>
                  <a:srgbClr val="949596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AE61FA-7788-4D74-A1A7-11E7D88C070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4959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l">
              <a:defRPr sz="1200" noProof="1">
                <a:solidFill>
                  <a:srgbClr val="949596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49596"/>
                </a:solidFill>
                <a:effectLst/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rPr>
              <a:t>绿色圃中小学教育网</a:t>
            </a: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49596"/>
                </a:solidFill>
                <a:effectLst/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rPr>
              <a:t>http://www.lspjy.com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5E14-863B-45D3-9889-E6A73AC014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3F08-0B15-4B2C-A9B7-59E59F5AE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5E14-863B-45D3-9889-E6A73AC014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3F08-0B15-4B2C-A9B7-59E59F5AE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5E14-863B-45D3-9889-E6A73AC014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3F08-0B15-4B2C-A9B7-59E59F5AE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5E14-863B-45D3-9889-E6A73AC014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3F08-0B15-4B2C-A9B7-59E59F5AE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5E14-863B-45D3-9889-E6A73AC014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3F08-0B15-4B2C-A9B7-59E59F5AE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5E14-863B-45D3-9889-E6A73AC014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3F08-0B15-4B2C-A9B7-59E59F5AE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5E14-863B-45D3-9889-E6A73AC014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3F08-0B15-4B2C-A9B7-59E59F5AE7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65E14-863B-45D3-9889-E6A73AC014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3F08-0B15-4B2C-A9B7-59E59F5AE7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alphaModFix amt="21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30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7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1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3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55.GIF"/><Relationship Id="rId1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image" Target="../media/image56.png"/><Relationship Id="rId2" Type="http://schemas.openxmlformats.org/officeDocument/2006/relationships/image" Target="../media/image55.GIF"/><Relationship Id="rId1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图片 11267"/>
          <p:cNvPicPr>
            <a:picLocks noChangeAspect="1"/>
          </p:cNvPicPr>
          <p:nvPr/>
        </p:nvPicPr>
        <p:blipFill>
          <a:blip r:embed="rId1"/>
          <a:srcRect l="7762" t="28445" r="6160" b="20427"/>
          <a:stretch>
            <a:fillRect/>
          </a:stretch>
        </p:blipFill>
        <p:spPr>
          <a:xfrm>
            <a:off x="7164388" y="404813"/>
            <a:ext cx="15843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/>
          <p:cNvPicPr>
            <a:picLocks noChangeAspect="1"/>
          </p:cNvPicPr>
          <p:nvPr/>
        </p:nvPicPr>
        <p:blipFill>
          <a:blip r:embed="rId2"/>
          <a:srcRect l="7520" r="5263"/>
          <a:stretch>
            <a:fillRect/>
          </a:stretch>
        </p:blipFill>
        <p:spPr>
          <a:xfrm>
            <a:off x="-89217" y="2458403"/>
            <a:ext cx="1657350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3"/>
          <a:srcRect l="12733"/>
          <a:stretch>
            <a:fillRect/>
          </a:stretch>
        </p:blipFill>
        <p:spPr>
          <a:xfrm>
            <a:off x="-317" y="4752975"/>
            <a:ext cx="1479550" cy="210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946910" y="1700530"/>
            <a:ext cx="508000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9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古诗擂台</a:t>
            </a:r>
            <a:endParaRPr lang="zh-CN" altLang="en-US" sz="9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07260" y="1257935"/>
            <a:ext cx="4819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等线" panose="02010600030101010101" charset="-122"/>
                <a:ea typeface="等线" panose="02010600030101010101" charset="-122"/>
              </a:rPr>
              <a:t>g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ǔ    shī   lèi   tái 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图片 11267"/>
          <p:cNvPicPr>
            <a:picLocks noChangeAspect="1"/>
          </p:cNvPicPr>
          <p:nvPr/>
        </p:nvPicPr>
        <p:blipFill>
          <a:blip r:embed="rId1"/>
          <a:srcRect l="7762" t="28445" r="6160" b="20427"/>
          <a:stretch>
            <a:fillRect/>
          </a:stretch>
        </p:blipFill>
        <p:spPr>
          <a:xfrm>
            <a:off x="7291388" y="54928"/>
            <a:ext cx="15843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2"/>
          <a:srcRect l="12733"/>
          <a:stretch>
            <a:fillRect/>
          </a:stretch>
        </p:blipFill>
        <p:spPr>
          <a:xfrm>
            <a:off x="-317" y="4752975"/>
            <a:ext cx="1479550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7171"/>
          <p:cNvPicPr>
            <a:picLocks noChangeAspect="1"/>
          </p:cNvPicPr>
          <p:nvPr/>
        </p:nvPicPr>
        <p:blipFill>
          <a:blip r:embed="rId3"/>
          <a:srcRect l="6058"/>
          <a:stretch>
            <a:fillRect/>
          </a:stretch>
        </p:blipFill>
        <p:spPr>
          <a:xfrm>
            <a:off x="7354570" y="4220210"/>
            <a:ext cx="1789430" cy="2665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椭圆 2"/>
          <p:cNvSpPr/>
          <p:nvPr/>
        </p:nvSpPr>
        <p:spPr>
          <a:xfrm>
            <a:off x="3851910" y="2378710"/>
            <a:ext cx="811530" cy="756285"/>
          </a:xfrm>
          <a:prstGeom prst="ellipse">
            <a:avLst/>
          </a:prstGeom>
          <a:noFill/>
          <a:ln w="53975" cmpd="sng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04920" y="2296160"/>
            <a:ext cx="678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  <a:endParaRPr lang="zh-CN" altLang="en-US" sz="5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曲线连接符 4"/>
          <p:cNvCxnSpPr/>
          <p:nvPr/>
        </p:nvCxnSpPr>
        <p:spPr>
          <a:xfrm rot="16200000" flipV="1">
            <a:off x="2496185" y="702945"/>
            <a:ext cx="1675765" cy="1675765"/>
          </a:xfrm>
          <a:prstGeom prst="curvedConnector3">
            <a:avLst>
              <a:gd name="adj1" fmla="val 4998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弧形 5"/>
          <p:cNvSpPr/>
          <p:nvPr/>
        </p:nvSpPr>
        <p:spPr>
          <a:xfrm rot="8220000">
            <a:off x="1417955" y="-168275"/>
            <a:ext cx="1800225" cy="180022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曲线连接符 7"/>
          <p:cNvCxnSpPr/>
          <p:nvPr/>
        </p:nvCxnSpPr>
        <p:spPr>
          <a:xfrm rot="5400000">
            <a:off x="2285365" y="2905760"/>
            <a:ext cx="1580515" cy="1580515"/>
          </a:xfrm>
          <a:prstGeom prst="curvedConnector3">
            <a:avLst>
              <a:gd name="adj1" fmla="val 5002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弧形 8"/>
          <p:cNvSpPr/>
          <p:nvPr/>
        </p:nvSpPr>
        <p:spPr>
          <a:xfrm rot="18060000">
            <a:off x="1670050" y="3553460"/>
            <a:ext cx="1800225" cy="1800225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曲线连接符 9"/>
          <p:cNvCxnSpPr/>
          <p:nvPr/>
        </p:nvCxnSpPr>
        <p:spPr>
          <a:xfrm flipV="1">
            <a:off x="4663440" y="1459230"/>
            <a:ext cx="2212975" cy="1276985"/>
          </a:xfrm>
          <a:prstGeom prst="curvedConnector3">
            <a:avLst>
              <a:gd name="adj1" fmla="val 50014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弧形 10"/>
          <p:cNvSpPr/>
          <p:nvPr/>
        </p:nvSpPr>
        <p:spPr>
          <a:xfrm rot="7080000">
            <a:off x="5236845" y="527685"/>
            <a:ext cx="1800225" cy="1800225"/>
          </a:xfrm>
          <a:prstGeom prst="arc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曲线连接符 11"/>
          <p:cNvCxnSpPr/>
          <p:nvPr/>
        </p:nvCxnSpPr>
        <p:spPr>
          <a:xfrm rot="10800000">
            <a:off x="4483100" y="3076575"/>
            <a:ext cx="1456690" cy="1143635"/>
          </a:xfrm>
          <a:prstGeom prst="curvedConnector3">
            <a:avLst>
              <a:gd name="adj1" fmla="val 49956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757680" y="210185"/>
            <a:ext cx="1257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下雨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45845" y="855345"/>
            <a:ext cx="1257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下雪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6135" y="3695700"/>
            <a:ext cx="1257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上下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82395" y="4340860"/>
            <a:ext cx="1257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山下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06870" y="1000125"/>
            <a:ext cx="1257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下棋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06870" y="1651000"/>
            <a:ext cx="1257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下车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70880" y="3925570"/>
            <a:ext cx="1257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下巴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2" name="图片 7171"/>
          <p:cNvPicPr>
            <a:picLocks noChangeAspect="1"/>
          </p:cNvPicPr>
          <p:nvPr/>
        </p:nvPicPr>
        <p:blipFill>
          <a:blip r:embed="rId1"/>
          <a:srcRect l="6058"/>
          <a:stretch>
            <a:fillRect/>
          </a:stretch>
        </p:blipFill>
        <p:spPr>
          <a:xfrm>
            <a:off x="5148263" y="1655763"/>
            <a:ext cx="3995737" cy="522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/>
          <p:cNvPicPr>
            <a:picLocks noChangeAspect="1"/>
          </p:cNvPicPr>
          <p:nvPr/>
        </p:nvPicPr>
        <p:blipFill>
          <a:blip r:embed="rId2"/>
          <a:srcRect r="7088"/>
          <a:stretch>
            <a:fillRect/>
          </a:stretch>
        </p:blipFill>
        <p:spPr>
          <a:xfrm>
            <a:off x="1185545" y="282258"/>
            <a:ext cx="1893888" cy="158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7174"/>
          <p:cNvPicPr>
            <a:picLocks noChangeAspect="1"/>
          </p:cNvPicPr>
          <p:nvPr/>
        </p:nvPicPr>
        <p:blipFill>
          <a:blip r:embed="rId3"/>
          <a:srcRect r="8870"/>
          <a:stretch>
            <a:fillRect/>
          </a:stretch>
        </p:blipFill>
        <p:spPr>
          <a:xfrm>
            <a:off x="1268095" y="2148205"/>
            <a:ext cx="1728788" cy="174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59180" y="4153535"/>
            <a:ext cx="4439920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yǔ diǎn r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雨点儿</a:t>
            </a:r>
            <a:endParaRPr lang="zh-CN" altLang="en-US" sz="6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图片 11267"/>
          <p:cNvPicPr>
            <a:picLocks noChangeAspect="1"/>
          </p:cNvPicPr>
          <p:nvPr/>
        </p:nvPicPr>
        <p:blipFill>
          <a:blip r:embed="rId1"/>
          <a:srcRect l="7762" t="28445" r="6160" b="20427"/>
          <a:stretch>
            <a:fillRect/>
          </a:stretch>
        </p:blipFill>
        <p:spPr>
          <a:xfrm>
            <a:off x="7164388" y="404813"/>
            <a:ext cx="15843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2"/>
          <a:srcRect l="12733"/>
          <a:stretch>
            <a:fillRect/>
          </a:stretch>
        </p:blipFill>
        <p:spPr>
          <a:xfrm>
            <a:off x="-317" y="4752975"/>
            <a:ext cx="1479550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9219" descr="u=997368421,3731439831&amp;fm=27&amp;gp=0"/>
          <p:cNvPicPr>
            <a:picLocks noChangeAspect="1"/>
          </p:cNvPicPr>
          <p:nvPr/>
        </p:nvPicPr>
        <p:blipFill>
          <a:blip r:embed="rId3"/>
          <a:srcRect b="3212"/>
          <a:stretch>
            <a:fillRect/>
          </a:stretch>
        </p:blipFill>
        <p:spPr>
          <a:xfrm>
            <a:off x="254000" y="518160"/>
            <a:ext cx="2651760" cy="3542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9221"/>
          <p:cNvPicPr>
            <a:picLocks noChangeAspect="1"/>
          </p:cNvPicPr>
          <p:nvPr/>
        </p:nvPicPr>
        <p:blipFill>
          <a:blip r:embed="rId4"/>
          <a:srcRect b="9166"/>
          <a:stretch>
            <a:fillRect/>
          </a:stretch>
        </p:blipFill>
        <p:spPr>
          <a:xfrm>
            <a:off x="3213724" y="1668026"/>
            <a:ext cx="2376557" cy="21585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152515" y="669290"/>
            <a:ext cx="2342515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5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16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雨</a:t>
            </a:r>
            <a:endParaRPr lang="zh-CN" altLang="en-US" sz="16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10375" y="1052830"/>
            <a:ext cx="102616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yǔ</a:t>
            </a:r>
            <a:endParaRPr lang="zh-CN" altLang="en-US" sz="4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10247" name="图片 102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60000">
            <a:off x="6277610" y="1960245"/>
            <a:ext cx="1948815" cy="3263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rcRect r="48356" b="33426"/>
          <a:stretch>
            <a:fillRect/>
          </a:stretch>
        </p:blipFill>
        <p:spPr>
          <a:xfrm>
            <a:off x="6793865" y="2577465"/>
            <a:ext cx="565150" cy="4692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 t="50529" r="33054" b="-11695"/>
          <a:stretch>
            <a:fillRect/>
          </a:stretch>
        </p:blipFill>
        <p:spPr>
          <a:xfrm>
            <a:off x="6810375" y="2860040"/>
            <a:ext cx="711200" cy="4184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rcRect l="47639" t="-2229" b="55785"/>
          <a:stretch>
            <a:fillRect/>
          </a:stretch>
        </p:blipFill>
        <p:spPr>
          <a:xfrm>
            <a:off x="7164705" y="2653030"/>
            <a:ext cx="556260" cy="31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 l="48536" t="48578"/>
          <a:stretch>
            <a:fillRect/>
          </a:stretch>
        </p:blipFill>
        <p:spPr>
          <a:xfrm>
            <a:off x="7164705" y="2926715"/>
            <a:ext cx="546735" cy="3517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69620" y="4625340"/>
            <a:ext cx="7725410" cy="887730"/>
            <a:chOff x="973" y="7217"/>
            <a:chExt cx="12166" cy="13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3" y="7414"/>
              <a:ext cx="1380" cy="3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8" name="图片 102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8" y="7265"/>
              <a:ext cx="1110" cy="11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9" name="图片 1024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" y="7217"/>
              <a:ext cx="1111" cy="12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0" name="图片 1024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67" y="7257"/>
              <a:ext cx="1255" cy="13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1" name="图片 1025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73" y="7257"/>
              <a:ext cx="1137" cy="11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2" name="图片 1025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86" y="7292"/>
              <a:ext cx="1250" cy="122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3" name="图片 1025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358" y="7292"/>
              <a:ext cx="1367" cy="11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4" name="图片 1025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917" y="7292"/>
              <a:ext cx="1222" cy="122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1" name="图片 122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2688" y="-317"/>
            <a:ext cx="4576762" cy="460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直接连接符 12291"/>
          <p:cNvSpPr/>
          <p:nvPr/>
        </p:nvSpPr>
        <p:spPr>
          <a:xfrm>
            <a:off x="2319020" y="724853"/>
            <a:ext cx="0" cy="1223962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293" name="直接连接符 12292"/>
          <p:cNvSpPr/>
          <p:nvPr/>
        </p:nvSpPr>
        <p:spPr>
          <a:xfrm>
            <a:off x="4571683" y="724853"/>
            <a:ext cx="0" cy="9366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pic>
        <p:nvPicPr>
          <p:cNvPr id="11270" name="图片 11269"/>
          <p:cNvPicPr>
            <a:picLocks noChangeAspect="1"/>
          </p:cNvPicPr>
          <p:nvPr/>
        </p:nvPicPr>
        <p:blipFill>
          <a:blip r:embed="rId2"/>
          <a:srcRect l="12733"/>
          <a:stretch>
            <a:fillRect/>
          </a:stretch>
        </p:blipFill>
        <p:spPr>
          <a:xfrm>
            <a:off x="0" y="5316855"/>
            <a:ext cx="1082675" cy="15411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矩形 13315"/>
          <p:cNvSpPr/>
          <p:nvPr/>
        </p:nvSpPr>
        <p:spPr>
          <a:xfrm>
            <a:off x="2360295" y="2064385"/>
            <a:ext cx="792163" cy="12239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7" name="矩形 13316"/>
          <p:cNvSpPr/>
          <p:nvPr/>
        </p:nvSpPr>
        <p:spPr>
          <a:xfrm>
            <a:off x="3479483" y="1948498"/>
            <a:ext cx="1092200" cy="131921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1268" name="图片 11267"/>
          <p:cNvPicPr>
            <a:picLocks noChangeAspect="1"/>
          </p:cNvPicPr>
          <p:nvPr/>
        </p:nvPicPr>
        <p:blipFill>
          <a:blip r:embed="rId3"/>
          <a:srcRect l="7762" t="28445" r="6160" b="20427"/>
          <a:stretch>
            <a:fillRect/>
          </a:stretch>
        </p:blipFill>
        <p:spPr>
          <a:xfrm>
            <a:off x="6887210" y="108585"/>
            <a:ext cx="2136775" cy="873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2" name="图片 7171"/>
          <p:cNvPicPr>
            <a:picLocks noChangeAspect="1"/>
          </p:cNvPicPr>
          <p:nvPr/>
        </p:nvPicPr>
        <p:blipFill>
          <a:blip r:embed="rId1"/>
          <a:srcRect l="6058"/>
          <a:stretch>
            <a:fillRect/>
          </a:stretch>
        </p:blipFill>
        <p:spPr>
          <a:xfrm>
            <a:off x="5148263" y="1655763"/>
            <a:ext cx="3995737" cy="522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/>
          <p:cNvPicPr>
            <a:picLocks noChangeAspect="1"/>
          </p:cNvPicPr>
          <p:nvPr/>
        </p:nvPicPr>
        <p:blipFill>
          <a:blip r:embed="rId2"/>
          <a:srcRect r="7088"/>
          <a:stretch>
            <a:fillRect/>
          </a:stretch>
        </p:blipFill>
        <p:spPr>
          <a:xfrm>
            <a:off x="1185545" y="282258"/>
            <a:ext cx="1893888" cy="158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7174"/>
          <p:cNvPicPr>
            <a:picLocks noChangeAspect="1"/>
          </p:cNvPicPr>
          <p:nvPr/>
        </p:nvPicPr>
        <p:blipFill>
          <a:blip r:embed="rId3"/>
          <a:srcRect r="8870"/>
          <a:stretch>
            <a:fillRect/>
          </a:stretch>
        </p:blipFill>
        <p:spPr>
          <a:xfrm>
            <a:off x="1268095" y="2148205"/>
            <a:ext cx="1728788" cy="174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59180" y="4153535"/>
            <a:ext cx="4439920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yǔ diǎn r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雨点儿</a:t>
            </a:r>
            <a:endParaRPr lang="zh-CN" altLang="en-US" sz="6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790" y="5226050"/>
            <a:ext cx="371475" cy="264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图片 11267"/>
          <p:cNvPicPr>
            <a:picLocks noChangeAspect="1"/>
          </p:cNvPicPr>
          <p:nvPr/>
        </p:nvPicPr>
        <p:blipFill>
          <a:blip r:embed="rId1"/>
          <a:srcRect l="7762" t="28445" r="6160" b="20427"/>
          <a:stretch>
            <a:fillRect/>
          </a:stretch>
        </p:blipFill>
        <p:spPr>
          <a:xfrm>
            <a:off x="7164388" y="404813"/>
            <a:ext cx="15843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/>
          <p:cNvPicPr>
            <a:picLocks noChangeAspect="1"/>
          </p:cNvPicPr>
          <p:nvPr/>
        </p:nvPicPr>
        <p:blipFill>
          <a:blip r:embed="rId2"/>
          <a:srcRect l="7520" r="5263"/>
          <a:stretch>
            <a:fillRect/>
          </a:stretch>
        </p:blipFill>
        <p:spPr>
          <a:xfrm>
            <a:off x="-89217" y="2458403"/>
            <a:ext cx="1657350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3"/>
          <a:srcRect l="12733"/>
          <a:stretch>
            <a:fillRect/>
          </a:stretch>
        </p:blipFill>
        <p:spPr>
          <a:xfrm>
            <a:off x="-317" y="4752975"/>
            <a:ext cx="1479550" cy="210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38250" y="1255395"/>
            <a:ext cx="3591560" cy="3769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3900" b="1">
                <a:latin typeface="楷体" panose="02010609060101010101" pitchFamily="49" charset="-122"/>
                <a:ea typeface="楷体" panose="02010609060101010101" pitchFamily="49" charset="-122"/>
              </a:rPr>
              <a:t>雨</a:t>
            </a:r>
            <a:endParaRPr lang="zh-CN" altLang="en-US" sz="239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55870" y="1399540"/>
            <a:ext cx="3591560" cy="3769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3900" b="1">
                <a:latin typeface="楷体" panose="02010609060101010101" pitchFamily="49" charset="-122"/>
                <a:ea typeface="楷体" panose="02010609060101010101" pitchFamily="49" charset="-122"/>
              </a:rPr>
              <a:t>点</a:t>
            </a:r>
            <a:endParaRPr lang="zh-CN" altLang="en-US" sz="239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5" y="2874010"/>
            <a:ext cx="1273175" cy="819785"/>
          </a:xfrm>
          <a:prstGeom prst="rect">
            <a:avLst/>
          </a:prstGeom>
        </p:spPr>
      </p:pic>
      <p:sp>
        <p:nvSpPr>
          <p:cNvPr id="26" name="Freeform 8"/>
          <p:cNvSpPr/>
          <p:nvPr/>
        </p:nvSpPr>
        <p:spPr bwMode="auto">
          <a:xfrm>
            <a:off x="5485765" y="3693795"/>
            <a:ext cx="391795" cy="762000"/>
          </a:xfrm>
          <a:custGeom>
            <a:avLst/>
            <a:gdLst>
              <a:gd name="T0" fmla="*/ 185 w 636"/>
              <a:gd name="T1" fmla="*/ 1587 h 1590"/>
              <a:gd name="T2" fmla="*/ 166 w 636"/>
              <a:gd name="T3" fmla="*/ 1574 h 1590"/>
              <a:gd name="T4" fmla="*/ 144 w 636"/>
              <a:gd name="T5" fmla="*/ 1551 h 1590"/>
              <a:gd name="T6" fmla="*/ 118 w 636"/>
              <a:gd name="T7" fmla="*/ 1518 h 1590"/>
              <a:gd name="T8" fmla="*/ 91 w 636"/>
              <a:gd name="T9" fmla="*/ 1478 h 1590"/>
              <a:gd name="T10" fmla="*/ 41 w 636"/>
              <a:gd name="T11" fmla="*/ 1366 h 1590"/>
              <a:gd name="T12" fmla="*/ 10 w 636"/>
              <a:gd name="T13" fmla="*/ 1256 h 1590"/>
              <a:gd name="T14" fmla="*/ 0 w 636"/>
              <a:gd name="T15" fmla="*/ 1161 h 1590"/>
              <a:gd name="T16" fmla="*/ 5 w 636"/>
              <a:gd name="T17" fmla="*/ 1111 h 1590"/>
              <a:gd name="T18" fmla="*/ 19 w 636"/>
              <a:gd name="T19" fmla="*/ 1061 h 1590"/>
              <a:gd name="T20" fmla="*/ 46 w 636"/>
              <a:gd name="T21" fmla="*/ 1009 h 1590"/>
              <a:gd name="T22" fmla="*/ 82 w 636"/>
              <a:gd name="T23" fmla="*/ 952 h 1590"/>
              <a:gd name="T24" fmla="*/ 130 w 636"/>
              <a:gd name="T25" fmla="*/ 893 h 1590"/>
              <a:gd name="T26" fmla="*/ 173 w 636"/>
              <a:gd name="T27" fmla="*/ 827 h 1590"/>
              <a:gd name="T28" fmla="*/ 216 w 636"/>
              <a:gd name="T29" fmla="*/ 747 h 1590"/>
              <a:gd name="T30" fmla="*/ 257 w 636"/>
              <a:gd name="T31" fmla="*/ 658 h 1590"/>
              <a:gd name="T32" fmla="*/ 298 w 636"/>
              <a:gd name="T33" fmla="*/ 556 h 1590"/>
              <a:gd name="T34" fmla="*/ 338 w 636"/>
              <a:gd name="T35" fmla="*/ 440 h 1590"/>
              <a:gd name="T36" fmla="*/ 374 w 636"/>
              <a:gd name="T37" fmla="*/ 321 h 1590"/>
              <a:gd name="T38" fmla="*/ 403 w 636"/>
              <a:gd name="T39" fmla="*/ 222 h 1590"/>
              <a:gd name="T40" fmla="*/ 427 w 636"/>
              <a:gd name="T41" fmla="*/ 142 h 1590"/>
              <a:gd name="T42" fmla="*/ 451 w 636"/>
              <a:gd name="T43" fmla="*/ 79 h 1590"/>
              <a:gd name="T44" fmla="*/ 473 w 636"/>
              <a:gd name="T45" fmla="*/ 36 h 1590"/>
              <a:gd name="T46" fmla="*/ 487 w 636"/>
              <a:gd name="T47" fmla="*/ 13 h 1590"/>
              <a:gd name="T48" fmla="*/ 504 w 636"/>
              <a:gd name="T49" fmla="*/ 0 h 1590"/>
              <a:gd name="T50" fmla="*/ 523 w 636"/>
              <a:gd name="T51" fmla="*/ 0 h 1590"/>
              <a:gd name="T52" fmla="*/ 552 w 636"/>
              <a:gd name="T53" fmla="*/ 10 h 1590"/>
              <a:gd name="T54" fmla="*/ 585 w 636"/>
              <a:gd name="T55" fmla="*/ 40 h 1590"/>
              <a:gd name="T56" fmla="*/ 600 w 636"/>
              <a:gd name="T57" fmla="*/ 83 h 1590"/>
              <a:gd name="T58" fmla="*/ 612 w 636"/>
              <a:gd name="T59" fmla="*/ 139 h 1590"/>
              <a:gd name="T60" fmla="*/ 624 w 636"/>
              <a:gd name="T61" fmla="*/ 215 h 1590"/>
              <a:gd name="T62" fmla="*/ 631 w 636"/>
              <a:gd name="T63" fmla="*/ 301 h 1590"/>
              <a:gd name="T64" fmla="*/ 633 w 636"/>
              <a:gd name="T65" fmla="*/ 403 h 1590"/>
              <a:gd name="T66" fmla="*/ 631 w 636"/>
              <a:gd name="T67" fmla="*/ 569 h 1590"/>
              <a:gd name="T68" fmla="*/ 624 w 636"/>
              <a:gd name="T69" fmla="*/ 688 h 1590"/>
              <a:gd name="T70" fmla="*/ 612 w 636"/>
              <a:gd name="T71" fmla="*/ 797 h 1590"/>
              <a:gd name="T72" fmla="*/ 593 w 636"/>
              <a:gd name="T73" fmla="*/ 896 h 1590"/>
              <a:gd name="T74" fmla="*/ 571 w 636"/>
              <a:gd name="T75" fmla="*/ 989 h 1590"/>
              <a:gd name="T76" fmla="*/ 525 w 636"/>
              <a:gd name="T77" fmla="*/ 1141 h 1590"/>
              <a:gd name="T78" fmla="*/ 463 w 636"/>
              <a:gd name="T79" fmla="*/ 1303 h 1590"/>
              <a:gd name="T80" fmla="*/ 391 w 636"/>
              <a:gd name="T81" fmla="*/ 1445 h 1590"/>
              <a:gd name="T82" fmla="*/ 336 w 636"/>
              <a:gd name="T83" fmla="*/ 1504 h 1590"/>
              <a:gd name="T84" fmla="*/ 298 w 636"/>
              <a:gd name="T85" fmla="*/ 1541 h 1590"/>
              <a:gd name="T86" fmla="*/ 259 w 636"/>
              <a:gd name="T87" fmla="*/ 1567 h 1590"/>
              <a:gd name="T88" fmla="*/ 226 w 636"/>
              <a:gd name="T89" fmla="*/ 1584 h 1590"/>
              <a:gd name="T90" fmla="*/ 194 w 636"/>
              <a:gd name="T91" fmla="*/ 1590 h 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6" h="1590">
                <a:moveTo>
                  <a:pt x="194" y="1590"/>
                </a:moveTo>
                <a:lnTo>
                  <a:pt x="190" y="1590"/>
                </a:lnTo>
                <a:lnTo>
                  <a:pt x="185" y="1587"/>
                </a:lnTo>
                <a:lnTo>
                  <a:pt x="178" y="1584"/>
                </a:lnTo>
                <a:lnTo>
                  <a:pt x="173" y="1580"/>
                </a:lnTo>
                <a:lnTo>
                  <a:pt x="166" y="1574"/>
                </a:lnTo>
                <a:lnTo>
                  <a:pt x="158" y="1567"/>
                </a:lnTo>
                <a:lnTo>
                  <a:pt x="151" y="1561"/>
                </a:lnTo>
                <a:lnTo>
                  <a:pt x="144" y="1551"/>
                </a:lnTo>
                <a:lnTo>
                  <a:pt x="135" y="1541"/>
                </a:lnTo>
                <a:lnTo>
                  <a:pt x="127" y="1531"/>
                </a:lnTo>
                <a:lnTo>
                  <a:pt x="118" y="1518"/>
                </a:lnTo>
                <a:lnTo>
                  <a:pt x="108" y="1504"/>
                </a:lnTo>
                <a:lnTo>
                  <a:pt x="101" y="1491"/>
                </a:lnTo>
                <a:lnTo>
                  <a:pt x="91" y="1478"/>
                </a:lnTo>
                <a:lnTo>
                  <a:pt x="72" y="1445"/>
                </a:lnTo>
                <a:lnTo>
                  <a:pt x="55" y="1405"/>
                </a:lnTo>
                <a:lnTo>
                  <a:pt x="41" y="1366"/>
                </a:lnTo>
                <a:lnTo>
                  <a:pt x="29" y="1326"/>
                </a:lnTo>
                <a:lnTo>
                  <a:pt x="19" y="1293"/>
                </a:lnTo>
                <a:lnTo>
                  <a:pt x="10" y="1256"/>
                </a:lnTo>
                <a:lnTo>
                  <a:pt x="5" y="1223"/>
                </a:lnTo>
                <a:lnTo>
                  <a:pt x="0" y="1190"/>
                </a:lnTo>
                <a:lnTo>
                  <a:pt x="0" y="1161"/>
                </a:lnTo>
                <a:lnTo>
                  <a:pt x="0" y="1144"/>
                </a:lnTo>
                <a:lnTo>
                  <a:pt x="3" y="1128"/>
                </a:lnTo>
                <a:lnTo>
                  <a:pt x="5" y="1111"/>
                </a:lnTo>
                <a:lnTo>
                  <a:pt x="10" y="1094"/>
                </a:lnTo>
                <a:lnTo>
                  <a:pt x="15" y="1078"/>
                </a:lnTo>
                <a:lnTo>
                  <a:pt x="19" y="1061"/>
                </a:lnTo>
                <a:lnTo>
                  <a:pt x="29" y="1045"/>
                </a:lnTo>
                <a:lnTo>
                  <a:pt x="36" y="1028"/>
                </a:lnTo>
                <a:lnTo>
                  <a:pt x="46" y="1009"/>
                </a:lnTo>
                <a:lnTo>
                  <a:pt x="58" y="992"/>
                </a:lnTo>
                <a:lnTo>
                  <a:pt x="70" y="972"/>
                </a:lnTo>
                <a:lnTo>
                  <a:pt x="82" y="952"/>
                </a:lnTo>
                <a:lnTo>
                  <a:pt x="96" y="936"/>
                </a:lnTo>
                <a:lnTo>
                  <a:pt x="113" y="916"/>
                </a:lnTo>
                <a:lnTo>
                  <a:pt x="130" y="893"/>
                </a:lnTo>
                <a:lnTo>
                  <a:pt x="146" y="873"/>
                </a:lnTo>
                <a:lnTo>
                  <a:pt x="161" y="850"/>
                </a:lnTo>
                <a:lnTo>
                  <a:pt x="173" y="827"/>
                </a:lnTo>
                <a:lnTo>
                  <a:pt x="187" y="800"/>
                </a:lnTo>
                <a:lnTo>
                  <a:pt x="202" y="774"/>
                </a:lnTo>
                <a:lnTo>
                  <a:pt x="216" y="747"/>
                </a:lnTo>
                <a:lnTo>
                  <a:pt x="228" y="718"/>
                </a:lnTo>
                <a:lnTo>
                  <a:pt x="242" y="688"/>
                </a:lnTo>
                <a:lnTo>
                  <a:pt x="257" y="658"/>
                </a:lnTo>
                <a:lnTo>
                  <a:pt x="271" y="625"/>
                </a:lnTo>
                <a:lnTo>
                  <a:pt x="283" y="589"/>
                </a:lnTo>
                <a:lnTo>
                  <a:pt x="298" y="556"/>
                </a:lnTo>
                <a:lnTo>
                  <a:pt x="312" y="516"/>
                </a:lnTo>
                <a:lnTo>
                  <a:pt x="326" y="479"/>
                </a:lnTo>
                <a:lnTo>
                  <a:pt x="338" y="440"/>
                </a:lnTo>
                <a:lnTo>
                  <a:pt x="353" y="397"/>
                </a:lnTo>
                <a:lnTo>
                  <a:pt x="367" y="357"/>
                </a:lnTo>
                <a:lnTo>
                  <a:pt x="374" y="321"/>
                </a:lnTo>
                <a:lnTo>
                  <a:pt x="384" y="284"/>
                </a:lnTo>
                <a:lnTo>
                  <a:pt x="394" y="251"/>
                </a:lnTo>
                <a:lnTo>
                  <a:pt x="403" y="222"/>
                </a:lnTo>
                <a:lnTo>
                  <a:pt x="410" y="192"/>
                </a:lnTo>
                <a:lnTo>
                  <a:pt x="420" y="165"/>
                </a:lnTo>
                <a:lnTo>
                  <a:pt x="427" y="142"/>
                </a:lnTo>
                <a:lnTo>
                  <a:pt x="437" y="119"/>
                </a:lnTo>
                <a:lnTo>
                  <a:pt x="444" y="99"/>
                </a:lnTo>
                <a:lnTo>
                  <a:pt x="451" y="79"/>
                </a:lnTo>
                <a:lnTo>
                  <a:pt x="458" y="63"/>
                </a:lnTo>
                <a:lnTo>
                  <a:pt x="465" y="50"/>
                </a:lnTo>
                <a:lnTo>
                  <a:pt x="473" y="36"/>
                </a:lnTo>
                <a:lnTo>
                  <a:pt x="477" y="27"/>
                </a:lnTo>
                <a:lnTo>
                  <a:pt x="482" y="17"/>
                </a:lnTo>
                <a:lnTo>
                  <a:pt x="487" y="13"/>
                </a:lnTo>
                <a:lnTo>
                  <a:pt x="492" y="7"/>
                </a:lnTo>
                <a:lnTo>
                  <a:pt x="499" y="3"/>
                </a:lnTo>
                <a:lnTo>
                  <a:pt x="504" y="0"/>
                </a:lnTo>
                <a:lnTo>
                  <a:pt x="511" y="0"/>
                </a:lnTo>
                <a:lnTo>
                  <a:pt x="516" y="0"/>
                </a:lnTo>
                <a:lnTo>
                  <a:pt x="523" y="0"/>
                </a:lnTo>
                <a:lnTo>
                  <a:pt x="530" y="3"/>
                </a:lnTo>
                <a:lnTo>
                  <a:pt x="537" y="3"/>
                </a:lnTo>
                <a:lnTo>
                  <a:pt x="552" y="10"/>
                </a:lnTo>
                <a:lnTo>
                  <a:pt x="564" y="20"/>
                </a:lnTo>
                <a:lnTo>
                  <a:pt x="576" y="30"/>
                </a:lnTo>
                <a:lnTo>
                  <a:pt x="585" y="40"/>
                </a:lnTo>
                <a:lnTo>
                  <a:pt x="590" y="53"/>
                </a:lnTo>
                <a:lnTo>
                  <a:pt x="595" y="66"/>
                </a:lnTo>
                <a:lnTo>
                  <a:pt x="600" y="83"/>
                </a:lnTo>
                <a:lnTo>
                  <a:pt x="605" y="99"/>
                </a:lnTo>
                <a:lnTo>
                  <a:pt x="607" y="119"/>
                </a:lnTo>
                <a:lnTo>
                  <a:pt x="612" y="139"/>
                </a:lnTo>
                <a:lnTo>
                  <a:pt x="617" y="162"/>
                </a:lnTo>
                <a:lnTo>
                  <a:pt x="619" y="189"/>
                </a:lnTo>
                <a:lnTo>
                  <a:pt x="624" y="215"/>
                </a:lnTo>
                <a:lnTo>
                  <a:pt x="626" y="241"/>
                </a:lnTo>
                <a:lnTo>
                  <a:pt x="629" y="271"/>
                </a:lnTo>
                <a:lnTo>
                  <a:pt x="631" y="301"/>
                </a:lnTo>
                <a:lnTo>
                  <a:pt x="633" y="334"/>
                </a:lnTo>
                <a:lnTo>
                  <a:pt x="633" y="370"/>
                </a:lnTo>
                <a:lnTo>
                  <a:pt x="633" y="403"/>
                </a:lnTo>
                <a:lnTo>
                  <a:pt x="636" y="443"/>
                </a:lnTo>
                <a:lnTo>
                  <a:pt x="633" y="526"/>
                </a:lnTo>
                <a:lnTo>
                  <a:pt x="631" y="569"/>
                </a:lnTo>
                <a:lnTo>
                  <a:pt x="631" y="608"/>
                </a:lnTo>
                <a:lnTo>
                  <a:pt x="626" y="648"/>
                </a:lnTo>
                <a:lnTo>
                  <a:pt x="624" y="688"/>
                </a:lnTo>
                <a:lnTo>
                  <a:pt x="621" y="724"/>
                </a:lnTo>
                <a:lnTo>
                  <a:pt x="617" y="761"/>
                </a:lnTo>
                <a:lnTo>
                  <a:pt x="612" y="797"/>
                </a:lnTo>
                <a:lnTo>
                  <a:pt x="605" y="830"/>
                </a:lnTo>
                <a:lnTo>
                  <a:pt x="600" y="866"/>
                </a:lnTo>
                <a:lnTo>
                  <a:pt x="593" y="896"/>
                </a:lnTo>
                <a:lnTo>
                  <a:pt x="585" y="929"/>
                </a:lnTo>
                <a:lnTo>
                  <a:pt x="578" y="959"/>
                </a:lnTo>
                <a:lnTo>
                  <a:pt x="571" y="989"/>
                </a:lnTo>
                <a:lnTo>
                  <a:pt x="561" y="1015"/>
                </a:lnTo>
                <a:lnTo>
                  <a:pt x="542" y="1078"/>
                </a:lnTo>
                <a:lnTo>
                  <a:pt x="525" y="1141"/>
                </a:lnTo>
                <a:lnTo>
                  <a:pt x="506" y="1197"/>
                </a:lnTo>
                <a:lnTo>
                  <a:pt x="485" y="1253"/>
                </a:lnTo>
                <a:lnTo>
                  <a:pt x="463" y="1303"/>
                </a:lnTo>
                <a:lnTo>
                  <a:pt x="441" y="1356"/>
                </a:lnTo>
                <a:lnTo>
                  <a:pt x="418" y="1402"/>
                </a:lnTo>
                <a:lnTo>
                  <a:pt x="391" y="1445"/>
                </a:lnTo>
                <a:lnTo>
                  <a:pt x="362" y="1478"/>
                </a:lnTo>
                <a:lnTo>
                  <a:pt x="350" y="1491"/>
                </a:lnTo>
                <a:lnTo>
                  <a:pt x="336" y="1504"/>
                </a:lnTo>
                <a:lnTo>
                  <a:pt x="324" y="1518"/>
                </a:lnTo>
                <a:lnTo>
                  <a:pt x="310" y="1531"/>
                </a:lnTo>
                <a:lnTo>
                  <a:pt x="298" y="1541"/>
                </a:lnTo>
                <a:lnTo>
                  <a:pt x="283" y="1551"/>
                </a:lnTo>
                <a:lnTo>
                  <a:pt x="271" y="1561"/>
                </a:lnTo>
                <a:lnTo>
                  <a:pt x="259" y="1567"/>
                </a:lnTo>
                <a:lnTo>
                  <a:pt x="247" y="1574"/>
                </a:lnTo>
                <a:lnTo>
                  <a:pt x="235" y="1580"/>
                </a:lnTo>
                <a:lnTo>
                  <a:pt x="226" y="1584"/>
                </a:lnTo>
                <a:lnTo>
                  <a:pt x="214" y="1587"/>
                </a:lnTo>
                <a:lnTo>
                  <a:pt x="204" y="1590"/>
                </a:lnTo>
                <a:lnTo>
                  <a:pt x="194" y="1590"/>
                </a:lnTo>
                <a:lnTo>
                  <a:pt x="194" y="1590"/>
                </a:lnTo>
              </a:path>
            </a:pathLst>
          </a:custGeom>
          <a:solidFill>
            <a:srgbClr val="FFFF00"/>
          </a:solidFill>
          <a:ln w="8890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147435" y="3693795"/>
            <a:ext cx="1957070" cy="761365"/>
            <a:chOff x="4515" y="6655"/>
            <a:chExt cx="2624" cy="860"/>
          </a:xfrm>
        </p:grpSpPr>
        <p:sp>
          <p:nvSpPr>
            <p:cNvPr id="28" name="Freeform 9"/>
            <p:cNvSpPr/>
            <p:nvPr/>
          </p:nvSpPr>
          <p:spPr bwMode="auto">
            <a:xfrm>
              <a:off x="4515" y="6904"/>
              <a:ext cx="521" cy="554"/>
            </a:xfrm>
            <a:custGeom>
              <a:avLst/>
              <a:gdLst>
                <a:gd name="T0" fmla="*/ 7 w 753"/>
                <a:gd name="T1" fmla="*/ 50 h 830"/>
                <a:gd name="T2" fmla="*/ 19 w 753"/>
                <a:gd name="T3" fmla="*/ 40 h 830"/>
                <a:gd name="T4" fmla="*/ 33 w 753"/>
                <a:gd name="T5" fmla="*/ 30 h 830"/>
                <a:gd name="T6" fmla="*/ 53 w 753"/>
                <a:gd name="T7" fmla="*/ 20 h 830"/>
                <a:gd name="T8" fmla="*/ 74 w 753"/>
                <a:gd name="T9" fmla="*/ 13 h 830"/>
                <a:gd name="T10" fmla="*/ 103 w 753"/>
                <a:gd name="T11" fmla="*/ 7 h 830"/>
                <a:gd name="T12" fmla="*/ 137 w 753"/>
                <a:gd name="T13" fmla="*/ 0 h 830"/>
                <a:gd name="T14" fmla="*/ 175 w 753"/>
                <a:gd name="T15" fmla="*/ 0 h 830"/>
                <a:gd name="T16" fmla="*/ 235 w 753"/>
                <a:gd name="T17" fmla="*/ 0 h 830"/>
                <a:gd name="T18" fmla="*/ 271 w 753"/>
                <a:gd name="T19" fmla="*/ 3 h 830"/>
                <a:gd name="T20" fmla="*/ 309 w 753"/>
                <a:gd name="T21" fmla="*/ 13 h 830"/>
                <a:gd name="T22" fmla="*/ 348 w 753"/>
                <a:gd name="T23" fmla="*/ 23 h 830"/>
                <a:gd name="T24" fmla="*/ 386 w 753"/>
                <a:gd name="T25" fmla="*/ 40 h 830"/>
                <a:gd name="T26" fmla="*/ 427 w 753"/>
                <a:gd name="T27" fmla="*/ 60 h 830"/>
                <a:gd name="T28" fmla="*/ 470 w 753"/>
                <a:gd name="T29" fmla="*/ 83 h 830"/>
                <a:gd name="T30" fmla="*/ 515 w 753"/>
                <a:gd name="T31" fmla="*/ 113 h 830"/>
                <a:gd name="T32" fmla="*/ 559 w 753"/>
                <a:gd name="T33" fmla="*/ 149 h 830"/>
                <a:gd name="T34" fmla="*/ 597 w 753"/>
                <a:gd name="T35" fmla="*/ 185 h 830"/>
                <a:gd name="T36" fmla="*/ 631 w 753"/>
                <a:gd name="T37" fmla="*/ 222 h 830"/>
                <a:gd name="T38" fmla="*/ 662 w 753"/>
                <a:gd name="T39" fmla="*/ 261 h 830"/>
                <a:gd name="T40" fmla="*/ 686 w 753"/>
                <a:gd name="T41" fmla="*/ 301 h 830"/>
                <a:gd name="T42" fmla="*/ 707 w 753"/>
                <a:gd name="T43" fmla="*/ 344 h 830"/>
                <a:gd name="T44" fmla="*/ 724 w 753"/>
                <a:gd name="T45" fmla="*/ 387 h 830"/>
                <a:gd name="T46" fmla="*/ 734 w 753"/>
                <a:gd name="T47" fmla="*/ 430 h 830"/>
                <a:gd name="T48" fmla="*/ 748 w 753"/>
                <a:gd name="T49" fmla="*/ 509 h 830"/>
                <a:gd name="T50" fmla="*/ 753 w 753"/>
                <a:gd name="T51" fmla="*/ 582 h 830"/>
                <a:gd name="T52" fmla="*/ 748 w 753"/>
                <a:gd name="T53" fmla="*/ 652 h 830"/>
                <a:gd name="T54" fmla="*/ 734 w 753"/>
                <a:gd name="T55" fmla="*/ 718 h 830"/>
                <a:gd name="T56" fmla="*/ 724 w 753"/>
                <a:gd name="T57" fmla="*/ 747 h 830"/>
                <a:gd name="T58" fmla="*/ 712 w 753"/>
                <a:gd name="T59" fmla="*/ 771 h 830"/>
                <a:gd name="T60" fmla="*/ 698 w 753"/>
                <a:gd name="T61" fmla="*/ 790 h 830"/>
                <a:gd name="T62" fmla="*/ 683 w 753"/>
                <a:gd name="T63" fmla="*/ 807 h 830"/>
                <a:gd name="T64" fmla="*/ 667 w 753"/>
                <a:gd name="T65" fmla="*/ 817 h 830"/>
                <a:gd name="T66" fmla="*/ 650 w 753"/>
                <a:gd name="T67" fmla="*/ 827 h 830"/>
                <a:gd name="T68" fmla="*/ 631 w 753"/>
                <a:gd name="T69" fmla="*/ 830 h 830"/>
                <a:gd name="T70" fmla="*/ 602 w 753"/>
                <a:gd name="T71" fmla="*/ 830 h 830"/>
                <a:gd name="T72" fmla="*/ 578 w 753"/>
                <a:gd name="T73" fmla="*/ 820 h 830"/>
                <a:gd name="T74" fmla="*/ 547 w 753"/>
                <a:gd name="T75" fmla="*/ 797 h 830"/>
                <a:gd name="T76" fmla="*/ 508 w 753"/>
                <a:gd name="T77" fmla="*/ 764 h 830"/>
                <a:gd name="T78" fmla="*/ 465 w 753"/>
                <a:gd name="T79" fmla="*/ 718 h 830"/>
                <a:gd name="T80" fmla="*/ 415 w 753"/>
                <a:gd name="T81" fmla="*/ 661 h 830"/>
                <a:gd name="T82" fmla="*/ 374 w 753"/>
                <a:gd name="T83" fmla="*/ 609 h 830"/>
                <a:gd name="T84" fmla="*/ 348 w 753"/>
                <a:gd name="T85" fmla="*/ 569 h 830"/>
                <a:gd name="T86" fmla="*/ 316 w 753"/>
                <a:gd name="T87" fmla="*/ 526 h 830"/>
                <a:gd name="T88" fmla="*/ 288 w 753"/>
                <a:gd name="T89" fmla="*/ 483 h 830"/>
                <a:gd name="T90" fmla="*/ 254 w 753"/>
                <a:gd name="T91" fmla="*/ 433 h 830"/>
                <a:gd name="T92" fmla="*/ 218 w 753"/>
                <a:gd name="T93" fmla="*/ 387 h 830"/>
                <a:gd name="T94" fmla="*/ 187 w 753"/>
                <a:gd name="T95" fmla="*/ 347 h 830"/>
                <a:gd name="T96" fmla="*/ 144 w 753"/>
                <a:gd name="T97" fmla="*/ 288 h 830"/>
                <a:gd name="T98" fmla="*/ 117 w 753"/>
                <a:gd name="T99" fmla="*/ 255 h 830"/>
                <a:gd name="T100" fmla="*/ 93 w 753"/>
                <a:gd name="T101" fmla="*/ 225 h 830"/>
                <a:gd name="T102" fmla="*/ 74 w 753"/>
                <a:gd name="T103" fmla="*/ 195 h 830"/>
                <a:gd name="T104" fmla="*/ 55 w 753"/>
                <a:gd name="T105" fmla="*/ 169 h 830"/>
                <a:gd name="T106" fmla="*/ 38 w 753"/>
                <a:gd name="T107" fmla="*/ 149 h 830"/>
                <a:gd name="T108" fmla="*/ 26 w 753"/>
                <a:gd name="T109" fmla="*/ 126 h 830"/>
                <a:gd name="T110" fmla="*/ 14 w 753"/>
                <a:gd name="T111" fmla="*/ 109 h 830"/>
                <a:gd name="T112" fmla="*/ 7 w 753"/>
                <a:gd name="T113" fmla="*/ 96 h 830"/>
                <a:gd name="T114" fmla="*/ 2 w 753"/>
                <a:gd name="T115" fmla="*/ 83 h 830"/>
                <a:gd name="T116" fmla="*/ 0 w 753"/>
                <a:gd name="T117" fmla="*/ 73 h 830"/>
                <a:gd name="T118" fmla="*/ 0 w 753"/>
                <a:gd name="T119" fmla="*/ 63 h 830"/>
                <a:gd name="T120" fmla="*/ 2 w 753"/>
                <a:gd name="T121" fmla="*/ 56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3" h="830">
                  <a:moveTo>
                    <a:pt x="2" y="56"/>
                  </a:moveTo>
                  <a:lnTo>
                    <a:pt x="7" y="50"/>
                  </a:lnTo>
                  <a:lnTo>
                    <a:pt x="12" y="46"/>
                  </a:lnTo>
                  <a:lnTo>
                    <a:pt x="19" y="40"/>
                  </a:lnTo>
                  <a:lnTo>
                    <a:pt x="26" y="37"/>
                  </a:lnTo>
                  <a:lnTo>
                    <a:pt x="33" y="30"/>
                  </a:lnTo>
                  <a:lnTo>
                    <a:pt x="43" y="27"/>
                  </a:lnTo>
                  <a:lnTo>
                    <a:pt x="53" y="20"/>
                  </a:lnTo>
                  <a:lnTo>
                    <a:pt x="62" y="17"/>
                  </a:lnTo>
                  <a:lnTo>
                    <a:pt x="74" y="13"/>
                  </a:lnTo>
                  <a:lnTo>
                    <a:pt x="89" y="10"/>
                  </a:lnTo>
                  <a:lnTo>
                    <a:pt x="103" y="7"/>
                  </a:lnTo>
                  <a:lnTo>
                    <a:pt x="120" y="3"/>
                  </a:lnTo>
                  <a:lnTo>
                    <a:pt x="137" y="0"/>
                  </a:lnTo>
                  <a:lnTo>
                    <a:pt x="156" y="0"/>
                  </a:lnTo>
                  <a:lnTo>
                    <a:pt x="175" y="0"/>
                  </a:lnTo>
                  <a:lnTo>
                    <a:pt x="197" y="0"/>
                  </a:lnTo>
                  <a:lnTo>
                    <a:pt x="235" y="0"/>
                  </a:lnTo>
                  <a:lnTo>
                    <a:pt x="252" y="3"/>
                  </a:lnTo>
                  <a:lnTo>
                    <a:pt x="271" y="3"/>
                  </a:lnTo>
                  <a:lnTo>
                    <a:pt x="290" y="7"/>
                  </a:lnTo>
                  <a:lnTo>
                    <a:pt x="309" y="13"/>
                  </a:lnTo>
                  <a:lnTo>
                    <a:pt x="328" y="17"/>
                  </a:lnTo>
                  <a:lnTo>
                    <a:pt x="348" y="23"/>
                  </a:lnTo>
                  <a:lnTo>
                    <a:pt x="367" y="30"/>
                  </a:lnTo>
                  <a:lnTo>
                    <a:pt x="386" y="40"/>
                  </a:lnTo>
                  <a:lnTo>
                    <a:pt x="408" y="50"/>
                  </a:lnTo>
                  <a:lnTo>
                    <a:pt x="427" y="60"/>
                  </a:lnTo>
                  <a:lnTo>
                    <a:pt x="448" y="70"/>
                  </a:lnTo>
                  <a:lnTo>
                    <a:pt x="470" y="83"/>
                  </a:lnTo>
                  <a:lnTo>
                    <a:pt x="492" y="99"/>
                  </a:lnTo>
                  <a:lnTo>
                    <a:pt x="515" y="113"/>
                  </a:lnTo>
                  <a:lnTo>
                    <a:pt x="537" y="129"/>
                  </a:lnTo>
                  <a:lnTo>
                    <a:pt x="559" y="149"/>
                  </a:lnTo>
                  <a:lnTo>
                    <a:pt x="578" y="165"/>
                  </a:lnTo>
                  <a:lnTo>
                    <a:pt x="597" y="185"/>
                  </a:lnTo>
                  <a:lnTo>
                    <a:pt x="616" y="202"/>
                  </a:lnTo>
                  <a:lnTo>
                    <a:pt x="631" y="222"/>
                  </a:lnTo>
                  <a:lnTo>
                    <a:pt x="647" y="242"/>
                  </a:lnTo>
                  <a:lnTo>
                    <a:pt x="662" y="261"/>
                  </a:lnTo>
                  <a:lnTo>
                    <a:pt x="674" y="281"/>
                  </a:lnTo>
                  <a:lnTo>
                    <a:pt x="686" y="301"/>
                  </a:lnTo>
                  <a:lnTo>
                    <a:pt x="698" y="324"/>
                  </a:lnTo>
                  <a:lnTo>
                    <a:pt x="707" y="344"/>
                  </a:lnTo>
                  <a:lnTo>
                    <a:pt x="717" y="364"/>
                  </a:lnTo>
                  <a:lnTo>
                    <a:pt x="724" y="387"/>
                  </a:lnTo>
                  <a:lnTo>
                    <a:pt x="729" y="407"/>
                  </a:lnTo>
                  <a:lnTo>
                    <a:pt x="734" y="430"/>
                  </a:lnTo>
                  <a:lnTo>
                    <a:pt x="743" y="470"/>
                  </a:lnTo>
                  <a:lnTo>
                    <a:pt x="748" y="509"/>
                  </a:lnTo>
                  <a:lnTo>
                    <a:pt x="751" y="549"/>
                  </a:lnTo>
                  <a:lnTo>
                    <a:pt x="753" y="582"/>
                  </a:lnTo>
                  <a:lnTo>
                    <a:pt x="751" y="618"/>
                  </a:lnTo>
                  <a:lnTo>
                    <a:pt x="748" y="652"/>
                  </a:lnTo>
                  <a:lnTo>
                    <a:pt x="743" y="685"/>
                  </a:lnTo>
                  <a:lnTo>
                    <a:pt x="734" y="718"/>
                  </a:lnTo>
                  <a:lnTo>
                    <a:pt x="729" y="731"/>
                  </a:lnTo>
                  <a:lnTo>
                    <a:pt x="724" y="747"/>
                  </a:lnTo>
                  <a:lnTo>
                    <a:pt x="719" y="757"/>
                  </a:lnTo>
                  <a:lnTo>
                    <a:pt x="712" y="771"/>
                  </a:lnTo>
                  <a:lnTo>
                    <a:pt x="705" y="780"/>
                  </a:lnTo>
                  <a:lnTo>
                    <a:pt x="698" y="790"/>
                  </a:lnTo>
                  <a:lnTo>
                    <a:pt x="691" y="800"/>
                  </a:lnTo>
                  <a:lnTo>
                    <a:pt x="683" y="807"/>
                  </a:lnTo>
                  <a:lnTo>
                    <a:pt x="674" y="814"/>
                  </a:lnTo>
                  <a:lnTo>
                    <a:pt x="667" y="817"/>
                  </a:lnTo>
                  <a:lnTo>
                    <a:pt x="657" y="820"/>
                  </a:lnTo>
                  <a:lnTo>
                    <a:pt x="650" y="827"/>
                  </a:lnTo>
                  <a:lnTo>
                    <a:pt x="640" y="827"/>
                  </a:lnTo>
                  <a:lnTo>
                    <a:pt x="631" y="830"/>
                  </a:lnTo>
                  <a:lnTo>
                    <a:pt x="614" y="830"/>
                  </a:lnTo>
                  <a:lnTo>
                    <a:pt x="602" y="830"/>
                  </a:lnTo>
                  <a:lnTo>
                    <a:pt x="590" y="827"/>
                  </a:lnTo>
                  <a:lnTo>
                    <a:pt x="578" y="820"/>
                  </a:lnTo>
                  <a:lnTo>
                    <a:pt x="563" y="810"/>
                  </a:lnTo>
                  <a:lnTo>
                    <a:pt x="547" y="797"/>
                  </a:lnTo>
                  <a:lnTo>
                    <a:pt x="527" y="780"/>
                  </a:lnTo>
                  <a:lnTo>
                    <a:pt x="508" y="764"/>
                  </a:lnTo>
                  <a:lnTo>
                    <a:pt x="487" y="741"/>
                  </a:lnTo>
                  <a:lnTo>
                    <a:pt x="465" y="718"/>
                  </a:lnTo>
                  <a:lnTo>
                    <a:pt x="441" y="691"/>
                  </a:lnTo>
                  <a:lnTo>
                    <a:pt x="415" y="661"/>
                  </a:lnTo>
                  <a:lnTo>
                    <a:pt x="388" y="625"/>
                  </a:lnTo>
                  <a:lnTo>
                    <a:pt x="374" y="609"/>
                  </a:lnTo>
                  <a:lnTo>
                    <a:pt x="362" y="589"/>
                  </a:lnTo>
                  <a:lnTo>
                    <a:pt x="348" y="569"/>
                  </a:lnTo>
                  <a:lnTo>
                    <a:pt x="333" y="549"/>
                  </a:lnTo>
                  <a:lnTo>
                    <a:pt x="316" y="526"/>
                  </a:lnTo>
                  <a:lnTo>
                    <a:pt x="302" y="506"/>
                  </a:lnTo>
                  <a:lnTo>
                    <a:pt x="288" y="483"/>
                  </a:lnTo>
                  <a:lnTo>
                    <a:pt x="271" y="460"/>
                  </a:lnTo>
                  <a:lnTo>
                    <a:pt x="254" y="433"/>
                  </a:lnTo>
                  <a:lnTo>
                    <a:pt x="235" y="410"/>
                  </a:lnTo>
                  <a:lnTo>
                    <a:pt x="218" y="387"/>
                  </a:lnTo>
                  <a:lnTo>
                    <a:pt x="204" y="367"/>
                  </a:lnTo>
                  <a:lnTo>
                    <a:pt x="187" y="347"/>
                  </a:lnTo>
                  <a:lnTo>
                    <a:pt x="173" y="327"/>
                  </a:lnTo>
                  <a:lnTo>
                    <a:pt x="144" y="288"/>
                  </a:lnTo>
                  <a:lnTo>
                    <a:pt x="132" y="271"/>
                  </a:lnTo>
                  <a:lnTo>
                    <a:pt x="117" y="255"/>
                  </a:lnTo>
                  <a:lnTo>
                    <a:pt x="105" y="238"/>
                  </a:lnTo>
                  <a:lnTo>
                    <a:pt x="93" y="225"/>
                  </a:lnTo>
                  <a:lnTo>
                    <a:pt x="84" y="208"/>
                  </a:lnTo>
                  <a:lnTo>
                    <a:pt x="74" y="195"/>
                  </a:lnTo>
                  <a:lnTo>
                    <a:pt x="65" y="182"/>
                  </a:lnTo>
                  <a:lnTo>
                    <a:pt x="55" y="169"/>
                  </a:lnTo>
                  <a:lnTo>
                    <a:pt x="48" y="159"/>
                  </a:lnTo>
                  <a:lnTo>
                    <a:pt x="38" y="149"/>
                  </a:lnTo>
                  <a:lnTo>
                    <a:pt x="31" y="136"/>
                  </a:lnTo>
                  <a:lnTo>
                    <a:pt x="26" y="126"/>
                  </a:lnTo>
                  <a:lnTo>
                    <a:pt x="19" y="119"/>
                  </a:lnTo>
                  <a:lnTo>
                    <a:pt x="14" y="109"/>
                  </a:lnTo>
                  <a:lnTo>
                    <a:pt x="9" y="103"/>
                  </a:lnTo>
                  <a:lnTo>
                    <a:pt x="7" y="96"/>
                  </a:lnTo>
                  <a:lnTo>
                    <a:pt x="5" y="89"/>
                  </a:lnTo>
                  <a:lnTo>
                    <a:pt x="2" y="83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2" y="56"/>
                  </a:lnTo>
                </a:path>
              </a:pathLst>
            </a:custGeom>
            <a:solidFill>
              <a:srgbClr val="FF0000"/>
            </a:solidFill>
            <a:ln w="889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5428" y="6750"/>
              <a:ext cx="518" cy="614"/>
            </a:xfrm>
            <a:custGeom>
              <a:avLst/>
              <a:gdLst>
                <a:gd name="T0" fmla="*/ 737 w 749"/>
                <a:gd name="T1" fmla="*/ 572 h 919"/>
                <a:gd name="T2" fmla="*/ 744 w 749"/>
                <a:gd name="T3" fmla="*/ 621 h 919"/>
                <a:gd name="T4" fmla="*/ 746 w 749"/>
                <a:gd name="T5" fmla="*/ 664 h 919"/>
                <a:gd name="T6" fmla="*/ 749 w 749"/>
                <a:gd name="T7" fmla="*/ 704 h 919"/>
                <a:gd name="T8" fmla="*/ 746 w 749"/>
                <a:gd name="T9" fmla="*/ 737 h 919"/>
                <a:gd name="T10" fmla="*/ 739 w 749"/>
                <a:gd name="T11" fmla="*/ 770 h 919"/>
                <a:gd name="T12" fmla="*/ 729 w 749"/>
                <a:gd name="T13" fmla="*/ 797 h 919"/>
                <a:gd name="T14" fmla="*/ 717 w 749"/>
                <a:gd name="T15" fmla="*/ 820 h 919"/>
                <a:gd name="T16" fmla="*/ 691 w 749"/>
                <a:gd name="T17" fmla="*/ 853 h 919"/>
                <a:gd name="T18" fmla="*/ 655 w 749"/>
                <a:gd name="T19" fmla="*/ 886 h 919"/>
                <a:gd name="T20" fmla="*/ 622 w 749"/>
                <a:gd name="T21" fmla="*/ 906 h 919"/>
                <a:gd name="T22" fmla="*/ 595 w 749"/>
                <a:gd name="T23" fmla="*/ 916 h 919"/>
                <a:gd name="T24" fmla="*/ 583 w 749"/>
                <a:gd name="T25" fmla="*/ 919 h 919"/>
                <a:gd name="T26" fmla="*/ 576 w 749"/>
                <a:gd name="T27" fmla="*/ 916 h 919"/>
                <a:gd name="T28" fmla="*/ 566 w 749"/>
                <a:gd name="T29" fmla="*/ 909 h 919"/>
                <a:gd name="T30" fmla="*/ 557 w 749"/>
                <a:gd name="T31" fmla="*/ 899 h 919"/>
                <a:gd name="T32" fmla="*/ 542 w 749"/>
                <a:gd name="T33" fmla="*/ 886 h 919"/>
                <a:gd name="T34" fmla="*/ 528 w 749"/>
                <a:gd name="T35" fmla="*/ 869 h 919"/>
                <a:gd name="T36" fmla="*/ 511 w 749"/>
                <a:gd name="T37" fmla="*/ 849 h 919"/>
                <a:gd name="T38" fmla="*/ 492 w 749"/>
                <a:gd name="T39" fmla="*/ 826 h 919"/>
                <a:gd name="T40" fmla="*/ 470 w 749"/>
                <a:gd name="T41" fmla="*/ 797 h 919"/>
                <a:gd name="T42" fmla="*/ 449 w 749"/>
                <a:gd name="T43" fmla="*/ 767 h 919"/>
                <a:gd name="T44" fmla="*/ 425 w 749"/>
                <a:gd name="T45" fmla="*/ 734 h 919"/>
                <a:gd name="T46" fmla="*/ 398 w 749"/>
                <a:gd name="T47" fmla="*/ 697 h 919"/>
                <a:gd name="T48" fmla="*/ 372 w 749"/>
                <a:gd name="T49" fmla="*/ 658 h 919"/>
                <a:gd name="T50" fmla="*/ 343 w 749"/>
                <a:gd name="T51" fmla="*/ 611 h 919"/>
                <a:gd name="T52" fmla="*/ 315 w 749"/>
                <a:gd name="T53" fmla="*/ 565 h 919"/>
                <a:gd name="T54" fmla="*/ 283 w 749"/>
                <a:gd name="T55" fmla="*/ 516 h 919"/>
                <a:gd name="T56" fmla="*/ 238 w 749"/>
                <a:gd name="T57" fmla="*/ 439 h 919"/>
                <a:gd name="T58" fmla="*/ 180 w 749"/>
                <a:gd name="T59" fmla="*/ 350 h 919"/>
                <a:gd name="T60" fmla="*/ 132 w 749"/>
                <a:gd name="T61" fmla="*/ 271 h 919"/>
                <a:gd name="T62" fmla="*/ 89 w 749"/>
                <a:gd name="T63" fmla="*/ 201 h 919"/>
                <a:gd name="T64" fmla="*/ 55 w 749"/>
                <a:gd name="T65" fmla="*/ 145 h 919"/>
                <a:gd name="T66" fmla="*/ 29 w 749"/>
                <a:gd name="T67" fmla="*/ 96 h 919"/>
                <a:gd name="T68" fmla="*/ 10 w 749"/>
                <a:gd name="T69" fmla="*/ 59 h 919"/>
                <a:gd name="T70" fmla="*/ 0 w 749"/>
                <a:gd name="T71" fmla="*/ 36 h 919"/>
                <a:gd name="T72" fmla="*/ 0 w 749"/>
                <a:gd name="T73" fmla="*/ 23 h 919"/>
                <a:gd name="T74" fmla="*/ 5 w 749"/>
                <a:gd name="T75" fmla="*/ 16 h 919"/>
                <a:gd name="T76" fmla="*/ 15 w 749"/>
                <a:gd name="T77" fmla="*/ 10 h 919"/>
                <a:gd name="T78" fmla="*/ 27 w 749"/>
                <a:gd name="T79" fmla="*/ 6 h 919"/>
                <a:gd name="T80" fmla="*/ 46 w 749"/>
                <a:gd name="T81" fmla="*/ 3 h 919"/>
                <a:gd name="T82" fmla="*/ 70 w 749"/>
                <a:gd name="T83" fmla="*/ 3 h 919"/>
                <a:gd name="T84" fmla="*/ 96 w 749"/>
                <a:gd name="T85" fmla="*/ 0 h 919"/>
                <a:gd name="T86" fmla="*/ 127 w 749"/>
                <a:gd name="T87" fmla="*/ 0 h 919"/>
                <a:gd name="T88" fmla="*/ 166 w 749"/>
                <a:gd name="T89" fmla="*/ 0 h 919"/>
                <a:gd name="T90" fmla="*/ 204 w 749"/>
                <a:gd name="T91" fmla="*/ 6 h 919"/>
                <a:gd name="T92" fmla="*/ 245 w 749"/>
                <a:gd name="T93" fmla="*/ 16 h 919"/>
                <a:gd name="T94" fmla="*/ 286 w 749"/>
                <a:gd name="T95" fmla="*/ 29 h 919"/>
                <a:gd name="T96" fmla="*/ 331 w 749"/>
                <a:gd name="T97" fmla="*/ 49 h 919"/>
                <a:gd name="T98" fmla="*/ 374 w 749"/>
                <a:gd name="T99" fmla="*/ 72 h 919"/>
                <a:gd name="T100" fmla="*/ 420 w 749"/>
                <a:gd name="T101" fmla="*/ 99 h 919"/>
                <a:gd name="T102" fmla="*/ 490 w 749"/>
                <a:gd name="T103" fmla="*/ 145 h 919"/>
                <a:gd name="T104" fmla="*/ 533 w 749"/>
                <a:gd name="T105" fmla="*/ 188 h 919"/>
                <a:gd name="T106" fmla="*/ 574 w 749"/>
                <a:gd name="T107" fmla="*/ 234 h 919"/>
                <a:gd name="T108" fmla="*/ 612 w 749"/>
                <a:gd name="T109" fmla="*/ 284 h 919"/>
                <a:gd name="T110" fmla="*/ 648 w 749"/>
                <a:gd name="T111" fmla="*/ 334 h 919"/>
                <a:gd name="T112" fmla="*/ 677 w 749"/>
                <a:gd name="T113" fmla="*/ 387 h 919"/>
                <a:gd name="T114" fmla="*/ 701 w 749"/>
                <a:gd name="T115" fmla="*/ 439 h 919"/>
                <a:gd name="T116" fmla="*/ 720 w 749"/>
                <a:gd name="T117" fmla="*/ 492 h 919"/>
                <a:gd name="T118" fmla="*/ 732 w 749"/>
                <a:gd name="T119" fmla="*/ 545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9" h="919">
                  <a:moveTo>
                    <a:pt x="732" y="545"/>
                  </a:moveTo>
                  <a:lnTo>
                    <a:pt x="737" y="572"/>
                  </a:lnTo>
                  <a:lnTo>
                    <a:pt x="741" y="598"/>
                  </a:lnTo>
                  <a:lnTo>
                    <a:pt x="744" y="621"/>
                  </a:lnTo>
                  <a:lnTo>
                    <a:pt x="746" y="644"/>
                  </a:lnTo>
                  <a:lnTo>
                    <a:pt x="746" y="664"/>
                  </a:lnTo>
                  <a:lnTo>
                    <a:pt x="749" y="684"/>
                  </a:lnTo>
                  <a:lnTo>
                    <a:pt x="749" y="704"/>
                  </a:lnTo>
                  <a:lnTo>
                    <a:pt x="749" y="720"/>
                  </a:lnTo>
                  <a:lnTo>
                    <a:pt x="746" y="737"/>
                  </a:lnTo>
                  <a:lnTo>
                    <a:pt x="744" y="754"/>
                  </a:lnTo>
                  <a:lnTo>
                    <a:pt x="739" y="770"/>
                  </a:lnTo>
                  <a:lnTo>
                    <a:pt x="737" y="783"/>
                  </a:lnTo>
                  <a:lnTo>
                    <a:pt x="729" y="797"/>
                  </a:lnTo>
                  <a:lnTo>
                    <a:pt x="725" y="810"/>
                  </a:lnTo>
                  <a:lnTo>
                    <a:pt x="717" y="820"/>
                  </a:lnTo>
                  <a:lnTo>
                    <a:pt x="708" y="833"/>
                  </a:lnTo>
                  <a:lnTo>
                    <a:pt x="691" y="853"/>
                  </a:lnTo>
                  <a:lnTo>
                    <a:pt x="672" y="869"/>
                  </a:lnTo>
                  <a:lnTo>
                    <a:pt x="655" y="886"/>
                  </a:lnTo>
                  <a:lnTo>
                    <a:pt x="638" y="896"/>
                  </a:lnTo>
                  <a:lnTo>
                    <a:pt x="622" y="906"/>
                  </a:lnTo>
                  <a:lnTo>
                    <a:pt x="610" y="912"/>
                  </a:lnTo>
                  <a:lnTo>
                    <a:pt x="595" y="916"/>
                  </a:lnTo>
                  <a:lnTo>
                    <a:pt x="586" y="919"/>
                  </a:lnTo>
                  <a:lnTo>
                    <a:pt x="583" y="919"/>
                  </a:lnTo>
                  <a:lnTo>
                    <a:pt x="581" y="916"/>
                  </a:lnTo>
                  <a:lnTo>
                    <a:pt x="576" y="916"/>
                  </a:lnTo>
                  <a:lnTo>
                    <a:pt x="571" y="912"/>
                  </a:lnTo>
                  <a:lnTo>
                    <a:pt x="566" y="909"/>
                  </a:lnTo>
                  <a:lnTo>
                    <a:pt x="562" y="902"/>
                  </a:lnTo>
                  <a:lnTo>
                    <a:pt x="557" y="899"/>
                  </a:lnTo>
                  <a:lnTo>
                    <a:pt x="550" y="892"/>
                  </a:lnTo>
                  <a:lnTo>
                    <a:pt x="542" y="886"/>
                  </a:lnTo>
                  <a:lnTo>
                    <a:pt x="535" y="876"/>
                  </a:lnTo>
                  <a:lnTo>
                    <a:pt x="528" y="869"/>
                  </a:lnTo>
                  <a:lnTo>
                    <a:pt x="518" y="859"/>
                  </a:lnTo>
                  <a:lnTo>
                    <a:pt x="511" y="849"/>
                  </a:lnTo>
                  <a:lnTo>
                    <a:pt x="502" y="836"/>
                  </a:lnTo>
                  <a:lnTo>
                    <a:pt x="492" y="826"/>
                  </a:lnTo>
                  <a:lnTo>
                    <a:pt x="482" y="813"/>
                  </a:lnTo>
                  <a:lnTo>
                    <a:pt x="470" y="797"/>
                  </a:lnTo>
                  <a:lnTo>
                    <a:pt x="461" y="783"/>
                  </a:lnTo>
                  <a:lnTo>
                    <a:pt x="449" y="767"/>
                  </a:lnTo>
                  <a:lnTo>
                    <a:pt x="437" y="750"/>
                  </a:lnTo>
                  <a:lnTo>
                    <a:pt x="425" y="734"/>
                  </a:lnTo>
                  <a:lnTo>
                    <a:pt x="413" y="717"/>
                  </a:lnTo>
                  <a:lnTo>
                    <a:pt x="398" y="697"/>
                  </a:lnTo>
                  <a:lnTo>
                    <a:pt x="386" y="678"/>
                  </a:lnTo>
                  <a:lnTo>
                    <a:pt x="372" y="658"/>
                  </a:lnTo>
                  <a:lnTo>
                    <a:pt x="358" y="635"/>
                  </a:lnTo>
                  <a:lnTo>
                    <a:pt x="343" y="611"/>
                  </a:lnTo>
                  <a:lnTo>
                    <a:pt x="329" y="588"/>
                  </a:lnTo>
                  <a:lnTo>
                    <a:pt x="315" y="565"/>
                  </a:lnTo>
                  <a:lnTo>
                    <a:pt x="300" y="542"/>
                  </a:lnTo>
                  <a:lnTo>
                    <a:pt x="283" y="516"/>
                  </a:lnTo>
                  <a:lnTo>
                    <a:pt x="269" y="489"/>
                  </a:lnTo>
                  <a:lnTo>
                    <a:pt x="238" y="439"/>
                  </a:lnTo>
                  <a:lnTo>
                    <a:pt x="209" y="396"/>
                  </a:lnTo>
                  <a:lnTo>
                    <a:pt x="180" y="350"/>
                  </a:lnTo>
                  <a:lnTo>
                    <a:pt x="156" y="311"/>
                  </a:lnTo>
                  <a:lnTo>
                    <a:pt x="132" y="271"/>
                  </a:lnTo>
                  <a:lnTo>
                    <a:pt x="108" y="234"/>
                  </a:lnTo>
                  <a:lnTo>
                    <a:pt x="89" y="201"/>
                  </a:lnTo>
                  <a:lnTo>
                    <a:pt x="70" y="172"/>
                  </a:lnTo>
                  <a:lnTo>
                    <a:pt x="55" y="145"/>
                  </a:lnTo>
                  <a:lnTo>
                    <a:pt x="41" y="119"/>
                  </a:lnTo>
                  <a:lnTo>
                    <a:pt x="29" y="96"/>
                  </a:lnTo>
                  <a:lnTo>
                    <a:pt x="17" y="76"/>
                  </a:lnTo>
                  <a:lnTo>
                    <a:pt x="10" y="59"/>
                  </a:lnTo>
                  <a:lnTo>
                    <a:pt x="5" y="4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10" y="13"/>
                  </a:lnTo>
                  <a:lnTo>
                    <a:pt x="15" y="10"/>
                  </a:lnTo>
                  <a:lnTo>
                    <a:pt x="20" y="6"/>
                  </a:lnTo>
                  <a:lnTo>
                    <a:pt x="27" y="6"/>
                  </a:lnTo>
                  <a:lnTo>
                    <a:pt x="36" y="3"/>
                  </a:lnTo>
                  <a:lnTo>
                    <a:pt x="46" y="3"/>
                  </a:lnTo>
                  <a:lnTo>
                    <a:pt x="58" y="3"/>
                  </a:lnTo>
                  <a:lnTo>
                    <a:pt x="70" y="3"/>
                  </a:lnTo>
                  <a:lnTo>
                    <a:pt x="82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7" y="0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85" y="3"/>
                  </a:lnTo>
                  <a:lnTo>
                    <a:pt x="204" y="6"/>
                  </a:lnTo>
                  <a:lnTo>
                    <a:pt x="223" y="10"/>
                  </a:lnTo>
                  <a:lnTo>
                    <a:pt x="245" y="16"/>
                  </a:lnTo>
                  <a:lnTo>
                    <a:pt x="267" y="23"/>
                  </a:lnTo>
                  <a:lnTo>
                    <a:pt x="286" y="29"/>
                  </a:lnTo>
                  <a:lnTo>
                    <a:pt x="307" y="39"/>
                  </a:lnTo>
                  <a:lnTo>
                    <a:pt x="331" y="49"/>
                  </a:lnTo>
                  <a:lnTo>
                    <a:pt x="353" y="59"/>
                  </a:lnTo>
                  <a:lnTo>
                    <a:pt x="374" y="72"/>
                  </a:lnTo>
                  <a:lnTo>
                    <a:pt x="398" y="86"/>
                  </a:lnTo>
                  <a:lnTo>
                    <a:pt x="420" y="99"/>
                  </a:lnTo>
                  <a:lnTo>
                    <a:pt x="442" y="112"/>
                  </a:lnTo>
                  <a:lnTo>
                    <a:pt x="490" y="145"/>
                  </a:lnTo>
                  <a:lnTo>
                    <a:pt x="511" y="165"/>
                  </a:lnTo>
                  <a:lnTo>
                    <a:pt x="533" y="188"/>
                  </a:lnTo>
                  <a:lnTo>
                    <a:pt x="554" y="211"/>
                  </a:lnTo>
                  <a:lnTo>
                    <a:pt x="574" y="234"/>
                  </a:lnTo>
                  <a:lnTo>
                    <a:pt x="593" y="261"/>
                  </a:lnTo>
                  <a:lnTo>
                    <a:pt x="612" y="284"/>
                  </a:lnTo>
                  <a:lnTo>
                    <a:pt x="631" y="311"/>
                  </a:lnTo>
                  <a:lnTo>
                    <a:pt x="648" y="334"/>
                  </a:lnTo>
                  <a:lnTo>
                    <a:pt x="662" y="360"/>
                  </a:lnTo>
                  <a:lnTo>
                    <a:pt x="677" y="387"/>
                  </a:lnTo>
                  <a:lnTo>
                    <a:pt x="689" y="413"/>
                  </a:lnTo>
                  <a:lnTo>
                    <a:pt x="701" y="439"/>
                  </a:lnTo>
                  <a:lnTo>
                    <a:pt x="710" y="466"/>
                  </a:lnTo>
                  <a:lnTo>
                    <a:pt x="720" y="492"/>
                  </a:lnTo>
                  <a:lnTo>
                    <a:pt x="727" y="519"/>
                  </a:lnTo>
                  <a:lnTo>
                    <a:pt x="732" y="545"/>
                  </a:lnTo>
                  <a:lnTo>
                    <a:pt x="732" y="545"/>
                  </a:lnTo>
                </a:path>
              </a:pathLst>
            </a:custGeom>
            <a:solidFill>
              <a:srgbClr val="FF0000"/>
            </a:solidFill>
            <a:ln w="889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6239" y="6655"/>
              <a:ext cx="900" cy="861"/>
            </a:xfrm>
            <a:custGeom>
              <a:avLst/>
              <a:gdLst>
                <a:gd name="T0" fmla="*/ 1223 w 1302"/>
                <a:gd name="T1" fmla="*/ 1243 h 1289"/>
                <a:gd name="T2" fmla="*/ 1182 w 1302"/>
                <a:gd name="T3" fmla="*/ 1279 h 1289"/>
                <a:gd name="T4" fmla="*/ 1147 w 1302"/>
                <a:gd name="T5" fmla="*/ 1289 h 1289"/>
                <a:gd name="T6" fmla="*/ 1135 w 1302"/>
                <a:gd name="T7" fmla="*/ 1286 h 1289"/>
                <a:gd name="T8" fmla="*/ 1115 w 1302"/>
                <a:gd name="T9" fmla="*/ 1269 h 1289"/>
                <a:gd name="T10" fmla="*/ 1084 w 1302"/>
                <a:gd name="T11" fmla="*/ 1243 h 1289"/>
                <a:gd name="T12" fmla="*/ 1046 w 1302"/>
                <a:gd name="T13" fmla="*/ 1206 h 1289"/>
                <a:gd name="T14" fmla="*/ 998 w 1302"/>
                <a:gd name="T15" fmla="*/ 1160 h 1289"/>
                <a:gd name="T16" fmla="*/ 943 w 1302"/>
                <a:gd name="T17" fmla="*/ 1101 h 1289"/>
                <a:gd name="T18" fmla="*/ 876 w 1302"/>
                <a:gd name="T19" fmla="*/ 1031 h 1289"/>
                <a:gd name="T20" fmla="*/ 801 w 1302"/>
                <a:gd name="T21" fmla="*/ 952 h 1289"/>
                <a:gd name="T22" fmla="*/ 720 w 1302"/>
                <a:gd name="T23" fmla="*/ 862 h 1289"/>
                <a:gd name="T24" fmla="*/ 626 w 1302"/>
                <a:gd name="T25" fmla="*/ 760 h 1289"/>
                <a:gd name="T26" fmla="*/ 528 w 1302"/>
                <a:gd name="T27" fmla="*/ 651 h 1289"/>
                <a:gd name="T28" fmla="*/ 432 w 1302"/>
                <a:gd name="T29" fmla="*/ 545 h 1289"/>
                <a:gd name="T30" fmla="*/ 345 w 1302"/>
                <a:gd name="T31" fmla="*/ 446 h 1289"/>
                <a:gd name="T32" fmla="*/ 269 w 1302"/>
                <a:gd name="T33" fmla="*/ 360 h 1289"/>
                <a:gd name="T34" fmla="*/ 202 w 1302"/>
                <a:gd name="T35" fmla="*/ 284 h 1289"/>
                <a:gd name="T36" fmla="*/ 144 w 1302"/>
                <a:gd name="T37" fmla="*/ 214 h 1289"/>
                <a:gd name="T38" fmla="*/ 96 w 1302"/>
                <a:gd name="T39" fmla="*/ 158 h 1289"/>
                <a:gd name="T40" fmla="*/ 55 w 1302"/>
                <a:gd name="T41" fmla="*/ 112 h 1289"/>
                <a:gd name="T42" fmla="*/ 27 w 1302"/>
                <a:gd name="T43" fmla="*/ 76 h 1289"/>
                <a:gd name="T44" fmla="*/ 7 w 1302"/>
                <a:gd name="T45" fmla="*/ 49 h 1289"/>
                <a:gd name="T46" fmla="*/ 0 w 1302"/>
                <a:gd name="T47" fmla="*/ 33 h 1289"/>
                <a:gd name="T48" fmla="*/ 0 w 1302"/>
                <a:gd name="T49" fmla="*/ 19 h 1289"/>
                <a:gd name="T50" fmla="*/ 12 w 1302"/>
                <a:gd name="T51" fmla="*/ 9 h 1289"/>
                <a:gd name="T52" fmla="*/ 36 w 1302"/>
                <a:gd name="T53" fmla="*/ 3 h 1289"/>
                <a:gd name="T54" fmla="*/ 67 w 1302"/>
                <a:gd name="T55" fmla="*/ 0 h 1289"/>
                <a:gd name="T56" fmla="*/ 110 w 1302"/>
                <a:gd name="T57" fmla="*/ 0 h 1289"/>
                <a:gd name="T58" fmla="*/ 161 w 1302"/>
                <a:gd name="T59" fmla="*/ 0 h 1289"/>
                <a:gd name="T60" fmla="*/ 209 w 1302"/>
                <a:gd name="T61" fmla="*/ 3 h 1289"/>
                <a:gd name="T62" fmla="*/ 266 w 1302"/>
                <a:gd name="T63" fmla="*/ 13 h 1289"/>
                <a:gd name="T64" fmla="*/ 372 w 1302"/>
                <a:gd name="T65" fmla="*/ 36 h 1289"/>
                <a:gd name="T66" fmla="*/ 487 w 1302"/>
                <a:gd name="T67" fmla="*/ 69 h 1289"/>
                <a:gd name="T68" fmla="*/ 564 w 1302"/>
                <a:gd name="T69" fmla="*/ 109 h 1289"/>
                <a:gd name="T70" fmla="*/ 650 w 1302"/>
                <a:gd name="T71" fmla="*/ 162 h 1289"/>
                <a:gd name="T72" fmla="*/ 744 w 1302"/>
                <a:gd name="T73" fmla="*/ 224 h 1289"/>
                <a:gd name="T74" fmla="*/ 844 w 1302"/>
                <a:gd name="T75" fmla="*/ 294 h 1289"/>
                <a:gd name="T76" fmla="*/ 952 w 1302"/>
                <a:gd name="T77" fmla="*/ 373 h 1289"/>
                <a:gd name="T78" fmla="*/ 1053 w 1302"/>
                <a:gd name="T79" fmla="*/ 456 h 1289"/>
                <a:gd name="T80" fmla="*/ 1139 w 1302"/>
                <a:gd name="T81" fmla="*/ 545 h 1289"/>
                <a:gd name="T82" fmla="*/ 1206 w 1302"/>
                <a:gd name="T83" fmla="*/ 638 h 1289"/>
                <a:gd name="T84" fmla="*/ 1257 w 1302"/>
                <a:gd name="T85" fmla="*/ 730 h 1289"/>
                <a:gd name="T86" fmla="*/ 1288 w 1302"/>
                <a:gd name="T87" fmla="*/ 826 h 1289"/>
                <a:gd name="T88" fmla="*/ 1300 w 1302"/>
                <a:gd name="T89" fmla="*/ 922 h 1289"/>
                <a:gd name="T90" fmla="*/ 1302 w 1302"/>
                <a:gd name="T91" fmla="*/ 1005 h 1289"/>
                <a:gd name="T92" fmla="*/ 1295 w 1302"/>
                <a:gd name="T93" fmla="*/ 1074 h 1289"/>
                <a:gd name="T94" fmla="*/ 1283 w 1302"/>
                <a:gd name="T95" fmla="*/ 1134 h 1289"/>
                <a:gd name="T96" fmla="*/ 1262 w 1302"/>
                <a:gd name="T97" fmla="*/ 1180 h 1289"/>
                <a:gd name="T98" fmla="*/ 1245 w 1302"/>
                <a:gd name="T99" fmla="*/ 1203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02" h="1289">
                  <a:moveTo>
                    <a:pt x="1245" y="1203"/>
                  </a:moveTo>
                  <a:lnTo>
                    <a:pt x="1235" y="1223"/>
                  </a:lnTo>
                  <a:lnTo>
                    <a:pt x="1223" y="1243"/>
                  </a:lnTo>
                  <a:lnTo>
                    <a:pt x="1209" y="1256"/>
                  </a:lnTo>
                  <a:lnTo>
                    <a:pt x="1197" y="1269"/>
                  </a:lnTo>
                  <a:lnTo>
                    <a:pt x="1182" y="1279"/>
                  </a:lnTo>
                  <a:lnTo>
                    <a:pt x="1168" y="1286"/>
                  </a:lnTo>
                  <a:lnTo>
                    <a:pt x="1156" y="1289"/>
                  </a:lnTo>
                  <a:lnTo>
                    <a:pt x="1147" y="1289"/>
                  </a:lnTo>
                  <a:lnTo>
                    <a:pt x="1144" y="1289"/>
                  </a:lnTo>
                  <a:lnTo>
                    <a:pt x="1139" y="1289"/>
                  </a:lnTo>
                  <a:lnTo>
                    <a:pt x="1135" y="1286"/>
                  </a:lnTo>
                  <a:lnTo>
                    <a:pt x="1130" y="1279"/>
                  </a:lnTo>
                  <a:lnTo>
                    <a:pt x="1123" y="1276"/>
                  </a:lnTo>
                  <a:lnTo>
                    <a:pt x="1115" y="1269"/>
                  </a:lnTo>
                  <a:lnTo>
                    <a:pt x="1106" y="1263"/>
                  </a:lnTo>
                  <a:lnTo>
                    <a:pt x="1096" y="1253"/>
                  </a:lnTo>
                  <a:lnTo>
                    <a:pt x="1084" y="1243"/>
                  </a:lnTo>
                  <a:lnTo>
                    <a:pt x="1072" y="1233"/>
                  </a:lnTo>
                  <a:lnTo>
                    <a:pt x="1060" y="1220"/>
                  </a:lnTo>
                  <a:lnTo>
                    <a:pt x="1046" y="1206"/>
                  </a:lnTo>
                  <a:lnTo>
                    <a:pt x="1031" y="1193"/>
                  </a:lnTo>
                  <a:lnTo>
                    <a:pt x="1015" y="1177"/>
                  </a:lnTo>
                  <a:lnTo>
                    <a:pt x="998" y="1160"/>
                  </a:lnTo>
                  <a:lnTo>
                    <a:pt x="981" y="1140"/>
                  </a:lnTo>
                  <a:lnTo>
                    <a:pt x="962" y="1120"/>
                  </a:lnTo>
                  <a:lnTo>
                    <a:pt x="943" y="1101"/>
                  </a:lnTo>
                  <a:lnTo>
                    <a:pt x="921" y="1081"/>
                  </a:lnTo>
                  <a:lnTo>
                    <a:pt x="899" y="1058"/>
                  </a:lnTo>
                  <a:lnTo>
                    <a:pt x="876" y="1031"/>
                  </a:lnTo>
                  <a:lnTo>
                    <a:pt x="854" y="1008"/>
                  </a:lnTo>
                  <a:lnTo>
                    <a:pt x="828" y="982"/>
                  </a:lnTo>
                  <a:lnTo>
                    <a:pt x="801" y="952"/>
                  </a:lnTo>
                  <a:lnTo>
                    <a:pt x="775" y="925"/>
                  </a:lnTo>
                  <a:lnTo>
                    <a:pt x="748" y="896"/>
                  </a:lnTo>
                  <a:lnTo>
                    <a:pt x="720" y="862"/>
                  </a:lnTo>
                  <a:lnTo>
                    <a:pt x="688" y="829"/>
                  </a:lnTo>
                  <a:lnTo>
                    <a:pt x="660" y="796"/>
                  </a:lnTo>
                  <a:lnTo>
                    <a:pt x="626" y="760"/>
                  </a:lnTo>
                  <a:lnTo>
                    <a:pt x="595" y="724"/>
                  </a:lnTo>
                  <a:lnTo>
                    <a:pt x="561" y="687"/>
                  </a:lnTo>
                  <a:lnTo>
                    <a:pt x="528" y="651"/>
                  </a:lnTo>
                  <a:lnTo>
                    <a:pt x="494" y="615"/>
                  </a:lnTo>
                  <a:lnTo>
                    <a:pt x="463" y="578"/>
                  </a:lnTo>
                  <a:lnTo>
                    <a:pt x="432" y="545"/>
                  </a:lnTo>
                  <a:lnTo>
                    <a:pt x="403" y="512"/>
                  </a:lnTo>
                  <a:lnTo>
                    <a:pt x="374" y="479"/>
                  </a:lnTo>
                  <a:lnTo>
                    <a:pt x="345" y="446"/>
                  </a:lnTo>
                  <a:lnTo>
                    <a:pt x="319" y="416"/>
                  </a:lnTo>
                  <a:lnTo>
                    <a:pt x="295" y="390"/>
                  </a:lnTo>
                  <a:lnTo>
                    <a:pt x="269" y="360"/>
                  </a:lnTo>
                  <a:lnTo>
                    <a:pt x="245" y="333"/>
                  </a:lnTo>
                  <a:lnTo>
                    <a:pt x="223" y="307"/>
                  </a:lnTo>
                  <a:lnTo>
                    <a:pt x="202" y="284"/>
                  </a:lnTo>
                  <a:lnTo>
                    <a:pt x="182" y="261"/>
                  </a:lnTo>
                  <a:lnTo>
                    <a:pt x="161" y="238"/>
                  </a:lnTo>
                  <a:lnTo>
                    <a:pt x="144" y="214"/>
                  </a:lnTo>
                  <a:lnTo>
                    <a:pt x="127" y="195"/>
                  </a:lnTo>
                  <a:lnTo>
                    <a:pt x="110" y="178"/>
                  </a:lnTo>
                  <a:lnTo>
                    <a:pt x="96" y="158"/>
                  </a:lnTo>
                  <a:lnTo>
                    <a:pt x="82" y="142"/>
                  </a:lnTo>
                  <a:lnTo>
                    <a:pt x="67" y="125"/>
                  </a:lnTo>
                  <a:lnTo>
                    <a:pt x="55" y="112"/>
                  </a:lnTo>
                  <a:lnTo>
                    <a:pt x="46" y="99"/>
                  </a:lnTo>
                  <a:lnTo>
                    <a:pt x="36" y="86"/>
                  </a:lnTo>
                  <a:lnTo>
                    <a:pt x="27" y="76"/>
                  </a:lnTo>
                  <a:lnTo>
                    <a:pt x="19" y="66"/>
                  </a:lnTo>
                  <a:lnTo>
                    <a:pt x="15" y="56"/>
                  </a:lnTo>
                  <a:lnTo>
                    <a:pt x="7" y="49"/>
                  </a:lnTo>
                  <a:lnTo>
                    <a:pt x="5" y="43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7" y="13"/>
                  </a:lnTo>
                  <a:lnTo>
                    <a:pt x="12" y="9"/>
                  </a:lnTo>
                  <a:lnTo>
                    <a:pt x="19" y="6"/>
                  </a:lnTo>
                  <a:lnTo>
                    <a:pt x="27" y="3"/>
                  </a:lnTo>
                  <a:lnTo>
                    <a:pt x="36" y="3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82" y="0"/>
                  </a:lnTo>
                  <a:lnTo>
                    <a:pt x="96" y="0"/>
                  </a:lnTo>
                  <a:lnTo>
                    <a:pt x="110" y="0"/>
                  </a:lnTo>
                  <a:lnTo>
                    <a:pt x="127" y="0"/>
                  </a:lnTo>
                  <a:lnTo>
                    <a:pt x="146" y="0"/>
                  </a:lnTo>
                  <a:lnTo>
                    <a:pt x="161" y="0"/>
                  </a:lnTo>
                  <a:lnTo>
                    <a:pt x="175" y="0"/>
                  </a:lnTo>
                  <a:lnTo>
                    <a:pt x="192" y="3"/>
                  </a:lnTo>
                  <a:lnTo>
                    <a:pt x="209" y="3"/>
                  </a:lnTo>
                  <a:lnTo>
                    <a:pt x="228" y="6"/>
                  </a:lnTo>
                  <a:lnTo>
                    <a:pt x="247" y="9"/>
                  </a:lnTo>
                  <a:lnTo>
                    <a:pt x="266" y="13"/>
                  </a:lnTo>
                  <a:lnTo>
                    <a:pt x="286" y="16"/>
                  </a:lnTo>
                  <a:lnTo>
                    <a:pt x="329" y="26"/>
                  </a:lnTo>
                  <a:lnTo>
                    <a:pt x="372" y="36"/>
                  </a:lnTo>
                  <a:lnTo>
                    <a:pt x="417" y="46"/>
                  </a:lnTo>
                  <a:lnTo>
                    <a:pt x="463" y="56"/>
                  </a:lnTo>
                  <a:lnTo>
                    <a:pt x="487" y="69"/>
                  </a:lnTo>
                  <a:lnTo>
                    <a:pt x="511" y="82"/>
                  </a:lnTo>
                  <a:lnTo>
                    <a:pt x="537" y="95"/>
                  </a:lnTo>
                  <a:lnTo>
                    <a:pt x="564" y="109"/>
                  </a:lnTo>
                  <a:lnTo>
                    <a:pt x="590" y="125"/>
                  </a:lnTo>
                  <a:lnTo>
                    <a:pt x="619" y="145"/>
                  </a:lnTo>
                  <a:lnTo>
                    <a:pt x="650" y="162"/>
                  </a:lnTo>
                  <a:lnTo>
                    <a:pt x="679" y="181"/>
                  </a:lnTo>
                  <a:lnTo>
                    <a:pt x="712" y="201"/>
                  </a:lnTo>
                  <a:lnTo>
                    <a:pt x="744" y="224"/>
                  </a:lnTo>
                  <a:lnTo>
                    <a:pt x="777" y="248"/>
                  </a:lnTo>
                  <a:lnTo>
                    <a:pt x="811" y="271"/>
                  </a:lnTo>
                  <a:lnTo>
                    <a:pt x="844" y="294"/>
                  </a:lnTo>
                  <a:lnTo>
                    <a:pt x="880" y="320"/>
                  </a:lnTo>
                  <a:lnTo>
                    <a:pt x="916" y="343"/>
                  </a:lnTo>
                  <a:lnTo>
                    <a:pt x="952" y="373"/>
                  </a:lnTo>
                  <a:lnTo>
                    <a:pt x="988" y="400"/>
                  </a:lnTo>
                  <a:lnTo>
                    <a:pt x="1022" y="426"/>
                  </a:lnTo>
                  <a:lnTo>
                    <a:pt x="1053" y="456"/>
                  </a:lnTo>
                  <a:lnTo>
                    <a:pt x="1084" y="486"/>
                  </a:lnTo>
                  <a:lnTo>
                    <a:pt x="1113" y="515"/>
                  </a:lnTo>
                  <a:lnTo>
                    <a:pt x="1139" y="545"/>
                  </a:lnTo>
                  <a:lnTo>
                    <a:pt x="1163" y="575"/>
                  </a:lnTo>
                  <a:lnTo>
                    <a:pt x="1187" y="605"/>
                  </a:lnTo>
                  <a:lnTo>
                    <a:pt x="1206" y="638"/>
                  </a:lnTo>
                  <a:lnTo>
                    <a:pt x="1226" y="667"/>
                  </a:lnTo>
                  <a:lnTo>
                    <a:pt x="1242" y="700"/>
                  </a:lnTo>
                  <a:lnTo>
                    <a:pt x="1257" y="730"/>
                  </a:lnTo>
                  <a:lnTo>
                    <a:pt x="1269" y="763"/>
                  </a:lnTo>
                  <a:lnTo>
                    <a:pt x="1278" y="796"/>
                  </a:lnTo>
                  <a:lnTo>
                    <a:pt x="1288" y="826"/>
                  </a:lnTo>
                  <a:lnTo>
                    <a:pt x="1293" y="859"/>
                  </a:lnTo>
                  <a:lnTo>
                    <a:pt x="1298" y="892"/>
                  </a:lnTo>
                  <a:lnTo>
                    <a:pt x="1300" y="922"/>
                  </a:lnTo>
                  <a:lnTo>
                    <a:pt x="1302" y="952"/>
                  </a:lnTo>
                  <a:lnTo>
                    <a:pt x="1302" y="978"/>
                  </a:lnTo>
                  <a:lnTo>
                    <a:pt x="1302" y="1005"/>
                  </a:lnTo>
                  <a:lnTo>
                    <a:pt x="1300" y="1028"/>
                  </a:lnTo>
                  <a:lnTo>
                    <a:pt x="1300" y="1051"/>
                  </a:lnTo>
                  <a:lnTo>
                    <a:pt x="1295" y="1074"/>
                  </a:lnTo>
                  <a:lnTo>
                    <a:pt x="1293" y="1094"/>
                  </a:lnTo>
                  <a:lnTo>
                    <a:pt x="1288" y="1114"/>
                  </a:lnTo>
                  <a:lnTo>
                    <a:pt x="1283" y="1134"/>
                  </a:lnTo>
                  <a:lnTo>
                    <a:pt x="1276" y="1150"/>
                  </a:lnTo>
                  <a:lnTo>
                    <a:pt x="1269" y="1167"/>
                  </a:lnTo>
                  <a:lnTo>
                    <a:pt x="1262" y="1180"/>
                  </a:lnTo>
                  <a:lnTo>
                    <a:pt x="1254" y="1193"/>
                  </a:lnTo>
                  <a:lnTo>
                    <a:pt x="1245" y="1203"/>
                  </a:lnTo>
                  <a:lnTo>
                    <a:pt x="1245" y="1203"/>
                  </a:lnTo>
                </a:path>
              </a:pathLst>
            </a:custGeom>
            <a:solidFill>
              <a:srgbClr val="FF0000"/>
            </a:solidFill>
            <a:ln w="889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5612765" y="4462145"/>
            <a:ext cx="390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sì diǎn dǐ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2" name="图片 7171"/>
          <p:cNvPicPr>
            <a:picLocks noChangeAspect="1"/>
          </p:cNvPicPr>
          <p:nvPr/>
        </p:nvPicPr>
        <p:blipFill>
          <a:blip r:embed="rId1"/>
          <a:srcRect l="6058"/>
          <a:stretch>
            <a:fillRect/>
          </a:stretch>
        </p:blipFill>
        <p:spPr>
          <a:xfrm>
            <a:off x="5148263" y="1655763"/>
            <a:ext cx="3995737" cy="522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/>
          <p:cNvPicPr>
            <a:picLocks noChangeAspect="1"/>
          </p:cNvPicPr>
          <p:nvPr/>
        </p:nvPicPr>
        <p:blipFill>
          <a:blip r:embed="rId2"/>
          <a:srcRect r="7088"/>
          <a:stretch>
            <a:fillRect/>
          </a:stretch>
        </p:blipFill>
        <p:spPr>
          <a:xfrm>
            <a:off x="1185545" y="282258"/>
            <a:ext cx="1893888" cy="158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7174"/>
          <p:cNvPicPr>
            <a:picLocks noChangeAspect="1"/>
          </p:cNvPicPr>
          <p:nvPr/>
        </p:nvPicPr>
        <p:blipFill>
          <a:blip r:embed="rId3"/>
          <a:srcRect r="8870"/>
          <a:stretch>
            <a:fillRect/>
          </a:stretch>
        </p:blipFill>
        <p:spPr>
          <a:xfrm>
            <a:off x="1268095" y="2148205"/>
            <a:ext cx="1728788" cy="174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59180" y="4153535"/>
            <a:ext cx="4439920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yǔ diǎn r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雨点儿</a:t>
            </a:r>
            <a:endParaRPr lang="zh-CN" altLang="en-US" sz="6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6" name="图片 8195"/>
          <p:cNvPicPr>
            <a:picLocks noChangeAspect="1"/>
          </p:cNvPicPr>
          <p:nvPr/>
        </p:nvPicPr>
        <p:blipFill>
          <a:blip r:embed="rId1"/>
          <a:srcRect l="6058"/>
          <a:stretch>
            <a:fillRect/>
          </a:stretch>
        </p:blipFill>
        <p:spPr>
          <a:xfrm>
            <a:off x="5148263" y="1628775"/>
            <a:ext cx="3995737" cy="522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8196"/>
          <p:cNvPicPr>
            <a:picLocks noChangeAspect="1"/>
          </p:cNvPicPr>
          <p:nvPr/>
        </p:nvPicPr>
        <p:blipFill>
          <a:blip r:embed="rId2"/>
          <a:srcRect r="2534"/>
          <a:stretch>
            <a:fillRect/>
          </a:stretch>
        </p:blipFill>
        <p:spPr>
          <a:xfrm>
            <a:off x="422910" y="2099310"/>
            <a:ext cx="2021205" cy="1234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8197"/>
          <p:cNvPicPr>
            <a:picLocks noChangeAspect="1"/>
          </p:cNvPicPr>
          <p:nvPr/>
        </p:nvPicPr>
        <p:blipFill>
          <a:blip r:embed="rId3"/>
          <a:srcRect r="3580"/>
          <a:stretch>
            <a:fillRect/>
          </a:stretch>
        </p:blipFill>
        <p:spPr>
          <a:xfrm>
            <a:off x="2302510" y="2062480"/>
            <a:ext cx="1849120" cy="1207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图片 8198"/>
          <p:cNvPicPr>
            <a:picLocks noChangeAspect="1"/>
          </p:cNvPicPr>
          <p:nvPr/>
        </p:nvPicPr>
        <p:blipFill>
          <a:blip r:embed="rId4"/>
          <a:srcRect r="5486"/>
          <a:stretch>
            <a:fillRect/>
          </a:stretch>
        </p:blipFill>
        <p:spPr>
          <a:xfrm>
            <a:off x="4148455" y="2136140"/>
            <a:ext cx="188849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23419" b="58182"/>
          <a:stretch>
            <a:fillRect/>
          </a:stretch>
        </p:blipFill>
        <p:spPr>
          <a:xfrm>
            <a:off x="4291330" y="24130"/>
            <a:ext cx="4852670" cy="16046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60495" y="2501265"/>
            <a:ext cx="793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3435" y="2573020"/>
            <a:ext cx="793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图片 11267"/>
          <p:cNvPicPr>
            <a:picLocks noChangeAspect="1"/>
          </p:cNvPicPr>
          <p:nvPr/>
        </p:nvPicPr>
        <p:blipFill>
          <a:blip r:embed="rId1"/>
          <a:srcRect l="7762" t="28445" r="6160" b="20427"/>
          <a:stretch>
            <a:fillRect/>
          </a:stretch>
        </p:blipFill>
        <p:spPr>
          <a:xfrm>
            <a:off x="7164388" y="404813"/>
            <a:ext cx="15843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/>
          <p:cNvPicPr>
            <a:picLocks noChangeAspect="1"/>
          </p:cNvPicPr>
          <p:nvPr/>
        </p:nvPicPr>
        <p:blipFill>
          <a:blip r:embed="rId2"/>
          <a:srcRect l="7520" r="5263"/>
          <a:stretch>
            <a:fillRect/>
          </a:stretch>
        </p:blipFill>
        <p:spPr>
          <a:xfrm>
            <a:off x="-89217" y="2458403"/>
            <a:ext cx="1657350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3"/>
          <a:srcRect l="12733"/>
          <a:stretch>
            <a:fillRect/>
          </a:stretch>
        </p:blipFill>
        <p:spPr>
          <a:xfrm>
            <a:off x="-317" y="4752975"/>
            <a:ext cx="1479550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11270"/>
          <p:cNvPicPr>
            <a:picLocks noChangeAspect="1"/>
          </p:cNvPicPr>
          <p:nvPr/>
        </p:nvPicPr>
        <p:blipFill>
          <a:blip r:embed="rId4"/>
          <a:srcRect t="3342"/>
          <a:stretch>
            <a:fillRect/>
          </a:stretch>
        </p:blipFill>
        <p:spPr>
          <a:xfrm>
            <a:off x="1230313" y="1507173"/>
            <a:ext cx="5934075" cy="367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8195"/>
          <p:cNvPicPr>
            <a:picLocks noChangeAspect="1"/>
          </p:cNvPicPr>
          <p:nvPr/>
        </p:nvPicPr>
        <p:blipFill>
          <a:blip r:embed="rId5"/>
          <a:srcRect l="6058"/>
          <a:stretch>
            <a:fillRect/>
          </a:stretch>
        </p:blipFill>
        <p:spPr>
          <a:xfrm>
            <a:off x="7164705" y="2937510"/>
            <a:ext cx="1979295" cy="3920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 l="23419" b="58182"/>
          <a:stretch>
            <a:fillRect/>
          </a:stretch>
        </p:blipFill>
        <p:spPr>
          <a:xfrm>
            <a:off x="3896360" y="221615"/>
            <a:ext cx="4852670" cy="16046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21400" y="4265930"/>
            <a:ext cx="7105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zh-CN" altLang="en-US" sz="4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" name="图片 8" descr="838ba61ea8d3fd1fe3e391383b4e251f94ca5fcd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80" y="0"/>
              <a:ext cx="2880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图片 9" descr="cc11728b4710b9127f28c5fcc8fdfc03934522c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971" cy="430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文本框 6"/>
          <p:cNvSpPr txBox="1"/>
          <p:nvPr/>
        </p:nvSpPr>
        <p:spPr>
          <a:xfrm>
            <a:off x="1405255" y="3011170"/>
            <a:ext cx="687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77010" y="4111625"/>
            <a:ext cx="687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12765" y="1572895"/>
            <a:ext cx="687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748790" y="3122930"/>
            <a:ext cx="720090" cy="471170"/>
          </a:xfrm>
          <a:prstGeom prst="ellipse">
            <a:avLst/>
          </a:prstGeom>
          <a:noFill/>
          <a:ln w="53975" cmpd="sng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581910" y="4168140"/>
            <a:ext cx="720090" cy="471170"/>
          </a:xfrm>
          <a:prstGeom prst="ellipse">
            <a:avLst/>
          </a:prstGeom>
          <a:noFill/>
          <a:ln w="53975" cmpd="sng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744335" y="1572895"/>
            <a:ext cx="931545" cy="471170"/>
          </a:xfrm>
          <a:prstGeom prst="ellipse">
            <a:avLst/>
          </a:prstGeom>
          <a:noFill/>
          <a:ln w="53975" cmpd="sng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图片 11267"/>
          <p:cNvPicPr>
            <a:picLocks noChangeAspect="1"/>
          </p:cNvPicPr>
          <p:nvPr/>
        </p:nvPicPr>
        <p:blipFill>
          <a:blip r:embed="rId1"/>
          <a:srcRect l="7762" t="28445" r="6160" b="20427"/>
          <a:stretch>
            <a:fillRect/>
          </a:stretch>
        </p:blipFill>
        <p:spPr>
          <a:xfrm>
            <a:off x="7164388" y="404813"/>
            <a:ext cx="15843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/>
          <p:cNvPicPr>
            <a:picLocks noChangeAspect="1"/>
          </p:cNvPicPr>
          <p:nvPr/>
        </p:nvPicPr>
        <p:blipFill>
          <a:blip r:embed="rId2"/>
          <a:srcRect l="7520" r="5263"/>
          <a:stretch>
            <a:fillRect/>
          </a:stretch>
        </p:blipFill>
        <p:spPr>
          <a:xfrm>
            <a:off x="-89217" y="2458403"/>
            <a:ext cx="1657350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3"/>
          <a:srcRect l="12733"/>
          <a:stretch>
            <a:fillRect/>
          </a:stretch>
        </p:blipFill>
        <p:spPr>
          <a:xfrm>
            <a:off x="-317" y="4752975"/>
            <a:ext cx="1479550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4099"/>
          <p:cNvPicPr>
            <a:picLocks noChangeAspect="1"/>
          </p:cNvPicPr>
          <p:nvPr/>
        </p:nvPicPr>
        <p:blipFill>
          <a:blip r:embed="rId4">
            <a:lum bright="-6000" contrast="12000"/>
          </a:blip>
          <a:srcRect l="6058"/>
          <a:stretch>
            <a:fillRect/>
          </a:stretch>
        </p:blipFill>
        <p:spPr>
          <a:xfrm>
            <a:off x="6873240" y="4268470"/>
            <a:ext cx="2270760" cy="25895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479550" y="1363345"/>
            <a:ext cx="5797550" cy="14452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r"/>
            <a:r>
              <a:rPr lang="en-US" altLang="zh-CN" sz="8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7.</a:t>
            </a:r>
            <a:r>
              <a:rPr lang="zh-CN" altLang="en-US" sz="8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青蛙写诗</a:t>
            </a:r>
            <a:endParaRPr lang="zh-CN" altLang="en-US" sz="8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74795" y="3264535"/>
            <a:ext cx="4802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常州市新北区百丈中心小学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刘媛媛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图片 11267"/>
          <p:cNvPicPr>
            <a:picLocks noChangeAspect="1"/>
          </p:cNvPicPr>
          <p:nvPr/>
        </p:nvPicPr>
        <p:blipFill>
          <a:blip r:embed="rId1"/>
          <a:srcRect l="7762" t="28445" r="6160" b="20427"/>
          <a:stretch>
            <a:fillRect/>
          </a:stretch>
        </p:blipFill>
        <p:spPr>
          <a:xfrm>
            <a:off x="7164388" y="404813"/>
            <a:ext cx="15843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2"/>
          <a:srcRect l="12733"/>
          <a:stretch>
            <a:fillRect/>
          </a:stretch>
        </p:blipFill>
        <p:spPr>
          <a:xfrm>
            <a:off x="-317" y="4752975"/>
            <a:ext cx="1479550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23556" descr="timg"/>
          <p:cNvPicPr>
            <a:picLocks noChangeAspect="1"/>
          </p:cNvPicPr>
          <p:nvPr/>
        </p:nvPicPr>
        <p:blipFill>
          <a:blip r:embed="rId3"/>
          <a:srcRect t="23726" r="3928" b="18465"/>
          <a:stretch>
            <a:fillRect/>
          </a:stretch>
        </p:blipFill>
        <p:spPr>
          <a:xfrm>
            <a:off x="0" y="1814195"/>
            <a:ext cx="3133725" cy="2655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图片 23557" descr="4E32"/>
          <p:cNvPicPr>
            <a:picLocks noChangeAspect="1"/>
          </p:cNvPicPr>
          <p:nvPr/>
        </p:nvPicPr>
        <p:blipFill>
          <a:blip r:embed="rId4"/>
          <a:srcRect l="29657" r="33252"/>
          <a:stretch>
            <a:fillRect/>
          </a:stretch>
        </p:blipFill>
        <p:spPr>
          <a:xfrm>
            <a:off x="3824605" y="1948815"/>
            <a:ext cx="1493838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图片 23558"/>
          <p:cNvPicPr>
            <a:picLocks noChangeAspect="1"/>
          </p:cNvPicPr>
          <p:nvPr/>
        </p:nvPicPr>
        <p:blipFill>
          <a:blip r:embed="rId5"/>
          <a:srcRect r="5600"/>
          <a:stretch>
            <a:fillRect/>
          </a:stretch>
        </p:blipFill>
        <p:spPr>
          <a:xfrm>
            <a:off x="6423660" y="1948498"/>
            <a:ext cx="2087563" cy="223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578475" y="4300220"/>
            <a:ext cx="5077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一串（    ）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b="0" strike="noStrike" cap="none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3200" b="0" strike="noStrike" cap="none" dirty="0">
                <a:latin typeface="宋体" panose="02010600030101010101" pitchFamily="2" charset="-122"/>
                <a:ea typeface="宋体" panose="02010600030101010101" pitchFamily="2" charset="-122"/>
              </a:rPr>
              <a:t>v</a:t>
            </a:r>
            <a:endParaRPr lang="ko-KR" altLang="en-US" sz="3200" b="0" strike="noStrike" cap="none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 descr="C:/Users/123/AppData/Roaming/JisuOffice/ETemp/3828_7184328/fImage9174676941.jpeg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165" y="291465"/>
            <a:ext cx="4715510" cy="628840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形状 4"/>
          <p:cNvSpPr/>
          <p:nvPr/>
        </p:nvSpPr>
        <p:spPr>
          <a:xfrm>
            <a:off x="4824095" y="3647440"/>
            <a:ext cx="5518785" cy="111061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600" b="1" strike="noStrike" cap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一串葡萄</a:t>
            </a:r>
            <a:endParaRPr lang="en-US" altLang="ko-KR" sz="6600" b="1" strike="noStrike" cap="none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形状 5"/>
          <p:cNvSpPr/>
          <p:nvPr/>
        </p:nvSpPr>
        <p:spPr>
          <a:xfrm>
            <a:off x="6781800" y="3135630"/>
            <a:ext cx="1603375" cy="586105"/>
          </a:xfrm>
          <a:prstGeom prst="rect">
            <a:avLst/>
          </a:prstGeom>
          <a:noFill/>
          <a:ln w="0">
            <a:noFill/>
          </a:ln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strike="noStrike" cap="none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pú tɑo </a:t>
            </a:r>
            <a:endParaRPr lang="ko-KR" altLang="en-US" sz="3200" b="0" strike="noStrike" cap="none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b="0" strike="noStrike" cap="none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 descr="C:/Users/123/AppData/Roaming/JisuOffice/ETemp/3828_7184328/fImage2410717788467.png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7995" y="130810"/>
            <a:ext cx="7110730" cy="4993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形状 4"/>
          <p:cNvSpPr/>
          <p:nvPr/>
        </p:nvSpPr>
        <p:spPr>
          <a:xfrm>
            <a:off x="5138420" y="4959350"/>
            <a:ext cx="5518785" cy="111061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600" b="1" strike="noStrike" cap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一串钥匙</a:t>
            </a:r>
            <a:endParaRPr lang="en-US" altLang="ko-KR" sz="6600" b="1" strike="noStrike" cap="none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形状 5"/>
          <p:cNvSpPr/>
          <p:nvPr/>
        </p:nvSpPr>
        <p:spPr>
          <a:xfrm>
            <a:off x="6993890" y="4540250"/>
            <a:ext cx="1808480" cy="58420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strike="noStrike" cap="none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yào shi </a:t>
            </a:r>
            <a:endParaRPr lang="ko-KR" altLang="en-US" sz="3200" b="0" strike="noStrike" cap="none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:/Users/123/AppData/Roaming/JisuOffice/ETemp/3828_7184328/fImage690027876334.jpeg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5"/>
            <a:ext cx="4102100" cy="66116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形状 4"/>
          <p:cNvSpPr/>
          <p:nvPr/>
        </p:nvSpPr>
        <p:spPr>
          <a:xfrm>
            <a:off x="6243955" y="3510280"/>
            <a:ext cx="2065020" cy="583565"/>
          </a:xfrm>
          <a:prstGeom prst="rect">
            <a:avLst/>
          </a:prstGeom>
          <a:noFill/>
          <a:ln w="0">
            <a:noFill/>
          </a:ln>
        </p:spPr>
        <p:txBody>
          <a:bodyPr vert="horz" wrap="none" lIns="91440" tIns="45720" rIns="91440" bIns="45720" anchor="t">
            <a:spAutoFit/>
          </a:bodyPr>
          <a:lstStyle/>
          <a:p>
            <a:pPr marL="342900" indent="-342900" algn="l" defTabSz="914400" fontAlgn="auto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ko-KR" sz="3200" b="0" strike="noStrike" cap="none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dēn</a:t>
            </a:r>
            <a:r>
              <a:rPr lang="en-US" altLang="ko-KR" sz="3200" b="0" strike="noStrike" cap="none" dirty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g</a:t>
            </a:r>
            <a:r>
              <a:rPr lang="en-US" altLang="ko-KR" sz="3200" b="0" strike="noStrike" cap="none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lon</a:t>
            </a:r>
            <a:r>
              <a:rPr lang="en-US" altLang="ko-KR" sz="3200" b="0" strike="noStrike" cap="none" dirty="0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</a:rPr>
              <a:t>g</a:t>
            </a:r>
            <a:endParaRPr lang="ko-KR" altLang="en-US" sz="3200" b="0" strike="noStrike" cap="none" dirty="0">
              <a:solidFill>
                <a:srgbClr val="00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6" name="形状 5"/>
          <p:cNvSpPr/>
          <p:nvPr/>
        </p:nvSpPr>
        <p:spPr>
          <a:xfrm>
            <a:off x="4619625" y="3976370"/>
            <a:ext cx="5518785" cy="111061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600" b="1" strike="noStrike" cap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一串灯笼</a:t>
            </a:r>
            <a:endParaRPr lang="en-US" altLang="ko-KR" sz="6600" b="1" strike="noStrike" cap="none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3200" b="0" strike="noStrike" cap="none" dirty="0">
                <a:latin typeface="宋体" panose="02010600030101010101" pitchFamily="2" charset="-122"/>
                <a:ea typeface="宋体" panose="02010600030101010101" pitchFamily="2" charset="-122"/>
              </a:rPr>
              <a:t>v</a:t>
            </a:r>
            <a:endParaRPr lang="ko-KR" altLang="en-US" sz="3200" b="0" strike="noStrike" cap="none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0"/>
            <a:ext cx="4892040" cy="685736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形状 4"/>
          <p:cNvSpPr/>
          <p:nvPr/>
        </p:nvSpPr>
        <p:spPr>
          <a:xfrm>
            <a:off x="4984115" y="3923665"/>
            <a:ext cx="5518785" cy="1107996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600" b="1" strike="noStrike" cap="none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一串</a:t>
            </a:r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项链</a:t>
            </a:r>
            <a:endParaRPr lang="ko-KR" altLang="en-US" sz="6600" b="1" strike="noStrike" cap="none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81775" y="3571875"/>
            <a:ext cx="2687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xiàn</a:t>
            </a:r>
            <a:r>
              <a:rPr lang="zh-CN" altLang="en-US" sz="3200">
                <a:latin typeface="等线" panose="02010600030101010101" charset="-122"/>
                <a:ea typeface="等线" panose="02010600030101010101" charset="-122"/>
              </a:rPr>
              <a:t>g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 liàn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标题 1"/>
          <p:cNvSpPr>
            <a:spLocks noGrp="1"/>
          </p:cNvSpPr>
          <p:nvPr>
            <p:ph type="ctrTitle"/>
          </p:nvPr>
        </p:nvSpPr>
        <p:spPr>
          <a:xfrm>
            <a:off x="2406254" y="3115866"/>
            <a:ext cx="6153150" cy="1039415"/>
          </a:xfrm>
        </p:spPr>
        <p:txBody>
          <a:bodyPr vert="horz" wrap="square" lIns="67619" tIns="35238" rIns="67619" bIns="35238" anchor="b" anchorCtr="1"/>
          <a:lstStyle>
            <a:lvl1pPr lvl="0">
              <a:defRPr/>
            </a:lvl1pPr>
          </a:lstStyle>
          <a:p>
            <a:pPr lvl="0"/>
            <a:endParaRPr lang="zh-CN" altLang="en-US" sz="3825" dirty="0">
              <a:solidFill>
                <a:srgbClr val="83B403"/>
              </a:solidFill>
            </a:endParaRPr>
          </a:p>
        </p:txBody>
      </p:sp>
      <p:sp>
        <p:nvSpPr>
          <p:cNvPr id="274435" name="副标题 2"/>
          <p:cNvSpPr>
            <a:spLocks noGrp="1"/>
          </p:cNvSpPr>
          <p:nvPr>
            <p:ph type="subTitle"/>
          </p:nvPr>
        </p:nvSpPr>
        <p:spPr>
          <a:xfrm>
            <a:off x="2406254" y="4155281"/>
            <a:ext cx="6153150" cy="916781"/>
          </a:xfrm>
        </p:spPr>
        <p:txBody>
          <a:bodyPr vert="horz" wrap="square" lIns="68571" tIns="34285" rIns="68571" bIns="34285"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endParaRPr lang="zh-CN" altLang="en-US" dirty="0">
              <a:solidFill>
                <a:srgbClr val="DC624A"/>
              </a:solidFill>
            </a:endParaRPr>
          </a:p>
        </p:txBody>
      </p:sp>
      <p:pic>
        <p:nvPicPr>
          <p:cNvPr id="274436" name="图片 3" descr="6981cbb7g8bfa17b0727e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7425"/>
            <a:ext cx="9130030" cy="58705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74437" name="直接连接符 6"/>
          <p:cNvCxnSpPr/>
          <p:nvPr/>
        </p:nvCxnSpPr>
        <p:spPr>
          <a:xfrm>
            <a:off x="740569" y="391596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38" name="直接连接符 9"/>
          <p:cNvCxnSpPr/>
          <p:nvPr/>
        </p:nvCxnSpPr>
        <p:spPr>
          <a:xfrm>
            <a:off x="4654154" y="17228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39" name="直接连接符 10"/>
          <p:cNvCxnSpPr/>
          <p:nvPr/>
        </p:nvCxnSpPr>
        <p:spPr>
          <a:xfrm>
            <a:off x="4908947" y="22181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0" name="直接连接符 11"/>
          <p:cNvCxnSpPr/>
          <p:nvPr/>
        </p:nvCxnSpPr>
        <p:spPr>
          <a:xfrm>
            <a:off x="5164931" y="26693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1" name="直接连接符 12"/>
          <p:cNvCxnSpPr/>
          <p:nvPr/>
        </p:nvCxnSpPr>
        <p:spPr>
          <a:xfrm>
            <a:off x="4201716" y="15978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2" name="直接连接符 13"/>
          <p:cNvCxnSpPr/>
          <p:nvPr/>
        </p:nvCxnSpPr>
        <p:spPr>
          <a:xfrm>
            <a:off x="4370785" y="20169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3" name="直接连接符 14"/>
          <p:cNvCxnSpPr/>
          <p:nvPr/>
        </p:nvCxnSpPr>
        <p:spPr>
          <a:xfrm>
            <a:off x="4561285" y="246816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4" name="直接连接符 15"/>
          <p:cNvCxnSpPr/>
          <p:nvPr/>
        </p:nvCxnSpPr>
        <p:spPr>
          <a:xfrm>
            <a:off x="4120754" y="22228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5" name="直接连接符 16"/>
          <p:cNvCxnSpPr/>
          <p:nvPr/>
        </p:nvCxnSpPr>
        <p:spPr>
          <a:xfrm>
            <a:off x="3788569" y="16954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6" name="直接连接符 17"/>
          <p:cNvCxnSpPr/>
          <p:nvPr/>
        </p:nvCxnSpPr>
        <p:spPr>
          <a:xfrm>
            <a:off x="2552700" y="16132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7" name="直接连接符 18"/>
          <p:cNvCxnSpPr/>
          <p:nvPr/>
        </p:nvCxnSpPr>
        <p:spPr>
          <a:xfrm>
            <a:off x="2330054" y="19561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8" name="直接连接符 19"/>
          <p:cNvCxnSpPr/>
          <p:nvPr/>
        </p:nvCxnSpPr>
        <p:spPr>
          <a:xfrm>
            <a:off x="2487216" y="25276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9" name="直接连接符 20"/>
          <p:cNvCxnSpPr/>
          <p:nvPr/>
        </p:nvCxnSpPr>
        <p:spPr>
          <a:xfrm>
            <a:off x="2927747" y="30349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0" name="直接连接符 21"/>
          <p:cNvCxnSpPr/>
          <p:nvPr/>
        </p:nvCxnSpPr>
        <p:spPr>
          <a:xfrm>
            <a:off x="3390900" y="35182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1" name="直接连接符 22"/>
          <p:cNvCxnSpPr/>
          <p:nvPr/>
        </p:nvCxnSpPr>
        <p:spPr>
          <a:xfrm>
            <a:off x="3320654" y="17930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2" name="直接连接符 23"/>
          <p:cNvCxnSpPr/>
          <p:nvPr/>
        </p:nvCxnSpPr>
        <p:spPr>
          <a:xfrm>
            <a:off x="3815954" y="24848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3" name="直接连接符 24"/>
          <p:cNvCxnSpPr/>
          <p:nvPr/>
        </p:nvCxnSpPr>
        <p:spPr>
          <a:xfrm>
            <a:off x="2840831" y="20764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4" name="直接连接符 25"/>
          <p:cNvCxnSpPr/>
          <p:nvPr/>
        </p:nvCxnSpPr>
        <p:spPr>
          <a:xfrm>
            <a:off x="3238500" y="25717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5" name="直接连接符 26"/>
          <p:cNvCxnSpPr/>
          <p:nvPr/>
        </p:nvCxnSpPr>
        <p:spPr>
          <a:xfrm>
            <a:off x="3581400" y="29801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6" name="直接连接符 27"/>
          <p:cNvCxnSpPr/>
          <p:nvPr/>
        </p:nvCxnSpPr>
        <p:spPr>
          <a:xfrm>
            <a:off x="8811816" y="34647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7" name="直接连接符 28"/>
          <p:cNvCxnSpPr/>
          <p:nvPr/>
        </p:nvCxnSpPr>
        <p:spPr>
          <a:xfrm>
            <a:off x="8686800" y="43303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8" name="直接连接符 29"/>
          <p:cNvCxnSpPr/>
          <p:nvPr/>
        </p:nvCxnSpPr>
        <p:spPr>
          <a:xfrm>
            <a:off x="8322469" y="35075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9" name="直接连接符 30"/>
          <p:cNvCxnSpPr/>
          <p:nvPr/>
        </p:nvCxnSpPr>
        <p:spPr>
          <a:xfrm>
            <a:off x="7793831" y="26860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0" name="直接连接符 31"/>
          <p:cNvCxnSpPr/>
          <p:nvPr/>
        </p:nvCxnSpPr>
        <p:spPr>
          <a:xfrm>
            <a:off x="7505700" y="22562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1" name="直接连接符 32"/>
          <p:cNvCxnSpPr/>
          <p:nvPr/>
        </p:nvCxnSpPr>
        <p:spPr>
          <a:xfrm>
            <a:off x="7239000" y="185856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2" name="直接连接符 33"/>
          <p:cNvCxnSpPr/>
          <p:nvPr/>
        </p:nvCxnSpPr>
        <p:spPr>
          <a:xfrm>
            <a:off x="6688931" y="19942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3" name="直接连接符 34"/>
          <p:cNvCxnSpPr/>
          <p:nvPr/>
        </p:nvCxnSpPr>
        <p:spPr>
          <a:xfrm>
            <a:off x="7054454" y="25884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4" name="直接连接符 35"/>
          <p:cNvCxnSpPr/>
          <p:nvPr/>
        </p:nvCxnSpPr>
        <p:spPr>
          <a:xfrm>
            <a:off x="7450931" y="30837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5" name="直接连接符 36"/>
          <p:cNvCxnSpPr/>
          <p:nvPr/>
        </p:nvCxnSpPr>
        <p:spPr>
          <a:xfrm>
            <a:off x="7065169" y="33277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6" name="直接连接符 37"/>
          <p:cNvCxnSpPr/>
          <p:nvPr/>
        </p:nvCxnSpPr>
        <p:spPr>
          <a:xfrm>
            <a:off x="6732985" y="28551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7" name="直接连接符 38"/>
          <p:cNvCxnSpPr/>
          <p:nvPr/>
        </p:nvCxnSpPr>
        <p:spPr>
          <a:xfrm>
            <a:off x="6444854" y="23598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8" name="直接连接符 39"/>
          <p:cNvCxnSpPr/>
          <p:nvPr/>
        </p:nvCxnSpPr>
        <p:spPr>
          <a:xfrm>
            <a:off x="6155531" y="19180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9" name="直接连接符 40"/>
          <p:cNvCxnSpPr/>
          <p:nvPr/>
        </p:nvCxnSpPr>
        <p:spPr>
          <a:xfrm>
            <a:off x="7194947" y="42862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0" name="直接连接符 41"/>
          <p:cNvCxnSpPr/>
          <p:nvPr/>
        </p:nvCxnSpPr>
        <p:spPr>
          <a:xfrm>
            <a:off x="6874669" y="37147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1" name="直接连接符 42"/>
          <p:cNvCxnSpPr/>
          <p:nvPr/>
        </p:nvCxnSpPr>
        <p:spPr>
          <a:xfrm>
            <a:off x="5247085" y="18692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2" name="直接连接符 43"/>
          <p:cNvCxnSpPr/>
          <p:nvPr/>
        </p:nvCxnSpPr>
        <p:spPr>
          <a:xfrm>
            <a:off x="5469731" y="23645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3" name="直接连接符 44"/>
          <p:cNvCxnSpPr/>
          <p:nvPr/>
        </p:nvCxnSpPr>
        <p:spPr>
          <a:xfrm>
            <a:off x="4245769" y="32087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4" name="直接连接符 45"/>
          <p:cNvCxnSpPr/>
          <p:nvPr/>
        </p:nvCxnSpPr>
        <p:spPr>
          <a:xfrm>
            <a:off x="4654154" y="380166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5" name="直接连接符 46"/>
          <p:cNvCxnSpPr/>
          <p:nvPr/>
        </p:nvCxnSpPr>
        <p:spPr>
          <a:xfrm>
            <a:off x="5769769" y="28932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6" name="直接连接符 47"/>
          <p:cNvCxnSpPr/>
          <p:nvPr/>
        </p:nvCxnSpPr>
        <p:spPr>
          <a:xfrm>
            <a:off x="397669" y="34754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7" name="直接连接符 48"/>
          <p:cNvCxnSpPr/>
          <p:nvPr/>
        </p:nvCxnSpPr>
        <p:spPr>
          <a:xfrm>
            <a:off x="1763316" y="3230166"/>
            <a:ext cx="304800" cy="478631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8" name="直接连接符 49"/>
          <p:cNvCxnSpPr/>
          <p:nvPr/>
        </p:nvCxnSpPr>
        <p:spPr>
          <a:xfrm>
            <a:off x="1388269" y="27027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9" name="直接连接符 50"/>
          <p:cNvCxnSpPr/>
          <p:nvPr/>
        </p:nvCxnSpPr>
        <p:spPr>
          <a:xfrm>
            <a:off x="1066800" y="22943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0" name="直接连接符 51"/>
          <p:cNvCxnSpPr/>
          <p:nvPr/>
        </p:nvCxnSpPr>
        <p:spPr>
          <a:xfrm>
            <a:off x="767954" y="17883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1" name="直接连接符 52"/>
          <p:cNvCxnSpPr/>
          <p:nvPr/>
        </p:nvCxnSpPr>
        <p:spPr>
          <a:xfrm>
            <a:off x="1991916" y="47875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2" name="直接连接符 53"/>
          <p:cNvCxnSpPr/>
          <p:nvPr/>
        </p:nvCxnSpPr>
        <p:spPr>
          <a:xfrm>
            <a:off x="1650445" y="482909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3" name="直接连接符 54"/>
          <p:cNvCxnSpPr/>
          <p:nvPr/>
        </p:nvCxnSpPr>
        <p:spPr>
          <a:xfrm>
            <a:off x="1229916" y="35563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4" name="直接连接符 55"/>
          <p:cNvCxnSpPr/>
          <p:nvPr/>
        </p:nvCxnSpPr>
        <p:spPr>
          <a:xfrm>
            <a:off x="647700" y="2800350"/>
            <a:ext cx="310754" cy="484585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5" name="直接连接符 56"/>
          <p:cNvCxnSpPr/>
          <p:nvPr/>
        </p:nvCxnSpPr>
        <p:spPr>
          <a:xfrm>
            <a:off x="163116" y="216336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6" name="直接连接符 57"/>
          <p:cNvCxnSpPr/>
          <p:nvPr/>
        </p:nvCxnSpPr>
        <p:spPr>
          <a:xfrm>
            <a:off x="8659416" y="23979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7" name="直接连接符 58"/>
          <p:cNvCxnSpPr/>
          <p:nvPr/>
        </p:nvCxnSpPr>
        <p:spPr>
          <a:xfrm>
            <a:off x="8360569" y="17716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8" name="直接连接符 59"/>
          <p:cNvCxnSpPr/>
          <p:nvPr/>
        </p:nvCxnSpPr>
        <p:spPr>
          <a:xfrm>
            <a:off x="7865269" y="1853804"/>
            <a:ext cx="222647" cy="330994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9" name="直接连接符 60"/>
          <p:cNvCxnSpPr/>
          <p:nvPr/>
        </p:nvCxnSpPr>
        <p:spPr>
          <a:xfrm>
            <a:off x="4364831" y="43624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0" name="直接连接符 61"/>
          <p:cNvCxnSpPr/>
          <p:nvPr/>
        </p:nvCxnSpPr>
        <p:spPr>
          <a:xfrm>
            <a:off x="3945731" y="35409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1" name="直接连接符 65"/>
          <p:cNvCxnSpPr/>
          <p:nvPr/>
        </p:nvCxnSpPr>
        <p:spPr>
          <a:xfrm>
            <a:off x="163116" y="307776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2" name="直接连接符 66"/>
          <p:cNvCxnSpPr/>
          <p:nvPr/>
        </p:nvCxnSpPr>
        <p:spPr>
          <a:xfrm>
            <a:off x="1812131" y="23110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3" name="直接连接符 67"/>
          <p:cNvCxnSpPr/>
          <p:nvPr/>
        </p:nvCxnSpPr>
        <p:spPr>
          <a:xfrm>
            <a:off x="2122885" y="27943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4" name="直接连接符 68"/>
          <p:cNvCxnSpPr/>
          <p:nvPr/>
        </p:nvCxnSpPr>
        <p:spPr>
          <a:xfrm>
            <a:off x="2455069" y="32468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5" name="直接连接符 69"/>
          <p:cNvCxnSpPr/>
          <p:nvPr/>
        </p:nvCxnSpPr>
        <p:spPr>
          <a:xfrm>
            <a:off x="3003947" y="38611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6" name="直接连接符 70"/>
          <p:cNvCxnSpPr/>
          <p:nvPr/>
        </p:nvCxnSpPr>
        <p:spPr>
          <a:xfrm>
            <a:off x="3598069" y="46946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7" name="直接连接符 71"/>
          <p:cNvCxnSpPr/>
          <p:nvPr/>
        </p:nvCxnSpPr>
        <p:spPr>
          <a:xfrm>
            <a:off x="2797969" y="46993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8" name="直接连接符 72"/>
          <p:cNvCxnSpPr/>
          <p:nvPr/>
        </p:nvCxnSpPr>
        <p:spPr>
          <a:xfrm>
            <a:off x="2280047" y="39647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9" name="直接连接符 74"/>
          <p:cNvCxnSpPr/>
          <p:nvPr/>
        </p:nvCxnSpPr>
        <p:spPr>
          <a:xfrm>
            <a:off x="588169" y="46672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0" name="直接连接符 75"/>
          <p:cNvCxnSpPr/>
          <p:nvPr/>
        </p:nvCxnSpPr>
        <p:spPr>
          <a:xfrm>
            <a:off x="245269" y="41505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1" name="直接连接符 76"/>
          <p:cNvCxnSpPr/>
          <p:nvPr/>
        </p:nvCxnSpPr>
        <p:spPr>
          <a:xfrm>
            <a:off x="1850231" y="56030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2" name="直接连接符 77"/>
          <p:cNvCxnSpPr/>
          <p:nvPr/>
        </p:nvCxnSpPr>
        <p:spPr>
          <a:xfrm>
            <a:off x="1507331" y="50756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3" name="直接连接符 78"/>
          <p:cNvCxnSpPr/>
          <p:nvPr/>
        </p:nvCxnSpPr>
        <p:spPr>
          <a:xfrm>
            <a:off x="1110854" y="44600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4" name="直接连接符 79"/>
          <p:cNvCxnSpPr/>
          <p:nvPr/>
        </p:nvCxnSpPr>
        <p:spPr>
          <a:xfrm>
            <a:off x="1175147" y="15871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5" name="直接连接符 80"/>
          <p:cNvCxnSpPr/>
          <p:nvPr/>
        </p:nvCxnSpPr>
        <p:spPr>
          <a:xfrm>
            <a:off x="1899047" y="16252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6" name="直接连接符 81"/>
          <p:cNvCxnSpPr/>
          <p:nvPr/>
        </p:nvCxnSpPr>
        <p:spPr>
          <a:xfrm>
            <a:off x="413147" y="54185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7" name="直接连接符 82"/>
          <p:cNvCxnSpPr/>
          <p:nvPr/>
        </p:nvCxnSpPr>
        <p:spPr>
          <a:xfrm>
            <a:off x="1518047" y="19300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8" name="直接连接符 83"/>
          <p:cNvCxnSpPr/>
          <p:nvPr/>
        </p:nvCxnSpPr>
        <p:spPr>
          <a:xfrm>
            <a:off x="1056085" y="53744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9" name="直接连接符 84"/>
          <p:cNvCxnSpPr/>
          <p:nvPr/>
        </p:nvCxnSpPr>
        <p:spPr>
          <a:xfrm>
            <a:off x="5001816" y="34647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10" name="直接连接符 85"/>
          <p:cNvCxnSpPr/>
          <p:nvPr/>
        </p:nvCxnSpPr>
        <p:spPr>
          <a:xfrm>
            <a:off x="4027885" y="56257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11" name="直接连接符 86"/>
          <p:cNvCxnSpPr/>
          <p:nvPr/>
        </p:nvCxnSpPr>
        <p:spPr>
          <a:xfrm>
            <a:off x="3086100" y="55328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74512" name="矩形 99"/>
          <p:cNvSpPr/>
          <p:nvPr/>
        </p:nvSpPr>
        <p:spPr>
          <a:xfrm>
            <a:off x="71200" y="546815"/>
            <a:ext cx="7596188" cy="2122805"/>
          </a:xfrm>
          <a:prstGeom prst="rect">
            <a:avLst/>
          </a:prstGeom>
          <a:solidFill>
            <a:schemeClr val="bg1">
              <a:alpha val="8392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青蛙写诗的时候，</a:t>
            </a:r>
            <a:r>
              <a:rPr lang="en-US" altLang="zh-CN" sz="33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endParaRPr lang="en-US" altLang="zh-CN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3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3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来帮忙。</a:t>
            </a:r>
            <a:endParaRPr lang="zh-CN" altLang="en-US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4513" name="矩形 100"/>
          <p:cNvSpPr/>
          <p:nvPr/>
        </p:nvSpPr>
        <p:spPr>
          <a:xfrm>
            <a:off x="5548710" y="1709420"/>
            <a:ext cx="124587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黑体" panose="02010609060101010101" pitchFamily="49" charset="-122"/>
              </a:rPr>
              <a:t>bān</a:t>
            </a:r>
            <a:r>
              <a:rPr lang="en-US" altLang="zh-CN" dirty="0">
                <a:latin typeface="等线" panose="02010600030101010101" charset="-122"/>
                <a:ea typeface="等线" panose="02010600030101010101" charset="-122"/>
              </a:rPr>
              <a:t>g</a:t>
            </a:r>
            <a:r>
              <a:rPr lang="en-US" altLang="zh-CN" dirty="0">
                <a:latin typeface="黑体" panose="02010609060101010101" pitchFamily="49" charset="-122"/>
              </a:rPr>
              <a:t> mán</a:t>
            </a:r>
            <a:r>
              <a:rPr lang="en-US" altLang="zh-CN" dirty="0">
                <a:latin typeface="等线" panose="02010600030101010101" charset="-122"/>
                <a:ea typeface="等线" panose="02010600030101010101" charset="-122"/>
              </a:rPr>
              <a:t>g</a:t>
            </a:r>
            <a:r>
              <a:rPr lang="en-US" altLang="zh-CN" dirty="0">
                <a:latin typeface="黑体" panose="02010609060101010101" pitchFamily="49" charset="-122"/>
              </a:rPr>
              <a:t> </a:t>
            </a:r>
            <a:endParaRPr lang="zh-CN" altLang="en-US" dirty="0">
              <a:latin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91740" y="1722755"/>
            <a:ext cx="4724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hé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65090" y="1668145"/>
            <a:ext cx="673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lái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958215" y="730250"/>
            <a:ext cx="4919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qīn</a:t>
            </a:r>
            <a:r>
              <a:rPr lang="zh-CN" altLang="en-US">
                <a:latin typeface="等线" panose="02010600030101010101" charset="-122"/>
                <a:ea typeface="等线" panose="02010600030101010101" charset="-122"/>
              </a:rPr>
              <a:t>g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 wā xiě shī de shí h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u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标题 1"/>
          <p:cNvSpPr>
            <a:spLocks noGrp="1"/>
          </p:cNvSpPr>
          <p:nvPr>
            <p:ph type="ctrTitle"/>
          </p:nvPr>
        </p:nvSpPr>
        <p:spPr>
          <a:xfrm>
            <a:off x="2406254" y="3115866"/>
            <a:ext cx="6153150" cy="1039415"/>
          </a:xfrm>
        </p:spPr>
        <p:txBody>
          <a:bodyPr vert="horz" wrap="square" lIns="67619" tIns="35238" rIns="67619" bIns="35238" anchor="b" anchorCtr="1"/>
          <a:lstStyle>
            <a:lvl1pPr lvl="0">
              <a:defRPr/>
            </a:lvl1pPr>
          </a:lstStyle>
          <a:p>
            <a:pPr lvl="0"/>
            <a:endParaRPr lang="zh-CN" altLang="en-US" sz="3825" dirty="0">
              <a:solidFill>
                <a:srgbClr val="83B403"/>
              </a:solidFill>
            </a:endParaRPr>
          </a:p>
        </p:txBody>
      </p:sp>
      <p:sp>
        <p:nvSpPr>
          <p:cNvPr id="274435" name="副标题 2"/>
          <p:cNvSpPr>
            <a:spLocks noGrp="1"/>
          </p:cNvSpPr>
          <p:nvPr>
            <p:ph type="subTitle"/>
          </p:nvPr>
        </p:nvSpPr>
        <p:spPr>
          <a:xfrm>
            <a:off x="2406254" y="4155281"/>
            <a:ext cx="6153150" cy="916781"/>
          </a:xfrm>
        </p:spPr>
        <p:txBody>
          <a:bodyPr vert="horz" wrap="square" lIns="68571" tIns="34285" rIns="68571" bIns="34285"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endParaRPr lang="zh-CN" altLang="en-US" dirty="0">
              <a:solidFill>
                <a:srgbClr val="DC624A"/>
              </a:solidFill>
            </a:endParaRPr>
          </a:p>
        </p:txBody>
      </p:sp>
      <p:pic>
        <p:nvPicPr>
          <p:cNvPr id="274436" name="图片 3" descr="6981cbb7g8bfa17b0727e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7425"/>
            <a:ext cx="9130030" cy="58705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74437" name="直接连接符 6"/>
          <p:cNvCxnSpPr/>
          <p:nvPr/>
        </p:nvCxnSpPr>
        <p:spPr>
          <a:xfrm>
            <a:off x="740569" y="391596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38" name="直接连接符 9"/>
          <p:cNvCxnSpPr/>
          <p:nvPr/>
        </p:nvCxnSpPr>
        <p:spPr>
          <a:xfrm>
            <a:off x="4654154" y="17228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39" name="直接连接符 10"/>
          <p:cNvCxnSpPr/>
          <p:nvPr/>
        </p:nvCxnSpPr>
        <p:spPr>
          <a:xfrm>
            <a:off x="4908947" y="22181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0" name="直接连接符 11"/>
          <p:cNvCxnSpPr/>
          <p:nvPr/>
        </p:nvCxnSpPr>
        <p:spPr>
          <a:xfrm>
            <a:off x="5164931" y="26693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1" name="直接连接符 12"/>
          <p:cNvCxnSpPr/>
          <p:nvPr/>
        </p:nvCxnSpPr>
        <p:spPr>
          <a:xfrm>
            <a:off x="4201716" y="15978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2" name="直接连接符 13"/>
          <p:cNvCxnSpPr/>
          <p:nvPr/>
        </p:nvCxnSpPr>
        <p:spPr>
          <a:xfrm>
            <a:off x="4370785" y="20169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3" name="直接连接符 14"/>
          <p:cNvCxnSpPr/>
          <p:nvPr/>
        </p:nvCxnSpPr>
        <p:spPr>
          <a:xfrm>
            <a:off x="4561285" y="246816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4" name="直接连接符 15"/>
          <p:cNvCxnSpPr/>
          <p:nvPr/>
        </p:nvCxnSpPr>
        <p:spPr>
          <a:xfrm>
            <a:off x="4120754" y="22228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5" name="直接连接符 16"/>
          <p:cNvCxnSpPr/>
          <p:nvPr/>
        </p:nvCxnSpPr>
        <p:spPr>
          <a:xfrm>
            <a:off x="3788569" y="16954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6" name="直接连接符 17"/>
          <p:cNvCxnSpPr/>
          <p:nvPr/>
        </p:nvCxnSpPr>
        <p:spPr>
          <a:xfrm>
            <a:off x="2552700" y="16132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7" name="直接连接符 18"/>
          <p:cNvCxnSpPr/>
          <p:nvPr/>
        </p:nvCxnSpPr>
        <p:spPr>
          <a:xfrm>
            <a:off x="2330054" y="19561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8" name="直接连接符 19"/>
          <p:cNvCxnSpPr/>
          <p:nvPr/>
        </p:nvCxnSpPr>
        <p:spPr>
          <a:xfrm>
            <a:off x="2487216" y="25276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9" name="直接连接符 20"/>
          <p:cNvCxnSpPr/>
          <p:nvPr/>
        </p:nvCxnSpPr>
        <p:spPr>
          <a:xfrm>
            <a:off x="2927747" y="30349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0" name="直接连接符 21"/>
          <p:cNvCxnSpPr/>
          <p:nvPr/>
        </p:nvCxnSpPr>
        <p:spPr>
          <a:xfrm>
            <a:off x="3390900" y="35182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1" name="直接连接符 22"/>
          <p:cNvCxnSpPr/>
          <p:nvPr/>
        </p:nvCxnSpPr>
        <p:spPr>
          <a:xfrm>
            <a:off x="3320654" y="17930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2" name="直接连接符 23"/>
          <p:cNvCxnSpPr/>
          <p:nvPr/>
        </p:nvCxnSpPr>
        <p:spPr>
          <a:xfrm>
            <a:off x="3815954" y="24848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3" name="直接连接符 24"/>
          <p:cNvCxnSpPr/>
          <p:nvPr/>
        </p:nvCxnSpPr>
        <p:spPr>
          <a:xfrm>
            <a:off x="2840831" y="20764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4" name="直接连接符 25"/>
          <p:cNvCxnSpPr/>
          <p:nvPr/>
        </p:nvCxnSpPr>
        <p:spPr>
          <a:xfrm>
            <a:off x="3238500" y="25717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5" name="直接连接符 26"/>
          <p:cNvCxnSpPr/>
          <p:nvPr/>
        </p:nvCxnSpPr>
        <p:spPr>
          <a:xfrm>
            <a:off x="3581400" y="29801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6" name="直接连接符 27"/>
          <p:cNvCxnSpPr/>
          <p:nvPr/>
        </p:nvCxnSpPr>
        <p:spPr>
          <a:xfrm>
            <a:off x="8811816" y="34647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7" name="直接连接符 28"/>
          <p:cNvCxnSpPr/>
          <p:nvPr/>
        </p:nvCxnSpPr>
        <p:spPr>
          <a:xfrm>
            <a:off x="8686800" y="43303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8" name="直接连接符 29"/>
          <p:cNvCxnSpPr/>
          <p:nvPr/>
        </p:nvCxnSpPr>
        <p:spPr>
          <a:xfrm>
            <a:off x="8322469" y="35075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9" name="直接连接符 30"/>
          <p:cNvCxnSpPr/>
          <p:nvPr/>
        </p:nvCxnSpPr>
        <p:spPr>
          <a:xfrm>
            <a:off x="7793831" y="26860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0" name="直接连接符 31"/>
          <p:cNvCxnSpPr/>
          <p:nvPr/>
        </p:nvCxnSpPr>
        <p:spPr>
          <a:xfrm>
            <a:off x="7505700" y="22562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1" name="直接连接符 32"/>
          <p:cNvCxnSpPr/>
          <p:nvPr/>
        </p:nvCxnSpPr>
        <p:spPr>
          <a:xfrm>
            <a:off x="7239000" y="185856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2" name="直接连接符 33"/>
          <p:cNvCxnSpPr/>
          <p:nvPr/>
        </p:nvCxnSpPr>
        <p:spPr>
          <a:xfrm>
            <a:off x="6688931" y="19942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3" name="直接连接符 34"/>
          <p:cNvCxnSpPr/>
          <p:nvPr/>
        </p:nvCxnSpPr>
        <p:spPr>
          <a:xfrm>
            <a:off x="7054454" y="25884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4" name="直接连接符 35"/>
          <p:cNvCxnSpPr/>
          <p:nvPr/>
        </p:nvCxnSpPr>
        <p:spPr>
          <a:xfrm>
            <a:off x="7450931" y="30837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5" name="直接连接符 36"/>
          <p:cNvCxnSpPr/>
          <p:nvPr/>
        </p:nvCxnSpPr>
        <p:spPr>
          <a:xfrm>
            <a:off x="7065169" y="33277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6" name="直接连接符 37"/>
          <p:cNvCxnSpPr/>
          <p:nvPr/>
        </p:nvCxnSpPr>
        <p:spPr>
          <a:xfrm>
            <a:off x="6732985" y="28551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7" name="直接连接符 38"/>
          <p:cNvCxnSpPr/>
          <p:nvPr/>
        </p:nvCxnSpPr>
        <p:spPr>
          <a:xfrm>
            <a:off x="6444854" y="23598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8" name="直接连接符 39"/>
          <p:cNvCxnSpPr/>
          <p:nvPr/>
        </p:nvCxnSpPr>
        <p:spPr>
          <a:xfrm>
            <a:off x="6155531" y="19180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9" name="直接连接符 40"/>
          <p:cNvCxnSpPr/>
          <p:nvPr/>
        </p:nvCxnSpPr>
        <p:spPr>
          <a:xfrm>
            <a:off x="7194947" y="42862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0" name="直接连接符 41"/>
          <p:cNvCxnSpPr/>
          <p:nvPr/>
        </p:nvCxnSpPr>
        <p:spPr>
          <a:xfrm>
            <a:off x="6874669" y="37147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1" name="直接连接符 42"/>
          <p:cNvCxnSpPr/>
          <p:nvPr/>
        </p:nvCxnSpPr>
        <p:spPr>
          <a:xfrm>
            <a:off x="5247085" y="18692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2" name="直接连接符 43"/>
          <p:cNvCxnSpPr/>
          <p:nvPr/>
        </p:nvCxnSpPr>
        <p:spPr>
          <a:xfrm>
            <a:off x="5469731" y="23645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3" name="直接连接符 44"/>
          <p:cNvCxnSpPr/>
          <p:nvPr/>
        </p:nvCxnSpPr>
        <p:spPr>
          <a:xfrm>
            <a:off x="4245769" y="32087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4" name="直接连接符 45"/>
          <p:cNvCxnSpPr/>
          <p:nvPr/>
        </p:nvCxnSpPr>
        <p:spPr>
          <a:xfrm>
            <a:off x="4654154" y="380166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5" name="直接连接符 46"/>
          <p:cNvCxnSpPr/>
          <p:nvPr/>
        </p:nvCxnSpPr>
        <p:spPr>
          <a:xfrm>
            <a:off x="5769769" y="28932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6" name="直接连接符 47"/>
          <p:cNvCxnSpPr/>
          <p:nvPr/>
        </p:nvCxnSpPr>
        <p:spPr>
          <a:xfrm>
            <a:off x="397669" y="34754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7" name="直接连接符 48"/>
          <p:cNvCxnSpPr/>
          <p:nvPr/>
        </p:nvCxnSpPr>
        <p:spPr>
          <a:xfrm>
            <a:off x="1763316" y="3230166"/>
            <a:ext cx="304800" cy="478631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8" name="直接连接符 49"/>
          <p:cNvCxnSpPr/>
          <p:nvPr/>
        </p:nvCxnSpPr>
        <p:spPr>
          <a:xfrm>
            <a:off x="1388269" y="27027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9" name="直接连接符 50"/>
          <p:cNvCxnSpPr/>
          <p:nvPr/>
        </p:nvCxnSpPr>
        <p:spPr>
          <a:xfrm>
            <a:off x="1066800" y="22943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0" name="直接连接符 51"/>
          <p:cNvCxnSpPr/>
          <p:nvPr/>
        </p:nvCxnSpPr>
        <p:spPr>
          <a:xfrm>
            <a:off x="767954" y="17883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1" name="直接连接符 52"/>
          <p:cNvCxnSpPr/>
          <p:nvPr/>
        </p:nvCxnSpPr>
        <p:spPr>
          <a:xfrm>
            <a:off x="1991916" y="47875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2" name="直接连接符 53"/>
          <p:cNvCxnSpPr/>
          <p:nvPr/>
        </p:nvCxnSpPr>
        <p:spPr>
          <a:xfrm>
            <a:off x="1650445" y="482909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3" name="直接连接符 54"/>
          <p:cNvCxnSpPr/>
          <p:nvPr/>
        </p:nvCxnSpPr>
        <p:spPr>
          <a:xfrm>
            <a:off x="1229916" y="35563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4" name="直接连接符 55"/>
          <p:cNvCxnSpPr/>
          <p:nvPr/>
        </p:nvCxnSpPr>
        <p:spPr>
          <a:xfrm>
            <a:off x="647700" y="2800350"/>
            <a:ext cx="310754" cy="484585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5" name="直接连接符 56"/>
          <p:cNvCxnSpPr/>
          <p:nvPr/>
        </p:nvCxnSpPr>
        <p:spPr>
          <a:xfrm>
            <a:off x="163116" y="216336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6" name="直接连接符 57"/>
          <p:cNvCxnSpPr/>
          <p:nvPr/>
        </p:nvCxnSpPr>
        <p:spPr>
          <a:xfrm>
            <a:off x="8659416" y="23979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7" name="直接连接符 58"/>
          <p:cNvCxnSpPr/>
          <p:nvPr/>
        </p:nvCxnSpPr>
        <p:spPr>
          <a:xfrm>
            <a:off x="8360569" y="17716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8" name="直接连接符 59"/>
          <p:cNvCxnSpPr/>
          <p:nvPr/>
        </p:nvCxnSpPr>
        <p:spPr>
          <a:xfrm>
            <a:off x="7865269" y="1853804"/>
            <a:ext cx="222647" cy="330994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9" name="直接连接符 60"/>
          <p:cNvCxnSpPr/>
          <p:nvPr/>
        </p:nvCxnSpPr>
        <p:spPr>
          <a:xfrm>
            <a:off x="4364831" y="43624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0" name="直接连接符 61"/>
          <p:cNvCxnSpPr/>
          <p:nvPr/>
        </p:nvCxnSpPr>
        <p:spPr>
          <a:xfrm>
            <a:off x="3945731" y="35409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1" name="直接连接符 65"/>
          <p:cNvCxnSpPr/>
          <p:nvPr/>
        </p:nvCxnSpPr>
        <p:spPr>
          <a:xfrm>
            <a:off x="163116" y="307776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2" name="直接连接符 66"/>
          <p:cNvCxnSpPr/>
          <p:nvPr/>
        </p:nvCxnSpPr>
        <p:spPr>
          <a:xfrm>
            <a:off x="1812131" y="23110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3" name="直接连接符 67"/>
          <p:cNvCxnSpPr/>
          <p:nvPr/>
        </p:nvCxnSpPr>
        <p:spPr>
          <a:xfrm>
            <a:off x="2122885" y="27943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4" name="直接连接符 68"/>
          <p:cNvCxnSpPr/>
          <p:nvPr/>
        </p:nvCxnSpPr>
        <p:spPr>
          <a:xfrm>
            <a:off x="2455069" y="32468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5" name="直接连接符 69"/>
          <p:cNvCxnSpPr/>
          <p:nvPr/>
        </p:nvCxnSpPr>
        <p:spPr>
          <a:xfrm>
            <a:off x="3003947" y="38611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6" name="直接连接符 70"/>
          <p:cNvCxnSpPr/>
          <p:nvPr/>
        </p:nvCxnSpPr>
        <p:spPr>
          <a:xfrm>
            <a:off x="3598069" y="46946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7" name="直接连接符 71"/>
          <p:cNvCxnSpPr/>
          <p:nvPr/>
        </p:nvCxnSpPr>
        <p:spPr>
          <a:xfrm>
            <a:off x="2797969" y="46993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8" name="直接连接符 72"/>
          <p:cNvCxnSpPr/>
          <p:nvPr/>
        </p:nvCxnSpPr>
        <p:spPr>
          <a:xfrm>
            <a:off x="2280047" y="39647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9" name="直接连接符 74"/>
          <p:cNvCxnSpPr/>
          <p:nvPr/>
        </p:nvCxnSpPr>
        <p:spPr>
          <a:xfrm>
            <a:off x="588169" y="46672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0" name="直接连接符 75"/>
          <p:cNvCxnSpPr/>
          <p:nvPr/>
        </p:nvCxnSpPr>
        <p:spPr>
          <a:xfrm>
            <a:off x="245269" y="41505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1" name="直接连接符 76"/>
          <p:cNvCxnSpPr/>
          <p:nvPr/>
        </p:nvCxnSpPr>
        <p:spPr>
          <a:xfrm>
            <a:off x="1850231" y="56030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2" name="直接连接符 77"/>
          <p:cNvCxnSpPr/>
          <p:nvPr/>
        </p:nvCxnSpPr>
        <p:spPr>
          <a:xfrm>
            <a:off x="1507331" y="50756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3" name="直接连接符 78"/>
          <p:cNvCxnSpPr/>
          <p:nvPr/>
        </p:nvCxnSpPr>
        <p:spPr>
          <a:xfrm>
            <a:off x="1110854" y="44600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4" name="直接连接符 79"/>
          <p:cNvCxnSpPr/>
          <p:nvPr/>
        </p:nvCxnSpPr>
        <p:spPr>
          <a:xfrm>
            <a:off x="1175147" y="15871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5" name="直接连接符 80"/>
          <p:cNvCxnSpPr/>
          <p:nvPr/>
        </p:nvCxnSpPr>
        <p:spPr>
          <a:xfrm>
            <a:off x="1899047" y="16252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6" name="直接连接符 81"/>
          <p:cNvCxnSpPr/>
          <p:nvPr/>
        </p:nvCxnSpPr>
        <p:spPr>
          <a:xfrm>
            <a:off x="413147" y="54185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7" name="直接连接符 82"/>
          <p:cNvCxnSpPr/>
          <p:nvPr/>
        </p:nvCxnSpPr>
        <p:spPr>
          <a:xfrm>
            <a:off x="1518047" y="19300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8" name="直接连接符 83"/>
          <p:cNvCxnSpPr/>
          <p:nvPr/>
        </p:nvCxnSpPr>
        <p:spPr>
          <a:xfrm>
            <a:off x="1056085" y="53744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9" name="直接连接符 84"/>
          <p:cNvCxnSpPr/>
          <p:nvPr/>
        </p:nvCxnSpPr>
        <p:spPr>
          <a:xfrm>
            <a:off x="5001816" y="34647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10" name="直接连接符 85"/>
          <p:cNvCxnSpPr/>
          <p:nvPr/>
        </p:nvCxnSpPr>
        <p:spPr>
          <a:xfrm>
            <a:off x="4027885" y="56257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11" name="直接连接符 86"/>
          <p:cNvCxnSpPr/>
          <p:nvPr/>
        </p:nvCxnSpPr>
        <p:spPr>
          <a:xfrm>
            <a:off x="3086100" y="55328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74512" name="矩形 99"/>
          <p:cNvSpPr/>
          <p:nvPr/>
        </p:nvSpPr>
        <p:spPr>
          <a:xfrm>
            <a:off x="71200" y="546815"/>
            <a:ext cx="7596188" cy="2122805"/>
          </a:xfrm>
          <a:prstGeom prst="rect">
            <a:avLst/>
          </a:prstGeom>
          <a:solidFill>
            <a:schemeClr val="bg1">
              <a:alpha val="8392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青蛙写诗的时候，</a:t>
            </a:r>
            <a:r>
              <a:rPr lang="en-US" altLang="zh-CN" sz="33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endParaRPr lang="en-US" altLang="zh-CN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3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3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来帮忙。</a:t>
            </a:r>
            <a:endParaRPr lang="zh-CN" altLang="en-US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4513" name="矩形 100"/>
          <p:cNvSpPr/>
          <p:nvPr/>
        </p:nvSpPr>
        <p:spPr>
          <a:xfrm>
            <a:off x="5548710" y="1709420"/>
            <a:ext cx="124587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黑体" panose="02010609060101010101" pitchFamily="49" charset="-122"/>
              </a:rPr>
              <a:t>bān</a:t>
            </a:r>
            <a:r>
              <a:rPr lang="en-US" altLang="zh-CN" dirty="0">
                <a:latin typeface="等线" panose="02010600030101010101" charset="-122"/>
                <a:ea typeface="等线" panose="02010600030101010101" charset="-122"/>
              </a:rPr>
              <a:t>g</a:t>
            </a:r>
            <a:r>
              <a:rPr lang="en-US" altLang="zh-CN" dirty="0">
                <a:latin typeface="黑体" panose="02010609060101010101" pitchFamily="49" charset="-122"/>
              </a:rPr>
              <a:t> mán</a:t>
            </a:r>
            <a:r>
              <a:rPr lang="en-US" altLang="zh-CN" dirty="0">
                <a:latin typeface="等线" panose="02010600030101010101" charset="-122"/>
                <a:ea typeface="等线" panose="02010600030101010101" charset="-122"/>
              </a:rPr>
              <a:t>g</a:t>
            </a:r>
            <a:r>
              <a:rPr lang="en-US" altLang="zh-CN" dirty="0">
                <a:latin typeface="黑体" panose="02010609060101010101" pitchFamily="49" charset="-122"/>
              </a:rPr>
              <a:t> </a:t>
            </a:r>
            <a:endParaRPr lang="zh-CN" altLang="en-US" dirty="0">
              <a:latin typeface="黑体" panose="02010609060101010101" pitchFamily="49" charset="-122"/>
            </a:endParaRPr>
          </a:p>
        </p:txBody>
      </p:sp>
      <p:sp>
        <p:nvSpPr>
          <p:cNvPr id="57426" name="TextBox 101"/>
          <p:cNvSpPr txBox="1"/>
          <p:nvPr/>
        </p:nvSpPr>
        <p:spPr>
          <a:xfrm>
            <a:off x="4654154" y="874792"/>
            <a:ext cx="1735931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小蝌蚪</a:t>
            </a:r>
            <a:endParaRPr lang="zh-CN" altLang="en-US" sz="33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427" name="矩形 104"/>
          <p:cNvSpPr/>
          <p:nvPr/>
        </p:nvSpPr>
        <p:spPr>
          <a:xfrm>
            <a:off x="5140325" y="690642"/>
            <a:ext cx="110744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sym typeface="Arial" panose="020B0604020202020204" pitchFamily="34" charset="0"/>
              </a:rPr>
              <a:t>kē  dǒu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7428" name="矩形 105"/>
          <p:cNvSpPr/>
          <p:nvPr/>
        </p:nvSpPr>
        <p:spPr>
          <a:xfrm>
            <a:off x="587851" y="1918573"/>
            <a:ext cx="1445895" cy="5988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水泡泡</a:t>
            </a:r>
            <a:endParaRPr lang="zh-CN" altLang="en-US" sz="33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429" name="矩形 106"/>
          <p:cNvSpPr/>
          <p:nvPr/>
        </p:nvSpPr>
        <p:spPr>
          <a:xfrm>
            <a:off x="1051084" y="1659890"/>
            <a:ext cx="107156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sym typeface="Arial" panose="020B0604020202020204" pitchFamily="34" charset="0"/>
              </a:rPr>
              <a:t>pào pɑo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7430" name="矩形 107"/>
          <p:cNvSpPr/>
          <p:nvPr/>
        </p:nvSpPr>
        <p:spPr>
          <a:xfrm>
            <a:off x="3175873" y="1886109"/>
            <a:ext cx="1866900" cy="5988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3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一串水珠</a:t>
            </a:r>
            <a:endParaRPr lang="zh-CN" altLang="en-US" sz="33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431" name="矩形 108"/>
          <p:cNvSpPr/>
          <p:nvPr/>
        </p:nvSpPr>
        <p:spPr>
          <a:xfrm>
            <a:off x="4469606" y="1695609"/>
            <a:ext cx="52959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sym typeface="Arial" panose="020B0604020202020204" pitchFamily="34" charset="0"/>
              </a:rPr>
              <a:t>zhū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91740" y="1722755"/>
            <a:ext cx="4724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hé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65090" y="1668145"/>
            <a:ext cx="673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lái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958215" y="730250"/>
            <a:ext cx="4919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qīn</a:t>
            </a:r>
            <a:r>
              <a:rPr lang="zh-CN" altLang="en-US">
                <a:latin typeface="等线" panose="02010600030101010101" charset="-122"/>
                <a:ea typeface="等线" panose="02010600030101010101" charset="-122"/>
              </a:rPr>
              <a:t>g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 wā xiě shī de shí h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u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26" grpId="0"/>
      <p:bldP spid="57427" grpId="0"/>
      <p:bldP spid="57428" grpId="0"/>
      <p:bldP spid="57429" grpId="0"/>
      <p:bldP spid="57430" grpId="0"/>
      <p:bldP spid="574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0" name="图片 14339"/>
          <p:cNvPicPr>
            <a:picLocks noChangeAspect="1"/>
          </p:cNvPicPr>
          <p:nvPr/>
        </p:nvPicPr>
        <p:blipFill>
          <a:blip r:embed="rId1"/>
          <a:srcRect r="22806" b="82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638" y="549275"/>
            <a:ext cx="5467350" cy="222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162550" y="1866265"/>
            <a:ext cx="7016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4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4035425" y="908685"/>
            <a:ext cx="176530" cy="503555"/>
          </a:xfrm>
          <a:prstGeom prst="line">
            <a:avLst/>
          </a:prstGeom>
          <a:ln w="635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4754880" y="1927225"/>
            <a:ext cx="176530" cy="503555"/>
          </a:xfrm>
          <a:prstGeom prst="line">
            <a:avLst/>
          </a:prstGeom>
          <a:ln w="635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图片 15363"/>
          <p:cNvPicPr>
            <a:picLocks noChangeAspect="1"/>
          </p:cNvPicPr>
          <p:nvPr/>
        </p:nvPicPr>
        <p:blipFill>
          <a:blip r:embed="rId1"/>
          <a:srcRect r="22806" b="82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图片 153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925" y="549275"/>
            <a:ext cx="5038725" cy="21240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直接连接符 3"/>
          <p:cNvCxnSpPr/>
          <p:nvPr/>
        </p:nvCxnSpPr>
        <p:spPr>
          <a:xfrm flipH="1">
            <a:off x="4105910" y="2009775"/>
            <a:ext cx="176530" cy="503555"/>
          </a:xfrm>
          <a:prstGeom prst="line">
            <a:avLst/>
          </a:prstGeom>
          <a:ln w="635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90" name="图片 16389"/>
          <p:cNvPicPr>
            <a:picLocks noChangeAspect="1"/>
          </p:cNvPicPr>
          <p:nvPr/>
        </p:nvPicPr>
        <p:blipFill>
          <a:blip r:embed="rId1"/>
          <a:srcRect l="7762" t="28445" r="6160" b="20427"/>
          <a:stretch>
            <a:fillRect/>
          </a:stretch>
        </p:blipFill>
        <p:spPr>
          <a:xfrm>
            <a:off x="6877050" y="549275"/>
            <a:ext cx="1871663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图片 16390"/>
          <p:cNvPicPr>
            <a:picLocks noChangeAspect="1"/>
          </p:cNvPicPr>
          <p:nvPr/>
        </p:nvPicPr>
        <p:blipFill>
          <a:blip r:embed="rId2"/>
          <a:srcRect t="2841"/>
          <a:stretch>
            <a:fillRect/>
          </a:stretch>
        </p:blipFill>
        <p:spPr>
          <a:xfrm>
            <a:off x="1762125" y="1628775"/>
            <a:ext cx="5619750" cy="2443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图片 16391"/>
          <p:cNvPicPr>
            <a:picLocks noChangeAspect="1"/>
          </p:cNvPicPr>
          <p:nvPr/>
        </p:nvPicPr>
        <p:blipFill>
          <a:blip r:embed="rId3"/>
          <a:srcRect l="4933" t="9373" r="5937" b="9373"/>
          <a:stretch>
            <a:fillRect/>
          </a:stretch>
        </p:blipFill>
        <p:spPr>
          <a:xfrm>
            <a:off x="0" y="4149725"/>
            <a:ext cx="9144000" cy="270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062163" y="2924175"/>
            <a:ext cx="1081087" cy="93662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822825" y="2914650"/>
            <a:ext cx="26879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shěn</a:t>
            </a:r>
            <a:r>
              <a:rPr lang="zh-CN" altLang="en-US" sz="20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g</a:t>
            </a:r>
            <a:endParaRPr lang="zh-CN" altLang="en-US" sz="2000" b="1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图片 11267"/>
          <p:cNvPicPr>
            <a:picLocks noChangeAspect="1"/>
          </p:cNvPicPr>
          <p:nvPr/>
        </p:nvPicPr>
        <p:blipFill>
          <a:blip r:embed="rId1"/>
          <a:srcRect l="7762" t="28445" r="6160" b="20427"/>
          <a:stretch>
            <a:fillRect/>
          </a:stretch>
        </p:blipFill>
        <p:spPr>
          <a:xfrm>
            <a:off x="7164388" y="404813"/>
            <a:ext cx="15843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/>
          <p:cNvPicPr>
            <a:picLocks noChangeAspect="1"/>
          </p:cNvPicPr>
          <p:nvPr/>
        </p:nvPicPr>
        <p:blipFill>
          <a:blip r:embed="rId2"/>
          <a:srcRect l="7520" r="5263"/>
          <a:stretch>
            <a:fillRect/>
          </a:stretch>
        </p:blipFill>
        <p:spPr>
          <a:xfrm>
            <a:off x="-89217" y="2458403"/>
            <a:ext cx="1657350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3"/>
          <a:srcRect l="12733"/>
          <a:stretch>
            <a:fillRect/>
          </a:stretch>
        </p:blipFill>
        <p:spPr>
          <a:xfrm>
            <a:off x="-317" y="4752975"/>
            <a:ext cx="1479550" cy="210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118360" y="3187700"/>
            <a:ext cx="1866900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r"/>
            <a:r>
              <a:rPr lang="zh-CN" altLang="en-US" sz="6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诗</a:t>
            </a:r>
            <a:r>
              <a:rPr lang="zh-CN" altLang="en-US" sz="6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歌</a:t>
            </a:r>
            <a:endParaRPr lang="zh-CN" altLang="en-US" sz="40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09845" y="3187700"/>
            <a:ext cx="1866900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r"/>
            <a:r>
              <a:rPr lang="zh-CN" altLang="en-US" sz="6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诗</a:t>
            </a:r>
            <a:r>
              <a:rPr lang="zh-CN" altLang="en-US" sz="6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人</a:t>
            </a:r>
            <a:endParaRPr lang="zh-CN" altLang="en-US" sz="40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6" name="青蛙叫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1665" y="6040120"/>
            <a:ext cx="619125" cy="6191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18360" y="1297940"/>
            <a:ext cx="1866900" cy="1430020"/>
            <a:chOff x="3336" y="2044"/>
            <a:chExt cx="2940" cy="2252"/>
          </a:xfrm>
        </p:grpSpPr>
        <p:sp>
          <p:nvSpPr>
            <p:cNvPr id="5" name="文本框 4"/>
            <p:cNvSpPr txBox="1"/>
            <p:nvPr/>
          </p:nvSpPr>
          <p:spPr>
            <a:xfrm>
              <a:off x="3336" y="2554"/>
              <a:ext cx="2940" cy="174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r"/>
              <a:r>
                <a:rPr lang="zh-CN" altLang="en-US" sz="66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古</a:t>
              </a:r>
              <a:r>
                <a:rPr lang="zh-CN" altLang="en-US" sz="66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诗</a:t>
              </a:r>
              <a:endParaRPr lang="zh-CN" altLang="en-US" sz="6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93" y="2044"/>
              <a:ext cx="1137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shī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04740" y="1297940"/>
            <a:ext cx="2835910" cy="1430020"/>
            <a:chOff x="7724" y="2044"/>
            <a:chExt cx="4466" cy="2252"/>
          </a:xfrm>
        </p:grpSpPr>
        <p:sp>
          <p:nvSpPr>
            <p:cNvPr id="2" name="文本框 1"/>
            <p:cNvSpPr txBox="1"/>
            <p:nvPr/>
          </p:nvSpPr>
          <p:spPr>
            <a:xfrm>
              <a:off x="7724" y="2554"/>
              <a:ext cx="4266" cy="174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r"/>
              <a:r>
                <a:rPr lang="zh-CN" altLang="en-US" sz="66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儿童</a:t>
              </a:r>
              <a:r>
                <a:rPr lang="zh-CN" altLang="en-US" sz="66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诗</a:t>
              </a:r>
              <a:endParaRPr lang="zh-CN" altLang="en-US" sz="6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190" y="2044"/>
              <a:ext cx="400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ér tón</a:t>
              </a:r>
              <a:r>
                <a:rPr lang="zh-CN" altLang="en-US" sz="2800" b="1">
                  <a:latin typeface="等线" panose="02010600030101010101" charset="-122"/>
                  <a:ea typeface="等线" panose="02010600030101010101" charset="-122"/>
                </a:rPr>
                <a:t>g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5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3" name="图片 17412"/>
          <p:cNvPicPr>
            <a:picLocks noChangeAspect="1"/>
          </p:cNvPicPr>
          <p:nvPr/>
        </p:nvPicPr>
        <p:blipFill>
          <a:blip r:embed="rId1"/>
          <a:srcRect r="9146"/>
          <a:stretch>
            <a:fillRect/>
          </a:stretch>
        </p:blipFill>
        <p:spPr>
          <a:xfrm>
            <a:off x="3246438" y="371158"/>
            <a:ext cx="1435100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图片 17413"/>
          <p:cNvPicPr>
            <a:picLocks noChangeAspect="1"/>
          </p:cNvPicPr>
          <p:nvPr/>
        </p:nvPicPr>
        <p:blipFill>
          <a:blip r:embed="rId2"/>
          <a:srcRect r="3189"/>
          <a:stretch>
            <a:fillRect/>
          </a:stretch>
        </p:blipFill>
        <p:spPr>
          <a:xfrm>
            <a:off x="1993265" y="2458403"/>
            <a:ext cx="6553200" cy="163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/>
          <p:cNvPicPr>
            <a:picLocks noChangeAspect="1"/>
          </p:cNvPicPr>
          <p:nvPr/>
        </p:nvPicPr>
        <p:blipFill>
          <a:blip r:embed="rId3"/>
          <a:srcRect l="7520" r="5263"/>
          <a:stretch>
            <a:fillRect/>
          </a:stretch>
        </p:blipFill>
        <p:spPr>
          <a:xfrm>
            <a:off x="-89217" y="2458403"/>
            <a:ext cx="1657350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4"/>
          <a:srcRect l="12733"/>
          <a:stretch>
            <a:fillRect/>
          </a:stretch>
        </p:blipFill>
        <p:spPr>
          <a:xfrm>
            <a:off x="-317" y="4752975"/>
            <a:ext cx="1479550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11267"/>
          <p:cNvPicPr>
            <a:picLocks noChangeAspect="1"/>
          </p:cNvPicPr>
          <p:nvPr/>
        </p:nvPicPr>
        <p:blipFill>
          <a:blip r:embed="rId5"/>
          <a:srcRect l="7762" t="28445" r="6160" b="20427"/>
          <a:stretch>
            <a:fillRect/>
          </a:stretch>
        </p:blipFill>
        <p:spPr>
          <a:xfrm>
            <a:off x="7038340" y="269875"/>
            <a:ext cx="188023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90" name="图片 16389"/>
          <p:cNvPicPr>
            <a:picLocks noChangeAspect="1"/>
          </p:cNvPicPr>
          <p:nvPr/>
        </p:nvPicPr>
        <p:blipFill>
          <a:blip r:embed="rId1"/>
          <a:srcRect l="7762" t="28445" r="6160" b="20427"/>
          <a:stretch>
            <a:fillRect/>
          </a:stretch>
        </p:blipFill>
        <p:spPr>
          <a:xfrm>
            <a:off x="6877050" y="549275"/>
            <a:ext cx="1871663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图片 16390"/>
          <p:cNvPicPr>
            <a:picLocks noChangeAspect="1"/>
          </p:cNvPicPr>
          <p:nvPr/>
        </p:nvPicPr>
        <p:blipFill>
          <a:blip r:embed="rId2"/>
          <a:srcRect t="2841"/>
          <a:stretch>
            <a:fillRect/>
          </a:stretch>
        </p:blipFill>
        <p:spPr>
          <a:xfrm>
            <a:off x="1762125" y="1628775"/>
            <a:ext cx="5619750" cy="2443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图片 16391"/>
          <p:cNvPicPr>
            <a:picLocks noChangeAspect="1"/>
          </p:cNvPicPr>
          <p:nvPr/>
        </p:nvPicPr>
        <p:blipFill>
          <a:blip r:embed="rId3"/>
          <a:srcRect l="4933" t="9373" r="5937" b="9373"/>
          <a:stretch>
            <a:fillRect/>
          </a:stretch>
        </p:blipFill>
        <p:spPr>
          <a:xfrm>
            <a:off x="0" y="4149725"/>
            <a:ext cx="9144000" cy="27082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直接连接符 3"/>
          <p:cNvCxnSpPr/>
          <p:nvPr/>
        </p:nvCxnSpPr>
        <p:spPr>
          <a:xfrm flipH="1">
            <a:off x="4232910" y="3279775"/>
            <a:ext cx="176530" cy="503555"/>
          </a:xfrm>
          <a:prstGeom prst="line">
            <a:avLst/>
          </a:prstGeom>
          <a:ln w="635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6" name="图片 18435"/>
          <p:cNvPicPr>
            <a:picLocks noChangeAspect="1"/>
          </p:cNvPicPr>
          <p:nvPr/>
        </p:nvPicPr>
        <p:blipFill>
          <a:blip r:embed="rId1"/>
          <a:srcRect l="7762" t="28445" r="6160" b="20427"/>
          <a:stretch>
            <a:fillRect/>
          </a:stretch>
        </p:blipFill>
        <p:spPr>
          <a:xfrm>
            <a:off x="6877050" y="404813"/>
            <a:ext cx="1871663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图片 18436"/>
          <p:cNvPicPr>
            <a:picLocks noChangeAspect="1"/>
          </p:cNvPicPr>
          <p:nvPr/>
        </p:nvPicPr>
        <p:blipFill>
          <a:blip r:embed="rId2"/>
          <a:srcRect r="4610"/>
          <a:stretch>
            <a:fillRect/>
          </a:stretch>
        </p:blipFill>
        <p:spPr>
          <a:xfrm>
            <a:off x="138113" y="795655"/>
            <a:ext cx="1511300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18437"/>
          <p:cNvPicPr>
            <a:picLocks noChangeAspect="1"/>
          </p:cNvPicPr>
          <p:nvPr/>
        </p:nvPicPr>
        <p:blipFill>
          <a:blip r:embed="rId3"/>
          <a:srcRect t="11559"/>
          <a:stretch>
            <a:fillRect/>
          </a:stretch>
        </p:blipFill>
        <p:spPr>
          <a:xfrm>
            <a:off x="281305" y="2465070"/>
            <a:ext cx="13684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184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8" y="4145915"/>
            <a:ext cx="1620837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图片 18439"/>
          <p:cNvPicPr>
            <a:picLocks noChangeAspect="1"/>
          </p:cNvPicPr>
          <p:nvPr/>
        </p:nvPicPr>
        <p:blipFill>
          <a:blip r:embed="rId5"/>
          <a:srcRect r="3180"/>
          <a:stretch>
            <a:fillRect/>
          </a:stretch>
        </p:blipFill>
        <p:spPr>
          <a:xfrm>
            <a:off x="2216785" y="795338"/>
            <a:ext cx="4398963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图片 18440"/>
          <p:cNvPicPr>
            <a:picLocks noChangeAspect="1"/>
          </p:cNvPicPr>
          <p:nvPr/>
        </p:nvPicPr>
        <p:blipFill>
          <a:blip r:embed="rId6"/>
          <a:srcRect r="2023"/>
          <a:stretch>
            <a:fillRect/>
          </a:stretch>
        </p:blipFill>
        <p:spPr>
          <a:xfrm>
            <a:off x="2336165" y="2448560"/>
            <a:ext cx="3536950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图片 18441"/>
          <p:cNvPicPr>
            <a:picLocks noChangeAspect="1"/>
          </p:cNvPicPr>
          <p:nvPr/>
        </p:nvPicPr>
        <p:blipFill>
          <a:blip r:embed="rId7"/>
          <a:srcRect r="1804"/>
          <a:stretch>
            <a:fillRect/>
          </a:stretch>
        </p:blipFill>
        <p:spPr>
          <a:xfrm>
            <a:off x="2336165" y="4458335"/>
            <a:ext cx="3887788" cy="992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8195"/>
          <p:cNvPicPr>
            <a:picLocks noChangeAspect="1"/>
          </p:cNvPicPr>
          <p:nvPr/>
        </p:nvPicPr>
        <p:blipFill>
          <a:blip r:embed="rId8"/>
          <a:srcRect l="6058"/>
          <a:stretch>
            <a:fillRect/>
          </a:stretch>
        </p:blipFill>
        <p:spPr>
          <a:xfrm>
            <a:off x="6084570" y="2853055"/>
            <a:ext cx="3059430" cy="40049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9"/>
          <a:srcRect l="12733"/>
          <a:stretch>
            <a:fillRect/>
          </a:stretch>
        </p:blipFill>
        <p:spPr>
          <a:xfrm>
            <a:off x="0" y="5760720"/>
            <a:ext cx="770890" cy="1097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569085" y="795655"/>
            <a:ext cx="1350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endParaRPr lang="en-US" altLang="zh-CN" sz="5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00800" y="882015"/>
            <a:ext cx="6737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5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32585" y="2393950"/>
            <a:ext cx="1350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endParaRPr lang="en-US" altLang="zh-CN" sz="5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32585" y="4432935"/>
            <a:ext cx="1350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endParaRPr lang="en-US" altLang="zh-CN" sz="5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23230" y="2444115"/>
            <a:ext cx="6737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5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12815" y="4465955"/>
            <a:ext cx="6737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5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18915" y="4754245"/>
            <a:ext cx="7950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endParaRPr lang="zh-CN" altLang="en-US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73095" y="2778125"/>
            <a:ext cx="7950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endParaRPr lang="zh-CN" altLang="en-US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18915" y="1098550"/>
            <a:ext cx="7950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endParaRPr lang="zh-CN" altLang="en-US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5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图片 11267"/>
          <p:cNvPicPr>
            <a:picLocks noChangeAspect="1"/>
          </p:cNvPicPr>
          <p:nvPr/>
        </p:nvPicPr>
        <p:blipFill>
          <a:blip r:embed="rId1"/>
          <a:srcRect l="7762" t="28445" r="6160" b="20427"/>
          <a:stretch>
            <a:fillRect/>
          </a:stretch>
        </p:blipFill>
        <p:spPr>
          <a:xfrm>
            <a:off x="7164388" y="404813"/>
            <a:ext cx="15843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2"/>
          <a:srcRect l="12733"/>
          <a:stretch>
            <a:fillRect/>
          </a:stretch>
        </p:blipFill>
        <p:spPr>
          <a:xfrm>
            <a:off x="-317" y="4752975"/>
            <a:ext cx="1479550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8195"/>
          <p:cNvPicPr>
            <a:picLocks noChangeAspect="1"/>
          </p:cNvPicPr>
          <p:nvPr/>
        </p:nvPicPr>
        <p:blipFill>
          <a:blip r:embed="rId3"/>
          <a:srcRect l="6058"/>
          <a:stretch>
            <a:fillRect/>
          </a:stretch>
        </p:blipFill>
        <p:spPr>
          <a:xfrm>
            <a:off x="6522085" y="3425825"/>
            <a:ext cx="2621915" cy="343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图片 18436"/>
          <p:cNvPicPr>
            <a:picLocks noChangeAspect="1"/>
          </p:cNvPicPr>
          <p:nvPr/>
        </p:nvPicPr>
        <p:blipFill>
          <a:blip r:embed="rId4"/>
          <a:srcRect r="4610"/>
          <a:stretch>
            <a:fillRect/>
          </a:stretch>
        </p:blipFill>
        <p:spPr>
          <a:xfrm>
            <a:off x="1479233" y="852170"/>
            <a:ext cx="1511300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18437"/>
          <p:cNvPicPr>
            <a:picLocks noChangeAspect="1"/>
          </p:cNvPicPr>
          <p:nvPr/>
        </p:nvPicPr>
        <p:blipFill>
          <a:blip r:embed="rId5"/>
          <a:srcRect t="11559"/>
          <a:stretch>
            <a:fillRect/>
          </a:stretch>
        </p:blipFill>
        <p:spPr>
          <a:xfrm>
            <a:off x="1479550" y="2437130"/>
            <a:ext cx="13684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184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9233" y="3949065"/>
            <a:ext cx="1620837" cy="141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00070" y="852170"/>
            <a:ext cx="4678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我当蝌蚪游啊游。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58820" y="529590"/>
            <a:ext cx="4360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wǒ dān</a:t>
            </a:r>
            <a:r>
              <a:rPr lang="zh-CN" altLang="en-US" sz="2000">
                <a:latin typeface="等线" panose="02010600030101010101" charset="-122"/>
                <a:ea typeface="等线" panose="02010600030101010101" charset="-122"/>
                <a:cs typeface="黑体" panose="02010609060101010101" pitchFamily="49" charset="-122"/>
              </a:rPr>
              <a:t>g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kē dǒu yóu  </a:t>
            </a:r>
            <a:r>
              <a:rPr lang="en-US" altLang="zh-CN" sz="2000">
                <a:latin typeface="方正舒体" panose="02010601030101010101" charset="-122"/>
                <a:ea typeface="方正舒体" panose="02010601030101010101" charset="-122"/>
                <a:cs typeface="黑体" panose="02010609060101010101" pitchFamily="49" charset="-122"/>
              </a:rPr>
              <a:t>a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yóu 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00070" y="2531110"/>
            <a:ext cx="4678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我当水泡漂啊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漂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62605" y="4305300"/>
            <a:ext cx="4678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我当水珠滚啊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滚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71825" y="2239010"/>
            <a:ext cx="4307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wǒ dān</a:t>
            </a:r>
            <a:r>
              <a:rPr lang="zh-CN" altLang="en-US" sz="2000">
                <a:latin typeface="等线" panose="02010600030101010101" charset="-122"/>
                <a:ea typeface="等线" panose="02010600030101010101" charset="-122"/>
                <a:cs typeface="黑体" panose="02010609060101010101" pitchFamily="49" charset="-122"/>
              </a:rPr>
              <a:t>g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shuǐ pào piāo </a:t>
            </a:r>
            <a:r>
              <a:rPr lang="en-US" altLang="zh-CN" sz="2000">
                <a:latin typeface="方正舒体" panose="02010601030101010101" charset="-122"/>
                <a:ea typeface="方正舒体" panose="02010601030101010101" charset="-122"/>
                <a:cs typeface="黑体" panose="02010609060101010101" pitchFamily="49" charset="-122"/>
                <a:sym typeface="+mn-ea"/>
              </a:rPr>
              <a:t>a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piāo 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71825" y="3949065"/>
            <a:ext cx="3703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wǒ dān</a:t>
            </a:r>
            <a:r>
              <a:rPr lang="zh-CN" altLang="en-US" sz="2000">
                <a:latin typeface="等线" panose="02010600030101010101" charset="-122"/>
                <a:ea typeface="等线" panose="02010600030101010101" charset="-122"/>
              </a:rPr>
              <a:t>g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 shuǐ zhū </a:t>
            </a:r>
            <a:r>
              <a:rPr lang="zh-CN" altLang="en-US" sz="2000">
                <a:latin typeface="等线" panose="02010600030101010101" charset="-122"/>
                <a:ea typeface="等线" panose="02010600030101010101" charset="-122"/>
              </a:rPr>
              <a:t>g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ǔn </a:t>
            </a:r>
            <a:r>
              <a:rPr lang="en-US" altLang="zh-CN" sz="2000">
                <a:latin typeface="方正舒体" panose="02010601030101010101" charset="-122"/>
                <a:ea typeface="方正舒体" panose="02010601030101010101" charset="-122"/>
                <a:cs typeface="黑体" panose="02010609060101010101" pitchFamily="49" charset="-122"/>
                <a:sym typeface="+mn-ea"/>
              </a:rPr>
              <a:t>a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>
                <a:latin typeface="等线" panose="02010600030101010101" charset="-122"/>
                <a:ea typeface="等线" panose="02010600030101010101" charset="-122"/>
              </a:rPr>
              <a:t>g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ǔn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4" grpId="0"/>
      <p:bldP spid="7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8" name="图片 21507"/>
          <p:cNvPicPr>
            <a:picLocks noChangeAspect="1"/>
          </p:cNvPicPr>
          <p:nvPr/>
        </p:nvPicPr>
        <p:blipFill>
          <a:blip r:embed="rId1">
            <a:lum bright="-6000" contrast="12000"/>
          </a:blip>
          <a:srcRect l="6058"/>
          <a:stretch>
            <a:fillRect/>
          </a:stretch>
        </p:blipFill>
        <p:spPr>
          <a:xfrm>
            <a:off x="4464050" y="26988"/>
            <a:ext cx="4716463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21509"/>
          <p:cNvPicPr>
            <a:picLocks noChangeAspect="1"/>
          </p:cNvPicPr>
          <p:nvPr/>
        </p:nvPicPr>
        <p:blipFill>
          <a:blip r:embed="rId2"/>
          <a:srcRect t="21266"/>
          <a:stretch>
            <a:fillRect/>
          </a:stretch>
        </p:blipFill>
        <p:spPr>
          <a:xfrm>
            <a:off x="755015" y="516255"/>
            <a:ext cx="4216400" cy="431863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直接连接符 3"/>
          <p:cNvCxnSpPr/>
          <p:nvPr/>
        </p:nvCxnSpPr>
        <p:spPr>
          <a:xfrm flipH="1">
            <a:off x="1467485" y="4126230"/>
            <a:ext cx="176530" cy="503555"/>
          </a:xfrm>
          <a:prstGeom prst="line">
            <a:avLst/>
          </a:prstGeom>
          <a:ln w="635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2158365" y="4126230"/>
            <a:ext cx="176530" cy="503555"/>
          </a:xfrm>
          <a:prstGeom prst="line">
            <a:avLst/>
          </a:prstGeom>
          <a:ln w="635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8" name="组合 37"/>
          <p:cNvGrpSpPr/>
          <p:nvPr/>
        </p:nvGrpSpPr>
        <p:grpSpPr>
          <a:xfrm>
            <a:off x="252730" y="575945"/>
            <a:ext cx="2426970" cy="1774190"/>
            <a:chOff x="398" y="907"/>
            <a:chExt cx="3822" cy="2794"/>
          </a:xfrm>
        </p:grpSpPr>
        <p:grpSp>
          <p:nvGrpSpPr>
            <p:cNvPr id="28" name="组合 27"/>
            <p:cNvGrpSpPr/>
            <p:nvPr/>
          </p:nvGrpSpPr>
          <p:grpSpPr>
            <a:xfrm>
              <a:off x="398" y="907"/>
              <a:ext cx="3055" cy="2794"/>
              <a:chOff x="998" y="887"/>
              <a:chExt cx="3055" cy="2794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98" y="887"/>
                <a:ext cx="3055" cy="21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" name="文本框 29"/>
              <p:cNvSpPr txBox="1"/>
              <p:nvPr/>
            </p:nvSpPr>
            <p:spPr>
              <a:xfrm>
                <a:off x="1512" y="1405"/>
                <a:ext cx="2315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88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冖</a:t>
                </a:r>
                <a:endParaRPr lang="zh-CN" altLang="en-US" sz="8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912" y="1111"/>
              <a:ext cx="330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tū bǎo </a:t>
              </a:r>
              <a:r>
                <a:rPr lang="zh-CN" altLang="en-US" sz="2000" b="1">
                  <a:latin typeface="等线" panose="02010600030101010101" charset="-122"/>
                  <a:ea typeface="等线" panose="02010600030101010101" charset="-122"/>
                </a:rPr>
                <a:t>g</a:t>
              </a: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ài </a:t>
              </a:r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505710" y="318770"/>
            <a:ext cx="2126615" cy="1536700"/>
            <a:chOff x="3946" y="502"/>
            <a:chExt cx="3349" cy="2420"/>
          </a:xfrm>
        </p:grpSpPr>
        <p:grpSp>
          <p:nvGrpSpPr>
            <p:cNvPr id="31" name="组合 30"/>
            <p:cNvGrpSpPr/>
            <p:nvPr/>
          </p:nvGrpSpPr>
          <p:grpSpPr>
            <a:xfrm>
              <a:off x="3946" y="502"/>
              <a:ext cx="3055" cy="2421"/>
              <a:chOff x="998" y="614"/>
              <a:chExt cx="3055" cy="2421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98" y="887"/>
                <a:ext cx="3055" cy="21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3" name="文本框 32"/>
              <p:cNvSpPr txBox="1"/>
              <p:nvPr/>
            </p:nvSpPr>
            <p:spPr>
              <a:xfrm>
                <a:off x="1512" y="614"/>
                <a:ext cx="2315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88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灬</a:t>
                </a:r>
                <a:endParaRPr lang="zh-CN" altLang="en-US" sz="8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4307" y="1001"/>
              <a:ext cx="29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sì diǎn dǐ</a:t>
              </a:r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01565" y="306705"/>
            <a:ext cx="1939290" cy="1447800"/>
            <a:chOff x="7719" y="483"/>
            <a:chExt cx="3054" cy="2280"/>
          </a:xfrm>
        </p:grpSpPr>
        <p:grpSp>
          <p:nvGrpSpPr>
            <p:cNvPr id="16" name="组合 15"/>
            <p:cNvGrpSpPr/>
            <p:nvPr/>
          </p:nvGrpSpPr>
          <p:grpSpPr>
            <a:xfrm>
              <a:off x="7719" y="615"/>
              <a:ext cx="3055" cy="2148"/>
              <a:chOff x="998" y="887"/>
              <a:chExt cx="3055" cy="2148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98" y="887"/>
                <a:ext cx="3055" cy="21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文本框 17"/>
              <p:cNvSpPr txBox="1"/>
              <p:nvPr/>
            </p:nvSpPr>
            <p:spPr>
              <a:xfrm>
                <a:off x="1738" y="1179"/>
                <a:ext cx="2315" cy="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6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个</a:t>
                </a:r>
                <a:endPara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8798" y="483"/>
              <a:ext cx="96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latin typeface="等线" panose="02010600030101010101" charset="-122"/>
                  <a:ea typeface="等线" panose="02010600030101010101" charset="-122"/>
                </a:rPr>
                <a:t>gè</a:t>
              </a:r>
              <a:endParaRPr lang="zh-CN" altLang="en-US" sz="2000" b="1"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052945" y="234950"/>
            <a:ext cx="1939290" cy="1447800"/>
            <a:chOff x="11107" y="370"/>
            <a:chExt cx="3054" cy="2280"/>
          </a:xfrm>
        </p:grpSpPr>
        <p:grpSp>
          <p:nvGrpSpPr>
            <p:cNvPr id="22" name="组合 21"/>
            <p:cNvGrpSpPr/>
            <p:nvPr/>
          </p:nvGrpSpPr>
          <p:grpSpPr>
            <a:xfrm>
              <a:off x="11107" y="502"/>
              <a:ext cx="3055" cy="2148"/>
              <a:chOff x="998" y="887"/>
              <a:chExt cx="3055" cy="2148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98" y="887"/>
                <a:ext cx="3055" cy="21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1738" y="1179"/>
                <a:ext cx="2315" cy="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6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串</a:t>
                </a:r>
                <a:endPara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12049" y="370"/>
              <a:ext cx="191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chuàn</a:t>
              </a:r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52730" y="2531745"/>
            <a:ext cx="1939290" cy="1420495"/>
            <a:chOff x="398" y="3987"/>
            <a:chExt cx="3054" cy="2237"/>
          </a:xfrm>
        </p:grpSpPr>
        <p:grpSp>
          <p:nvGrpSpPr>
            <p:cNvPr id="4" name="组合 3"/>
            <p:cNvGrpSpPr/>
            <p:nvPr/>
          </p:nvGrpSpPr>
          <p:grpSpPr>
            <a:xfrm>
              <a:off x="398" y="4076"/>
              <a:ext cx="3055" cy="2148"/>
              <a:chOff x="998" y="887"/>
              <a:chExt cx="3055" cy="2148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98" y="887"/>
                <a:ext cx="3055" cy="21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" name="文本框 5"/>
              <p:cNvSpPr txBox="1"/>
              <p:nvPr/>
            </p:nvSpPr>
            <p:spPr>
              <a:xfrm>
                <a:off x="1738" y="1179"/>
                <a:ext cx="2315" cy="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6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诗</a:t>
                </a:r>
                <a:endPara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1454" y="3987"/>
              <a:ext cx="123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shī</a:t>
              </a:r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447925" y="2459990"/>
            <a:ext cx="1939290" cy="1435735"/>
            <a:chOff x="3855" y="3874"/>
            <a:chExt cx="3054" cy="2261"/>
          </a:xfrm>
        </p:grpSpPr>
        <p:grpSp>
          <p:nvGrpSpPr>
            <p:cNvPr id="10" name="组合 9"/>
            <p:cNvGrpSpPr/>
            <p:nvPr/>
          </p:nvGrpSpPr>
          <p:grpSpPr>
            <a:xfrm>
              <a:off x="3855" y="3987"/>
              <a:ext cx="3055" cy="2148"/>
              <a:chOff x="998" y="887"/>
              <a:chExt cx="3055" cy="2148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98" y="887"/>
                <a:ext cx="3055" cy="21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1738" y="1179"/>
                <a:ext cx="2315" cy="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6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雨</a:t>
                </a:r>
                <a:endPara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5020" y="3874"/>
              <a:ext cx="117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/>
                <a:t>yǔ</a:t>
              </a:r>
              <a:endParaRPr lang="zh-CN" altLang="en-US" sz="2000" b="1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758055" y="2459990"/>
            <a:ext cx="1939290" cy="1435735"/>
            <a:chOff x="7493" y="3874"/>
            <a:chExt cx="3054" cy="2261"/>
          </a:xfrm>
        </p:grpSpPr>
        <p:grpSp>
          <p:nvGrpSpPr>
            <p:cNvPr id="19" name="组合 18"/>
            <p:cNvGrpSpPr/>
            <p:nvPr/>
          </p:nvGrpSpPr>
          <p:grpSpPr>
            <a:xfrm>
              <a:off x="7493" y="3987"/>
              <a:ext cx="3055" cy="2148"/>
              <a:chOff x="998" y="887"/>
              <a:chExt cx="3055" cy="2148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98" y="887"/>
                <a:ext cx="3055" cy="21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" name="文本框 20"/>
              <p:cNvSpPr txBox="1"/>
              <p:nvPr/>
            </p:nvSpPr>
            <p:spPr>
              <a:xfrm>
                <a:off x="1738" y="1179"/>
                <a:ext cx="2315" cy="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6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们</a:t>
                </a:r>
                <a:endPara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8558" y="3874"/>
              <a:ext cx="153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men</a:t>
              </a:r>
              <a:endParaRPr lang="en-US" altLang="zh-CN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124700" y="2459990"/>
            <a:ext cx="1939290" cy="1435735"/>
            <a:chOff x="11220" y="3874"/>
            <a:chExt cx="3054" cy="2261"/>
          </a:xfrm>
        </p:grpSpPr>
        <p:grpSp>
          <p:nvGrpSpPr>
            <p:cNvPr id="25" name="组合 24"/>
            <p:cNvGrpSpPr/>
            <p:nvPr/>
          </p:nvGrpSpPr>
          <p:grpSpPr>
            <a:xfrm>
              <a:off x="11220" y="3987"/>
              <a:ext cx="3055" cy="2148"/>
              <a:chOff x="998" y="887"/>
              <a:chExt cx="3055" cy="2148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98" y="887"/>
                <a:ext cx="3055" cy="21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1738" y="1179"/>
                <a:ext cx="2315" cy="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6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当</a:t>
                </a:r>
                <a:endPara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12179" y="3874"/>
              <a:ext cx="142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dān</a:t>
              </a:r>
              <a:r>
                <a:rPr lang="zh-CN" altLang="en-US" sz="2000" b="1">
                  <a:latin typeface="等线" panose="02010600030101010101" charset="-122"/>
                  <a:ea typeface="等线" panose="02010600030101010101" charset="-122"/>
                </a:rPr>
                <a:t>g</a:t>
              </a:r>
              <a:endParaRPr lang="zh-CN" altLang="en-US" sz="2000" b="1"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44170" y="4402455"/>
            <a:ext cx="1939290" cy="1467485"/>
            <a:chOff x="542" y="6933"/>
            <a:chExt cx="3054" cy="2311"/>
          </a:xfrm>
        </p:grpSpPr>
        <p:grpSp>
          <p:nvGrpSpPr>
            <p:cNvPr id="3" name="组合 2"/>
            <p:cNvGrpSpPr/>
            <p:nvPr/>
          </p:nvGrpSpPr>
          <p:grpSpPr>
            <a:xfrm>
              <a:off x="542" y="7096"/>
              <a:ext cx="3054" cy="2148"/>
              <a:chOff x="998" y="887"/>
              <a:chExt cx="3054" cy="2148"/>
            </a:xfrm>
          </p:grpSpPr>
          <p:pic>
            <p:nvPicPr>
              <p:cNvPr id="18439" name="图片 1843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98" y="887"/>
                <a:ext cx="3055" cy="21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" name="文本框 1"/>
              <p:cNvSpPr txBox="1"/>
              <p:nvPr/>
            </p:nvSpPr>
            <p:spPr>
              <a:xfrm>
                <a:off x="1738" y="1179"/>
                <a:ext cx="2315" cy="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6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写</a:t>
                </a:r>
                <a:endPara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1525" y="6933"/>
              <a:ext cx="159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xiě </a:t>
              </a:r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505710" y="4402455"/>
            <a:ext cx="1939290" cy="1467485"/>
            <a:chOff x="4081" y="6933"/>
            <a:chExt cx="3054" cy="2311"/>
          </a:xfrm>
        </p:grpSpPr>
        <p:grpSp>
          <p:nvGrpSpPr>
            <p:cNvPr id="7" name="组合 6"/>
            <p:cNvGrpSpPr/>
            <p:nvPr/>
          </p:nvGrpSpPr>
          <p:grpSpPr>
            <a:xfrm>
              <a:off x="4081" y="7096"/>
              <a:ext cx="3055" cy="2148"/>
              <a:chOff x="998" y="887"/>
              <a:chExt cx="3055" cy="2148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98" y="887"/>
                <a:ext cx="3055" cy="21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" name="文本框 8"/>
              <p:cNvSpPr txBox="1"/>
              <p:nvPr/>
            </p:nvSpPr>
            <p:spPr>
              <a:xfrm>
                <a:off x="1738" y="1179"/>
                <a:ext cx="2315" cy="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6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点</a:t>
                </a:r>
                <a:endPara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5146" y="6933"/>
              <a:ext cx="176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diǎn</a:t>
              </a:r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901565" y="4436110"/>
            <a:ext cx="1939290" cy="1449070"/>
            <a:chOff x="7719" y="6986"/>
            <a:chExt cx="3054" cy="2282"/>
          </a:xfrm>
        </p:grpSpPr>
        <p:grpSp>
          <p:nvGrpSpPr>
            <p:cNvPr id="34" name="组合 33"/>
            <p:cNvGrpSpPr/>
            <p:nvPr/>
          </p:nvGrpSpPr>
          <p:grpSpPr>
            <a:xfrm>
              <a:off x="7719" y="7120"/>
              <a:ext cx="3055" cy="2148"/>
              <a:chOff x="1111" y="1113"/>
              <a:chExt cx="3055" cy="2148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111" y="1113"/>
                <a:ext cx="3055" cy="21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6" name="文本框 35"/>
              <p:cNvSpPr txBox="1"/>
              <p:nvPr/>
            </p:nvSpPr>
            <p:spPr>
              <a:xfrm>
                <a:off x="1738" y="1292"/>
                <a:ext cx="2315" cy="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6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以</a:t>
                </a:r>
                <a:endPara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8888" y="6986"/>
              <a:ext cx="100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yǐ</a:t>
              </a:r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124700" y="4379595"/>
            <a:ext cx="1939290" cy="1413510"/>
            <a:chOff x="11220" y="6897"/>
            <a:chExt cx="3054" cy="2226"/>
          </a:xfrm>
        </p:grpSpPr>
        <p:grpSp>
          <p:nvGrpSpPr>
            <p:cNvPr id="13" name="组合 12"/>
            <p:cNvGrpSpPr/>
            <p:nvPr/>
          </p:nvGrpSpPr>
          <p:grpSpPr>
            <a:xfrm>
              <a:off x="11220" y="6975"/>
              <a:ext cx="3055" cy="2148"/>
              <a:chOff x="998" y="887"/>
              <a:chExt cx="3055" cy="2148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98" y="887"/>
                <a:ext cx="3055" cy="21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" name="文本框 14"/>
              <p:cNvSpPr txBox="1"/>
              <p:nvPr/>
            </p:nvSpPr>
            <p:spPr>
              <a:xfrm>
                <a:off x="1738" y="1179"/>
                <a:ext cx="2315" cy="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6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下</a:t>
                </a:r>
                <a:endPara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12296" y="6897"/>
              <a:ext cx="166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xià</a:t>
              </a:r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344170" y="4491355"/>
            <a:ext cx="1939290" cy="1363980"/>
            <a:chOff x="998" y="887"/>
            <a:chExt cx="3054" cy="2148"/>
          </a:xfrm>
        </p:grpSpPr>
        <p:pic>
          <p:nvPicPr>
            <p:cNvPr id="18439" name="图片 1843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8" y="887"/>
              <a:ext cx="3055" cy="2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文本框 1"/>
            <p:cNvSpPr txBox="1"/>
            <p:nvPr/>
          </p:nvSpPr>
          <p:spPr>
            <a:xfrm>
              <a:off x="1738" y="1179"/>
              <a:ext cx="2315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rPr>
                <a:t>写</a:t>
              </a:r>
              <a:endParaRPr lang="zh-CN" altLang="en-US" sz="6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2730" y="2588260"/>
            <a:ext cx="1939925" cy="1363980"/>
            <a:chOff x="998" y="887"/>
            <a:chExt cx="3055" cy="21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8" y="887"/>
              <a:ext cx="3055" cy="2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1738" y="1179"/>
              <a:ext cx="2315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rPr>
                <a:t>诗</a:t>
              </a:r>
              <a:endParaRPr lang="zh-CN" altLang="en-US" sz="6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77465" y="4363085"/>
            <a:ext cx="1939925" cy="1363980"/>
            <a:chOff x="998" y="887"/>
            <a:chExt cx="3055" cy="214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8" y="887"/>
              <a:ext cx="3055" cy="2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1738" y="1179"/>
              <a:ext cx="2315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rPr>
                <a:t>点</a:t>
              </a:r>
              <a:endParaRPr lang="zh-CN" altLang="en-US" sz="6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05710" y="2603500"/>
            <a:ext cx="1939925" cy="1363980"/>
            <a:chOff x="998" y="887"/>
            <a:chExt cx="3055" cy="214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8" y="887"/>
              <a:ext cx="3055" cy="2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1738" y="1179"/>
              <a:ext cx="2315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rPr>
                <a:t>雨</a:t>
              </a:r>
              <a:endParaRPr lang="zh-CN" altLang="en-US" sz="6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052945" y="4285615"/>
            <a:ext cx="1939925" cy="1363980"/>
            <a:chOff x="998" y="887"/>
            <a:chExt cx="3055" cy="214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8" y="887"/>
              <a:ext cx="3055" cy="2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文本框 14"/>
            <p:cNvSpPr txBox="1"/>
            <p:nvPr/>
          </p:nvSpPr>
          <p:spPr>
            <a:xfrm>
              <a:off x="1738" y="1179"/>
              <a:ext cx="2315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rPr>
                <a:t>下</a:t>
              </a:r>
              <a:endParaRPr lang="zh-CN" altLang="en-US" sz="6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901565" y="390525"/>
            <a:ext cx="1939925" cy="1363980"/>
            <a:chOff x="998" y="887"/>
            <a:chExt cx="3055" cy="214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8" y="887"/>
              <a:ext cx="3055" cy="2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文本框 17"/>
            <p:cNvSpPr txBox="1"/>
            <p:nvPr/>
          </p:nvSpPr>
          <p:spPr>
            <a:xfrm>
              <a:off x="1738" y="1179"/>
              <a:ext cx="2315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rPr>
                <a:t>个</a:t>
              </a:r>
              <a:endParaRPr lang="zh-CN" altLang="en-US" sz="6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01565" y="2603500"/>
            <a:ext cx="1939925" cy="1363980"/>
            <a:chOff x="998" y="887"/>
            <a:chExt cx="3055" cy="214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8" y="887"/>
              <a:ext cx="3055" cy="2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文本框 20"/>
            <p:cNvSpPr txBox="1"/>
            <p:nvPr/>
          </p:nvSpPr>
          <p:spPr>
            <a:xfrm>
              <a:off x="1738" y="1179"/>
              <a:ext cx="2315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rPr>
                <a:t>们</a:t>
              </a:r>
              <a:endParaRPr lang="zh-CN" altLang="en-US" sz="6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052945" y="318770"/>
            <a:ext cx="1939925" cy="1363980"/>
            <a:chOff x="998" y="887"/>
            <a:chExt cx="3055" cy="214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8" y="887"/>
              <a:ext cx="3055" cy="2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文本框 23"/>
            <p:cNvSpPr txBox="1"/>
            <p:nvPr/>
          </p:nvSpPr>
          <p:spPr>
            <a:xfrm>
              <a:off x="1738" y="1179"/>
              <a:ext cx="2315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rPr>
                <a:t>串</a:t>
              </a:r>
              <a:endParaRPr lang="zh-CN" altLang="en-US" sz="6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052945" y="2531745"/>
            <a:ext cx="1939925" cy="1363980"/>
            <a:chOff x="998" y="887"/>
            <a:chExt cx="3055" cy="214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8" y="887"/>
              <a:ext cx="3055" cy="2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" name="文本框 26"/>
            <p:cNvSpPr txBox="1"/>
            <p:nvPr/>
          </p:nvSpPr>
          <p:spPr>
            <a:xfrm>
              <a:off x="1738" y="1179"/>
              <a:ext cx="2315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rPr>
                <a:t>当</a:t>
              </a:r>
              <a:endParaRPr lang="zh-CN" altLang="en-US" sz="6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52730" y="575945"/>
            <a:ext cx="1939925" cy="1774190"/>
            <a:chOff x="998" y="887"/>
            <a:chExt cx="3055" cy="279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8" y="887"/>
              <a:ext cx="3055" cy="2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文本框 29"/>
            <p:cNvSpPr txBox="1"/>
            <p:nvPr/>
          </p:nvSpPr>
          <p:spPr>
            <a:xfrm>
              <a:off x="1512" y="1405"/>
              <a:ext cx="2315" cy="2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8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冖</a:t>
              </a:r>
              <a:endParaRPr lang="zh-CN" altLang="en-US" sz="8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505710" y="318770"/>
            <a:ext cx="1939925" cy="1537335"/>
            <a:chOff x="998" y="614"/>
            <a:chExt cx="3055" cy="2421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8" y="887"/>
              <a:ext cx="3055" cy="2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" name="文本框 32"/>
            <p:cNvSpPr txBox="1"/>
            <p:nvPr/>
          </p:nvSpPr>
          <p:spPr>
            <a:xfrm>
              <a:off x="1512" y="614"/>
              <a:ext cx="2315" cy="2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8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灬</a:t>
              </a:r>
              <a:endParaRPr lang="zh-CN" altLang="en-US" sz="8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829810" y="4305935"/>
            <a:ext cx="1939925" cy="1363980"/>
            <a:chOff x="998" y="887"/>
            <a:chExt cx="3055" cy="2148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8" y="887"/>
              <a:ext cx="3055" cy="2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文本框 35"/>
            <p:cNvSpPr txBox="1"/>
            <p:nvPr/>
          </p:nvSpPr>
          <p:spPr>
            <a:xfrm>
              <a:off x="1738" y="1179"/>
              <a:ext cx="2315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6600" b="1">
                  <a:latin typeface="楷体" panose="02010609060101010101" pitchFamily="49" charset="-122"/>
                  <a:ea typeface="楷体" panose="02010609060101010101" pitchFamily="49" charset="-122"/>
                </a:rPr>
                <a:t>以</a:t>
              </a:r>
              <a:endParaRPr lang="zh-CN" altLang="en-US" sz="6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图片 11267"/>
          <p:cNvPicPr>
            <a:picLocks noChangeAspect="1"/>
          </p:cNvPicPr>
          <p:nvPr/>
        </p:nvPicPr>
        <p:blipFill>
          <a:blip r:embed="rId1"/>
          <a:srcRect l="7762" t="28445" r="6160" b="20427"/>
          <a:stretch>
            <a:fillRect/>
          </a:stretch>
        </p:blipFill>
        <p:spPr>
          <a:xfrm>
            <a:off x="7164388" y="404813"/>
            <a:ext cx="15843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2"/>
          <a:srcRect l="12733"/>
          <a:stretch>
            <a:fillRect/>
          </a:stretch>
        </p:blipFill>
        <p:spPr>
          <a:xfrm>
            <a:off x="-317" y="4752975"/>
            <a:ext cx="1479550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69124" r="84758" b="23493"/>
          <a:stretch>
            <a:fillRect/>
          </a:stretch>
        </p:blipFill>
        <p:spPr bwMode="auto">
          <a:xfrm>
            <a:off x="241300" y="409575"/>
            <a:ext cx="4778375" cy="418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58520" y="1208405"/>
            <a:ext cx="1101725" cy="2592070"/>
          </a:xfrm>
          <a:prstGeom prst="rect">
            <a:avLst/>
          </a:prstGeom>
          <a:noFill/>
          <a:ln w="539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115185" y="1498600"/>
            <a:ext cx="1947545" cy="2451100"/>
          </a:xfrm>
          <a:prstGeom prst="rect">
            <a:avLst/>
          </a:prstGeom>
          <a:noFill/>
          <a:ln w="539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271770" y="1939925"/>
            <a:ext cx="4465955" cy="4046220"/>
            <a:chOff x="8302" y="3055"/>
            <a:chExt cx="7033" cy="6372"/>
          </a:xfrm>
        </p:grpSpPr>
        <p:sp>
          <p:nvSpPr>
            <p:cNvPr id="5" name="文本框 4"/>
            <p:cNvSpPr txBox="1"/>
            <p:nvPr/>
          </p:nvSpPr>
          <p:spPr>
            <a:xfrm>
              <a:off x="8302" y="3467"/>
              <a:ext cx="6098" cy="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800" b="1">
                  <a:latin typeface="楷体" panose="02010609060101010101" pitchFamily="49" charset="-122"/>
                  <a:ea typeface="楷体" panose="02010609060101010101" pitchFamily="49" charset="-122"/>
                </a:rPr>
                <a:t>一看宽窄</a:t>
              </a:r>
              <a:endParaRPr lang="zh-CN" altLang="en-US" sz="4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zh-CN" altLang="en-US" sz="4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4800" b="1">
                  <a:latin typeface="楷体" panose="02010609060101010101" pitchFamily="49" charset="-122"/>
                  <a:ea typeface="楷体" panose="02010609060101010101" pitchFamily="49" charset="-122"/>
                </a:rPr>
                <a:t>二看高低</a:t>
              </a:r>
              <a:endParaRPr lang="zh-CN" altLang="en-US" sz="4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zh-CN" altLang="en-US" sz="4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4800" b="1">
                  <a:latin typeface="楷体" panose="02010609060101010101" pitchFamily="49" charset="-122"/>
                  <a:ea typeface="楷体" panose="02010609060101010101" pitchFamily="49" charset="-122"/>
                </a:rPr>
                <a:t>三看关键笔画</a:t>
              </a:r>
              <a:endParaRPr lang="zh-CN" altLang="en-US" sz="4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28" y="3055"/>
              <a:ext cx="6807" cy="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yī kàn kuān zhǎi 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èr kàn </a:t>
              </a:r>
              <a:r>
                <a:rPr lang="zh-CN" altLang="en-US" sz="2400">
                  <a:latin typeface="等线" panose="02010600030101010101" charset="-122"/>
                  <a:ea typeface="等线" panose="02010600030101010101" charset="-122"/>
                </a:rPr>
                <a:t>g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āo dī 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sān kàn </a:t>
              </a:r>
              <a:r>
                <a:rPr lang="zh-CN" altLang="en-US" sz="2400">
                  <a:latin typeface="等线" panose="02010600030101010101" charset="-122"/>
                  <a:ea typeface="等线" panose="02010600030101010101" charset="-122"/>
                </a:rPr>
                <a:t>g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uān jiàn bǐ huà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图片 11267"/>
          <p:cNvPicPr>
            <a:picLocks noChangeAspect="1"/>
          </p:cNvPicPr>
          <p:nvPr/>
        </p:nvPicPr>
        <p:blipFill>
          <a:blip r:embed="rId1"/>
          <a:srcRect l="7762" t="28445" r="6160" b="20427"/>
          <a:stretch>
            <a:fillRect/>
          </a:stretch>
        </p:blipFill>
        <p:spPr>
          <a:xfrm>
            <a:off x="7164388" y="404813"/>
            <a:ext cx="15843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2"/>
          <a:srcRect l="12733"/>
          <a:stretch>
            <a:fillRect/>
          </a:stretch>
        </p:blipFill>
        <p:spPr>
          <a:xfrm>
            <a:off x="-317" y="4752975"/>
            <a:ext cx="1479550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69124" r="84758" b="23493"/>
          <a:stretch>
            <a:fillRect/>
          </a:stretch>
        </p:blipFill>
        <p:spPr bwMode="auto">
          <a:xfrm>
            <a:off x="241300" y="409575"/>
            <a:ext cx="4778375" cy="418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58520" y="1208405"/>
            <a:ext cx="1101725" cy="2592070"/>
          </a:xfrm>
          <a:prstGeom prst="rect">
            <a:avLst/>
          </a:prstGeom>
          <a:noFill/>
          <a:ln w="539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115185" y="1498600"/>
            <a:ext cx="1947545" cy="2451100"/>
          </a:xfrm>
          <a:prstGeom prst="rect">
            <a:avLst/>
          </a:prstGeom>
          <a:noFill/>
          <a:ln w="539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271770" y="1955165"/>
            <a:ext cx="3872230" cy="4030980"/>
            <a:chOff x="8302" y="3079"/>
            <a:chExt cx="6098" cy="6348"/>
          </a:xfrm>
        </p:grpSpPr>
        <p:sp>
          <p:nvSpPr>
            <p:cNvPr id="5" name="文本框 4"/>
            <p:cNvSpPr txBox="1"/>
            <p:nvPr/>
          </p:nvSpPr>
          <p:spPr>
            <a:xfrm>
              <a:off x="8302" y="3467"/>
              <a:ext cx="6098" cy="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800" b="1">
                  <a:latin typeface="楷体" panose="02010609060101010101" pitchFamily="49" charset="-122"/>
                  <a:ea typeface="楷体" panose="02010609060101010101" pitchFamily="49" charset="-122"/>
                </a:rPr>
                <a:t>左窄右宽</a:t>
              </a:r>
              <a:endParaRPr lang="zh-CN" altLang="en-US" sz="4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zh-CN" altLang="en-US" sz="4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4800" b="1">
                  <a:latin typeface="楷体" panose="02010609060101010101" pitchFamily="49" charset="-122"/>
                  <a:ea typeface="楷体" panose="02010609060101010101" pitchFamily="49" charset="-122"/>
                </a:rPr>
                <a:t>左高右低</a:t>
              </a:r>
              <a:endParaRPr lang="zh-CN" altLang="en-US" sz="4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zh-CN" altLang="en-US" sz="4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4800" b="1">
                  <a:latin typeface="楷体" panose="02010609060101010101" pitchFamily="49" charset="-122"/>
                  <a:ea typeface="楷体" panose="02010609060101010101" pitchFamily="49" charset="-122"/>
                </a:rPr>
                <a:t>点在竖中线</a:t>
              </a:r>
              <a:endParaRPr lang="zh-CN" altLang="en-US" sz="4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26" y="3079"/>
              <a:ext cx="5139" cy="4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zuǒ zhǎi yòu  kuān </a:t>
              </a:r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zuǒ  </a:t>
              </a:r>
              <a:r>
                <a:rPr lang="zh-CN" altLang="en-US" sz="2000" b="1">
                  <a:latin typeface="等线" panose="02010600030101010101" charset="-122"/>
                  <a:ea typeface="等线" panose="02010600030101010101" charset="-122"/>
                </a:rPr>
                <a:t>g</a:t>
              </a: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āo yòu  dī </a:t>
              </a:r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diǎn zài shù zhōn</a:t>
              </a:r>
              <a:r>
                <a:rPr lang="zh-CN" altLang="en-US" sz="2000" b="1">
                  <a:latin typeface="等线" panose="02010600030101010101" charset="-122"/>
                  <a:ea typeface="等线" panose="02010600030101010101" charset="-122"/>
                </a:rPr>
                <a:t>g</a:t>
              </a: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 xiàn</a:t>
              </a:r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" name="五角星 9"/>
          <p:cNvSpPr/>
          <p:nvPr/>
        </p:nvSpPr>
        <p:spPr>
          <a:xfrm>
            <a:off x="4821555" y="2103120"/>
            <a:ext cx="791845" cy="57658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821555" y="3627120"/>
            <a:ext cx="791845" cy="57658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4821555" y="5124450"/>
            <a:ext cx="791845" cy="57658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9" name="图片 11268"/>
          <p:cNvPicPr>
            <a:picLocks noChangeAspect="1"/>
          </p:cNvPicPr>
          <p:nvPr/>
        </p:nvPicPr>
        <p:blipFill>
          <a:blip r:embed="rId1"/>
          <a:srcRect l="7520" r="5263"/>
          <a:stretch>
            <a:fillRect/>
          </a:stretch>
        </p:blipFill>
        <p:spPr>
          <a:xfrm>
            <a:off x="-317" y="-137477"/>
            <a:ext cx="1657350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8195"/>
          <p:cNvPicPr>
            <a:picLocks noChangeAspect="1"/>
          </p:cNvPicPr>
          <p:nvPr/>
        </p:nvPicPr>
        <p:blipFill>
          <a:blip r:embed="rId2"/>
          <a:srcRect l="6058"/>
          <a:stretch>
            <a:fillRect/>
          </a:stretch>
        </p:blipFill>
        <p:spPr>
          <a:xfrm>
            <a:off x="5105400" y="1611630"/>
            <a:ext cx="4038600" cy="5246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图片 16391"/>
          <p:cNvPicPr>
            <a:picLocks noChangeAspect="1"/>
          </p:cNvPicPr>
          <p:nvPr/>
        </p:nvPicPr>
        <p:blipFill>
          <a:blip r:embed="rId3"/>
          <a:srcRect l="4933" t="9373" r="5937" b="9373"/>
          <a:stretch>
            <a:fillRect/>
          </a:stretch>
        </p:blipFill>
        <p:spPr>
          <a:xfrm>
            <a:off x="3848100" y="0"/>
            <a:ext cx="5097780" cy="15100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15363"/>
          <p:cNvPicPr>
            <a:picLocks noChangeAspect="1"/>
          </p:cNvPicPr>
          <p:nvPr/>
        </p:nvPicPr>
        <p:blipFill>
          <a:blip r:embed="rId4"/>
          <a:srcRect r="22806" b="8223"/>
          <a:stretch>
            <a:fillRect/>
          </a:stretch>
        </p:blipFill>
        <p:spPr>
          <a:xfrm>
            <a:off x="-85090" y="2428240"/>
            <a:ext cx="5630545" cy="4429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380298" y="1340485"/>
            <a:ext cx="4581525" cy="36309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15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呱呱！</a:t>
            </a:r>
            <a:endParaRPr lang="zh-CN" altLang="en-US" sz="115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115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再见！</a:t>
            </a:r>
            <a:endParaRPr lang="zh-CN" altLang="en-US" sz="115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0" name="图片 409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-6000" contrast="12000"/>
          </a:blip>
          <a:srcRect l="6058"/>
          <a:stretch>
            <a:fillRect/>
          </a:stretch>
        </p:blipFill>
        <p:spPr>
          <a:xfrm>
            <a:off x="3195955" y="635"/>
            <a:ext cx="5948045" cy="6857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/>
          <p:cNvPicPr>
            <a:picLocks noChangeAspect="1"/>
          </p:cNvPicPr>
          <p:nvPr/>
        </p:nvPicPr>
        <p:blipFill>
          <a:blip r:embed="rId3"/>
          <a:srcRect l="7520" r="5263"/>
          <a:stretch>
            <a:fillRect/>
          </a:stretch>
        </p:blipFill>
        <p:spPr>
          <a:xfrm>
            <a:off x="-89217" y="2458403"/>
            <a:ext cx="1657350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4"/>
          <a:srcRect l="12733"/>
          <a:stretch>
            <a:fillRect/>
          </a:stretch>
        </p:blipFill>
        <p:spPr>
          <a:xfrm>
            <a:off x="-317" y="4752975"/>
            <a:ext cx="1479550" cy="210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697605" y="1233170"/>
            <a:ext cx="2747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qīn</a:t>
            </a:r>
            <a:r>
              <a:rPr lang="zh-CN" altLang="en-US" sz="2400" b="1">
                <a:latin typeface="等线" panose="02010600030101010101" charset="-122"/>
                <a:ea typeface="等线" panose="02010600030101010101" charset="-122"/>
              </a:rPr>
              <a:t>g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wā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6160" y="1575435"/>
            <a:ext cx="27235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latin typeface="楷体" panose="02010609060101010101" pitchFamily="49" charset="-122"/>
                <a:ea typeface="楷体" panose="02010609060101010101" pitchFamily="49" charset="-122"/>
              </a:rPr>
              <a:t>青蛙</a:t>
            </a:r>
            <a:endParaRPr lang="zh-CN" altLang="en-US" sz="6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标题 1"/>
          <p:cNvSpPr>
            <a:spLocks noGrp="1"/>
          </p:cNvSpPr>
          <p:nvPr>
            <p:ph type="ctrTitle"/>
          </p:nvPr>
        </p:nvSpPr>
        <p:spPr>
          <a:xfrm>
            <a:off x="2406254" y="3115866"/>
            <a:ext cx="6153150" cy="1039415"/>
          </a:xfrm>
        </p:spPr>
        <p:txBody>
          <a:bodyPr vert="horz" wrap="square" lIns="67619" tIns="35238" rIns="67619" bIns="35238" anchor="b" anchorCtr="1"/>
          <a:lstStyle>
            <a:lvl1pPr lvl="0">
              <a:defRPr/>
            </a:lvl1pPr>
          </a:lstStyle>
          <a:p>
            <a:pPr lvl="0"/>
            <a:endParaRPr lang="zh-CN" altLang="en-US" sz="3825" dirty="0">
              <a:solidFill>
                <a:srgbClr val="83B403"/>
              </a:solidFill>
            </a:endParaRPr>
          </a:p>
        </p:txBody>
      </p:sp>
      <p:sp>
        <p:nvSpPr>
          <p:cNvPr id="274435" name="副标题 2"/>
          <p:cNvSpPr>
            <a:spLocks noGrp="1"/>
          </p:cNvSpPr>
          <p:nvPr>
            <p:ph type="subTitle"/>
          </p:nvPr>
        </p:nvSpPr>
        <p:spPr>
          <a:xfrm>
            <a:off x="2406254" y="4155281"/>
            <a:ext cx="6153150" cy="916781"/>
          </a:xfrm>
        </p:spPr>
        <p:txBody>
          <a:bodyPr vert="horz" wrap="square" lIns="68571" tIns="34285" rIns="68571" bIns="34285"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endParaRPr lang="zh-CN" altLang="en-US" dirty="0">
              <a:solidFill>
                <a:srgbClr val="DC624A"/>
              </a:solidFill>
            </a:endParaRPr>
          </a:p>
        </p:txBody>
      </p:sp>
      <p:pic>
        <p:nvPicPr>
          <p:cNvPr id="274436" name="图片 3" descr="6981cbb7g8bfa17b0727e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7425"/>
            <a:ext cx="9130030" cy="58705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74437" name="直接连接符 6"/>
          <p:cNvCxnSpPr/>
          <p:nvPr/>
        </p:nvCxnSpPr>
        <p:spPr>
          <a:xfrm>
            <a:off x="740569" y="391596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38" name="直接连接符 9"/>
          <p:cNvCxnSpPr/>
          <p:nvPr/>
        </p:nvCxnSpPr>
        <p:spPr>
          <a:xfrm>
            <a:off x="4654154" y="17228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39" name="直接连接符 10"/>
          <p:cNvCxnSpPr/>
          <p:nvPr/>
        </p:nvCxnSpPr>
        <p:spPr>
          <a:xfrm>
            <a:off x="4908947" y="22181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0" name="直接连接符 11"/>
          <p:cNvCxnSpPr/>
          <p:nvPr/>
        </p:nvCxnSpPr>
        <p:spPr>
          <a:xfrm>
            <a:off x="5164931" y="26693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1" name="直接连接符 12"/>
          <p:cNvCxnSpPr/>
          <p:nvPr/>
        </p:nvCxnSpPr>
        <p:spPr>
          <a:xfrm>
            <a:off x="4201716" y="15978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2" name="直接连接符 13"/>
          <p:cNvCxnSpPr/>
          <p:nvPr/>
        </p:nvCxnSpPr>
        <p:spPr>
          <a:xfrm>
            <a:off x="4370785" y="20169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3" name="直接连接符 14"/>
          <p:cNvCxnSpPr/>
          <p:nvPr/>
        </p:nvCxnSpPr>
        <p:spPr>
          <a:xfrm>
            <a:off x="4561285" y="246816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4" name="直接连接符 15"/>
          <p:cNvCxnSpPr/>
          <p:nvPr/>
        </p:nvCxnSpPr>
        <p:spPr>
          <a:xfrm>
            <a:off x="4120754" y="22228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5" name="直接连接符 16"/>
          <p:cNvCxnSpPr/>
          <p:nvPr/>
        </p:nvCxnSpPr>
        <p:spPr>
          <a:xfrm>
            <a:off x="3788569" y="16954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6" name="直接连接符 17"/>
          <p:cNvCxnSpPr/>
          <p:nvPr/>
        </p:nvCxnSpPr>
        <p:spPr>
          <a:xfrm>
            <a:off x="2552700" y="16132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7" name="直接连接符 18"/>
          <p:cNvCxnSpPr/>
          <p:nvPr/>
        </p:nvCxnSpPr>
        <p:spPr>
          <a:xfrm>
            <a:off x="2330054" y="19561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8" name="直接连接符 19"/>
          <p:cNvCxnSpPr/>
          <p:nvPr/>
        </p:nvCxnSpPr>
        <p:spPr>
          <a:xfrm>
            <a:off x="2487216" y="25276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49" name="直接连接符 20"/>
          <p:cNvCxnSpPr/>
          <p:nvPr/>
        </p:nvCxnSpPr>
        <p:spPr>
          <a:xfrm>
            <a:off x="2927747" y="30349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0" name="直接连接符 21"/>
          <p:cNvCxnSpPr/>
          <p:nvPr/>
        </p:nvCxnSpPr>
        <p:spPr>
          <a:xfrm>
            <a:off x="3390900" y="35182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1" name="直接连接符 22"/>
          <p:cNvCxnSpPr/>
          <p:nvPr/>
        </p:nvCxnSpPr>
        <p:spPr>
          <a:xfrm>
            <a:off x="3320654" y="17930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2" name="直接连接符 23"/>
          <p:cNvCxnSpPr/>
          <p:nvPr/>
        </p:nvCxnSpPr>
        <p:spPr>
          <a:xfrm>
            <a:off x="3815954" y="24848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3" name="直接连接符 24"/>
          <p:cNvCxnSpPr/>
          <p:nvPr/>
        </p:nvCxnSpPr>
        <p:spPr>
          <a:xfrm>
            <a:off x="2840831" y="20764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4" name="直接连接符 25"/>
          <p:cNvCxnSpPr/>
          <p:nvPr/>
        </p:nvCxnSpPr>
        <p:spPr>
          <a:xfrm>
            <a:off x="3238500" y="25717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5" name="直接连接符 26"/>
          <p:cNvCxnSpPr/>
          <p:nvPr/>
        </p:nvCxnSpPr>
        <p:spPr>
          <a:xfrm>
            <a:off x="3581400" y="29801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6" name="直接连接符 27"/>
          <p:cNvCxnSpPr/>
          <p:nvPr/>
        </p:nvCxnSpPr>
        <p:spPr>
          <a:xfrm>
            <a:off x="8811816" y="34647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7" name="直接连接符 28"/>
          <p:cNvCxnSpPr/>
          <p:nvPr/>
        </p:nvCxnSpPr>
        <p:spPr>
          <a:xfrm>
            <a:off x="8686800" y="43303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8" name="直接连接符 29"/>
          <p:cNvCxnSpPr/>
          <p:nvPr/>
        </p:nvCxnSpPr>
        <p:spPr>
          <a:xfrm>
            <a:off x="8322469" y="35075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59" name="直接连接符 30"/>
          <p:cNvCxnSpPr/>
          <p:nvPr/>
        </p:nvCxnSpPr>
        <p:spPr>
          <a:xfrm>
            <a:off x="7793831" y="26860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0" name="直接连接符 31"/>
          <p:cNvCxnSpPr/>
          <p:nvPr/>
        </p:nvCxnSpPr>
        <p:spPr>
          <a:xfrm>
            <a:off x="7505700" y="22562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1" name="直接连接符 32"/>
          <p:cNvCxnSpPr/>
          <p:nvPr/>
        </p:nvCxnSpPr>
        <p:spPr>
          <a:xfrm>
            <a:off x="7239000" y="185856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2" name="直接连接符 33"/>
          <p:cNvCxnSpPr/>
          <p:nvPr/>
        </p:nvCxnSpPr>
        <p:spPr>
          <a:xfrm>
            <a:off x="6688931" y="19942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3" name="直接连接符 34"/>
          <p:cNvCxnSpPr/>
          <p:nvPr/>
        </p:nvCxnSpPr>
        <p:spPr>
          <a:xfrm>
            <a:off x="7054454" y="25884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4" name="直接连接符 35"/>
          <p:cNvCxnSpPr/>
          <p:nvPr/>
        </p:nvCxnSpPr>
        <p:spPr>
          <a:xfrm>
            <a:off x="7450931" y="30837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5" name="直接连接符 36"/>
          <p:cNvCxnSpPr/>
          <p:nvPr/>
        </p:nvCxnSpPr>
        <p:spPr>
          <a:xfrm>
            <a:off x="7065169" y="33277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6" name="直接连接符 37"/>
          <p:cNvCxnSpPr/>
          <p:nvPr/>
        </p:nvCxnSpPr>
        <p:spPr>
          <a:xfrm>
            <a:off x="6732985" y="28551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7" name="直接连接符 38"/>
          <p:cNvCxnSpPr/>
          <p:nvPr/>
        </p:nvCxnSpPr>
        <p:spPr>
          <a:xfrm>
            <a:off x="6444854" y="23598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8" name="直接连接符 39"/>
          <p:cNvCxnSpPr/>
          <p:nvPr/>
        </p:nvCxnSpPr>
        <p:spPr>
          <a:xfrm>
            <a:off x="6155531" y="19180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69" name="直接连接符 40"/>
          <p:cNvCxnSpPr/>
          <p:nvPr/>
        </p:nvCxnSpPr>
        <p:spPr>
          <a:xfrm>
            <a:off x="7194947" y="42862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0" name="直接连接符 41"/>
          <p:cNvCxnSpPr/>
          <p:nvPr/>
        </p:nvCxnSpPr>
        <p:spPr>
          <a:xfrm>
            <a:off x="6874669" y="37147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1" name="直接连接符 42"/>
          <p:cNvCxnSpPr/>
          <p:nvPr/>
        </p:nvCxnSpPr>
        <p:spPr>
          <a:xfrm>
            <a:off x="5247085" y="18692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2" name="直接连接符 43"/>
          <p:cNvCxnSpPr/>
          <p:nvPr/>
        </p:nvCxnSpPr>
        <p:spPr>
          <a:xfrm>
            <a:off x="5469731" y="23645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3" name="直接连接符 44"/>
          <p:cNvCxnSpPr/>
          <p:nvPr/>
        </p:nvCxnSpPr>
        <p:spPr>
          <a:xfrm>
            <a:off x="4245769" y="32087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4" name="直接连接符 45"/>
          <p:cNvCxnSpPr/>
          <p:nvPr/>
        </p:nvCxnSpPr>
        <p:spPr>
          <a:xfrm>
            <a:off x="4654154" y="380166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5" name="直接连接符 46"/>
          <p:cNvCxnSpPr/>
          <p:nvPr/>
        </p:nvCxnSpPr>
        <p:spPr>
          <a:xfrm>
            <a:off x="5769769" y="28932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6" name="直接连接符 47"/>
          <p:cNvCxnSpPr/>
          <p:nvPr/>
        </p:nvCxnSpPr>
        <p:spPr>
          <a:xfrm>
            <a:off x="397669" y="34754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7" name="直接连接符 48"/>
          <p:cNvCxnSpPr/>
          <p:nvPr/>
        </p:nvCxnSpPr>
        <p:spPr>
          <a:xfrm>
            <a:off x="1763316" y="3230166"/>
            <a:ext cx="304800" cy="478631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8" name="直接连接符 49"/>
          <p:cNvCxnSpPr/>
          <p:nvPr/>
        </p:nvCxnSpPr>
        <p:spPr>
          <a:xfrm>
            <a:off x="1388269" y="27027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79" name="直接连接符 50"/>
          <p:cNvCxnSpPr/>
          <p:nvPr/>
        </p:nvCxnSpPr>
        <p:spPr>
          <a:xfrm>
            <a:off x="1066800" y="22943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0" name="直接连接符 51"/>
          <p:cNvCxnSpPr/>
          <p:nvPr/>
        </p:nvCxnSpPr>
        <p:spPr>
          <a:xfrm>
            <a:off x="767954" y="17883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1" name="直接连接符 52"/>
          <p:cNvCxnSpPr/>
          <p:nvPr/>
        </p:nvCxnSpPr>
        <p:spPr>
          <a:xfrm>
            <a:off x="1991916" y="47875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2" name="直接连接符 53"/>
          <p:cNvCxnSpPr/>
          <p:nvPr/>
        </p:nvCxnSpPr>
        <p:spPr>
          <a:xfrm>
            <a:off x="1650445" y="482909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3" name="直接连接符 54"/>
          <p:cNvCxnSpPr/>
          <p:nvPr/>
        </p:nvCxnSpPr>
        <p:spPr>
          <a:xfrm>
            <a:off x="1229916" y="35563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4" name="直接连接符 55"/>
          <p:cNvCxnSpPr/>
          <p:nvPr/>
        </p:nvCxnSpPr>
        <p:spPr>
          <a:xfrm>
            <a:off x="647700" y="2800350"/>
            <a:ext cx="310754" cy="484585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5" name="直接连接符 56"/>
          <p:cNvCxnSpPr/>
          <p:nvPr/>
        </p:nvCxnSpPr>
        <p:spPr>
          <a:xfrm>
            <a:off x="163116" y="216336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6" name="直接连接符 57"/>
          <p:cNvCxnSpPr/>
          <p:nvPr/>
        </p:nvCxnSpPr>
        <p:spPr>
          <a:xfrm>
            <a:off x="8659416" y="23979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7" name="直接连接符 58"/>
          <p:cNvCxnSpPr/>
          <p:nvPr/>
        </p:nvCxnSpPr>
        <p:spPr>
          <a:xfrm>
            <a:off x="8360569" y="17716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8" name="直接连接符 59"/>
          <p:cNvCxnSpPr/>
          <p:nvPr/>
        </p:nvCxnSpPr>
        <p:spPr>
          <a:xfrm>
            <a:off x="7865269" y="1853804"/>
            <a:ext cx="222647" cy="330994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89" name="直接连接符 60"/>
          <p:cNvCxnSpPr/>
          <p:nvPr/>
        </p:nvCxnSpPr>
        <p:spPr>
          <a:xfrm>
            <a:off x="4364831" y="43624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0" name="直接连接符 61"/>
          <p:cNvCxnSpPr/>
          <p:nvPr/>
        </p:nvCxnSpPr>
        <p:spPr>
          <a:xfrm>
            <a:off x="3945731" y="35409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1" name="直接连接符 65"/>
          <p:cNvCxnSpPr/>
          <p:nvPr/>
        </p:nvCxnSpPr>
        <p:spPr>
          <a:xfrm>
            <a:off x="163116" y="3077766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2" name="直接连接符 66"/>
          <p:cNvCxnSpPr/>
          <p:nvPr/>
        </p:nvCxnSpPr>
        <p:spPr>
          <a:xfrm>
            <a:off x="1812131" y="23110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3" name="直接连接符 67"/>
          <p:cNvCxnSpPr/>
          <p:nvPr/>
        </p:nvCxnSpPr>
        <p:spPr>
          <a:xfrm>
            <a:off x="2122885" y="27943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4" name="直接连接符 68"/>
          <p:cNvCxnSpPr/>
          <p:nvPr/>
        </p:nvCxnSpPr>
        <p:spPr>
          <a:xfrm>
            <a:off x="2455069" y="32468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5" name="直接连接符 69"/>
          <p:cNvCxnSpPr/>
          <p:nvPr/>
        </p:nvCxnSpPr>
        <p:spPr>
          <a:xfrm>
            <a:off x="3003947" y="38611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6" name="直接连接符 70"/>
          <p:cNvCxnSpPr/>
          <p:nvPr/>
        </p:nvCxnSpPr>
        <p:spPr>
          <a:xfrm>
            <a:off x="3598069" y="46946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7" name="直接连接符 71"/>
          <p:cNvCxnSpPr/>
          <p:nvPr/>
        </p:nvCxnSpPr>
        <p:spPr>
          <a:xfrm>
            <a:off x="2797969" y="4699397"/>
            <a:ext cx="161925" cy="24407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8" name="直接连接符 72"/>
          <p:cNvCxnSpPr/>
          <p:nvPr/>
        </p:nvCxnSpPr>
        <p:spPr>
          <a:xfrm>
            <a:off x="2280047" y="39647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499" name="直接连接符 74"/>
          <p:cNvCxnSpPr/>
          <p:nvPr/>
        </p:nvCxnSpPr>
        <p:spPr>
          <a:xfrm>
            <a:off x="588169" y="4667250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0" name="直接连接符 75"/>
          <p:cNvCxnSpPr/>
          <p:nvPr/>
        </p:nvCxnSpPr>
        <p:spPr>
          <a:xfrm>
            <a:off x="245269" y="41505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1" name="直接连接符 76"/>
          <p:cNvCxnSpPr/>
          <p:nvPr/>
        </p:nvCxnSpPr>
        <p:spPr>
          <a:xfrm>
            <a:off x="1850231" y="56030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2" name="直接连接符 77"/>
          <p:cNvCxnSpPr/>
          <p:nvPr/>
        </p:nvCxnSpPr>
        <p:spPr>
          <a:xfrm>
            <a:off x="1507331" y="50756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3" name="直接连接符 78"/>
          <p:cNvCxnSpPr/>
          <p:nvPr/>
        </p:nvCxnSpPr>
        <p:spPr>
          <a:xfrm>
            <a:off x="1110854" y="44600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4" name="直接连接符 79"/>
          <p:cNvCxnSpPr/>
          <p:nvPr/>
        </p:nvCxnSpPr>
        <p:spPr>
          <a:xfrm>
            <a:off x="1175147" y="15871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5" name="直接连接符 80"/>
          <p:cNvCxnSpPr/>
          <p:nvPr/>
        </p:nvCxnSpPr>
        <p:spPr>
          <a:xfrm>
            <a:off x="1899047" y="16252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6" name="直接连接符 81"/>
          <p:cNvCxnSpPr/>
          <p:nvPr/>
        </p:nvCxnSpPr>
        <p:spPr>
          <a:xfrm>
            <a:off x="413147" y="54185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7" name="直接连接符 82"/>
          <p:cNvCxnSpPr/>
          <p:nvPr/>
        </p:nvCxnSpPr>
        <p:spPr>
          <a:xfrm>
            <a:off x="1518047" y="19300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8" name="直接连接符 83"/>
          <p:cNvCxnSpPr/>
          <p:nvPr/>
        </p:nvCxnSpPr>
        <p:spPr>
          <a:xfrm>
            <a:off x="1056085" y="5374481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09" name="直接连接符 84"/>
          <p:cNvCxnSpPr/>
          <p:nvPr/>
        </p:nvCxnSpPr>
        <p:spPr>
          <a:xfrm>
            <a:off x="5001816" y="3464719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10" name="直接连接符 85"/>
          <p:cNvCxnSpPr/>
          <p:nvPr/>
        </p:nvCxnSpPr>
        <p:spPr>
          <a:xfrm>
            <a:off x="4027885" y="5625704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4511" name="直接连接符 86"/>
          <p:cNvCxnSpPr/>
          <p:nvPr/>
        </p:nvCxnSpPr>
        <p:spPr>
          <a:xfrm>
            <a:off x="3086100" y="5532835"/>
            <a:ext cx="161925" cy="24288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74512" name="矩形 99"/>
          <p:cNvSpPr/>
          <p:nvPr/>
        </p:nvSpPr>
        <p:spPr>
          <a:xfrm>
            <a:off x="71200" y="546815"/>
            <a:ext cx="7596188" cy="2122805"/>
          </a:xfrm>
          <a:prstGeom prst="rect">
            <a:avLst/>
          </a:prstGeom>
          <a:solidFill>
            <a:schemeClr val="bg1">
              <a:alpha val="8392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青蛙写诗的时候，</a:t>
            </a:r>
            <a:r>
              <a:rPr lang="en-US" altLang="zh-CN" sz="33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endParaRPr lang="en-US" altLang="zh-CN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3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来帮忙。</a:t>
            </a:r>
            <a:endParaRPr lang="zh-CN" altLang="en-US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4513" name="矩形 100"/>
          <p:cNvSpPr/>
          <p:nvPr/>
        </p:nvSpPr>
        <p:spPr>
          <a:xfrm>
            <a:off x="5548710" y="1709420"/>
            <a:ext cx="124587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黑体" panose="02010609060101010101" pitchFamily="49" charset="-122"/>
              </a:rPr>
              <a:t>bān</a:t>
            </a:r>
            <a:r>
              <a:rPr lang="en-US" altLang="zh-CN" dirty="0">
                <a:latin typeface="等线" panose="02010600030101010101" charset="-122"/>
                <a:ea typeface="等线" panose="02010600030101010101" charset="-122"/>
              </a:rPr>
              <a:t>g</a:t>
            </a:r>
            <a:r>
              <a:rPr lang="en-US" altLang="zh-CN" dirty="0">
                <a:latin typeface="黑体" panose="02010609060101010101" pitchFamily="49" charset="-122"/>
              </a:rPr>
              <a:t> mán</a:t>
            </a:r>
            <a:r>
              <a:rPr lang="en-US" altLang="zh-CN" dirty="0">
                <a:latin typeface="等线" panose="02010600030101010101" charset="-122"/>
                <a:ea typeface="等线" panose="02010600030101010101" charset="-122"/>
              </a:rPr>
              <a:t>g</a:t>
            </a:r>
            <a:r>
              <a:rPr lang="en-US" altLang="zh-CN" dirty="0">
                <a:latin typeface="黑体" panose="02010609060101010101" pitchFamily="49" charset="-122"/>
              </a:rPr>
              <a:t> </a:t>
            </a:r>
            <a:endParaRPr lang="zh-CN" altLang="en-US" dirty="0">
              <a:latin typeface="黑体" panose="02010609060101010101" pitchFamily="49" charset="-122"/>
            </a:endParaRPr>
          </a:p>
        </p:txBody>
      </p:sp>
      <p:sp>
        <p:nvSpPr>
          <p:cNvPr id="57426" name="TextBox 101"/>
          <p:cNvSpPr txBox="1"/>
          <p:nvPr/>
        </p:nvSpPr>
        <p:spPr>
          <a:xfrm>
            <a:off x="2012554" y="4573032"/>
            <a:ext cx="1735931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小蝌蚪</a:t>
            </a:r>
            <a:endParaRPr lang="zh-CN" altLang="en-US" sz="33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427" name="矩形 104"/>
          <p:cNvSpPr/>
          <p:nvPr/>
        </p:nvSpPr>
        <p:spPr>
          <a:xfrm>
            <a:off x="5071110" y="4828937"/>
            <a:ext cx="110744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sym typeface="Arial" panose="020B0604020202020204" pitchFamily="34" charset="0"/>
              </a:rPr>
              <a:t>kē  dǒu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7428" name="矩形 105"/>
          <p:cNvSpPr/>
          <p:nvPr/>
        </p:nvSpPr>
        <p:spPr>
          <a:xfrm>
            <a:off x="1497806" y="3044428"/>
            <a:ext cx="1445895" cy="5988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水泡泡</a:t>
            </a:r>
            <a:endParaRPr lang="zh-CN" altLang="en-US" sz="33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429" name="矩形 106"/>
          <p:cNvSpPr/>
          <p:nvPr/>
        </p:nvSpPr>
        <p:spPr>
          <a:xfrm>
            <a:off x="1950244" y="2762250"/>
            <a:ext cx="107156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sym typeface="Arial" panose="020B0604020202020204" pitchFamily="34" charset="0"/>
              </a:rPr>
              <a:t>pào pɑo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7430" name="矩形 107"/>
          <p:cNvSpPr/>
          <p:nvPr/>
        </p:nvSpPr>
        <p:spPr>
          <a:xfrm>
            <a:off x="4111228" y="3036094"/>
            <a:ext cx="1866900" cy="5988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3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一串水珠</a:t>
            </a:r>
            <a:endParaRPr lang="zh-CN" altLang="en-US" sz="33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431" name="矩形 108"/>
          <p:cNvSpPr/>
          <p:nvPr/>
        </p:nvSpPr>
        <p:spPr>
          <a:xfrm>
            <a:off x="5384006" y="2769394"/>
            <a:ext cx="52959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sym typeface="Arial" panose="020B0604020202020204" pitchFamily="34" charset="0"/>
              </a:rPr>
              <a:t>zhū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91740" y="1722755"/>
            <a:ext cx="4724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hé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65090" y="1668145"/>
            <a:ext cx="673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lái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958215" y="730250"/>
            <a:ext cx="4919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qīn</a:t>
            </a:r>
            <a:r>
              <a:rPr lang="zh-CN" altLang="en-US">
                <a:latin typeface="等线" panose="02010600030101010101" charset="-122"/>
                <a:ea typeface="等线" panose="02010600030101010101" charset="-122"/>
              </a:rPr>
              <a:t>g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 wā xiě shī de shí h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u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26" grpId="0"/>
      <p:bldP spid="57427" grpId="0"/>
      <p:bldP spid="57428" grpId="0"/>
      <p:bldP spid="57429" grpId="0"/>
      <p:bldP spid="57430" grpId="0"/>
      <p:bldP spid="574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池塘3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4775" y="0"/>
            <a:ext cx="9248775" cy="68440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"/>
          <p:cNvGrpSpPr/>
          <p:nvPr/>
        </p:nvGrpSpPr>
        <p:grpSpPr>
          <a:xfrm>
            <a:off x="971550" y="1844675"/>
            <a:ext cx="5472113" cy="4144963"/>
            <a:chOff x="0" y="0"/>
            <a:chExt cx="3447" cy="2611"/>
          </a:xfrm>
        </p:grpSpPr>
        <p:grpSp>
          <p:nvGrpSpPr>
            <p:cNvPr id="16388" name="Group 4"/>
            <p:cNvGrpSpPr/>
            <p:nvPr/>
          </p:nvGrpSpPr>
          <p:grpSpPr>
            <a:xfrm>
              <a:off x="0" y="0"/>
              <a:ext cx="3447" cy="1824"/>
              <a:chOff x="0" y="0"/>
              <a:chExt cx="1333" cy="1303"/>
            </a:xfrm>
          </p:grpSpPr>
          <p:sp>
            <p:nvSpPr>
              <p:cNvPr id="22533" name="Oval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393" name="Line 6"/>
              <p:cNvSpPr/>
              <p:nvPr/>
            </p:nvSpPr>
            <p:spPr>
              <a:xfrm>
                <a:off x="335" y="845"/>
                <a:ext cx="181" cy="458"/>
              </a:xfrm>
              <a:prstGeom prst="line">
                <a:avLst/>
              </a:prstGeom>
              <a:ln w="9525" cap="flat" cmpd="sng">
                <a:solidFill>
                  <a:srgbClr val="CC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394" name="Line 7"/>
              <p:cNvSpPr/>
              <p:nvPr/>
            </p:nvSpPr>
            <p:spPr>
              <a:xfrm flipH="1">
                <a:off x="805" y="845"/>
                <a:ext cx="159" cy="458"/>
              </a:xfrm>
              <a:prstGeom prst="line">
                <a:avLst/>
              </a:prstGeom>
              <a:ln w="9525" cap="flat" cmpd="sng">
                <a:solidFill>
                  <a:srgbClr val="CC00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6389" name="Group 8"/>
            <p:cNvGrpSpPr/>
            <p:nvPr/>
          </p:nvGrpSpPr>
          <p:grpSpPr>
            <a:xfrm>
              <a:off x="636" y="82"/>
              <a:ext cx="2176" cy="2529"/>
              <a:chOff x="0" y="0"/>
              <a:chExt cx="2176" cy="2529"/>
            </a:xfrm>
          </p:grpSpPr>
          <p:pic>
            <p:nvPicPr>
              <p:cNvPr id="16390" name="Picture 9" descr="00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4" y="1538"/>
                <a:ext cx="1673" cy="99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391" name="WordArt 10"/>
              <p:cNvSpPr>
                <a:spLocks noTextEdit="1"/>
              </p:cNvSpPr>
              <p:nvPr/>
            </p:nvSpPr>
            <p:spPr>
              <a:xfrm>
                <a:off x="0" y="0"/>
                <a:ext cx="2176" cy="109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lstStyle/>
              <a:p>
                <a:pPr algn="ctr"/>
                <a:r>
                  <a:rPr lang="zh-CN" altLang="en-US" sz="3600" b="1" dirty="0">
                    <a:ln w="19050" cap="flat" cmpd="sng">
                      <a:solidFill>
                        <a:srgbClr val="99CCFF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66CC"/>
                    </a:solidFill>
                    <a:effectLst>
                      <a:outerShdw dist="35921" dir="2699999" algn="ctr" rotWithShape="0">
                        <a:srgbClr val="990000"/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青蛙跳伞</a:t>
                </a:r>
                <a:endParaRPr lang="zh-CN" altLang="en-US" sz="3600" b="1" dirty="0">
                  <a:ln w="19050" cap="flat" cmpd="sng">
                    <a:solidFill>
                      <a:srgbClr val="99CC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池塘3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0825" cy="69008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9"/>
          <p:cNvGrpSpPr/>
          <p:nvPr/>
        </p:nvGrpSpPr>
        <p:grpSpPr>
          <a:xfrm>
            <a:off x="3199969" y="307154"/>
            <a:ext cx="2403475" cy="2185221"/>
            <a:chOff x="-2" y="-58"/>
            <a:chExt cx="1333" cy="1923"/>
          </a:xfrm>
        </p:grpSpPr>
        <p:pic>
          <p:nvPicPr>
            <p:cNvPr id="17452" name="Picture 10" descr="00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" y="1157"/>
              <a:ext cx="647" cy="70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453" name="Group 11"/>
            <p:cNvGrpSpPr/>
            <p:nvPr/>
          </p:nvGrpSpPr>
          <p:grpSpPr>
            <a:xfrm>
              <a:off x="-2" y="-58"/>
              <a:ext cx="1333" cy="1361"/>
              <a:chOff x="-2" y="-58"/>
              <a:chExt cx="1333" cy="1361"/>
            </a:xfrm>
          </p:grpSpPr>
          <p:sp>
            <p:nvSpPr>
              <p:cNvPr id="23558" name="Oval 12"/>
              <p:cNvSpPr>
                <a:spLocks noChangeArrowheads="1"/>
              </p:cNvSpPr>
              <p:nvPr/>
            </p:nvSpPr>
            <p:spPr bwMode="auto">
              <a:xfrm>
                <a:off x="-2" y="-58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雨</a:t>
                </a:r>
                <a:endPara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17455" name="Line 13"/>
              <p:cNvSpPr/>
              <p:nvPr/>
            </p:nvSpPr>
            <p:spPr>
              <a:xfrm>
                <a:off x="335" y="845"/>
                <a:ext cx="181" cy="458"/>
              </a:xfrm>
              <a:prstGeom prst="line">
                <a:avLst/>
              </a:prstGeom>
              <a:ln w="9525" cap="flat" cmpd="sng">
                <a:solidFill>
                  <a:srgbClr val="CC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56" name="Line 14"/>
              <p:cNvSpPr/>
              <p:nvPr/>
            </p:nvSpPr>
            <p:spPr>
              <a:xfrm flipH="1">
                <a:off x="805" y="845"/>
                <a:ext cx="159" cy="458"/>
              </a:xfrm>
              <a:prstGeom prst="line">
                <a:avLst/>
              </a:prstGeom>
              <a:ln w="9525" cap="flat" cmpd="sng">
                <a:solidFill>
                  <a:srgbClr val="CC00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4" name="Group 33"/>
          <p:cNvGrpSpPr/>
          <p:nvPr/>
        </p:nvGrpSpPr>
        <p:grpSpPr>
          <a:xfrm>
            <a:off x="3183741" y="241121"/>
            <a:ext cx="2403475" cy="2301716"/>
            <a:chOff x="-29" y="-159"/>
            <a:chExt cx="1333" cy="2024"/>
          </a:xfrm>
        </p:grpSpPr>
        <p:pic>
          <p:nvPicPr>
            <p:cNvPr id="17447" name="Picture 34" descr="00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" y="1157"/>
              <a:ext cx="647" cy="70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448" name="Group 35"/>
            <p:cNvGrpSpPr/>
            <p:nvPr/>
          </p:nvGrpSpPr>
          <p:grpSpPr>
            <a:xfrm>
              <a:off x="-29" y="-159"/>
              <a:ext cx="1333" cy="1462"/>
              <a:chOff x="-29" y="-159"/>
              <a:chExt cx="1333" cy="1462"/>
            </a:xfrm>
          </p:grpSpPr>
          <p:sp>
            <p:nvSpPr>
              <p:cNvPr id="23564" name="Oval 36"/>
              <p:cNvSpPr>
                <a:spLocks noChangeArrowheads="1"/>
              </p:cNvSpPr>
              <p:nvPr/>
            </p:nvSpPr>
            <p:spPr bwMode="auto">
              <a:xfrm>
                <a:off x="-29" y="-159"/>
                <a:ext cx="1333" cy="90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们</a:t>
                </a:r>
                <a:endParaRPr kumimoji="0" lang="en-US" altLang="zh-CN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17450" name="Line 37"/>
              <p:cNvSpPr/>
              <p:nvPr/>
            </p:nvSpPr>
            <p:spPr>
              <a:xfrm>
                <a:off x="335" y="845"/>
                <a:ext cx="181" cy="458"/>
              </a:xfrm>
              <a:prstGeom prst="line">
                <a:avLst/>
              </a:prstGeom>
              <a:ln w="9525" cap="flat" cmpd="sng">
                <a:solidFill>
                  <a:srgbClr val="CC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51" name="Line 38"/>
              <p:cNvSpPr/>
              <p:nvPr/>
            </p:nvSpPr>
            <p:spPr>
              <a:xfrm flipH="1">
                <a:off x="805" y="845"/>
                <a:ext cx="159" cy="458"/>
              </a:xfrm>
              <a:prstGeom prst="line">
                <a:avLst/>
              </a:prstGeom>
              <a:ln w="9525" cap="flat" cmpd="sng">
                <a:solidFill>
                  <a:srgbClr val="CC00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6" name="Group 39"/>
          <p:cNvGrpSpPr/>
          <p:nvPr/>
        </p:nvGrpSpPr>
        <p:grpSpPr>
          <a:xfrm>
            <a:off x="3199969" y="308290"/>
            <a:ext cx="2403475" cy="2184085"/>
            <a:chOff x="-2" y="-57"/>
            <a:chExt cx="1333" cy="1922"/>
          </a:xfrm>
        </p:grpSpPr>
        <p:pic>
          <p:nvPicPr>
            <p:cNvPr id="17442" name="Picture 40" descr="00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" y="1157"/>
              <a:ext cx="647" cy="70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443" name="Group 41"/>
            <p:cNvGrpSpPr/>
            <p:nvPr/>
          </p:nvGrpSpPr>
          <p:grpSpPr>
            <a:xfrm>
              <a:off x="-2" y="-57"/>
              <a:ext cx="1333" cy="1360"/>
              <a:chOff x="-2" y="-57"/>
              <a:chExt cx="1333" cy="1360"/>
            </a:xfrm>
          </p:grpSpPr>
          <p:sp>
            <p:nvSpPr>
              <p:cNvPr id="23570" name="Oval 42"/>
              <p:cNvSpPr>
                <a:spLocks noChangeArrowheads="1"/>
              </p:cNvSpPr>
              <p:nvPr/>
            </p:nvSpPr>
            <p:spPr bwMode="auto">
              <a:xfrm>
                <a:off x="-2" y="-57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串</a:t>
                </a:r>
                <a:endParaRPr kumimoji="0" lang="en-US" altLang="zh-CN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17445" name="Line 43"/>
              <p:cNvSpPr/>
              <p:nvPr/>
            </p:nvSpPr>
            <p:spPr>
              <a:xfrm>
                <a:off x="335" y="845"/>
                <a:ext cx="181" cy="458"/>
              </a:xfrm>
              <a:prstGeom prst="line">
                <a:avLst/>
              </a:prstGeom>
              <a:ln w="9525" cap="flat" cmpd="sng">
                <a:solidFill>
                  <a:srgbClr val="CC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46" name="Line 44"/>
              <p:cNvSpPr/>
              <p:nvPr/>
            </p:nvSpPr>
            <p:spPr>
              <a:xfrm flipH="1">
                <a:off x="805" y="845"/>
                <a:ext cx="159" cy="458"/>
              </a:xfrm>
              <a:prstGeom prst="line">
                <a:avLst/>
              </a:prstGeom>
              <a:ln w="9525" cap="flat" cmpd="sng">
                <a:solidFill>
                  <a:srgbClr val="CC00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8" name="Group 45"/>
          <p:cNvGrpSpPr/>
          <p:nvPr/>
        </p:nvGrpSpPr>
        <p:grpSpPr>
          <a:xfrm>
            <a:off x="3165711" y="265714"/>
            <a:ext cx="2403475" cy="2226661"/>
            <a:chOff x="-21" y="-93"/>
            <a:chExt cx="1333" cy="1958"/>
          </a:xfrm>
        </p:grpSpPr>
        <p:pic>
          <p:nvPicPr>
            <p:cNvPr id="17437" name="Picture 46" descr="00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" y="1157"/>
              <a:ext cx="647" cy="70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438" name="Group 47"/>
            <p:cNvGrpSpPr/>
            <p:nvPr/>
          </p:nvGrpSpPr>
          <p:grpSpPr>
            <a:xfrm>
              <a:off x="-21" y="-93"/>
              <a:ext cx="1333" cy="1396"/>
              <a:chOff x="-21" y="-93"/>
              <a:chExt cx="1333" cy="1396"/>
            </a:xfrm>
          </p:grpSpPr>
          <p:sp>
            <p:nvSpPr>
              <p:cNvPr id="23576" name="Oval 48"/>
              <p:cNvSpPr>
                <a:spLocks noChangeArrowheads="1"/>
              </p:cNvSpPr>
              <p:nvPr/>
            </p:nvSpPr>
            <p:spPr bwMode="auto">
              <a:xfrm>
                <a:off x="-21" y="-93"/>
                <a:ext cx="1333" cy="90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当</a:t>
                </a:r>
                <a:endParaRPr kumimoji="0" lang="en-US" altLang="zh-CN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17440" name="Line 49"/>
              <p:cNvSpPr/>
              <p:nvPr/>
            </p:nvSpPr>
            <p:spPr>
              <a:xfrm>
                <a:off x="335" y="845"/>
                <a:ext cx="181" cy="458"/>
              </a:xfrm>
              <a:prstGeom prst="line">
                <a:avLst/>
              </a:prstGeom>
              <a:ln w="9525" cap="flat" cmpd="sng">
                <a:solidFill>
                  <a:srgbClr val="CC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41" name="Line 50"/>
              <p:cNvSpPr/>
              <p:nvPr/>
            </p:nvSpPr>
            <p:spPr>
              <a:xfrm flipH="1">
                <a:off x="805" y="845"/>
                <a:ext cx="159" cy="458"/>
              </a:xfrm>
              <a:prstGeom prst="line">
                <a:avLst/>
              </a:prstGeom>
              <a:ln w="9525" cap="flat" cmpd="sng">
                <a:solidFill>
                  <a:srgbClr val="CC00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" name="Group 57"/>
          <p:cNvGrpSpPr/>
          <p:nvPr/>
        </p:nvGrpSpPr>
        <p:grpSpPr>
          <a:xfrm>
            <a:off x="3192757" y="285681"/>
            <a:ext cx="2403475" cy="2196585"/>
            <a:chOff x="-6" y="-68"/>
            <a:chExt cx="1333" cy="1933"/>
          </a:xfrm>
        </p:grpSpPr>
        <p:pic>
          <p:nvPicPr>
            <p:cNvPr id="17432" name="Picture 58" descr="00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" y="1157"/>
              <a:ext cx="647" cy="70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433" name="Group 59"/>
            <p:cNvGrpSpPr/>
            <p:nvPr/>
          </p:nvGrpSpPr>
          <p:grpSpPr>
            <a:xfrm>
              <a:off x="-6" y="-68"/>
              <a:ext cx="1333" cy="1371"/>
              <a:chOff x="-6" y="-68"/>
              <a:chExt cx="1333" cy="1371"/>
            </a:xfrm>
          </p:grpSpPr>
          <p:sp>
            <p:nvSpPr>
              <p:cNvPr id="23582" name="Oval 60"/>
              <p:cNvSpPr>
                <a:spLocks noChangeArrowheads="1"/>
              </p:cNvSpPr>
              <p:nvPr/>
            </p:nvSpPr>
            <p:spPr bwMode="auto">
              <a:xfrm>
                <a:off x="-6" y="-68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点</a:t>
                </a:r>
                <a:endParaRPr kumimoji="0" lang="en-US" altLang="zh-CN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17435" name="Line 61"/>
              <p:cNvSpPr/>
              <p:nvPr/>
            </p:nvSpPr>
            <p:spPr>
              <a:xfrm>
                <a:off x="335" y="845"/>
                <a:ext cx="181" cy="458"/>
              </a:xfrm>
              <a:prstGeom prst="line">
                <a:avLst/>
              </a:prstGeom>
              <a:ln w="9525" cap="flat" cmpd="sng">
                <a:solidFill>
                  <a:srgbClr val="CC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36" name="Line 62"/>
              <p:cNvSpPr/>
              <p:nvPr/>
            </p:nvSpPr>
            <p:spPr>
              <a:xfrm flipH="1">
                <a:off x="805" y="845"/>
                <a:ext cx="159" cy="458"/>
              </a:xfrm>
              <a:prstGeom prst="line">
                <a:avLst/>
              </a:prstGeom>
              <a:ln w="9525" cap="flat" cmpd="sng">
                <a:solidFill>
                  <a:srgbClr val="CC00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" name="Group 63"/>
          <p:cNvGrpSpPr/>
          <p:nvPr/>
        </p:nvGrpSpPr>
        <p:grpSpPr>
          <a:xfrm>
            <a:off x="3165711" y="274436"/>
            <a:ext cx="2403475" cy="2197721"/>
            <a:chOff x="-21" y="-69"/>
            <a:chExt cx="1333" cy="1934"/>
          </a:xfrm>
        </p:grpSpPr>
        <p:pic>
          <p:nvPicPr>
            <p:cNvPr id="17427" name="Picture 64" descr="00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" y="1157"/>
              <a:ext cx="647" cy="70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428" name="Group 65"/>
            <p:cNvGrpSpPr/>
            <p:nvPr/>
          </p:nvGrpSpPr>
          <p:grpSpPr>
            <a:xfrm>
              <a:off x="-21" y="-69"/>
              <a:ext cx="1333" cy="1372"/>
              <a:chOff x="-21" y="-69"/>
              <a:chExt cx="1333" cy="1372"/>
            </a:xfrm>
          </p:grpSpPr>
          <p:sp>
            <p:nvSpPr>
              <p:cNvPr id="23588" name="Oval 66"/>
              <p:cNvSpPr>
                <a:spLocks noChangeArrowheads="1"/>
              </p:cNvSpPr>
              <p:nvPr/>
            </p:nvSpPr>
            <p:spPr bwMode="auto">
              <a:xfrm>
                <a:off x="-21" y="-69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诗</a:t>
                </a:r>
                <a:endParaRPr kumimoji="0" lang="en-US" altLang="zh-CN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17430" name="Line 67"/>
              <p:cNvSpPr/>
              <p:nvPr/>
            </p:nvSpPr>
            <p:spPr>
              <a:xfrm>
                <a:off x="335" y="845"/>
                <a:ext cx="181" cy="458"/>
              </a:xfrm>
              <a:prstGeom prst="line">
                <a:avLst/>
              </a:prstGeom>
              <a:ln w="9525" cap="flat" cmpd="sng">
                <a:solidFill>
                  <a:srgbClr val="CC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31" name="Line 68"/>
              <p:cNvSpPr/>
              <p:nvPr/>
            </p:nvSpPr>
            <p:spPr>
              <a:xfrm flipH="1">
                <a:off x="805" y="845"/>
                <a:ext cx="159" cy="458"/>
              </a:xfrm>
              <a:prstGeom prst="line">
                <a:avLst/>
              </a:prstGeom>
              <a:ln w="9525" cap="flat" cmpd="sng">
                <a:solidFill>
                  <a:srgbClr val="CC00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" name="Group 69"/>
          <p:cNvGrpSpPr/>
          <p:nvPr/>
        </p:nvGrpSpPr>
        <p:grpSpPr>
          <a:xfrm>
            <a:off x="3190953" y="300454"/>
            <a:ext cx="2403475" cy="2181812"/>
            <a:chOff x="-2" y="-55"/>
            <a:chExt cx="1333" cy="1920"/>
          </a:xfrm>
        </p:grpSpPr>
        <p:pic>
          <p:nvPicPr>
            <p:cNvPr id="17422" name="Picture 70" descr="00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" y="1157"/>
              <a:ext cx="647" cy="70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423" name="Group 71"/>
            <p:cNvGrpSpPr/>
            <p:nvPr/>
          </p:nvGrpSpPr>
          <p:grpSpPr>
            <a:xfrm>
              <a:off x="-2" y="-55"/>
              <a:ext cx="1333" cy="1358"/>
              <a:chOff x="-2" y="-55"/>
              <a:chExt cx="1333" cy="1358"/>
            </a:xfrm>
          </p:grpSpPr>
          <p:sp>
            <p:nvSpPr>
              <p:cNvPr id="23594" name="Oval 72"/>
              <p:cNvSpPr>
                <a:spLocks noChangeArrowheads="1"/>
              </p:cNvSpPr>
              <p:nvPr/>
            </p:nvSpPr>
            <p:spPr bwMode="auto">
              <a:xfrm>
                <a:off x="-2" y="-55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CC0066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写</a:t>
                </a:r>
                <a:endPara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17425" name="Line 73"/>
              <p:cNvSpPr/>
              <p:nvPr/>
            </p:nvSpPr>
            <p:spPr>
              <a:xfrm>
                <a:off x="335" y="845"/>
                <a:ext cx="181" cy="458"/>
              </a:xfrm>
              <a:prstGeom prst="line">
                <a:avLst/>
              </a:prstGeom>
              <a:ln w="9525" cap="flat" cmpd="sng">
                <a:solidFill>
                  <a:srgbClr val="CC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26" name="Line 74"/>
              <p:cNvSpPr/>
              <p:nvPr/>
            </p:nvSpPr>
            <p:spPr>
              <a:xfrm flipH="1">
                <a:off x="805" y="845"/>
                <a:ext cx="159" cy="458"/>
              </a:xfrm>
              <a:prstGeom prst="line">
                <a:avLst/>
              </a:prstGeom>
              <a:ln w="9525" cap="flat" cmpd="sng">
                <a:solidFill>
                  <a:srgbClr val="CC00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6" name="Group 81"/>
          <p:cNvGrpSpPr/>
          <p:nvPr/>
        </p:nvGrpSpPr>
        <p:grpSpPr>
          <a:xfrm>
            <a:off x="827088" y="765175"/>
            <a:ext cx="8497887" cy="6092825"/>
            <a:chOff x="0" y="0"/>
            <a:chExt cx="5353" cy="3838"/>
          </a:xfrm>
        </p:grpSpPr>
        <p:sp>
          <p:nvSpPr>
            <p:cNvPr id="17420" name="AutoShape 82"/>
            <p:cNvSpPr/>
            <p:nvPr/>
          </p:nvSpPr>
          <p:spPr>
            <a:xfrm>
              <a:off x="0" y="0"/>
              <a:ext cx="5353" cy="3838"/>
            </a:xfrm>
            <a:prstGeom prst="irregularSeal1">
              <a:avLst/>
            </a:prstGeom>
            <a:solidFill>
              <a:srgbClr val="EDFE0A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421" name="WordArt 8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22" y="1023"/>
              <a:ext cx="2692" cy="147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419" name="AutoShape 48">
            <a:hlinkClick r:id="" action="ppaction://hlinkshowjump?jump=nextslide"/>
          </p:cNvPr>
          <p:cNvSpPr/>
          <p:nvPr/>
        </p:nvSpPr>
        <p:spPr>
          <a:xfrm>
            <a:off x="8458200" y="6096000"/>
            <a:ext cx="533400" cy="533400"/>
          </a:xfrm>
          <a:prstGeom prst="actionButtonReturn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1924E-6 L 0.05747 1.3362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6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21924E-6 L 0.05746 1.3376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49769E-7 L -0.16303 1.3376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1924E-6 L 0.05747 1.3378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49769E-7 L 0.05746 1.3362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6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92137E-6 L 0.05746 1.33789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49769E-7 L 0.05746 1.3378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g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2333022" y="1836905"/>
          <a:ext cx="4176464" cy="4032448"/>
        </p:xfrm>
        <a:graphic>
          <a:graphicData uri="http://schemas.openxmlformats.org/drawingml/2006/table">
            <a:tbl>
              <a:tblPr/>
              <a:tblGrid>
                <a:gridCol w="2089360"/>
                <a:gridCol w="2087104"/>
              </a:tblGrid>
              <a:tr h="20067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06" marR="91406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06" marR="91406" marT="45740" marB="4574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56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06" marR="91406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06" marR="91406" marT="45740" marB="4574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2333022" y="1227452"/>
            <a:ext cx="3417837" cy="45089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们</a:t>
            </a:r>
            <a:endParaRPr lang="zh-CN" altLang="en-US" sz="287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09486" y="3013501"/>
            <a:ext cx="2634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单人旁要拉长</a:t>
            </a:r>
            <a:endParaRPr lang="en-US" altLang="zh-CN" sz="24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门字在右要立正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图片 11267"/>
          <p:cNvPicPr>
            <a:picLocks noChangeAspect="1"/>
          </p:cNvPicPr>
          <p:nvPr/>
        </p:nvPicPr>
        <p:blipFill>
          <a:blip r:embed="rId1"/>
          <a:srcRect l="7762" t="28445" r="6160" b="20427"/>
          <a:stretch>
            <a:fillRect/>
          </a:stretch>
        </p:blipFill>
        <p:spPr>
          <a:xfrm>
            <a:off x="7164388" y="404813"/>
            <a:ext cx="15843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/>
          <p:cNvPicPr>
            <a:picLocks noChangeAspect="1"/>
          </p:cNvPicPr>
          <p:nvPr/>
        </p:nvPicPr>
        <p:blipFill>
          <a:blip r:embed="rId2"/>
          <a:srcRect l="7520" r="5263"/>
          <a:stretch>
            <a:fillRect/>
          </a:stretch>
        </p:blipFill>
        <p:spPr>
          <a:xfrm>
            <a:off x="-89217" y="2458403"/>
            <a:ext cx="1657350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3"/>
          <a:srcRect l="12733"/>
          <a:stretch>
            <a:fillRect/>
          </a:stretch>
        </p:blipFill>
        <p:spPr>
          <a:xfrm>
            <a:off x="-317" y="4752975"/>
            <a:ext cx="1479550" cy="2105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图片 11267"/>
          <p:cNvPicPr>
            <a:picLocks noChangeAspect="1"/>
          </p:cNvPicPr>
          <p:nvPr/>
        </p:nvPicPr>
        <p:blipFill>
          <a:blip r:embed="rId1"/>
          <a:srcRect l="7762" t="28445" r="6160" b="20427"/>
          <a:stretch>
            <a:fillRect/>
          </a:stretch>
        </p:blipFill>
        <p:spPr>
          <a:xfrm>
            <a:off x="7164388" y="404813"/>
            <a:ext cx="15843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/>
          <p:cNvPicPr>
            <a:picLocks noChangeAspect="1"/>
          </p:cNvPicPr>
          <p:nvPr/>
        </p:nvPicPr>
        <p:blipFill>
          <a:blip r:embed="rId2"/>
          <a:srcRect l="7520" r="5263"/>
          <a:stretch>
            <a:fillRect/>
          </a:stretch>
        </p:blipFill>
        <p:spPr>
          <a:xfrm>
            <a:off x="-89217" y="2458403"/>
            <a:ext cx="1657350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3"/>
          <a:srcRect l="12733"/>
          <a:stretch>
            <a:fillRect/>
          </a:stretch>
        </p:blipFill>
        <p:spPr>
          <a:xfrm>
            <a:off x="-317" y="4752975"/>
            <a:ext cx="1479550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4099"/>
          <p:cNvPicPr>
            <a:picLocks noChangeAspect="1"/>
          </p:cNvPicPr>
          <p:nvPr/>
        </p:nvPicPr>
        <p:blipFill>
          <a:blip r:embed="rId4">
            <a:lum bright="-6000" contrast="12000"/>
          </a:blip>
          <a:srcRect l="6058"/>
          <a:stretch>
            <a:fillRect/>
          </a:stretch>
        </p:blipFill>
        <p:spPr>
          <a:xfrm>
            <a:off x="6102350" y="2433955"/>
            <a:ext cx="3041650" cy="4424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673225" y="1744345"/>
            <a:ext cx="5797550" cy="14452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r"/>
            <a:r>
              <a:rPr lang="en-US" altLang="zh-CN" sz="8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7.</a:t>
            </a:r>
            <a:r>
              <a:rPr lang="zh-CN" altLang="en-US" sz="8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青蛙写诗</a:t>
            </a:r>
            <a:endParaRPr lang="zh-CN" altLang="en-US" sz="8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图片 11267"/>
          <p:cNvPicPr>
            <a:picLocks noChangeAspect="1"/>
          </p:cNvPicPr>
          <p:nvPr/>
        </p:nvPicPr>
        <p:blipFill>
          <a:blip r:embed="rId1"/>
          <a:srcRect l="7762" t="28445" r="6160" b="20427"/>
          <a:stretch>
            <a:fillRect/>
          </a:stretch>
        </p:blipFill>
        <p:spPr>
          <a:xfrm>
            <a:off x="7164388" y="404813"/>
            <a:ext cx="15843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/>
          <p:cNvPicPr>
            <a:picLocks noChangeAspect="1"/>
          </p:cNvPicPr>
          <p:nvPr/>
        </p:nvPicPr>
        <p:blipFill>
          <a:blip r:embed="rId2"/>
          <a:srcRect l="7520" r="5263"/>
          <a:stretch>
            <a:fillRect/>
          </a:stretch>
        </p:blipFill>
        <p:spPr>
          <a:xfrm>
            <a:off x="-89217" y="2458403"/>
            <a:ext cx="1657350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3"/>
          <a:srcRect l="12733"/>
          <a:stretch>
            <a:fillRect/>
          </a:stretch>
        </p:blipFill>
        <p:spPr>
          <a:xfrm>
            <a:off x="-317" y="4752975"/>
            <a:ext cx="1479550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148"/>
          <p:cNvPicPr>
            <a:picLocks noChangeAspect="1"/>
          </p:cNvPicPr>
          <p:nvPr/>
        </p:nvPicPr>
        <p:blipFill>
          <a:blip r:embed="rId4"/>
          <a:srcRect t="6203"/>
          <a:stretch>
            <a:fillRect/>
          </a:stretch>
        </p:blipFill>
        <p:spPr>
          <a:xfrm>
            <a:off x="2086928" y="297815"/>
            <a:ext cx="1773237" cy="2160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481195" y="1052830"/>
            <a:ext cx="25819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tū bǎo gài</a:t>
            </a:r>
            <a:endParaRPr lang="zh-CN" altLang="en-US" sz="88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8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冖</a:t>
            </a:r>
            <a:endParaRPr lang="zh-CN" altLang="en-US" sz="8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8450" y="3194050"/>
            <a:ext cx="2223770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r"/>
            <a:r>
              <a:rPr lang="zh-CN" altLang="en-US" sz="8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</a:t>
            </a:r>
            <a:r>
              <a:rPr lang="zh-CN" altLang="en-US" sz="8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字</a:t>
            </a:r>
            <a:endParaRPr lang="zh-CN" altLang="en-US" sz="80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81195" y="3194050"/>
            <a:ext cx="3244215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r"/>
            <a:r>
              <a:rPr lang="zh-CN" altLang="en-US" sz="8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</a:t>
            </a:r>
            <a:r>
              <a:rPr lang="zh-CN" altLang="en-US" sz="8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作业</a:t>
            </a:r>
            <a:endParaRPr lang="zh-CN" altLang="en-US" sz="80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图片 11267"/>
          <p:cNvPicPr>
            <a:picLocks noChangeAspect="1"/>
          </p:cNvPicPr>
          <p:nvPr/>
        </p:nvPicPr>
        <p:blipFill>
          <a:blip r:embed="rId1"/>
          <a:srcRect l="7762" t="28445" r="6160" b="20427"/>
          <a:stretch>
            <a:fillRect/>
          </a:stretch>
        </p:blipFill>
        <p:spPr>
          <a:xfrm>
            <a:off x="7164388" y="404813"/>
            <a:ext cx="15843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/>
          <p:cNvPicPr>
            <a:picLocks noChangeAspect="1"/>
          </p:cNvPicPr>
          <p:nvPr/>
        </p:nvPicPr>
        <p:blipFill>
          <a:blip r:embed="rId2"/>
          <a:srcRect l="7520" r="5263"/>
          <a:stretch>
            <a:fillRect/>
          </a:stretch>
        </p:blipFill>
        <p:spPr>
          <a:xfrm>
            <a:off x="-89217" y="2458403"/>
            <a:ext cx="1657350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3"/>
          <a:srcRect l="12733"/>
          <a:stretch>
            <a:fillRect/>
          </a:stretch>
        </p:blipFill>
        <p:spPr>
          <a:xfrm>
            <a:off x="-317" y="4752975"/>
            <a:ext cx="1479550" cy="210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22705" y="869950"/>
            <a:ext cx="764603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读书要求：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标一标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：标好自然段的序号。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读一读：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大声指读课文</a:t>
            </a:r>
            <a:r>
              <a:rPr 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4460" y="673100"/>
            <a:ext cx="2691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dú shū y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ā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o qiú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22450" y="1932940"/>
            <a:ext cx="79228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biāo y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i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biāo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biāo hǎo zì rán duàn de xù hào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1920240" y="3174365"/>
            <a:ext cx="7223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dú y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i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dú 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dà shēn</a:t>
            </a:r>
            <a:r>
              <a:rPr lang="zh-CN" altLang="en-US" sz="2000" b="1">
                <a:latin typeface="方正舒体" panose="02010601030101010101" charset="-122"/>
                <a:ea typeface="方正舒体" panose="02010601030101010101" charset="-122"/>
                <a:cs typeface="楷体" panose="02010609060101010101" pitchFamily="49" charset="-122"/>
                <a:sym typeface="+mn-ea"/>
              </a:rPr>
              <a:t>g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zhǐ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dú kè wén 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66" name="组合 4096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0964" name="图片 40963" descr="838ba61ea8d3fd1fe3e391383b4e251f94ca5fcd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80" y="0"/>
              <a:ext cx="2880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65" name="图片 40964" descr="cc11728b4710b9127f28c5fcc8fdfc03934522c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971" cy="430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76" name="组合 40975"/>
          <p:cNvGrpSpPr/>
          <p:nvPr/>
        </p:nvGrpSpPr>
        <p:grpSpPr>
          <a:xfrm>
            <a:off x="1763078" y="2420938"/>
            <a:ext cx="6840537" cy="2808287"/>
            <a:chOff x="975" y="1525"/>
            <a:chExt cx="4309" cy="1769"/>
          </a:xfrm>
        </p:grpSpPr>
        <p:sp>
          <p:nvSpPr>
            <p:cNvPr id="40967" name="矩形 40966"/>
            <p:cNvSpPr/>
            <p:nvPr/>
          </p:nvSpPr>
          <p:spPr>
            <a:xfrm>
              <a:off x="975" y="1797"/>
              <a:ext cx="1769" cy="136"/>
            </a:xfrm>
            <a:prstGeom prst="rect">
              <a:avLst/>
            </a:prstGeom>
            <a:solidFill>
              <a:schemeClr val="bg1"/>
            </a:solidFill>
            <a:ln w="44450" cap="flat" cmpd="sng">
              <a:solidFill>
                <a:srgbClr val="FFC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968" name="矩形 40967"/>
            <p:cNvSpPr/>
            <p:nvPr/>
          </p:nvSpPr>
          <p:spPr>
            <a:xfrm>
              <a:off x="975" y="2478"/>
              <a:ext cx="1769" cy="136"/>
            </a:xfrm>
            <a:prstGeom prst="rect">
              <a:avLst/>
            </a:prstGeom>
            <a:solidFill>
              <a:schemeClr val="bg1"/>
            </a:solidFill>
            <a:ln w="44450" cap="flat" cmpd="sng">
              <a:solidFill>
                <a:srgbClr val="FFC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969" name="矩形 40968"/>
            <p:cNvSpPr/>
            <p:nvPr/>
          </p:nvSpPr>
          <p:spPr>
            <a:xfrm>
              <a:off x="3515" y="1525"/>
              <a:ext cx="1769" cy="136"/>
            </a:xfrm>
            <a:prstGeom prst="rect">
              <a:avLst/>
            </a:prstGeom>
            <a:solidFill>
              <a:schemeClr val="bg1"/>
            </a:solidFill>
            <a:ln w="44450" cap="flat" cmpd="sng">
              <a:solidFill>
                <a:srgbClr val="FFC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970" name="矩形 40969"/>
            <p:cNvSpPr/>
            <p:nvPr/>
          </p:nvSpPr>
          <p:spPr>
            <a:xfrm>
              <a:off x="975" y="3158"/>
              <a:ext cx="1769" cy="136"/>
            </a:xfrm>
            <a:prstGeom prst="rect">
              <a:avLst/>
            </a:prstGeom>
            <a:solidFill>
              <a:schemeClr val="bg1"/>
            </a:solidFill>
            <a:ln w="44450" cap="flat" cmpd="sng">
              <a:solidFill>
                <a:srgbClr val="FFC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431925" y="1527810"/>
            <a:ext cx="687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80380" y="1452245"/>
            <a:ext cx="687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en-US" altLang="zh-CN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10860" y="2573655"/>
            <a:ext cx="687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en-US" altLang="zh-CN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31925" y="3012440"/>
            <a:ext cx="687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63345" y="4093845"/>
            <a:ext cx="687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2" name="图片 7171"/>
          <p:cNvPicPr>
            <a:picLocks noChangeAspect="1"/>
          </p:cNvPicPr>
          <p:nvPr/>
        </p:nvPicPr>
        <p:blipFill>
          <a:blip r:embed="rId1"/>
          <a:srcRect l="6058"/>
          <a:stretch>
            <a:fillRect/>
          </a:stretch>
        </p:blipFill>
        <p:spPr>
          <a:xfrm>
            <a:off x="5148263" y="1655763"/>
            <a:ext cx="3995737" cy="522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/>
          <p:cNvPicPr>
            <a:picLocks noChangeAspect="1"/>
          </p:cNvPicPr>
          <p:nvPr/>
        </p:nvPicPr>
        <p:blipFill>
          <a:blip r:embed="rId2"/>
          <a:srcRect r="7088"/>
          <a:stretch>
            <a:fillRect/>
          </a:stretch>
        </p:blipFill>
        <p:spPr>
          <a:xfrm>
            <a:off x="1185545" y="282258"/>
            <a:ext cx="1893888" cy="1581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6967,&quot;width&quot;:479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1072</Words>
  <Application>WPS 演示</Application>
  <PresentationFormat>全屏显示(4:3)</PresentationFormat>
  <Paragraphs>345</Paragraphs>
  <Slides>45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59" baseType="lpstr">
      <vt:lpstr>Arial</vt:lpstr>
      <vt:lpstr>宋体</vt:lpstr>
      <vt:lpstr>Wingdings</vt:lpstr>
      <vt:lpstr>Calibri</vt:lpstr>
      <vt:lpstr>幼圆</vt:lpstr>
      <vt:lpstr>楷体</vt:lpstr>
      <vt:lpstr>等线</vt:lpstr>
      <vt:lpstr>黑体</vt:lpstr>
      <vt:lpstr>方正舒体</vt:lpstr>
      <vt:lpstr>微软雅黑</vt:lpstr>
      <vt:lpstr>Arial Unicode MS</vt:lpstr>
      <vt:lpstr>Arial</vt:lpstr>
      <vt:lpstr>Office 主题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</cp:lastModifiedBy>
  <cp:revision>207</cp:revision>
  <dcterms:created xsi:type="dcterms:W3CDTF">2017-12-03T07:40:00Z</dcterms:created>
  <dcterms:modified xsi:type="dcterms:W3CDTF">2020-11-17T00:55:12Z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