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82" r:id="rId5"/>
    <p:sldId id="258" r:id="rId6"/>
    <p:sldId id="281" r:id="rId7"/>
    <p:sldId id="304" r:id="rId8"/>
    <p:sldId id="305" r:id="rId9"/>
    <p:sldId id="269" r:id="rId10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98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067" autoAdjust="0"/>
    <p:restoredTop sz="94660"/>
  </p:normalViewPr>
  <p:slideViewPr>
    <p:cSldViewPr snapToGrid="0">
      <p:cViewPr varScale="1">
        <p:scale>
          <a:sx n="83" d="100"/>
          <a:sy n="83" d="100"/>
        </p:scale>
        <p:origin x="-96" y="-90"/>
      </p:cViewPr>
      <p:guideLst>
        <p:guide orient="horz" pos="2124"/>
        <p:guide pos="37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647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A6D69-412F-48A0-B411-2ECBC2706C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48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49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50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651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97CF1-82F9-4FE5-99E9-B7E9B74F25E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80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1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84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84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6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3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6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3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6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3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44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hyperlink" Target="file:///E:\&#26032;&#33469;&#24037;&#20316;&#23460;\2019-2020&#31532;&#19968;&#23398;&#26399;\2019~2020&#23398;&#24180;&#24230;&#31532;&#19968;&#23398;&#26399;&#26032;&#33469;&#32452;&#24037;&#20316;&#35745;&#21010;.doc" TargetMode="Externa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矩形 6"/>
          <p:cNvSpPr/>
          <p:nvPr/>
        </p:nvSpPr>
        <p:spPr>
          <a:xfrm>
            <a:off x="928385" y="6120882"/>
            <a:ext cx="775136" cy="218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097152" name="图片 3" descr="叶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270490" y="-22860"/>
            <a:ext cx="3174365" cy="2362835"/>
          </a:xfrm>
          <a:prstGeom prst="rect">
            <a:avLst/>
          </a:prstGeom>
        </p:spPr>
      </p:pic>
      <p:pic>
        <p:nvPicPr>
          <p:cNvPr id="2097153" name="图片 4" descr="花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3020" y="4057650"/>
            <a:ext cx="2219325" cy="2904490"/>
          </a:xfrm>
          <a:prstGeom prst="rect">
            <a:avLst/>
          </a:prstGeom>
        </p:spPr>
      </p:pic>
      <p:sp>
        <p:nvSpPr>
          <p:cNvPr id="1048577" name="文本框 1"/>
          <p:cNvSpPr txBox="1"/>
          <p:nvPr/>
        </p:nvSpPr>
        <p:spPr>
          <a:xfrm>
            <a:off x="132080" y="1990725"/>
            <a:ext cx="101384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科学观察，有效记录  </a:t>
            </a:r>
            <a:endParaRPr lang="zh-CN" altLang="en-US" sz="7200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48578" name="文本框 2"/>
          <p:cNvSpPr txBox="1"/>
          <p:nvPr/>
        </p:nvSpPr>
        <p:spPr>
          <a:xfrm>
            <a:off x="256540" y="3388360"/>
            <a:ext cx="1270889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80000"/>
              </a:lnSpc>
            </a:pPr>
            <a:r>
              <a:rPr lang="en-US" altLang="zh-CN" sz="3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——</a:t>
            </a:r>
            <a:r>
              <a:rPr lang="zh-CN" altLang="en-US" sz="3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新魏幼新芽工作室科学观察专题研讨</a:t>
            </a:r>
            <a:endParaRPr lang="zh-CN" altLang="en-US" sz="32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97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8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8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48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48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048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48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48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77" grpId="0"/>
      <p:bldP spid="104857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图片 3" descr="叶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574020" y="-22860"/>
            <a:ext cx="2724150" cy="2028190"/>
          </a:xfrm>
          <a:prstGeom prst="rect">
            <a:avLst/>
          </a:prstGeom>
        </p:spPr>
      </p:pic>
      <p:pic>
        <p:nvPicPr>
          <p:cNvPr id="2097155" name="图片 4" descr="花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3020" y="4767580"/>
            <a:ext cx="1676400" cy="219456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606992" y="2329934"/>
            <a:ext cx="2926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二、专题研讨</a:t>
            </a:r>
            <a:endParaRPr lang="zh-CN" altLang="en-US" sz="360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65642" y="1255445"/>
            <a:ext cx="2926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一、热身游戏</a:t>
            </a:r>
            <a:endParaRPr lang="zh-CN" altLang="en-US" sz="3600" dirty="0" smtClean="0">
              <a:ln w="22225">
                <a:solidFill>
                  <a:srgbClr val="ED7D31"/>
                </a:solidFill>
                <a:prstDash val="solid"/>
              </a:ln>
              <a:solidFill>
                <a:srgbClr val="ED7D31">
                  <a:lumMod val="40000"/>
                  <a:lumOff val="60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21728" y="3470394"/>
            <a:ext cx="38404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3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ea"/>
              </a:rPr>
              <a:t>三、下次活动安排</a:t>
            </a:r>
            <a:endParaRPr lang="zh-CN" altLang="en-US" sz="360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422015" y="4610100"/>
            <a:ext cx="479615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3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四、园行政引领</a:t>
            </a:r>
            <a:endParaRPr lang="zh-CN" altLang="en-US" sz="360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97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图片 3" descr="叶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574020" y="-22860"/>
            <a:ext cx="2724150" cy="2028190"/>
          </a:xfrm>
          <a:prstGeom prst="rect">
            <a:avLst/>
          </a:prstGeom>
        </p:spPr>
      </p:pic>
      <p:pic>
        <p:nvPicPr>
          <p:cNvPr id="2097155" name="图片 4" descr="花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3020" y="4767580"/>
            <a:ext cx="1676400" cy="2194560"/>
          </a:xfrm>
          <a:prstGeom prst="rect">
            <a:avLst/>
          </a:prstGeom>
        </p:spPr>
      </p:pic>
      <p:sp>
        <p:nvSpPr>
          <p:cNvPr id="1048582" name="Rectangle 5"/>
          <p:cNvSpPr>
            <a:spLocks noChangeArrowheads="1"/>
          </p:cNvSpPr>
          <p:nvPr/>
        </p:nvSpPr>
        <p:spPr bwMode="auto">
          <a:xfrm>
            <a:off x="221615" y="174625"/>
            <a:ext cx="8648065" cy="890270"/>
          </a:xfrm>
          <a:prstGeom prst="rect">
            <a:avLst/>
          </a:prstGeom>
          <a:noFill/>
          <a:ln w="31750" cap="flat">
            <a:solidFill>
              <a:srgbClr val="6D986A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zh-CN" altLang="en-US" sz="3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一、热身游戏：各位好汉请抱拳</a:t>
            </a:r>
            <a:endParaRPr lang="zh-CN" altLang="en-US" sz="360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500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5170" y="1303020"/>
            <a:ext cx="12905740" cy="6185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游戏规则：</a:t>
            </a:r>
            <a:endParaRPr lang="zh-CN" altLang="en-US" sz="3600" dirty="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第一步，游戏人员分成两组，每人给自己起一个代号。</a:t>
            </a:r>
            <a:endParaRPr lang="zh-CN" altLang="en-US" sz="3600" dirty="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第二步，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A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：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“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各位好汉请抱拳。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”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所有人抱拳：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“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哈！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”</a:t>
            </a:r>
            <a:endParaRPr lang="en-US" altLang="zh-CN" sz="3600" dirty="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第三步，两组人员轮流向对方一组人员发问。</a:t>
            </a:r>
            <a:endParaRPr lang="zh-CN" altLang="en-US" sz="3600" dirty="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    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A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：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“A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请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B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喝酒。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”B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：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“B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不会喝酒。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”</a:t>
            </a:r>
            <a:endParaRPr lang="en-US" altLang="zh-CN" sz="3600" dirty="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    A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：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“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那么请问谁会喝酒？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”</a:t>
            </a:r>
            <a:endParaRPr lang="en-US" altLang="zh-CN" sz="3600" dirty="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    B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：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“C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会喝酒。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” C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：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“C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不会喝酒。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”</a:t>
            </a:r>
            <a:endParaRPr lang="en-US" altLang="zh-CN" sz="3600" dirty="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       B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：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“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那么请问谁会喝酒？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”</a:t>
            </a:r>
            <a:endParaRPr lang="en-US" altLang="zh-CN" sz="3600" dirty="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  <a:sym typeface="+mn-ea"/>
            </a:endParaRPr>
          </a:p>
          <a:p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       C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：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“D</a:t>
            </a:r>
            <a:r>
              <a:rPr lang="zh-CN" altLang="en-US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会喝酒。</a:t>
            </a:r>
            <a:r>
              <a:rPr lang="en-US" altLang="zh-CN" sz="3600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”......</a:t>
            </a:r>
            <a:endParaRPr lang="en-US" altLang="zh-CN" sz="3600" dirty="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endParaRPr lang="en-US" altLang="zh-CN" sz="3600" dirty="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endParaRPr lang="en-US" altLang="zh-CN" sz="3600" dirty="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97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1048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82" grpId="0" bldLvl="0" animBg="1" uiExpand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7" name="图片 3" descr="叶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574020" y="-22860"/>
            <a:ext cx="2724150" cy="2028190"/>
          </a:xfrm>
          <a:prstGeom prst="rect">
            <a:avLst/>
          </a:prstGeom>
        </p:spPr>
      </p:pic>
      <p:pic>
        <p:nvPicPr>
          <p:cNvPr id="2097189" name="图片 4" descr="花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3020" y="4767580"/>
            <a:ext cx="1676400" cy="2194560"/>
          </a:xfrm>
          <a:prstGeom prst="rect">
            <a:avLst/>
          </a:prstGeom>
        </p:spPr>
      </p:pic>
      <p:sp>
        <p:nvSpPr>
          <p:cNvPr id="1048653" name="Rectangle 5"/>
          <p:cNvSpPr>
            <a:spLocks noChangeArrowheads="1"/>
          </p:cNvSpPr>
          <p:nvPr/>
        </p:nvSpPr>
        <p:spPr bwMode="auto">
          <a:xfrm>
            <a:off x="399066" y="379039"/>
            <a:ext cx="3285830" cy="1122216"/>
          </a:xfrm>
          <a:prstGeom prst="rect">
            <a:avLst/>
          </a:prstGeom>
          <a:noFill/>
          <a:ln w="31750" cap="flat">
            <a:solidFill>
              <a:srgbClr val="6D986A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48655" name="文本框 6"/>
          <p:cNvSpPr txBox="1"/>
          <p:nvPr/>
        </p:nvSpPr>
        <p:spPr>
          <a:xfrm>
            <a:off x="2462530" y="3716020"/>
            <a:ext cx="7266940" cy="447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48657" name="矩形 8">
            <a:hlinkClick r:id="rId3" action="ppaction://hlinkfile"/>
          </p:cNvPr>
          <p:cNvSpPr/>
          <p:nvPr/>
        </p:nvSpPr>
        <p:spPr>
          <a:xfrm>
            <a:off x="0" y="657793"/>
            <a:ext cx="3817772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3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二、专题研讨</a:t>
            </a:r>
            <a:endParaRPr lang="zh-CN" altLang="en-US" sz="360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方正清刻本悦宋简体" panose="02000000000000000000" charset="-122"/>
              <a:ea typeface="方正清刻本悦宋简体" panose="02000000000000000000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49655" y="2181860"/>
            <a:ext cx="1072134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04800" fontAlgn="auto">
              <a:lnSpc>
                <a:spcPct val="150000"/>
              </a:lnSpc>
            </a:pPr>
            <a:r>
              <a:rPr lang="zh-CN" sz="32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研讨方式：</a:t>
            </a:r>
            <a:endParaRPr lang="zh-CN" sz="3200" b="1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pPr indent="304800" fontAlgn="auto">
              <a:lnSpc>
                <a:spcPct val="150000"/>
              </a:lnSpc>
            </a:pPr>
            <a:r>
              <a:rPr lang="zh-CN" sz="28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每位老师分享自己的区域游戏观察记录表，围绕“观察方法”和“记录方式”进行阐述；</a:t>
            </a:r>
            <a:endParaRPr lang="zh-CN" sz="2800" b="1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pPr indent="304800" fontAlgn="auto">
              <a:lnSpc>
                <a:spcPct val="150000"/>
              </a:lnSpc>
            </a:pPr>
            <a:r>
              <a:rPr lang="zh-CN" sz="2800" b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其他老师从“一个亮点”和“一份不足”对其观察记录进行分析和评价。</a:t>
            </a:r>
            <a:endParaRPr lang="zh-CN" altLang="en-US" sz="2800" b="1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9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1048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48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48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7" name="图片 3" descr="叶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574020" y="-22860"/>
            <a:ext cx="2724150" cy="2028190"/>
          </a:xfrm>
          <a:prstGeom prst="rect">
            <a:avLst/>
          </a:prstGeom>
        </p:spPr>
      </p:pic>
      <p:pic>
        <p:nvPicPr>
          <p:cNvPr id="2097189" name="图片 4" descr="花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3020" y="4767580"/>
            <a:ext cx="1676400" cy="2194560"/>
          </a:xfrm>
          <a:prstGeom prst="rect">
            <a:avLst/>
          </a:prstGeom>
        </p:spPr>
      </p:pic>
      <p:sp>
        <p:nvSpPr>
          <p:cNvPr id="1048653" name="Rectangle 5"/>
          <p:cNvSpPr>
            <a:spLocks noChangeArrowheads="1"/>
          </p:cNvSpPr>
          <p:nvPr/>
        </p:nvSpPr>
        <p:spPr bwMode="auto">
          <a:xfrm>
            <a:off x="398780" y="379095"/>
            <a:ext cx="3737610" cy="1122045"/>
          </a:xfrm>
          <a:prstGeom prst="rect">
            <a:avLst/>
          </a:prstGeom>
          <a:noFill/>
          <a:ln w="31750" cap="flat">
            <a:solidFill>
              <a:srgbClr val="6D986A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48655" name="文本框 6"/>
          <p:cNvSpPr txBox="1"/>
          <p:nvPr/>
        </p:nvSpPr>
        <p:spPr>
          <a:xfrm>
            <a:off x="2462530" y="3716020"/>
            <a:ext cx="7266940" cy="447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5623" y="668774"/>
            <a:ext cx="3840480" cy="645160"/>
          </a:xfrm>
          <a:prstGeom prst="rect">
            <a:avLst/>
          </a:prstGeom>
        </p:spPr>
        <p:txBody>
          <a:bodyPr wrap="none">
            <a:spAutoFit/>
          </a:bodyPr>
          <a:p>
            <a:pPr lvl="0" algn="ctr"/>
            <a:r>
              <a:rPr lang="zh-CN" altLang="en-US" sz="3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ea"/>
              </a:rPr>
              <a:t>三、下次活动安排</a:t>
            </a:r>
            <a:endParaRPr lang="zh-CN" altLang="en-US" sz="360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ea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3"/>
            </p:custDataLst>
          </p:nvPr>
        </p:nvGraphicFramePr>
        <p:xfrm>
          <a:off x="2573020" y="2676525"/>
          <a:ext cx="8139430" cy="19246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51455"/>
                <a:gridCol w="5387975"/>
              </a:tblGrid>
              <a:tr h="942340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第</a:t>
                      </a:r>
                      <a:r>
                        <a:rPr lang="zh-CN" alt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十二</a:t>
                      </a: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周</a:t>
                      </a:r>
                      <a:endParaRPr 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（第</a:t>
                      </a:r>
                      <a:r>
                        <a:rPr lang="zh-CN" alt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三</a:t>
                      </a: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次活动）</a:t>
                      </a:r>
                      <a:endParaRPr 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1、理论学习：精准解读</a:t>
                      </a:r>
                      <a:endParaRPr 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2345">
                <a:tc vMerge="1">
                  <a:tcPr marL="68580" marR="6858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2、观摩中班区域游戏，沙龙研讨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表格 2"/>
          <p:cNvGraphicFramePr/>
          <p:nvPr/>
        </p:nvGraphicFramePr>
        <p:xfrm>
          <a:off x="2573020" y="4601210"/>
          <a:ext cx="8140066" cy="13773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53360"/>
                <a:gridCol w="5386706"/>
              </a:tblGrid>
              <a:tr h="74231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负责人</a:t>
                      </a:r>
                      <a:endParaRPr lang="zh-CN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岳时超 李旻玉 严茜茜 杨荣荣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9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1048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48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48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7" name="图片 3" descr="叶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574020" y="-22860"/>
            <a:ext cx="2724150" cy="2028190"/>
          </a:xfrm>
          <a:prstGeom prst="rect">
            <a:avLst/>
          </a:prstGeom>
        </p:spPr>
      </p:pic>
      <p:pic>
        <p:nvPicPr>
          <p:cNvPr id="2097189" name="图片 4" descr="花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3020" y="4767580"/>
            <a:ext cx="1676400" cy="2194560"/>
          </a:xfrm>
          <a:prstGeom prst="rect">
            <a:avLst/>
          </a:prstGeom>
        </p:spPr>
      </p:pic>
      <p:sp>
        <p:nvSpPr>
          <p:cNvPr id="1048653" name="Rectangle 5"/>
          <p:cNvSpPr>
            <a:spLocks noChangeArrowheads="1"/>
          </p:cNvSpPr>
          <p:nvPr/>
        </p:nvSpPr>
        <p:spPr bwMode="auto">
          <a:xfrm>
            <a:off x="398780" y="379095"/>
            <a:ext cx="3737610" cy="1122045"/>
          </a:xfrm>
          <a:prstGeom prst="rect">
            <a:avLst/>
          </a:prstGeom>
          <a:noFill/>
          <a:ln w="31750" cap="flat">
            <a:solidFill>
              <a:srgbClr val="6D986A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48655" name="文本框 6"/>
          <p:cNvSpPr txBox="1"/>
          <p:nvPr/>
        </p:nvSpPr>
        <p:spPr>
          <a:xfrm>
            <a:off x="2462530" y="3716020"/>
            <a:ext cx="7266940" cy="447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4223" y="668774"/>
            <a:ext cx="3383280" cy="645160"/>
          </a:xfrm>
          <a:prstGeom prst="rect">
            <a:avLst/>
          </a:prstGeom>
        </p:spPr>
        <p:txBody>
          <a:bodyPr wrap="none">
            <a:spAutoFit/>
          </a:bodyPr>
          <a:p>
            <a:pPr lvl="0" algn="ctr"/>
            <a:r>
              <a:rPr lang="zh-CN" altLang="en-US" sz="3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ea"/>
              </a:rPr>
              <a:t>四、园行政引领</a:t>
            </a:r>
            <a:endParaRPr lang="zh-CN" altLang="en-US" sz="360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e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9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1048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48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48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矩形 6"/>
          <p:cNvSpPr/>
          <p:nvPr/>
        </p:nvSpPr>
        <p:spPr>
          <a:xfrm>
            <a:off x="928385" y="6120882"/>
            <a:ext cx="775136" cy="218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097184" name="图片 3" descr="叶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270490" y="-22860"/>
            <a:ext cx="3174365" cy="2362835"/>
          </a:xfrm>
          <a:prstGeom prst="rect">
            <a:avLst/>
          </a:prstGeom>
        </p:spPr>
      </p:pic>
      <p:pic>
        <p:nvPicPr>
          <p:cNvPr id="2097185" name="图片 4" descr="花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3020" y="4057650"/>
            <a:ext cx="2219325" cy="2904490"/>
          </a:xfrm>
          <a:prstGeom prst="rect">
            <a:avLst/>
          </a:prstGeom>
        </p:spPr>
      </p:pic>
      <p:sp>
        <p:nvSpPr>
          <p:cNvPr id="1048642" name="文本框 5"/>
          <p:cNvSpPr txBox="1"/>
          <p:nvPr/>
        </p:nvSpPr>
        <p:spPr>
          <a:xfrm>
            <a:off x="2441575" y="2336165"/>
            <a:ext cx="6510655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pPr algn="ctr"/>
            <a:r>
              <a:rPr lang="zh-CN" altLang="en-US" sz="5000" b="1"/>
              <a:t>谢谢大家的参与</a:t>
            </a:r>
            <a:endParaRPr lang="zh-CN" altLang="en-US" sz="5000" b="1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9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9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9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TABLE_BEAUTIFY" val="smartTable{7743eae6-242d-43d0-8db5-fb7b258de429}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1504</Words>
  <Application>WPS 演示</Application>
  <PresentationFormat>自定义</PresentationFormat>
  <Paragraphs>83</Paragraphs>
  <Slides>7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楷体_GB2312</vt:lpstr>
      <vt:lpstr>方正清刻本悦宋简体</vt:lpstr>
      <vt:lpstr>Calibri</vt:lpstr>
      <vt:lpstr>Arial Unicode MS</vt:lpstr>
      <vt:lpstr>等线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文艺花卉</dc:title>
  <dc:creator>第一PPT</dc:creator>
  <cp:lastModifiedBy>▓你镌刻在╮我的心中</cp:lastModifiedBy>
  <cp:revision>14</cp:revision>
  <dcterms:created xsi:type="dcterms:W3CDTF">2017-10-29T20:45:00Z</dcterms:created>
  <dcterms:modified xsi:type="dcterms:W3CDTF">2019-11-10T08:36:53Z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</Properties>
</file>