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82" r:id="rId5"/>
    <p:sldId id="258" r:id="rId6"/>
    <p:sldId id="281" r:id="rId7"/>
    <p:sldId id="304" r:id="rId8"/>
    <p:sldId id="305" r:id="rId9"/>
    <p:sldId id="269" r:id="rId1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98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067" autoAdjust="0"/>
    <p:restoredTop sz="94660"/>
  </p:normalViewPr>
  <p:slideViewPr>
    <p:cSldViewPr snapToGrid="0">
      <p:cViewPr varScale="1">
        <p:scale>
          <a:sx n="83" d="100"/>
          <a:sy n="83" d="100"/>
        </p:scale>
        <p:origin x="-96" y="-90"/>
      </p:cViewPr>
      <p:guideLst>
        <p:guide orient="horz" pos="2124"/>
        <p:guide pos="37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47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A6D69-412F-48A0-B411-2ECBC2706C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8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49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50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651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80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1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8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8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6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6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6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hyperlink" Target="file:///E:\&#26032;&#33469;&#24037;&#20316;&#23460;\2019-2020&#31532;&#19968;&#23398;&#26399;\2019~2020&#23398;&#24180;&#24230;&#31532;&#19968;&#23398;&#26399;&#26032;&#33469;&#32452;&#24037;&#20316;&#35745;&#21010;.doc" TargetMode="Externa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矩形 6"/>
          <p:cNvSpPr/>
          <p:nvPr/>
        </p:nvSpPr>
        <p:spPr>
          <a:xfrm>
            <a:off x="928385" y="6120882"/>
            <a:ext cx="775136" cy="218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097152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270490" y="-22860"/>
            <a:ext cx="3174365" cy="2362835"/>
          </a:xfrm>
          <a:prstGeom prst="rect">
            <a:avLst/>
          </a:prstGeom>
        </p:spPr>
      </p:pic>
      <p:pic>
        <p:nvPicPr>
          <p:cNvPr id="2097153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057650"/>
            <a:ext cx="2219325" cy="2904490"/>
          </a:xfrm>
          <a:prstGeom prst="rect">
            <a:avLst/>
          </a:prstGeom>
        </p:spPr>
      </p:pic>
      <p:sp>
        <p:nvSpPr>
          <p:cNvPr id="1048577" name="文本框 1"/>
          <p:cNvSpPr txBox="1"/>
          <p:nvPr/>
        </p:nvSpPr>
        <p:spPr>
          <a:xfrm>
            <a:off x="88265" y="2000250"/>
            <a:ext cx="101384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潜心研究   蓬勃生长  </a:t>
            </a:r>
            <a:endParaRPr lang="zh-CN" altLang="en-US" sz="72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8578" name="文本框 2"/>
          <p:cNvSpPr txBox="1"/>
          <p:nvPr/>
        </p:nvSpPr>
        <p:spPr>
          <a:xfrm>
            <a:off x="256540" y="3388360"/>
            <a:ext cx="1270889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80000"/>
              </a:lnSpc>
            </a:pPr>
            <a:r>
              <a:rPr lang="en-US" altLang="zh-CN" sz="3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</a:t>
            </a:r>
            <a:r>
              <a:rPr lang="zh-CN" altLang="en-US" sz="3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新魏幼新芽工作室2019~2020学年度第一</a:t>
            </a:r>
            <a:r>
              <a:rPr lang="zh-CN" altLang="en-US" sz="3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学期工作计划</a:t>
            </a:r>
            <a:endParaRPr lang="zh-CN" altLang="en-US" sz="32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8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8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8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8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048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99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48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4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77" grpId="0"/>
      <p:bldP spid="104857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2097155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06992" y="2329934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二、计划交流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65642" y="1255445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一、热身游戏</a:t>
            </a:r>
            <a:endParaRPr lang="zh-CN" altLang="en-US" sz="3600" dirty="0" smtClean="0">
              <a:ln w="22225">
                <a:solidFill>
                  <a:srgbClr val="ED7D31"/>
                </a:solidFill>
                <a:prstDash val="solid"/>
              </a:ln>
              <a:solidFill>
                <a:srgbClr val="ED7D31">
                  <a:lumMod val="40000"/>
                  <a:lumOff val="60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21728" y="3470394"/>
            <a:ext cx="38404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ea"/>
              </a:rPr>
              <a:t>三、下次活动安排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22015" y="4610100"/>
            <a:ext cx="479615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四、园行政引领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2097155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1048582" name="Rectangle 5"/>
          <p:cNvSpPr>
            <a:spLocks noChangeArrowheads="1"/>
          </p:cNvSpPr>
          <p:nvPr/>
        </p:nvSpPr>
        <p:spPr bwMode="auto">
          <a:xfrm>
            <a:off x="221615" y="174625"/>
            <a:ext cx="8648065" cy="890270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一、热身游戏：纸杯传水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50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6900" y="1303159"/>
            <a:ext cx="10439400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游戏规则：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分成二组，每组五人，两组同时进行比赛，每组一个个将水传递至下一个人的纸杯内，最后一个人将纸杯内的水倒入一个容器内，最后一个人将水倒入容器后，开始第二轮的传递。在规定时间（</a:t>
            </a:r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分钟内），哪组缸内的水多，哪组获胜。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048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2" grpId="0" bldLvl="0" animBg="1" uiExpand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7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2097189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1048653" name="Rectangle 5"/>
          <p:cNvSpPr>
            <a:spLocks noChangeArrowheads="1"/>
          </p:cNvSpPr>
          <p:nvPr/>
        </p:nvSpPr>
        <p:spPr bwMode="auto">
          <a:xfrm>
            <a:off x="399066" y="379039"/>
            <a:ext cx="3285830" cy="1122216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8655" name="文本框 6"/>
          <p:cNvSpPr txBox="1"/>
          <p:nvPr/>
        </p:nvSpPr>
        <p:spPr>
          <a:xfrm>
            <a:off x="2462530" y="3716020"/>
            <a:ext cx="7266940" cy="447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48657" name="矩形 8">
            <a:hlinkClick r:id="rId3" tooltip="" action="ppaction://hlinkfile"/>
          </p:cNvPr>
          <p:cNvSpPr/>
          <p:nvPr/>
        </p:nvSpPr>
        <p:spPr>
          <a:xfrm>
            <a:off x="0" y="657793"/>
            <a:ext cx="3817772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二、计划交流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048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4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7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2097189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1048653" name="Rectangle 5"/>
          <p:cNvSpPr>
            <a:spLocks noChangeArrowheads="1"/>
          </p:cNvSpPr>
          <p:nvPr/>
        </p:nvSpPr>
        <p:spPr bwMode="auto">
          <a:xfrm>
            <a:off x="398780" y="379095"/>
            <a:ext cx="3737610" cy="1122045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8655" name="文本框 6"/>
          <p:cNvSpPr txBox="1"/>
          <p:nvPr/>
        </p:nvSpPr>
        <p:spPr>
          <a:xfrm>
            <a:off x="2462530" y="3716020"/>
            <a:ext cx="7266940" cy="447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5623" y="668774"/>
            <a:ext cx="3840480" cy="645160"/>
          </a:xfrm>
          <a:prstGeom prst="rect">
            <a:avLst/>
          </a:prstGeom>
        </p:spPr>
        <p:txBody>
          <a:bodyPr wrap="none">
            <a:spAutoFit/>
          </a:bodyPr>
          <a:p>
            <a:pPr lvl="0" algn="ctr"/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ea"/>
              </a:rPr>
              <a:t>三、下次活动安排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ea"/>
            </a:endParaRPr>
          </a:p>
        </p:txBody>
      </p:sp>
      <p:graphicFrame>
        <p:nvGraphicFramePr>
          <p:cNvPr id="2" name="表格 1"/>
          <p:cNvGraphicFramePr/>
          <p:nvPr/>
        </p:nvGraphicFramePr>
        <p:xfrm>
          <a:off x="3625215" y="2637155"/>
          <a:ext cx="6103620" cy="18141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9945"/>
                <a:gridCol w="4003675"/>
              </a:tblGrid>
              <a:tr h="7835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第八周（第二次活动）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1、理论学习：科学观察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2、观摩大班区域游戏，沙龙研讨</a:t>
                      </a:r>
                      <a:endParaRPr lang="en-US" altLang="en-US" sz="28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048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4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7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574020" y="-22860"/>
            <a:ext cx="2724150" cy="2028190"/>
          </a:xfrm>
          <a:prstGeom prst="rect">
            <a:avLst/>
          </a:prstGeom>
        </p:spPr>
      </p:pic>
      <p:pic>
        <p:nvPicPr>
          <p:cNvPr id="2097189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767580"/>
            <a:ext cx="1676400" cy="2194560"/>
          </a:xfrm>
          <a:prstGeom prst="rect">
            <a:avLst/>
          </a:prstGeom>
        </p:spPr>
      </p:pic>
      <p:sp>
        <p:nvSpPr>
          <p:cNvPr id="1048653" name="Rectangle 5"/>
          <p:cNvSpPr>
            <a:spLocks noChangeArrowheads="1"/>
          </p:cNvSpPr>
          <p:nvPr/>
        </p:nvSpPr>
        <p:spPr bwMode="auto">
          <a:xfrm>
            <a:off x="398780" y="379095"/>
            <a:ext cx="3737610" cy="1122045"/>
          </a:xfrm>
          <a:prstGeom prst="rect">
            <a:avLst/>
          </a:prstGeom>
          <a:noFill/>
          <a:ln w="31750" cap="flat">
            <a:solidFill>
              <a:srgbClr val="6D986A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8655" name="文本框 6"/>
          <p:cNvSpPr txBox="1"/>
          <p:nvPr/>
        </p:nvSpPr>
        <p:spPr>
          <a:xfrm>
            <a:off x="2462530" y="3716020"/>
            <a:ext cx="7266940" cy="447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4223" y="668774"/>
            <a:ext cx="3383280" cy="645160"/>
          </a:xfrm>
          <a:prstGeom prst="rect">
            <a:avLst/>
          </a:prstGeom>
        </p:spPr>
        <p:txBody>
          <a:bodyPr wrap="none">
            <a:spAutoFit/>
          </a:bodyPr>
          <a:p>
            <a:pPr lvl="0" algn="ctr"/>
            <a:r>
              <a:rPr lang="zh-CN" altLang="en-US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ea"/>
              </a:rPr>
              <a:t>四、园行政引领</a:t>
            </a:r>
            <a:endParaRPr lang="zh-CN" altLang="en-US" sz="360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048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4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矩形 6"/>
          <p:cNvSpPr/>
          <p:nvPr/>
        </p:nvSpPr>
        <p:spPr>
          <a:xfrm>
            <a:off x="928385" y="6120882"/>
            <a:ext cx="775136" cy="218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097184" name="图片 3" descr="叶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270490" y="-22860"/>
            <a:ext cx="3174365" cy="2362835"/>
          </a:xfrm>
          <a:prstGeom prst="rect">
            <a:avLst/>
          </a:prstGeom>
        </p:spPr>
      </p:pic>
      <p:pic>
        <p:nvPicPr>
          <p:cNvPr id="2097185" name="图片 4" descr="花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3020" y="4057650"/>
            <a:ext cx="2219325" cy="2904490"/>
          </a:xfrm>
          <a:prstGeom prst="rect">
            <a:avLst/>
          </a:prstGeom>
        </p:spPr>
      </p:pic>
      <p:sp>
        <p:nvSpPr>
          <p:cNvPr id="1048642" name="文本框 5"/>
          <p:cNvSpPr txBox="1"/>
          <p:nvPr/>
        </p:nvSpPr>
        <p:spPr>
          <a:xfrm>
            <a:off x="2441575" y="2336165"/>
            <a:ext cx="6510655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pPr algn="ctr"/>
            <a:r>
              <a:rPr lang="zh-CN" altLang="en-US" sz="5000" b="1"/>
              <a:t>谢谢大家的参与</a:t>
            </a:r>
            <a:endParaRPr lang="zh-CN" altLang="en-US" sz="5000" b="1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9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9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1319</Words>
  <Application>WPS 演示</Application>
  <PresentationFormat>自定义</PresentationFormat>
  <Paragraphs>64</Paragraphs>
  <Slides>7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楷体</vt:lpstr>
      <vt:lpstr>方正清刻本悦宋简体</vt:lpstr>
      <vt:lpstr>Calibri</vt:lpstr>
      <vt:lpstr>Arial Unicode MS</vt:lpstr>
      <vt:lpstr>等线</vt:lpstr>
      <vt:lpstr>方正清刻本悦宋简体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文艺花卉</dc:title>
  <dc:creator>第一PPT</dc:creator>
  <cp:lastModifiedBy>▓你镌刻在╮我的心中</cp:lastModifiedBy>
  <cp:revision>11</cp:revision>
  <dcterms:created xsi:type="dcterms:W3CDTF">2017-10-29T20:45:00Z</dcterms:created>
  <dcterms:modified xsi:type="dcterms:W3CDTF">2019-10-11T12:57:44Z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