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7" r:id="rId3"/>
    <p:sldId id="295" r:id="rId4"/>
    <p:sldId id="294" r:id="rId6"/>
    <p:sldId id="296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B4B8"/>
    <a:srgbClr val="DEE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676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-756" y="-108"/>
      </p:cViewPr>
      <p:guideLst>
        <p:guide orient="horz" pos="214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F7649-57D7-47B1-84BB-B09B61BF30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F950F-CACE-42B0-A0E9-587D41DEEA7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03175-8996-4AE9-B2A2-A88F38BC5F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03175-8996-4AE9-B2A2-A88F38BC5F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03175-8996-4AE9-B2A2-A88F38BC5F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A8710-F74A-47D6-8EDA-CE4C6E557D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5C5FC-AFC4-43E4-B90A-0D0BF03935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12811" y="1866571"/>
            <a:ext cx="7157113" cy="2614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教师跟进指导的支持性</a:t>
            </a:r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策略</a:t>
            </a:r>
            <a:endParaRPr lang="en-US" altLang="zh-CN" sz="4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en-US" altLang="zh-CN" sz="4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新芽组第五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次活动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zh-CN" altLang="en-US" sz="4400" dirty="0">
              <a:solidFill>
                <a:srgbClr val="6AB4B8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323975" y="1085850"/>
            <a:ext cx="9544050" cy="4628087"/>
          </a:xfrm>
          <a:prstGeom prst="roundRect">
            <a:avLst/>
          </a:prstGeom>
          <a:noFill/>
          <a:ln w="571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9"/>
          <p:cNvSpPr txBox="1"/>
          <p:nvPr/>
        </p:nvSpPr>
        <p:spPr>
          <a:xfrm>
            <a:off x="1323858" y="501016"/>
            <a:ext cx="3711388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议程一、游戏热身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907194" y="1247940"/>
            <a:ext cx="10797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3200" b="1" dirty="0">
              <a:solidFill>
                <a:schemeClr val="bg1"/>
              </a:solidFill>
              <a:latin typeface="颜真卿颜体" panose="02010600030101010101" pitchFamily="2" charset="-122"/>
              <a:ea typeface="颜真卿颜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3340" y="1085850"/>
            <a:ext cx="9544685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基本规则：</a:t>
            </a:r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游戏需要一名法官，所有人不得暴露自己的身份，否则出局。</a:t>
            </a:r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狼人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：可以晚上杀人，自成阵营。</a:t>
            </a:r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好人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预言家（神）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：每晚可以查验一个人的身份。预言家在狼人杀里是一个非常重要的角色，他能直接判断出狼人和好人，所以一旦预言家暴露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身份，就一定会是狼人的猎杀对象。</a:t>
            </a:r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女巫（神）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：女巫有一瓶毒药和一瓶解药，可以杀人，也可以救人，当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法官宣布“女巫睁眼”，法官用手势告诉女巫刚才被狼人杀死的是谁。女巫可以选择使用药剂，也可以不使用。如果女巫要使用药剂，则拇指向上表示用解药，救刚才被狼人杀死的人；拇指向下表示使用毒药，并且用手势告诉法官毒死谁，除了第一晚，女巫的解药不能救自己，一瓶药只能使用一次。</a:t>
            </a:r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猎人（神）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：猎人被杀，则猎人立即进行报复，指定一名玩家，该玩家立即死去，如果是被女巫所杀，则不能报复。</a:t>
            </a:r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村民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：白天有投票权，属于好人阵营。</a:t>
            </a:r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323975" y="1085850"/>
            <a:ext cx="9544050" cy="4628087"/>
          </a:xfrm>
          <a:prstGeom prst="roundRect">
            <a:avLst/>
          </a:prstGeom>
          <a:noFill/>
          <a:ln w="571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907194" y="1247940"/>
            <a:ext cx="10797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3200" b="1" dirty="0">
              <a:solidFill>
                <a:schemeClr val="bg1"/>
              </a:solidFill>
              <a:latin typeface="颜真卿颜体" panose="02010600030101010101" pitchFamily="2" charset="-122"/>
              <a:ea typeface="颜真卿颜体" panose="02010600030101010101" pitchFamily="2" charset="-122"/>
            </a:endParaRPr>
          </a:p>
        </p:txBody>
      </p:sp>
      <p:sp>
        <p:nvSpPr>
          <p:cNvPr id="8" name="TextBox 9"/>
          <p:cNvSpPr txBox="1"/>
          <p:nvPr/>
        </p:nvSpPr>
        <p:spPr>
          <a:xfrm>
            <a:off x="1323663" y="1832318"/>
            <a:ext cx="3711388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议程二、理论学习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323975" y="1085850"/>
            <a:ext cx="9544050" cy="4628087"/>
          </a:xfrm>
          <a:prstGeom prst="roundRect">
            <a:avLst/>
          </a:prstGeom>
          <a:noFill/>
          <a:ln w="571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9"/>
          <p:cNvSpPr txBox="1"/>
          <p:nvPr/>
        </p:nvSpPr>
        <p:spPr>
          <a:xfrm>
            <a:off x="1323975" y="1832610"/>
            <a:ext cx="36144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议程三、沙龙研讨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907194" y="1247940"/>
            <a:ext cx="10797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3200" b="1" dirty="0">
              <a:solidFill>
                <a:schemeClr val="bg1"/>
              </a:solidFill>
              <a:latin typeface="颜真卿颜体" panose="02010600030101010101" pitchFamily="2" charset="-122"/>
              <a:ea typeface="颜真卿颜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3975" y="2514600"/>
            <a:ext cx="954405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、结合学习内容分析教师的游戏支持和指导行为，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如果是你，你又会如何做？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、基于孩子发展，后期你会从哪些方面跟进？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460</Words>
  <Application>WPS 演示</Application>
  <PresentationFormat>自定义</PresentationFormat>
  <Paragraphs>23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楷体</vt:lpstr>
      <vt:lpstr>造字工房悦黑演示版常规体</vt:lpstr>
      <vt:lpstr>颜真卿颜体</vt:lpstr>
      <vt:lpstr>黑体</vt:lpstr>
      <vt:lpstr>微软雅黑</vt:lpstr>
      <vt:lpstr>Arial Unicode MS</vt:lpstr>
      <vt:lpstr>Calibri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ysc</dc:creator>
  <cp:lastModifiedBy>大耳朵图图</cp:lastModifiedBy>
  <cp:revision>53</cp:revision>
  <dcterms:created xsi:type="dcterms:W3CDTF">2017-05-29T06:05:00Z</dcterms:created>
  <dcterms:modified xsi:type="dcterms:W3CDTF">2019-06-13T09:19:55Z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