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59" r:id="rId4"/>
    <p:sldId id="260" r:id="rId5"/>
    <p:sldId id="263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9" Type="http://schemas.openxmlformats.org/officeDocument/2006/relationships/tags" Target="../tags/tag17.xml"/><Relationship Id="rId18" Type="http://schemas.openxmlformats.org/officeDocument/2006/relationships/tags" Target="../tags/tag16.xml"/><Relationship Id="rId17" Type="http://schemas.openxmlformats.org/officeDocument/2006/relationships/tags" Target="../tags/tag15.xml"/><Relationship Id="rId16" Type="http://schemas.openxmlformats.org/officeDocument/2006/relationships/tags" Target="../tags/tag14.xml"/><Relationship Id="rId15" Type="http://schemas.openxmlformats.org/officeDocument/2006/relationships/tags" Target="../tags/tag13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image" Target="../media/image3.png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image" Target="../media/image2.png"/><Relationship Id="rId2" Type="http://schemas.openxmlformats.org/officeDocument/2006/relationships/tags" Target="../tags/tag86.xml"/><Relationship Id="rId11" Type="http://schemas.openxmlformats.org/officeDocument/2006/relationships/tags" Target="../tags/tag93.xml"/><Relationship Id="rId10" Type="http://schemas.openxmlformats.org/officeDocument/2006/relationships/tags" Target="../tags/tag92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100.xml"/><Relationship Id="rId8" Type="http://schemas.openxmlformats.org/officeDocument/2006/relationships/tags" Target="../tags/tag99.xml"/><Relationship Id="rId7" Type="http://schemas.openxmlformats.org/officeDocument/2006/relationships/image" Target="../media/image1.png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tags" Target="../tags/tag96.xml"/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image" Target="../media/image3.png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image" Target="../media/image2.png"/><Relationship Id="rId2" Type="http://schemas.openxmlformats.org/officeDocument/2006/relationships/tags" Target="../tags/tag18.xml"/><Relationship Id="rId12" Type="http://schemas.openxmlformats.org/officeDocument/2006/relationships/tags" Target="../tags/tag26.xml"/><Relationship Id="rId11" Type="http://schemas.openxmlformats.org/officeDocument/2006/relationships/tags" Target="../tags/tag25.xml"/><Relationship Id="rId10" Type="http://schemas.openxmlformats.org/officeDocument/2006/relationships/tags" Target="../tags/tag2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33.xml"/><Relationship Id="rId8" Type="http://schemas.openxmlformats.org/officeDocument/2006/relationships/tags" Target="../tags/tag32.xml"/><Relationship Id="rId7" Type="http://schemas.openxmlformats.org/officeDocument/2006/relationships/tags" Target="../tags/tag31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image" Target="../media/image1.png"/><Relationship Id="rId2" Type="http://schemas.openxmlformats.org/officeDocument/2006/relationships/tags" Target="../tags/tag27.xml"/><Relationship Id="rId17" Type="http://schemas.openxmlformats.org/officeDocument/2006/relationships/tags" Target="../tags/tag41.xml"/><Relationship Id="rId16" Type="http://schemas.openxmlformats.org/officeDocument/2006/relationships/tags" Target="../tags/tag40.xml"/><Relationship Id="rId15" Type="http://schemas.openxmlformats.org/officeDocument/2006/relationships/tags" Target="../tags/tag39.xml"/><Relationship Id="rId14" Type="http://schemas.openxmlformats.org/officeDocument/2006/relationships/tags" Target="../tags/tag38.xml"/><Relationship Id="rId13" Type="http://schemas.openxmlformats.org/officeDocument/2006/relationships/tags" Target="../tags/tag37.xml"/><Relationship Id="rId12" Type="http://schemas.openxmlformats.org/officeDocument/2006/relationships/tags" Target="../tags/tag36.xml"/><Relationship Id="rId11" Type="http://schemas.openxmlformats.org/officeDocument/2006/relationships/tags" Target="../tags/tag35.xml"/><Relationship Id="rId10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47.xml"/><Relationship Id="rId8" Type="http://schemas.openxmlformats.org/officeDocument/2006/relationships/tags" Target="../tags/tag46.xml"/><Relationship Id="rId7" Type="http://schemas.openxmlformats.org/officeDocument/2006/relationships/tags" Target="../tags/tag45.xml"/><Relationship Id="rId6" Type="http://schemas.openxmlformats.org/officeDocument/2006/relationships/image" Target="../media/image3.png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image" Target="../media/image2.png"/><Relationship Id="rId2" Type="http://schemas.openxmlformats.org/officeDocument/2006/relationships/tags" Target="../tags/tag42.xml"/><Relationship Id="rId13" Type="http://schemas.openxmlformats.org/officeDocument/2006/relationships/tags" Target="../tags/tag51.xml"/><Relationship Id="rId12" Type="http://schemas.openxmlformats.org/officeDocument/2006/relationships/tags" Target="../tags/tag50.xml"/><Relationship Id="rId11" Type="http://schemas.openxmlformats.org/officeDocument/2006/relationships/tags" Target="../tags/tag49.xml"/><Relationship Id="rId10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59.xml"/><Relationship Id="rId8" Type="http://schemas.openxmlformats.org/officeDocument/2006/relationships/tags" Target="../tags/tag58.xml"/><Relationship Id="rId7" Type="http://schemas.openxmlformats.org/officeDocument/2006/relationships/tags" Target="../tags/tag57.xml"/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image" Target="../media/image3.png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image" Target="../media/image2.png"/><Relationship Id="rId2" Type="http://schemas.openxmlformats.org/officeDocument/2006/relationships/tags" Target="../tags/tag64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image" Target="../media/image3.png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image" Target="../media/image2.png"/><Relationship Id="rId2" Type="http://schemas.openxmlformats.org/officeDocument/2006/relationships/tags" Target="../tags/tag71.xml"/><Relationship Id="rId13" Type="http://schemas.openxmlformats.org/officeDocument/2006/relationships/tags" Target="../tags/tag80.xml"/><Relationship Id="rId12" Type="http://schemas.openxmlformats.org/officeDocument/2006/relationships/tags" Target="../tags/tag79.xml"/><Relationship Id="rId11" Type="http://schemas.openxmlformats.org/officeDocument/2006/relationships/tags" Target="../tags/tag78.xml"/><Relationship Id="rId10" Type="http://schemas.openxmlformats.org/officeDocument/2006/relationships/tags" Target="../tags/tag7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85.xml"/><Relationship Id="rId5" Type="http://schemas.openxmlformats.org/officeDocument/2006/relationships/tags" Target="../tags/tag84.xml"/><Relationship Id="rId4" Type="http://schemas.openxmlformats.org/officeDocument/2006/relationships/tags" Target="../tags/tag83.xml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-1357993" y="1810657"/>
            <a:ext cx="5143500" cy="323668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 flipH="1">
            <a:off x="5358493" y="1810657"/>
            <a:ext cx="5143500" cy="3236686"/>
          </a:xfrm>
          <a:prstGeom prst="rect">
            <a:avLst/>
          </a:prstGeom>
        </p:spPr>
      </p:pic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2664278" y="1823125"/>
            <a:ext cx="3815444" cy="2892890"/>
          </a:xfrm>
          <a:prstGeom prst="rect">
            <a:avLst/>
          </a:prstGeom>
          <a:noFill/>
          <a:ln w="38100">
            <a:solidFill>
              <a:schemeClr val="accent2">
                <a:alpha val="3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/>
          </a:p>
        </p:txBody>
      </p:sp>
      <p:grpSp>
        <p:nvGrpSpPr>
          <p:cNvPr id="10" name="组合 9"/>
          <p:cNvGrpSpPr/>
          <p:nvPr>
            <p:custDataLst>
              <p:tags r:id="rId6"/>
            </p:custDataLst>
          </p:nvPr>
        </p:nvGrpSpPr>
        <p:grpSpPr>
          <a:xfrm>
            <a:off x="2664278" y="1805851"/>
            <a:ext cx="848597" cy="1131462"/>
            <a:chOff x="4492171" y="2097770"/>
            <a:chExt cx="950686" cy="950686"/>
          </a:xfrm>
        </p:grpSpPr>
        <p:cxnSp>
          <p:nvCxnSpPr>
            <p:cNvPr id="11" name="直接连接符 10"/>
            <p:cNvCxnSpPr/>
            <p:nvPr>
              <p:custDataLst>
                <p:tags r:id="rId7"/>
              </p:custDataLst>
            </p:nvPr>
          </p:nvCxnSpPr>
          <p:spPr>
            <a:xfrm>
              <a:off x="4492171" y="2112284"/>
              <a:ext cx="950686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>
              <p:custDataLst>
                <p:tags r:id="rId8"/>
              </p:custDataLst>
            </p:nvPr>
          </p:nvCxnSpPr>
          <p:spPr>
            <a:xfrm rot="16200000">
              <a:off x="4016828" y="2573113"/>
              <a:ext cx="950686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>
            <p:custDataLst>
              <p:tags r:id="rId9"/>
            </p:custDataLst>
          </p:nvPr>
        </p:nvGrpSpPr>
        <p:grpSpPr>
          <a:xfrm flipH="1" flipV="1">
            <a:off x="5631125" y="3601827"/>
            <a:ext cx="848597" cy="1131462"/>
            <a:chOff x="4492171" y="2097770"/>
            <a:chExt cx="950686" cy="950686"/>
          </a:xfrm>
        </p:grpSpPr>
        <p:cxnSp>
          <p:nvCxnSpPr>
            <p:cNvPr id="14" name="直接连接符 13"/>
            <p:cNvCxnSpPr/>
            <p:nvPr>
              <p:custDataLst>
                <p:tags r:id="rId10"/>
              </p:custDataLst>
            </p:nvPr>
          </p:nvCxnSpPr>
          <p:spPr>
            <a:xfrm>
              <a:off x="4492171" y="2112284"/>
              <a:ext cx="950686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>
              <p:custDataLst>
                <p:tags r:id="rId11"/>
              </p:custDataLst>
            </p:nvPr>
          </p:nvCxnSpPr>
          <p:spPr>
            <a:xfrm rot="16200000">
              <a:off x="4016828" y="2573113"/>
              <a:ext cx="950686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2"/>
            </p:custDataLst>
          </p:nvPr>
        </p:nvSpPr>
        <p:spPr>
          <a:xfrm>
            <a:off x="2664278" y="2181542"/>
            <a:ext cx="3815444" cy="864449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3"/>
            </p:custDataLst>
          </p:nvPr>
        </p:nvSpPr>
        <p:spPr>
          <a:xfrm>
            <a:off x="2664278" y="3710505"/>
            <a:ext cx="3815444" cy="647242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buNone/>
              <a:defRPr sz="135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8562CE8F-003D-4DA8-8252-C120BA29394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C492C4AD-A7F1-494C-9B6F-5A5F776317E3}" type="slidenum">
              <a:rPr lang="zh-CN" altLang="en-US" smtClean="0"/>
            </a:fld>
            <a:endParaRPr lang="zh-CN" altLang="en-US"/>
          </a:p>
        </p:txBody>
      </p:sp>
      <p:sp>
        <p:nvSpPr>
          <p:cNvPr id="17" name="矩形 16"/>
          <p:cNvSpPr/>
          <p:nvPr>
            <p:custDataLst>
              <p:tags r:id="rId17"/>
            </p:custDataLst>
          </p:nvPr>
        </p:nvSpPr>
        <p:spPr>
          <a:xfrm>
            <a:off x="3024455" y="3201127"/>
            <a:ext cx="3096038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/>
          </a:p>
        </p:txBody>
      </p:sp>
      <p:sp>
        <p:nvSpPr>
          <p:cNvPr id="21" name="文本占位符 20"/>
          <p:cNvSpPr>
            <a:spLocks noGrp="1"/>
          </p:cNvSpPr>
          <p:nvPr>
            <p:ph type="body" sz="quarter" idx="13" hasCustomPrompt="1"/>
            <p:custDataLst>
              <p:tags r:id="rId18"/>
            </p:custDataLst>
          </p:nvPr>
        </p:nvSpPr>
        <p:spPr>
          <a:xfrm>
            <a:off x="3024455" y="3206305"/>
            <a:ext cx="1409972" cy="358976"/>
          </a:xfrm>
        </p:spPr>
        <p:txBody>
          <a:bodyPr>
            <a:noAutofit/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24" name="文本占位符 23"/>
          <p:cNvSpPr>
            <a:spLocks noGrp="1"/>
          </p:cNvSpPr>
          <p:nvPr>
            <p:ph type="body" sz="quarter" idx="14" hasCustomPrompt="1"/>
            <p:custDataLst>
              <p:tags r:id="rId19"/>
            </p:custDataLst>
          </p:nvPr>
        </p:nvSpPr>
        <p:spPr>
          <a:xfrm>
            <a:off x="4446245" y="3206305"/>
            <a:ext cx="1674248" cy="358976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 flipH="1">
            <a:off x="7558768" y="4744357"/>
            <a:ext cx="742950" cy="323668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842282" y="4744357"/>
            <a:ext cx="742950" cy="323668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504363" y="-686416"/>
            <a:ext cx="819150" cy="246503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 flipH="1">
            <a:off x="7810038" y="-686416"/>
            <a:ext cx="819150" cy="2465032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28650" y="551543"/>
            <a:ext cx="78867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012984" y="1666240"/>
            <a:ext cx="7118033" cy="1470660"/>
          </a:xfrm>
        </p:spPr>
        <p:txBody>
          <a:bodyPr anchor="b">
            <a:noAutofit/>
          </a:bodyPr>
          <a:lstStyle>
            <a:lvl1pPr algn="ctr">
              <a:defRPr sz="495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8562CE8F-003D-4DA8-8252-C120BA29394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C492C4AD-A7F1-494C-9B6F-5A5F776317E3}" type="slidenum">
              <a:rPr lang="zh-CN" altLang="en-US" smtClean="0"/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-1357993" y="1810657"/>
            <a:ext cx="5143500" cy="32366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 flipH="1">
            <a:off x="5358493" y="1810657"/>
            <a:ext cx="5143500" cy="3236686"/>
          </a:xfrm>
          <a:prstGeom prst="rect">
            <a:avLst/>
          </a:prstGeom>
        </p:spPr>
      </p:pic>
      <p:sp>
        <p:nvSpPr>
          <p:cNvPr id="9" name="文本占位符 8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1012984" y="3314700"/>
            <a:ext cx="7118033" cy="1666875"/>
          </a:xfrm>
        </p:spPr>
        <p:txBody>
          <a:bodyPr>
            <a:normAutofit/>
          </a:bodyPr>
          <a:lstStyle>
            <a:lvl1pPr marL="0" indent="0" algn="ctr">
              <a:buNone/>
              <a:defRPr sz="2100">
                <a:solidFill>
                  <a:schemeClr val="tx2"/>
                </a:solidFill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2CE8F-003D-4DA8-8252-C120BA29394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C4AD-A7F1-494C-9B6F-5A5F77631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 flipH="1">
            <a:off x="7558768" y="4744357"/>
            <a:ext cx="742950" cy="323668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842282" y="4744357"/>
            <a:ext cx="742950" cy="323668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504363" y="-686416"/>
            <a:ext cx="819150" cy="246503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 flipH="1">
            <a:off x="7810038" y="-686416"/>
            <a:ext cx="819150" cy="246503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9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8562CE8F-003D-4DA8-8252-C120BA29394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C492C4AD-A7F1-494C-9B6F-5A5F77631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-1357993" y="1810657"/>
            <a:ext cx="5143500" cy="3236686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 flipH="1">
            <a:off x="5358493" y="1810657"/>
            <a:ext cx="5143500" cy="323668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2664278" y="2086951"/>
            <a:ext cx="3815445" cy="1041847"/>
          </a:xfrm>
        </p:spPr>
        <p:txBody>
          <a:bodyPr anchor="b">
            <a:normAutofit/>
          </a:bodyPr>
          <a:lstStyle>
            <a:lvl1pPr algn="ctr">
              <a:defRPr sz="33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2664278" y="3636235"/>
            <a:ext cx="3815444" cy="763367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8562CE8F-003D-4DA8-8252-C120BA29394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C492C4AD-A7F1-494C-9B6F-5A5F776317E3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>
            <p:custDataLst>
              <p:tags r:id="rId10"/>
            </p:custDataLst>
          </p:nvPr>
        </p:nvSpPr>
        <p:spPr>
          <a:xfrm>
            <a:off x="2664278" y="1823125"/>
            <a:ext cx="3815444" cy="2892890"/>
          </a:xfrm>
          <a:prstGeom prst="rect">
            <a:avLst/>
          </a:prstGeom>
          <a:noFill/>
          <a:ln w="38100">
            <a:solidFill>
              <a:schemeClr val="accent2">
                <a:alpha val="3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/>
          </a:p>
        </p:txBody>
      </p:sp>
      <p:grpSp>
        <p:nvGrpSpPr>
          <p:cNvPr id="8" name="组合 7"/>
          <p:cNvGrpSpPr/>
          <p:nvPr>
            <p:custDataLst>
              <p:tags r:id="rId11"/>
            </p:custDataLst>
          </p:nvPr>
        </p:nvGrpSpPr>
        <p:grpSpPr>
          <a:xfrm>
            <a:off x="2664278" y="1805851"/>
            <a:ext cx="848597" cy="1131462"/>
            <a:chOff x="4492171" y="2097770"/>
            <a:chExt cx="950686" cy="950686"/>
          </a:xfrm>
        </p:grpSpPr>
        <p:cxnSp>
          <p:nvCxnSpPr>
            <p:cNvPr id="9" name="直接连接符 8"/>
            <p:cNvCxnSpPr/>
            <p:nvPr>
              <p:custDataLst>
                <p:tags r:id="rId12"/>
              </p:custDataLst>
            </p:nvPr>
          </p:nvCxnSpPr>
          <p:spPr>
            <a:xfrm>
              <a:off x="4492171" y="2112284"/>
              <a:ext cx="950686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>
              <p:custDataLst>
                <p:tags r:id="rId13"/>
              </p:custDataLst>
            </p:nvPr>
          </p:nvCxnSpPr>
          <p:spPr>
            <a:xfrm rot="16200000">
              <a:off x="4016828" y="2573113"/>
              <a:ext cx="950686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>
            <p:custDataLst>
              <p:tags r:id="rId14"/>
            </p:custDataLst>
          </p:nvPr>
        </p:nvGrpSpPr>
        <p:grpSpPr>
          <a:xfrm flipH="1" flipV="1">
            <a:off x="5631125" y="3601827"/>
            <a:ext cx="848597" cy="1131462"/>
            <a:chOff x="4492171" y="2097770"/>
            <a:chExt cx="950686" cy="950686"/>
          </a:xfrm>
        </p:grpSpPr>
        <p:cxnSp>
          <p:nvCxnSpPr>
            <p:cNvPr id="12" name="直接连接符 11"/>
            <p:cNvCxnSpPr/>
            <p:nvPr>
              <p:custDataLst>
                <p:tags r:id="rId15"/>
              </p:custDataLst>
            </p:nvPr>
          </p:nvCxnSpPr>
          <p:spPr>
            <a:xfrm>
              <a:off x="4492171" y="2112284"/>
              <a:ext cx="950686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>
              <p:custDataLst>
                <p:tags r:id="rId16"/>
              </p:custDataLst>
            </p:nvPr>
          </p:nvCxnSpPr>
          <p:spPr>
            <a:xfrm rot="16200000">
              <a:off x="4016828" y="2573113"/>
              <a:ext cx="950686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矩形 14"/>
          <p:cNvSpPr/>
          <p:nvPr>
            <p:custDataLst>
              <p:tags r:id="rId17"/>
            </p:custDataLst>
          </p:nvPr>
        </p:nvSpPr>
        <p:spPr>
          <a:xfrm>
            <a:off x="3024455" y="3211194"/>
            <a:ext cx="3096038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 flipH="1">
            <a:off x="7558768" y="4744357"/>
            <a:ext cx="742950" cy="323668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842282" y="4744357"/>
            <a:ext cx="742950" cy="323668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504363" y="-686416"/>
            <a:ext cx="819150" cy="246503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 flipH="1">
            <a:off x="7810038" y="-686416"/>
            <a:ext cx="819150" cy="246503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9"/>
            </p:custDataLst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8562CE8F-003D-4DA8-8252-C120BA29394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C492C4AD-A7F1-494C-9B6F-5A5F77631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736437"/>
            <a:ext cx="3868340" cy="74093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2505075"/>
            <a:ext cx="3868340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736437"/>
            <a:ext cx="3887391" cy="74093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8562CE8F-003D-4DA8-8252-C120BA29394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C492C4AD-A7F1-494C-9B6F-5A5F77631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 flipH="1">
            <a:off x="7558768" y="4744357"/>
            <a:ext cx="742950" cy="32366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842282" y="4744357"/>
            <a:ext cx="742950" cy="323668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504363" y="-686416"/>
            <a:ext cx="819150" cy="2465032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8562CE8F-003D-4DA8-8252-C120BA29394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C492C4AD-A7F1-494C-9B6F-5A5F776317E3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10"/>
            </p:custDataLst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 flipH="1">
            <a:off x="7810038" y="-686416"/>
            <a:ext cx="819150" cy="24650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 flipH="1">
            <a:off x="7558768" y="4744357"/>
            <a:ext cx="742950" cy="323668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842282" y="4744357"/>
            <a:ext cx="742950" cy="323668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504363" y="-686416"/>
            <a:ext cx="819150" cy="246503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 flipH="1">
            <a:off x="7810038" y="-686416"/>
            <a:ext cx="819150" cy="246503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29840" y="457200"/>
            <a:ext cx="3123900" cy="1600200"/>
          </a:xfrm>
        </p:spPr>
        <p:txBody>
          <a:bodyPr anchor="t" anchorCtr="0">
            <a:normAutofit/>
          </a:bodyPr>
          <a:lstStyle>
            <a:lvl1pPr>
              <a:defRPr sz="27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9"/>
            </p:custDataLst>
          </p:nvPr>
        </p:nvSpPr>
        <p:spPr>
          <a:xfrm>
            <a:off x="3888000" y="457200"/>
            <a:ext cx="4627800" cy="540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0"/>
            </p:custDataLst>
          </p:nvPr>
        </p:nvSpPr>
        <p:spPr>
          <a:xfrm>
            <a:off x="629840" y="2057400"/>
            <a:ext cx="3123900" cy="3811588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557654" y="365125"/>
            <a:ext cx="957695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365125"/>
            <a:ext cx="6776605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8562CE8F-003D-4DA8-8252-C120BA29394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C492C4AD-A7F1-494C-9B6F-5A5F77631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106.xml"/><Relationship Id="rId17" Type="http://schemas.openxmlformats.org/officeDocument/2006/relationships/tags" Target="../tags/tag105.xml"/><Relationship Id="rId16" Type="http://schemas.openxmlformats.org/officeDocument/2006/relationships/tags" Target="../tags/tag104.xml"/><Relationship Id="rId15" Type="http://schemas.openxmlformats.org/officeDocument/2006/relationships/tags" Target="../tags/tag103.xml"/><Relationship Id="rId14" Type="http://schemas.openxmlformats.org/officeDocument/2006/relationships/tags" Target="../tags/tag102.xml"/><Relationship Id="rId13" Type="http://schemas.openxmlformats.org/officeDocument/2006/relationships/tags" Target="../tags/tag10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8562CE8F-003D-4DA8-8252-C120BA29394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92C4AD-A7F1-494C-9B6F-5A5F776317E3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4130" y="1825625"/>
            <a:ext cx="9206865" cy="4351655"/>
          </a:xfrm>
        </p:spPr>
        <p:txBody>
          <a:bodyPr/>
          <a:p>
            <a:pPr marL="0" indent="0" algn="ctr">
              <a:buNone/>
            </a:pPr>
            <a:r>
              <a:rPr lang="zh-CN" altLang="zh-CN" sz="60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理论学习</a:t>
            </a:r>
            <a:endParaRPr lang="zh-CN" altLang="zh-CN" sz="60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0" algn="ctr">
              <a:buNone/>
            </a:pPr>
            <a:endParaRPr lang="zh-CN" altLang="zh-CN" sz="60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0">
              <a:buNone/>
            </a:pPr>
            <a:r>
              <a:rPr lang="en-US" altLang="zh-CN" sz="60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——</a:t>
            </a:r>
            <a:r>
              <a:rPr lang="zh-CN" altLang="en-US" sz="60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学习故事和观察分析</a:t>
            </a:r>
            <a:endParaRPr lang="zh-CN" altLang="en-US" sz="60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6000" b="1">
                <a:latin typeface="宋体" panose="02010600030101010101" pitchFamily="2" charset="-122"/>
                <a:ea typeface="宋体" panose="02010600030101010101" pitchFamily="2" charset="-122"/>
              </a:rPr>
              <a:t>一、学习故事</a:t>
            </a:r>
            <a:endParaRPr lang="zh-CN" altLang="en-US" sz="6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zh-CN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、聚焦学习故事的问题源</a:t>
            </a:r>
            <a:endParaRPr lang="zh-CN" altLang="en-US" sz="4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（一）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记录评价的生成：胡子眉毛一把抓，缺发现美的眼睛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（二）记录形式的呈现：图文结合大一统，缺自主性的痕迹</a:t>
            </a:r>
            <a:endParaRPr lang="zh-CN" altLang="en-US" sz="3200"/>
          </a:p>
          <a:p>
            <a:pPr marL="0" indent="0">
              <a:buNone/>
            </a:pPr>
            <a:endParaRPr lang="zh-CN" altLang="en-US" sz="320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935990"/>
            <a:ext cx="7886700" cy="5241290"/>
          </a:xfrm>
        </p:spPr>
        <p:txBody>
          <a:bodyPr>
            <a:normAutofit lnSpcReduction="10000"/>
          </a:bodyPr>
          <a:p>
            <a:pPr marL="0" indent="0">
              <a:buNone/>
            </a:pPr>
            <a:r>
              <a:rPr lang="en-US" altLang="zh-CN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、挖掘学习故事的积极性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（一）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什么是多元视角？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多元视角是在教师日常观察记录的前提下，拓展幼儿自主分享生成学习故事，教师根据孩子的分享再评价再分析。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（二）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多元视角对于幼儿学习故事的积极意义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多元视角的确立不仅能引导幼儿自主发现游戏中的问题，还能帮助他们梳理游戏中的经验。真正体现学习性游戏对于挖掘幼儿学习品质、兴趣取向、学习状态等方面的价值导向。为了更好的保留幼儿游戏中的痕迹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zh-CN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、推进学习故事“二部曲”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（一）捕捉  形成故事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1）捕捉“哇时刻”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2）捕捉“取长式”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（二）记录 完善故事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1）小小记录员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2）小小侦察队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699770"/>
            <a:ext cx="7886700" cy="5477510"/>
          </a:xfrm>
        </p:spPr>
        <p:txBody>
          <a:bodyPr>
            <a:normAutofit fontScale="90000"/>
          </a:bodyPr>
          <a:p>
            <a:pPr marL="0" indent="0">
              <a:buNone/>
            </a:pPr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三、“学习故事”中的反思收获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fontAlgn="auto">
              <a:lnSpc>
                <a:spcPts val="3840"/>
              </a:lnSpc>
              <a:spcBef>
                <a:spcPts val="700"/>
              </a:spcBef>
              <a:buNone/>
            </a:pP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透过孩子与教师两个层面同时获取故事的素材，为“学习故事”的内容生成开拓了多元的渠道。孩子在记录游戏片段、畅说游戏故事中不仅燃起了对学习性游戏的兴趣，培养了孩子在过程中专注记录、专注游戏、善于发现的良好学习品质，充分体现了孩子自主表达、乐于分享的能力和意愿。与此同时教师对于细节关注、现场观察、识别学习性等方面有了更好的提升，从单向的视角转为互换视角。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4505" y="561340"/>
            <a:ext cx="8174990" cy="1443990"/>
          </a:xfrm>
        </p:spPr>
        <p:txBody>
          <a:bodyPr>
            <a:noAutofit/>
          </a:bodyPr>
          <a:p>
            <a:r>
              <a:rPr lang="zh-CN" altLang="en-US" sz="6000" b="1">
                <a:latin typeface="宋体" panose="02010600030101010101" pitchFamily="2" charset="-122"/>
                <a:ea typeface="宋体" panose="02010600030101010101" pitchFamily="2" charset="-122"/>
              </a:rPr>
              <a:t>二、观察分析六步法区角游戏支持的核心策略</a:t>
            </a:r>
            <a:endParaRPr lang="zh-CN" altLang="en-US" sz="6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2174240"/>
            <a:ext cx="7886700" cy="4003040"/>
          </a:xfrm>
        </p:spPr>
        <p:txBody>
          <a:bodyPr>
            <a:noAutofit/>
          </a:bodyPr>
          <a:p>
            <a:pPr marL="0" indent="0">
              <a:buNone/>
            </a:pP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何谓“区角游戏聚光镜”?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）“区角”指目前在幼儿园中设置的游戏区域，特指室内的 “ 装扮区 ”“ 建构区 ”和“表演区 ”以及户外“ 体能区”。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）“游戏”是幼儿运用知识和语言，借助各种游戏材料，通过身体和心智作用，反映和探索周围世界的一种活动。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“聚光镜”则是一种比喻，让教师利用每月两整天的时间，对某一区角进行深入、细致地观察和分析。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“聚光镜”项目具体包含的6个步骤</a:t>
            </a:r>
            <a:endParaRPr lang="zh-CN" altLang="en-US" sz="4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en-US" sz="4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第一步：确定观察要点</a:t>
            </a:r>
            <a:endParaRPr lang="zh-CN" altLang="en-US" sz="4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4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第二步：进行现场观察</a:t>
            </a:r>
            <a:endParaRPr lang="zh-CN" altLang="en-US" sz="4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4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第三步：书写白描观察记录</a:t>
            </a:r>
            <a:endParaRPr lang="zh-CN" altLang="en-US" sz="4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4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第四步：实施数理统计</a:t>
            </a:r>
            <a:endParaRPr lang="zh-CN" altLang="en-US" sz="4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4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第五步：分析幼儿发展</a:t>
            </a:r>
            <a:endParaRPr lang="zh-CN" altLang="en-US" sz="4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4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第六步：反思教育行为</a:t>
            </a:r>
            <a:endParaRPr lang="zh-CN" altLang="en-US" sz="4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TAG_VERSION" val="1.0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EMPLATE_CATEGORY" val="custom"/>
  <p:tag name="KSO_WM_TEMPLATE_INDEX" val="20177133"/>
</p:tagLst>
</file>

<file path=ppt/tags/tag102.xml><?xml version="1.0" encoding="utf-8"?>
<p:tagLst xmlns:p="http://schemas.openxmlformats.org/presentationml/2006/main">
  <p:tag name="KSO_WM_TAG_VERSION" val="1.0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EMPLATE_CATEGORY" val="custom"/>
  <p:tag name="KSO_WM_TEMPLATE_INDEX" val="20177133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TAG_VERSION" val="1.0"/>
  <p:tag name="KSO_WM_BEAUTIFY_FLAG" val="#wm#"/>
  <p:tag name="KSO_WM_COMBINE_RELATE_SLIDE_ID" val="background20176393_1"/>
  <p:tag name="KSO_WM_TEMPLATE_CATEGORY" val="custom"/>
  <p:tag name="KSO_WM_TEMPLATE_INDEX" val="20177133"/>
  <p:tag name="KSO_WM_TEMPLATE_SUBCATEGORY" val="0"/>
  <p:tag name="KSO_WM_TEMPLATE_THUMBS_INDEX" val="1、3、6、12、13、19、20、25、30、31、32"/>
</p:tagLst>
</file>

<file path=ppt/tags/tag107.xml><?xml version="1.0" encoding="utf-8"?>
<p:tagLst xmlns:p="http://schemas.openxmlformats.org/presentationml/2006/main">
  <p:tag name="KSO_WM_BEAUTIFY_FLAG" val="#wm#"/>
  <p:tag name="KSO_WM_TEMPLATE_CATEGORY" val="custom"/>
  <p:tag name="KSO_WM_TEMPLATE_INDEX" val="20177133"/>
</p:tagLst>
</file>

<file path=ppt/tags/tag108.xml><?xml version="1.0" encoding="utf-8"?>
<p:tagLst xmlns:p="http://schemas.openxmlformats.org/presentationml/2006/main">
  <p:tag name="KSO_WM_BEAUTIFY_FLAG" val="#wm#"/>
  <p:tag name="KSO_WM_TEMPLATE_CATEGORY" val="custom"/>
  <p:tag name="KSO_WM_TEMPLATE_INDEX" val="20177133"/>
</p:tagLst>
</file>

<file path=ppt/tags/tag109.xml><?xml version="1.0" encoding="utf-8"?>
<p:tagLst xmlns:p="http://schemas.openxmlformats.org/presentationml/2006/main">
  <p:tag name="KSO_WM_BEAUTIFY_FLAG" val="#wm#"/>
  <p:tag name="KSO_WM_TEMPLATE_CATEGORY" val="custom"/>
  <p:tag name="KSO_WM_TEMPLATE_INDEX" val="20177133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BEAUTIFY_FLAG" val="#wm#"/>
  <p:tag name="KSO_WM_TEMPLATE_CATEGORY" val="custom"/>
  <p:tag name="KSO_WM_TEMPLATE_INDEX" val="20177133"/>
</p:tagLst>
</file>

<file path=ppt/tags/tag111.xml><?xml version="1.0" encoding="utf-8"?>
<p:tagLst xmlns:p="http://schemas.openxmlformats.org/presentationml/2006/main">
  <p:tag name="KSO_WM_BEAUTIFY_FLAG" val="#wm#"/>
  <p:tag name="KSO_WM_TEMPLATE_CATEGORY" val="custom"/>
  <p:tag name="KSO_WM_TEMPLATE_INDEX" val="20177133"/>
</p:tagLst>
</file>

<file path=ppt/tags/tag112.xml><?xml version="1.0" encoding="utf-8"?>
<p:tagLst xmlns:p="http://schemas.openxmlformats.org/presentationml/2006/main">
  <p:tag name="KSO_WM_BEAUTIFY_FLAG" val="#wm#"/>
  <p:tag name="KSO_WM_TEMPLATE_CATEGORY" val="custom"/>
  <p:tag name="KSO_WM_TEMPLATE_INDEX" val="20177133"/>
</p:tagLst>
</file>

<file path=ppt/tags/tag113.xml><?xml version="1.0" encoding="utf-8"?>
<p:tagLst xmlns:p="http://schemas.openxmlformats.org/presentationml/2006/main">
  <p:tag name="KSO_WM_BEAUTIFY_FLAG" val="#wm#"/>
  <p:tag name="KSO_WM_TEMPLATE_CATEGORY" val="custom"/>
  <p:tag name="KSO_WM_TEMPLATE_INDEX" val="20177133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731pm1">
      <a:dk1>
        <a:sysClr val="windowText" lastClr="000000"/>
      </a:dk1>
      <a:lt1>
        <a:sysClr val="window" lastClr="FFFFFF"/>
      </a:lt1>
      <a:dk2>
        <a:srgbClr val="8569B8"/>
      </a:dk2>
      <a:lt2>
        <a:srgbClr val="E3F0F3"/>
      </a:lt2>
      <a:accent1>
        <a:srgbClr val="8569B8"/>
      </a:accent1>
      <a:accent2>
        <a:srgbClr val="C5C5DD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841</Words>
  <Application>WPS 演示</Application>
  <PresentationFormat/>
  <Paragraphs>44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Arial Unicode MS</vt:lpstr>
      <vt:lpstr>Calibri</vt:lpstr>
      <vt:lpstr>汉仪尚巍手书W</vt:lpstr>
      <vt:lpstr>隶书</vt:lpstr>
      <vt:lpstr>黑体</vt:lpstr>
      <vt:lpstr>楷体</vt:lpstr>
      <vt:lpstr>仿宋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冷冰霜</cp:lastModifiedBy>
  <cp:revision>1</cp:revision>
  <dcterms:created xsi:type="dcterms:W3CDTF">2019-06-10T15:35:59Z</dcterms:created>
  <dcterms:modified xsi:type="dcterms:W3CDTF">2019-06-10T15:35:59Z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