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docProps/custom.xml" ContentType="application/vnd.openxmlformats-officedocument.custom-properties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mp3" ContentType="audio/unknown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tags/tag1.xml" ContentType="application/vnd.openxmlformats-officedocument.presentationml.tags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61"/>
  </p:notesMasterIdLst>
  <p:sldIdLst>
    <p:sldId id="311" r:id="rId3"/>
    <p:sldId id="500" r:id="rId4"/>
    <p:sldId id="834" r:id="rId5"/>
    <p:sldId id="617" r:id="rId6"/>
    <p:sldId id="313" r:id="rId7"/>
    <p:sldId id="430" r:id="rId8"/>
    <p:sldId id="835" r:id="rId9"/>
    <p:sldId id="618" r:id="rId10"/>
    <p:sldId id="578" r:id="rId11"/>
    <p:sldId id="579" r:id="rId12"/>
    <p:sldId id="825" r:id="rId13"/>
    <p:sldId id="826" r:id="rId14"/>
    <p:sldId id="831" r:id="rId15"/>
    <p:sldId id="830" r:id="rId16"/>
    <p:sldId id="837" r:id="rId17"/>
    <p:sldId id="838" r:id="rId18"/>
    <p:sldId id="748" r:id="rId19"/>
    <p:sldId id="567" r:id="rId20"/>
    <p:sldId id="571" r:id="rId21"/>
    <p:sldId id="406" r:id="rId22"/>
    <p:sldId id="407" r:id="rId23"/>
    <p:sldId id="573" r:id="rId24"/>
    <p:sldId id="413" r:id="rId25"/>
    <p:sldId id="317" r:id="rId26"/>
    <p:sldId id="414" r:id="rId27"/>
    <p:sldId id="574" r:id="rId28"/>
    <p:sldId id="575" r:id="rId29"/>
    <p:sldId id="785" r:id="rId30"/>
    <p:sldId id="823" r:id="rId31"/>
    <p:sldId id="824" r:id="rId32"/>
    <p:sldId id="836" r:id="rId33"/>
    <p:sldId id="271" r:id="rId34"/>
    <p:sldId id="812" r:id="rId35"/>
    <p:sldId id="832" r:id="rId36"/>
    <p:sldId id="833" r:id="rId37"/>
    <p:sldId id="821" r:id="rId38"/>
    <p:sldId id="321" r:id="rId39"/>
    <p:sldId id="434" r:id="rId40"/>
    <p:sldId id="517" r:id="rId41"/>
    <p:sldId id="436" r:id="rId42"/>
    <p:sldId id="437" r:id="rId43"/>
    <p:sldId id="819" r:id="rId44"/>
    <p:sldId id="518" r:id="rId45"/>
    <p:sldId id="438" r:id="rId46"/>
    <p:sldId id="664" r:id="rId47"/>
    <p:sldId id="665" r:id="rId48"/>
    <p:sldId id="441" r:id="rId49"/>
    <p:sldId id="442" r:id="rId50"/>
    <p:sldId id="443" r:id="rId51"/>
    <p:sldId id="444" r:id="rId52"/>
    <p:sldId id="445" r:id="rId53"/>
    <p:sldId id="818" r:id="rId54"/>
    <p:sldId id="566" r:id="rId55"/>
    <p:sldId id="449" r:id="rId56"/>
    <p:sldId id="325" r:id="rId57"/>
    <p:sldId id="820" r:id="rId58"/>
    <p:sldId id="454" r:id="rId59"/>
    <p:sldId id="623" r:id="rId60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13F49"/>
    <a:srgbClr val="F07097"/>
    <a:srgbClr val="E41852"/>
    <a:srgbClr val="FAD0DB"/>
    <a:srgbClr val="F3D8E7"/>
    <a:srgbClr val="A2D5D8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70" d="100"/>
          <a:sy n="70" d="100"/>
        </p:scale>
        <p:origin x="-180" y="-108"/>
      </p:cViewPr>
      <p:guideLst>
        <p:guide orient="horz" pos="2058"/>
        <p:guide pos="385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5A52D2-B8CD-4557-BC1F-C31340B24DAC}" type="datetimeFigureOut">
              <a:rPr lang="zh-CN" altLang="en-US" smtClean="0"/>
              <a:pPr/>
              <a:t>2020/11/17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7CAAFE-BE2E-4AB4-8CE6-A93AE3575BD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6933460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miter/>
          </a:ln>
        </p:spPr>
      </p:sp>
      <p:sp>
        <p:nvSpPr>
          <p:cNvPr id="21506" name="文本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/>
          <a:lstStyle/>
          <a:p>
            <a:pPr lvl="0" eaLnBrk="1" hangingPunct="1"/>
            <a:endParaRPr lang="zh-CN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20482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/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20483" name="灯片编号占位符 3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indent="0" algn="r"/>
            <a:fld id="{9A0DB2DC-4C9A-4742-B13C-FB6460FD3503}" type="slidenum">
              <a:rPr lang="zh-CN" altLang="en-US" sz="1200" dirty="0"/>
              <a:pPr lvl="0" indent="0" algn="r"/>
              <a:t>33</a:t>
            </a:fld>
            <a:endParaRPr lang="zh-CN" altLang="en-US" sz="1200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20482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/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20483" name="灯片编号占位符 3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indent="0" algn="r"/>
            <a:fld id="{9A0DB2DC-4C9A-4742-B13C-FB6460FD3503}" type="slidenum">
              <a:rPr lang="zh-CN" altLang="en-US" sz="1200" dirty="0"/>
              <a:pPr lvl="0" indent="0" algn="r"/>
              <a:t>34</a:t>
            </a:fld>
            <a:endParaRPr lang="zh-CN" altLang="en-US" sz="1200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20482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/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20483" name="灯片编号占位符 3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indent="0" algn="r"/>
            <a:fld id="{9A0DB2DC-4C9A-4742-B13C-FB6460FD3503}" type="slidenum">
              <a:rPr lang="zh-CN" altLang="en-US" sz="1200" dirty="0"/>
              <a:pPr lvl="0" indent="0" algn="r"/>
              <a:t>35</a:t>
            </a:fld>
            <a:endParaRPr lang="zh-CN" altLang="en-US" sz="1200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miter/>
          </a:ln>
        </p:spPr>
      </p:sp>
      <p:sp>
        <p:nvSpPr>
          <p:cNvPr id="14338" name="文本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/>
          <a:lstStyle/>
          <a:p>
            <a:pPr lvl="0" eaLnBrk="1" hangingPunct="1"/>
            <a:endParaRPr lang="zh-CN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1564E-4980-4092-B26C-691675FA5D4C}" type="datetimeFigureOut">
              <a:rPr lang="zh-CN" altLang="en-US" smtClean="0"/>
              <a:pPr/>
              <a:t>2020/11/17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3C0B5-30F5-4143-85FE-3C4AF46A71C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1564E-4980-4092-B26C-691675FA5D4C}" type="datetimeFigureOut">
              <a:rPr lang="zh-CN" altLang="en-US" smtClean="0"/>
              <a:pPr/>
              <a:t>2020/11/17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3C0B5-30F5-4143-85FE-3C4AF46A71C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1564E-4980-4092-B26C-691675FA5D4C}" type="datetimeFigureOut">
              <a:rPr lang="zh-CN" altLang="en-US" smtClean="0"/>
              <a:pPr/>
              <a:t>2020/11/17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3C0B5-30F5-4143-85FE-3C4AF46A71C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-14287" y="1588"/>
            <a:ext cx="12223750" cy="6856413"/>
          </a:xfrm>
          <a:prstGeom prst="rect">
            <a:avLst/>
          </a:prstGeom>
          <a:solidFill>
            <a:srgbClr val="FFCCFF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35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2" name="组合 7"/>
          <p:cNvGrpSpPr/>
          <p:nvPr userDrawn="1"/>
        </p:nvGrpSpPr>
        <p:grpSpPr>
          <a:xfrm>
            <a:off x="-454025" y="-149225"/>
            <a:ext cx="13077825" cy="7156450"/>
            <a:chOff x="-273785" y="-144754"/>
            <a:chExt cx="13077883" cy="7155052"/>
          </a:xfrm>
        </p:grpSpPr>
        <p:grpSp>
          <p:nvGrpSpPr>
            <p:cNvPr id="3" name="组合 9"/>
            <p:cNvGrpSpPr/>
            <p:nvPr/>
          </p:nvGrpSpPr>
          <p:grpSpPr>
            <a:xfrm>
              <a:off x="1558759" y="-144754"/>
              <a:ext cx="9081151" cy="7155052"/>
              <a:chOff x="-6707" y="-13889"/>
              <a:chExt cx="9081150" cy="7155052"/>
            </a:xfrm>
            <a:solidFill>
              <a:schemeClr val="tx1">
                <a:alpha val="3000"/>
              </a:schemeClr>
            </a:solidFill>
          </p:grpSpPr>
          <p:sp>
            <p:nvSpPr>
              <p:cNvPr id="61" name="Freeform 5"/>
              <p:cNvSpPr>
                <a:spLocks noEditPoints="1"/>
              </p:cNvSpPr>
              <p:nvPr/>
            </p:nvSpPr>
            <p:spPr bwMode="auto">
              <a:xfrm rot="2767775">
                <a:off x="281416" y="201212"/>
                <a:ext cx="752475" cy="655637"/>
              </a:xfrm>
              <a:custGeom>
                <a:avLst/>
                <a:gdLst>
                  <a:gd name="T0" fmla="*/ 60 w 200"/>
                  <a:gd name="T1" fmla="*/ 106 h 174"/>
                  <a:gd name="T2" fmla="*/ 62 w 200"/>
                  <a:gd name="T3" fmla="*/ 114 h 174"/>
                  <a:gd name="T4" fmla="*/ 192 w 200"/>
                  <a:gd name="T5" fmla="*/ 126 h 174"/>
                  <a:gd name="T6" fmla="*/ 53 w 200"/>
                  <a:gd name="T7" fmla="*/ 98 h 174"/>
                  <a:gd name="T8" fmla="*/ 20 w 200"/>
                  <a:gd name="T9" fmla="*/ 16 h 174"/>
                  <a:gd name="T10" fmla="*/ 10 w 200"/>
                  <a:gd name="T11" fmla="*/ 0 h 174"/>
                  <a:gd name="T12" fmla="*/ 33 w 200"/>
                  <a:gd name="T13" fmla="*/ 8 h 174"/>
                  <a:gd name="T14" fmla="*/ 191 w 200"/>
                  <a:gd name="T15" fmla="*/ 28 h 174"/>
                  <a:gd name="T16" fmla="*/ 191 w 200"/>
                  <a:gd name="T17" fmla="*/ 39 h 174"/>
                  <a:gd name="T18" fmla="*/ 191 w 200"/>
                  <a:gd name="T19" fmla="*/ 36 h 174"/>
                  <a:gd name="T20" fmla="*/ 191 w 200"/>
                  <a:gd name="T21" fmla="*/ 41 h 174"/>
                  <a:gd name="T22" fmla="*/ 200 w 200"/>
                  <a:gd name="T23" fmla="*/ 39 h 174"/>
                  <a:gd name="T24" fmla="*/ 200 w 200"/>
                  <a:gd name="T25" fmla="*/ 91 h 174"/>
                  <a:gd name="T26" fmla="*/ 76 w 200"/>
                  <a:gd name="T27" fmla="*/ 98 h 174"/>
                  <a:gd name="T28" fmla="*/ 62 w 200"/>
                  <a:gd name="T29" fmla="*/ 98 h 174"/>
                  <a:gd name="T30" fmla="*/ 72 w 200"/>
                  <a:gd name="T31" fmla="*/ 73 h 174"/>
                  <a:gd name="T32" fmla="*/ 65 w 200"/>
                  <a:gd name="T33" fmla="*/ 31 h 174"/>
                  <a:gd name="T34" fmla="*/ 66 w 200"/>
                  <a:gd name="T35" fmla="*/ 41 h 174"/>
                  <a:gd name="T36" fmla="*/ 47 w 200"/>
                  <a:gd name="T37" fmla="*/ 47 h 174"/>
                  <a:gd name="T38" fmla="*/ 67 w 200"/>
                  <a:gd name="T39" fmla="*/ 47 h 174"/>
                  <a:gd name="T40" fmla="*/ 53 w 200"/>
                  <a:gd name="T41" fmla="*/ 67 h 174"/>
                  <a:gd name="T42" fmla="*/ 96 w 200"/>
                  <a:gd name="T43" fmla="*/ 32 h 174"/>
                  <a:gd name="T44" fmla="*/ 96 w 200"/>
                  <a:gd name="T45" fmla="*/ 41 h 174"/>
                  <a:gd name="T46" fmla="*/ 74 w 200"/>
                  <a:gd name="T47" fmla="*/ 47 h 174"/>
                  <a:gd name="T48" fmla="*/ 97 w 200"/>
                  <a:gd name="T49" fmla="*/ 47 h 174"/>
                  <a:gd name="T50" fmla="*/ 77 w 200"/>
                  <a:gd name="T51" fmla="*/ 67 h 174"/>
                  <a:gd name="T52" fmla="*/ 98 w 200"/>
                  <a:gd name="T53" fmla="*/ 73 h 174"/>
                  <a:gd name="T54" fmla="*/ 99 w 200"/>
                  <a:gd name="T55" fmla="*/ 79 h 174"/>
                  <a:gd name="T56" fmla="*/ 80 w 200"/>
                  <a:gd name="T57" fmla="*/ 85 h 174"/>
                  <a:gd name="T58" fmla="*/ 99 w 200"/>
                  <a:gd name="T59" fmla="*/ 85 h 174"/>
                  <a:gd name="T60" fmla="*/ 103 w 200"/>
                  <a:gd name="T61" fmla="*/ 41 h 174"/>
                  <a:gd name="T62" fmla="*/ 129 w 200"/>
                  <a:gd name="T63" fmla="*/ 47 h 174"/>
                  <a:gd name="T64" fmla="*/ 129 w 200"/>
                  <a:gd name="T65" fmla="*/ 54 h 174"/>
                  <a:gd name="T66" fmla="*/ 104 w 200"/>
                  <a:gd name="T67" fmla="*/ 60 h 174"/>
                  <a:gd name="T68" fmla="*/ 129 w 200"/>
                  <a:gd name="T69" fmla="*/ 60 h 174"/>
                  <a:gd name="T70" fmla="*/ 105 w 200"/>
                  <a:gd name="T71" fmla="*/ 79 h 174"/>
                  <a:gd name="T72" fmla="*/ 131 w 200"/>
                  <a:gd name="T73" fmla="*/ 85 h 174"/>
                  <a:gd name="T74" fmla="*/ 131 w 200"/>
                  <a:gd name="T75" fmla="*/ 96 h 174"/>
                  <a:gd name="T76" fmla="*/ 134 w 200"/>
                  <a:gd name="T77" fmla="*/ 34 h 174"/>
                  <a:gd name="T78" fmla="*/ 163 w 200"/>
                  <a:gd name="T79" fmla="*/ 35 h 174"/>
                  <a:gd name="T80" fmla="*/ 135 w 200"/>
                  <a:gd name="T81" fmla="*/ 54 h 174"/>
                  <a:gd name="T82" fmla="*/ 163 w 200"/>
                  <a:gd name="T83" fmla="*/ 60 h 174"/>
                  <a:gd name="T84" fmla="*/ 163 w 200"/>
                  <a:gd name="T85" fmla="*/ 67 h 174"/>
                  <a:gd name="T86" fmla="*/ 136 w 200"/>
                  <a:gd name="T87" fmla="*/ 73 h 174"/>
                  <a:gd name="T88" fmla="*/ 163 w 200"/>
                  <a:gd name="T89" fmla="*/ 73 h 174"/>
                  <a:gd name="T90" fmla="*/ 137 w 200"/>
                  <a:gd name="T91" fmla="*/ 96 h 174"/>
                  <a:gd name="T92" fmla="*/ 191 w 200"/>
                  <a:gd name="T93" fmla="*/ 47 h 174"/>
                  <a:gd name="T94" fmla="*/ 191 w 200"/>
                  <a:gd name="T95" fmla="*/ 54 h 174"/>
                  <a:gd name="T96" fmla="*/ 169 w 200"/>
                  <a:gd name="T97" fmla="*/ 60 h 174"/>
                  <a:gd name="T98" fmla="*/ 191 w 200"/>
                  <a:gd name="T99" fmla="*/ 60 h 174"/>
                  <a:gd name="T100" fmla="*/ 169 w 200"/>
                  <a:gd name="T101" fmla="*/ 79 h 174"/>
                  <a:gd name="T102" fmla="*/ 191 w 200"/>
                  <a:gd name="T103" fmla="*/ 85 h 174"/>
                  <a:gd name="T104" fmla="*/ 191 w 200"/>
                  <a:gd name="T105" fmla="*/ 95 h 174"/>
                  <a:gd name="T106" fmla="*/ 191 w 200"/>
                  <a:gd name="T107" fmla="*/ 85 h 174"/>
                  <a:gd name="T108" fmla="*/ 85 w 200"/>
                  <a:gd name="T109" fmla="*/ 174 h 174"/>
                  <a:gd name="T110" fmla="*/ 85 w 200"/>
                  <a:gd name="T111" fmla="*/ 163 h 174"/>
                  <a:gd name="T112" fmla="*/ 76 w 200"/>
                  <a:gd name="T113" fmla="*/ 153 h 174"/>
                  <a:gd name="T114" fmla="*/ 191 w 200"/>
                  <a:gd name="T115" fmla="*/ 153 h 174"/>
                  <a:gd name="T116" fmla="*/ 171 w 200"/>
                  <a:gd name="T117" fmla="*/ 133 h 174"/>
                  <a:gd name="T118" fmla="*/ 171 w 200"/>
                  <a:gd name="T119" fmla="*/ 144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00" h="174">
                    <a:moveTo>
                      <a:pt x="191" y="102"/>
                    </a:moveTo>
                    <a:cubicBezTo>
                      <a:pt x="191" y="102"/>
                      <a:pt x="191" y="102"/>
                      <a:pt x="191" y="102"/>
                    </a:cubicBezTo>
                    <a:cubicBezTo>
                      <a:pt x="60" y="106"/>
                      <a:pt x="60" y="106"/>
                      <a:pt x="60" y="106"/>
                    </a:cubicBezTo>
                    <a:cubicBezTo>
                      <a:pt x="60" y="106"/>
                      <a:pt x="60" y="106"/>
                      <a:pt x="60" y="106"/>
                    </a:cubicBezTo>
                    <a:cubicBezTo>
                      <a:pt x="54" y="106"/>
                      <a:pt x="53" y="114"/>
                      <a:pt x="61" y="114"/>
                    </a:cubicBezTo>
                    <a:cubicBezTo>
                      <a:pt x="61" y="114"/>
                      <a:pt x="61" y="114"/>
                      <a:pt x="62" y="114"/>
                    </a:cubicBezTo>
                    <a:cubicBezTo>
                      <a:pt x="192" y="114"/>
                      <a:pt x="192" y="114"/>
                      <a:pt x="192" y="114"/>
                    </a:cubicBezTo>
                    <a:cubicBezTo>
                      <a:pt x="195" y="114"/>
                      <a:pt x="197" y="116"/>
                      <a:pt x="197" y="118"/>
                    </a:cubicBezTo>
                    <a:cubicBezTo>
                      <a:pt x="197" y="121"/>
                      <a:pt x="195" y="126"/>
                      <a:pt x="192" y="126"/>
                    </a:cubicBezTo>
                    <a:cubicBezTo>
                      <a:pt x="62" y="126"/>
                      <a:pt x="62" y="126"/>
                      <a:pt x="62" y="126"/>
                    </a:cubicBezTo>
                    <a:cubicBezTo>
                      <a:pt x="61" y="126"/>
                      <a:pt x="61" y="126"/>
                      <a:pt x="61" y="126"/>
                    </a:cubicBezTo>
                    <a:cubicBezTo>
                      <a:pt x="40" y="126"/>
                      <a:pt x="42" y="98"/>
                      <a:pt x="53" y="98"/>
                    </a:cubicBezTo>
                    <a:cubicBezTo>
                      <a:pt x="53" y="98"/>
                      <a:pt x="53" y="98"/>
                      <a:pt x="54" y="98"/>
                    </a:cubicBezTo>
                    <a:cubicBezTo>
                      <a:pt x="29" y="16"/>
                      <a:pt x="29" y="16"/>
                      <a:pt x="29" y="16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18" y="19"/>
                      <a:pt x="15" y="22"/>
                      <a:pt x="10" y="22"/>
                    </a:cubicBezTo>
                    <a:cubicBezTo>
                      <a:pt x="4" y="22"/>
                      <a:pt x="0" y="17"/>
                      <a:pt x="0" y="11"/>
                    </a:cubicBezTo>
                    <a:cubicBezTo>
                      <a:pt x="0" y="5"/>
                      <a:pt x="4" y="0"/>
                      <a:pt x="10" y="0"/>
                    </a:cubicBezTo>
                    <a:cubicBezTo>
                      <a:pt x="15" y="0"/>
                      <a:pt x="19" y="4"/>
                      <a:pt x="20" y="8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5" y="8"/>
                      <a:pt x="35" y="8"/>
                      <a:pt x="35" y="8"/>
                    </a:cubicBezTo>
                    <a:cubicBezTo>
                      <a:pt x="40" y="22"/>
                      <a:pt x="40" y="22"/>
                      <a:pt x="40" y="22"/>
                    </a:cubicBezTo>
                    <a:cubicBezTo>
                      <a:pt x="191" y="28"/>
                      <a:pt x="191" y="28"/>
                      <a:pt x="191" y="28"/>
                    </a:cubicBezTo>
                    <a:cubicBezTo>
                      <a:pt x="191" y="28"/>
                      <a:pt x="191" y="28"/>
                      <a:pt x="191" y="28"/>
                    </a:cubicBezTo>
                    <a:cubicBezTo>
                      <a:pt x="191" y="28"/>
                      <a:pt x="200" y="29"/>
                      <a:pt x="200" y="39"/>
                    </a:cubicBezTo>
                    <a:cubicBezTo>
                      <a:pt x="191" y="39"/>
                      <a:pt x="191" y="39"/>
                      <a:pt x="191" y="39"/>
                    </a:cubicBezTo>
                    <a:cubicBezTo>
                      <a:pt x="191" y="39"/>
                      <a:pt x="191" y="39"/>
                      <a:pt x="191" y="39"/>
                    </a:cubicBezTo>
                    <a:cubicBezTo>
                      <a:pt x="191" y="36"/>
                      <a:pt x="191" y="36"/>
                      <a:pt x="191" y="36"/>
                    </a:cubicBezTo>
                    <a:cubicBezTo>
                      <a:pt x="191" y="36"/>
                      <a:pt x="191" y="36"/>
                      <a:pt x="191" y="36"/>
                    </a:cubicBezTo>
                    <a:cubicBezTo>
                      <a:pt x="169" y="35"/>
                      <a:pt x="169" y="35"/>
                      <a:pt x="169" y="35"/>
                    </a:cubicBezTo>
                    <a:cubicBezTo>
                      <a:pt x="169" y="41"/>
                      <a:pt x="169" y="41"/>
                      <a:pt x="169" y="41"/>
                    </a:cubicBezTo>
                    <a:cubicBezTo>
                      <a:pt x="191" y="41"/>
                      <a:pt x="191" y="41"/>
                      <a:pt x="191" y="41"/>
                    </a:cubicBezTo>
                    <a:cubicBezTo>
                      <a:pt x="191" y="39"/>
                      <a:pt x="191" y="39"/>
                      <a:pt x="191" y="39"/>
                    </a:cubicBezTo>
                    <a:cubicBezTo>
                      <a:pt x="191" y="39"/>
                      <a:pt x="199" y="39"/>
                      <a:pt x="200" y="39"/>
                    </a:cubicBezTo>
                    <a:cubicBezTo>
                      <a:pt x="200" y="39"/>
                      <a:pt x="200" y="39"/>
                      <a:pt x="200" y="39"/>
                    </a:cubicBezTo>
                    <a:cubicBezTo>
                      <a:pt x="200" y="39"/>
                      <a:pt x="200" y="39"/>
                      <a:pt x="200" y="39"/>
                    </a:cubicBezTo>
                    <a:cubicBezTo>
                      <a:pt x="200" y="91"/>
                      <a:pt x="200" y="91"/>
                      <a:pt x="200" y="91"/>
                    </a:cubicBezTo>
                    <a:cubicBezTo>
                      <a:pt x="200" y="91"/>
                      <a:pt x="200" y="91"/>
                      <a:pt x="200" y="91"/>
                    </a:cubicBezTo>
                    <a:cubicBezTo>
                      <a:pt x="200" y="102"/>
                      <a:pt x="191" y="102"/>
                      <a:pt x="191" y="102"/>
                    </a:cubicBezTo>
                    <a:close/>
                    <a:moveTo>
                      <a:pt x="62" y="98"/>
                    </a:moveTo>
                    <a:cubicBezTo>
                      <a:pt x="76" y="98"/>
                      <a:pt x="76" y="98"/>
                      <a:pt x="76" y="98"/>
                    </a:cubicBezTo>
                    <a:cubicBezTo>
                      <a:pt x="74" y="85"/>
                      <a:pt x="74" y="85"/>
                      <a:pt x="74" y="85"/>
                    </a:cubicBezTo>
                    <a:cubicBezTo>
                      <a:pt x="58" y="85"/>
                      <a:pt x="58" y="85"/>
                      <a:pt x="58" y="85"/>
                    </a:cubicBezTo>
                    <a:lnTo>
                      <a:pt x="62" y="98"/>
                    </a:lnTo>
                    <a:close/>
                    <a:moveTo>
                      <a:pt x="57" y="79"/>
                    </a:moveTo>
                    <a:cubicBezTo>
                      <a:pt x="73" y="79"/>
                      <a:pt x="73" y="79"/>
                      <a:pt x="73" y="79"/>
                    </a:cubicBezTo>
                    <a:cubicBezTo>
                      <a:pt x="72" y="73"/>
                      <a:pt x="72" y="73"/>
                      <a:pt x="72" y="73"/>
                    </a:cubicBezTo>
                    <a:cubicBezTo>
                      <a:pt x="54" y="73"/>
                      <a:pt x="54" y="73"/>
                      <a:pt x="54" y="73"/>
                    </a:cubicBezTo>
                    <a:lnTo>
                      <a:pt x="57" y="79"/>
                    </a:lnTo>
                    <a:close/>
                    <a:moveTo>
                      <a:pt x="65" y="31"/>
                    </a:moveTo>
                    <a:cubicBezTo>
                      <a:pt x="42" y="30"/>
                      <a:pt x="42" y="30"/>
                      <a:pt x="42" y="30"/>
                    </a:cubicBezTo>
                    <a:cubicBezTo>
                      <a:pt x="46" y="41"/>
                      <a:pt x="46" y="41"/>
                      <a:pt x="46" y="41"/>
                    </a:cubicBezTo>
                    <a:cubicBezTo>
                      <a:pt x="66" y="41"/>
                      <a:pt x="66" y="41"/>
                      <a:pt x="66" y="41"/>
                    </a:cubicBezTo>
                    <a:lnTo>
                      <a:pt x="65" y="31"/>
                    </a:lnTo>
                    <a:close/>
                    <a:moveTo>
                      <a:pt x="67" y="47"/>
                    </a:moveTo>
                    <a:cubicBezTo>
                      <a:pt x="47" y="47"/>
                      <a:pt x="47" y="47"/>
                      <a:pt x="47" y="47"/>
                    </a:cubicBezTo>
                    <a:cubicBezTo>
                      <a:pt x="49" y="54"/>
                      <a:pt x="49" y="54"/>
                      <a:pt x="49" y="54"/>
                    </a:cubicBezTo>
                    <a:cubicBezTo>
                      <a:pt x="68" y="54"/>
                      <a:pt x="68" y="54"/>
                      <a:pt x="68" y="54"/>
                    </a:cubicBezTo>
                    <a:lnTo>
                      <a:pt x="67" y="47"/>
                    </a:lnTo>
                    <a:close/>
                    <a:moveTo>
                      <a:pt x="69" y="60"/>
                    </a:moveTo>
                    <a:cubicBezTo>
                      <a:pt x="50" y="60"/>
                      <a:pt x="50" y="60"/>
                      <a:pt x="50" y="60"/>
                    </a:cubicBezTo>
                    <a:cubicBezTo>
                      <a:pt x="53" y="67"/>
                      <a:pt x="53" y="67"/>
                      <a:pt x="53" y="67"/>
                    </a:cubicBezTo>
                    <a:cubicBezTo>
                      <a:pt x="71" y="67"/>
                      <a:pt x="71" y="67"/>
                      <a:pt x="71" y="67"/>
                    </a:cubicBezTo>
                    <a:lnTo>
                      <a:pt x="69" y="60"/>
                    </a:lnTo>
                    <a:close/>
                    <a:moveTo>
                      <a:pt x="96" y="32"/>
                    </a:moveTo>
                    <a:cubicBezTo>
                      <a:pt x="71" y="31"/>
                      <a:pt x="71" y="31"/>
                      <a:pt x="71" y="31"/>
                    </a:cubicBezTo>
                    <a:cubicBezTo>
                      <a:pt x="73" y="41"/>
                      <a:pt x="73" y="41"/>
                      <a:pt x="73" y="41"/>
                    </a:cubicBezTo>
                    <a:cubicBezTo>
                      <a:pt x="96" y="41"/>
                      <a:pt x="96" y="41"/>
                      <a:pt x="96" y="41"/>
                    </a:cubicBezTo>
                    <a:lnTo>
                      <a:pt x="96" y="32"/>
                    </a:lnTo>
                    <a:close/>
                    <a:moveTo>
                      <a:pt x="97" y="47"/>
                    </a:moveTo>
                    <a:cubicBezTo>
                      <a:pt x="74" y="47"/>
                      <a:pt x="74" y="47"/>
                      <a:pt x="74" y="47"/>
                    </a:cubicBezTo>
                    <a:cubicBezTo>
                      <a:pt x="75" y="54"/>
                      <a:pt x="75" y="54"/>
                      <a:pt x="75" y="54"/>
                    </a:cubicBezTo>
                    <a:cubicBezTo>
                      <a:pt x="97" y="54"/>
                      <a:pt x="97" y="54"/>
                      <a:pt x="97" y="54"/>
                    </a:cubicBezTo>
                    <a:lnTo>
                      <a:pt x="97" y="47"/>
                    </a:lnTo>
                    <a:close/>
                    <a:moveTo>
                      <a:pt x="97" y="60"/>
                    </a:moveTo>
                    <a:cubicBezTo>
                      <a:pt x="76" y="60"/>
                      <a:pt x="76" y="60"/>
                      <a:pt x="76" y="60"/>
                    </a:cubicBezTo>
                    <a:cubicBezTo>
                      <a:pt x="77" y="67"/>
                      <a:pt x="77" y="67"/>
                      <a:pt x="77" y="67"/>
                    </a:cubicBezTo>
                    <a:cubicBezTo>
                      <a:pt x="98" y="67"/>
                      <a:pt x="98" y="67"/>
                      <a:pt x="98" y="67"/>
                    </a:cubicBezTo>
                    <a:lnTo>
                      <a:pt x="97" y="60"/>
                    </a:lnTo>
                    <a:close/>
                    <a:moveTo>
                      <a:pt x="98" y="73"/>
                    </a:moveTo>
                    <a:cubicBezTo>
                      <a:pt x="78" y="73"/>
                      <a:pt x="78" y="73"/>
                      <a:pt x="78" y="73"/>
                    </a:cubicBezTo>
                    <a:cubicBezTo>
                      <a:pt x="79" y="79"/>
                      <a:pt x="79" y="79"/>
                      <a:pt x="79" y="79"/>
                    </a:cubicBezTo>
                    <a:cubicBezTo>
                      <a:pt x="99" y="79"/>
                      <a:pt x="99" y="79"/>
                      <a:pt x="99" y="79"/>
                    </a:cubicBezTo>
                    <a:lnTo>
                      <a:pt x="98" y="73"/>
                    </a:lnTo>
                    <a:close/>
                    <a:moveTo>
                      <a:pt x="99" y="85"/>
                    </a:moveTo>
                    <a:cubicBezTo>
                      <a:pt x="80" y="85"/>
                      <a:pt x="80" y="85"/>
                      <a:pt x="80" y="85"/>
                    </a:cubicBezTo>
                    <a:cubicBezTo>
                      <a:pt x="82" y="98"/>
                      <a:pt x="82" y="98"/>
                      <a:pt x="82" y="98"/>
                    </a:cubicBezTo>
                    <a:cubicBezTo>
                      <a:pt x="99" y="97"/>
                      <a:pt x="99" y="97"/>
                      <a:pt x="99" y="97"/>
                    </a:cubicBezTo>
                    <a:lnTo>
                      <a:pt x="99" y="85"/>
                    </a:lnTo>
                    <a:close/>
                    <a:moveTo>
                      <a:pt x="128" y="33"/>
                    </a:moveTo>
                    <a:cubicBezTo>
                      <a:pt x="102" y="32"/>
                      <a:pt x="102" y="32"/>
                      <a:pt x="102" y="32"/>
                    </a:cubicBezTo>
                    <a:cubicBezTo>
                      <a:pt x="103" y="41"/>
                      <a:pt x="103" y="41"/>
                      <a:pt x="103" y="41"/>
                    </a:cubicBezTo>
                    <a:cubicBezTo>
                      <a:pt x="129" y="41"/>
                      <a:pt x="129" y="41"/>
                      <a:pt x="129" y="41"/>
                    </a:cubicBezTo>
                    <a:lnTo>
                      <a:pt x="128" y="33"/>
                    </a:lnTo>
                    <a:close/>
                    <a:moveTo>
                      <a:pt x="129" y="47"/>
                    </a:moveTo>
                    <a:cubicBezTo>
                      <a:pt x="103" y="47"/>
                      <a:pt x="103" y="47"/>
                      <a:pt x="103" y="47"/>
                    </a:cubicBezTo>
                    <a:cubicBezTo>
                      <a:pt x="103" y="54"/>
                      <a:pt x="103" y="54"/>
                      <a:pt x="103" y="54"/>
                    </a:cubicBezTo>
                    <a:cubicBezTo>
                      <a:pt x="129" y="54"/>
                      <a:pt x="129" y="54"/>
                      <a:pt x="129" y="54"/>
                    </a:cubicBezTo>
                    <a:lnTo>
                      <a:pt x="129" y="47"/>
                    </a:lnTo>
                    <a:close/>
                    <a:moveTo>
                      <a:pt x="129" y="60"/>
                    </a:moveTo>
                    <a:cubicBezTo>
                      <a:pt x="104" y="60"/>
                      <a:pt x="104" y="60"/>
                      <a:pt x="104" y="60"/>
                    </a:cubicBezTo>
                    <a:cubicBezTo>
                      <a:pt x="104" y="67"/>
                      <a:pt x="104" y="67"/>
                      <a:pt x="104" y="67"/>
                    </a:cubicBezTo>
                    <a:cubicBezTo>
                      <a:pt x="130" y="67"/>
                      <a:pt x="130" y="67"/>
                      <a:pt x="130" y="67"/>
                    </a:cubicBezTo>
                    <a:lnTo>
                      <a:pt x="129" y="60"/>
                    </a:lnTo>
                    <a:close/>
                    <a:moveTo>
                      <a:pt x="130" y="73"/>
                    </a:moveTo>
                    <a:cubicBezTo>
                      <a:pt x="104" y="73"/>
                      <a:pt x="104" y="73"/>
                      <a:pt x="104" y="73"/>
                    </a:cubicBezTo>
                    <a:cubicBezTo>
                      <a:pt x="105" y="79"/>
                      <a:pt x="105" y="79"/>
                      <a:pt x="105" y="79"/>
                    </a:cubicBezTo>
                    <a:cubicBezTo>
                      <a:pt x="130" y="79"/>
                      <a:pt x="130" y="79"/>
                      <a:pt x="130" y="79"/>
                    </a:cubicBezTo>
                    <a:lnTo>
                      <a:pt x="130" y="73"/>
                    </a:lnTo>
                    <a:close/>
                    <a:moveTo>
                      <a:pt x="131" y="85"/>
                    </a:moveTo>
                    <a:cubicBezTo>
                      <a:pt x="105" y="85"/>
                      <a:pt x="105" y="85"/>
                      <a:pt x="105" y="85"/>
                    </a:cubicBezTo>
                    <a:cubicBezTo>
                      <a:pt x="106" y="97"/>
                      <a:pt x="106" y="97"/>
                      <a:pt x="106" y="97"/>
                    </a:cubicBezTo>
                    <a:cubicBezTo>
                      <a:pt x="131" y="96"/>
                      <a:pt x="131" y="96"/>
                      <a:pt x="131" y="96"/>
                    </a:cubicBezTo>
                    <a:lnTo>
                      <a:pt x="131" y="85"/>
                    </a:lnTo>
                    <a:close/>
                    <a:moveTo>
                      <a:pt x="163" y="35"/>
                    </a:moveTo>
                    <a:cubicBezTo>
                      <a:pt x="134" y="34"/>
                      <a:pt x="134" y="34"/>
                      <a:pt x="134" y="34"/>
                    </a:cubicBezTo>
                    <a:cubicBezTo>
                      <a:pt x="135" y="41"/>
                      <a:pt x="135" y="41"/>
                      <a:pt x="135" y="41"/>
                    </a:cubicBezTo>
                    <a:cubicBezTo>
                      <a:pt x="163" y="41"/>
                      <a:pt x="163" y="41"/>
                      <a:pt x="163" y="41"/>
                    </a:cubicBezTo>
                    <a:lnTo>
                      <a:pt x="163" y="35"/>
                    </a:lnTo>
                    <a:close/>
                    <a:moveTo>
                      <a:pt x="163" y="47"/>
                    </a:moveTo>
                    <a:cubicBezTo>
                      <a:pt x="135" y="47"/>
                      <a:pt x="135" y="47"/>
                      <a:pt x="135" y="47"/>
                    </a:cubicBezTo>
                    <a:cubicBezTo>
                      <a:pt x="135" y="54"/>
                      <a:pt x="135" y="54"/>
                      <a:pt x="135" y="54"/>
                    </a:cubicBezTo>
                    <a:cubicBezTo>
                      <a:pt x="163" y="54"/>
                      <a:pt x="163" y="54"/>
                      <a:pt x="163" y="54"/>
                    </a:cubicBezTo>
                    <a:lnTo>
                      <a:pt x="163" y="47"/>
                    </a:lnTo>
                    <a:close/>
                    <a:moveTo>
                      <a:pt x="163" y="60"/>
                    </a:moveTo>
                    <a:cubicBezTo>
                      <a:pt x="136" y="60"/>
                      <a:pt x="136" y="60"/>
                      <a:pt x="136" y="60"/>
                    </a:cubicBezTo>
                    <a:cubicBezTo>
                      <a:pt x="136" y="67"/>
                      <a:pt x="136" y="67"/>
                      <a:pt x="136" y="67"/>
                    </a:cubicBezTo>
                    <a:cubicBezTo>
                      <a:pt x="163" y="67"/>
                      <a:pt x="163" y="67"/>
                      <a:pt x="163" y="67"/>
                    </a:cubicBezTo>
                    <a:lnTo>
                      <a:pt x="163" y="60"/>
                    </a:lnTo>
                    <a:close/>
                    <a:moveTo>
                      <a:pt x="163" y="73"/>
                    </a:moveTo>
                    <a:cubicBezTo>
                      <a:pt x="136" y="73"/>
                      <a:pt x="136" y="73"/>
                      <a:pt x="136" y="73"/>
                    </a:cubicBezTo>
                    <a:cubicBezTo>
                      <a:pt x="137" y="79"/>
                      <a:pt x="137" y="79"/>
                      <a:pt x="137" y="79"/>
                    </a:cubicBezTo>
                    <a:cubicBezTo>
                      <a:pt x="163" y="79"/>
                      <a:pt x="163" y="79"/>
                      <a:pt x="163" y="79"/>
                    </a:cubicBezTo>
                    <a:lnTo>
                      <a:pt x="163" y="73"/>
                    </a:lnTo>
                    <a:close/>
                    <a:moveTo>
                      <a:pt x="163" y="85"/>
                    </a:moveTo>
                    <a:cubicBezTo>
                      <a:pt x="137" y="85"/>
                      <a:pt x="137" y="85"/>
                      <a:pt x="137" y="85"/>
                    </a:cubicBezTo>
                    <a:cubicBezTo>
                      <a:pt x="137" y="96"/>
                      <a:pt x="137" y="96"/>
                      <a:pt x="137" y="96"/>
                    </a:cubicBezTo>
                    <a:cubicBezTo>
                      <a:pt x="163" y="96"/>
                      <a:pt x="163" y="96"/>
                      <a:pt x="163" y="96"/>
                    </a:cubicBezTo>
                    <a:lnTo>
                      <a:pt x="163" y="85"/>
                    </a:lnTo>
                    <a:close/>
                    <a:moveTo>
                      <a:pt x="191" y="47"/>
                    </a:moveTo>
                    <a:cubicBezTo>
                      <a:pt x="169" y="47"/>
                      <a:pt x="169" y="47"/>
                      <a:pt x="169" y="47"/>
                    </a:cubicBezTo>
                    <a:cubicBezTo>
                      <a:pt x="169" y="54"/>
                      <a:pt x="169" y="54"/>
                      <a:pt x="169" y="54"/>
                    </a:cubicBezTo>
                    <a:cubicBezTo>
                      <a:pt x="191" y="54"/>
                      <a:pt x="191" y="54"/>
                      <a:pt x="191" y="54"/>
                    </a:cubicBezTo>
                    <a:lnTo>
                      <a:pt x="191" y="47"/>
                    </a:lnTo>
                    <a:close/>
                    <a:moveTo>
                      <a:pt x="191" y="60"/>
                    </a:moveTo>
                    <a:cubicBezTo>
                      <a:pt x="169" y="60"/>
                      <a:pt x="169" y="60"/>
                      <a:pt x="169" y="60"/>
                    </a:cubicBezTo>
                    <a:cubicBezTo>
                      <a:pt x="169" y="67"/>
                      <a:pt x="169" y="67"/>
                      <a:pt x="169" y="67"/>
                    </a:cubicBezTo>
                    <a:cubicBezTo>
                      <a:pt x="191" y="67"/>
                      <a:pt x="191" y="67"/>
                      <a:pt x="191" y="67"/>
                    </a:cubicBezTo>
                    <a:lnTo>
                      <a:pt x="191" y="60"/>
                    </a:lnTo>
                    <a:close/>
                    <a:moveTo>
                      <a:pt x="191" y="73"/>
                    </a:moveTo>
                    <a:cubicBezTo>
                      <a:pt x="169" y="73"/>
                      <a:pt x="169" y="73"/>
                      <a:pt x="169" y="73"/>
                    </a:cubicBezTo>
                    <a:cubicBezTo>
                      <a:pt x="169" y="79"/>
                      <a:pt x="169" y="79"/>
                      <a:pt x="169" y="79"/>
                    </a:cubicBezTo>
                    <a:cubicBezTo>
                      <a:pt x="191" y="79"/>
                      <a:pt x="191" y="79"/>
                      <a:pt x="191" y="79"/>
                    </a:cubicBezTo>
                    <a:lnTo>
                      <a:pt x="191" y="73"/>
                    </a:lnTo>
                    <a:close/>
                    <a:moveTo>
                      <a:pt x="191" y="85"/>
                    </a:moveTo>
                    <a:cubicBezTo>
                      <a:pt x="169" y="85"/>
                      <a:pt x="169" y="85"/>
                      <a:pt x="169" y="85"/>
                    </a:cubicBezTo>
                    <a:cubicBezTo>
                      <a:pt x="169" y="95"/>
                      <a:pt x="169" y="95"/>
                      <a:pt x="169" y="95"/>
                    </a:cubicBezTo>
                    <a:cubicBezTo>
                      <a:pt x="191" y="95"/>
                      <a:pt x="191" y="95"/>
                      <a:pt x="191" y="95"/>
                    </a:cubicBezTo>
                    <a:cubicBezTo>
                      <a:pt x="191" y="95"/>
                      <a:pt x="191" y="95"/>
                      <a:pt x="191" y="95"/>
                    </a:cubicBezTo>
                    <a:cubicBezTo>
                      <a:pt x="191" y="91"/>
                      <a:pt x="191" y="91"/>
                      <a:pt x="191" y="91"/>
                    </a:cubicBezTo>
                    <a:lnTo>
                      <a:pt x="191" y="85"/>
                    </a:lnTo>
                    <a:close/>
                    <a:moveTo>
                      <a:pt x="85" y="133"/>
                    </a:moveTo>
                    <a:cubicBezTo>
                      <a:pt x="97" y="133"/>
                      <a:pt x="106" y="142"/>
                      <a:pt x="106" y="153"/>
                    </a:cubicBezTo>
                    <a:cubicBezTo>
                      <a:pt x="106" y="164"/>
                      <a:pt x="97" y="174"/>
                      <a:pt x="85" y="174"/>
                    </a:cubicBezTo>
                    <a:cubicBezTo>
                      <a:pt x="74" y="174"/>
                      <a:pt x="65" y="164"/>
                      <a:pt x="65" y="153"/>
                    </a:cubicBezTo>
                    <a:cubicBezTo>
                      <a:pt x="65" y="142"/>
                      <a:pt x="74" y="133"/>
                      <a:pt x="85" y="133"/>
                    </a:cubicBezTo>
                    <a:close/>
                    <a:moveTo>
                      <a:pt x="85" y="163"/>
                    </a:moveTo>
                    <a:cubicBezTo>
                      <a:pt x="90" y="163"/>
                      <a:pt x="95" y="158"/>
                      <a:pt x="95" y="153"/>
                    </a:cubicBezTo>
                    <a:cubicBezTo>
                      <a:pt x="95" y="148"/>
                      <a:pt x="90" y="144"/>
                      <a:pt x="85" y="144"/>
                    </a:cubicBezTo>
                    <a:cubicBezTo>
                      <a:pt x="80" y="144"/>
                      <a:pt x="76" y="148"/>
                      <a:pt x="76" y="153"/>
                    </a:cubicBezTo>
                    <a:cubicBezTo>
                      <a:pt x="76" y="158"/>
                      <a:pt x="80" y="163"/>
                      <a:pt x="85" y="163"/>
                    </a:cubicBezTo>
                    <a:close/>
                    <a:moveTo>
                      <a:pt x="171" y="133"/>
                    </a:moveTo>
                    <a:cubicBezTo>
                      <a:pt x="182" y="133"/>
                      <a:pt x="191" y="142"/>
                      <a:pt x="191" y="153"/>
                    </a:cubicBezTo>
                    <a:cubicBezTo>
                      <a:pt x="191" y="164"/>
                      <a:pt x="182" y="174"/>
                      <a:pt x="171" y="174"/>
                    </a:cubicBezTo>
                    <a:cubicBezTo>
                      <a:pt x="159" y="174"/>
                      <a:pt x="150" y="164"/>
                      <a:pt x="150" y="153"/>
                    </a:cubicBezTo>
                    <a:cubicBezTo>
                      <a:pt x="150" y="142"/>
                      <a:pt x="159" y="133"/>
                      <a:pt x="171" y="133"/>
                    </a:cubicBezTo>
                    <a:close/>
                    <a:moveTo>
                      <a:pt x="171" y="163"/>
                    </a:moveTo>
                    <a:cubicBezTo>
                      <a:pt x="176" y="163"/>
                      <a:pt x="180" y="158"/>
                      <a:pt x="180" y="153"/>
                    </a:cubicBezTo>
                    <a:cubicBezTo>
                      <a:pt x="180" y="148"/>
                      <a:pt x="176" y="144"/>
                      <a:pt x="171" y="144"/>
                    </a:cubicBezTo>
                    <a:cubicBezTo>
                      <a:pt x="165" y="144"/>
                      <a:pt x="161" y="148"/>
                      <a:pt x="161" y="153"/>
                    </a:cubicBezTo>
                    <a:cubicBezTo>
                      <a:pt x="161" y="158"/>
                      <a:pt x="165" y="163"/>
                      <a:pt x="171" y="16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endParaRPr>
              </a:p>
            </p:txBody>
          </p:sp>
          <p:sp>
            <p:nvSpPr>
              <p:cNvPr id="62" name="Freeform 6"/>
              <p:cNvSpPr>
                <a:spLocks noEditPoints="1"/>
              </p:cNvSpPr>
              <p:nvPr/>
            </p:nvSpPr>
            <p:spPr bwMode="auto">
              <a:xfrm rot="5145695">
                <a:off x="1164150" y="620258"/>
                <a:ext cx="739775" cy="606425"/>
              </a:xfrm>
              <a:custGeom>
                <a:avLst/>
                <a:gdLst>
                  <a:gd name="T0" fmla="*/ 186 w 197"/>
                  <a:gd name="T1" fmla="*/ 92 h 161"/>
                  <a:gd name="T2" fmla="*/ 185 w 197"/>
                  <a:gd name="T3" fmla="*/ 98 h 161"/>
                  <a:gd name="T4" fmla="*/ 173 w 197"/>
                  <a:gd name="T5" fmla="*/ 141 h 161"/>
                  <a:gd name="T6" fmla="*/ 144 w 197"/>
                  <a:gd name="T7" fmla="*/ 161 h 161"/>
                  <a:gd name="T8" fmla="*/ 55 w 197"/>
                  <a:gd name="T9" fmla="*/ 161 h 161"/>
                  <a:gd name="T10" fmla="*/ 26 w 197"/>
                  <a:gd name="T11" fmla="*/ 141 h 161"/>
                  <a:gd name="T12" fmla="*/ 15 w 197"/>
                  <a:gd name="T13" fmla="*/ 98 h 161"/>
                  <a:gd name="T14" fmla="*/ 14 w 197"/>
                  <a:gd name="T15" fmla="*/ 93 h 161"/>
                  <a:gd name="T16" fmla="*/ 0 w 197"/>
                  <a:gd name="T17" fmla="*/ 76 h 161"/>
                  <a:gd name="T18" fmla="*/ 16 w 197"/>
                  <a:gd name="T19" fmla="*/ 61 h 161"/>
                  <a:gd name="T20" fmla="*/ 38 w 197"/>
                  <a:gd name="T21" fmla="*/ 61 h 161"/>
                  <a:gd name="T22" fmla="*/ 38 w 197"/>
                  <a:gd name="T23" fmla="*/ 60 h 161"/>
                  <a:gd name="T24" fmla="*/ 68 w 197"/>
                  <a:gd name="T25" fmla="*/ 7 h 161"/>
                  <a:gd name="T26" fmla="*/ 83 w 197"/>
                  <a:gd name="T27" fmla="*/ 3 h 161"/>
                  <a:gd name="T28" fmla="*/ 87 w 197"/>
                  <a:gd name="T29" fmla="*/ 17 h 161"/>
                  <a:gd name="T30" fmla="*/ 63 w 197"/>
                  <a:gd name="T31" fmla="*/ 61 h 161"/>
                  <a:gd name="T32" fmla="*/ 132 w 197"/>
                  <a:gd name="T33" fmla="*/ 61 h 161"/>
                  <a:gd name="T34" fmla="*/ 108 w 197"/>
                  <a:gd name="T35" fmla="*/ 17 h 161"/>
                  <a:gd name="T36" fmla="*/ 112 w 197"/>
                  <a:gd name="T37" fmla="*/ 3 h 161"/>
                  <a:gd name="T38" fmla="*/ 126 w 197"/>
                  <a:gd name="T39" fmla="*/ 7 h 161"/>
                  <a:gd name="T40" fmla="*/ 156 w 197"/>
                  <a:gd name="T41" fmla="*/ 60 h 161"/>
                  <a:gd name="T42" fmla="*/ 157 w 197"/>
                  <a:gd name="T43" fmla="*/ 61 h 161"/>
                  <a:gd name="T44" fmla="*/ 181 w 197"/>
                  <a:gd name="T45" fmla="*/ 61 h 161"/>
                  <a:gd name="T46" fmla="*/ 197 w 197"/>
                  <a:gd name="T47" fmla="*/ 76 h 161"/>
                  <a:gd name="T48" fmla="*/ 186 w 197"/>
                  <a:gd name="T49" fmla="*/ 92 h 161"/>
                  <a:gd name="T50" fmla="*/ 69 w 197"/>
                  <a:gd name="T51" fmla="*/ 133 h 161"/>
                  <a:gd name="T52" fmla="*/ 60 w 197"/>
                  <a:gd name="T53" fmla="*/ 98 h 161"/>
                  <a:gd name="T54" fmla="*/ 49 w 197"/>
                  <a:gd name="T55" fmla="*/ 92 h 161"/>
                  <a:gd name="T56" fmla="*/ 43 w 197"/>
                  <a:gd name="T57" fmla="*/ 102 h 161"/>
                  <a:gd name="T58" fmla="*/ 53 w 197"/>
                  <a:gd name="T59" fmla="*/ 137 h 161"/>
                  <a:gd name="T60" fmla="*/ 63 w 197"/>
                  <a:gd name="T61" fmla="*/ 143 h 161"/>
                  <a:gd name="T62" fmla="*/ 69 w 197"/>
                  <a:gd name="T63" fmla="*/ 133 h 161"/>
                  <a:gd name="T64" fmla="*/ 107 w 197"/>
                  <a:gd name="T65" fmla="*/ 99 h 161"/>
                  <a:gd name="T66" fmla="*/ 99 w 197"/>
                  <a:gd name="T67" fmla="*/ 91 h 161"/>
                  <a:gd name="T68" fmla="*/ 90 w 197"/>
                  <a:gd name="T69" fmla="*/ 99 h 161"/>
                  <a:gd name="T70" fmla="*/ 90 w 197"/>
                  <a:gd name="T71" fmla="*/ 135 h 161"/>
                  <a:gd name="T72" fmla="*/ 99 w 197"/>
                  <a:gd name="T73" fmla="*/ 143 h 161"/>
                  <a:gd name="T74" fmla="*/ 107 w 197"/>
                  <a:gd name="T75" fmla="*/ 135 h 161"/>
                  <a:gd name="T76" fmla="*/ 107 w 197"/>
                  <a:gd name="T77" fmla="*/ 99 h 161"/>
                  <a:gd name="T78" fmla="*/ 135 w 197"/>
                  <a:gd name="T79" fmla="*/ 143 h 161"/>
                  <a:gd name="T80" fmla="*/ 145 w 197"/>
                  <a:gd name="T81" fmla="*/ 137 h 161"/>
                  <a:gd name="T82" fmla="*/ 155 w 197"/>
                  <a:gd name="T83" fmla="*/ 102 h 161"/>
                  <a:gd name="T84" fmla="*/ 149 w 197"/>
                  <a:gd name="T85" fmla="*/ 92 h 161"/>
                  <a:gd name="T86" fmla="*/ 138 w 197"/>
                  <a:gd name="T87" fmla="*/ 98 h 161"/>
                  <a:gd name="T88" fmla="*/ 128 w 197"/>
                  <a:gd name="T89" fmla="*/ 133 h 161"/>
                  <a:gd name="T90" fmla="*/ 135 w 197"/>
                  <a:gd name="T91" fmla="*/ 143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97" h="161">
                    <a:moveTo>
                      <a:pt x="186" y="92"/>
                    </a:moveTo>
                    <a:cubicBezTo>
                      <a:pt x="186" y="94"/>
                      <a:pt x="186" y="96"/>
                      <a:pt x="185" y="98"/>
                    </a:cubicBezTo>
                    <a:cubicBezTo>
                      <a:pt x="173" y="141"/>
                      <a:pt x="173" y="141"/>
                      <a:pt x="173" y="141"/>
                    </a:cubicBezTo>
                    <a:cubicBezTo>
                      <a:pt x="170" y="153"/>
                      <a:pt x="157" y="161"/>
                      <a:pt x="144" y="161"/>
                    </a:cubicBezTo>
                    <a:cubicBezTo>
                      <a:pt x="55" y="161"/>
                      <a:pt x="55" y="161"/>
                      <a:pt x="55" y="161"/>
                    </a:cubicBezTo>
                    <a:cubicBezTo>
                      <a:pt x="42" y="161"/>
                      <a:pt x="29" y="153"/>
                      <a:pt x="26" y="141"/>
                    </a:cubicBezTo>
                    <a:cubicBezTo>
                      <a:pt x="15" y="98"/>
                      <a:pt x="15" y="98"/>
                      <a:pt x="15" y="98"/>
                    </a:cubicBezTo>
                    <a:cubicBezTo>
                      <a:pt x="14" y="96"/>
                      <a:pt x="14" y="95"/>
                      <a:pt x="14" y="93"/>
                    </a:cubicBezTo>
                    <a:cubicBezTo>
                      <a:pt x="6" y="92"/>
                      <a:pt x="0" y="85"/>
                      <a:pt x="0" y="76"/>
                    </a:cubicBezTo>
                    <a:cubicBezTo>
                      <a:pt x="0" y="67"/>
                      <a:pt x="8" y="61"/>
                      <a:pt x="16" y="61"/>
                    </a:cubicBezTo>
                    <a:cubicBezTo>
                      <a:pt x="38" y="61"/>
                      <a:pt x="38" y="61"/>
                      <a:pt x="38" y="61"/>
                    </a:cubicBezTo>
                    <a:cubicBezTo>
                      <a:pt x="38" y="61"/>
                      <a:pt x="38" y="61"/>
                      <a:pt x="38" y="60"/>
                    </a:cubicBezTo>
                    <a:cubicBezTo>
                      <a:pt x="68" y="7"/>
                      <a:pt x="68" y="7"/>
                      <a:pt x="68" y="7"/>
                    </a:cubicBezTo>
                    <a:cubicBezTo>
                      <a:pt x="71" y="2"/>
                      <a:pt x="78" y="0"/>
                      <a:pt x="83" y="3"/>
                    </a:cubicBezTo>
                    <a:cubicBezTo>
                      <a:pt x="88" y="6"/>
                      <a:pt x="90" y="12"/>
                      <a:pt x="87" y="17"/>
                    </a:cubicBezTo>
                    <a:cubicBezTo>
                      <a:pt x="63" y="61"/>
                      <a:pt x="63" y="61"/>
                      <a:pt x="63" y="61"/>
                    </a:cubicBezTo>
                    <a:cubicBezTo>
                      <a:pt x="132" y="61"/>
                      <a:pt x="132" y="61"/>
                      <a:pt x="132" y="61"/>
                    </a:cubicBezTo>
                    <a:cubicBezTo>
                      <a:pt x="108" y="17"/>
                      <a:pt x="108" y="17"/>
                      <a:pt x="108" y="17"/>
                    </a:cubicBezTo>
                    <a:cubicBezTo>
                      <a:pt x="105" y="12"/>
                      <a:pt x="107" y="6"/>
                      <a:pt x="112" y="3"/>
                    </a:cubicBezTo>
                    <a:cubicBezTo>
                      <a:pt x="117" y="0"/>
                      <a:pt x="123" y="2"/>
                      <a:pt x="126" y="7"/>
                    </a:cubicBezTo>
                    <a:cubicBezTo>
                      <a:pt x="156" y="60"/>
                      <a:pt x="156" y="60"/>
                      <a:pt x="156" y="60"/>
                    </a:cubicBezTo>
                    <a:cubicBezTo>
                      <a:pt x="156" y="61"/>
                      <a:pt x="156" y="61"/>
                      <a:pt x="157" y="61"/>
                    </a:cubicBezTo>
                    <a:cubicBezTo>
                      <a:pt x="181" y="61"/>
                      <a:pt x="181" y="61"/>
                      <a:pt x="181" y="61"/>
                    </a:cubicBezTo>
                    <a:cubicBezTo>
                      <a:pt x="190" y="61"/>
                      <a:pt x="197" y="67"/>
                      <a:pt x="197" y="76"/>
                    </a:cubicBezTo>
                    <a:cubicBezTo>
                      <a:pt x="197" y="84"/>
                      <a:pt x="192" y="90"/>
                      <a:pt x="186" y="92"/>
                    </a:cubicBezTo>
                    <a:close/>
                    <a:moveTo>
                      <a:pt x="69" y="133"/>
                    </a:moveTo>
                    <a:cubicBezTo>
                      <a:pt x="60" y="98"/>
                      <a:pt x="60" y="98"/>
                      <a:pt x="60" y="98"/>
                    </a:cubicBezTo>
                    <a:cubicBezTo>
                      <a:pt x="58" y="94"/>
                      <a:pt x="54" y="91"/>
                      <a:pt x="49" y="92"/>
                    </a:cubicBezTo>
                    <a:cubicBezTo>
                      <a:pt x="44" y="93"/>
                      <a:pt x="42" y="98"/>
                      <a:pt x="43" y="102"/>
                    </a:cubicBezTo>
                    <a:cubicBezTo>
                      <a:pt x="53" y="137"/>
                      <a:pt x="53" y="137"/>
                      <a:pt x="53" y="137"/>
                    </a:cubicBezTo>
                    <a:cubicBezTo>
                      <a:pt x="54" y="141"/>
                      <a:pt x="59" y="144"/>
                      <a:pt x="63" y="143"/>
                    </a:cubicBezTo>
                    <a:cubicBezTo>
                      <a:pt x="68" y="141"/>
                      <a:pt x="71" y="137"/>
                      <a:pt x="69" y="133"/>
                    </a:cubicBezTo>
                    <a:close/>
                    <a:moveTo>
                      <a:pt x="107" y="99"/>
                    </a:moveTo>
                    <a:cubicBezTo>
                      <a:pt x="107" y="95"/>
                      <a:pt x="103" y="91"/>
                      <a:pt x="99" y="91"/>
                    </a:cubicBezTo>
                    <a:cubicBezTo>
                      <a:pt x="94" y="91"/>
                      <a:pt x="90" y="95"/>
                      <a:pt x="90" y="99"/>
                    </a:cubicBezTo>
                    <a:cubicBezTo>
                      <a:pt x="90" y="135"/>
                      <a:pt x="90" y="135"/>
                      <a:pt x="90" y="135"/>
                    </a:cubicBezTo>
                    <a:cubicBezTo>
                      <a:pt x="90" y="140"/>
                      <a:pt x="94" y="143"/>
                      <a:pt x="99" y="143"/>
                    </a:cubicBezTo>
                    <a:cubicBezTo>
                      <a:pt x="103" y="143"/>
                      <a:pt x="107" y="140"/>
                      <a:pt x="107" y="135"/>
                    </a:cubicBezTo>
                    <a:lnTo>
                      <a:pt x="107" y="99"/>
                    </a:lnTo>
                    <a:close/>
                    <a:moveTo>
                      <a:pt x="135" y="143"/>
                    </a:moveTo>
                    <a:cubicBezTo>
                      <a:pt x="139" y="144"/>
                      <a:pt x="144" y="141"/>
                      <a:pt x="145" y="137"/>
                    </a:cubicBezTo>
                    <a:cubicBezTo>
                      <a:pt x="155" y="102"/>
                      <a:pt x="155" y="102"/>
                      <a:pt x="155" y="102"/>
                    </a:cubicBezTo>
                    <a:cubicBezTo>
                      <a:pt x="156" y="98"/>
                      <a:pt x="154" y="93"/>
                      <a:pt x="149" y="92"/>
                    </a:cubicBezTo>
                    <a:cubicBezTo>
                      <a:pt x="144" y="91"/>
                      <a:pt x="140" y="94"/>
                      <a:pt x="138" y="98"/>
                    </a:cubicBezTo>
                    <a:cubicBezTo>
                      <a:pt x="128" y="133"/>
                      <a:pt x="128" y="133"/>
                      <a:pt x="128" y="133"/>
                    </a:cubicBezTo>
                    <a:cubicBezTo>
                      <a:pt x="127" y="137"/>
                      <a:pt x="130" y="141"/>
                      <a:pt x="135" y="14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endParaRPr>
              </a:p>
            </p:txBody>
          </p:sp>
          <p:sp>
            <p:nvSpPr>
              <p:cNvPr id="63" name="Freeform 7"/>
              <p:cNvSpPr>
                <a:spLocks noEditPoints="1"/>
              </p:cNvSpPr>
              <p:nvPr/>
            </p:nvSpPr>
            <p:spPr bwMode="auto">
              <a:xfrm rot="20058153">
                <a:off x="211755" y="2353941"/>
                <a:ext cx="687388" cy="722312"/>
              </a:xfrm>
              <a:custGeom>
                <a:avLst/>
                <a:gdLst>
                  <a:gd name="T0" fmla="*/ 164 w 183"/>
                  <a:gd name="T1" fmla="*/ 192 h 192"/>
                  <a:gd name="T2" fmla="*/ 19 w 183"/>
                  <a:gd name="T3" fmla="*/ 192 h 192"/>
                  <a:gd name="T4" fmla="*/ 2 w 183"/>
                  <a:gd name="T5" fmla="*/ 170 h 192"/>
                  <a:gd name="T6" fmla="*/ 18 w 183"/>
                  <a:gd name="T7" fmla="*/ 58 h 192"/>
                  <a:gd name="T8" fmla="*/ 36 w 183"/>
                  <a:gd name="T9" fmla="*/ 44 h 192"/>
                  <a:gd name="T10" fmla="*/ 45 w 183"/>
                  <a:gd name="T11" fmla="*/ 44 h 192"/>
                  <a:gd name="T12" fmla="*/ 91 w 183"/>
                  <a:gd name="T13" fmla="*/ 0 h 192"/>
                  <a:gd name="T14" fmla="*/ 137 w 183"/>
                  <a:gd name="T15" fmla="*/ 44 h 192"/>
                  <a:gd name="T16" fmla="*/ 147 w 183"/>
                  <a:gd name="T17" fmla="*/ 44 h 192"/>
                  <a:gd name="T18" fmla="*/ 165 w 183"/>
                  <a:gd name="T19" fmla="*/ 58 h 192"/>
                  <a:gd name="T20" fmla="*/ 181 w 183"/>
                  <a:gd name="T21" fmla="*/ 170 h 192"/>
                  <a:gd name="T22" fmla="*/ 164 w 183"/>
                  <a:gd name="T23" fmla="*/ 192 h 192"/>
                  <a:gd name="T24" fmla="*/ 39 w 183"/>
                  <a:gd name="T25" fmla="*/ 76 h 192"/>
                  <a:gd name="T26" fmla="*/ 50 w 183"/>
                  <a:gd name="T27" fmla="*/ 88 h 192"/>
                  <a:gd name="T28" fmla="*/ 61 w 183"/>
                  <a:gd name="T29" fmla="*/ 76 h 192"/>
                  <a:gd name="T30" fmla="*/ 50 w 183"/>
                  <a:gd name="T31" fmla="*/ 65 h 192"/>
                  <a:gd name="T32" fmla="*/ 39 w 183"/>
                  <a:gd name="T33" fmla="*/ 76 h 192"/>
                  <a:gd name="T34" fmla="*/ 91 w 183"/>
                  <a:gd name="T35" fmla="*/ 8 h 192"/>
                  <a:gd name="T36" fmla="*/ 52 w 183"/>
                  <a:gd name="T37" fmla="*/ 44 h 192"/>
                  <a:gd name="T38" fmla="*/ 130 w 183"/>
                  <a:gd name="T39" fmla="*/ 44 h 192"/>
                  <a:gd name="T40" fmla="*/ 91 w 183"/>
                  <a:gd name="T41" fmla="*/ 8 h 192"/>
                  <a:gd name="T42" fmla="*/ 134 w 183"/>
                  <a:gd name="T43" fmla="*/ 65 h 192"/>
                  <a:gd name="T44" fmla="*/ 122 w 183"/>
                  <a:gd name="T45" fmla="*/ 76 h 192"/>
                  <a:gd name="T46" fmla="*/ 134 w 183"/>
                  <a:gd name="T47" fmla="*/ 88 h 192"/>
                  <a:gd name="T48" fmla="*/ 145 w 183"/>
                  <a:gd name="T49" fmla="*/ 76 h 192"/>
                  <a:gd name="T50" fmla="*/ 134 w 183"/>
                  <a:gd name="T51" fmla="*/ 65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83" h="192">
                    <a:moveTo>
                      <a:pt x="164" y="192"/>
                    </a:moveTo>
                    <a:cubicBezTo>
                      <a:pt x="19" y="192"/>
                      <a:pt x="19" y="192"/>
                      <a:pt x="19" y="192"/>
                    </a:cubicBezTo>
                    <a:cubicBezTo>
                      <a:pt x="8" y="192"/>
                      <a:pt x="0" y="182"/>
                      <a:pt x="2" y="170"/>
                    </a:cubicBezTo>
                    <a:cubicBezTo>
                      <a:pt x="18" y="58"/>
                      <a:pt x="18" y="58"/>
                      <a:pt x="18" y="58"/>
                    </a:cubicBezTo>
                    <a:cubicBezTo>
                      <a:pt x="19" y="50"/>
                      <a:pt x="27" y="44"/>
                      <a:pt x="36" y="44"/>
                    </a:cubicBezTo>
                    <a:cubicBezTo>
                      <a:pt x="45" y="44"/>
                      <a:pt x="45" y="44"/>
                      <a:pt x="45" y="44"/>
                    </a:cubicBezTo>
                    <a:cubicBezTo>
                      <a:pt x="46" y="15"/>
                      <a:pt x="66" y="0"/>
                      <a:pt x="91" y="0"/>
                    </a:cubicBezTo>
                    <a:cubicBezTo>
                      <a:pt x="116" y="0"/>
                      <a:pt x="136" y="15"/>
                      <a:pt x="137" y="44"/>
                    </a:cubicBezTo>
                    <a:cubicBezTo>
                      <a:pt x="147" y="44"/>
                      <a:pt x="147" y="44"/>
                      <a:pt x="147" y="44"/>
                    </a:cubicBezTo>
                    <a:cubicBezTo>
                      <a:pt x="156" y="44"/>
                      <a:pt x="164" y="50"/>
                      <a:pt x="165" y="58"/>
                    </a:cubicBezTo>
                    <a:cubicBezTo>
                      <a:pt x="181" y="170"/>
                      <a:pt x="181" y="170"/>
                      <a:pt x="181" y="170"/>
                    </a:cubicBezTo>
                    <a:cubicBezTo>
                      <a:pt x="183" y="182"/>
                      <a:pt x="175" y="192"/>
                      <a:pt x="164" y="192"/>
                    </a:cubicBezTo>
                    <a:close/>
                    <a:moveTo>
                      <a:pt x="39" y="76"/>
                    </a:moveTo>
                    <a:cubicBezTo>
                      <a:pt x="39" y="82"/>
                      <a:pt x="44" y="88"/>
                      <a:pt x="50" y="88"/>
                    </a:cubicBezTo>
                    <a:cubicBezTo>
                      <a:pt x="56" y="88"/>
                      <a:pt x="61" y="82"/>
                      <a:pt x="61" y="76"/>
                    </a:cubicBezTo>
                    <a:cubicBezTo>
                      <a:pt x="61" y="70"/>
                      <a:pt x="56" y="65"/>
                      <a:pt x="50" y="65"/>
                    </a:cubicBezTo>
                    <a:cubicBezTo>
                      <a:pt x="44" y="65"/>
                      <a:pt x="39" y="70"/>
                      <a:pt x="39" y="76"/>
                    </a:cubicBezTo>
                    <a:close/>
                    <a:moveTo>
                      <a:pt x="91" y="8"/>
                    </a:moveTo>
                    <a:cubicBezTo>
                      <a:pt x="70" y="8"/>
                      <a:pt x="54" y="20"/>
                      <a:pt x="52" y="44"/>
                    </a:cubicBezTo>
                    <a:cubicBezTo>
                      <a:pt x="130" y="44"/>
                      <a:pt x="130" y="44"/>
                      <a:pt x="130" y="44"/>
                    </a:cubicBezTo>
                    <a:cubicBezTo>
                      <a:pt x="129" y="20"/>
                      <a:pt x="112" y="8"/>
                      <a:pt x="91" y="8"/>
                    </a:cubicBezTo>
                    <a:close/>
                    <a:moveTo>
                      <a:pt x="134" y="65"/>
                    </a:moveTo>
                    <a:cubicBezTo>
                      <a:pt x="128" y="65"/>
                      <a:pt x="122" y="70"/>
                      <a:pt x="122" y="76"/>
                    </a:cubicBezTo>
                    <a:cubicBezTo>
                      <a:pt x="122" y="82"/>
                      <a:pt x="128" y="88"/>
                      <a:pt x="134" y="88"/>
                    </a:cubicBezTo>
                    <a:cubicBezTo>
                      <a:pt x="140" y="88"/>
                      <a:pt x="145" y="82"/>
                      <a:pt x="145" y="76"/>
                    </a:cubicBezTo>
                    <a:cubicBezTo>
                      <a:pt x="145" y="70"/>
                      <a:pt x="140" y="65"/>
                      <a:pt x="134" y="6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endParaRPr>
              </a:p>
            </p:txBody>
          </p:sp>
          <p:sp>
            <p:nvSpPr>
              <p:cNvPr id="64" name="Freeform 8"/>
              <p:cNvSpPr>
                <a:spLocks noEditPoints="1"/>
              </p:cNvSpPr>
              <p:nvPr/>
            </p:nvSpPr>
            <p:spPr bwMode="auto">
              <a:xfrm rot="1164480">
                <a:off x="2102295" y="215951"/>
                <a:ext cx="720725" cy="695325"/>
              </a:xfrm>
              <a:custGeom>
                <a:avLst/>
                <a:gdLst>
                  <a:gd name="T0" fmla="*/ 165 w 192"/>
                  <a:gd name="T1" fmla="*/ 65 h 185"/>
                  <a:gd name="T2" fmla="*/ 192 w 192"/>
                  <a:gd name="T3" fmla="*/ 137 h 185"/>
                  <a:gd name="T4" fmla="*/ 0 w 192"/>
                  <a:gd name="T5" fmla="*/ 185 h 185"/>
                  <a:gd name="T6" fmla="*/ 11 w 192"/>
                  <a:gd name="T7" fmla="*/ 137 h 185"/>
                  <a:gd name="T8" fmla="*/ 43 w 192"/>
                  <a:gd name="T9" fmla="*/ 49 h 185"/>
                  <a:gd name="T10" fmla="*/ 105 w 192"/>
                  <a:gd name="T11" fmla="*/ 49 h 185"/>
                  <a:gd name="T12" fmla="*/ 112 w 192"/>
                  <a:gd name="T13" fmla="*/ 36 h 185"/>
                  <a:gd name="T14" fmla="*/ 83 w 192"/>
                  <a:gd name="T15" fmla="*/ 0 h 185"/>
                  <a:gd name="T16" fmla="*/ 164 w 192"/>
                  <a:gd name="T17" fmla="*/ 36 h 185"/>
                  <a:gd name="T18" fmla="*/ 136 w 192"/>
                  <a:gd name="T19" fmla="*/ 49 h 185"/>
                  <a:gd name="T20" fmla="*/ 148 w 192"/>
                  <a:gd name="T21" fmla="*/ 28 h 185"/>
                  <a:gd name="T22" fmla="*/ 100 w 192"/>
                  <a:gd name="T23" fmla="*/ 9 h 185"/>
                  <a:gd name="T24" fmla="*/ 148 w 192"/>
                  <a:gd name="T25" fmla="*/ 28 h 185"/>
                  <a:gd name="T26" fmla="*/ 148 w 192"/>
                  <a:gd name="T27" fmla="*/ 104 h 185"/>
                  <a:gd name="T28" fmla="*/ 136 w 192"/>
                  <a:gd name="T29" fmla="*/ 92 h 185"/>
                  <a:gd name="T30" fmla="*/ 136 w 192"/>
                  <a:gd name="T31" fmla="*/ 116 h 185"/>
                  <a:gd name="T32" fmla="*/ 148 w 192"/>
                  <a:gd name="T33" fmla="*/ 128 h 185"/>
                  <a:gd name="T34" fmla="*/ 136 w 192"/>
                  <a:gd name="T35" fmla="*/ 116 h 185"/>
                  <a:gd name="T36" fmla="*/ 124 w 192"/>
                  <a:gd name="T37" fmla="*/ 104 h 185"/>
                  <a:gd name="T38" fmla="*/ 112 w 192"/>
                  <a:gd name="T39" fmla="*/ 92 h 185"/>
                  <a:gd name="T40" fmla="*/ 112 w 192"/>
                  <a:gd name="T41" fmla="*/ 116 h 185"/>
                  <a:gd name="T42" fmla="*/ 124 w 192"/>
                  <a:gd name="T43" fmla="*/ 128 h 185"/>
                  <a:gd name="T44" fmla="*/ 112 w 192"/>
                  <a:gd name="T45" fmla="*/ 116 h 185"/>
                  <a:gd name="T46" fmla="*/ 124 w 192"/>
                  <a:gd name="T47" fmla="*/ 80 h 185"/>
                  <a:gd name="T48" fmla="*/ 112 w 192"/>
                  <a:gd name="T49" fmla="*/ 68 h 185"/>
                  <a:gd name="T50" fmla="*/ 136 w 192"/>
                  <a:gd name="T51" fmla="*/ 68 h 185"/>
                  <a:gd name="T52" fmla="*/ 148 w 192"/>
                  <a:gd name="T53" fmla="*/ 80 h 185"/>
                  <a:gd name="T54" fmla="*/ 136 w 192"/>
                  <a:gd name="T55" fmla="*/ 68 h 185"/>
                  <a:gd name="T56" fmla="*/ 12 w 192"/>
                  <a:gd name="T57" fmla="*/ 168 h 185"/>
                  <a:gd name="T58" fmla="*/ 179 w 192"/>
                  <a:gd name="T59" fmla="*/ 148 h 185"/>
                  <a:gd name="T60" fmla="*/ 96 w 192"/>
                  <a:gd name="T61" fmla="*/ 68 h 185"/>
                  <a:gd name="T62" fmla="*/ 36 w 192"/>
                  <a:gd name="T63" fmla="*/ 96 h 185"/>
                  <a:gd name="T64" fmla="*/ 96 w 192"/>
                  <a:gd name="T65" fmla="*/ 68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92" h="185">
                    <a:moveTo>
                      <a:pt x="147" y="49"/>
                    </a:moveTo>
                    <a:cubicBezTo>
                      <a:pt x="157" y="49"/>
                      <a:pt x="165" y="57"/>
                      <a:pt x="165" y="65"/>
                    </a:cubicBezTo>
                    <a:cubicBezTo>
                      <a:pt x="180" y="137"/>
                      <a:pt x="180" y="137"/>
                      <a:pt x="180" y="137"/>
                    </a:cubicBezTo>
                    <a:cubicBezTo>
                      <a:pt x="192" y="137"/>
                      <a:pt x="192" y="137"/>
                      <a:pt x="192" y="137"/>
                    </a:cubicBezTo>
                    <a:cubicBezTo>
                      <a:pt x="192" y="185"/>
                      <a:pt x="192" y="185"/>
                      <a:pt x="192" y="185"/>
                    </a:cubicBezTo>
                    <a:cubicBezTo>
                      <a:pt x="0" y="185"/>
                      <a:pt x="0" y="185"/>
                      <a:pt x="0" y="185"/>
                    </a:cubicBezTo>
                    <a:cubicBezTo>
                      <a:pt x="0" y="137"/>
                      <a:pt x="0" y="137"/>
                      <a:pt x="0" y="137"/>
                    </a:cubicBezTo>
                    <a:cubicBezTo>
                      <a:pt x="11" y="137"/>
                      <a:pt x="11" y="137"/>
                      <a:pt x="11" y="137"/>
                    </a:cubicBezTo>
                    <a:cubicBezTo>
                      <a:pt x="25" y="65"/>
                      <a:pt x="25" y="65"/>
                      <a:pt x="25" y="65"/>
                    </a:cubicBezTo>
                    <a:cubicBezTo>
                      <a:pt x="25" y="57"/>
                      <a:pt x="33" y="49"/>
                      <a:pt x="43" y="49"/>
                    </a:cubicBezTo>
                    <a:cubicBezTo>
                      <a:pt x="43" y="49"/>
                      <a:pt x="70" y="49"/>
                      <a:pt x="95" y="49"/>
                    </a:cubicBezTo>
                    <a:cubicBezTo>
                      <a:pt x="98" y="49"/>
                      <a:pt x="101" y="49"/>
                      <a:pt x="105" y="49"/>
                    </a:cubicBezTo>
                    <a:cubicBezTo>
                      <a:pt x="107" y="49"/>
                      <a:pt x="110" y="49"/>
                      <a:pt x="112" y="49"/>
                    </a:cubicBezTo>
                    <a:cubicBezTo>
                      <a:pt x="112" y="36"/>
                      <a:pt x="112" y="36"/>
                      <a:pt x="112" y="36"/>
                    </a:cubicBezTo>
                    <a:cubicBezTo>
                      <a:pt x="83" y="36"/>
                      <a:pt x="83" y="36"/>
                      <a:pt x="83" y="36"/>
                    </a:cubicBezTo>
                    <a:cubicBezTo>
                      <a:pt x="83" y="0"/>
                      <a:pt x="83" y="0"/>
                      <a:pt x="83" y="0"/>
                    </a:cubicBezTo>
                    <a:cubicBezTo>
                      <a:pt x="164" y="0"/>
                      <a:pt x="164" y="0"/>
                      <a:pt x="164" y="0"/>
                    </a:cubicBezTo>
                    <a:cubicBezTo>
                      <a:pt x="164" y="36"/>
                      <a:pt x="164" y="36"/>
                      <a:pt x="164" y="36"/>
                    </a:cubicBezTo>
                    <a:cubicBezTo>
                      <a:pt x="136" y="36"/>
                      <a:pt x="136" y="36"/>
                      <a:pt x="136" y="36"/>
                    </a:cubicBezTo>
                    <a:cubicBezTo>
                      <a:pt x="136" y="49"/>
                      <a:pt x="136" y="49"/>
                      <a:pt x="136" y="49"/>
                    </a:cubicBezTo>
                    <a:cubicBezTo>
                      <a:pt x="142" y="49"/>
                      <a:pt x="147" y="49"/>
                      <a:pt x="147" y="49"/>
                    </a:cubicBezTo>
                    <a:close/>
                    <a:moveTo>
                      <a:pt x="148" y="28"/>
                    </a:moveTo>
                    <a:cubicBezTo>
                      <a:pt x="148" y="9"/>
                      <a:pt x="148" y="9"/>
                      <a:pt x="148" y="9"/>
                    </a:cubicBezTo>
                    <a:cubicBezTo>
                      <a:pt x="100" y="9"/>
                      <a:pt x="100" y="9"/>
                      <a:pt x="100" y="9"/>
                    </a:cubicBezTo>
                    <a:cubicBezTo>
                      <a:pt x="100" y="28"/>
                      <a:pt x="100" y="28"/>
                      <a:pt x="100" y="28"/>
                    </a:cubicBezTo>
                    <a:lnTo>
                      <a:pt x="148" y="28"/>
                    </a:lnTo>
                    <a:close/>
                    <a:moveTo>
                      <a:pt x="136" y="104"/>
                    </a:moveTo>
                    <a:cubicBezTo>
                      <a:pt x="148" y="104"/>
                      <a:pt x="148" y="104"/>
                      <a:pt x="148" y="104"/>
                    </a:cubicBezTo>
                    <a:cubicBezTo>
                      <a:pt x="148" y="92"/>
                      <a:pt x="148" y="92"/>
                      <a:pt x="148" y="92"/>
                    </a:cubicBezTo>
                    <a:cubicBezTo>
                      <a:pt x="136" y="92"/>
                      <a:pt x="136" y="92"/>
                      <a:pt x="136" y="92"/>
                    </a:cubicBezTo>
                    <a:lnTo>
                      <a:pt x="136" y="104"/>
                    </a:lnTo>
                    <a:close/>
                    <a:moveTo>
                      <a:pt x="136" y="116"/>
                    </a:moveTo>
                    <a:cubicBezTo>
                      <a:pt x="136" y="128"/>
                      <a:pt x="136" y="128"/>
                      <a:pt x="136" y="128"/>
                    </a:cubicBezTo>
                    <a:cubicBezTo>
                      <a:pt x="140" y="128"/>
                      <a:pt x="142" y="128"/>
                      <a:pt x="148" y="128"/>
                    </a:cubicBezTo>
                    <a:cubicBezTo>
                      <a:pt x="148" y="116"/>
                      <a:pt x="148" y="116"/>
                      <a:pt x="148" y="116"/>
                    </a:cubicBezTo>
                    <a:lnTo>
                      <a:pt x="136" y="116"/>
                    </a:lnTo>
                    <a:close/>
                    <a:moveTo>
                      <a:pt x="112" y="104"/>
                    </a:moveTo>
                    <a:cubicBezTo>
                      <a:pt x="124" y="104"/>
                      <a:pt x="124" y="104"/>
                      <a:pt x="124" y="104"/>
                    </a:cubicBezTo>
                    <a:cubicBezTo>
                      <a:pt x="124" y="92"/>
                      <a:pt x="124" y="92"/>
                      <a:pt x="124" y="92"/>
                    </a:cubicBezTo>
                    <a:cubicBezTo>
                      <a:pt x="112" y="92"/>
                      <a:pt x="112" y="92"/>
                      <a:pt x="112" y="92"/>
                    </a:cubicBezTo>
                    <a:lnTo>
                      <a:pt x="112" y="104"/>
                    </a:lnTo>
                    <a:close/>
                    <a:moveTo>
                      <a:pt x="112" y="116"/>
                    </a:moveTo>
                    <a:cubicBezTo>
                      <a:pt x="112" y="128"/>
                      <a:pt x="112" y="128"/>
                      <a:pt x="112" y="128"/>
                    </a:cubicBezTo>
                    <a:cubicBezTo>
                      <a:pt x="117" y="128"/>
                      <a:pt x="120" y="128"/>
                      <a:pt x="124" y="128"/>
                    </a:cubicBezTo>
                    <a:cubicBezTo>
                      <a:pt x="124" y="116"/>
                      <a:pt x="124" y="116"/>
                      <a:pt x="124" y="116"/>
                    </a:cubicBezTo>
                    <a:lnTo>
                      <a:pt x="112" y="116"/>
                    </a:lnTo>
                    <a:close/>
                    <a:moveTo>
                      <a:pt x="112" y="80"/>
                    </a:moveTo>
                    <a:cubicBezTo>
                      <a:pt x="124" y="80"/>
                      <a:pt x="124" y="80"/>
                      <a:pt x="124" y="80"/>
                    </a:cubicBezTo>
                    <a:cubicBezTo>
                      <a:pt x="124" y="68"/>
                      <a:pt x="124" y="68"/>
                      <a:pt x="124" y="68"/>
                    </a:cubicBezTo>
                    <a:cubicBezTo>
                      <a:pt x="120" y="68"/>
                      <a:pt x="117" y="68"/>
                      <a:pt x="112" y="68"/>
                    </a:cubicBezTo>
                    <a:lnTo>
                      <a:pt x="112" y="80"/>
                    </a:lnTo>
                    <a:close/>
                    <a:moveTo>
                      <a:pt x="136" y="68"/>
                    </a:moveTo>
                    <a:cubicBezTo>
                      <a:pt x="136" y="80"/>
                      <a:pt x="136" y="80"/>
                      <a:pt x="136" y="80"/>
                    </a:cubicBezTo>
                    <a:cubicBezTo>
                      <a:pt x="148" y="80"/>
                      <a:pt x="148" y="80"/>
                      <a:pt x="148" y="80"/>
                    </a:cubicBezTo>
                    <a:cubicBezTo>
                      <a:pt x="148" y="68"/>
                      <a:pt x="148" y="68"/>
                      <a:pt x="148" y="68"/>
                    </a:cubicBezTo>
                    <a:cubicBezTo>
                      <a:pt x="138" y="68"/>
                      <a:pt x="142" y="68"/>
                      <a:pt x="136" y="68"/>
                    </a:cubicBezTo>
                    <a:close/>
                    <a:moveTo>
                      <a:pt x="12" y="148"/>
                    </a:moveTo>
                    <a:cubicBezTo>
                      <a:pt x="12" y="168"/>
                      <a:pt x="12" y="168"/>
                      <a:pt x="12" y="168"/>
                    </a:cubicBezTo>
                    <a:cubicBezTo>
                      <a:pt x="179" y="168"/>
                      <a:pt x="179" y="168"/>
                      <a:pt x="179" y="168"/>
                    </a:cubicBezTo>
                    <a:cubicBezTo>
                      <a:pt x="179" y="148"/>
                      <a:pt x="179" y="148"/>
                      <a:pt x="179" y="148"/>
                    </a:cubicBezTo>
                    <a:lnTo>
                      <a:pt x="12" y="148"/>
                    </a:lnTo>
                    <a:close/>
                    <a:moveTo>
                      <a:pt x="96" y="68"/>
                    </a:moveTo>
                    <a:cubicBezTo>
                      <a:pt x="57" y="68"/>
                      <a:pt x="52" y="68"/>
                      <a:pt x="36" y="68"/>
                    </a:cubicBezTo>
                    <a:cubicBezTo>
                      <a:pt x="36" y="96"/>
                      <a:pt x="36" y="96"/>
                      <a:pt x="36" y="96"/>
                    </a:cubicBezTo>
                    <a:cubicBezTo>
                      <a:pt x="51" y="96"/>
                      <a:pt x="75" y="96"/>
                      <a:pt x="96" y="96"/>
                    </a:cubicBezTo>
                    <a:lnTo>
                      <a:pt x="96" y="6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endParaRPr>
              </a:p>
            </p:txBody>
          </p:sp>
          <p:sp>
            <p:nvSpPr>
              <p:cNvPr id="65" name="Freeform 10"/>
              <p:cNvSpPr>
                <a:spLocks noEditPoints="1"/>
              </p:cNvSpPr>
              <p:nvPr/>
            </p:nvSpPr>
            <p:spPr bwMode="auto">
              <a:xfrm rot="18356885">
                <a:off x="1052002" y="4785985"/>
                <a:ext cx="566738" cy="752475"/>
              </a:xfrm>
              <a:custGeom>
                <a:avLst/>
                <a:gdLst>
                  <a:gd name="T0" fmla="*/ 9 w 151"/>
                  <a:gd name="T1" fmla="*/ 0 h 200"/>
                  <a:gd name="T2" fmla="*/ 0 w 151"/>
                  <a:gd name="T3" fmla="*/ 191 h 200"/>
                  <a:gd name="T4" fmla="*/ 142 w 151"/>
                  <a:gd name="T5" fmla="*/ 200 h 200"/>
                  <a:gd name="T6" fmla="*/ 151 w 151"/>
                  <a:gd name="T7" fmla="*/ 10 h 200"/>
                  <a:gd name="T8" fmla="*/ 50 w 151"/>
                  <a:gd name="T9" fmla="*/ 161 h 200"/>
                  <a:gd name="T10" fmla="*/ 29 w 151"/>
                  <a:gd name="T11" fmla="*/ 165 h 200"/>
                  <a:gd name="T12" fmla="*/ 24 w 151"/>
                  <a:gd name="T13" fmla="*/ 152 h 200"/>
                  <a:gd name="T14" fmla="*/ 46 w 151"/>
                  <a:gd name="T15" fmla="*/ 148 h 200"/>
                  <a:gd name="T16" fmla="*/ 50 w 151"/>
                  <a:gd name="T17" fmla="*/ 161 h 200"/>
                  <a:gd name="T18" fmla="*/ 46 w 151"/>
                  <a:gd name="T19" fmla="*/ 137 h 200"/>
                  <a:gd name="T20" fmla="*/ 24 w 151"/>
                  <a:gd name="T21" fmla="*/ 133 h 200"/>
                  <a:gd name="T22" fmla="*/ 29 w 151"/>
                  <a:gd name="T23" fmla="*/ 120 h 200"/>
                  <a:gd name="T24" fmla="*/ 50 w 151"/>
                  <a:gd name="T25" fmla="*/ 124 h 200"/>
                  <a:gd name="T26" fmla="*/ 50 w 151"/>
                  <a:gd name="T27" fmla="*/ 105 h 200"/>
                  <a:gd name="T28" fmla="*/ 29 w 151"/>
                  <a:gd name="T29" fmla="*/ 109 h 200"/>
                  <a:gd name="T30" fmla="*/ 24 w 151"/>
                  <a:gd name="T31" fmla="*/ 96 h 200"/>
                  <a:gd name="T32" fmla="*/ 46 w 151"/>
                  <a:gd name="T33" fmla="*/ 92 h 200"/>
                  <a:gd name="T34" fmla="*/ 50 w 151"/>
                  <a:gd name="T35" fmla="*/ 105 h 200"/>
                  <a:gd name="T36" fmla="*/ 83 w 151"/>
                  <a:gd name="T37" fmla="*/ 165 h 200"/>
                  <a:gd name="T38" fmla="*/ 63 w 151"/>
                  <a:gd name="T39" fmla="*/ 161 h 200"/>
                  <a:gd name="T40" fmla="*/ 67 w 151"/>
                  <a:gd name="T41" fmla="*/ 148 h 200"/>
                  <a:gd name="T42" fmla="*/ 88 w 151"/>
                  <a:gd name="T43" fmla="*/ 152 h 200"/>
                  <a:gd name="T44" fmla="*/ 88 w 151"/>
                  <a:gd name="T45" fmla="*/ 133 h 200"/>
                  <a:gd name="T46" fmla="*/ 67 w 151"/>
                  <a:gd name="T47" fmla="*/ 137 h 200"/>
                  <a:gd name="T48" fmla="*/ 63 w 151"/>
                  <a:gd name="T49" fmla="*/ 124 h 200"/>
                  <a:gd name="T50" fmla="*/ 83 w 151"/>
                  <a:gd name="T51" fmla="*/ 120 h 200"/>
                  <a:gd name="T52" fmla="*/ 88 w 151"/>
                  <a:gd name="T53" fmla="*/ 133 h 200"/>
                  <a:gd name="T54" fmla="*/ 83 w 151"/>
                  <a:gd name="T55" fmla="*/ 109 h 200"/>
                  <a:gd name="T56" fmla="*/ 63 w 151"/>
                  <a:gd name="T57" fmla="*/ 105 h 200"/>
                  <a:gd name="T58" fmla="*/ 67 w 151"/>
                  <a:gd name="T59" fmla="*/ 92 h 200"/>
                  <a:gd name="T60" fmla="*/ 88 w 151"/>
                  <a:gd name="T61" fmla="*/ 96 h 200"/>
                  <a:gd name="T62" fmla="*/ 128 w 151"/>
                  <a:gd name="T63" fmla="*/ 161 h 200"/>
                  <a:gd name="T64" fmla="*/ 104 w 151"/>
                  <a:gd name="T65" fmla="*/ 164 h 200"/>
                  <a:gd name="T66" fmla="*/ 99 w 151"/>
                  <a:gd name="T67" fmla="*/ 152 h 200"/>
                  <a:gd name="T68" fmla="*/ 123 w 151"/>
                  <a:gd name="T69" fmla="*/ 148 h 200"/>
                  <a:gd name="T70" fmla="*/ 128 w 151"/>
                  <a:gd name="T71" fmla="*/ 161 h 200"/>
                  <a:gd name="T72" fmla="*/ 123 w 151"/>
                  <a:gd name="T73" fmla="*/ 136 h 200"/>
                  <a:gd name="T74" fmla="*/ 99 w 151"/>
                  <a:gd name="T75" fmla="*/ 133 h 200"/>
                  <a:gd name="T76" fmla="*/ 104 w 151"/>
                  <a:gd name="T77" fmla="*/ 120 h 200"/>
                  <a:gd name="T78" fmla="*/ 128 w 151"/>
                  <a:gd name="T79" fmla="*/ 124 h 200"/>
                  <a:gd name="T80" fmla="*/ 128 w 151"/>
                  <a:gd name="T81" fmla="*/ 105 h 200"/>
                  <a:gd name="T82" fmla="*/ 104 w 151"/>
                  <a:gd name="T83" fmla="*/ 108 h 200"/>
                  <a:gd name="T84" fmla="*/ 99 w 151"/>
                  <a:gd name="T85" fmla="*/ 96 h 200"/>
                  <a:gd name="T86" fmla="*/ 123 w 151"/>
                  <a:gd name="T87" fmla="*/ 92 h 200"/>
                  <a:gd name="T88" fmla="*/ 128 w 151"/>
                  <a:gd name="T89" fmla="*/ 105 h 200"/>
                  <a:gd name="T90" fmla="*/ 103 w 151"/>
                  <a:gd name="T91" fmla="*/ 72 h 200"/>
                  <a:gd name="T92" fmla="*/ 103 w 151"/>
                  <a:gd name="T93" fmla="*/ 56 h 200"/>
                  <a:gd name="T94" fmla="*/ 130 w 151"/>
                  <a:gd name="T95" fmla="*/ 63 h 200"/>
                  <a:gd name="T96" fmla="*/ 136 w 151"/>
                  <a:gd name="T97" fmla="*/ 42 h 200"/>
                  <a:gd name="T98" fmla="*/ 22 w 151"/>
                  <a:gd name="T99" fmla="*/ 48 h 200"/>
                  <a:gd name="T100" fmla="*/ 16 w 151"/>
                  <a:gd name="T101" fmla="*/ 23 h 200"/>
                  <a:gd name="T102" fmla="*/ 129 w 151"/>
                  <a:gd name="T103" fmla="*/ 16 h 200"/>
                  <a:gd name="T104" fmla="*/ 136 w 151"/>
                  <a:gd name="T105" fmla="*/ 42 h 200"/>
                  <a:gd name="T106" fmla="*/ 120 w 151"/>
                  <a:gd name="T107" fmla="*/ 23 h 200"/>
                  <a:gd name="T108" fmla="*/ 124 w 151"/>
                  <a:gd name="T109" fmla="*/ 45 h 200"/>
                  <a:gd name="T110" fmla="*/ 127 w 151"/>
                  <a:gd name="T111" fmla="*/ 23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51" h="200">
                    <a:moveTo>
                      <a:pt x="142" y="0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4" y="0"/>
                      <a:pt x="0" y="4"/>
                      <a:pt x="0" y="10"/>
                    </a:cubicBezTo>
                    <a:cubicBezTo>
                      <a:pt x="0" y="191"/>
                      <a:pt x="0" y="191"/>
                      <a:pt x="0" y="191"/>
                    </a:cubicBezTo>
                    <a:cubicBezTo>
                      <a:pt x="0" y="196"/>
                      <a:pt x="4" y="200"/>
                      <a:pt x="9" y="200"/>
                    </a:cubicBezTo>
                    <a:cubicBezTo>
                      <a:pt x="142" y="200"/>
                      <a:pt x="142" y="200"/>
                      <a:pt x="142" y="200"/>
                    </a:cubicBezTo>
                    <a:cubicBezTo>
                      <a:pt x="147" y="200"/>
                      <a:pt x="151" y="196"/>
                      <a:pt x="151" y="191"/>
                    </a:cubicBezTo>
                    <a:cubicBezTo>
                      <a:pt x="151" y="10"/>
                      <a:pt x="151" y="10"/>
                      <a:pt x="151" y="10"/>
                    </a:cubicBezTo>
                    <a:cubicBezTo>
                      <a:pt x="151" y="4"/>
                      <a:pt x="147" y="0"/>
                      <a:pt x="142" y="0"/>
                    </a:cubicBezTo>
                    <a:close/>
                    <a:moveTo>
                      <a:pt x="50" y="161"/>
                    </a:moveTo>
                    <a:cubicBezTo>
                      <a:pt x="50" y="163"/>
                      <a:pt x="48" y="165"/>
                      <a:pt x="46" y="165"/>
                    </a:cubicBezTo>
                    <a:cubicBezTo>
                      <a:pt x="29" y="165"/>
                      <a:pt x="29" y="165"/>
                      <a:pt x="29" y="165"/>
                    </a:cubicBezTo>
                    <a:cubicBezTo>
                      <a:pt x="26" y="165"/>
                      <a:pt x="24" y="163"/>
                      <a:pt x="24" y="161"/>
                    </a:cubicBezTo>
                    <a:cubicBezTo>
                      <a:pt x="24" y="152"/>
                      <a:pt x="24" y="152"/>
                      <a:pt x="24" y="152"/>
                    </a:cubicBezTo>
                    <a:cubicBezTo>
                      <a:pt x="24" y="150"/>
                      <a:pt x="26" y="148"/>
                      <a:pt x="29" y="148"/>
                    </a:cubicBezTo>
                    <a:cubicBezTo>
                      <a:pt x="46" y="148"/>
                      <a:pt x="46" y="148"/>
                      <a:pt x="46" y="148"/>
                    </a:cubicBezTo>
                    <a:cubicBezTo>
                      <a:pt x="48" y="148"/>
                      <a:pt x="50" y="150"/>
                      <a:pt x="50" y="152"/>
                    </a:cubicBezTo>
                    <a:lnTo>
                      <a:pt x="50" y="161"/>
                    </a:lnTo>
                    <a:close/>
                    <a:moveTo>
                      <a:pt x="50" y="133"/>
                    </a:moveTo>
                    <a:cubicBezTo>
                      <a:pt x="50" y="135"/>
                      <a:pt x="48" y="137"/>
                      <a:pt x="46" y="137"/>
                    </a:cubicBezTo>
                    <a:cubicBezTo>
                      <a:pt x="29" y="137"/>
                      <a:pt x="29" y="137"/>
                      <a:pt x="29" y="137"/>
                    </a:cubicBezTo>
                    <a:cubicBezTo>
                      <a:pt x="26" y="137"/>
                      <a:pt x="24" y="135"/>
                      <a:pt x="24" y="133"/>
                    </a:cubicBezTo>
                    <a:cubicBezTo>
                      <a:pt x="24" y="124"/>
                      <a:pt x="24" y="124"/>
                      <a:pt x="24" y="124"/>
                    </a:cubicBezTo>
                    <a:cubicBezTo>
                      <a:pt x="24" y="122"/>
                      <a:pt x="26" y="120"/>
                      <a:pt x="29" y="120"/>
                    </a:cubicBezTo>
                    <a:cubicBezTo>
                      <a:pt x="46" y="120"/>
                      <a:pt x="46" y="120"/>
                      <a:pt x="46" y="120"/>
                    </a:cubicBezTo>
                    <a:cubicBezTo>
                      <a:pt x="48" y="120"/>
                      <a:pt x="50" y="122"/>
                      <a:pt x="50" y="124"/>
                    </a:cubicBezTo>
                    <a:lnTo>
                      <a:pt x="50" y="133"/>
                    </a:lnTo>
                    <a:close/>
                    <a:moveTo>
                      <a:pt x="50" y="105"/>
                    </a:moveTo>
                    <a:cubicBezTo>
                      <a:pt x="50" y="107"/>
                      <a:pt x="48" y="109"/>
                      <a:pt x="46" y="109"/>
                    </a:cubicBezTo>
                    <a:cubicBezTo>
                      <a:pt x="29" y="109"/>
                      <a:pt x="29" y="109"/>
                      <a:pt x="29" y="109"/>
                    </a:cubicBezTo>
                    <a:cubicBezTo>
                      <a:pt x="26" y="109"/>
                      <a:pt x="24" y="107"/>
                      <a:pt x="24" y="105"/>
                    </a:cubicBezTo>
                    <a:cubicBezTo>
                      <a:pt x="24" y="96"/>
                      <a:pt x="24" y="96"/>
                      <a:pt x="24" y="96"/>
                    </a:cubicBezTo>
                    <a:cubicBezTo>
                      <a:pt x="24" y="94"/>
                      <a:pt x="26" y="92"/>
                      <a:pt x="29" y="92"/>
                    </a:cubicBezTo>
                    <a:cubicBezTo>
                      <a:pt x="46" y="92"/>
                      <a:pt x="46" y="92"/>
                      <a:pt x="46" y="92"/>
                    </a:cubicBezTo>
                    <a:cubicBezTo>
                      <a:pt x="48" y="92"/>
                      <a:pt x="50" y="94"/>
                      <a:pt x="50" y="96"/>
                    </a:cubicBezTo>
                    <a:lnTo>
                      <a:pt x="50" y="105"/>
                    </a:lnTo>
                    <a:close/>
                    <a:moveTo>
                      <a:pt x="88" y="161"/>
                    </a:moveTo>
                    <a:cubicBezTo>
                      <a:pt x="88" y="163"/>
                      <a:pt x="86" y="165"/>
                      <a:pt x="83" y="165"/>
                    </a:cubicBezTo>
                    <a:cubicBezTo>
                      <a:pt x="67" y="165"/>
                      <a:pt x="67" y="165"/>
                      <a:pt x="67" y="165"/>
                    </a:cubicBezTo>
                    <a:cubicBezTo>
                      <a:pt x="65" y="165"/>
                      <a:pt x="63" y="163"/>
                      <a:pt x="63" y="161"/>
                    </a:cubicBezTo>
                    <a:cubicBezTo>
                      <a:pt x="63" y="152"/>
                      <a:pt x="63" y="152"/>
                      <a:pt x="63" y="152"/>
                    </a:cubicBezTo>
                    <a:cubicBezTo>
                      <a:pt x="63" y="150"/>
                      <a:pt x="65" y="148"/>
                      <a:pt x="67" y="148"/>
                    </a:cubicBezTo>
                    <a:cubicBezTo>
                      <a:pt x="83" y="148"/>
                      <a:pt x="83" y="148"/>
                      <a:pt x="83" y="148"/>
                    </a:cubicBezTo>
                    <a:cubicBezTo>
                      <a:pt x="86" y="148"/>
                      <a:pt x="88" y="150"/>
                      <a:pt x="88" y="152"/>
                    </a:cubicBezTo>
                    <a:lnTo>
                      <a:pt x="88" y="161"/>
                    </a:lnTo>
                    <a:close/>
                    <a:moveTo>
                      <a:pt x="88" y="133"/>
                    </a:moveTo>
                    <a:cubicBezTo>
                      <a:pt x="88" y="135"/>
                      <a:pt x="86" y="137"/>
                      <a:pt x="83" y="137"/>
                    </a:cubicBezTo>
                    <a:cubicBezTo>
                      <a:pt x="67" y="137"/>
                      <a:pt x="67" y="137"/>
                      <a:pt x="67" y="137"/>
                    </a:cubicBezTo>
                    <a:cubicBezTo>
                      <a:pt x="65" y="137"/>
                      <a:pt x="63" y="135"/>
                      <a:pt x="63" y="133"/>
                    </a:cubicBezTo>
                    <a:cubicBezTo>
                      <a:pt x="63" y="124"/>
                      <a:pt x="63" y="124"/>
                      <a:pt x="63" y="124"/>
                    </a:cubicBezTo>
                    <a:cubicBezTo>
                      <a:pt x="63" y="122"/>
                      <a:pt x="65" y="120"/>
                      <a:pt x="67" y="120"/>
                    </a:cubicBezTo>
                    <a:cubicBezTo>
                      <a:pt x="83" y="120"/>
                      <a:pt x="83" y="120"/>
                      <a:pt x="83" y="120"/>
                    </a:cubicBezTo>
                    <a:cubicBezTo>
                      <a:pt x="86" y="120"/>
                      <a:pt x="88" y="122"/>
                      <a:pt x="88" y="124"/>
                    </a:cubicBezTo>
                    <a:lnTo>
                      <a:pt x="88" y="133"/>
                    </a:lnTo>
                    <a:close/>
                    <a:moveTo>
                      <a:pt x="88" y="105"/>
                    </a:moveTo>
                    <a:cubicBezTo>
                      <a:pt x="88" y="107"/>
                      <a:pt x="86" y="109"/>
                      <a:pt x="83" y="109"/>
                    </a:cubicBezTo>
                    <a:cubicBezTo>
                      <a:pt x="67" y="109"/>
                      <a:pt x="67" y="109"/>
                      <a:pt x="67" y="109"/>
                    </a:cubicBezTo>
                    <a:cubicBezTo>
                      <a:pt x="65" y="109"/>
                      <a:pt x="63" y="107"/>
                      <a:pt x="63" y="105"/>
                    </a:cubicBezTo>
                    <a:cubicBezTo>
                      <a:pt x="63" y="96"/>
                      <a:pt x="63" y="96"/>
                      <a:pt x="63" y="96"/>
                    </a:cubicBezTo>
                    <a:cubicBezTo>
                      <a:pt x="63" y="94"/>
                      <a:pt x="65" y="92"/>
                      <a:pt x="67" y="92"/>
                    </a:cubicBezTo>
                    <a:cubicBezTo>
                      <a:pt x="83" y="92"/>
                      <a:pt x="83" y="92"/>
                      <a:pt x="83" y="92"/>
                    </a:cubicBezTo>
                    <a:cubicBezTo>
                      <a:pt x="86" y="92"/>
                      <a:pt x="88" y="94"/>
                      <a:pt x="88" y="96"/>
                    </a:cubicBezTo>
                    <a:lnTo>
                      <a:pt x="88" y="105"/>
                    </a:lnTo>
                    <a:close/>
                    <a:moveTo>
                      <a:pt x="128" y="161"/>
                    </a:moveTo>
                    <a:cubicBezTo>
                      <a:pt x="128" y="163"/>
                      <a:pt x="125" y="164"/>
                      <a:pt x="123" y="164"/>
                    </a:cubicBezTo>
                    <a:cubicBezTo>
                      <a:pt x="104" y="164"/>
                      <a:pt x="104" y="164"/>
                      <a:pt x="104" y="164"/>
                    </a:cubicBezTo>
                    <a:cubicBezTo>
                      <a:pt x="102" y="164"/>
                      <a:pt x="99" y="163"/>
                      <a:pt x="99" y="161"/>
                    </a:cubicBezTo>
                    <a:cubicBezTo>
                      <a:pt x="99" y="152"/>
                      <a:pt x="99" y="152"/>
                      <a:pt x="99" y="152"/>
                    </a:cubicBezTo>
                    <a:cubicBezTo>
                      <a:pt x="99" y="150"/>
                      <a:pt x="102" y="148"/>
                      <a:pt x="104" y="148"/>
                    </a:cubicBezTo>
                    <a:cubicBezTo>
                      <a:pt x="123" y="148"/>
                      <a:pt x="123" y="148"/>
                      <a:pt x="123" y="148"/>
                    </a:cubicBezTo>
                    <a:cubicBezTo>
                      <a:pt x="125" y="148"/>
                      <a:pt x="128" y="150"/>
                      <a:pt x="128" y="152"/>
                    </a:cubicBezTo>
                    <a:lnTo>
                      <a:pt x="128" y="161"/>
                    </a:lnTo>
                    <a:close/>
                    <a:moveTo>
                      <a:pt x="128" y="133"/>
                    </a:moveTo>
                    <a:cubicBezTo>
                      <a:pt x="128" y="135"/>
                      <a:pt x="125" y="136"/>
                      <a:pt x="123" y="136"/>
                    </a:cubicBezTo>
                    <a:cubicBezTo>
                      <a:pt x="104" y="136"/>
                      <a:pt x="104" y="136"/>
                      <a:pt x="104" y="136"/>
                    </a:cubicBezTo>
                    <a:cubicBezTo>
                      <a:pt x="102" y="136"/>
                      <a:pt x="99" y="135"/>
                      <a:pt x="99" y="133"/>
                    </a:cubicBezTo>
                    <a:cubicBezTo>
                      <a:pt x="99" y="124"/>
                      <a:pt x="99" y="124"/>
                      <a:pt x="99" y="124"/>
                    </a:cubicBezTo>
                    <a:cubicBezTo>
                      <a:pt x="99" y="122"/>
                      <a:pt x="102" y="120"/>
                      <a:pt x="104" y="120"/>
                    </a:cubicBezTo>
                    <a:cubicBezTo>
                      <a:pt x="123" y="120"/>
                      <a:pt x="123" y="120"/>
                      <a:pt x="123" y="120"/>
                    </a:cubicBezTo>
                    <a:cubicBezTo>
                      <a:pt x="125" y="120"/>
                      <a:pt x="128" y="122"/>
                      <a:pt x="128" y="124"/>
                    </a:cubicBezTo>
                    <a:lnTo>
                      <a:pt x="128" y="133"/>
                    </a:lnTo>
                    <a:close/>
                    <a:moveTo>
                      <a:pt x="128" y="105"/>
                    </a:moveTo>
                    <a:cubicBezTo>
                      <a:pt x="128" y="107"/>
                      <a:pt x="125" y="108"/>
                      <a:pt x="123" y="108"/>
                    </a:cubicBezTo>
                    <a:cubicBezTo>
                      <a:pt x="104" y="108"/>
                      <a:pt x="104" y="108"/>
                      <a:pt x="104" y="108"/>
                    </a:cubicBezTo>
                    <a:cubicBezTo>
                      <a:pt x="102" y="108"/>
                      <a:pt x="99" y="107"/>
                      <a:pt x="99" y="105"/>
                    </a:cubicBezTo>
                    <a:cubicBezTo>
                      <a:pt x="99" y="96"/>
                      <a:pt x="99" y="96"/>
                      <a:pt x="99" y="96"/>
                    </a:cubicBezTo>
                    <a:cubicBezTo>
                      <a:pt x="99" y="94"/>
                      <a:pt x="102" y="92"/>
                      <a:pt x="104" y="92"/>
                    </a:cubicBezTo>
                    <a:cubicBezTo>
                      <a:pt x="123" y="92"/>
                      <a:pt x="123" y="92"/>
                      <a:pt x="123" y="92"/>
                    </a:cubicBezTo>
                    <a:cubicBezTo>
                      <a:pt x="125" y="92"/>
                      <a:pt x="128" y="94"/>
                      <a:pt x="128" y="96"/>
                    </a:cubicBezTo>
                    <a:lnTo>
                      <a:pt x="128" y="105"/>
                    </a:lnTo>
                    <a:close/>
                    <a:moveTo>
                      <a:pt x="126" y="72"/>
                    </a:moveTo>
                    <a:cubicBezTo>
                      <a:pt x="103" y="72"/>
                      <a:pt x="103" y="72"/>
                      <a:pt x="103" y="72"/>
                    </a:cubicBezTo>
                    <a:cubicBezTo>
                      <a:pt x="100" y="72"/>
                      <a:pt x="99" y="67"/>
                      <a:pt x="99" y="63"/>
                    </a:cubicBezTo>
                    <a:cubicBezTo>
                      <a:pt x="99" y="60"/>
                      <a:pt x="100" y="56"/>
                      <a:pt x="103" y="56"/>
                    </a:cubicBezTo>
                    <a:cubicBezTo>
                      <a:pt x="126" y="56"/>
                      <a:pt x="126" y="56"/>
                      <a:pt x="126" y="56"/>
                    </a:cubicBezTo>
                    <a:cubicBezTo>
                      <a:pt x="128" y="56"/>
                      <a:pt x="130" y="60"/>
                      <a:pt x="130" y="63"/>
                    </a:cubicBezTo>
                    <a:cubicBezTo>
                      <a:pt x="130" y="67"/>
                      <a:pt x="128" y="72"/>
                      <a:pt x="126" y="72"/>
                    </a:cubicBezTo>
                    <a:close/>
                    <a:moveTo>
                      <a:pt x="136" y="42"/>
                    </a:moveTo>
                    <a:cubicBezTo>
                      <a:pt x="136" y="45"/>
                      <a:pt x="133" y="48"/>
                      <a:pt x="129" y="48"/>
                    </a:cubicBezTo>
                    <a:cubicBezTo>
                      <a:pt x="22" y="48"/>
                      <a:pt x="22" y="48"/>
                      <a:pt x="22" y="48"/>
                    </a:cubicBezTo>
                    <a:cubicBezTo>
                      <a:pt x="19" y="48"/>
                      <a:pt x="16" y="45"/>
                      <a:pt x="16" y="42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16" y="19"/>
                      <a:pt x="19" y="16"/>
                      <a:pt x="22" y="16"/>
                    </a:cubicBezTo>
                    <a:cubicBezTo>
                      <a:pt x="129" y="16"/>
                      <a:pt x="129" y="16"/>
                      <a:pt x="129" y="16"/>
                    </a:cubicBezTo>
                    <a:cubicBezTo>
                      <a:pt x="133" y="16"/>
                      <a:pt x="136" y="19"/>
                      <a:pt x="136" y="23"/>
                    </a:cubicBezTo>
                    <a:lnTo>
                      <a:pt x="136" y="42"/>
                    </a:lnTo>
                    <a:close/>
                    <a:moveTo>
                      <a:pt x="124" y="20"/>
                    </a:moveTo>
                    <a:cubicBezTo>
                      <a:pt x="122" y="20"/>
                      <a:pt x="120" y="21"/>
                      <a:pt x="120" y="23"/>
                    </a:cubicBezTo>
                    <a:cubicBezTo>
                      <a:pt x="120" y="42"/>
                      <a:pt x="120" y="42"/>
                      <a:pt x="120" y="42"/>
                    </a:cubicBezTo>
                    <a:cubicBezTo>
                      <a:pt x="120" y="44"/>
                      <a:pt x="122" y="45"/>
                      <a:pt x="124" y="45"/>
                    </a:cubicBezTo>
                    <a:cubicBezTo>
                      <a:pt x="126" y="45"/>
                      <a:pt x="127" y="44"/>
                      <a:pt x="127" y="42"/>
                    </a:cubicBezTo>
                    <a:cubicBezTo>
                      <a:pt x="127" y="23"/>
                      <a:pt x="127" y="23"/>
                      <a:pt x="127" y="23"/>
                    </a:cubicBezTo>
                    <a:cubicBezTo>
                      <a:pt x="127" y="21"/>
                      <a:pt x="126" y="20"/>
                      <a:pt x="124" y="2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endParaRPr>
              </a:p>
            </p:txBody>
          </p:sp>
          <p:sp>
            <p:nvSpPr>
              <p:cNvPr id="66" name="Freeform 11"/>
              <p:cNvSpPr>
                <a:spLocks noEditPoints="1"/>
              </p:cNvSpPr>
              <p:nvPr/>
            </p:nvSpPr>
            <p:spPr bwMode="auto">
              <a:xfrm rot="20567118">
                <a:off x="1675593" y="5327216"/>
                <a:ext cx="750888" cy="752475"/>
              </a:xfrm>
              <a:custGeom>
                <a:avLst/>
                <a:gdLst>
                  <a:gd name="T0" fmla="*/ 193 w 200"/>
                  <a:gd name="T1" fmla="*/ 148 h 200"/>
                  <a:gd name="T2" fmla="*/ 158 w 200"/>
                  <a:gd name="T3" fmla="*/ 148 h 200"/>
                  <a:gd name="T4" fmla="*/ 134 w 200"/>
                  <a:gd name="T5" fmla="*/ 126 h 200"/>
                  <a:gd name="T6" fmla="*/ 159 w 200"/>
                  <a:gd name="T7" fmla="*/ 104 h 200"/>
                  <a:gd name="T8" fmla="*/ 193 w 200"/>
                  <a:gd name="T9" fmla="*/ 104 h 200"/>
                  <a:gd name="T10" fmla="*/ 200 w 200"/>
                  <a:gd name="T11" fmla="*/ 110 h 200"/>
                  <a:gd name="T12" fmla="*/ 200 w 200"/>
                  <a:gd name="T13" fmla="*/ 141 h 200"/>
                  <a:gd name="T14" fmla="*/ 193 w 200"/>
                  <a:gd name="T15" fmla="*/ 148 h 200"/>
                  <a:gd name="T16" fmla="*/ 152 w 200"/>
                  <a:gd name="T17" fmla="*/ 117 h 200"/>
                  <a:gd name="T18" fmla="*/ 143 w 200"/>
                  <a:gd name="T19" fmla="*/ 126 h 200"/>
                  <a:gd name="T20" fmla="*/ 152 w 200"/>
                  <a:gd name="T21" fmla="*/ 136 h 200"/>
                  <a:gd name="T22" fmla="*/ 162 w 200"/>
                  <a:gd name="T23" fmla="*/ 126 h 200"/>
                  <a:gd name="T24" fmla="*/ 152 w 200"/>
                  <a:gd name="T25" fmla="*/ 117 h 200"/>
                  <a:gd name="T26" fmla="*/ 134 w 200"/>
                  <a:gd name="T27" fmla="*/ 152 h 200"/>
                  <a:gd name="T28" fmla="*/ 192 w 200"/>
                  <a:gd name="T29" fmla="*/ 152 h 200"/>
                  <a:gd name="T30" fmla="*/ 192 w 200"/>
                  <a:gd name="T31" fmla="*/ 166 h 200"/>
                  <a:gd name="T32" fmla="*/ 160 w 200"/>
                  <a:gd name="T33" fmla="*/ 200 h 200"/>
                  <a:gd name="T34" fmla="*/ 33 w 200"/>
                  <a:gd name="T35" fmla="*/ 200 h 200"/>
                  <a:gd name="T36" fmla="*/ 0 w 200"/>
                  <a:gd name="T37" fmla="*/ 166 h 200"/>
                  <a:gd name="T38" fmla="*/ 0 w 200"/>
                  <a:gd name="T39" fmla="*/ 87 h 200"/>
                  <a:gd name="T40" fmla="*/ 33 w 200"/>
                  <a:gd name="T41" fmla="*/ 52 h 200"/>
                  <a:gd name="T42" fmla="*/ 160 w 200"/>
                  <a:gd name="T43" fmla="*/ 52 h 200"/>
                  <a:gd name="T44" fmla="*/ 192 w 200"/>
                  <a:gd name="T45" fmla="*/ 87 h 200"/>
                  <a:gd name="T46" fmla="*/ 192 w 200"/>
                  <a:gd name="T47" fmla="*/ 100 h 200"/>
                  <a:gd name="T48" fmla="*/ 133 w 200"/>
                  <a:gd name="T49" fmla="*/ 100 h 200"/>
                  <a:gd name="T50" fmla="*/ 134 w 200"/>
                  <a:gd name="T51" fmla="*/ 152 h 200"/>
                  <a:gd name="T52" fmla="*/ 117 w 200"/>
                  <a:gd name="T53" fmla="*/ 21 h 200"/>
                  <a:gd name="T54" fmla="*/ 60 w 200"/>
                  <a:gd name="T55" fmla="*/ 44 h 200"/>
                  <a:gd name="T56" fmla="*/ 27 w 200"/>
                  <a:gd name="T57" fmla="*/ 44 h 200"/>
                  <a:gd name="T58" fmla="*/ 121 w 200"/>
                  <a:gd name="T59" fmla="*/ 0 h 200"/>
                  <a:gd name="T60" fmla="*/ 155 w 200"/>
                  <a:gd name="T61" fmla="*/ 44 h 200"/>
                  <a:gd name="T62" fmla="*/ 134 w 200"/>
                  <a:gd name="T63" fmla="*/ 44 h 200"/>
                  <a:gd name="T64" fmla="*/ 117 w 200"/>
                  <a:gd name="T65" fmla="*/ 21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00" h="200">
                    <a:moveTo>
                      <a:pt x="193" y="148"/>
                    </a:moveTo>
                    <a:cubicBezTo>
                      <a:pt x="193" y="148"/>
                      <a:pt x="177" y="148"/>
                      <a:pt x="158" y="148"/>
                    </a:cubicBezTo>
                    <a:cubicBezTo>
                      <a:pt x="144" y="148"/>
                      <a:pt x="134" y="144"/>
                      <a:pt x="134" y="126"/>
                    </a:cubicBezTo>
                    <a:cubicBezTo>
                      <a:pt x="134" y="110"/>
                      <a:pt x="144" y="104"/>
                      <a:pt x="159" y="104"/>
                    </a:cubicBezTo>
                    <a:cubicBezTo>
                      <a:pt x="193" y="104"/>
                      <a:pt x="193" y="104"/>
                      <a:pt x="193" y="104"/>
                    </a:cubicBezTo>
                    <a:cubicBezTo>
                      <a:pt x="197" y="104"/>
                      <a:pt x="200" y="107"/>
                      <a:pt x="200" y="110"/>
                    </a:cubicBezTo>
                    <a:cubicBezTo>
                      <a:pt x="200" y="141"/>
                      <a:pt x="200" y="141"/>
                      <a:pt x="200" y="141"/>
                    </a:cubicBezTo>
                    <a:cubicBezTo>
                      <a:pt x="200" y="145"/>
                      <a:pt x="197" y="148"/>
                      <a:pt x="193" y="148"/>
                    </a:cubicBezTo>
                    <a:close/>
                    <a:moveTo>
                      <a:pt x="152" y="117"/>
                    </a:moveTo>
                    <a:cubicBezTo>
                      <a:pt x="147" y="117"/>
                      <a:pt x="143" y="121"/>
                      <a:pt x="143" y="126"/>
                    </a:cubicBezTo>
                    <a:cubicBezTo>
                      <a:pt x="143" y="132"/>
                      <a:pt x="147" y="136"/>
                      <a:pt x="152" y="136"/>
                    </a:cubicBezTo>
                    <a:cubicBezTo>
                      <a:pt x="158" y="136"/>
                      <a:pt x="162" y="132"/>
                      <a:pt x="162" y="126"/>
                    </a:cubicBezTo>
                    <a:cubicBezTo>
                      <a:pt x="162" y="121"/>
                      <a:pt x="158" y="117"/>
                      <a:pt x="152" y="117"/>
                    </a:cubicBezTo>
                    <a:close/>
                    <a:moveTo>
                      <a:pt x="134" y="152"/>
                    </a:moveTo>
                    <a:cubicBezTo>
                      <a:pt x="135" y="152"/>
                      <a:pt x="180" y="152"/>
                      <a:pt x="192" y="152"/>
                    </a:cubicBezTo>
                    <a:cubicBezTo>
                      <a:pt x="192" y="160"/>
                      <a:pt x="192" y="166"/>
                      <a:pt x="192" y="166"/>
                    </a:cubicBezTo>
                    <a:cubicBezTo>
                      <a:pt x="192" y="185"/>
                      <a:pt x="178" y="200"/>
                      <a:pt x="160" y="200"/>
                    </a:cubicBezTo>
                    <a:cubicBezTo>
                      <a:pt x="33" y="200"/>
                      <a:pt x="33" y="200"/>
                      <a:pt x="33" y="200"/>
                    </a:cubicBezTo>
                    <a:cubicBezTo>
                      <a:pt x="15" y="200"/>
                      <a:pt x="0" y="185"/>
                      <a:pt x="0" y="166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68"/>
                      <a:pt x="15" y="52"/>
                      <a:pt x="33" y="52"/>
                    </a:cubicBezTo>
                    <a:cubicBezTo>
                      <a:pt x="160" y="52"/>
                      <a:pt x="160" y="52"/>
                      <a:pt x="160" y="52"/>
                    </a:cubicBezTo>
                    <a:cubicBezTo>
                      <a:pt x="178" y="52"/>
                      <a:pt x="192" y="68"/>
                      <a:pt x="192" y="87"/>
                    </a:cubicBezTo>
                    <a:cubicBezTo>
                      <a:pt x="192" y="87"/>
                      <a:pt x="192" y="92"/>
                      <a:pt x="192" y="100"/>
                    </a:cubicBezTo>
                    <a:cubicBezTo>
                      <a:pt x="179" y="100"/>
                      <a:pt x="150" y="100"/>
                      <a:pt x="133" y="100"/>
                    </a:cubicBezTo>
                    <a:cubicBezTo>
                      <a:pt x="120" y="100"/>
                      <a:pt x="120" y="152"/>
                      <a:pt x="134" y="152"/>
                    </a:cubicBezTo>
                    <a:close/>
                    <a:moveTo>
                      <a:pt x="117" y="21"/>
                    </a:moveTo>
                    <a:cubicBezTo>
                      <a:pt x="60" y="44"/>
                      <a:pt x="60" y="44"/>
                      <a:pt x="60" y="44"/>
                    </a:cubicBezTo>
                    <a:cubicBezTo>
                      <a:pt x="27" y="44"/>
                      <a:pt x="27" y="44"/>
                      <a:pt x="27" y="44"/>
                    </a:cubicBezTo>
                    <a:cubicBezTo>
                      <a:pt x="121" y="0"/>
                      <a:pt x="121" y="0"/>
                      <a:pt x="121" y="0"/>
                    </a:cubicBezTo>
                    <a:cubicBezTo>
                      <a:pt x="155" y="44"/>
                      <a:pt x="155" y="44"/>
                      <a:pt x="155" y="44"/>
                    </a:cubicBezTo>
                    <a:cubicBezTo>
                      <a:pt x="134" y="44"/>
                      <a:pt x="134" y="44"/>
                      <a:pt x="134" y="44"/>
                    </a:cubicBezTo>
                    <a:lnTo>
                      <a:pt x="117" y="2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endParaRPr>
              </a:p>
            </p:txBody>
          </p:sp>
          <p:sp>
            <p:nvSpPr>
              <p:cNvPr id="67" name="Freeform 12"/>
              <p:cNvSpPr>
                <a:spLocks noEditPoints="1"/>
              </p:cNvSpPr>
              <p:nvPr/>
            </p:nvSpPr>
            <p:spPr bwMode="auto">
              <a:xfrm rot="19786341">
                <a:off x="310857" y="1207731"/>
                <a:ext cx="946467" cy="852618"/>
              </a:xfrm>
              <a:custGeom>
                <a:avLst/>
                <a:gdLst>
                  <a:gd name="T0" fmla="*/ 8 w 200"/>
                  <a:gd name="T1" fmla="*/ 180 h 180"/>
                  <a:gd name="T2" fmla="*/ 8 w 200"/>
                  <a:gd name="T3" fmla="*/ 164 h 180"/>
                  <a:gd name="T4" fmla="*/ 20 w 200"/>
                  <a:gd name="T5" fmla="*/ 100 h 180"/>
                  <a:gd name="T6" fmla="*/ 32 w 200"/>
                  <a:gd name="T7" fmla="*/ 164 h 180"/>
                  <a:gd name="T8" fmla="*/ 80 w 200"/>
                  <a:gd name="T9" fmla="*/ 96 h 180"/>
                  <a:gd name="T10" fmla="*/ 88 w 200"/>
                  <a:gd name="T11" fmla="*/ 164 h 180"/>
                  <a:gd name="T12" fmla="*/ 172 w 200"/>
                  <a:gd name="T13" fmla="*/ 100 h 180"/>
                  <a:gd name="T14" fmla="*/ 184 w 200"/>
                  <a:gd name="T15" fmla="*/ 164 h 180"/>
                  <a:gd name="T16" fmla="*/ 200 w 200"/>
                  <a:gd name="T17" fmla="*/ 172 h 180"/>
                  <a:gd name="T18" fmla="*/ 96 w 200"/>
                  <a:gd name="T19" fmla="*/ 129 h 180"/>
                  <a:gd name="T20" fmla="*/ 129 w 200"/>
                  <a:gd name="T21" fmla="*/ 102 h 180"/>
                  <a:gd name="T22" fmla="*/ 96 w 200"/>
                  <a:gd name="T23" fmla="*/ 129 h 180"/>
                  <a:gd name="T24" fmla="*/ 131 w 200"/>
                  <a:gd name="T25" fmla="*/ 152 h 180"/>
                  <a:gd name="T26" fmla="*/ 158 w 200"/>
                  <a:gd name="T27" fmla="*/ 119 h 180"/>
                  <a:gd name="T28" fmla="*/ 100 w 200"/>
                  <a:gd name="T29" fmla="*/ 149 h 180"/>
                  <a:gd name="T30" fmla="*/ 151 w 200"/>
                  <a:gd name="T31" fmla="*/ 104 h 180"/>
                  <a:gd name="T32" fmla="*/ 100 w 200"/>
                  <a:gd name="T33" fmla="*/ 149 h 180"/>
                  <a:gd name="T34" fmla="*/ 64 w 200"/>
                  <a:gd name="T35" fmla="*/ 102 h 180"/>
                  <a:gd name="T36" fmla="*/ 68 w 200"/>
                  <a:gd name="T37" fmla="*/ 116 h 180"/>
                  <a:gd name="T38" fmla="*/ 71 w 200"/>
                  <a:gd name="T39" fmla="*/ 146 h 180"/>
                  <a:gd name="T40" fmla="*/ 57 w 200"/>
                  <a:gd name="T41" fmla="*/ 146 h 180"/>
                  <a:gd name="T42" fmla="*/ 60 w 200"/>
                  <a:gd name="T43" fmla="*/ 115 h 180"/>
                  <a:gd name="T44" fmla="*/ 181 w 200"/>
                  <a:gd name="T45" fmla="*/ 92 h 180"/>
                  <a:gd name="T46" fmla="*/ 163 w 200"/>
                  <a:gd name="T47" fmla="*/ 76 h 180"/>
                  <a:gd name="T48" fmla="*/ 134 w 200"/>
                  <a:gd name="T49" fmla="*/ 76 h 180"/>
                  <a:gd name="T50" fmla="*/ 116 w 200"/>
                  <a:gd name="T51" fmla="*/ 92 h 180"/>
                  <a:gd name="T52" fmla="*/ 99 w 200"/>
                  <a:gd name="T53" fmla="*/ 76 h 180"/>
                  <a:gd name="T54" fmla="*/ 69 w 200"/>
                  <a:gd name="T55" fmla="*/ 76 h 180"/>
                  <a:gd name="T56" fmla="*/ 51 w 200"/>
                  <a:gd name="T57" fmla="*/ 92 h 180"/>
                  <a:gd name="T58" fmla="*/ 34 w 200"/>
                  <a:gd name="T59" fmla="*/ 76 h 180"/>
                  <a:gd name="T60" fmla="*/ 4 w 200"/>
                  <a:gd name="T61" fmla="*/ 76 h 180"/>
                  <a:gd name="T62" fmla="*/ 4 w 200"/>
                  <a:gd name="T63" fmla="*/ 72 h 180"/>
                  <a:gd name="T64" fmla="*/ 196 w 200"/>
                  <a:gd name="T65" fmla="*/ 76 h 180"/>
                  <a:gd name="T66" fmla="*/ 181 w 200"/>
                  <a:gd name="T67" fmla="*/ 92 h 180"/>
                  <a:gd name="T68" fmla="*/ 177 w 200"/>
                  <a:gd name="T69" fmla="*/ 12 h 180"/>
                  <a:gd name="T70" fmla="*/ 4 w 200"/>
                  <a:gd name="T71" fmla="*/ 68 h 180"/>
                  <a:gd name="T72" fmla="*/ 164 w 200"/>
                  <a:gd name="T73" fmla="*/ 64 h 180"/>
                  <a:gd name="T74" fmla="*/ 160 w 200"/>
                  <a:gd name="T75" fmla="*/ 16 h 180"/>
                  <a:gd name="T76" fmla="*/ 164 w 200"/>
                  <a:gd name="T77" fmla="*/ 64 h 180"/>
                  <a:gd name="T78" fmla="*/ 140 w 200"/>
                  <a:gd name="T79" fmla="*/ 64 h 180"/>
                  <a:gd name="T80" fmla="*/ 124 w 200"/>
                  <a:gd name="T81" fmla="*/ 16 h 180"/>
                  <a:gd name="T82" fmla="*/ 96 w 200"/>
                  <a:gd name="T83" fmla="*/ 64 h 180"/>
                  <a:gd name="T84" fmla="*/ 104 w 200"/>
                  <a:gd name="T85" fmla="*/ 16 h 180"/>
                  <a:gd name="T86" fmla="*/ 96 w 200"/>
                  <a:gd name="T87" fmla="*/ 64 h 180"/>
                  <a:gd name="T88" fmla="*/ 76 w 200"/>
                  <a:gd name="T89" fmla="*/ 16 h 180"/>
                  <a:gd name="T90" fmla="*/ 60 w 200"/>
                  <a:gd name="T91" fmla="*/ 64 h 180"/>
                  <a:gd name="T92" fmla="*/ 36 w 200"/>
                  <a:gd name="T93" fmla="*/ 64 h 180"/>
                  <a:gd name="T94" fmla="*/ 40 w 200"/>
                  <a:gd name="T95" fmla="*/ 16 h 180"/>
                  <a:gd name="T96" fmla="*/ 36 w 200"/>
                  <a:gd name="T97" fmla="*/ 64 h 180"/>
                  <a:gd name="T98" fmla="*/ 180 w 200"/>
                  <a:gd name="T99" fmla="*/ 0 h 180"/>
                  <a:gd name="T100" fmla="*/ 20 w 200"/>
                  <a:gd name="T101" fmla="*/ 8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00" h="180">
                    <a:moveTo>
                      <a:pt x="192" y="180"/>
                    </a:moveTo>
                    <a:cubicBezTo>
                      <a:pt x="8" y="180"/>
                      <a:pt x="8" y="180"/>
                      <a:pt x="8" y="180"/>
                    </a:cubicBezTo>
                    <a:cubicBezTo>
                      <a:pt x="3" y="180"/>
                      <a:pt x="0" y="177"/>
                      <a:pt x="0" y="172"/>
                    </a:cubicBezTo>
                    <a:cubicBezTo>
                      <a:pt x="0" y="168"/>
                      <a:pt x="3" y="164"/>
                      <a:pt x="8" y="164"/>
                    </a:cubicBezTo>
                    <a:cubicBezTo>
                      <a:pt x="20" y="164"/>
                      <a:pt x="20" y="164"/>
                      <a:pt x="20" y="164"/>
                    </a:cubicBezTo>
                    <a:cubicBezTo>
                      <a:pt x="20" y="100"/>
                      <a:pt x="20" y="100"/>
                      <a:pt x="20" y="100"/>
                    </a:cubicBezTo>
                    <a:cubicBezTo>
                      <a:pt x="32" y="100"/>
                      <a:pt x="32" y="100"/>
                      <a:pt x="32" y="100"/>
                    </a:cubicBezTo>
                    <a:cubicBezTo>
                      <a:pt x="32" y="164"/>
                      <a:pt x="32" y="164"/>
                      <a:pt x="32" y="164"/>
                    </a:cubicBezTo>
                    <a:cubicBezTo>
                      <a:pt x="80" y="164"/>
                      <a:pt x="80" y="164"/>
                      <a:pt x="80" y="164"/>
                    </a:cubicBezTo>
                    <a:cubicBezTo>
                      <a:pt x="80" y="96"/>
                      <a:pt x="80" y="96"/>
                      <a:pt x="80" y="96"/>
                    </a:cubicBezTo>
                    <a:cubicBezTo>
                      <a:pt x="88" y="96"/>
                      <a:pt x="88" y="96"/>
                      <a:pt x="88" y="96"/>
                    </a:cubicBezTo>
                    <a:cubicBezTo>
                      <a:pt x="88" y="164"/>
                      <a:pt x="88" y="164"/>
                      <a:pt x="88" y="164"/>
                    </a:cubicBezTo>
                    <a:cubicBezTo>
                      <a:pt x="172" y="164"/>
                      <a:pt x="172" y="164"/>
                      <a:pt x="172" y="164"/>
                    </a:cubicBezTo>
                    <a:cubicBezTo>
                      <a:pt x="172" y="100"/>
                      <a:pt x="172" y="100"/>
                      <a:pt x="172" y="100"/>
                    </a:cubicBezTo>
                    <a:cubicBezTo>
                      <a:pt x="184" y="100"/>
                      <a:pt x="184" y="100"/>
                      <a:pt x="184" y="100"/>
                    </a:cubicBezTo>
                    <a:cubicBezTo>
                      <a:pt x="184" y="164"/>
                      <a:pt x="184" y="164"/>
                      <a:pt x="184" y="164"/>
                    </a:cubicBezTo>
                    <a:cubicBezTo>
                      <a:pt x="192" y="164"/>
                      <a:pt x="192" y="164"/>
                      <a:pt x="192" y="164"/>
                    </a:cubicBezTo>
                    <a:cubicBezTo>
                      <a:pt x="196" y="164"/>
                      <a:pt x="200" y="168"/>
                      <a:pt x="200" y="172"/>
                    </a:cubicBezTo>
                    <a:cubicBezTo>
                      <a:pt x="200" y="177"/>
                      <a:pt x="196" y="180"/>
                      <a:pt x="192" y="180"/>
                    </a:cubicBezTo>
                    <a:close/>
                    <a:moveTo>
                      <a:pt x="96" y="129"/>
                    </a:moveTo>
                    <a:cubicBezTo>
                      <a:pt x="126" y="99"/>
                      <a:pt x="126" y="99"/>
                      <a:pt x="126" y="99"/>
                    </a:cubicBezTo>
                    <a:cubicBezTo>
                      <a:pt x="129" y="102"/>
                      <a:pt x="129" y="102"/>
                      <a:pt x="129" y="102"/>
                    </a:cubicBezTo>
                    <a:cubicBezTo>
                      <a:pt x="99" y="132"/>
                      <a:pt x="99" y="132"/>
                      <a:pt x="99" y="132"/>
                    </a:cubicBezTo>
                    <a:lnTo>
                      <a:pt x="96" y="129"/>
                    </a:lnTo>
                    <a:close/>
                    <a:moveTo>
                      <a:pt x="161" y="122"/>
                    </a:moveTo>
                    <a:cubicBezTo>
                      <a:pt x="131" y="152"/>
                      <a:pt x="131" y="152"/>
                      <a:pt x="131" y="152"/>
                    </a:cubicBezTo>
                    <a:cubicBezTo>
                      <a:pt x="128" y="149"/>
                      <a:pt x="128" y="149"/>
                      <a:pt x="128" y="149"/>
                    </a:cubicBezTo>
                    <a:cubicBezTo>
                      <a:pt x="158" y="119"/>
                      <a:pt x="158" y="119"/>
                      <a:pt x="158" y="119"/>
                    </a:cubicBezTo>
                    <a:lnTo>
                      <a:pt x="161" y="122"/>
                    </a:lnTo>
                    <a:close/>
                    <a:moveTo>
                      <a:pt x="100" y="149"/>
                    </a:moveTo>
                    <a:cubicBezTo>
                      <a:pt x="148" y="101"/>
                      <a:pt x="148" y="101"/>
                      <a:pt x="148" y="101"/>
                    </a:cubicBezTo>
                    <a:cubicBezTo>
                      <a:pt x="151" y="104"/>
                      <a:pt x="151" y="104"/>
                      <a:pt x="151" y="104"/>
                    </a:cubicBezTo>
                    <a:cubicBezTo>
                      <a:pt x="103" y="152"/>
                      <a:pt x="103" y="152"/>
                      <a:pt x="103" y="152"/>
                    </a:cubicBezTo>
                    <a:lnTo>
                      <a:pt x="100" y="149"/>
                    </a:lnTo>
                    <a:close/>
                    <a:moveTo>
                      <a:pt x="57" y="110"/>
                    </a:moveTo>
                    <a:cubicBezTo>
                      <a:pt x="57" y="106"/>
                      <a:pt x="60" y="102"/>
                      <a:pt x="64" y="102"/>
                    </a:cubicBezTo>
                    <a:cubicBezTo>
                      <a:pt x="68" y="102"/>
                      <a:pt x="71" y="106"/>
                      <a:pt x="71" y="110"/>
                    </a:cubicBezTo>
                    <a:cubicBezTo>
                      <a:pt x="71" y="112"/>
                      <a:pt x="70" y="114"/>
                      <a:pt x="68" y="116"/>
                    </a:cubicBezTo>
                    <a:cubicBezTo>
                      <a:pt x="68" y="140"/>
                      <a:pt x="68" y="140"/>
                      <a:pt x="68" y="140"/>
                    </a:cubicBezTo>
                    <a:cubicBezTo>
                      <a:pt x="70" y="141"/>
                      <a:pt x="71" y="143"/>
                      <a:pt x="71" y="146"/>
                    </a:cubicBezTo>
                    <a:cubicBezTo>
                      <a:pt x="71" y="150"/>
                      <a:pt x="68" y="153"/>
                      <a:pt x="64" y="153"/>
                    </a:cubicBezTo>
                    <a:cubicBezTo>
                      <a:pt x="60" y="153"/>
                      <a:pt x="57" y="150"/>
                      <a:pt x="57" y="146"/>
                    </a:cubicBezTo>
                    <a:cubicBezTo>
                      <a:pt x="57" y="143"/>
                      <a:pt x="58" y="141"/>
                      <a:pt x="60" y="140"/>
                    </a:cubicBezTo>
                    <a:cubicBezTo>
                      <a:pt x="60" y="115"/>
                      <a:pt x="60" y="115"/>
                      <a:pt x="60" y="115"/>
                    </a:cubicBezTo>
                    <a:cubicBezTo>
                      <a:pt x="58" y="114"/>
                      <a:pt x="57" y="112"/>
                      <a:pt x="57" y="110"/>
                    </a:cubicBezTo>
                    <a:close/>
                    <a:moveTo>
                      <a:pt x="181" y="92"/>
                    </a:moveTo>
                    <a:cubicBezTo>
                      <a:pt x="173" y="92"/>
                      <a:pt x="167" y="85"/>
                      <a:pt x="166" y="76"/>
                    </a:cubicBezTo>
                    <a:cubicBezTo>
                      <a:pt x="163" y="76"/>
                      <a:pt x="163" y="76"/>
                      <a:pt x="163" y="76"/>
                    </a:cubicBezTo>
                    <a:cubicBezTo>
                      <a:pt x="163" y="85"/>
                      <a:pt x="156" y="92"/>
                      <a:pt x="148" y="92"/>
                    </a:cubicBezTo>
                    <a:cubicBezTo>
                      <a:pt x="141" y="92"/>
                      <a:pt x="134" y="85"/>
                      <a:pt x="134" y="76"/>
                    </a:cubicBezTo>
                    <a:cubicBezTo>
                      <a:pt x="131" y="76"/>
                      <a:pt x="131" y="76"/>
                      <a:pt x="131" y="76"/>
                    </a:cubicBezTo>
                    <a:cubicBezTo>
                      <a:pt x="130" y="85"/>
                      <a:pt x="124" y="92"/>
                      <a:pt x="116" y="92"/>
                    </a:cubicBezTo>
                    <a:cubicBezTo>
                      <a:pt x="108" y="92"/>
                      <a:pt x="102" y="85"/>
                      <a:pt x="101" y="76"/>
                    </a:cubicBezTo>
                    <a:cubicBezTo>
                      <a:pt x="99" y="76"/>
                      <a:pt x="99" y="76"/>
                      <a:pt x="99" y="76"/>
                    </a:cubicBezTo>
                    <a:cubicBezTo>
                      <a:pt x="98" y="85"/>
                      <a:pt x="92" y="92"/>
                      <a:pt x="84" y="92"/>
                    </a:cubicBezTo>
                    <a:cubicBezTo>
                      <a:pt x="76" y="92"/>
                      <a:pt x="69" y="85"/>
                      <a:pt x="69" y="76"/>
                    </a:cubicBezTo>
                    <a:cubicBezTo>
                      <a:pt x="66" y="76"/>
                      <a:pt x="66" y="76"/>
                      <a:pt x="66" y="76"/>
                    </a:cubicBezTo>
                    <a:cubicBezTo>
                      <a:pt x="66" y="85"/>
                      <a:pt x="59" y="92"/>
                      <a:pt x="51" y="92"/>
                    </a:cubicBezTo>
                    <a:cubicBezTo>
                      <a:pt x="44" y="92"/>
                      <a:pt x="37" y="85"/>
                      <a:pt x="37" y="76"/>
                    </a:cubicBezTo>
                    <a:cubicBezTo>
                      <a:pt x="34" y="76"/>
                      <a:pt x="34" y="76"/>
                      <a:pt x="34" y="76"/>
                    </a:cubicBezTo>
                    <a:cubicBezTo>
                      <a:pt x="33" y="85"/>
                      <a:pt x="27" y="92"/>
                      <a:pt x="19" y="92"/>
                    </a:cubicBezTo>
                    <a:cubicBezTo>
                      <a:pt x="11" y="92"/>
                      <a:pt x="5" y="85"/>
                      <a:pt x="4" y="76"/>
                    </a:cubicBezTo>
                    <a:cubicBezTo>
                      <a:pt x="4" y="76"/>
                      <a:pt x="4" y="76"/>
                      <a:pt x="4" y="76"/>
                    </a:cubicBezTo>
                    <a:cubicBezTo>
                      <a:pt x="4" y="72"/>
                      <a:pt x="4" y="72"/>
                      <a:pt x="4" y="72"/>
                    </a:cubicBezTo>
                    <a:cubicBezTo>
                      <a:pt x="196" y="72"/>
                      <a:pt x="196" y="72"/>
                      <a:pt x="196" y="72"/>
                    </a:cubicBezTo>
                    <a:cubicBezTo>
                      <a:pt x="196" y="76"/>
                      <a:pt x="196" y="76"/>
                      <a:pt x="196" y="76"/>
                    </a:cubicBezTo>
                    <a:cubicBezTo>
                      <a:pt x="196" y="76"/>
                      <a:pt x="196" y="76"/>
                      <a:pt x="196" y="76"/>
                    </a:cubicBezTo>
                    <a:cubicBezTo>
                      <a:pt x="195" y="85"/>
                      <a:pt x="189" y="92"/>
                      <a:pt x="181" y="92"/>
                    </a:cubicBezTo>
                    <a:close/>
                    <a:moveTo>
                      <a:pt x="22" y="12"/>
                    </a:moveTo>
                    <a:cubicBezTo>
                      <a:pt x="177" y="12"/>
                      <a:pt x="177" y="12"/>
                      <a:pt x="177" y="12"/>
                    </a:cubicBezTo>
                    <a:cubicBezTo>
                      <a:pt x="196" y="68"/>
                      <a:pt x="196" y="68"/>
                      <a:pt x="196" y="68"/>
                    </a:cubicBezTo>
                    <a:cubicBezTo>
                      <a:pt x="4" y="68"/>
                      <a:pt x="4" y="68"/>
                      <a:pt x="4" y="68"/>
                    </a:cubicBezTo>
                    <a:lnTo>
                      <a:pt x="22" y="12"/>
                    </a:lnTo>
                    <a:close/>
                    <a:moveTo>
                      <a:pt x="164" y="64"/>
                    </a:moveTo>
                    <a:cubicBezTo>
                      <a:pt x="172" y="64"/>
                      <a:pt x="172" y="64"/>
                      <a:pt x="172" y="64"/>
                    </a:cubicBezTo>
                    <a:cubicBezTo>
                      <a:pt x="160" y="16"/>
                      <a:pt x="160" y="16"/>
                      <a:pt x="160" y="16"/>
                    </a:cubicBezTo>
                    <a:cubicBezTo>
                      <a:pt x="152" y="16"/>
                      <a:pt x="152" y="16"/>
                      <a:pt x="152" y="16"/>
                    </a:cubicBezTo>
                    <a:lnTo>
                      <a:pt x="164" y="64"/>
                    </a:lnTo>
                    <a:close/>
                    <a:moveTo>
                      <a:pt x="132" y="64"/>
                    </a:moveTo>
                    <a:cubicBezTo>
                      <a:pt x="140" y="64"/>
                      <a:pt x="140" y="64"/>
                      <a:pt x="140" y="64"/>
                    </a:cubicBezTo>
                    <a:cubicBezTo>
                      <a:pt x="132" y="16"/>
                      <a:pt x="132" y="16"/>
                      <a:pt x="132" y="16"/>
                    </a:cubicBezTo>
                    <a:cubicBezTo>
                      <a:pt x="124" y="16"/>
                      <a:pt x="124" y="16"/>
                      <a:pt x="124" y="16"/>
                    </a:cubicBezTo>
                    <a:lnTo>
                      <a:pt x="132" y="64"/>
                    </a:lnTo>
                    <a:close/>
                    <a:moveTo>
                      <a:pt x="96" y="64"/>
                    </a:moveTo>
                    <a:cubicBezTo>
                      <a:pt x="104" y="64"/>
                      <a:pt x="104" y="64"/>
                      <a:pt x="104" y="64"/>
                    </a:cubicBezTo>
                    <a:cubicBezTo>
                      <a:pt x="104" y="16"/>
                      <a:pt x="104" y="16"/>
                      <a:pt x="104" y="16"/>
                    </a:cubicBezTo>
                    <a:cubicBezTo>
                      <a:pt x="96" y="16"/>
                      <a:pt x="96" y="16"/>
                      <a:pt x="96" y="16"/>
                    </a:cubicBezTo>
                    <a:lnTo>
                      <a:pt x="96" y="64"/>
                    </a:lnTo>
                    <a:close/>
                    <a:moveTo>
                      <a:pt x="68" y="64"/>
                    </a:moveTo>
                    <a:cubicBezTo>
                      <a:pt x="76" y="16"/>
                      <a:pt x="76" y="16"/>
                      <a:pt x="76" y="16"/>
                    </a:cubicBezTo>
                    <a:cubicBezTo>
                      <a:pt x="68" y="16"/>
                      <a:pt x="68" y="16"/>
                      <a:pt x="68" y="16"/>
                    </a:cubicBezTo>
                    <a:cubicBezTo>
                      <a:pt x="60" y="64"/>
                      <a:pt x="60" y="64"/>
                      <a:pt x="60" y="64"/>
                    </a:cubicBezTo>
                    <a:lnTo>
                      <a:pt x="68" y="64"/>
                    </a:lnTo>
                    <a:close/>
                    <a:moveTo>
                      <a:pt x="36" y="64"/>
                    </a:moveTo>
                    <a:cubicBezTo>
                      <a:pt x="48" y="16"/>
                      <a:pt x="48" y="16"/>
                      <a:pt x="48" y="16"/>
                    </a:cubicBezTo>
                    <a:cubicBezTo>
                      <a:pt x="40" y="16"/>
                      <a:pt x="40" y="16"/>
                      <a:pt x="40" y="16"/>
                    </a:cubicBezTo>
                    <a:cubicBezTo>
                      <a:pt x="28" y="64"/>
                      <a:pt x="28" y="64"/>
                      <a:pt x="28" y="64"/>
                    </a:cubicBezTo>
                    <a:lnTo>
                      <a:pt x="36" y="64"/>
                    </a:lnTo>
                    <a:close/>
                    <a:moveTo>
                      <a:pt x="20" y="0"/>
                    </a:moveTo>
                    <a:cubicBezTo>
                      <a:pt x="180" y="0"/>
                      <a:pt x="180" y="0"/>
                      <a:pt x="180" y="0"/>
                    </a:cubicBezTo>
                    <a:cubicBezTo>
                      <a:pt x="180" y="8"/>
                      <a:pt x="180" y="8"/>
                      <a:pt x="180" y="8"/>
                    </a:cubicBezTo>
                    <a:cubicBezTo>
                      <a:pt x="20" y="8"/>
                      <a:pt x="20" y="8"/>
                      <a:pt x="20" y="8"/>
                    </a:cubicBezTo>
                    <a:lnTo>
                      <a:pt x="2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endParaRPr>
              </a:p>
            </p:txBody>
          </p:sp>
          <p:sp>
            <p:nvSpPr>
              <p:cNvPr id="68" name="Freeform 14"/>
              <p:cNvSpPr>
                <a:spLocks noEditPoints="1"/>
              </p:cNvSpPr>
              <p:nvPr/>
            </p:nvSpPr>
            <p:spPr bwMode="auto">
              <a:xfrm>
                <a:off x="1010274" y="3791781"/>
                <a:ext cx="825242" cy="825242"/>
              </a:xfrm>
              <a:custGeom>
                <a:avLst/>
                <a:gdLst>
                  <a:gd name="T0" fmla="*/ 99 w 197"/>
                  <a:gd name="T1" fmla="*/ 197 h 197"/>
                  <a:gd name="T2" fmla="*/ 197 w 197"/>
                  <a:gd name="T3" fmla="*/ 98 h 197"/>
                  <a:gd name="T4" fmla="*/ 99 w 197"/>
                  <a:gd name="T5" fmla="*/ 0 h 197"/>
                  <a:gd name="T6" fmla="*/ 29 w 197"/>
                  <a:gd name="T7" fmla="*/ 29 h 197"/>
                  <a:gd name="T8" fmla="*/ 29 w 197"/>
                  <a:gd name="T9" fmla="*/ 169 h 197"/>
                  <a:gd name="T10" fmla="*/ 99 w 197"/>
                  <a:gd name="T11" fmla="*/ 17 h 197"/>
                  <a:gd name="T12" fmla="*/ 180 w 197"/>
                  <a:gd name="T13" fmla="*/ 98 h 197"/>
                  <a:gd name="T14" fmla="*/ 99 w 197"/>
                  <a:gd name="T15" fmla="*/ 181 h 197"/>
                  <a:gd name="T16" fmla="*/ 17 w 197"/>
                  <a:gd name="T17" fmla="*/ 99 h 197"/>
                  <a:gd name="T18" fmla="*/ 36 w 197"/>
                  <a:gd name="T19" fmla="*/ 118 h 197"/>
                  <a:gd name="T20" fmla="*/ 56 w 197"/>
                  <a:gd name="T21" fmla="*/ 145 h 197"/>
                  <a:gd name="T22" fmla="*/ 41 w 197"/>
                  <a:gd name="T23" fmla="*/ 117 h 197"/>
                  <a:gd name="T24" fmla="*/ 39 w 197"/>
                  <a:gd name="T25" fmla="*/ 95 h 197"/>
                  <a:gd name="T26" fmla="*/ 99 w 197"/>
                  <a:gd name="T27" fmla="*/ 39 h 197"/>
                  <a:gd name="T28" fmla="*/ 143 w 197"/>
                  <a:gd name="T29" fmla="*/ 59 h 197"/>
                  <a:gd name="T30" fmla="*/ 150 w 197"/>
                  <a:gd name="T31" fmla="*/ 71 h 197"/>
                  <a:gd name="T32" fmla="*/ 158 w 197"/>
                  <a:gd name="T33" fmla="*/ 92 h 197"/>
                  <a:gd name="T34" fmla="*/ 157 w 197"/>
                  <a:gd name="T35" fmla="*/ 114 h 197"/>
                  <a:gd name="T36" fmla="*/ 136 w 197"/>
                  <a:gd name="T37" fmla="*/ 125 h 197"/>
                  <a:gd name="T38" fmla="*/ 131 w 197"/>
                  <a:gd name="T39" fmla="*/ 67 h 197"/>
                  <a:gd name="T40" fmla="*/ 117 w 197"/>
                  <a:gd name="T41" fmla="*/ 57 h 197"/>
                  <a:gd name="T42" fmla="*/ 95 w 197"/>
                  <a:gd name="T43" fmla="*/ 54 h 197"/>
                  <a:gd name="T44" fmla="*/ 53 w 197"/>
                  <a:gd name="T45" fmla="*/ 99 h 197"/>
                  <a:gd name="T46" fmla="*/ 71 w 197"/>
                  <a:gd name="T47" fmla="*/ 131 h 197"/>
                  <a:gd name="T48" fmla="*/ 59 w 197"/>
                  <a:gd name="T49" fmla="*/ 99 h 197"/>
                  <a:gd name="T50" fmla="*/ 94 w 197"/>
                  <a:gd name="T51" fmla="*/ 59 h 197"/>
                  <a:gd name="T52" fmla="*/ 115 w 197"/>
                  <a:gd name="T53" fmla="*/ 63 h 197"/>
                  <a:gd name="T54" fmla="*/ 138 w 197"/>
                  <a:gd name="T55" fmla="*/ 99 h 197"/>
                  <a:gd name="T56" fmla="*/ 111 w 197"/>
                  <a:gd name="T57" fmla="*/ 99 h 197"/>
                  <a:gd name="T58" fmla="*/ 99 w 197"/>
                  <a:gd name="T59" fmla="*/ 88 h 197"/>
                  <a:gd name="T60" fmla="*/ 98 w 197"/>
                  <a:gd name="T61" fmla="*/ 111 h 197"/>
                  <a:gd name="T62" fmla="*/ 152 w 197"/>
                  <a:gd name="T63" fmla="*/ 153 h 197"/>
                  <a:gd name="T64" fmla="*/ 150 w 197"/>
                  <a:gd name="T65" fmla="*/ 139 h 197"/>
                  <a:gd name="T66" fmla="*/ 172 w 197"/>
                  <a:gd name="T67" fmla="*/ 103 h 197"/>
                  <a:gd name="T68" fmla="*/ 156 w 197"/>
                  <a:gd name="T69" fmla="*/ 67 h 197"/>
                  <a:gd name="T70" fmla="*/ 150 w 197"/>
                  <a:gd name="T71" fmla="*/ 55 h 197"/>
                  <a:gd name="T72" fmla="*/ 145 w 197"/>
                  <a:gd name="T73" fmla="*/ 52 h 197"/>
                  <a:gd name="T74" fmla="*/ 52 w 197"/>
                  <a:gd name="T75" fmla="*/ 52 h 197"/>
                  <a:gd name="T76" fmla="*/ 25 w 197"/>
                  <a:gd name="T77" fmla="*/ 106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97" h="197">
                    <a:moveTo>
                      <a:pt x="29" y="169"/>
                    </a:moveTo>
                    <a:cubicBezTo>
                      <a:pt x="48" y="188"/>
                      <a:pt x="73" y="197"/>
                      <a:pt x="99" y="197"/>
                    </a:cubicBezTo>
                    <a:cubicBezTo>
                      <a:pt x="124" y="197"/>
                      <a:pt x="149" y="188"/>
                      <a:pt x="168" y="169"/>
                    </a:cubicBezTo>
                    <a:cubicBezTo>
                      <a:pt x="188" y="149"/>
                      <a:pt x="197" y="124"/>
                      <a:pt x="197" y="98"/>
                    </a:cubicBezTo>
                    <a:cubicBezTo>
                      <a:pt x="197" y="73"/>
                      <a:pt x="187" y="48"/>
                      <a:pt x="168" y="29"/>
                    </a:cubicBezTo>
                    <a:cubicBezTo>
                      <a:pt x="149" y="10"/>
                      <a:pt x="124" y="0"/>
                      <a:pt x="99" y="0"/>
                    </a:cubicBezTo>
                    <a:cubicBezTo>
                      <a:pt x="99" y="0"/>
                      <a:pt x="99" y="0"/>
                      <a:pt x="99" y="0"/>
                    </a:cubicBezTo>
                    <a:cubicBezTo>
                      <a:pt x="73" y="0"/>
                      <a:pt x="48" y="10"/>
                      <a:pt x="29" y="29"/>
                    </a:cubicBezTo>
                    <a:cubicBezTo>
                      <a:pt x="10" y="48"/>
                      <a:pt x="0" y="74"/>
                      <a:pt x="0" y="99"/>
                    </a:cubicBezTo>
                    <a:cubicBezTo>
                      <a:pt x="0" y="124"/>
                      <a:pt x="10" y="149"/>
                      <a:pt x="29" y="169"/>
                    </a:cubicBezTo>
                    <a:close/>
                    <a:moveTo>
                      <a:pt x="41" y="41"/>
                    </a:moveTo>
                    <a:cubicBezTo>
                      <a:pt x="57" y="25"/>
                      <a:pt x="78" y="17"/>
                      <a:pt x="99" y="17"/>
                    </a:cubicBezTo>
                    <a:cubicBezTo>
                      <a:pt x="120" y="17"/>
                      <a:pt x="140" y="25"/>
                      <a:pt x="156" y="41"/>
                    </a:cubicBezTo>
                    <a:cubicBezTo>
                      <a:pt x="172" y="57"/>
                      <a:pt x="180" y="78"/>
                      <a:pt x="180" y="98"/>
                    </a:cubicBezTo>
                    <a:cubicBezTo>
                      <a:pt x="180" y="119"/>
                      <a:pt x="173" y="141"/>
                      <a:pt x="156" y="157"/>
                    </a:cubicBezTo>
                    <a:cubicBezTo>
                      <a:pt x="140" y="173"/>
                      <a:pt x="120" y="181"/>
                      <a:pt x="99" y="181"/>
                    </a:cubicBezTo>
                    <a:cubicBezTo>
                      <a:pt x="78" y="181"/>
                      <a:pt x="57" y="173"/>
                      <a:pt x="41" y="157"/>
                    </a:cubicBezTo>
                    <a:cubicBezTo>
                      <a:pt x="25" y="141"/>
                      <a:pt x="17" y="120"/>
                      <a:pt x="17" y="99"/>
                    </a:cubicBezTo>
                    <a:cubicBezTo>
                      <a:pt x="17" y="78"/>
                      <a:pt x="25" y="57"/>
                      <a:pt x="41" y="41"/>
                    </a:cubicBezTo>
                    <a:close/>
                    <a:moveTo>
                      <a:pt x="36" y="118"/>
                    </a:moveTo>
                    <a:cubicBezTo>
                      <a:pt x="39" y="128"/>
                      <a:pt x="44" y="137"/>
                      <a:pt x="52" y="145"/>
                    </a:cubicBezTo>
                    <a:cubicBezTo>
                      <a:pt x="53" y="146"/>
                      <a:pt x="55" y="146"/>
                      <a:pt x="56" y="145"/>
                    </a:cubicBezTo>
                    <a:cubicBezTo>
                      <a:pt x="57" y="144"/>
                      <a:pt x="57" y="142"/>
                      <a:pt x="56" y="141"/>
                    </a:cubicBezTo>
                    <a:cubicBezTo>
                      <a:pt x="49" y="134"/>
                      <a:pt x="44" y="126"/>
                      <a:pt x="41" y="117"/>
                    </a:cubicBezTo>
                    <a:cubicBezTo>
                      <a:pt x="45" y="115"/>
                      <a:pt x="48" y="111"/>
                      <a:pt x="48" y="106"/>
                    </a:cubicBezTo>
                    <a:cubicBezTo>
                      <a:pt x="48" y="101"/>
                      <a:pt x="44" y="96"/>
                      <a:pt x="39" y="95"/>
                    </a:cubicBezTo>
                    <a:cubicBezTo>
                      <a:pt x="40" y="81"/>
                      <a:pt x="46" y="67"/>
                      <a:pt x="56" y="57"/>
                    </a:cubicBezTo>
                    <a:cubicBezTo>
                      <a:pt x="68" y="45"/>
                      <a:pt x="83" y="39"/>
                      <a:pt x="99" y="39"/>
                    </a:cubicBezTo>
                    <a:cubicBezTo>
                      <a:pt x="114" y="39"/>
                      <a:pt x="129" y="45"/>
                      <a:pt x="141" y="57"/>
                    </a:cubicBezTo>
                    <a:cubicBezTo>
                      <a:pt x="142" y="57"/>
                      <a:pt x="142" y="58"/>
                      <a:pt x="143" y="59"/>
                    </a:cubicBezTo>
                    <a:cubicBezTo>
                      <a:pt x="142" y="60"/>
                      <a:pt x="142" y="61"/>
                      <a:pt x="142" y="63"/>
                    </a:cubicBezTo>
                    <a:cubicBezTo>
                      <a:pt x="142" y="67"/>
                      <a:pt x="145" y="71"/>
                      <a:pt x="150" y="71"/>
                    </a:cubicBezTo>
                    <a:cubicBezTo>
                      <a:pt x="150" y="71"/>
                      <a:pt x="151" y="71"/>
                      <a:pt x="151" y="71"/>
                    </a:cubicBezTo>
                    <a:cubicBezTo>
                      <a:pt x="155" y="77"/>
                      <a:pt x="157" y="85"/>
                      <a:pt x="158" y="92"/>
                    </a:cubicBezTo>
                    <a:cubicBezTo>
                      <a:pt x="153" y="93"/>
                      <a:pt x="149" y="98"/>
                      <a:pt x="149" y="103"/>
                    </a:cubicBezTo>
                    <a:cubicBezTo>
                      <a:pt x="149" y="108"/>
                      <a:pt x="152" y="112"/>
                      <a:pt x="157" y="114"/>
                    </a:cubicBezTo>
                    <a:cubicBezTo>
                      <a:pt x="155" y="121"/>
                      <a:pt x="151" y="129"/>
                      <a:pt x="146" y="135"/>
                    </a:cubicBezTo>
                    <a:cubicBezTo>
                      <a:pt x="136" y="125"/>
                      <a:pt x="136" y="125"/>
                      <a:pt x="136" y="125"/>
                    </a:cubicBezTo>
                    <a:cubicBezTo>
                      <a:pt x="141" y="117"/>
                      <a:pt x="144" y="108"/>
                      <a:pt x="144" y="99"/>
                    </a:cubicBezTo>
                    <a:cubicBezTo>
                      <a:pt x="144" y="87"/>
                      <a:pt x="140" y="76"/>
                      <a:pt x="131" y="67"/>
                    </a:cubicBezTo>
                    <a:cubicBezTo>
                      <a:pt x="127" y="63"/>
                      <a:pt x="122" y="60"/>
                      <a:pt x="117" y="57"/>
                    </a:cubicBezTo>
                    <a:cubicBezTo>
                      <a:pt x="117" y="57"/>
                      <a:pt x="117" y="57"/>
                      <a:pt x="117" y="57"/>
                    </a:cubicBezTo>
                    <a:cubicBezTo>
                      <a:pt x="117" y="51"/>
                      <a:pt x="112" y="45"/>
                      <a:pt x="106" y="45"/>
                    </a:cubicBezTo>
                    <a:cubicBezTo>
                      <a:pt x="100" y="45"/>
                      <a:pt x="96" y="49"/>
                      <a:pt x="95" y="54"/>
                    </a:cubicBezTo>
                    <a:cubicBezTo>
                      <a:pt x="84" y="55"/>
                      <a:pt x="74" y="59"/>
                      <a:pt x="66" y="67"/>
                    </a:cubicBezTo>
                    <a:cubicBezTo>
                      <a:pt x="58" y="76"/>
                      <a:pt x="53" y="87"/>
                      <a:pt x="53" y="99"/>
                    </a:cubicBezTo>
                    <a:cubicBezTo>
                      <a:pt x="53" y="111"/>
                      <a:pt x="58" y="122"/>
                      <a:pt x="66" y="131"/>
                    </a:cubicBezTo>
                    <a:cubicBezTo>
                      <a:pt x="68" y="132"/>
                      <a:pt x="69" y="132"/>
                      <a:pt x="71" y="131"/>
                    </a:cubicBezTo>
                    <a:cubicBezTo>
                      <a:pt x="72" y="130"/>
                      <a:pt x="72" y="128"/>
                      <a:pt x="71" y="127"/>
                    </a:cubicBezTo>
                    <a:cubicBezTo>
                      <a:pt x="63" y="119"/>
                      <a:pt x="59" y="109"/>
                      <a:pt x="59" y="99"/>
                    </a:cubicBezTo>
                    <a:cubicBezTo>
                      <a:pt x="59" y="89"/>
                      <a:pt x="63" y="79"/>
                      <a:pt x="71" y="71"/>
                    </a:cubicBezTo>
                    <a:cubicBezTo>
                      <a:pt x="77" y="64"/>
                      <a:pt x="86" y="60"/>
                      <a:pt x="94" y="59"/>
                    </a:cubicBezTo>
                    <a:cubicBezTo>
                      <a:pt x="96" y="65"/>
                      <a:pt x="100" y="68"/>
                      <a:pt x="106" y="68"/>
                    </a:cubicBezTo>
                    <a:cubicBezTo>
                      <a:pt x="110" y="68"/>
                      <a:pt x="113" y="66"/>
                      <a:pt x="115" y="63"/>
                    </a:cubicBezTo>
                    <a:cubicBezTo>
                      <a:pt x="119" y="65"/>
                      <a:pt x="123" y="67"/>
                      <a:pt x="127" y="71"/>
                    </a:cubicBezTo>
                    <a:cubicBezTo>
                      <a:pt x="134" y="79"/>
                      <a:pt x="138" y="89"/>
                      <a:pt x="138" y="99"/>
                    </a:cubicBezTo>
                    <a:cubicBezTo>
                      <a:pt x="138" y="106"/>
                      <a:pt x="136" y="114"/>
                      <a:pt x="132" y="120"/>
                    </a:cubicBezTo>
                    <a:cubicBezTo>
                      <a:pt x="111" y="99"/>
                      <a:pt x="111" y="99"/>
                      <a:pt x="111" y="99"/>
                    </a:cubicBezTo>
                    <a:cubicBezTo>
                      <a:pt x="111" y="99"/>
                      <a:pt x="111" y="99"/>
                      <a:pt x="111" y="99"/>
                    </a:cubicBezTo>
                    <a:cubicBezTo>
                      <a:pt x="111" y="93"/>
                      <a:pt x="105" y="88"/>
                      <a:pt x="99" y="88"/>
                    </a:cubicBezTo>
                    <a:cubicBezTo>
                      <a:pt x="93" y="88"/>
                      <a:pt x="88" y="93"/>
                      <a:pt x="88" y="99"/>
                    </a:cubicBezTo>
                    <a:cubicBezTo>
                      <a:pt x="88" y="105"/>
                      <a:pt x="92" y="110"/>
                      <a:pt x="98" y="111"/>
                    </a:cubicBezTo>
                    <a:cubicBezTo>
                      <a:pt x="140" y="153"/>
                      <a:pt x="140" y="153"/>
                      <a:pt x="140" y="153"/>
                    </a:cubicBezTo>
                    <a:cubicBezTo>
                      <a:pt x="144" y="156"/>
                      <a:pt x="149" y="156"/>
                      <a:pt x="152" y="153"/>
                    </a:cubicBezTo>
                    <a:cubicBezTo>
                      <a:pt x="155" y="149"/>
                      <a:pt x="155" y="144"/>
                      <a:pt x="152" y="141"/>
                    </a:cubicBezTo>
                    <a:cubicBezTo>
                      <a:pt x="150" y="139"/>
                      <a:pt x="150" y="139"/>
                      <a:pt x="150" y="139"/>
                    </a:cubicBezTo>
                    <a:cubicBezTo>
                      <a:pt x="156" y="132"/>
                      <a:pt x="160" y="123"/>
                      <a:pt x="162" y="115"/>
                    </a:cubicBezTo>
                    <a:cubicBezTo>
                      <a:pt x="168" y="114"/>
                      <a:pt x="172" y="109"/>
                      <a:pt x="172" y="103"/>
                    </a:cubicBezTo>
                    <a:cubicBezTo>
                      <a:pt x="172" y="98"/>
                      <a:pt x="169" y="93"/>
                      <a:pt x="164" y="92"/>
                    </a:cubicBezTo>
                    <a:cubicBezTo>
                      <a:pt x="163" y="84"/>
                      <a:pt x="160" y="75"/>
                      <a:pt x="156" y="67"/>
                    </a:cubicBezTo>
                    <a:cubicBezTo>
                      <a:pt x="157" y="66"/>
                      <a:pt x="158" y="65"/>
                      <a:pt x="158" y="63"/>
                    </a:cubicBezTo>
                    <a:cubicBezTo>
                      <a:pt x="158" y="58"/>
                      <a:pt x="154" y="55"/>
                      <a:pt x="150" y="55"/>
                    </a:cubicBezTo>
                    <a:cubicBezTo>
                      <a:pt x="149" y="55"/>
                      <a:pt x="148" y="55"/>
                      <a:pt x="148" y="55"/>
                    </a:cubicBezTo>
                    <a:cubicBezTo>
                      <a:pt x="147" y="54"/>
                      <a:pt x="146" y="53"/>
                      <a:pt x="145" y="52"/>
                    </a:cubicBezTo>
                    <a:cubicBezTo>
                      <a:pt x="132" y="40"/>
                      <a:pt x="115" y="33"/>
                      <a:pt x="99" y="33"/>
                    </a:cubicBezTo>
                    <a:cubicBezTo>
                      <a:pt x="82" y="33"/>
                      <a:pt x="65" y="40"/>
                      <a:pt x="52" y="52"/>
                    </a:cubicBezTo>
                    <a:cubicBezTo>
                      <a:pt x="40" y="64"/>
                      <a:pt x="34" y="80"/>
                      <a:pt x="33" y="95"/>
                    </a:cubicBezTo>
                    <a:cubicBezTo>
                      <a:pt x="28" y="97"/>
                      <a:pt x="25" y="101"/>
                      <a:pt x="25" y="106"/>
                    </a:cubicBezTo>
                    <a:cubicBezTo>
                      <a:pt x="25" y="112"/>
                      <a:pt x="30" y="117"/>
                      <a:pt x="36" y="11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endParaRPr>
              </a:p>
            </p:txBody>
          </p:sp>
          <p:sp>
            <p:nvSpPr>
              <p:cNvPr id="69" name="Freeform 17"/>
              <p:cNvSpPr>
                <a:spLocks noEditPoints="1"/>
              </p:cNvSpPr>
              <p:nvPr/>
            </p:nvSpPr>
            <p:spPr bwMode="auto">
              <a:xfrm rot="2491482">
                <a:off x="1675593" y="6241699"/>
                <a:ext cx="892239" cy="899464"/>
              </a:xfrm>
              <a:custGeom>
                <a:avLst/>
                <a:gdLst>
                  <a:gd name="T0" fmla="*/ 172 w 209"/>
                  <a:gd name="T1" fmla="*/ 37 h 210"/>
                  <a:gd name="T2" fmla="*/ 37 w 209"/>
                  <a:gd name="T3" fmla="*/ 37 h 210"/>
                  <a:gd name="T4" fmla="*/ 37 w 209"/>
                  <a:gd name="T5" fmla="*/ 172 h 210"/>
                  <a:gd name="T6" fmla="*/ 172 w 209"/>
                  <a:gd name="T7" fmla="*/ 172 h 210"/>
                  <a:gd name="T8" fmla="*/ 172 w 209"/>
                  <a:gd name="T9" fmla="*/ 37 h 210"/>
                  <a:gd name="T10" fmla="*/ 135 w 209"/>
                  <a:gd name="T11" fmla="*/ 158 h 210"/>
                  <a:gd name="T12" fmla="*/ 124 w 209"/>
                  <a:gd name="T13" fmla="*/ 160 h 210"/>
                  <a:gd name="T14" fmla="*/ 105 w 209"/>
                  <a:gd name="T15" fmla="*/ 157 h 210"/>
                  <a:gd name="T16" fmla="*/ 88 w 209"/>
                  <a:gd name="T17" fmla="*/ 153 h 210"/>
                  <a:gd name="T18" fmla="*/ 69 w 209"/>
                  <a:gd name="T19" fmla="*/ 160 h 210"/>
                  <a:gd name="T20" fmla="*/ 61 w 209"/>
                  <a:gd name="T21" fmla="*/ 142 h 210"/>
                  <a:gd name="T22" fmla="*/ 73 w 209"/>
                  <a:gd name="T23" fmla="*/ 128 h 210"/>
                  <a:gd name="T24" fmla="*/ 77 w 209"/>
                  <a:gd name="T25" fmla="*/ 115 h 210"/>
                  <a:gd name="T26" fmla="*/ 77 w 209"/>
                  <a:gd name="T27" fmla="*/ 112 h 210"/>
                  <a:gd name="T28" fmla="*/ 61 w 209"/>
                  <a:gd name="T29" fmla="*/ 112 h 210"/>
                  <a:gd name="T30" fmla="*/ 61 w 209"/>
                  <a:gd name="T31" fmla="*/ 93 h 210"/>
                  <a:gd name="T32" fmla="*/ 73 w 209"/>
                  <a:gd name="T33" fmla="*/ 93 h 210"/>
                  <a:gd name="T34" fmla="*/ 70 w 209"/>
                  <a:gd name="T35" fmla="*/ 75 h 210"/>
                  <a:gd name="T36" fmla="*/ 74 w 209"/>
                  <a:gd name="T37" fmla="*/ 59 h 210"/>
                  <a:gd name="T38" fmla="*/ 87 w 209"/>
                  <a:gd name="T39" fmla="*/ 48 h 210"/>
                  <a:gd name="T40" fmla="*/ 106 w 209"/>
                  <a:gd name="T41" fmla="*/ 44 h 210"/>
                  <a:gd name="T42" fmla="*/ 130 w 209"/>
                  <a:gd name="T43" fmla="*/ 52 h 210"/>
                  <a:gd name="T44" fmla="*/ 141 w 209"/>
                  <a:gd name="T45" fmla="*/ 73 h 210"/>
                  <a:gd name="T46" fmla="*/ 120 w 209"/>
                  <a:gd name="T47" fmla="*/ 76 h 210"/>
                  <a:gd name="T48" fmla="*/ 114 w 209"/>
                  <a:gd name="T49" fmla="*/ 65 h 210"/>
                  <a:gd name="T50" fmla="*/ 105 w 209"/>
                  <a:gd name="T51" fmla="*/ 61 h 210"/>
                  <a:gd name="T52" fmla="*/ 95 w 209"/>
                  <a:gd name="T53" fmla="*/ 65 h 210"/>
                  <a:gd name="T54" fmla="*/ 91 w 209"/>
                  <a:gd name="T55" fmla="*/ 75 h 210"/>
                  <a:gd name="T56" fmla="*/ 92 w 209"/>
                  <a:gd name="T57" fmla="*/ 84 h 210"/>
                  <a:gd name="T58" fmla="*/ 94 w 209"/>
                  <a:gd name="T59" fmla="*/ 93 h 210"/>
                  <a:gd name="T60" fmla="*/ 120 w 209"/>
                  <a:gd name="T61" fmla="*/ 93 h 210"/>
                  <a:gd name="T62" fmla="*/ 120 w 209"/>
                  <a:gd name="T63" fmla="*/ 112 h 210"/>
                  <a:gd name="T64" fmla="*/ 98 w 209"/>
                  <a:gd name="T65" fmla="*/ 112 h 210"/>
                  <a:gd name="T66" fmla="*/ 98 w 209"/>
                  <a:gd name="T67" fmla="*/ 114 h 210"/>
                  <a:gd name="T68" fmla="*/ 96 w 209"/>
                  <a:gd name="T69" fmla="*/ 125 h 210"/>
                  <a:gd name="T70" fmla="*/ 87 w 209"/>
                  <a:gd name="T71" fmla="*/ 139 h 210"/>
                  <a:gd name="T72" fmla="*/ 97 w 209"/>
                  <a:gd name="T73" fmla="*/ 136 h 210"/>
                  <a:gd name="T74" fmla="*/ 102 w 209"/>
                  <a:gd name="T75" fmla="*/ 137 h 210"/>
                  <a:gd name="T76" fmla="*/ 108 w 209"/>
                  <a:gd name="T77" fmla="*/ 138 h 210"/>
                  <a:gd name="T78" fmla="*/ 121 w 209"/>
                  <a:gd name="T79" fmla="*/ 141 h 210"/>
                  <a:gd name="T80" fmla="*/ 136 w 209"/>
                  <a:gd name="T81" fmla="*/ 136 h 210"/>
                  <a:gd name="T82" fmla="*/ 145 w 209"/>
                  <a:gd name="T83" fmla="*/ 155 h 210"/>
                  <a:gd name="T84" fmla="*/ 135 w 209"/>
                  <a:gd name="T85" fmla="*/ 158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09" h="210">
                    <a:moveTo>
                      <a:pt x="172" y="37"/>
                    </a:moveTo>
                    <a:cubicBezTo>
                      <a:pt x="135" y="0"/>
                      <a:pt x="74" y="0"/>
                      <a:pt x="37" y="37"/>
                    </a:cubicBezTo>
                    <a:cubicBezTo>
                      <a:pt x="0" y="75"/>
                      <a:pt x="0" y="135"/>
                      <a:pt x="37" y="172"/>
                    </a:cubicBezTo>
                    <a:cubicBezTo>
                      <a:pt x="74" y="210"/>
                      <a:pt x="135" y="210"/>
                      <a:pt x="172" y="172"/>
                    </a:cubicBezTo>
                    <a:cubicBezTo>
                      <a:pt x="209" y="135"/>
                      <a:pt x="209" y="75"/>
                      <a:pt x="172" y="37"/>
                    </a:cubicBezTo>
                    <a:close/>
                    <a:moveTo>
                      <a:pt x="135" y="158"/>
                    </a:moveTo>
                    <a:cubicBezTo>
                      <a:pt x="131" y="159"/>
                      <a:pt x="127" y="160"/>
                      <a:pt x="124" y="160"/>
                    </a:cubicBezTo>
                    <a:cubicBezTo>
                      <a:pt x="119" y="160"/>
                      <a:pt x="113" y="159"/>
                      <a:pt x="105" y="157"/>
                    </a:cubicBezTo>
                    <a:cubicBezTo>
                      <a:pt x="98" y="154"/>
                      <a:pt x="92" y="153"/>
                      <a:pt x="88" y="153"/>
                    </a:cubicBezTo>
                    <a:cubicBezTo>
                      <a:pt x="82" y="153"/>
                      <a:pt x="76" y="156"/>
                      <a:pt x="69" y="160"/>
                    </a:cubicBezTo>
                    <a:cubicBezTo>
                      <a:pt x="61" y="142"/>
                      <a:pt x="61" y="142"/>
                      <a:pt x="61" y="142"/>
                    </a:cubicBezTo>
                    <a:cubicBezTo>
                      <a:pt x="67" y="137"/>
                      <a:pt x="71" y="133"/>
                      <a:pt x="73" y="128"/>
                    </a:cubicBezTo>
                    <a:cubicBezTo>
                      <a:pt x="76" y="124"/>
                      <a:pt x="77" y="119"/>
                      <a:pt x="77" y="115"/>
                    </a:cubicBezTo>
                    <a:cubicBezTo>
                      <a:pt x="77" y="114"/>
                      <a:pt x="77" y="114"/>
                      <a:pt x="77" y="112"/>
                    </a:cubicBezTo>
                    <a:cubicBezTo>
                      <a:pt x="61" y="112"/>
                      <a:pt x="61" y="112"/>
                      <a:pt x="61" y="112"/>
                    </a:cubicBezTo>
                    <a:cubicBezTo>
                      <a:pt x="61" y="93"/>
                      <a:pt x="61" y="93"/>
                      <a:pt x="61" y="93"/>
                    </a:cubicBezTo>
                    <a:cubicBezTo>
                      <a:pt x="73" y="93"/>
                      <a:pt x="73" y="93"/>
                      <a:pt x="73" y="93"/>
                    </a:cubicBezTo>
                    <a:cubicBezTo>
                      <a:pt x="71" y="87"/>
                      <a:pt x="70" y="81"/>
                      <a:pt x="70" y="75"/>
                    </a:cubicBezTo>
                    <a:cubicBezTo>
                      <a:pt x="70" y="70"/>
                      <a:pt x="71" y="64"/>
                      <a:pt x="74" y="59"/>
                    </a:cubicBezTo>
                    <a:cubicBezTo>
                      <a:pt x="77" y="54"/>
                      <a:pt x="82" y="50"/>
                      <a:pt x="87" y="48"/>
                    </a:cubicBezTo>
                    <a:cubicBezTo>
                      <a:pt x="93" y="45"/>
                      <a:pt x="99" y="44"/>
                      <a:pt x="106" y="44"/>
                    </a:cubicBezTo>
                    <a:cubicBezTo>
                      <a:pt x="116" y="44"/>
                      <a:pt x="124" y="46"/>
                      <a:pt x="130" y="52"/>
                    </a:cubicBezTo>
                    <a:cubicBezTo>
                      <a:pt x="136" y="57"/>
                      <a:pt x="139" y="64"/>
                      <a:pt x="141" y="73"/>
                    </a:cubicBezTo>
                    <a:cubicBezTo>
                      <a:pt x="120" y="76"/>
                      <a:pt x="120" y="76"/>
                      <a:pt x="120" y="76"/>
                    </a:cubicBezTo>
                    <a:cubicBezTo>
                      <a:pt x="119" y="71"/>
                      <a:pt x="117" y="67"/>
                      <a:pt x="114" y="65"/>
                    </a:cubicBezTo>
                    <a:cubicBezTo>
                      <a:pt x="112" y="62"/>
                      <a:pt x="109" y="61"/>
                      <a:pt x="105" y="61"/>
                    </a:cubicBezTo>
                    <a:cubicBezTo>
                      <a:pt x="101" y="61"/>
                      <a:pt x="97" y="62"/>
                      <a:pt x="95" y="65"/>
                    </a:cubicBezTo>
                    <a:cubicBezTo>
                      <a:pt x="92" y="68"/>
                      <a:pt x="91" y="71"/>
                      <a:pt x="91" y="75"/>
                    </a:cubicBezTo>
                    <a:cubicBezTo>
                      <a:pt x="91" y="78"/>
                      <a:pt x="91" y="80"/>
                      <a:pt x="92" y="84"/>
                    </a:cubicBezTo>
                    <a:cubicBezTo>
                      <a:pt x="93" y="87"/>
                      <a:pt x="93" y="90"/>
                      <a:pt x="94" y="93"/>
                    </a:cubicBezTo>
                    <a:cubicBezTo>
                      <a:pt x="120" y="93"/>
                      <a:pt x="120" y="93"/>
                      <a:pt x="120" y="93"/>
                    </a:cubicBezTo>
                    <a:cubicBezTo>
                      <a:pt x="120" y="112"/>
                      <a:pt x="120" y="112"/>
                      <a:pt x="120" y="112"/>
                    </a:cubicBezTo>
                    <a:cubicBezTo>
                      <a:pt x="98" y="112"/>
                      <a:pt x="98" y="112"/>
                      <a:pt x="98" y="112"/>
                    </a:cubicBezTo>
                    <a:cubicBezTo>
                      <a:pt x="98" y="114"/>
                      <a:pt x="98" y="113"/>
                      <a:pt x="98" y="114"/>
                    </a:cubicBezTo>
                    <a:cubicBezTo>
                      <a:pt x="98" y="118"/>
                      <a:pt x="97" y="122"/>
                      <a:pt x="96" y="125"/>
                    </a:cubicBezTo>
                    <a:cubicBezTo>
                      <a:pt x="94" y="129"/>
                      <a:pt x="91" y="133"/>
                      <a:pt x="87" y="139"/>
                    </a:cubicBezTo>
                    <a:cubicBezTo>
                      <a:pt x="89" y="137"/>
                      <a:pt x="93" y="136"/>
                      <a:pt x="97" y="136"/>
                    </a:cubicBezTo>
                    <a:cubicBezTo>
                      <a:pt x="99" y="136"/>
                      <a:pt x="100" y="137"/>
                      <a:pt x="102" y="137"/>
                    </a:cubicBezTo>
                    <a:cubicBezTo>
                      <a:pt x="103" y="137"/>
                      <a:pt x="105" y="137"/>
                      <a:pt x="108" y="138"/>
                    </a:cubicBezTo>
                    <a:cubicBezTo>
                      <a:pt x="114" y="140"/>
                      <a:pt x="119" y="141"/>
                      <a:pt x="121" y="141"/>
                    </a:cubicBezTo>
                    <a:cubicBezTo>
                      <a:pt x="125" y="141"/>
                      <a:pt x="130" y="139"/>
                      <a:pt x="136" y="136"/>
                    </a:cubicBezTo>
                    <a:cubicBezTo>
                      <a:pt x="145" y="155"/>
                      <a:pt x="145" y="155"/>
                      <a:pt x="145" y="155"/>
                    </a:cubicBezTo>
                    <a:cubicBezTo>
                      <a:pt x="142" y="156"/>
                      <a:pt x="138" y="157"/>
                      <a:pt x="135" y="15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endParaRPr>
              </a:p>
            </p:txBody>
          </p:sp>
          <p:sp>
            <p:nvSpPr>
              <p:cNvPr id="70" name="Freeform 20"/>
              <p:cNvSpPr>
                <a:spLocks noEditPoints="1"/>
              </p:cNvSpPr>
              <p:nvPr/>
            </p:nvSpPr>
            <p:spPr bwMode="auto">
              <a:xfrm>
                <a:off x="278436" y="3312353"/>
                <a:ext cx="731838" cy="730250"/>
              </a:xfrm>
              <a:custGeom>
                <a:avLst/>
                <a:gdLst>
                  <a:gd name="T0" fmla="*/ 414 w 461"/>
                  <a:gd name="T1" fmla="*/ 211 h 460"/>
                  <a:gd name="T2" fmla="*/ 442 w 461"/>
                  <a:gd name="T3" fmla="*/ 116 h 460"/>
                  <a:gd name="T4" fmla="*/ 348 w 461"/>
                  <a:gd name="T5" fmla="*/ 88 h 460"/>
                  <a:gd name="T6" fmla="*/ 301 w 461"/>
                  <a:gd name="T7" fmla="*/ 0 h 460"/>
                  <a:gd name="T8" fmla="*/ 213 w 461"/>
                  <a:gd name="T9" fmla="*/ 48 h 460"/>
                  <a:gd name="T10" fmla="*/ 116 w 461"/>
                  <a:gd name="T11" fmla="*/ 19 h 460"/>
                  <a:gd name="T12" fmla="*/ 88 w 461"/>
                  <a:gd name="T13" fmla="*/ 114 h 460"/>
                  <a:gd name="T14" fmla="*/ 0 w 461"/>
                  <a:gd name="T15" fmla="*/ 161 h 460"/>
                  <a:gd name="T16" fmla="*/ 47 w 461"/>
                  <a:gd name="T17" fmla="*/ 249 h 460"/>
                  <a:gd name="T18" fmla="*/ 19 w 461"/>
                  <a:gd name="T19" fmla="*/ 344 h 460"/>
                  <a:gd name="T20" fmla="*/ 114 w 461"/>
                  <a:gd name="T21" fmla="*/ 372 h 460"/>
                  <a:gd name="T22" fmla="*/ 161 w 461"/>
                  <a:gd name="T23" fmla="*/ 460 h 460"/>
                  <a:gd name="T24" fmla="*/ 248 w 461"/>
                  <a:gd name="T25" fmla="*/ 413 h 460"/>
                  <a:gd name="T26" fmla="*/ 345 w 461"/>
                  <a:gd name="T27" fmla="*/ 441 h 460"/>
                  <a:gd name="T28" fmla="*/ 374 w 461"/>
                  <a:gd name="T29" fmla="*/ 346 h 460"/>
                  <a:gd name="T30" fmla="*/ 461 w 461"/>
                  <a:gd name="T31" fmla="*/ 299 h 460"/>
                  <a:gd name="T32" fmla="*/ 414 w 461"/>
                  <a:gd name="T33" fmla="*/ 211 h 460"/>
                  <a:gd name="T34" fmla="*/ 156 w 461"/>
                  <a:gd name="T35" fmla="*/ 294 h 460"/>
                  <a:gd name="T36" fmla="*/ 133 w 461"/>
                  <a:gd name="T37" fmla="*/ 294 h 460"/>
                  <a:gd name="T38" fmla="*/ 92 w 461"/>
                  <a:gd name="T39" fmla="*/ 225 h 460"/>
                  <a:gd name="T40" fmla="*/ 92 w 461"/>
                  <a:gd name="T41" fmla="*/ 294 h 460"/>
                  <a:gd name="T42" fmla="*/ 69 w 461"/>
                  <a:gd name="T43" fmla="*/ 294 h 460"/>
                  <a:gd name="T44" fmla="*/ 69 w 461"/>
                  <a:gd name="T45" fmla="*/ 195 h 460"/>
                  <a:gd name="T46" fmla="*/ 99 w 461"/>
                  <a:gd name="T47" fmla="*/ 195 h 460"/>
                  <a:gd name="T48" fmla="*/ 133 w 461"/>
                  <a:gd name="T49" fmla="*/ 251 h 460"/>
                  <a:gd name="T50" fmla="*/ 133 w 461"/>
                  <a:gd name="T51" fmla="*/ 195 h 460"/>
                  <a:gd name="T52" fmla="*/ 156 w 461"/>
                  <a:gd name="T53" fmla="*/ 195 h 460"/>
                  <a:gd name="T54" fmla="*/ 156 w 461"/>
                  <a:gd name="T55" fmla="*/ 294 h 460"/>
                  <a:gd name="T56" fmla="*/ 246 w 461"/>
                  <a:gd name="T57" fmla="*/ 213 h 460"/>
                  <a:gd name="T58" fmla="*/ 203 w 461"/>
                  <a:gd name="T59" fmla="*/ 213 h 460"/>
                  <a:gd name="T60" fmla="*/ 203 w 461"/>
                  <a:gd name="T61" fmla="*/ 230 h 460"/>
                  <a:gd name="T62" fmla="*/ 244 w 461"/>
                  <a:gd name="T63" fmla="*/ 230 h 460"/>
                  <a:gd name="T64" fmla="*/ 244 w 461"/>
                  <a:gd name="T65" fmla="*/ 251 h 460"/>
                  <a:gd name="T66" fmla="*/ 203 w 461"/>
                  <a:gd name="T67" fmla="*/ 251 h 460"/>
                  <a:gd name="T68" fmla="*/ 203 w 461"/>
                  <a:gd name="T69" fmla="*/ 275 h 460"/>
                  <a:gd name="T70" fmla="*/ 246 w 461"/>
                  <a:gd name="T71" fmla="*/ 275 h 460"/>
                  <a:gd name="T72" fmla="*/ 246 w 461"/>
                  <a:gd name="T73" fmla="*/ 294 h 460"/>
                  <a:gd name="T74" fmla="*/ 177 w 461"/>
                  <a:gd name="T75" fmla="*/ 294 h 460"/>
                  <a:gd name="T76" fmla="*/ 177 w 461"/>
                  <a:gd name="T77" fmla="*/ 195 h 460"/>
                  <a:gd name="T78" fmla="*/ 246 w 461"/>
                  <a:gd name="T79" fmla="*/ 195 h 460"/>
                  <a:gd name="T80" fmla="*/ 246 w 461"/>
                  <a:gd name="T81" fmla="*/ 213 h 460"/>
                  <a:gd name="T82" fmla="*/ 374 w 461"/>
                  <a:gd name="T83" fmla="*/ 294 h 460"/>
                  <a:gd name="T84" fmla="*/ 345 w 461"/>
                  <a:gd name="T85" fmla="*/ 294 h 460"/>
                  <a:gd name="T86" fmla="*/ 329 w 461"/>
                  <a:gd name="T87" fmla="*/ 232 h 460"/>
                  <a:gd name="T88" fmla="*/ 312 w 461"/>
                  <a:gd name="T89" fmla="*/ 294 h 460"/>
                  <a:gd name="T90" fmla="*/ 284 w 461"/>
                  <a:gd name="T91" fmla="*/ 294 h 460"/>
                  <a:gd name="T92" fmla="*/ 260 w 461"/>
                  <a:gd name="T93" fmla="*/ 195 h 460"/>
                  <a:gd name="T94" fmla="*/ 286 w 461"/>
                  <a:gd name="T95" fmla="*/ 195 h 460"/>
                  <a:gd name="T96" fmla="*/ 301 w 461"/>
                  <a:gd name="T97" fmla="*/ 261 h 460"/>
                  <a:gd name="T98" fmla="*/ 317 w 461"/>
                  <a:gd name="T99" fmla="*/ 195 h 460"/>
                  <a:gd name="T100" fmla="*/ 341 w 461"/>
                  <a:gd name="T101" fmla="*/ 195 h 460"/>
                  <a:gd name="T102" fmla="*/ 357 w 461"/>
                  <a:gd name="T103" fmla="*/ 261 h 460"/>
                  <a:gd name="T104" fmla="*/ 371 w 461"/>
                  <a:gd name="T105" fmla="*/ 195 h 460"/>
                  <a:gd name="T106" fmla="*/ 398 w 461"/>
                  <a:gd name="T107" fmla="*/ 195 h 460"/>
                  <a:gd name="T108" fmla="*/ 374 w 461"/>
                  <a:gd name="T109" fmla="*/ 294 h 4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461" h="460">
                    <a:moveTo>
                      <a:pt x="414" y="211"/>
                    </a:moveTo>
                    <a:lnTo>
                      <a:pt x="442" y="116"/>
                    </a:lnTo>
                    <a:lnTo>
                      <a:pt x="348" y="88"/>
                    </a:lnTo>
                    <a:lnTo>
                      <a:pt x="301" y="0"/>
                    </a:lnTo>
                    <a:lnTo>
                      <a:pt x="213" y="48"/>
                    </a:lnTo>
                    <a:lnTo>
                      <a:pt x="116" y="19"/>
                    </a:lnTo>
                    <a:lnTo>
                      <a:pt x="88" y="114"/>
                    </a:lnTo>
                    <a:lnTo>
                      <a:pt x="0" y="161"/>
                    </a:lnTo>
                    <a:lnTo>
                      <a:pt x="47" y="249"/>
                    </a:lnTo>
                    <a:lnTo>
                      <a:pt x="19" y="344"/>
                    </a:lnTo>
                    <a:lnTo>
                      <a:pt x="114" y="372"/>
                    </a:lnTo>
                    <a:lnTo>
                      <a:pt x="161" y="460"/>
                    </a:lnTo>
                    <a:lnTo>
                      <a:pt x="248" y="413"/>
                    </a:lnTo>
                    <a:lnTo>
                      <a:pt x="345" y="441"/>
                    </a:lnTo>
                    <a:lnTo>
                      <a:pt x="374" y="346"/>
                    </a:lnTo>
                    <a:lnTo>
                      <a:pt x="461" y="299"/>
                    </a:lnTo>
                    <a:lnTo>
                      <a:pt x="414" y="211"/>
                    </a:lnTo>
                    <a:close/>
                    <a:moveTo>
                      <a:pt x="156" y="294"/>
                    </a:moveTo>
                    <a:lnTo>
                      <a:pt x="133" y="294"/>
                    </a:lnTo>
                    <a:lnTo>
                      <a:pt x="92" y="225"/>
                    </a:lnTo>
                    <a:lnTo>
                      <a:pt x="92" y="294"/>
                    </a:lnTo>
                    <a:lnTo>
                      <a:pt x="69" y="294"/>
                    </a:lnTo>
                    <a:lnTo>
                      <a:pt x="69" y="195"/>
                    </a:lnTo>
                    <a:lnTo>
                      <a:pt x="99" y="195"/>
                    </a:lnTo>
                    <a:lnTo>
                      <a:pt x="133" y="251"/>
                    </a:lnTo>
                    <a:lnTo>
                      <a:pt x="133" y="195"/>
                    </a:lnTo>
                    <a:lnTo>
                      <a:pt x="156" y="195"/>
                    </a:lnTo>
                    <a:lnTo>
                      <a:pt x="156" y="294"/>
                    </a:lnTo>
                    <a:close/>
                    <a:moveTo>
                      <a:pt x="246" y="213"/>
                    </a:moveTo>
                    <a:lnTo>
                      <a:pt x="203" y="213"/>
                    </a:lnTo>
                    <a:lnTo>
                      <a:pt x="203" y="230"/>
                    </a:lnTo>
                    <a:lnTo>
                      <a:pt x="244" y="230"/>
                    </a:lnTo>
                    <a:lnTo>
                      <a:pt x="244" y="251"/>
                    </a:lnTo>
                    <a:lnTo>
                      <a:pt x="203" y="251"/>
                    </a:lnTo>
                    <a:lnTo>
                      <a:pt x="203" y="275"/>
                    </a:lnTo>
                    <a:lnTo>
                      <a:pt x="246" y="275"/>
                    </a:lnTo>
                    <a:lnTo>
                      <a:pt x="246" y="294"/>
                    </a:lnTo>
                    <a:lnTo>
                      <a:pt x="177" y="294"/>
                    </a:lnTo>
                    <a:lnTo>
                      <a:pt x="177" y="195"/>
                    </a:lnTo>
                    <a:lnTo>
                      <a:pt x="246" y="195"/>
                    </a:lnTo>
                    <a:lnTo>
                      <a:pt x="246" y="213"/>
                    </a:lnTo>
                    <a:close/>
                    <a:moveTo>
                      <a:pt x="374" y="294"/>
                    </a:moveTo>
                    <a:lnTo>
                      <a:pt x="345" y="294"/>
                    </a:lnTo>
                    <a:lnTo>
                      <a:pt x="329" y="232"/>
                    </a:lnTo>
                    <a:lnTo>
                      <a:pt x="312" y="294"/>
                    </a:lnTo>
                    <a:lnTo>
                      <a:pt x="284" y="294"/>
                    </a:lnTo>
                    <a:lnTo>
                      <a:pt x="260" y="195"/>
                    </a:lnTo>
                    <a:lnTo>
                      <a:pt x="286" y="195"/>
                    </a:lnTo>
                    <a:lnTo>
                      <a:pt x="301" y="261"/>
                    </a:lnTo>
                    <a:lnTo>
                      <a:pt x="317" y="195"/>
                    </a:lnTo>
                    <a:lnTo>
                      <a:pt x="341" y="195"/>
                    </a:lnTo>
                    <a:lnTo>
                      <a:pt x="357" y="261"/>
                    </a:lnTo>
                    <a:lnTo>
                      <a:pt x="371" y="195"/>
                    </a:lnTo>
                    <a:lnTo>
                      <a:pt x="398" y="195"/>
                    </a:lnTo>
                    <a:lnTo>
                      <a:pt x="374" y="29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endParaRPr>
              </a:p>
            </p:txBody>
          </p:sp>
          <p:sp>
            <p:nvSpPr>
              <p:cNvPr id="71" name="Freeform 23"/>
              <p:cNvSpPr>
                <a:spLocks noEditPoints="1"/>
              </p:cNvSpPr>
              <p:nvPr/>
            </p:nvSpPr>
            <p:spPr bwMode="auto">
              <a:xfrm rot="17877841">
                <a:off x="2803094" y="5625059"/>
                <a:ext cx="563825" cy="417088"/>
              </a:xfrm>
              <a:custGeom>
                <a:avLst/>
                <a:gdLst>
                  <a:gd name="T0" fmla="*/ 163 w 268"/>
                  <a:gd name="T1" fmla="*/ 36 h 198"/>
                  <a:gd name="T2" fmla="*/ 151 w 268"/>
                  <a:gd name="T3" fmla="*/ 87 h 198"/>
                  <a:gd name="T4" fmla="*/ 146 w 268"/>
                  <a:gd name="T5" fmla="*/ 0 h 198"/>
                  <a:gd name="T6" fmla="*/ 97 w 268"/>
                  <a:gd name="T7" fmla="*/ 32 h 198"/>
                  <a:gd name="T8" fmla="*/ 82 w 268"/>
                  <a:gd name="T9" fmla="*/ 105 h 198"/>
                  <a:gd name="T10" fmla="*/ 73 w 268"/>
                  <a:gd name="T11" fmla="*/ 63 h 198"/>
                  <a:gd name="T12" fmla="*/ 138 w 268"/>
                  <a:gd name="T13" fmla="*/ 198 h 198"/>
                  <a:gd name="T14" fmla="*/ 163 w 268"/>
                  <a:gd name="T15" fmla="*/ 36 h 198"/>
                  <a:gd name="T16" fmla="*/ 116 w 268"/>
                  <a:gd name="T17" fmla="*/ 168 h 198"/>
                  <a:gd name="T18" fmla="*/ 103 w 268"/>
                  <a:gd name="T19" fmla="*/ 168 h 198"/>
                  <a:gd name="T20" fmla="*/ 103 w 268"/>
                  <a:gd name="T21" fmla="*/ 144 h 198"/>
                  <a:gd name="T22" fmla="*/ 87 w 268"/>
                  <a:gd name="T23" fmla="*/ 144 h 198"/>
                  <a:gd name="T24" fmla="*/ 87 w 268"/>
                  <a:gd name="T25" fmla="*/ 168 h 198"/>
                  <a:gd name="T26" fmla="*/ 75 w 268"/>
                  <a:gd name="T27" fmla="*/ 168 h 198"/>
                  <a:gd name="T28" fmla="*/ 75 w 268"/>
                  <a:gd name="T29" fmla="*/ 115 h 198"/>
                  <a:gd name="T30" fmla="*/ 87 w 268"/>
                  <a:gd name="T31" fmla="*/ 115 h 198"/>
                  <a:gd name="T32" fmla="*/ 87 w 268"/>
                  <a:gd name="T33" fmla="*/ 136 h 198"/>
                  <a:gd name="T34" fmla="*/ 103 w 268"/>
                  <a:gd name="T35" fmla="*/ 136 h 198"/>
                  <a:gd name="T36" fmla="*/ 103 w 268"/>
                  <a:gd name="T37" fmla="*/ 115 h 198"/>
                  <a:gd name="T38" fmla="*/ 116 w 268"/>
                  <a:gd name="T39" fmla="*/ 115 h 198"/>
                  <a:gd name="T40" fmla="*/ 116 w 268"/>
                  <a:gd name="T41" fmla="*/ 168 h 198"/>
                  <a:gd name="T42" fmla="*/ 158 w 268"/>
                  <a:gd name="T43" fmla="*/ 160 h 198"/>
                  <a:gd name="T44" fmla="*/ 141 w 268"/>
                  <a:gd name="T45" fmla="*/ 166 h 198"/>
                  <a:gd name="T46" fmla="*/ 124 w 268"/>
                  <a:gd name="T47" fmla="*/ 159 h 198"/>
                  <a:gd name="T48" fmla="*/ 118 w 268"/>
                  <a:gd name="T49" fmla="*/ 141 h 198"/>
                  <a:gd name="T50" fmla="*/ 124 w 268"/>
                  <a:gd name="T51" fmla="*/ 123 h 198"/>
                  <a:gd name="T52" fmla="*/ 141 w 268"/>
                  <a:gd name="T53" fmla="*/ 117 h 198"/>
                  <a:gd name="T54" fmla="*/ 158 w 268"/>
                  <a:gd name="T55" fmla="*/ 123 h 198"/>
                  <a:gd name="T56" fmla="*/ 164 w 268"/>
                  <a:gd name="T57" fmla="*/ 141 h 198"/>
                  <a:gd name="T58" fmla="*/ 158 w 268"/>
                  <a:gd name="T59" fmla="*/ 160 h 198"/>
                  <a:gd name="T60" fmla="*/ 187 w 268"/>
                  <a:gd name="T61" fmla="*/ 128 h 198"/>
                  <a:gd name="T62" fmla="*/ 187 w 268"/>
                  <a:gd name="T63" fmla="*/ 168 h 198"/>
                  <a:gd name="T64" fmla="*/ 175 w 268"/>
                  <a:gd name="T65" fmla="*/ 168 h 198"/>
                  <a:gd name="T66" fmla="*/ 175 w 268"/>
                  <a:gd name="T67" fmla="*/ 128 h 198"/>
                  <a:gd name="T68" fmla="*/ 161 w 268"/>
                  <a:gd name="T69" fmla="*/ 128 h 198"/>
                  <a:gd name="T70" fmla="*/ 161 w 268"/>
                  <a:gd name="T71" fmla="*/ 115 h 198"/>
                  <a:gd name="T72" fmla="*/ 201 w 268"/>
                  <a:gd name="T73" fmla="*/ 115 h 198"/>
                  <a:gd name="T74" fmla="*/ 201 w 268"/>
                  <a:gd name="T75" fmla="*/ 128 h 198"/>
                  <a:gd name="T76" fmla="*/ 187 w 268"/>
                  <a:gd name="T77" fmla="*/ 128 h 198"/>
                  <a:gd name="T78" fmla="*/ 148 w 268"/>
                  <a:gd name="T79" fmla="*/ 129 h 198"/>
                  <a:gd name="T80" fmla="*/ 145 w 268"/>
                  <a:gd name="T81" fmla="*/ 127 h 198"/>
                  <a:gd name="T82" fmla="*/ 141 w 268"/>
                  <a:gd name="T83" fmla="*/ 126 h 198"/>
                  <a:gd name="T84" fmla="*/ 137 w 268"/>
                  <a:gd name="T85" fmla="*/ 126 h 198"/>
                  <a:gd name="T86" fmla="*/ 133 w 268"/>
                  <a:gd name="T87" fmla="*/ 129 h 198"/>
                  <a:gd name="T88" fmla="*/ 131 w 268"/>
                  <a:gd name="T89" fmla="*/ 134 h 198"/>
                  <a:gd name="T90" fmla="*/ 130 w 268"/>
                  <a:gd name="T91" fmla="*/ 141 h 198"/>
                  <a:gd name="T92" fmla="*/ 131 w 268"/>
                  <a:gd name="T93" fmla="*/ 149 h 198"/>
                  <a:gd name="T94" fmla="*/ 133 w 268"/>
                  <a:gd name="T95" fmla="*/ 153 h 198"/>
                  <a:gd name="T96" fmla="*/ 137 w 268"/>
                  <a:gd name="T97" fmla="*/ 156 h 198"/>
                  <a:gd name="T98" fmla="*/ 141 w 268"/>
                  <a:gd name="T99" fmla="*/ 157 h 198"/>
                  <a:gd name="T100" fmla="*/ 145 w 268"/>
                  <a:gd name="T101" fmla="*/ 156 h 198"/>
                  <a:gd name="T102" fmla="*/ 148 w 268"/>
                  <a:gd name="T103" fmla="*/ 153 h 198"/>
                  <a:gd name="T104" fmla="*/ 151 w 268"/>
                  <a:gd name="T105" fmla="*/ 149 h 198"/>
                  <a:gd name="T106" fmla="*/ 151 w 268"/>
                  <a:gd name="T107" fmla="*/ 141 h 198"/>
                  <a:gd name="T108" fmla="*/ 151 w 268"/>
                  <a:gd name="T109" fmla="*/ 134 h 198"/>
                  <a:gd name="T110" fmla="*/ 148 w 268"/>
                  <a:gd name="T111" fmla="*/ 129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268" h="198">
                    <a:moveTo>
                      <a:pt x="163" y="36"/>
                    </a:moveTo>
                    <a:cubicBezTo>
                      <a:pt x="184" y="83"/>
                      <a:pt x="155" y="87"/>
                      <a:pt x="151" y="87"/>
                    </a:cubicBezTo>
                    <a:cubicBezTo>
                      <a:pt x="112" y="88"/>
                      <a:pt x="138" y="4"/>
                      <a:pt x="146" y="0"/>
                    </a:cubicBezTo>
                    <a:cubicBezTo>
                      <a:pt x="142" y="0"/>
                      <a:pt x="116" y="0"/>
                      <a:pt x="97" y="32"/>
                    </a:cubicBezTo>
                    <a:cubicBezTo>
                      <a:pt x="77" y="66"/>
                      <a:pt x="106" y="98"/>
                      <a:pt x="82" y="105"/>
                    </a:cubicBezTo>
                    <a:cubicBezTo>
                      <a:pt x="64" y="113"/>
                      <a:pt x="71" y="71"/>
                      <a:pt x="73" y="63"/>
                    </a:cubicBezTo>
                    <a:cubicBezTo>
                      <a:pt x="63" y="62"/>
                      <a:pt x="0" y="198"/>
                      <a:pt x="138" y="198"/>
                    </a:cubicBezTo>
                    <a:cubicBezTo>
                      <a:pt x="268" y="198"/>
                      <a:pt x="204" y="38"/>
                      <a:pt x="163" y="36"/>
                    </a:cubicBezTo>
                    <a:close/>
                    <a:moveTo>
                      <a:pt x="116" y="168"/>
                    </a:moveTo>
                    <a:cubicBezTo>
                      <a:pt x="103" y="168"/>
                      <a:pt x="103" y="168"/>
                      <a:pt x="103" y="168"/>
                    </a:cubicBezTo>
                    <a:cubicBezTo>
                      <a:pt x="103" y="144"/>
                      <a:pt x="103" y="144"/>
                      <a:pt x="103" y="144"/>
                    </a:cubicBezTo>
                    <a:cubicBezTo>
                      <a:pt x="87" y="144"/>
                      <a:pt x="87" y="144"/>
                      <a:pt x="87" y="144"/>
                    </a:cubicBezTo>
                    <a:cubicBezTo>
                      <a:pt x="87" y="168"/>
                      <a:pt x="87" y="168"/>
                      <a:pt x="87" y="168"/>
                    </a:cubicBezTo>
                    <a:cubicBezTo>
                      <a:pt x="75" y="168"/>
                      <a:pt x="75" y="168"/>
                      <a:pt x="75" y="168"/>
                    </a:cubicBezTo>
                    <a:cubicBezTo>
                      <a:pt x="75" y="115"/>
                      <a:pt x="75" y="115"/>
                      <a:pt x="75" y="115"/>
                    </a:cubicBezTo>
                    <a:cubicBezTo>
                      <a:pt x="87" y="115"/>
                      <a:pt x="87" y="115"/>
                      <a:pt x="87" y="115"/>
                    </a:cubicBezTo>
                    <a:cubicBezTo>
                      <a:pt x="87" y="136"/>
                      <a:pt x="87" y="136"/>
                      <a:pt x="87" y="136"/>
                    </a:cubicBezTo>
                    <a:cubicBezTo>
                      <a:pt x="103" y="136"/>
                      <a:pt x="103" y="136"/>
                      <a:pt x="103" y="136"/>
                    </a:cubicBezTo>
                    <a:cubicBezTo>
                      <a:pt x="103" y="115"/>
                      <a:pt x="103" y="115"/>
                      <a:pt x="103" y="115"/>
                    </a:cubicBezTo>
                    <a:cubicBezTo>
                      <a:pt x="116" y="115"/>
                      <a:pt x="116" y="115"/>
                      <a:pt x="116" y="115"/>
                    </a:cubicBezTo>
                    <a:lnTo>
                      <a:pt x="116" y="168"/>
                    </a:lnTo>
                    <a:close/>
                    <a:moveTo>
                      <a:pt x="158" y="160"/>
                    </a:moveTo>
                    <a:cubicBezTo>
                      <a:pt x="154" y="164"/>
                      <a:pt x="148" y="166"/>
                      <a:pt x="141" y="166"/>
                    </a:cubicBezTo>
                    <a:cubicBezTo>
                      <a:pt x="134" y="166"/>
                      <a:pt x="128" y="164"/>
                      <a:pt x="124" y="159"/>
                    </a:cubicBezTo>
                    <a:cubicBezTo>
                      <a:pt x="120" y="155"/>
                      <a:pt x="118" y="149"/>
                      <a:pt x="118" y="141"/>
                    </a:cubicBezTo>
                    <a:cubicBezTo>
                      <a:pt x="118" y="134"/>
                      <a:pt x="120" y="128"/>
                      <a:pt x="124" y="123"/>
                    </a:cubicBezTo>
                    <a:cubicBezTo>
                      <a:pt x="128" y="119"/>
                      <a:pt x="134" y="117"/>
                      <a:pt x="141" y="117"/>
                    </a:cubicBezTo>
                    <a:cubicBezTo>
                      <a:pt x="148" y="117"/>
                      <a:pt x="154" y="119"/>
                      <a:pt x="158" y="123"/>
                    </a:cubicBezTo>
                    <a:cubicBezTo>
                      <a:pt x="162" y="128"/>
                      <a:pt x="164" y="134"/>
                      <a:pt x="164" y="141"/>
                    </a:cubicBezTo>
                    <a:cubicBezTo>
                      <a:pt x="164" y="149"/>
                      <a:pt x="162" y="155"/>
                      <a:pt x="158" y="160"/>
                    </a:cubicBezTo>
                    <a:close/>
                    <a:moveTo>
                      <a:pt x="187" y="128"/>
                    </a:moveTo>
                    <a:cubicBezTo>
                      <a:pt x="187" y="168"/>
                      <a:pt x="187" y="168"/>
                      <a:pt x="187" y="168"/>
                    </a:cubicBezTo>
                    <a:cubicBezTo>
                      <a:pt x="175" y="168"/>
                      <a:pt x="175" y="168"/>
                      <a:pt x="175" y="168"/>
                    </a:cubicBezTo>
                    <a:cubicBezTo>
                      <a:pt x="175" y="128"/>
                      <a:pt x="175" y="128"/>
                      <a:pt x="175" y="128"/>
                    </a:cubicBezTo>
                    <a:cubicBezTo>
                      <a:pt x="161" y="128"/>
                      <a:pt x="161" y="128"/>
                      <a:pt x="161" y="128"/>
                    </a:cubicBezTo>
                    <a:cubicBezTo>
                      <a:pt x="161" y="115"/>
                      <a:pt x="161" y="115"/>
                      <a:pt x="161" y="115"/>
                    </a:cubicBezTo>
                    <a:cubicBezTo>
                      <a:pt x="201" y="115"/>
                      <a:pt x="201" y="115"/>
                      <a:pt x="201" y="115"/>
                    </a:cubicBezTo>
                    <a:cubicBezTo>
                      <a:pt x="201" y="128"/>
                      <a:pt x="201" y="128"/>
                      <a:pt x="201" y="128"/>
                    </a:cubicBezTo>
                    <a:lnTo>
                      <a:pt x="187" y="128"/>
                    </a:lnTo>
                    <a:close/>
                    <a:moveTo>
                      <a:pt x="148" y="129"/>
                    </a:moveTo>
                    <a:cubicBezTo>
                      <a:pt x="147" y="128"/>
                      <a:pt x="146" y="127"/>
                      <a:pt x="145" y="127"/>
                    </a:cubicBezTo>
                    <a:cubicBezTo>
                      <a:pt x="144" y="126"/>
                      <a:pt x="142" y="126"/>
                      <a:pt x="141" y="126"/>
                    </a:cubicBezTo>
                    <a:cubicBezTo>
                      <a:pt x="139" y="126"/>
                      <a:pt x="138" y="126"/>
                      <a:pt x="137" y="126"/>
                    </a:cubicBezTo>
                    <a:cubicBezTo>
                      <a:pt x="136" y="127"/>
                      <a:pt x="135" y="128"/>
                      <a:pt x="133" y="129"/>
                    </a:cubicBezTo>
                    <a:cubicBezTo>
                      <a:pt x="132" y="130"/>
                      <a:pt x="132" y="132"/>
                      <a:pt x="131" y="134"/>
                    </a:cubicBezTo>
                    <a:cubicBezTo>
                      <a:pt x="130" y="136"/>
                      <a:pt x="130" y="139"/>
                      <a:pt x="130" y="141"/>
                    </a:cubicBezTo>
                    <a:cubicBezTo>
                      <a:pt x="130" y="144"/>
                      <a:pt x="130" y="147"/>
                      <a:pt x="131" y="149"/>
                    </a:cubicBezTo>
                    <a:cubicBezTo>
                      <a:pt x="132" y="151"/>
                      <a:pt x="132" y="152"/>
                      <a:pt x="133" y="153"/>
                    </a:cubicBezTo>
                    <a:cubicBezTo>
                      <a:pt x="134" y="155"/>
                      <a:pt x="136" y="156"/>
                      <a:pt x="137" y="156"/>
                    </a:cubicBezTo>
                    <a:cubicBezTo>
                      <a:pt x="138" y="157"/>
                      <a:pt x="139" y="157"/>
                      <a:pt x="141" y="157"/>
                    </a:cubicBezTo>
                    <a:cubicBezTo>
                      <a:pt x="142" y="157"/>
                      <a:pt x="144" y="157"/>
                      <a:pt x="145" y="156"/>
                    </a:cubicBezTo>
                    <a:cubicBezTo>
                      <a:pt x="146" y="156"/>
                      <a:pt x="147" y="155"/>
                      <a:pt x="148" y="153"/>
                    </a:cubicBezTo>
                    <a:cubicBezTo>
                      <a:pt x="149" y="152"/>
                      <a:pt x="150" y="150"/>
                      <a:pt x="151" y="149"/>
                    </a:cubicBezTo>
                    <a:cubicBezTo>
                      <a:pt x="151" y="147"/>
                      <a:pt x="151" y="144"/>
                      <a:pt x="151" y="141"/>
                    </a:cubicBezTo>
                    <a:cubicBezTo>
                      <a:pt x="151" y="139"/>
                      <a:pt x="151" y="136"/>
                      <a:pt x="151" y="134"/>
                    </a:cubicBezTo>
                    <a:cubicBezTo>
                      <a:pt x="150" y="132"/>
                      <a:pt x="149" y="131"/>
                      <a:pt x="148" y="1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endParaRPr>
              </a:p>
            </p:txBody>
          </p:sp>
          <p:sp>
            <p:nvSpPr>
              <p:cNvPr id="72" name="Freeform 25"/>
              <p:cNvSpPr>
                <a:spLocks noEditPoints="1"/>
              </p:cNvSpPr>
              <p:nvPr/>
            </p:nvSpPr>
            <p:spPr bwMode="auto">
              <a:xfrm>
                <a:off x="2980586" y="1705899"/>
                <a:ext cx="1016159" cy="1016158"/>
              </a:xfrm>
              <a:custGeom>
                <a:avLst/>
                <a:gdLst>
                  <a:gd name="T0" fmla="*/ 104 w 198"/>
                  <a:gd name="T1" fmla="*/ 187 h 198"/>
                  <a:gd name="T2" fmla="*/ 68 w 198"/>
                  <a:gd name="T3" fmla="*/ 179 h 198"/>
                  <a:gd name="T4" fmla="*/ 0 w 198"/>
                  <a:gd name="T5" fmla="*/ 198 h 198"/>
                  <a:gd name="T6" fmla="*/ 31 w 198"/>
                  <a:gd name="T7" fmla="*/ 152 h 198"/>
                  <a:gd name="T8" fmla="*/ 11 w 198"/>
                  <a:gd name="T9" fmla="*/ 93 h 198"/>
                  <a:gd name="T10" fmla="*/ 104 w 198"/>
                  <a:gd name="T11" fmla="*/ 0 h 198"/>
                  <a:gd name="T12" fmla="*/ 198 w 198"/>
                  <a:gd name="T13" fmla="*/ 93 h 198"/>
                  <a:gd name="T14" fmla="*/ 104 w 198"/>
                  <a:gd name="T15" fmla="*/ 187 h 198"/>
                  <a:gd name="T16" fmla="*/ 76 w 198"/>
                  <a:gd name="T17" fmla="*/ 137 h 198"/>
                  <a:gd name="T18" fmla="*/ 89 w 198"/>
                  <a:gd name="T19" fmla="*/ 151 h 198"/>
                  <a:gd name="T20" fmla="*/ 106 w 198"/>
                  <a:gd name="T21" fmla="*/ 134 h 198"/>
                  <a:gd name="T22" fmla="*/ 92 w 198"/>
                  <a:gd name="T23" fmla="*/ 120 h 198"/>
                  <a:gd name="T24" fmla="*/ 76 w 198"/>
                  <a:gd name="T25" fmla="*/ 137 h 198"/>
                  <a:gd name="T26" fmla="*/ 109 w 198"/>
                  <a:gd name="T27" fmla="*/ 33 h 198"/>
                  <a:gd name="T28" fmla="*/ 81 w 198"/>
                  <a:gd name="T29" fmla="*/ 40 h 198"/>
                  <a:gd name="T30" fmla="*/ 84 w 198"/>
                  <a:gd name="T31" fmla="*/ 57 h 198"/>
                  <a:gd name="T32" fmla="*/ 102 w 198"/>
                  <a:gd name="T33" fmla="*/ 53 h 198"/>
                  <a:gd name="T34" fmla="*/ 112 w 198"/>
                  <a:gd name="T35" fmla="*/ 61 h 198"/>
                  <a:gd name="T36" fmla="*/ 99 w 198"/>
                  <a:gd name="T37" fmla="*/ 79 h 198"/>
                  <a:gd name="T38" fmla="*/ 83 w 198"/>
                  <a:gd name="T39" fmla="*/ 107 h 198"/>
                  <a:gd name="T40" fmla="*/ 83 w 198"/>
                  <a:gd name="T41" fmla="*/ 112 h 198"/>
                  <a:gd name="T42" fmla="*/ 106 w 198"/>
                  <a:gd name="T43" fmla="*/ 112 h 198"/>
                  <a:gd name="T44" fmla="*/ 107 w 198"/>
                  <a:gd name="T45" fmla="*/ 108 h 198"/>
                  <a:gd name="T46" fmla="*/ 119 w 198"/>
                  <a:gd name="T47" fmla="*/ 88 h 198"/>
                  <a:gd name="T48" fmla="*/ 137 w 198"/>
                  <a:gd name="T49" fmla="*/ 56 h 198"/>
                  <a:gd name="T50" fmla="*/ 109 w 198"/>
                  <a:gd name="T51" fmla="*/ 33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98" h="198">
                    <a:moveTo>
                      <a:pt x="104" y="187"/>
                    </a:moveTo>
                    <a:cubicBezTo>
                      <a:pt x="91" y="187"/>
                      <a:pt x="79" y="184"/>
                      <a:pt x="68" y="179"/>
                    </a:cubicBezTo>
                    <a:cubicBezTo>
                      <a:pt x="43" y="198"/>
                      <a:pt x="0" y="198"/>
                      <a:pt x="0" y="198"/>
                    </a:cubicBezTo>
                    <a:cubicBezTo>
                      <a:pt x="0" y="198"/>
                      <a:pt x="22" y="183"/>
                      <a:pt x="31" y="152"/>
                    </a:cubicBezTo>
                    <a:cubicBezTo>
                      <a:pt x="19" y="136"/>
                      <a:pt x="11" y="115"/>
                      <a:pt x="11" y="93"/>
                    </a:cubicBezTo>
                    <a:cubicBezTo>
                      <a:pt x="11" y="42"/>
                      <a:pt x="53" y="0"/>
                      <a:pt x="104" y="0"/>
                    </a:cubicBezTo>
                    <a:cubicBezTo>
                      <a:pt x="156" y="0"/>
                      <a:pt x="198" y="42"/>
                      <a:pt x="198" y="93"/>
                    </a:cubicBezTo>
                    <a:cubicBezTo>
                      <a:pt x="198" y="145"/>
                      <a:pt x="156" y="187"/>
                      <a:pt x="104" y="187"/>
                    </a:cubicBezTo>
                    <a:close/>
                    <a:moveTo>
                      <a:pt x="76" y="137"/>
                    </a:moveTo>
                    <a:cubicBezTo>
                      <a:pt x="76" y="145"/>
                      <a:pt x="81" y="151"/>
                      <a:pt x="89" y="151"/>
                    </a:cubicBezTo>
                    <a:cubicBezTo>
                      <a:pt x="99" y="151"/>
                      <a:pt x="106" y="144"/>
                      <a:pt x="106" y="134"/>
                    </a:cubicBezTo>
                    <a:cubicBezTo>
                      <a:pt x="106" y="126"/>
                      <a:pt x="100" y="120"/>
                      <a:pt x="92" y="120"/>
                    </a:cubicBezTo>
                    <a:cubicBezTo>
                      <a:pt x="82" y="120"/>
                      <a:pt x="76" y="128"/>
                      <a:pt x="76" y="137"/>
                    </a:cubicBezTo>
                    <a:close/>
                    <a:moveTo>
                      <a:pt x="109" y="33"/>
                    </a:moveTo>
                    <a:cubicBezTo>
                      <a:pt x="97" y="33"/>
                      <a:pt x="87" y="37"/>
                      <a:pt x="81" y="40"/>
                    </a:cubicBezTo>
                    <a:cubicBezTo>
                      <a:pt x="84" y="57"/>
                      <a:pt x="84" y="57"/>
                      <a:pt x="84" y="57"/>
                    </a:cubicBezTo>
                    <a:cubicBezTo>
                      <a:pt x="89" y="54"/>
                      <a:pt x="95" y="53"/>
                      <a:pt x="102" y="53"/>
                    </a:cubicBezTo>
                    <a:cubicBezTo>
                      <a:pt x="110" y="53"/>
                      <a:pt x="112" y="56"/>
                      <a:pt x="112" y="61"/>
                    </a:cubicBezTo>
                    <a:cubicBezTo>
                      <a:pt x="112" y="67"/>
                      <a:pt x="105" y="72"/>
                      <a:pt x="99" y="79"/>
                    </a:cubicBezTo>
                    <a:cubicBezTo>
                      <a:pt x="89" y="89"/>
                      <a:pt x="85" y="98"/>
                      <a:pt x="83" y="107"/>
                    </a:cubicBezTo>
                    <a:cubicBezTo>
                      <a:pt x="83" y="109"/>
                      <a:pt x="83" y="110"/>
                      <a:pt x="83" y="112"/>
                    </a:cubicBezTo>
                    <a:cubicBezTo>
                      <a:pt x="106" y="112"/>
                      <a:pt x="106" y="112"/>
                      <a:pt x="106" y="112"/>
                    </a:cubicBezTo>
                    <a:cubicBezTo>
                      <a:pt x="107" y="110"/>
                      <a:pt x="107" y="109"/>
                      <a:pt x="107" y="108"/>
                    </a:cubicBezTo>
                    <a:cubicBezTo>
                      <a:pt x="109" y="100"/>
                      <a:pt x="112" y="94"/>
                      <a:pt x="119" y="88"/>
                    </a:cubicBezTo>
                    <a:cubicBezTo>
                      <a:pt x="128" y="78"/>
                      <a:pt x="137" y="69"/>
                      <a:pt x="137" y="56"/>
                    </a:cubicBezTo>
                    <a:cubicBezTo>
                      <a:pt x="137" y="42"/>
                      <a:pt x="126" y="33"/>
                      <a:pt x="109" y="3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endParaRPr>
              </a:p>
            </p:txBody>
          </p:sp>
          <p:sp>
            <p:nvSpPr>
              <p:cNvPr id="73" name="Freeform 26"/>
              <p:cNvSpPr>
                <a:spLocks noEditPoints="1"/>
              </p:cNvSpPr>
              <p:nvPr/>
            </p:nvSpPr>
            <p:spPr bwMode="auto">
              <a:xfrm>
                <a:off x="1775538" y="1109534"/>
                <a:ext cx="1136121" cy="1131094"/>
              </a:xfrm>
              <a:custGeom>
                <a:avLst/>
                <a:gdLst>
                  <a:gd name="T0" fmla="*/ 0 w 191"/>
                  <a:gd name="T1" fmla="*/ 95 h 190"/>
                  <a:gd name="T2" fmla="*/ 2 w 191"/>
                  <a:gd name="T3" fmla="*/ 78 h 190"/>
                  <a:gd name="T4" fmla="*/ 96 w 191"/>
                  <a:gd name="T5" fmla="*/ 0 h 190"/>
                  <a:gd name="T6" fmla="*/ 96 w 191"/>
                  <a:gd name="T7" fmla="*/ 190 h 190"/>
                  <a:gd name="T8" fmla="*/ 146 w 191"/>
                  <a:gd name="T9" fmla="*/ 72 h 190"/>
                  <a:gd name="T10" fmla="*/ 175 w 191"/>
                  <a:gd name="T11" fmla="*/ 66 h 190"/>
                  <a:gd name="T12" fmla="*/ 139 w 191"/>
                  <a:gd name="T13" fmla="*/ 55 h 190"/>
                  <a:gd name="T14" fmla="*/ 154 w 191"/>
                  <a:gd name="T15" fmla="*/ 34 h 190"/>
                  <a:gd name="T16" fmla="*/ 82 w 191"/>
                  <a:gd name="T17" fmla="*/ 34 h 190"/>
                  <a:gd name="T18" fmla="*/ 106 w 191"/>
                  <a:gd name="T19" fmla="*/ 51 h 190"/>
                  <a:gd name="T20" fmla="*/ 81 w 191"/>
                  <a:gd name="T21" fmla="*/ 43 h 190"/>
                  <a:gd name="T22" fmla="*/ 66 w 191"/>
                  <a:gd name="T23" fmla="*/ 45 h 190"/>
                  <a:gd name="T24" fmla="*/ 36 w 191"/>
                  <a:gd name="T25" fmla="*/ 96 h 190"/>
                  <a:gd name="T26" fmla="*/ 47 w 191"/>
                  <a:gd name="T27" fmla="*/ 107 h 190"/>
                  <a:gd name="T28" fmla="*/ 59 w 191"/>
                  <a:gd name="T29" fmla="*/ 104 h 190"/>
                  <a:gd name="T30" fmla="*/ 101 w 191"/>
                  <a:gd name="T31" fmla="*/ 87 h 190"/>
                  <a:gd name="T32" fmla="*/ 69 w 191"/>
                  <a:gd name="T33" fmla="*/ 115 h 190"/>
                  <a:gd name="T34" fmla="*/ 108 w 191"/>
                  <a:gd name="T35" fmla="*/ 93 h 190"/>
                  <a:gd name="T36" fmla="*/ 110 w 191"/>
                  <a:gd name="T37" fmla="*/ 124 h 190"/>
                  <a:gd name="T38" fmla="*/ 141 w 191"/>
                  <a:gd name="T39" fmla="*/ 117 h 190"/>
                  <a:gd name="T40" fmla="*/ 140 w 191"/>
                  <a:gd name="T41" fmla="*/ 87 h 190"/>
                  <a:gd name="T42" fmla="*/ 157 w 191"/>
                  <a:gd name="T43" fmla="*/ 123 h 190"/>
                  <a:gd name="T44" fmla="*/ 181 w 191"/>
                  <a:gd name="T45" fmla="*/ 95 h 190"/>
                  <a:gd name="T46" fmla="*/ 145 w 191"/>
                  <a:gd name="T47" fmla="*/ 75 h 190"/>
                  <a:gd name="T48" fmla="*/ 30 w 191"/>
                  <a:gd name="T49" fmla="*/ 106 h 190"/>
                  <a:gd name="T50" fmla="*/ 26 w 191"/>
                  <a:gd name="T51" fmla="*/ 107 h 190"/>
                  <a:gd name="T52" fmla="*/ 28 w 191"/>
                  <a:gd name="T53" fmla="*/ 146 h 190"/>
                  <a:gd name="T54" fmla="*/ 43 w 191"/>
                  <a:gd name="T55" fmla="*/ 116 h 190"/>
                  <a:gd name="T56" fmla="*/ 119 w 191"/>
                  <a:gd name="T57" fmla="*/ 166 h 190"/>
                  <a:gd name="T58" fmla="*/ 118 w 191"/>
                  <a:gd name="T59" fmla="*/ 177 h 190"/>
                  <a:gd name="T60" fmla="*/ 143 w 191"/>
                  <a:gd name="T61" fmla="*/ 142 h 190"/>
                  <a:gd name="T62" fmla="*/ 110 w 191"/>
                  <a:gd name="T63" fmla="*/ 131 h 190"/>
                  <a:gd name="T64" fmla="*/ 119 w 191"/>
                  <a:gd name="T65" fmla="*/ 166 h 190"/>
                  <a:gd name="T66" fmla="*/ 159 w 191"/>
                  <a:gd name="T67" fmla="*/ 129 h 190"/>
                  <a:gd name="T68" fmla="*/ 151 w 191"/>
                  <a:gd name="T69" fmla="*/ 141 h 190"/>
                  <a:gd name="T70" fmla="*/ 175 w 191"/>
                  <a:gd name="T71" fmla="*/ 126 h 190"/>
                  <a:gd name="T72" fmla="*/ 112 w 191"/>
                  <a:gd name="T73" fmla="*/ 178 h 190"/>
                  <a:gd name="T74" fmla="*/ 110 w 191"/>
                  <a:gd name="T75" fmla="*/ 173 h 190"/>
                  <a:gd name="T76" fmla="*/ 107 w 191"/>
                  <a:gd name="T77" fmla="*/ 160 h 190"/>
                  <a:gd name="T78" fmla="*/ 67 w 191"/>
                  <a:gd name="T79" fmla="*/ 123 h 190"/>
                  <a:gd name="T80" fmla="*/ 48 w 191"/>
                  <a:gd name="T81" fmla="*/ 127 h 190"/>
                  <a:gd name="T82" fmla="*/ 96 w 191"/>
                  <a:gd name="T83" fmla="*/ 180 h 190"/>
                  <a:gd name="T84" fmla="*/ 19 w 191"/>
                  <a:gd name="T85" fmla="*/ 104 h 190"/>
                  <a:gd name="T86" fmla="*/ 11 w 191"/>
                  <a:gd name="T87" fmla="*/ 92 h 190"/>
                  <a:gd name="T88" fmla="*/ 15 w 191"/>
                  <a:gd name="T89" fmla="*/ 121 h 190"/>
                  <a:gd name="T90" fmla="*/ 18 w 191"/>
                  <a:gd name="T91" fmla="*/ 90 h 190"/>
                  <a:gd name="T92" fmla="*/ 26 w 191"/>
                  <a:gd name="T93" fmla="*/ 86 h 190"/>
                  <a:gd name="T94" fmla="*/ 62 w 191"/>
                  <a:gd name="T95" fmla="*/ 37 h 190"/>
                  <a:gd name="T96" fmla="*/ 42 w 191"/>
                  <a:gd name="T97" fmla="*/ 29 h 190"/>
                  <a:gd name="T98" fmla="*/ 49 w 191"/>
                  <a:gd name="T99" fmla="*/ 24 h 190"/>
                  <a:gd name="T100" fmla="*/ 72 w 191"/>
                  <a:gd name="T101" fmla="*/ 27 h 190"/>
                  <a:gd name="T102" fmla="*/ 121 w 191"/>
                  <a:gd name="T103" fmla="*/ 14 h 190"/>
                  <a:gd name="T104" fmla="*/ 49 w 191"/>
                  <a:gd name="T105" fmla="*/ 24 h 190"/>
                  <a:gd name="T106" fmla="*/ 102 w 191"/>
                  <a:gd name="T107" fmla="*/ 71 h 190"/>
                  <a:gd name="T108" fmla="*/ 138 w 191"/>
                  <a:gd name="T109" fmla="*/ 71 h 190"/>
                  <a:gd name="T110" fmla="*/ 120 w 191"/>
                  <a:gd name="T111" fmla="*/ 60 h 190"/>
                  <a:gd name="T112" fmla="*/ 120 w 191"/>
                  <a:gd name="T113" fmla="*/ 83 h 190"/>
                  <a:gd name="T114" fmla="*/ 120 w 191"/>
                  <a:gd name="T115" fmla="*/ 60 h 190"/>
                  <a:gd name="T116" fmla="*/ 115 w 191"/>
                  <a:gd name="T117" fmla="*/ 71 h 190"/>
                  <a:gd name="T118" fmla="*/ 126 w 191"/>
                  <a:gd name="T119" fmla="*/ 71 h 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1" h="190">
                    <a:moveTo>
                      <a:pt x="96" y="190"/>
                    </a:moveTo>
                    <a:cubicBezTo>
                      <a:pt x="43" y="190"/>
                      <a:pt x="0" y="147"/>
                      <a:pt x="0" y="95"/>
                    </a:cubicBezTo>
                    <a:cubicBezTo>
                      <a:pt x="0" y="90"/>
                      <a:pt x="1" y="85"/>
                      <a:pt x="2" y="80"/>
                    </a:cubicBezTo>
                    <a:cubicBezTo>
                      <a:pt x="2" y="78"/>
                      <a:pt x="2" y="78"/>
                      <a:pt x="2" y="78"/>
                    </a:cubicBezTo>
                    <a:cubicBezTo>
                      <a:pt x="2" y="78"/>
                      <a:pt x="2" y="78"/>
                      <a:pt x="2" y="78"/>
                    </a:cubicBezTo>
                    <a:cubicBezTo>
                      <a:pt x="10" y="34"/>
                      <a:pt x="49" y="0"/>
                      <a:pt x="96" y="0"/>
                    </a:cubicBezTo>
                    <a:cubicBezTo>
                      <a:pt x="148" y="0"/>
                      <a:pt x="191" y="42"/>
                      <a:pt x="191" y="95"/>
                    </a:cubicBezTo>
                    <a:cubicBezTo>
                      <a:pt x="191" y="147"/>
                      <a:pt x="148" y="190"/>
                      <a:pt x="96" y="190"/>
                    </a:cubicBezTo>
                    <a:close/>
                    <a:moveTo>
                      <a:pt x="145" y="75"/>
                    </a:moveTo>
                    <a:cubicBezTo>
                      <a:pt x="145" y="74"/>
                      <a:pt x="146" y="73"/>
                      <a:pt x="146" y="72"/>
                    </a:cubicBezTo>
                    <a:cubicBezTo>
                      <a:pt x="146" y="70"/>
                      <a:pt x="145" y="68"/>
                      <a:pt x="145" y="67"/>
                    </a:cubicBezTo>
                    <a:cubicBezTo>
                      <a:pt x="154" y="66"/>
                      <a:pt x="164" y="65"/>
                      <a:pt x="175" y="66"/>
                    </a:cubicBezTo>
                    <a:cubicBezTo>
                      <a:pt x="172" y="56"/>
                      <a:pt x="167" y="47"/>
                      <a:pt x="160" y="40"/>
                    </a:cubicBezTo>
                    <a:cubicBezTo>
                      <a:pt x="155" y="42"/>
                      <a:pt x="147" y="47"/>
                      <a:pt x="139" y="55"/>
                    </a:cubicBezTo>
                    <a:cubicBezTo>
                      <a:pt x="138" y="53"/>
                      <a:pt x="136" y="52"/>
                      <a:pt x="134" y="50"/>
                    </a:cubicBezTo>
                    <a:cubicBezTo>
                      <a:pt x="142" y="42"/>
                      <a:pt x="150" y="36"/>
                      <a:pt x="154" y="34"/>
                    </a:cubicBezTo>
                    <a:cubicBezTo>
                      <a:pt x="147" y="27"/>
                      <a:pt x="139" y="22"/>
                      <a:pt x="131" y="18"/>
                    </a:cubicBezTo>
                    <a:cubicBezTo>
                      <a:pt x="123" y="19"/>
                      <a:pt x="103" y="22"/>
                      <a:pt x="82" y="34"/>
                    </a:cubicBezTo>
                    <a:cubicBezTo>
                      <a:pt x="82" y="35"/>
                      <a:pt x="82" y="36"/>
                      <a:pt x="82" y="37"/>
                    </a:cubicBezTo>
                    <a:cubicBezTo>
                      <a:pt x="90" y="40"/>
                      <a:pt x="99" y="45"/>
                      <a:pt x="106" y="51"/>
                    </a:cubicBezTo>
                    <a:cubicBezTo>
                      <a:pt x="105" y="52"/>
                      <a:pt x="103" y="53"/>
                      <a:pt x="102" y="55"/>
                    </a:cubicBezTo>
                    <a:cubicBezTo>
                      <a:pt x="96" y="51"/>
                      <a:pt x="89" y="46"/>
                      <a:pt x="81" y="43"/>
                    </a:cubicBezTo>
                    <a:cubicBezTo>
                      <a:pt x="79" y="45"/>
                      <a:pt x="76" y="47"/>
                      <a:pt x="72" y="47"/>
                    </a:cubicBezTo>
                    <a:cubicBezTo>
                      <a:pt x="70" y="47"/>
                      <a:pt x="68" y="46"/>
                      <a:pt x="66" y="45"/>
                    </a:cubicBezTo>
                    <a:cubicBezTo>
                      <a:pt x="54" y="55"/>
                      <a:pt x="42" y="69"/>
                      <a:pt x="33" y="89"/>
                    </a:cubicBezTo>
                    <a:cubicBezTo>
                      <a:pt x="35" y="91"/>
                      <a:pt x="36" y="93"/>
                      <a:pt x="36" y="96"/>
                    </a:cubicBezTo>
                    <a:cubicBezTo>
                      <a:pt x="36" y="98"/>
                      <a:pt x="36" y="100"/>
                      <a:pt x="35" y="101"/>
                    </a:cubicBezTo>
                    <a:cubicBezTo>
                      <a:pt x="39" y="103"/>
                      <a:pt x="43" y="105"/>
                      <a:pt x="47" y="107"/>
                    </a:cubicBezTo>
                    <a:cubicBezTo>
                      <a:pt x="49" y="105"/>
                      <a:pt x="52" y="103"/>
                      <a:pt x="56" y="103"/>
                    </a:cubicBezTo>
                    <a:cubicBezTo>
                      <a:pt x="57" y="103"/>
                      <a:pt x="58" y="103"/>
                      <a:pt x="59" y="104"/>
                    </a:cubicBezTo>
                    <a:cubicBezTo>
                      <a:pt x="69" y="95"/>
                      <a:pt x="81" y="86"/>
                      <a:pt x="97" y="79"/>
                    </a:cubicBezTo>
                    <a:cubicBezTo>
                      <a:pt x="98" y="82"/>
                      <a:pt x="99" y="85"/>
                      <a:pt x="101" y="87"/>
                    </a:cubicBezTo>
                    <a:cubicBezTo>
                      <a:pt x="89" y="92"/>
                      <a:pt x="77" y="99"/>
                      <a:pt x="66" y="108"/>
                    </a:cubicBezTo>
                    <a:cubicBezTo>
                      <a:pt x="67" y="110"/>
                      <a:pt x="68" y="113"/>
                      <a:pt x="69" y="115"/>
                    </a:cubicBezTo>
                    <a:cubicBezTo>
                      <a:pt x="79" y="119"/>
                      <a:pt x="90" y="121"/>
                      <a:pt x="103" y="123"/>
                    </a:cubicBezTo>
                    <a:cubicBezTo>
                      <a:pt x="103" y="112"/>
                      <a:pt x="105" y="102"/>
                      <a:pt x="108" y="93"/>
                    </a:cubicBezTo>
                    <a:cubicBezTo>
                      <a:pt x="110" y="95"/>
                      <a:pt x="112" y="96"/>
                      <a:pt x="115" y="96"/>
                    </a:cubicBezTo>
                    <a:cubicBezTo>
                      <a:pt x="112" y="104"/>
                      <a:pt x="111" y="114"/>
                      <a:pt x="110" y="124"/>
                    </a:cubicBezTo>
                    <a:cubicBezTo>
                      <a:pt x="118" y="125"/>
                      <a:pt x="126" y="125"/>
                      <a:pt x="134" y="125"/>
                    </a:cubicBezTo>
                    <a:cubicBezTo>
                      <a:pt x="136" y="122"/>
                      <a:pt x="138" y="119"/>
                      <a:pt x="141" y="117"/>
                    </a:cubicBezTo>
                    <a:cubicBezTo>
                      <a:pt x="140" y="109"/>
                      <a:pt x="137" y="101"/>
                      <a:pt x="134" y="93"/>
                    </a:cubicBezTo>
                    <a:cubicBezTo>
                      <a:pt x="136" y="91"/>
                      <a:pt x="138" y="90"/>
                      <a:pt x="140" y="87"/>
                    </a:cubicBezTo>
                    <a:cubicBezTo>
                      <a:pt x="145" y="96"/>
                      <a:pt x="148" y="106"/>
                      <a:pt x="150" y="117"/>
                    </a:cubicBezTo>
                    <a:cubicBezTo>
                      <a:pt x="153" y="118"/>
                      <a:pt x="156" y="120"/>
                      <a:pt x="157" y="123"/>
                    </a:cubicBezTo>
                    <a:cubicBezTo>
                      <a:pt x="164" y="122"/>
                      <a:pt x="170" y="120"/>
                      <a:pt x="177" y="119"/>
                    </a:cubicBezTo>
                    <a:cubicBezTo>
                      <a:pt x="179" y="111"/>
                      <a:pt x="181" y="103"/>
                      <a:pt x="181" y="95"/>
                    </a:cubicBezTo>
                    <a:cubicBezTo>
                      <a:pt x="181" y="87"/>
                      <a:pt x="179" y="80"/>
                      <a:pt x="177" y="73"/>
                    </a:cubicBezTo>
                    <a:cubicBezTo>
                      <a:pt x="172" y="73"/>
                      <a:pt x="160" y="73"/>
                      <a:pt x="145" y="75"/>
                    </a:cubicBezTo>
                    <a:close/>
                    <a:moveTo>
                      <a:pt x="43" y="113"/>
                    </a:moveTo>
                    <a:cubicBezTo>
                      <a:pt x="39" y="111"/>
                      <a:pt x="34" y="108"/>
                      <a:pt x="30" y="106"/>
                    </a:cubicBezTo>
                    <a:cubicBezTo>
                      <a:pt x="29" y="106"/>
                      <a:pt x="28" y="107"/>
                      <a:pt x="26" y="107"/>
                    </a:cubicBezTo>
                    <a:cubicBezTo>
                      <a:pt x="26" y="107"/>
                      <a:pt x="26" y="107"/>
                      <a:pt x="26" y="107"/>
                    </a:cubicBezTo>
                    <a:cubicBezTo>
                      <a:pt x="24" y="115"/>
                      <a:pt x="22" y="124"/>
                      <a:pt x="20" y="134"/>
                    </a:cubicBezTo>
                    <a:cubicBezTo>
                      <a:pt x="22" y="138"/>
                      <a:pt x="25" y="142"/>
                      <a:pt x="28" y="146"/>
                    </a:cubicBezTo>
                    <a:cubicBezTo>
                      <a:pt x="30" y="141"/>
                      <a:pt x="35" y="131"/>
                      <a:pt x="44" y="120"/>
                    </a:cubicBezTo>
                    <a:cubicBezTo>
                      <a:pt x="43" y="119"/>
                      <a:pt x="43" y="117"/>
                      <a:pt x="43" y="116"/>
                    </a:cubicBezTo>
                    <a:cubicBezTo>
                      <a:pt x="43" y="115"/>
                      <a:pt x="43" y="114"/>
                      <a:pt x="43" y="113"/>
                    </a:cubicBezTo>
                    <a:close/>
                    <a:moveTo>
                      <a:pt x="119" y="166"/>
                    </a:moveTo>
                    <a:cubicBezTo>
                      <a:pt x="119" y="167"/>
                      <a:pt x="117" y="171"/>
                      <a:pt x="116" y="172"/>
                    </a:cubicBezTo>
                    <a:cubicBezTo>
                      <a:pt x="117" y="174"/>
                      <a:pt x="117" y="174"/>
                      <a:pt x="118" y="177"/>
                    </a:cubicBezTo>
                    <a:cubicBezTo>
                      <a:pt x="126" y="175"/>
                      <a:pt x="133" y="172"/>
                      <a:pt x="139" y="168"/>
                    </a:cubicBezTo>
                    <a:cubicBezTo>
                      <a:pt x="141" y="162"/>
                      <a:pt x="143" y="153"/>
                      <a:pt x="143" y="142"/>
                    </a:cubicBezTo>
                    <a:cubicBezTo>
                      <a:pt x="138" y="140"/>
                      <a:pt x="135" y="136"/>
                      <a:pt x="134" y="132"/>
                    </a:cubicBezTo>
                    <a:cubicBezTo>
                      <a:pt x="126" y="132"/>
                      <a:pt x="118" y="132"/>
                      <a:pt x="110" y="131"/>
                    </a:cubicBezTo>
                    <a:cubicBezTo>
                      <a:pt x="110" y="140"/>
                      <a:pt x="112" y="149"/>
                      <a:pt x="114" y="160"/>
                    </a:cubicBezTo>
                    <a:cubicBezTo>
                      <a:pt x="116" y="161"/>
                      <a:pt x="119" y="163"/>
                      <a:pt x="119" y="166"/>
                    </a:cubicBezTo>
                    <a:close/>
                    <a:moveTo>
                      <a:pt x="175" y="126"/>
                    </a:moveTo>
                    <a:cubicBezTo>
                      <a:pt x="169" y="127"/>
                      <a:pt x="164" y="128"/>
                      <a:pt x="159" y="129"/>
                    </a:cubicBezTo>
                    <a:cubicBezTo>
                      <a:pt x="159" y="129"/>
                      <a:pt x="159" y="129"/>
                      <a:pt x="159" y="129"/>
                    </a:cubicBezTo>
                    <a:cubicBezTo>
                      <a:pt x="159" y="135"/>
                      <a:pt x="156" y="140"/>
                      <a:pt x="151" y="141"/>
                    </a:cubicBezTo>
                    <a:cubicBezTo>
                      <a:pt x="150" y="148"/>
                      <a:pt x="149" y="155"/>
                      <a:pt x="147" y="162"/>
                    </a:cubicBezTo>
                    <a:cubicBezTo>
                      <a:pt x="159" y="153"/>
                      <a:pt x="169" y="140"/>
                      <a:pt x="175" y="126"/>
                    </a:cubicBezTo>
                    <a:close/>
                    <a:moveTo>
                      <a:pt x="96" y="180"/>
                    </a:moveTo>
                    <a:cubicBezTo>
                      <a:pt x="101" y="180"/>
                      <a:pt x="106" y="179"/>
                      <a:pt x="112" y="178"/>
                    </a:cubicBezTo>
                    <a:cubicBezTo>
                      <a:pt x="111" y="177"/>
                      <a:pt x="111" y="175"/>
                      <a:pt x="110" y="173"/>
                    </a:cubicBezTo>
                    <a:cubicBezTo>
                      <a:pt x="110" y="173"/>
                      <a:pt x="110" y="173"/>
                      <a:pt x="110" y="173"/>
                    </a:cubicBezTo>
                    <a:cubicBezTo>
                      <a:pt x="106" y="173"/>
                      <a:pt x="103" y="170"/>
                      <a:pt x="103" y="166"/>
                    </a:cubicBezTo>
                    <a:cubicBezTo>
                      <a:pt x="103" y="164"/>
                      <a:pt x="104" y="162"/>
                      <a:pt x="107" y="160"/>
                    </a:cubicBezTo>
                    <a:cubicBezTo>
                      <a:pt x="104" y="150"/>
                      <a:pt x="103" y="140"/>
                      <a:pt x="103" y="131"/>
                    </a:cubicBezTo>
                    <a:cubicBezTo>
                      <a:pt x="90" y="129"/>
                      <a:pt x="78" y="126"/>
                      <a:pt x="67" y="123"/>
                    </a:cubicBezTo>
                    <a:cubicBezTo>
                      <a:pt x="65" y="126"/>
                      <a:pt x="61" y="129"/>
                      <a:pt x="56" y="129"/>
                    </a:cubicBezTo>
                    <a:cubicBezTo>
                      <a:pt x="53" y="129"/>
                      <a:pt x="51" y="128"/>
                      <a:pt x="48" y="127"/>
                    </a:cubicBezTo>
                    <a:cubicBezTo>
                      <a:pt x="43" y="134"/>
                      <a:pt x="38" y="143"/>
                      <a:pt x="34" y="154"/>
                    </a:cubicBezTo>
                    <a:cubicBezTo>
                      <a:pt x="50" y="170"/>
                      <a:pt x="71" y="180"/>
                      <a:pt x="96" y="180"/>
                    </a:cubicBezTo>
                    <a:close/>
                    <a:moveTo>
                      <a:pt x="15" y="121"/>
                    </a:moveTo>
                    <a:cubicBezTo>
                      <a:pt x="16" y="117"/>
                      <a:pt x="17" y="111"/>
                      <a:pt x="19" y="104"/>
                    </a:cubicBezTo>
                    <a:cubicBezTo>
                      <a:pt x="17" y="102"/>
                      <a:pt x="16" y="99"/>
                      <a:pt x="16" y="97"/>
                    </a:cubicBezTo>
                    <a:cubicBezTo>
                      <a:pt x="14" y="95"/>
                      <a:pt x="12" y="94"/>
                      <a:pt x="11" y="92"/>
                    </a:cubicBezTo>
                    <a:cubicBezTo>
                      <a:pt x="11" y="93"/>
                      <a:pt x="11" y="94"/>
                      <a:pt x="11" y="95"/>
                    </a:cubicBezTo>
                    <a:cubicBezTo>
                      <a:pt x="11" y="104"/>
                      <a:pt x="12" y="113"/>
                      <a:pt x="15" y="121"/>
                    </a:cubicBezTo>
                    <a:close/>
                    <a:moveTo>
                      <a:pt x="11" y="86"/>
                    </a:moveTo>
                    <a:cubicBezTo>
                      <a:pt x="13" y="87"/>
                      <a:pt x="15" y="89"/>
                      <a:pt x="18" y="90"/>
                    </a:cubicBezTo>
                    <a:cubicBezTo>
                      <a:pt x="20" y="88"/>
                      <a:pt x="23" y="86"/>
                      <a:pt x="26" y="86"/>
                    </a:cubicBezTo>
                    <a:cubicBezTo>
                      <a:pt x="26" y="86"/>
                      <a:pt x="26" y="86"/>
                      <a:pt x="26" y="86"/>
                    </a:cubicBezTo>
                    <a:cubicBezTo>
                      <a:pt x="34" y="71"/>
                      <a:pt x="45" y="54"/>
                      <a:pt x="62" y="40"/>
                    </a:cubicBezTo>
                    <a:cubicBezTo>
                      <a:pt x="62" y="39"/>
                      <a:pt x="62" y="38"/>
                      <a:pt x="62" y="37"/>
                    </a:cubicBezTo>
                    <a:cubicBezTo>
                      <a:pt x="62" y="36"/>
                      <a:pt x="62" y="36"/>
                      <a:pt x="62" y="35"/>
                    </a:cubicBezTo>
                    <a:cubicBezTo>
                      <a:pt x="56" y="33"/>
                      <a:pt x="49" y="31"/>
                      <a:pt x="42" y="29"/>
                    </a:cubicBezTo>
                    <a:cubicBezTo>
                      <a:pt x="25" y="43"/>
                      <a:pt x="14" y="63"/>
                      <a:pt x="11" y="86"/>
                    </a:cubicBezTo>
                    <a:close/>
                    <a:moveTo>
                      <a:pt x="49" y="24"/>
                    </a:moveTo>
                    <a:cubicBezTo>
                      <a:pt x="52" y="25"/>
                      <a:pt x="58" y="27"/>
                      <a:pt x="66" y="29"/>
                    </a:cubicBezTo>
                    <a:cubicBezTo>
                      <a:pt x="67" y="28"/>
                      <a:pt x="70" y="27"/>
                      <a:pt x="72" y="27"/>
                    </a:cubicBezTo>
                    <a:cubicBezTo>
                      <a:pt x="75" y="27"/>
                      <a:pt x="77" y="28"/>
                      <a:pt x="78" y="29"/>
                    </a:cubicBezTo>
                    <a:cubicBezTo>
                      <a:pt x="90" y="22"/>
                      <a:pt x="104" y="17"/>
                      <a:pt x="121" y="14"/>
                    </a:cubicBezTo>
                    <a:cubicBezTo>
                      <a:pt x="113" y="11"/>
                      <a:pt x="104" y="10"/>
                      <a:pt x="96" y="10"/>
                    </a:cubicBezTo>
                    <a:cubicBezTo>
                      <a:pt x="78" y="10"/>
                      <a:pt x="62" y="15"/>
                      <a:pt x="49" y="24"/>
                    </a:cubicBezTo>
                    <a:close/>
                    <a:moveTo>
                      <a:pt x="120" y="89"/>
                    </a:moveTo>
                    <a:cubicBezTo>
                      <a:pt x="110" y="89"/>
                      <a:pt x="102" y="81"/>
                      <a:pt x="102" y="71"/>
                    </a:cubicBezTo>
                    <a:cubicBezTo>
                      <a:pt x="102" y="62"/>
                      <a:pt x="110" y="54"/>
                      <a:pt x="120" y="54"/>
                    </a:cubicBezTo>
                    <a:cubicBezTo>
                      <a:pt x="130" y="54"/>
                      <a:pt x="138" y="62"/>
                      <a:pt x="138" y="71"/>
                    </a:cubicBezTo>
                    <a:cubicBezTo>
                      <a:pt x="138" y="81"/>
                      <a:pt x="130" y="89"/>
                      <a:pt x="120" y="89"/>
                    </a:cubicBezTo>
                    <a:close/>
                    <a:moveTo>
                      <a:pt x="120" y="60"/>
                    </a:moveTo>
                    <a:cubicBezTo>
                      <a:pt x="114" y="60"/>
                      <a:pt x="109" y="65"/>
                      <a:pt x="109" y="71"/>
                    </a:cubicBezTo>
                    <a:cubicBezTo>
                      <a:pt x="109" y="78"/>
                      <a:pt x="114" y="83"/>
                      <a:pt x="120" y="83"/>
                    </a:cubicBezTo>
                    <a:cubicBezTo>
                      <a:pt x="127" y="83"/>
                      <a:pt x="132" y="78"/>
                      <a:pt x="132" y="71"/>
                    </a:cubicBezTo>
                    <a:cubicBezTo>
                      <a:pt x="132" y="65"/>
                      <a:pt x="127" y="60"/>
                      <a:pt x="120" y="60"/>
                    </a:cubicBezTo>
                    <a:close/>
                    <a:moveTo>
                      <a:pt x="120" y="76"/>
                    </a:moveTo>
                    <a:cubicBezTo>
                      <a:pt x="117" y="76"/>
                      <a:pt x="115" y="74"/>
                      <a:pt x="115" y="71"/>
                    </a:cubicBezTo>
                    <a:cubicBezTo>
                      <a:pt x="115" y="67"/>
                      <a:pt x="117" y="65"/>
                      <a:pt x="120" y="65"/>
                    </a:cubicBezTo>
                    <a:cubicBezTo>
                      <a:pt x="123" y="65"/>
                      <a:pt x="126" y="67"/>
                      <a:pt x="126" y="71"/>
                    </a:cubicBezTo>
                    <a:cubicBezTo>
                      <a:pt x="126" y="74"/>
                      <a:pt x="123" y="76"/>
                      <a:pt x="120" y="7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endParaRPr>
              </a:p>
            </p:txBody>
          </p:sp>
          <p:sp>
            <p:nvSpPr>
              <p:cNvPr id="74" name="Freeform 27"/>
              <p:cNvSpPr>
                <a:spLocks noEditPoints="1"/>
              </p:cNvSpPr>
              <p:nvPr/>
            </p:nvSpPr>
            <p:spPr bwMode="auto">
              <a:xfrm rot="20917578">
                <a:off x="1875815" y="3105215"/>
                <a:ext cx="1121507" cy="1128650"/>
              </a:xfrm>
              <a:custGeom>
                <a:avLst/>
                <a:gdLst>
                  <a:gd name="T0" fmla="*/ 0 w 199"/>
                  <a:gd name="T1" fmla="*/ 74 h 200"/>
                  <a:gd name="T2" fmla="*/ 6 w 199"/>
                  <a:gd name="T3" fmla="*/ 103 h 200"/>
                  <a:gd name="T4" fmla="*/ 21 w 199"/>
                  <a:gd name="T5" fmla="*/ 127 h 200"/>
                  <a:gd name="T6" fmla="*/ 45 w 199"/>
                  <a:gd name="T7" fmla="*/ 143 h 200"/>
                  <a:gd name="T8" fmla="*/ 74 w 199"/>
                  <a:gd name="T9" fmla="*/ 149 h 200"/>
                  <a:gd name="T10" fmla="*/ 97 w 199"/>
                  <a:gd name="T11" fmla="*/ 145 h 200"/>
                  <a:gd name="T12" fmla="*/ 117 w 199"/>
                  <a:gd name="T13" fmla="*/ 135 h 200"/>
                  <a:gd name="T14" fmla="*/ 181 w 199"/>
                  <a:gd name="T15" fmla="*/ 200 h 200"/>
                  <a:gd name="T16" fmla="*/ 192 w 199"/>
                  <a:gd name="T17" fmla="*/ 194 h 200"/>
                  <a:gd name="T18" fmla="*/ 199 w 199"/>
                  <a:gd name="T19" fmla="*/ 181 h 200"/>
                  <a:gd name="T20" fmla="*/ 135 w 199"/>
                  <a:gd name="T21" fmla="*/ 117 h 200"/>
                  <a:gd name="T22" fmla="*/ 145 w 199"/>
                  <a:gd name="T23" fmla="*/ 97 h 200"/>
                  <a:gd name="T24" fmla="*/ 149 w 199"/>
                  <a:gd name="T25" fmla="*/ 74 h 200"/>
                  <a:gd name="T26" fmla="*/ 143 w 199"/>
                  <a:gd name="T27" fmla="*/ 45 h 200"/>
                  <a:gd name="T28" fmla="*/ 127 w 199"/>
                  <a:gd name="T29" fmla="*/ 22 h 200"/>
                  <a:gd name="T30" fmla="*/ 103 w 199"/>
                  <a:gd name="T31" fmla="*/ 6 h 200"/>
                  <a:gd name="T32" fmla="*/ 74 w 199"/>
                  <a:gd name="T33" fmla="*/ 0 h 200"/>
                  <a:gd name="T34" fmla="*/ 45 w 199"/>
                  <a:gd name="T35" fmla="*/ 6 h 200"/>
                  <a:gd name="T36" fmla="*/ 21 w 199"/>
                  <a:gd name="T37" fmla="*/ 22 h 200"/>
                  <a:gd name="T38" fmla="*/ 6 w 199"/>
                  <a:gd name="T39" fmla="*/ 45 h 200"/>
                  <a:gd name="T40" fmla="*/ 0 w 199"/>
                  <a:gd name="T41" fmla="*/ 74 h 200"/>
                  <a:gd name="T42" fmla="*/ 22 w 199"/>
                  <a:gd name="T43" fmla="*/ 74 h 200"/>
                  <a:gd name="T44" fmla="*/ 26 w 199"/>
                  <a:gd name="T45" fmla="*/ 54 h 200"/>
                  <a:gd name="T46" fmla="*/ 37 w 199"/>
                  <a:gd name="T47" fmla="*/ 37 h 200"/>
                  <a:gd name="T48" fmla="*/ 54 w 199"/>
                  <a:gd name="T49" fmla="*/ 26 h 200"/>
                  <a:gd name="T50" fmla="*/ 74 w 199"/>
                  <a:gd name="T51" fmla="*/ 22 h 200"/>
                  <a:gd name="T52" fmla="*/ 95 w 199"/>
                  <a:gd name="T53" fmla="*/ 26 h 200"/>
                  <a:gd name="T54" fmla="*/ 111 w 199"/>
                  <a:gd name="T55" fmla="*/ 37 h 200"/>
                  <a:gd name="T56" fmla="*/ 123 w 199"/>
                  <a:gd name="T57" fmla="*/ 54 h 200"/>
                  <a:gd name="T58" fmla="*/ 127 w 199"/>
                  <a:gd name="T59" fmla="*/ 74 h 200"/>
                  <a:gd name="T60" fmla="*/ 123 w 199"/>
                  <a:gd name="T61" fmla="*/ 95 h 200"/>
                  <a:gd name="T62" fmla="*/ 111 w 199"/>
                  <a:gd name="T63" fmla="*/ 112 h 200"/>
                  <a:gd name="T64" fmla="*/ 95 w 199"/>
                  <a:gd name="T65" fmla="*/ 123 h 200"/>
                  <a:gd name="T66" fmla="*/ 74 w 199"/>
                  <a:gd name="T67" fmla="*/ 127 h 200"/>
                  <a:gd name="T68" fmla="*/ 54 w 199"/>
                  <a:gd name="T69" fmla="*/ 123 h 200"/>
                  <a:gd name="T70" fmla="*/ 37 w 199"/>
                  <a:gd name="T71" fmla="*/ 112 h 200"/>
                  <a:gd name="T72" fmla="*/ 26 w 199"/>
                  <a:gd name="T73" fmla="*/ 95 h 200"/>
                  <a:gd name="T74" fmla="*/ 22 w 199"/>
                  <a:gd name="T75" fmla="*/ 74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99" h="200">
                    <a:moveTo>
                      <a:pt x="0" y="74"/>
                    </a:moveTo>
                    <a:cubicBezTo>
                      <a:pt x="0" y="85"/>
                      <a:pt x="2" y="94"/>
                      <a:pt x="6" y="103"/>
                    </a:cubicBezTo>
                    <a:cubicBezTo>
                      <a:pt x="9" y="112"/>
                      <a:pt x="15" y="120"/>
                      <a:pt x="21" y="127"/>
                    </a:cubicBezTo>
                    <a:cubicBezTo>
                      <a:pt x="28" y="134"/>
                      <a:pt x="36" y="139"/>
                      <a:pt x="45" y="143"/>
                    </a:cubicBezTo>
                    <a:cubicBezTo>
                      <a:pt x="54" y="147"/>
                      <a:pt x="64" y="149"/>
                      <a:pt x="74" y="149"/>
                    </a:cubicBezTo>
                    <a:cubicBezTo>
                      <a:pt x="82" y="149"/>
                      <a:pt x="90" y="148"/>
                      <a:pt x="97" y="145"/>
                    </a:cubicBezTo>
                    <a:cubicBezTo>
                      <a:pt x="104" y="143"/>
                      <a:pt x="111" y="140"/>
                      <a:pt x="117" y="135"/>
                    </a:cubicBezTo>
                    <a:cubicBezTo>
                      <a:pt x="181" y="200"/>
                      <a:pt x="181" y="200"/>
                      <a:pt x="181" y="200"/>
                    </a:cubicBezTo>
                    <a:cubicBezTo>
                      <a:pt x="185" y="199"/>
                      <a:pt x="189" y="197"/>
                      <a:pt x="192" y="194"/>
                    </a:cubicBezTo>
                    <a:cubicBezTo>
                      <a:pt x="196" y="191"/>
                      <a:pt x="198" y="186"/>
                      <a:pt x="199" y="181"/>
                    </a:cubicBezTo>
                    <a:cubicBezTo>
                      <a:pt x="135" y="117"/>
                      <a:pt x="135" y="117"/>
                      <a:pt x="135" y="117"/>
                    </a:cubicBezTo>
                    <a:cubicBezTo>
                      <a:pt x="139" y="111"/>
                      <a:pt x="143" y="104"/>
                      <a:pt x="145" y="97"/>
                    </a:cubicBezTo>
                    <a:cubicBezTo>
                      <a:pt x="147" y="90"/>
                      <a:pt x="149" y="82"/>
                      <a:pt x="149" y="74"/>
                    </a:cubicBezTo>
                    <a:cubicBezTo>
                      <a:pt x="149" y="64"/>
                      <a:pt x="147" y="55"/>
                      <a:pt x="143" y="45"/>
                    </a:cubicBezTo>
                    <a:cubicBezTo>
                      <a:pt x="139" y="36"/>
                      <a:pt x="133" y="29"/>
                      <a:pt x="127" y="22"/>
                    </a:cubicBezTo>
                    <a:cubicBezTo>
                      <a:pt x="120" y="15"/>
                      <a:pt x="112" y="10"/>
                      <a:pt x="103" y="6"/>
                    </a:cubicBezTo>
                    <a:cubicBezTo>
                      <a:pt x="94" y="2"/>
                      <a:pt x="84" y="0"/>
                      <a:pt x="74" y="0"/>
                    </a:cubicBezTo>
                    <a:cubicBezTo>
                      <a:pt x="64" y="0"/>
                      <a:pt x="54" y="2"/>
                      <a:pt x="45" y="6"/>
                    </a:cubicBezTo>
                    <a:cubicBezTo>
                      <a:pt x="36" y="10"/>
                      <a:pt x="28" y="15"/>
                      <a:pt x="21" y="22"/>
                    </a:cubicBezTo>
                    <a:cubicBezTo>
                      <a:pt x="15" y="29"/>
                      <a:pt x="9" y="36"/>
                      <a:pt x="6" y="45"/>
                    </a:cubicBezTo>
                    <a:cubicBezTo>
                      <a:pt x="2" y="55"/>
                      <a:pt x="0" y="64"/>
                      <a:pt x="0" y="74"/>
                    </a:cubicBezTo>
                    <a:close/>
                    <a:moveTo>
                      <a:pt x="22" y="74"/>
                    </a:moveTo>
                    <a:cubicBezTo>
                      <a:pt x="22" y="67"/>
                      <a:pt x="23" y="60"/>
                      <a:pt x="26" y="54"/>
                    </a:cubicBezTo>
                    <a:cubicBezTo>
                      <a:pt x="28" y="48"/>
                      <a:pt x="32" y="42"/>
                      <a:pt x="37" y="37"/>
                    </a:cubicBezTo>
                    <a:cubicBezTo>
                      <a:pt x="42" y="32"/>
                      <a:pt x="47" y="29"/>
                      <a:pt x="54" y="26"/>
                    </a:cubicBezTo>
                    <a:cubicBezTo>
                      <a:pt x="60" y="23"/>
                      <a:pt x="67" y="22"/>
                      <a:pt x="74" y="22"/>
                    </a:cubicBezTo>
                    <a:cubicBezTo>
                      <a:pt x="81" y="22"/>
                      <a:pt x="88" y="23"/>
                      <a:pt x="95" y="26"/>
                    </a:cubicBezTo>
                    <a:cubicBezTo>
                      <a:pt x="101" y="29"/>
                      <a:pt x="107" y="32"/>
                      <a:pt x="111" y="37"/>
                    </a:cubicBezTo>
                    <a:cubicBezTo>
                      <a:pt x="116" y="42"/>
                      <a:pt x="120" y="48"/>
                      <a:pt x="123" y="54"/>
                    </a:cubicBezTo>
                    <a:cubicBezTo>
                      <a:pt x="125" y="60"/>
                      <a:pt x="127" y="67"/>
                      <a:pt x="127" y="74"/>
                    </a:cubicBezTo>
                    <a:cubicBezTo>
                      <a:pt x="127" y="82"/>
                      <a:pt x="125" y="89"/>
                      <a:pt x="123" y="95"/>
                    </a:cubicBezTo>
                    <a:cubicBezTo>
                      <a:pt x="120" y="101"/>
                      <a:pt x="116" y="107"/>
                      <a:pt x="111" y="112"/>
                    </a:cubicBezTo>
                    <a:cubicBezTo>
                      <a:pt x="107" y="116"/>
                      <a:pt x="101" y="120"/>
                      <a:pt x="95" y="123"/>
                    </a:cubicBezTo>
                    <a:cubicBezTo>
                      <a:pt x="88" y="126"/>
                      <a:pt x="81" y="127"/>
                      <a:pt x="74" y="127"/>
                    </a:cubicBezTo>
                    <a:cubicBezTo>
                      <a:pt x="67" y="127"/>
                      <a:pt x="60" y="126"/>
                      <a:pt x="54" y="123"/>
                    </a:cubicBezTo>
                    <a:cubicBezTo>
                      <a:pt x="47" y="120"/>
                      <a:pt x="42" y="116"/>
                      <a:pt x="37" y="112"/>
                    </a:cubicBezTo>
                    <a:cubicBezTo>
                      <a:pt x="32" y="107"/>
                      <a:pt x="28" y="101"/>
                      <a:pt x="26" y="95"/>
                    </a:cubicBezTo>
                    <a:cubicBezTo>
                      <a:pt x="23" y="89"/>
                      <a:pt x="22" y="82"/>
                      <a:pt x="22" y="7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endParaRPr>
              </a:p>
            </p:txBody>
          </p:sp>
          <p:sp>
            <p:nvSpPr>
              <p:cNvPr id="75" name="Freeform 28"/>
              <p:cNvSpPr>
                <a:spLocks noEditPoints="1"/>
              </p:cNvSpPr>
              <p:nvPr/>
            </p:nvSpPr>
            <p:spPr bwMode="auto">
              <a:xfrm rot="1835288">
                <a:off x="1076582" y="3118929"/>
                <a:ext cx="560269" cy="525991"/>
              </a:xfrm>
              <a:custGeom>
                <a:avLst/>
                <a:gdLst>
                  <a:gd name="T0" fmla="*/ 20 w 200"/>
                  <a:gd name="T1" fmla="*/ 144 h 188"/>
                  <a:gd name="T2" fmla="*/ 0 w 200"/>
                  <a:gd name="T3" fmla="*/ 20 h 188"/>
                  <a:gd name="T4" fmla="*/ 180 w 200"/>
                  <a:gd name="T5" fmla="*/ 0 h 188"/>
                  <a:gd name="T6" fmla="*/ 200 w 200"/>
                  <a:gd name="T7" fmla="*/ 124 h 188"/>
                  <a:gd name="T8" fmla="*/ 192 w 200"/>
                  <a:gd name="T9" fmla="*/ 20 h 188"/>
                  <a:gd name="T10" fmla="*/ 20 w 200"/>
                  <a:gd name="T11" fmla="*/ 8 h 188"/>
                  <a:gd name="T12" fmla="*/ 8 w 200"/>
                  <a:gd name="T13" fmla="*/ 124 h 188"/>
                  <a:gd name="T14" fmla="*/ 180 w 200"/>
                  <a:gd name="T15" fmla="*/ 136 h 188"/>
                  <a:gd name="T16" fmla="*/ 192 w 200"/>
                  <a:gd name="T17" fmla="*/ 20 h 188"/>
                  <a:gd name="T18" fmla="*/ 159 w 200"/>
                  <a:gd name="T19" fmla="*/ 108 h 188"/>
                  <a:gd name="T20" fmla="*/ 139 w 200"/>
                  <a:gd name="T21" fmla="*/ 100 h 188"/>
                  <a:gd name="T22" fmla="*/ 166 w 200"/>
                  <a:gd name="T23" fmla="*/ 83 h 188"/>
                  <a:gd name="T24" fmla="*/ 166 w 200"/>
                  <a:gd name="T25" fmla="*/ 103 h 188"/>
                  <a:gd name="T26" fmla="*/ 123 w 200"/>
                  <a:gd name="T27" fmla="*/ 48 h 188"/>
                  <a:gd name="T28" fmla="*/ 100 w 200"/>
                  <a:gd name="T29" fmla="*/ 88 h 188"/>
                  <a:gd name="T30" fmla="*/ 64 w 200"/>
                  <a:gd name="T31" fmla="*/ 88 h 188"/>
                  <a:gd name="T32" fmla="*/ 44 w 200"/>
                  <a:gd name="T33" fmla="*/ 48 h 188"/>
                  <a:gd name="T34" fmla="*/ 44 w 200"/>
                  <a:gd name="T35" fmla="*/ 47 h 188"/>
                  <a:gd name="T36" fmla="*/ 24 w 200"/>
                  <a:gd name="T37" fmla="*/ 36 h 188"/>
                  <a:gd name="T38" fmla="*/ 52 w 200"/>
                  <a:gd name="T39" fmla="*/ 24 h 188"/>
                  <a:gd name="T40" fmla="*/ 117 w 200"/>
                  <a:gd name="T41" fmla="*/ 36 h 188"/>
                  <a:gd name="T42" fmla="*/ 129 w 200"/>
                  <a:gd name="T43" fmla="*/ 36 h 188"/>
                  <a:gd name="T44" fmla="*/ 124 w 200"/>
                  <a:gd name="T45" fmla="*/ 48 h 188"/>
                  <a:gd name="T46" fmla="*/ 96 w 200"/>
                  <a:gd name="T47" fmla="*/ 76 h 188"/>
                  <a:gd name="T48" fmla="*/ 60 w 200"/>
                  <a:gd name="T49" fmla="*/ 68 h 188"/>
                  <a:gd name="T50" fmla="*/ 56 w 200"/>
                  <a:gd name="T51" fmla="*/ 48 h 188"/>
                  <a:gd name="T52" fmla="*/ 104 w 200"/>
                  <a:gd name="T53" fmla="*/ 56 h 188"/>
                  <a:gd name="T54" fmla="*/ 111 w 200"/>
                  <a:gd name="T55" fmla="*/ 48 h 188"/>
                  <a:gd name="T56" fmla="*/ 59 w 200"/>
                  <a:gd name="T57" fmla="*/ 93 h 188"/>
                  <a:gd name="T58" fmla="*/ 59 w 200"/>
                  <a:gd name="T59" fmla="*/ 113 h 188"/>
                  <a:gd name="T60" fmla="*/ 59 w 200"/>
                  <a:gd name="T61" fmla="*/ 93 h 188"/>
                  <a:gd name="T62" fmla="*/ 105 w 200"/>
                  <a:gd name="T63" fmla="*/ 103 h 188"/>
                  <a:gd name="T64" fmla="*/ 85 w 200"/>
                  <a:gd name="T65" fmla="*/ 103 h 188"/>
                  <a:gd name="T66" fmla="*/ 64 w 200"/>
                  <a:gd name="T67" fmla="*/ 168 h 188"/>
                  <a:gd name="T68" fmla="*/ 72 w 200"/>
                  <a:gd name="T69" fmla="*/ 152 h 188"/>
                  <a:gd name="T70" fmla="*/ 128 w 200"/>
                  <a:gd name="T71" fmla="*/ 168 h 188"/>
                  <a:gd name="T72" fmla="*/ 156 w 200"/>
                  <a:gd name="T73" fmla="*/ 188 h 188"/>
                  <a:gd name="T74" fmla="*/ 64 w 200"/>
                  <a:gd name="T75" fmla="*/ 168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00" h="188">
                    <a:moveTo>
                      <a:pt x="180" y="144"/>
                    </a:moveTo>
                    <a:cubicBezTo>
                      <a:pt x="20" y="144"/>
                      <a:pt x="20" y="144"/>
                      <a:pt x="20" y="144"/>
                    </a:cubicBezTo>
                    <a:cubicBezTo>
                      <a:pt x="9" y="144"/>
                      <a:pt x="0" y="135"/>
                      <a:pt x="0" y="124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180" y="0"/>
                      <a:pt x="180" y="0"/>
                      <a:pt x="180" y="0"/>
                    </a:cubicBezTo>
                    <a:cubicBezTo>
                      <a:pt x="191" y="0"/>
                      <a:pt x="200" y="9"/>
                      <a:pt x="200" y="20"/>
                    </a:cubicBezTo>
                    <a:cubicBezTo>
                      <a:pt x="200" y="124"/>
                      <a:pt x="200" y="124"/>
                      <a:pt x="200" y="124"/>
                    </a:cubicBezTo>
                    <a:cubicBezTo>
                      <a:pt x="200" y="135"/>
                      <a:pt x="191" y="144"/>
                      <a:pt x="180" y="144"/>
                    </a:cubicBezTo>
                    <a:close/>
                    <a:moveTo>
                      <a:pt x="192" y="20"/>
                    </a:moveTo>
                    <a:cubicBezTo>
                      <a:pt x="192" y="13"/>
                      <a:pt x="186" y="8"/>
                      <a:pt x="180" y="8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13" y="8"/>
                      <a:pt x="8" y="13"/>
                      <a:pt x="8" y="20"/>
                    </a:cubicBezTo>
                    <a:cubicBezTo>
                      <a:pt x="8" y="124"/>
                      <a:pt x="8" y="124"/>
                      <a:pt x="8" y="124"/>
                    </a:cubicBezTo>
                    <a:cubicBezTo>
                      <a:pt x="8" y="131"/>
                      <a:pt x="13" y="136"/>
                      <a:pt x="20" y="136"/>
                    </a:cubicBezTo>
                    <a:cubicBezTo>
                      <a:pt x="180" y="136"/>
                      <a:pt x="180" y="136"/>
                      <a:pt x="180" y="136"/>
                    </a:cubicBezTo>
                    <a:cubicBezTo>
                      <a:pt x="186" y="136"/>
                      <a:pt x="192" y="131"/>
                      <a:pt x="192" y="124"/>
                    </a:cubicBezTo>
                    <a:lnTo>
                      <a:pt x="192" y="20"/>
                    </a:lnTo>
                    <a:close/>
                    <a:moveTo>
                      <a:pt x="166" y="103"/>
                    </a:moveTo>
                    <a:cubicBezTo>
                      <a:pt x="159" y="108"/>
                      <a:pt x="159" y="108"/>
                      <a:pt x="159" y="108"/>
                    </a:cubicBezTo>
                    <a:cubicBezTo>
                      <a:pt x="149" y="93"/>
                      <a:pt x="149" y="93"/>
                      <a:pt x="149" y="93"/>
                    </a:cubicBezTo>
                    <a:cubicBezTo>
                      <a:pt x="139" y="100"/>
                      <a:pt x="139" y="100"/>
                      <a:pt x="139" y="100"/>
                    </a:cubicBezTo>
                    <a:cubicBezTo>
                      <a:pt x="131" y="63"/>
                      <a:pt x="131" y="63"/>
                      <a:pt x="131" y="63"/>
                    </a:cubicBezTo>
                    <a:cubicBezTo>
                      <a:pt x="166" y="83"/>
                      <a:pt x="166" y="83"/>
                      <a:pt x="166" y="83"/>
                    </a:cubicBezTo>
                    <a:cubicBezTo>
                      <a:pt x="155" y="89"/>
                      <a:pt x="155" y="89"/>
                      <a:pt x="155" y="89"/>
                    </a:cubicBezTo>
                    <a:lnTo>
                      <a:pt x="166" y="103"/>
                    </a:lnTo>
                    <a:close/>
                    <a:moveTo>
                      <a:pt x="124" y="48"/>
                    </a:moveTo>
                    <a:cubicBezTo>
                      <a:pt x="123" y="48"/>
                      <a:pt x="123" y="48"/>
                      <a:pt x="123" y="48"/>
                    </a:cubicBezTo>
                    <a:cubicBezTo>
                      <a:pt x="101" y="88"/>
                      <a:pt x="101" y="88"/>
                      <a:pt x="101" y="88"/>
                    </a:cubicBezTo>
                    <a:cubicBezTo>
                      <a:pt x="100" y="88"/>
                      <a:pt x="100" y="88"/>
                      <a:pt x="100" y="88"/>
                    </a:cubicBezTo>
                    <a:cubicBezTo>
                      <a:pt x="89" y="88"/>
                      <a:pt x="89" y="88"/>
                      <a:pt x="89" y="88"/>
                    </a:cubicBezTo>
                    <a:cubicBezTo>
                      <a:pt x="64" y="88"/>
                      <a:pt x="64" y="88"/>
                      <a:pt x="64" y="88"/>
                    </a:cubicBezTo>
                    <a:cubicBezTo>
                      <a:pt x="52" y="88"/>
                      <a:pt x="52" y="88"/>
                      <a:pt x="52" y="88"/>
                    </a:cubicBezTo>
                    <a:cubicBezTo>
                      <a:pt x="44" y="48"/>
                      <a:pt x="44" y="48"/>
                      <a:pt x="44" y="48"/>
                    </a:cubicBezTo>
                    <a:cubicBezTo>
                      <a:pt x="44" y="48"/>
                      <a:pt x="44" y="48"/>
                      <a:pt x="44" y="48"/>
                    </a:cubicBezTo>
                    <a:cubicBezTo>
                      <a:pt x="44" y="47"/>
                      <a:pt x="44" y="47"/>
                      <a:pt x="44" y="47"/>
                    </a:cubicBezTo>
                    <a:cubicBezTo>
                      <a:pt x="41" y="36"/>
                      <a:pt x="41" y="36"/>
                      <a:pt x="41" y="36"/>
                    </a:cubicBezTo>
                    <a:cubicBezTo>
                      <a:pt x="24" y="36"/>
                      <a:pt x="24" y="36"/>
                      <a:pt x="24" y="36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52" y="24"/>
                      <a:pt x="52" y="24"/>
                      <a:pt x="52" y="24"/>
                    </a:cubicBezTo>
                    <a:cubicBezTo>
                      <a:pt x="56" y="36"/>
                      <a:pt x="56" y="36"/>
                      <a:pt x="56" y="36"/>
                    </a:cubicBezTo>
                    <a:cubicBezTo>
                      <a:pt x="117" y="36"/>
                      <a:pt x="117" y="36"/>
                      <a:pt x="117" y="36"/>
                    </a:cubicBezTo>
                    <a:cubicBezTo>
                      <a:pt x="124" y="36"/>
                      <a:pt x="124" y="36"/>
                      <a:pt x="124" y="36"/>
                    </a:cubicBezTo>
                    <a:cubicBezTo>
                      <a:pt x="129" y="36"/>
                      <a:pt x="129" y="36"/>
                      <a:pt x="129" y="36"/>
                    </a:cubicBezTo>
                    <a:cubicBezTo>
                      <a:pt x="124" y="47"/>
                      <a:pt x="124" y="47"/>
                      <a:pt x="124" y="47"/>
                    </a:cubicBezTo>
                    <a:lnTo>
                      <a:pt x="124" y="48"/>
                    </a:lnTo>
                    <a:close/>
                    <a:moveTo>
                      <a:pt x="61" y="76"/>
                    </a:moveTo>
                    <a:cubicBezTo>
                      <a:pt x="96" y="76"/>
                      <a:pt x="96" y="76"/>
                      <a:pt x="96" y="76"/>
                    </a:cubicBezTo>
                    <a:cubicBezTo>
                      <a:pt x="100" y="68"/>
                      <a:pt x="100" y="68"/>
                      <a:pt x="100" y="68"/>
                    </a:cubicBezTo>
                    <a:cubicBezTo>
                      <a:pt x="60" y="68"/>
                      <a:pt x="60" y="68"/>
                      <a:pt x="60" y="68"/>
                    </a:cubicBezTo>
                    <a:lnTo>
                      <a:pt x="61" y="76"/>
                    </a:lnTo>
                    <a:close/>
                    <a:moveTo>
                      <a:pt x="56" y="48"/>
                    </a:moveTo>
                    <a:cubicBezTo>
                      <a:pt x="57" y="56"/>
                      <a:pt x="57" y="56"/>
                      <a:pt x="57" y="56"/>
                    </a:cubicBezTo>
                    <a:cubicBezTo>
                      <a:pt x="104" y="56"/>
                      <a:pt x="104" y="56"/>
                      <a:pt x="104" y="56"/>
                    </a:cubicBezTo>
                    <a:cubicBezTo>
                      <a:pt x="104" y="62"/>
                      <a:pt x="104" y="62"/>
                      <a:pt x="104" y="62"/>
                    </a:cubicBezTo>
                    <a:cubicBezTo>
                      <a:pt x="111" y="48"/>
                      <a:pt x="111" y="48"/>
                      <a:pt x="111" y="48"/>
                    </a:cubicBezTo>
                    <a:lnTo>
                      <a:pt x="56" y="48"/>
                    </a:lnTo>
                    <a:close/>
                    <a:moveTo>
                      <a:pt x="59" y="93"/>
                    </a:moveTo>
                    <a:cubicBezTo>
                      <a:pt x="65" y="93"/>
                      <a:pt x="69" y="97"/>
                      <a:pt x="69" y="103"/>
                    </a:cubicBezTo>
                    <a:cubicBezTo>
                      <a:pt x="69" y="109"/>
                      <a:pt x="65" y="113"/>
                      <a:pt x="59" y="113"/>
                    </a:cubicBezTo>
                    <a:cubicBezTo>
                      <a:pt x="53" y="113"/>
                      <a:pt x="49" y="109"/>
                      <a:pt x="49" y="103"/>
                    </a:cubicBezTo>
                    <a:cubicBezTo>
                      <a:pt x="49" y="97"/>
                      <a:pt x="53" y="93"/>
                      <a:pt x="59" y="93"/>
                    </a:cubicBezTo>
                    <a:close/>
                    <a:moveTo>
                      <a:pt x="95" y="93"/>
                    </a:moveTo>
                    <a:cubicBezTo>
                      <a:pt x="101" y="93"/>
                      <a:pt x="105" y="97"/>
                      <a:pt x="105" y="103"/>
                    </a:cubicBezTo>
                    <a:cubicBezTo>
                      <a:pt x="105" y="109"/>
                      <a:pt x="101" y="113"/>
                      <a:pt x="95" y="113"/>
                    </a:cubicBezTo>
                    <a:cubicBezTo>
                      <a:pt x="89" y="113"/>
                      <a:pt x="85" y="109"/>
                      <a:pt x="85" y="103"/>
                    </a:cubicBezTo>
                    <a:cubicBezTo>
                      <a:pt x="85" y="97"/>
                      <a:pt x="89" y="93"/>
                      <a:pt x="95" y="93"/>
                    </a:cubicBezTo>
                    <a:close/>
                    <a:moveTo>
                      <a:pt x="64" y="168"/>
                    </a:moveTo>
                    <a:cubicBezTo>
                      <a:pt x="72" y="168"/>
                      <a:pt x="72" y="168"/>
                      <a:pt x="72" y="168"/>
                    </a:cubicBezTo>
                    <a:cubicBezTo>
                      <a:pt x="72" y="152"/>
                      <a:pt x="72" y="152"/>
                      <a:pt x="72" y="152"/>
                    </a:cubicBezTo>
                    <a:cubicBezTo>
                      <a:pt x="128" y="152"/>
                      <a:pt x="128" y="152"/>
                      <a:pt x="128" y="152"/>
                    </a:cubicBezTo>
                    <a:cubicBezTo>
                      <a:pt x="128" y="168"/>
                      <a:pt x="128" y="168"/>
                      <a:pt x="128" y="168"/>
                    </a:cubicBezTo>
                    <a:cubicBezTo>
                      <a:pt x="136" y="168"/>
                      <a:pt x="136" y="168"/>
                      <a:pt x="136" y="168"/>
                    </a:cubicBezTo>
                    <a:cubicBezTo>
                      <a:pt x="147" y="168"/>
                      <a:pt x="156" y="177"/>
                      <a:pt x="156" y="188"/>
                    </a:cubicBezTo>
                    <a:cubicBezTo>
                      <a:pt x="44" y="188"/>
                      <a:pt x="44" y="188"/>
                      <a:pt x="44" y="188"/>
                    </a:cubicBezTo>
                    <a:cubicBezTo>
                      <a:pt x="44" y="177"/>
                      <a:pt x="53" y="168"/>
                      <a:pt x="64" y="16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endParaRPr>
              </a:p>
            </p:txBody>
          </p:sp>
          <p:sp>
            <p:nvSpPr>
              <p:cNvPr id="76" name="Freeform 29"/>
              <p:cNvSpPr>
                <a:spLocks noEditPoints="1"/>
              </p:cNvSpPr>
              <p:nvPr/>
            </p:nvSpPr>
            <p:spPr bwMode="auto">
              <a:xfrm rot="1092998">
                <a:off x="2033935" y="2406770"/>
                <a:ext cx="750888" cy="511175"/>
              </a:xfrm>
              <a:custGeom>
                <a:avLst/>
                <a:gdLst>
                  <a:gd name="T0" fmla="*/ 199 w 200"/>
                  <a:gd name="T1" fmla="*/ 32 h 136"/>
                  <a:gd name="T2" fmla="*/ 199 w 200"/>
                  <a:gd name="T3" fmla="*/ 31 h 136"/>
                  <a:gd name="T4" fmla="*/ 0 w 200"/>
                  <a:gd name="T5" fmla="*/ 31 h 136"/>
                  <a:gd name="T6" fmla="*/ 0 w 200"/>
                  <a:gd name="T7" fmla="*/ 18 h 136"/>
                  <a:gd name="T8" fmla="*/ 18 w 200"/>
                  <a:gd name="T9" fmla="*/ 0 h 136"/>
                  <a:gd name="T10" fmla="*/ 181 w 200"/>
                  <a:gd name="T11" fmla="*/ 0 h 136"/>
                  <a:gd name="T12" fmla="*/ 199 w 200"/>
                  <a:gd name="T13" fmla="*/ 18 h 136"/>
                  <a:gd name="T14" fmla="*/ 199 w 200"/>
                  <a:gd name="T15" fmla="*/ 32 h 136"/>
                  <a:gd name="T16" fmla="*/ 200 w 200"/>
                  <a:gd name="T17" fmla="*/ 64 h 136"/>
                  <a:gd name="T18" fmla="*/ 200 w 200"/>
                  <a:gd name="T19" fmla="*/ 119 h 136"/>
                  <a:gd name="T20" fmla="*/ 181 w 200"/>
                  <a:gd name="T21" fmla="*/ 136 h 136"/>
                  <a:gd name="T22" fmla="*/ 18 w 200"/>
                  <a:gd name="T23" fmla="*/ 136 h 136"/>
                  <a:gd name="T24" fmla="*/ 0 w 200"/>
                  <a:gd name="T25" fmla="*/ 119 h 136"/>
                  <a:gd name="T26" fmla="*/ 0 w 200"/>
                  <a:gd name="T27" fmla="*/ 64 h 136"/>
                  <a:gd name="T28" fmla="*/ 200 w 200"/>
                  <a:gd name="T29" fmla="*/ 64 h 136"/>
                  <a:gd name="T30" fmla="*/ 76 w 200"/>
                  <a:gd name="T31" fmla="*/ 88 h 136"/>
                  <a:gd name="T32" fmla="*/ 48 w 200"/>
                  <a:gd name="T33" fmla="*/ 88 h 136"/>
                  <a:gd name="T34" fmla="*/ 48 w 200"/>
                  <a:gd name="T35" fmla="*/ 100 h 136"/>
                  <a:gd name="T36" fmla="*/ 76 w 200"/>
                  <a:gd name="T37" fmla="*/ 100 h 136"/>
                  <a:gd name="T38" fmla="*/ 76 w 200"/>
                  <a:gd name="T39" fmla="*/ 88 h 136"/>
                  <a:gd name="T40" fmla="*/ 112 w 200"/>
                  <a:gd name="T41" fmla="*/ 88 h 136"/>
                  <a:gd name="T42" fmla="*/ 88 w 200"/>
                  <a:gd name="T43" fmla="*/ 88 h 136"/>
                  <a:gd name="T44" fmla="*/ 88 w 200"/>
                  <a:gd name="T45" fmla="*/ 100 h 136"/>
                  <a:gd name="T46" fmla="*/ 112 w 200"/>
                  <a:gd name="T47" fmla="*/ 100 h 136"/>
                  <a:gd name="T48" fmla="*/ 112 w 200"/>
                  <a:gd name="T49" fmla="*/ 88 h 136"/>
                  <a:gd name="T50" fmla="*/ 152 w 200"/>
                  <a:gd name="T51" fmla="*/ 88 h 136"/>
                  <a:gd name="T52" fmla="*/ 120 w 200"/>
                  <a:gd name="T53" fmla="*/ 88 h 136"/>
                  <a:gd name="T54" fmla="*/ 120 w 200"/>
                  <a:gd name="T55" fmla="*/ 100 h 136"/>
                  <a:gd name="T56" fmla="*/ 152 w 200"/>
                  <a:gd name="T57" fmla="*/ 100 h 136"/>
                  <a:gd name="T58" fmla="*/ 152 w 200"/>
                  <a:gd name="T59" fmla="*/ 88 h 136"/>
                  <a:gd name="T60" fmla="*/ 12 w 200"/>
                  <a:gd name="T61" fmla="*/ 119 h 136"/>
                  <a:gd name="T62" fmla="*/ 152 w 200"/>
                  <a:gd name="T63" fmla="*/ 119 h 136"/>
                  <a:gd name="T64" fmla="*/ 152 w 200"/>
                  <a:gd name="T65" fmla="*/ 108 h 136"/>
                  <a:gd name="T66" fmla="*/ 12 w 200"/>
                  <a:gd name="T67" fmla="*/ 108 h 136"/>
                  <a:gd name="T68" fmla="*/ 12 w 200"/>
                  <a:gd name="T69" fmla="*/ 119 h 136"/>
                  <a:gd name="T70" fmla="*/ 12 w 200"/>
                  <a:gd name="T71" fmla="*/ 100 h 136"/>
                  <a:gd name="T72" fmla="*/ 40 w 200"/>
                  <a:gd name="T73" fmla="*/ 100 h 136"/>
                  <a:gd name="T74" fmla="*/ 40 w 200"/>
                  <a:gd name="T75" fmla="*/ 88 h 136"/>
                  <a:gd name="T76" fmla="*/ 12 w 200"/>
                  <a:gd name="T77" fmla="*/ 88 h 136"/>
                  <a:gd name="T78" fmla="*/ 12 w 200"/>
                  <a:gd name="T79" fmla="*/ 10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00" h="136">
                    <a:moveTo>
                      <a:pt x="199" y="32"/>
                    </a:moveTo>
                    <a:cubicBezTo>
                      <a:pt x="199" y="31"/>
                      <a:pt x="199" y="31"/>
                      <a:pt x="199" y="31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8"/>
                      <a:pt x="8" y="0"/>
                      <a:pt x="18" y="0"/>
                    </a:cubicBezTo>
                    <a:cubicBezTo>
                      <a:pt x="181" y="0"/>
                      <a:pt x="181" y="0"/>
                      <a:pt x="181" y="0"/>
                    </a:cubicBezTo>
                    <a:cubicBezTo>
                      <a:pt x="191" y="0"/>
                      <a:pt x="199" y="8"/>
                      <a:pt x="199" y="18"/>
                    </a:cubicBezTo>
                    <a:cubicBezTo>
                      <a:pt x="199" y="32"/>
                      <a:pt x="199" y="32"/>
                      <a:pt x="199" y="32"/>
                    </a:cubicBezTo>
                    <a:close/>
                    <a:moveTo>
                      <a:pt x="200" y="64"/>
                    </a:moveTo>
                    <a:cubicBezTo>
                      <a:pt x="200" y="119"/>
                      <a:pt x="200" y="119"/>
                      <a:pt x="200" y="119"/>
                    </a:cubicBezTo>
                    <a:cubicBezTo>
                      <a:pt x="200" y="129"/>
                      <a:pt x="191" y="136"/>
                      <a:pt x="181" y="136"/>
                    </a:cubicBezTo>
                    <a:cubicBezTo>
                      <a:pt x="18" y="136"/>
                      <a:pt x="18" y="136"/>
                      <a:pt x="18" y="136"/>
                    </a:cubicBezTo>
                    <a:cubicBezTo>
                      <a:pt x="8" y="136"/>
                      <a:pt x="0" y="129"/>
                      <a:pt x="0" y="119"/>
                    </a:cubicBezTo>
                    <a:cubicBezTo>
                      <a:pt x="0" y="64"/>
                      <a:pt x="0" y="64"/>
                      <a:pt x="0" y="64"/>
                    </a:cubicBezTo>
                    <a:lnTo>
                      <a:pt x="200" y="64"/>
                    </a:lnTo>
                    <a:close/>
                    <a:moveTo>
                      <a:pt x="76" y="88"/>
                    </a:moveTo>
                    <a:cubicBezTo>
                      <a:pt x="48" y="88"/>
                      <a:pt x="48" y="88"/>
                      <a:pt x="48" y="88"/>
                    </a:cubicBezTo>
                    <a:cubicBezTo>
                      <a:pt x="48" y="100"/>
                      <a:pt x="48" y="100"/>
                      <a:pt x="48" y="100"/>
                    </a:cubicBezTo>
                    <a:cubicBezTo>
                      <a:pt x="76" y="100"/>
                      <a:pt x="76" y="100"/>
                      <a:pt x="76" y="100"/>
                    </a:cubicBezTo>
                    <a:lnTo>
                      <a:pt x="76" y="88"/>
                    </a:lnTo>
                    <a:close/>
                    <a:moveTo>
                      <a:pt x="112" y="88"/>
                    </a:moveTo>
                    <a:cubicBezTo>
                      <a:pt x="88" y="88"/>
                      <a:pt x="88" y="88"/>
                      <a:pt x="88" y="88"/>
                    </a:cubicBezTo>
                    <a:cubicBezTo>
                      <a:pt x="88" y="100"/>
                      <a:pt x="88" y="100"/>
                      <a:pt x="88" y="100"/>
                    </a:cubicBezTo>
                    <a:cubicBezTo>
                      <a:pt x="112" y="100"/>
                      <a:pt x="112" y="100"/>
                      <a:pt x="112" y="100"/>
                    </a:cubicBezTo>
                    <a:lnTo>
                      <a:pt x="112" y="88"/>
                    </a:lnTo>
                    <a:close/>
                    <a:moveTo>
                      <a:pt x="152" y="88"/>
                    </a:moveTo>
                    <a:cubicBezTo>
                      <a:pt x="120" y="88"/>
                      <a:pt x="120" y="88"/>
                      <a:pt x="120" y="88"/>
                    </a:cubicBezTo>
                    <a:cubicBezTo>
                      <a:pt x="120" y="100"/>
                      <a:pt x="120" y="100"/>
                      <a:pt x="120" y="100"/>
                    </a:cubicBezTo>
                    <a:cubicBezTo>
                      <a:pt x="152" y="100"/>
                      <a:pt x="152" y="100"/>
                      <a:pt x="152" y="100"/>
                    </a:cubicBezTo>
                    <a:lnTo>
                      <a:pt x="152" y="88"/>
                    </a:lnTo>
                    <a:close/>
                    <a:moveTo>
                      <a:pt x="12" y="119"/>
                    </a:moveTo>
                    <a:cubicBezTo>
                      <a:pt x="152" y="119"/>
                      <a:pt x="152" y="119"/>
                      <a:pt x="152" y="119"/>
                    </a:cubicBezTo>
                    <a:cubicBezTo>
                      <a:pt x="152" y="108"/>
                      <a:pt x="152" y="108"/>
                      <a:pt x="152" y="108"/>
                    </a:cubicBezTo>
                    <a:cubicBezTo>
                      <a:pt x="12" y="108"/>
                      <a:pt x="12" y="108"/>
                      <a:pt x="12" y="108"/>
                    </a:cubicBezTo>
                    <a:lnTo>
                      <a:pt x="12" y="119"/>
                    </a:lnTo>
                    <a:close/>
                    <a:moveTo>
                      <a:pt x="12" y="100"/>
                    </a:moveTo>
                    <a:cubicBezTo>
                      <a:pt x="40" y="100"/>
                      <a:pt x="40" y="100"/>
                      <a:pt x="40" y="100"/>
                    </a:cubicBezTo>
                    <a:cubicBezTo>
                      <a:pt x="40" y="88"/>
                      <a:pt x="40" y="88"/>
                      <a:pt x="40" y="88"/>
                    </a:cubicBezTo>
                    <a:cubicBezTo>
                      <a:pt x="12" y="88"/>
                      <a:pt x="12" y="88"/>
                      <a:pt x="12" y="88"/>
                    </a:cubicBezTo>
                    <a:lnTo>
                      <a:pt x="12" y="10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endParaRPr>
              </a:p>
            </p:txBody>
          </p:sp>
          <p:sp>
            <p:nvSpPr>
              <p:cNvPr id="77" name="Freeform 36"/>
              <p:cNvSpPr>
                <a:spLocks noEditPoints="1"/>
              </p:cNvSpPr>
              <p:nvPr/>
            </p:nvSpPr>
            <p:spPr bwMode="auto">
              <a:xfrm>
                <a:off x="3836587" y="1107047"/>
                <a:ext cx="392613" cy="655277"/>
              </a:xfrm>
              <a:custGeom>
                <a:avLst/>
                <a:gdLst>
                  <a:gd name="T0" fmla="*/ 198 w 284"/>
                  <a:gd name="T1" fmla="*/ 332 h 474"/>
                  <a:gd name="T2" fmla="*/ 170 w 284"/>
                  <a:gd name="T3" fmla="*/ 303 h 474"/>
                  <a:gd name="T4" fmla="*/ 198 w 284"/>
                  <a:gd name="T5" fmla="*/ 275 h 474"/>
                  <a:gd name="T6" fmla="*/ 255 w 284"/>
                  <a:gd name="T7" fmla="*/ 247 h 474"/>
                  <a:gd name="T8" fmla="*/ 284 w 284"/>
                  <a:gd name="T9" fmla="*/ 275 h 474"/>
                  <a:gd name="T10" fmla="*/ 198 w 284"/>
                  <a:gd name="T11" fmla="*/ 303 h 474"/>
                  <a:gd name="T12" fmla="*/ 227 w 284"/>
                  <a:gd name="T13" fmla="*/ 389 h 474"/>
                  <a:gd name="T14" fmla="*/ 198 w 284"/>
                  <a:gd name="T15" fmla="*/ 360 h 474"/>
                  <a:gd name="T16" fmla="*/ 227 w 284"/>
                  <a:gd name="T17" fmla="*/ 332 h 474"/>
                  <a:gd name="T18" fmla="*/ 255 w 284"/>
                  <a:gd name="T19" fmla="*/ 417 h 474"/>
                  <a:gd name="T20" fmla="*/ 227 w 284"/>
                  <a:gd name="T21" fmla="*/ 446 h 474"/>
                  <a:gd name="T22" fmla="*/ 227 w 284"/>
                  <a:gd name="T23" fmla="*/ 389 h 474"/>
                  <a:gd name="T24" fmla="*/ 255 w 284"/>
                  <a:gd name="T25" fmla="*/ 417 h 474"/>
                  <a:gd name="T26" fmla="*/ 170 w 284"/>
                  <a:gd name="T27" fmla="*/ 474 h 474"/>
                  <a:gd name="T28" fmla="*/ 198 w 284"/>
                  <a:gd name="T29" fmla="*/ 446 h 474"/>
                  <a:gd name="T30" fmla="*/ 227 w 284"/>
                  <a:gd name="T31" fmla="*/ 474 h 474"/>
                  <a:gd name="T32" fmla="*/ 142 w 284"/>
                  <a:gd name="T33" fmla="*/ 417 h 474"/>
                  <a:gd name="T34" fmla="*/ 170 w 284"/>
                  <a:gd name="T35" fmla="*/ 389 h 474"/>
                  <a:gd name="T36" fmla="*/ 170 w 284"/>
                  <a:gd name="T37" fmla="*/ 446 h 474"/>
                  <a:gd name="T38" fmla="*/ 142 w 284"/>
                  <a:gd name="T39" fmla="*/ 417 h 474"/>
                  <a:gd name="T40" fmla="*/ 113 w 284"/>
                  <a:gd name="T41" fmla="*/ 332 h 474"/>
                  <a:gd name="T42" fmla="*/ 142 w 284"/>
                  <a:gd name="T43" fmla="*/ 360 h 474"/>
                  <a:gd name="T44" fmla="*/ 113 w 284"/>
                  <a:gd name="T45" fmla="*/ 389 h 474"/>
                  <a:gd name="T46" fmla="*/ 56 w 284"/>
                  <a:gd name="T47" fmla="*/ 360 h 474"/>
                  <a:gd name="T48" fmla="*/ 28 w 284"/>
                  <a:gd name="T49" fmla="*/ 389 h 474"/>
                  <a:gd name="T50" fmla="*/ 0 w 284"/>
                  <a:gd name="T51" fmla="*/ 417 h 474"/>
                  <a:gd name="T52" fmla="*/ 28 w 284"/>
                  <a:gd name="T53" fmla="*/ 0 h 474"/>
                  <a:gd name="T54" fmla="*/ 56 w 284"/>
                  <a:gd name="T55" fmla="*/ 17 h 474"/>
                  <a:gd name="T56" fmla="*/ 28 w 284"/>
                  <a:gd name="T57" fmla="*/ 45 h 474"/>
                  <a:gd name="T58" fmla="*/ 56 w 284"/>
                  <a:gd name="T59" fmla="*/ 360 h 474"/>
                  <a:gd name="T60" fmla="*/ 85 w 284"/>
                  <a:gd name="T61" fmla="*/ 332 h 474"/>
                  <a:gd name="T62" fmla="*/ 56 w 284"/>
                  <a:gd name="T63" fmla="*/ 360 h 474"/>
                  <a:gd name="T64" fmla="*/ 56 w 284"/>
                  <a:gd name="T65" fmla="*/ 74 h 474"/>
                  <a:gd name="T66" fmla="*/ 85 w 284"/>
                  <a:gd name="T67" fmla="*/ 45 h 474"/>
                  <a:gd name="T68" fmla="*/ 113 w 284"/>
                  <a:gd name="T69" fmla="*/ 102 h 474"/>
                  <a:gd name="T70" fmla="*/ 85 w 284"/>
                  <a:gd name="T71" fmla="*/ 74 h 474"/>
                  <a:gd name="T72" fmla="*/ 113 w 284"/>
                  <a:gd name="T73" fmla="*/ 102 h 474"/>
                  <a:gd name="T74" fmla="*/ 113 w 284"/>
                  <a:gd name="T75" fmla="*/ 303 h 474"/>
                  <a:gd name="T76" fmla="*/ 85 w 284"/>
                  <a:gd name="T77" fmla="*/ 332 h 474"/>
                  <a:gd name="T78" fmla="*/ 227 w 284"/>
                  <a:gd name="T79" fmla="*/ 218 h 474"/>
                  <a:gd name="T80" fmla="*/ 255 w 284"/>
                  <a:gd name="T81" fmla="*/ 247 h 474"/>
                  <a:gd name="T82" fmla="*/ 227 w 284"/>
                  <a:gd name="T83" fmla="*/ 218 h 474"/>
                  <a:gd name="T84" fmla="*/ 227 w 284"/>
                  <a:gd name="T85" fmla="*/ 190 h 474"/>
                  <a:gd name="T86" fmla="*/ 198 w 284"/>
                  <a:gd name="T87" fmla="*/ 218 h 474"/>
                  <a:gd name="T88" fmla="*/ 170 w 284"/>
                  <a:gd name="T89" fmla="*/ 161 h 474"/>
                  <a:gd name="T90" fmla="*/ 198 w 284"/>
                  <a:gd name="T91" fmla="*/ 190 h 474"/>
                  <a:gd name="T92" fmla="*/ 170 w 284"/>
                  <a:gd name="T93" fmla="*/ 161 h 474"/>
                  <a:gd name="T94" fmla="*/ 113 w 284"/>
                  <a:gd name="T95" fmla="*/ 133 h 474"/>
                  <a:gd name="T96" fmla="*/ 142 w 284"/>
                  <a:gd name="T97" fmla="*/ 104 h 474"/>
                  <a:gd name="T98" fmla="*/ 170 w 284"/>
                  <a:gd name="T99" fmla="*/ 133 h 474"/>
                  <a:gd name="T100" fmla="*/ 142 w 284"/>
                  <a:gd name="T101" fmla="*/ 161 h 4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84" h="474">
                    <a:moveTo>
                      <a:pt x="198" y="303"/>
                    </a:moveTo>
                    <a:lnTo>
                      <a:pt x="198" y="332"/>
                    </a:lnTo>
                    <a:lnTo>
                      <a:pt x="170" y="332"/>
                    </a:lnTo>
                    <a:lnTo>
                      <a:pt x="170" y="303"/>
                    </a:lnTo>
                    <a:lnTo>
                      <a:pt x="170" y="275"/>
                    </a:lnTo>
                    <a:lnTo>
                      <a:pt x="198" y="275"/>
                    </a:lnTo>
                    <a:lnTo>
                      <a:pt x="255" y="275"/>
                    </a:lnTo>
                    <a:lnTo>
                      <a:pt x="255" y="247"/>
                    </a:lnTo>
                    <a:lnTo>
                      <a:pt x="284" y="247"/>
                    </a:lnTo>
                    <a:lnTo>
                      <a:pt x="284" y="275"/>
                    </a:lnTo>
                    <a:lnTo>
                      <a:pt x="284" y="303"/>
                    </a:lnTo>
                    <a:lnTo>
                      <a:pt x="198" y="303"/>
                    </a:lnTo>
                    <a:close/>
                    <a:moveTo>
                      <a:pt x="227" y="360"/>
                    </a:moveTo>
                    <a:lnTo>
                      <a:pt x="227" y="389"/>
                    </a:lnTo>
                    <a:lnTo>
                      <a:pt x="198" y="389"/>
                    </a:lnTo>
                    <a:lnTo>
                      <a:pt x="198" y="360"/>
                    </a:lnTo>
                    <a:lnTo>
                      <a:pt x="198" y="332"/>
                    </a:lnTo>
                    <a:lnTo>
                      <a:pt x="227" y="332"/>
                    </a:lnTo>
                    <a:lnTo>
                      <a:pt x="227" y="360"/>
                    </a:lnTo>
                    <a:close/>
                    <a:moveTo>
                      <a:pt x="255" y="417"/>
                    </a:moveTo>
                    <a:lnTo>
                      <a:pt x="255" y="446"/>
                    </a:lnTo>
                    <a:lnTo>
                      <a:pt x="227" y="446"/>
                    </a:lnTo>
                    <a:lnTo>
                      <a:pt x="227" y="417"/>
                    </a:lnTo>
                    <a:lnTo>
                      <a:pt x="227" y="389"/>
                    </a:lnTo>
                    <a:lnTo>
                      <a:pt x="255" y="389"/>
                    </a:lnTo>
                    <a:lnTo>
                      <a:pt x="255" y="417"/>
                    </a:lnTo>
                    <a:close/>
                    <a:moveTo>
                      <a:pt x="198" y="474"/>
                    </a:moveTo>
                    <a:lnTo>
                      <a:pt x="170" y="474"/>
                    </a:lnTo>
                    <a:lnTo>
                      <a:pt x="170" y="446"/>
                    </a:lnTo>
                    <a:lnTo>
                      <a:pt x="198" y="446"/>
                    </a:lnTo>
                    <a:lnTo>
                      <a:pt x="227" y="446"/>
                    </a:lnTo>
                    <a:lnTo>
                      <a:pt x="227" y="474"/>
                    </a:lnTo>
                    <a:lnTo>
                      <a:pt x="198" y="474"/>
                    </a:lnTo>
                    <a:close/>
                    <a:moveTo>
                      <a:pt x="142" y="417"/>
                    </a:moveTo>
                    <a:lnTo>
                      <a:pt x="142" y="389"/>
                    </a:lnTo>
                    <a:lnTo>
                      <a:pt x="170" y="389"/>
                    </a:lnTo>
                    <a:lnTo>
                      <a:pt x="170" y="417"/>
                    </a:lnTo>
                    <a:lnTo>
                      <a:pt x="170" y="446"/>
                    </a:lnTo>
                    <a:lnTo>
                      <a:pt x="142" y="446"/>
                    </a:lnTo>
                    <a:lnTo>
                      <a:pt x="142" y="417"/>
                    </a:lnTo>
                    <a:close/>
                    <a:moveTo>
                      <a:pt x="113" y="360"/>
                    </a:moveTo>
                    <a:lnTo>
                      <a:pt x="113" y="332"/>
                    </a:lnTo>
                    <a:lnTo>
                      <a:pt x="142" y="332"/>
                    </a:lnTo>
                    <a:lnTo>
                      <a:pt x="142" y="360"/>
                    </a:lnTo>
                    <a:lnTo>
                      <a:pt x="142" y="389"/>
                    </a:lnTo>
                    <a:lnTo>
                      <a:pt x="113" y="389"/>
                    </a:lnTo>
                    <a:lnTo>
                      <a:pt x="113" y="360"/>
                    </a:lnTo>
                    <a:close/>
                    <a:moveTo>
                      <a:pt x="56" y="360"/>
                    </a:moveTo>
                    <a:lnTo>
                      <a:pt x="56" y="389"/>
                    </a:lnTo>
                    <a:lnTo>
                      <a:pt x="28" y="389"/>
                    </a:lnTo>
                    <a:lnTo>
                      <a:pt x="28" y="417"/>
                    </a:lnTo>
                    <a:lnTo>
                      <a:pt x="0" y="417"/>
                    </a:lnTo>
                    <a:lnTo>
                      <a:pt x="0" y="0"/>
                    </a:lnTo>
                    <a:lnTo>
                      <a:pt x="28" y="0"/>
                    </a:lnTo>
                    <a:lnTo>
                      <a:pt x="28" y="17"/>
                    </a:lnTo>
                    <a:lnTo>
                      <a:pt x="56" y="17"/>
                    </a:lnTo>
                    <a:lnTo>
                      <a:pt x="56" y="45"/>
                    </a:lnTo>
                    <a:lnTo>
                      <a:pt x="28" y="45"/>
                    </a:lnTo>
                    <a:lnTo>
                      <a:pt x="28" y="360"/>
                    </a:lnTo>
                    <a:lnTo>
                      <a:pt x="56" y="360"/>
                    </a:lnTo>
                    <a:lnTo>
                      <a:pt x="56" y="332"/>
                    </a:lnTo>
                    <a:lnTo>
                      <a:pt x="85" y="332"/>
                    </a:lnTo>
                    <a:lnTo>
                      <a:pt x="85" y="360"/>
                    </a:lnTo>
                    <a:lnTo>
                      <a:pt x="56" y="360"/>
                    </a:lnTo>
                    <a:close/>
                    <a:moveTo>
                      <a:pt x="85" y="74"/>
                    </a:moveTo>
                    <a:lnTo>
                      <a:pt x="56" y="74"/>
                    </a:lnTo>
                    <a:lnTo>
                      <a:pt x="56" y="45"/>
                    </a:lnTo>
                    <a:lnTo>
                      <a:pt x="85" y="45"/>
                    </a:lnTo>
                    <a:lnTo>
                      <a:pt x="85" y="74"/>
                    </a:lnTo>
                    <a:close/>
                    <a:moveTo>
                      <a:pt x="113" y="102"/>
                    </a:moveTo>
                    <a:lnTo>
                      <a:pt x="85" y="102"/>
                    </a:lnTo>
                    <a:lnTo>
                      <a:pt x="85" y="74"/>
                    </a:lnTo>
                    <a:lnTo>
                      <a:pt x="113" y="74"/>
                    </a:lnTo>
                    <a:lnTo>
                      <a:pt x="113" y="102"/>
                    </a:lnTo>
                    <a:close/>
                    <a:moveTo>
                      <a:pt x="85" y="303"/>
                    </a:moveTo>
                    <a:lnTo>
                      <a:pt x="113" y="303"/>
                    </a:lnTo>
                    <a:lnTo>
                      <a:pt x="113" y="332"/>
                    </a:lnTo>
                    <a:lnTo>
                      <a:pt x="85" y="332"/>
                    </a:lnTo>
                    <a:lnTo>
                      <a:pt x="85" y="303"/>
                    </a:lnTo>
                    <a:close/>
                    <a:moveTo>
                      <a:pt x="227" y="218"/>
                    </a:moveTo>
                    <a:lnTo>
                      <a:pt x="255" y="218"/>
                    </a:lnTo>
                    <a:lnTo>
                      <a:pt x="255" y="247"/>
                    </a:lnTo>
                    <a:lnTo>
                      <a:pt x="227" y="247"/>
                    </a:lnTo>
                    <a:lnTo>
                      <a:pt x="227" y="218"/>
                    </a:lnTo>
                    <a:close/>
                    <a:moveTo>
                      <a:pt x="198" y="190"/>
                    </a:moveTo>
                    <a:lnTo>
                      <a:pt x="227" y="190"/>
                    </a:lnTo>
                    <a:lnTo>
                      <a:pt x="227" y="218"/>
                    </a:lnTo>
                    <a:lnTo>
                      <a:pt x="198" y="218"/>
                    </a:lnTo>
                    <a:lnTo>
                      <a:pt x="198" y="190"/>
                    </a:lnTo>
                    <a:close/>
                    <a:moveTo>
                      <a:pt x="170" y="161"/>
                    </a:moveTo>
                    <a:lnTo>
                      <a:pt x="198" y="161"/>
                    </a:lnTo>
                    <a:lnTo>
                      <a:pt x="198" y="190"/>
                    </a:lnTo>
                    <a:lnTo>
                      <a:pt x="170" y="190"/>
                    </a:lnTo>
                    <a:lnTo>
                      <a:pt x="170" y="161"/>
                    </a:lnTo>
                    <a:close/>
                    <a:moveTo>
                      <a:pt x="142" y="133"/>
                    </a:moveTo>
                    <a:lnTo>
                      <a:pt x="113" y="133"/>
                    </a:lnTo>
                    <a:lnTo>
                      <a:pt x="113" y="104"/>
                    </a:lnTo>
                    <a:lnTo>
                      <a:pt x="142" y="104"/>
                    </a:lnTo>
                    <a:lnTo>
                      <a:pt x="142" y="133"/>
                    </a:lnTo>
                    <a:lnTo>
                      <a:pt x="170" y="133"/>
                    </a:lnTo>
                    <a:lnTo>
                      <a:pt x="170" y="161"/>
                    </a:lnTo>
                    <a:lnTo>
                      <a:pt x="142" y="161"/>
                    </a:lnTo>
                    <a:lnTo>
                      <a:pt x="142" y="1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endParaRPr>
              </a:p>
            </p:txBody>
          </p:sp>
          <p:sp>
            <p:nvSpPr>
              <p:cNvPr id="78" name="Freeform 38"/>
              <p:cNvSpPr/>
              <p:nvPr/>
            </p:nvSpPr>
            <p:spPr bwMode="auto">
              <a:xfrm rot="3939485">
                <a:off x="3132745" y="3840021"/>
                <a:ext cx="544512" cy="749300"/>
              </a:xfrm>
              <a:custGeom>
                <a:avLst/>
                <a:gdLst>
                  <a:gd name="T0" fmla="*/ 93 w 145"/>
                  <a:gd name="T1" fmla="*/ 114 h 199"/>
                  <a:gd name="T2" fmla="*/ 145 w 145"/>
                  <a:gd name="T3" fmla="*/ 106 h 199"/>
                  <a:gd name="T4" fmla="*/ 0 w 145"/>
                  <a:gd name="T5" fmla="*/ 0 h 199"/>
                  <a:gd name="T6" fmla="*/ 43 w 145"/>
                  <a:gd name="T7" fmla="*/ 175 h 199"/>
                  <a:gd name="T8" fmla="*/ 46 w 145"/>
                  <a:gd name="T9" fmla="*/ 169 h 199"/>
                  <a:gd name="T10" fmla="*/ 70 w 145"/>
                  <a:gd name="T11" fmla="*/ 129 h 199"/>
                  <a:gd name="T12" fmla="*/ 113 w 145"/>
                  <a:gd name="T13" fmla="*/ 192 h 199"/>
                  <a:gd name="T14" fmla="*/ 128 w 145"/>
                  <a:gd name="T15" fmla="*/ 197 h 199"/>
                  <a:gd name="T16" fmla="*/ 133 w 145"/>
                  <a:gd name="T17" fmla="*/ 195 h 199"/>
                  <a:gd name="T18" fmla="*/ 138 w 145"/>
                  <a:gd name="T19" fmla="*/ 180 h 199"/>
                  <a:gd name="T20" fmla="*/ 136 w 145"/>
                  <a:gd name="T21" fmla="*/ 176 h 199"/>
                  <a:gd name="T22" fmla="*/ 93 w 145"/>
                  <a:gd name="T23" fmla="*/ 114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45" h="199">
                    <a:moveTo>
                      <a:pt x="93" y="114"/>
                    </a:moveTo>
                    <a:cubicBezTo>
                      <a:pt x="145" y="106"/>
                      <a:pt x="145" y="106"/>
                      <a:pt x="145" y="106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3" y="175"/>
                      <a:pt x="43" y="175"/>
                      <a:pt x="43" y="175"/>
                    </a:cubicBezTo>
                    <a:cubicBezTo>
                      <a:pt x="46" y="169"/>
                      <a:pt x="46" y="169"/>
                      <a:pt x="46" y="169"/>
                    </a:cubicBezTo>
                    <a:cubicBezTo>
                      <a:pt x="70" y="129"/>
                      <a:pt x="70" y="129"/>
                      <a:pt x="70" y="129"/>
                    </a:cubicBezTo>
                    <a:cubicBezTo>
                      <a:pt x="113" y="192"/>
                      <a:pt x="113" y="192"/>
                      <a:pt x="113" y="192"/>
                    </a:cubicBezTo>
                    <a:cubicBezTo>
                      <a:pt x="117" y="197"/>
                      <a:pt x="123" y="199"/>
                      <a:pt x="128" y="197"/>
                    </a:cubicBezTo>
                    <a:cubicBezTo>
                      <a:pt x="130" y="197"/>
                      <a:pt x="131" y="196"/>
                      <a:pt x="133" y="195"/>
                    </a:cubicBezTo>
                    <a:cubicBezTo>
                      <a:pt x="137" y="192"/>
                      <a:pt x="139" y="186"/>
                      <a:pt x="138" y="180"/>
                    </a:cubicBezTo>
                    <a:cubicBezTo>
                      <a:pt x="138" y="179"/>
                      <a:pt x="137" y="177"/>
                      <a:pt x="136" y="176"/>
                    </a:cubicBezTo>
                    <a:lnTo>
                      <a:pt x="93" y="11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endParaRPr>
              </a:p>
            </p:txBody>
          </p:sp>
          <p:sp>
            <p:nvSpPr>
              <p:cNvPr id="79" name="Freeform 39"/>
              <p:cNvSpPr>
                <a:spLocks noEditPoints="1"/>
              </p:cNvSpPr>
              <p:nvPr/>
            </p:nvSpPr>
            <p:spPr bwMode="auto">
              <a:xfrm rot="5400000">
                <a:off x="6780903" y="1308207"/>
                <a:ext cx="725487" cy="766763"/>
              </a:xfrm>
              <a:custGeom>
                <a:avLst/>
                <a:gdLst>
                  <a:gd name="T0" fmla="*/ 32 w 193"/>
                  <a:gd name="T1" fmla="*/ 24 h 204"/>
                  <a:gd name="T2" fmla="*/ 73 w 193"/>
                  <a:gd name="T3" fmla="*/ 81 h 204"/>
                  <a:gd name="T4" fmla="*/ 68 w 193"/>
                  <a:gd name="T5" fmla="*/ 60 h 204"/>
                  <a:gd name="T6" fmla="*/ 75 w 193"/>
                  <a:gd name="T7" fmla="*/ 47 h 204"/>
                  <a:gd name="T8" fmla="*/ 92 w 193"/>
                  <a:gd name="T9" fmla="*/ 58 h 204"/>
                  <a:gd name="T10" fmla="*/ 99 w 193"/>
                  <a:gd name="T11" fmla="*/ 56 h 204"/>
                  <a:gd name="T12" fmla="*/ 100 w 193"/>
                  <a:gd name="T13" fmla="*/ 42 h 204"/>
                  <a:gd name="T14" fmla="*/ 117 w 193"/>
                  <a:gd name="T15" fmla="*/ 44 h 204"/>
                  <a:gd name="T16" fmla="*/ 119 w 193"/>
                  <a:gd name="T17" fmla="*/ 48 h 204"/>
                  <a:gd name="T18" fmla="*/ 125 w 193"/>
                  <a:gd name="T19" fmla="*/ 57 h 204"/>
                  <a:gd name="T20" fmla="*/ 126 w 193"/>
                  <a:gd name="T21" fmla="*/ 53 h 204"/>
                  <a:gd name="T22" fmla="*/ 137 w 193"/>
                  <a:gd name="T23" fmla="*/ 47 h 204"/>
                  <a:gd name="T24" fmla="*/ 161 w 193"/>
                  <a:gd name="T25" fmla="*/ 132 h 204"/>
                  <a:gd name="T26" fmla="*/ 121 w 193"/>
                  <a:gd name="T27" fmla="*/ 185 h 204"/>
                  <a:gd name="T28" fmla="*/ 76 w 193"/>
                  <a:gd name="T29" fmla="*/ 151 h 204"/>
                  <a:gd name="T30" fmla="*/ 21 w 193"/>
                  <a:gd name="T31" fmla="*/ 131 h 204"/>
                  <a:gd name="T32" fmla="*/ 34 w 193"/>
                  <a:gd name="T33" fmla="*/ 122 h 204"/>
                  <a:gd name="T34" fmla="*/ 64 w 193"/>
                  <a:gd name="T35" fmla="*/ 125 h 204"/>
                  <a:gd name="T36" fmla="*/ 17 w 193"/>
                  <a:gd name="T37" fmla="*/ 33 h 204"/>
                  <a:gd name="T38" fmla="*/ 20 w 193"/>
                  <a:gd name="T39" fmla="*/ 19 h 204"/>
                  <a:gd name="T40" fmla="*/ 12 w 193"/>
                  <a:gd name="T41" fmla="*/ 7 h 204"/>
                  <a:gd name="T42" fmla="*/ 6 w 193"/>
                  <a:gd name="T43" fmla="*/ 40 h 204"/>
                  <a:gd name="T44" fmla="*/ 45 w 193"/>
                  <a:gd name="T45" fmla="*/ 109 h 204"/>
                  <a:gd name="T46" fmla="*/ 19 w 193"/>
                  <a:gd name="T47" fmla="*/ 111 h 204"/>
                  <a:gd name="T48" fmla="*/ 27 w 193"/>
                  <a:gd name="T49" fmla="*/ 157 h 204"/>
                  <a:gd name="T50" fmla="*/ 99 w 193"/>
                  <a:gd name="T51" fmla="*/ 175 h 204"/>
                  <a:gd name="T52" fmla="*/ 116 w 193"/>
                  <a:gd name="T53" fmla="*/ 204 h 204"/>
                  <a:gd name="T54" fmla="*/ 181 w 193"/>
                  <a:gd name="T55" fmla="*/ 166 h 204"/>
                  <a:gd name="T56" fmla="*/ 186 w 193"/>
                  <a:gd name="T57" fmla="*/ 147 h 204"/>
                  <a:gd name="T58" fmla="*/ 161 w 193"/>
                  <a:gd name="T59" fmla="*/ 61 h 204"/>
                  <a:gd name="T60" fmla="*/ 161 w 193"/>
                  <a:gd name="T61" fmla="*/ 60 h 204"/>
                  <a:gd name="T62" fmla="*/ 155 w 193"/>
                  <a:gd name="T63" fmla="*/ 44 h 204"/>
                  <a:gd name="T64" fmla="*/ 128 w 193"/>
                  <a:gd name="T65" fmla="*/ 33 h 204"/>
                  <a:gd name="T66" fmla="*/ 93 w 193"/>
                  <a:gd name="T67" fmla="*/ 30 h 204"/>
                  <a:gd name="T68" fmla="*/ 68 w 193"/>
                  <a:gd name="T69" fmla="*/ 35 h 204"/>
                  <a:gd name="T70" fmla="*/ 59 w 193"/>
                  <a:gd name="T71" fmla="*/ 41 h 204"/>
                  <a:gd name="T72" fmla="*/ 44 w 193"/>
                  <a:gd name="T73" fmla="*/ 16 h 204"/>
                  <a:gd name="T74" fmla="*/ 13 w 193"/>
                  <a:gd name="T75" fmla="*/ 7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93" h="204">
                    <a:moveTo>
                      <a:pt x="20" y="19"/>
                    </a:moveTo>
                    <a:cubicBezTo>
                      <a:pt x="25" y="16"/>
                      <a:pt x="29" y="19"/>
                      <a:pt x="32" y="24"/>
                    </a:cubicBezTo>
                    <a:cubicBezTo>
                      <a:pt x="32" y="24"/>
                      <a:pt x="65" y="79"/>
                      <a:pt x="65" y="80"/>
                    </a:cubicBezTo>
                    <a:cubicBezTo>
                      <a:pt x="67" y="83"/>
                      <a:pt x="71" y="82"/>
                      <a:pt x="73" y="81"/>
                    </a:cubicBezTo>
                    <a:cubicBezTo>
                      <a:pt x="75" y="79"/>
                      <a:pt x="77" y="75"/>
                      <a:pt x="74" y="69"/>
                    </a:cubicBezTo>
                    <a:cubicBezTo>
                      <a:pt x="68" y="60"/>
                      <a:pt x="68" y="60"/>
                      <a:pt x="68" y="60"/>
                    </a:cubicBezTo>
                    <a:cubicBezTo>
                      <a:pt x="65" y="56"/>
                      <a:pt x="68" y="52"/>
                      <a:pt x="73" y="48"/>
                    </a:cubicBezTo>
                    <a:cubicBezTo>
                      <a:pt x="73" y="48"/>
                      <a:pt x="74" y="47"/>
                      <a:pt x="75" y="47"/>
                    </a:cubicBezTo>
                    <a:cubicBezTo>
                      <a:pt x="79" y="45"/>
                      <a:pt x="83" y="44"/>
                      <a:pt x="86" y="48"/>
                    </a:cubicBezTo>
                    <a:cubicBezTo>
                      <a:pt x="92" y="58"/>
                      <a:pt x="92" y="58"/>
                      <a:pt x="92" y="58"/>
                    </a:cubicBezTo>
                    <a:cubicBezTo>
                      <a:pt x="94" y="61"/>
                      <a:pt x="96" y="61"/>
                      <a:pt x="97" y="61"/>
                    </a:cubicBezTo>
                    <a:cubicBezTo>
                      <a:pt x="99" y="60"/>
                      <a:pt x="99" y="56"/>
                      <a:pt x="99" y="56"/>
                    </a:cubicBezTo>
                    <a:cubicBezTo>
                      <a:pt x="97" y="51"/>
                      <a:pt x="97" y="51"/>
                      <a:pt x="97" y="51"/>
                    </a:cubicBezTo>
                    <a:cubicBezTo>
                      <a:pt x="96" y="47"/>
                      <a:pt x="97" y="44"/>
                      <a:pt x="100" y="42"/>
                    </a:cubicBezTo>
                    <a:cubicBezTo>
                      <a:pt x="101" y="42"/>
                      <a:pt x="102" y="41"/>
                      <a:pt x="104" y="41"/>
                    </a:cubicBezTo>
                    <a:cubicBezTo>
                      <a:pt x="109" y="39"/>
                      <a:pt x="115" y="38"/>
                      <a:pt x="117" y="44"/>
                    </a:cubicBezTo>
                    <a:cubicBezTo>
                      <a:pt x="119" y="48"/>
                      <a:pt x="119" y="48"/>
                      <a:pt x="119" y="48"/>
                    </a:cubicBezTo>
                    <a:cubicBezTo>
                      <a:pt x="119" y="48"/>
                      <a:pt x="119" y="48"/>
                      <a:pt x="119" y="48"/>
                    </a:cubicBezTo>
                    <a:cubicBezTo>
                      <a:pt x="119" y="48"/>
                      <a:pt x="121" y="60"/>
                      <a:pt x="124" y="59"/>
                    </a:cubicBezTo>
                    <a:cubicBezTo>
                      <a:pt x="124" y="58"/>
                      <a:pt x="125" y="58"/>
                      <a:pt x="125" y="57"/>
                    </a:cubicBezTo>
                    <a:cubicBezTo>
                      <a:pt x="125" y="57"/>
                      <a:pt x="125" y="57"/>
                      <a:pt x="125" y="57"/>
                    </a:cubicBezTo>
                    <a:cubicBezTo>
                      <a:pt x="126" y="53"/>
                      <a:pt x="126" y="53"/>
                      <a:pt x="126" y="53"/>
                    </a:cubicBezTo>
                    <a:cubicBezTo>
                      <a:pt x="126" y="50"/>
                      <a:pt x="127" y="49"/>
                      <a:pt x="128" y="48"/>
                    </a:cubicBezTo>
                    <a:cubicBezTo>
                      <a:pt x="130" y="47"/>
                      <a:pt x="134" y="47"/>
                      <a:pt x="137" y="47"/>
                    </a:cubicBezTo>
                    <a:cubicBezTo>
                      <a:pt x="143" y="47"/>
                      <a:pt x="144" y="53"/>
                      <a:pt x="147" y="64"/>
                    </a:cubicBezTo>
                    <a:cubicBezTo>
                      <a:pt x="161" y="132"/>
                      <a:pt x="161" y="132"/>
                      <a:pt x="161" y="132"/>
                    </a:cubicBezTo>
                    <a:cubicBezTo>
                      <a:pt x="174" y="155"/>
                      <a:pt x="174" y="155"/>
                      <a:pt x="174" y="155"/>
                    </a:cubicBezTo>
                    <a:cubicBezTo>
                      <a:pt x="121" y="185"/>
                      <a:pt x="121" y="185"/>
                      <a:pt x="121" y="185"/>
                    </a:cubicBezTo>
                    <a:cubicBezTo>
                      <a:pt x="108" y="162"/>
                      <a:pt x="108" y="162"/>
                      <a:pt x="108" y="162"/>
                    </a:cubicBezTo>
                    <a:cubicBezTo>
                      <a:pt x="108" y="162"/>
                      <a:pt x="94" y="162"/>
                      <a:pt x="76" y="151"/>
                    </a:cubicBezTo>
                    <a:cubicBezTo>
                      <a:pt x="30" y="143"/>
                      <a:pt x="30" y="143"/>
                      <a:pt x="30" y="143"/>
                    </a:cubicBezTo>
                    <a:cubicBezTo>
                      <a:pt x="24" y="142"/>
                      <a:pt x="20" y="136"/>
                      <a:pt x="21" y="131"/>
                    </a:cubicBezTo>
                    <a:cubicBezTo>
                      <a:pt x="22" y="127"/>
                      <a:pt x="24" y="125"/>
                      <a:pt x="26" y="123"/>
                    </a:cubicBezTo>
                    <a:cubicBezTo>
                      <a:pt x="29" y="122"/>
                      <a:pt x="31" y="121"/>
                      <a:pt x="34" y="122"/>
                    </a:cubicBezTo>
                    <a:cubicBezTo>
                      <a:pt x="60" y="125"/>
                      <a:pt x="60" y="125"/>
                      <a:pt x="60" y="125"/>
                    </a:cubicBezTo>
                    <a:cubicBezTo>
                      <a:pt x="62" y="125"/>
                      <a:pt x="63" y="125"/>
                      <a:pt x="64" y="125"/>
                    </a:cubicBezTo>
                    <a:cubicBezTo>
                      <a:pt x="68" y="123"/>
                      <a:pt x="64" y="113"/>
                      <a:pt x="52" y="92"/>
                    </a:cubicBezTo>
                    <a:cubicBezTo>
                      <a:pt x="17" y="33"/>
                      <a:pt x="17" y="33"/>
                      <a:pt x="17" y="33"/>
                    </a:cubicBezTo>
                    <a:cubicBezTo>
                      <a:pt x="14" y="28"/>
                      <a:pt x="15" y="22"/>
                      <a:pt x="20" y="19"/>
                    </a:cubicBezTo>
                    <a:cubicBezTo>
                      <a:pt x="20" y="19"/>
                      <a:pt x="20" y="19"/>
                      <a:pt x="20" y="19"/>
                    </a:cubicBezTo>
                    <a:moveTo>
                      <a:pt x="13" y="7"/>
                    </a:moveTo>
                    <a:cubicBezTo>
                      <a:pt x="13" y="7"/>
                      <a:pt x="13" y="7"/>
                      <a:pt x="12" y="7"/>
                    </a:cubicBezTo>
                    <a:cubicBezTo>
                      <a:pt x="7" y="11"/>
                      <a:pt x="3" y="16"/>
                      <a:pt x="1" y="22"/>
                    </a:cubicBezTo>
                    <a:cubicBezTo>
                      <a:pt x="0" y="29"/>
                      <a:pt x="3" y="34"/>
                      <a:pt x="6" y="40"/>
                    </a:cubicBezTo>
                    <a:cubicBezTo>
                      <a:pt x="40" y="98"/>
                      <a:pt x="40" y="98"/>
                      <a:pt x="40" y="98"/>
                    </a:cubicBezTo>
                    <a:cubicBezTo>
                      <a:pt x="43" y="102"/>
                      <a:pt x="44" y="106"/>
                      <a:pt x="45" y="109"/>
                    </a:cubicBezTo>
                    <a:cubicBezTo>
                      <a:pt x="36" y="108"/>
                      <a:pt x="36" y="108"/>
                      <a:pt x="36" y="108"/>
                    </a:cubicBezTo>
                    <a:cubicBezTo>
                      <a:pt x="30" y="107"/>
                      <a:pt x="24" y="108"/>
                      <a:pt x="19" y="111"/>
                    </a:cubicBezTo>
                    <a:cubicBezTo>
                      <a:pt x="13" y="115"/>
                      <a:pt x="9" y="121"/>
                      <a:pt x="7" y="128"/>
                    </a:cubicBezTo>
                    <a:cubicBezTo>
                      <a:pt x="5" y="142"/>
                      <a:pt x="14" y="154"/>
                      <a:pt x="27" y="157"/>
                    </a:cubicBezTo>
                    <a:cubicBezTo>
                      <a:pt x="71" y="165"/>
                      <a:pt x="71" y="165"/>
                      <a:pt x="71" y="165"/>
                    </a:cubicBezTo>
                    <a:cubicBezTo>
                      <a:pt x="82" y="171"/>
                      <a:pt x="92" y="174"/>
                      <a:pt x="99" y="175"/>
                    </a:cubicBezTo>
                    <a:cubicBezTo>
                      <a:pt x="109" y="192"/>
                      <a:pt x="109" y="192"/>
                      <a:pt x="109" y="192"/>
                    </a:cubicBezTo>
                    <a:cubicBezTo>
                      <a:pt x="116" y="204"/>
                      <a:pt x="116" y="204"/>
                      <a:pt x="116" y="204"/>
                    </a:cubicBezTo>
                    <a:cubicBezTo>
                      <a:pt x="128" y="197"/>
                      <a:pt x="128" y="197"/>
                      <a:pt x="128" y="197"/>
                    </a:cubicBezTo>
                    <a:cubicBezTo>
                      <a:pt x="181" y="166"/>
                      <a:pt x="181" y="166"/>
                      <a:pt x="181" y="166"/>
                    </a:cubicBezTo>
                    <a:cubicBezTo>
                      <a:pt x="193" y="159"/>
                      <a:pt x="193" y="159"/>
                      <a:pt x="193" y="159"/>
                    </a:cubicBezTo>
                    <a:cubicBezTo>
                      <a:pt x="186" y="147"/>
                      <a:pt x="186" y="147"/>
                      <a:pt x="186" y="147"/>
                    </a:cubicBezTo>
                    <a:cubicBezTo>
                      <a:pt x="175" y="127"/>
                      <a:pt x="175" y="127"/>
                      <a:pt x="175" y="127"/>
                    </a:cubicBezTo>
                    <a:cubicBezTo>
                      <a:pt x="161" y="61"/>
                      <a:pt x="161" y="61"/>
                      <a:pt x="161" y="61"/>
                    </a:cubicBezTo>
                    <a:cubicBezTo>
                      <a:pt x="161" y="61"/>
                      <a:pt x="161" y="61"/>
                      <a:pt x="161" y="61"/>
                    </a:cubicBezTo>
                    <a:cubicBezTo>
                      <a:pt x="161" y="60"/>
                      <a:pt x="161" y="60"/>
                      <a:pt x="161" y="60"/>
                    </a:cubicBezTo>
                    <a:cubicBezTo>
                      <a:pt x="160" y="58"/>
                      <a:pt x="160" y="58"/>
                      <a:pt x="160" y="58"/>
                    </a:cubicBezTo>
                    <a:cubicBezTo>
                      <a:pt x="159" y="53"/>
                      <a:pt x="157" y="48"/>
                      <a:pt x="155" y="44"/>
                    </a:cubicBezTo>
                    <a:cubicBezTo>
                      <a:pt x="150" y="35"/>
                      <a:pt x="142" y="33"/>
                      <a:pt x="137" y="33"/>
                    </a:cubicBezTo>
                    <a:cubicBezTo>
                      <a:pt x="134" y="33"/>
                      <a:pt x="131" y="33"/>
                      <a:pt x="128" y="33"/>
                    </a:cubicBezTo>
                    <a:cubicBezTo>
                      <a:pt x="123" y="27"/>
                      <a:pt x="113" y="23"/>
                      <a:pt x="99" y="28"/>
                    </a:cubicBezTo>
                    <a:cubicBezTo>
                      <a:pt x="97" y="28"/>
                      <a:pt x="95" y="29"/>
                      <a:pt x="93" y="30"/>
                    </a:cubicBezTo>
                    <a:cubicBezTo>
                      <a:pt x="92" y="31"/>
                      <a:pt x="90" y="32"/>
                      <a:pt x="89" y="33"/>
                    </a:cubicBezTo>
                    <a:cubicBezTo>
                      <a:pt x="84" y="30"/>
                      <a:pt x="76" y="30"/>
                      <a:pt x="68" y="35"/>
                    </a:cubicBezTo>
                    <a:cubicBezTo>
                      <a:pt x="67" y="35"/>
                      <a:pt x="64" y="37"/>
                      <a:pt x="63" y="38"/>
                    </a:cubicBezTo>
                    <a:cubicBezTo>
                      <a:pt x="61" y="39"/>
                      <a:pt x="60" y="40"/>
                      <a:pt x="59" y="41"/>
                    </a:cubicBezTo>
                    <a:cubicBezTo>
                      <a:pt x="52" y="30"/>
                      <a:pt x="46" y="19"/>
                      <a:pt x="44" y="17"/>
                    </a:cubicBezTo>
                    <a:cubicBezTo>
                      <a:pt x="44" y="16"/>
                      <a:pt x="44" y="16"/>
                      <a:pt x="44" y="16"/>
                    </a:cubicBezTo>
                    <a:cubicBezTo>
                      <a:pt x="44" y="16"/>
                      <a:pt x="44" y="16"/>
                      <a:pt x="44" y="16"/>
                    </a:cubicBezTo>
                    <a:cubicBezTo>
                      <a:pt x="37" y="5"/>
                      <a:pt x="25" y="0"/>
                      <a:pt x="13" y="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endParaRPr>
              </a:p>
            </p:txBody>
          </p:sp>
          <p:sp>
            <p:nvSpPr>
              <p:cNvPr id="80" name="Freeform 40"/>
              <p:cNvSpPr>
                <a:spLocks noEditPoints="1"/>
              </p:cNvSpPr>
              <p:nvPr/>
            </p:nvSpPr>
            <p:spPr bwMode="auto">
              <a:xfrm rot="4136281">
                <a:off x="8327172" y="6034619"/>
                <a:ext cx="676275" cy="749300"/>
              </a:xfrm>
              <a:custGeom>
                <a:avLst/>
                <a:gdLst>
                  <a:gd name="T0" fmla="*/ 96 w 180"/>
                  <a:gd name="T1" fmla="*/ 21 h 199"/>
                  <a:gd name="T2" fmla="*/ 104 w 180"/>
                  <a:gd name="T3" fmla="*/ 88 h 199"/>
                  <a:gd name="T4" fmla="*/ 116 w 180"/>
                  <a:gd name="T5" fmla="*/ 33 h 199"/>
                  <a:gd name="T6" fmla="*/ 127 w 180"/>
                  <a:gd name="T7" fmla="*/ 26 h 199"/>
                  <a:gd name="T8" fmla="*/ 126 w 180"/>
                  <a:gd name="T9" fmla="*/ 87 h 199"/>
                  <a:gd name="T10" fmla="*/ 126 w 180"/>
                  <a:gd name="T11" fmla="*/ 87 h 199"/>
                  <a:gd name="T12" fmla="*/ 129 w 180"/>
                  <a:gd name="T13" fmla="*/ 94 h 199"/>
                  <a:gd name="T14" fmla="*/ 132 w 180"/>
                  <a:gd name="T15" fmla="*/ 91 h 199"/>
                  <a:gd name="T16" fmla="*/ 155 w 180"/>
                  <a:gd name="T17" fmla="*/ 54 h 199"/>
                  <a:gd name="T18" fmla="*/ 163 w 180"/>
                  <a:gd name="T19" fmla="*/ 69 h 199"/>
                  <a:gd name="T20" fmla="*/ 120 w 180"/>
                  <a:gd name="T21" fmla="*/ 170 h 199"/>
                  <a:gd name="T22" fmla="*/ 68 w 180"/>
                  <a:gd name="T23" fmla="*/ 187 h 199"/>
                  <a:gd name="T24" fmla="*/ 47 w 180"/>
                  <a:gd name="T25" fmla="*/ 147 h 199"/>
                  <a:gd name="T26" fmla="*/ 15 w 180"/>
                  <a:gd name="T27" fmla="*/ 107 h 199"/>
                  <a:gd name="T28" fmla="*/ 28 w 180"/>
                  <a:gd name="T29" fmla="*/ 106 h 199"/>
                  <a:gd name="T30" fmla="*/ 52 w 180"/>
                  <a:gd name="T31" fmla="*/ 122 h 199"/>
                  <a:gd name="T32" fmla="*/ 39 w 180"/>
                  <a:gd name="T33" fmla="*/ 42 h 199"/>
                  <a:gd name="T34" fmla="*/ 48 w 180"/>
                  <a:gd name="T35" fmla="*/ 29 h 199"/>
                  <a:gd name="T36" fmla="*/ 72 w 180"/>
                  <a:gd name="T37" fmla="*/ 85 h 199"/>
                  <a:gd name="T38" fmla="*/ 79 w 180"/>
                  <a:gd name="T39" fmla="*/ 94 h 199"/>
                  <a:gd name="T40" fmla="*/ 77 w 180"/>
                  <a:gd name="T41" fmla="*/ 23 h 199"/>
                  <a:gd name="T42" fmla="*/ 86 w 180"/>
                  <a:gd name="T43" fmla="*/ 13 h 199"/>
                  <a:gd name="T44" fmla="*/ 85 w 180"/>
                  <a:gd name="T45" fmla="*/ 0 h 199"/>
                  <a:gd name="T46" fmla="*/ 65 w 180"/>
                  <a:gd name="T47" fmla="*/ 24 h 199"/>
                  <a:gd name="T48" fmla="*/ 42 w 180"/>
                  <a:gd name="T49" fmla="*/ 18 h 199"/>
                  <a:gd name="T50" fmla="*/ 28 w 180"/>
                  <a:gd name="T51" fmla="*/ 45 h 199"/>
                  <a:gd name="T52" fmla="*/ 45 w 180"/>
                  <a:gd name="T53" fmla="*/ 103 h 199"/>
                  <a:gd name="T54" fmla="*/ 22 w 180"/>
                  <a:gd name="T55" fmla="*/ 91 h 199"/>
                  <a:gd name="T56" fmla="*/ 5 w 180"/>
                  <a:gd name="T57" fmla="*/ 99 h 199"/>
                  <a:gd name="T58" fmla="*/ 8 w 180"/>
                  <a:gd name="T59" fmla="*/ 129 h 199"/>
                  <a:gd name="T60" fmla="*/ 55 w 180"/>
                  <a:gd name="T61" fmla="*/ 175 h 199"/>
                  <a:gd name="T62" fmla="*/ 56 w 180"/>
                  <a:gd name="T63" fmla="*/ 199 h 199"/>
                  <a:gd name="T64" fmla="*/ 119 w 180"/>
                  <a:gd name="T65" fmla="*/ 199 h 199"/>
                  <a:gd name="T66" fmla="*/ 132 w 180"/>
                  <a:gd name="T67" fmla="*/ 187 h 199"/>
                  <a:gd name="T68" fmla="*/ 148 w 180"/>
                  <a:gd name="T69" fmla="*/ 129 h 199"/>
                  <a:gd name="T70" fmla="*/ 166 w 180"/>
                  <a:gd name="T71" fmla="*/ 45 h 199"/>
                  <a:gd name="T72" fmla="*/ 146 w 180"/>
                  <a:gd name="T73" fmla="*/ 44 h 199"/>
                  <a:gd name="T74" fmla="*/ 129 w 180"/>
                  <a:gd name="T75" fmla="*/ 14 h 199"/>
                  <a:gd name="T76" fmla="*/ 108 w 180"/>
                  <a:gd name="T77" fmla="*/ 22 h 199"/>
                  <a:gd name="T78" fmla="*/ 86 w 180"/>
                  <a:gd name="T79" fmla="*/ 0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0" h="199">
                    <a:moveTo>
                      <a:pt x="86" y="13"/>
                    </a:moveTo>
                    <a:cubicBezTo>
                      <a:pt x="91" y="13"/>
                      <a:pt x="95" y="16"/>
                      <a:pt x="96" y="21"/>
                    </a:cubicBezTo>
                    <a:cubicBezTo>
                      <a:pt x="101" y="83"/>
                      <a:pt x="101" y="83"/>
                      <a:pt x="101" y="83"/>
                    </a:cubicBezTo>
                    <a:cubicBezTo>
                      <a:pt x="102" y="87"/>
                      <a:pt x="103" y="88"/>
                      <a:pt x="104" y="88"/>
                    </a:cubicBezTo>
                    <a:cubicBezTo>
                      <a:pt x="106" y="88"/>
                      <a:pt x="107" y="84"/>
                      <a:pt x="107" y="84"/>
                    </a:cubicBezTo>
                    <a:cubicBezTo>
                      <a:pt x="116" y="33"/>
                      <a:pt x="116" y="33"/>
                      <a:pt x="116" y="33"/>
                    </a:cubicBezTo>
                    <a:cubicBezTo>
                      <a:pt x="117" y="29"/>
                      <a:pt x="121" y="26"/>
                      <a:pt x="126" y="26"/>
                    </a:cubicBezTo>
                    <a:cubicBezTo>
                      <a:pt x="126" y="26"/>
                      <a:pt x="127" y="26"/>
                      <a:pt x="127" y="26"/>
                    </a:cubicBezTo>
                    <a:cubicBezTo>
                      <a:pt x="132" y="27"/>
                      <a:pt x="136" y="32"/>
                      <a:pt x="135" y="37"/>
                    </a:cubicBezTo>
                    <a:cubicBezTo>
                      <a:pt x="126" y="87"/>
                      <a:pt x="126" y="87"/>
                      <a:pt x="126" y="87"/>
                    </a:cubicBezTo>
                    <a:cubicBezTo>
                      <a:pt x="126" y="87"/>
                      <a:pt x="126" y="87"/>
                      <a:pt x="126" y="87"/>
                    </a:cubicBezTo>
                    <a:cubicBezTo>
                      <a:pt x="126" y="87"/>
                      <a:pt x="126" y="87"/>
                      <a:pt x="126" y="87"/>
                    </a:cubicBezTo>
                    <a:cubicBezTo>
                      <a:pt x="126" y="87"/>
                      <a:pt x="126" y="87"/>
                      <a:pt x="126" y="87"/>
                    </a:cubicBezTo>
                    <a:cubicBezTo>
                      <a:pt x="126" y="87"/>
                      <a:pt x="126" y="94"/>
                      <a:pt x="129" y="94"/>
                    </a:cubicBezTo>
                    <a:cubicBezTo>
                      <a:pt x="129" y="94"/>
                      <a:pt x="131" y="93"/>
                      <a:pt x="132" y="91"/>
                    </a:cubicBezTo>
                    <a:cubicBezTo>
                      <a:pt x="132" y="91"/>
                      <a:pt x="132" y="91"/>
                      <a:pt x="132" y="91"/>
                    </a:cubicBezTo>
                    <a:cubicBezTo>
                      <a:pt x="147" y="59"/>
                      <a:pt x="147" y="59"/>
                      <a:pt x="147" y="59"/>
                    </a:cubicBezTo>
                    <a:cubicBezTo>
                      <a:pt x="149" y="56"/>
                      <a:pt x="152" y="54"/>
                      <a:pt x="155" y="54"/>
                    </a:cubicBezTo>
                    <a:cubicBezTo>
                      <a:pt x="157" y="54"/>
                      <a:pt x="158" y="55"/>
                      <a:pt x="160" y="56"/>
                    </a:cubicBezTo>
                    <a:cubicBezTo>
                      <a:pt x="164" y="58"/>
                      <a:pt x="166" y="64"/>
                      <a:pt x="163" y="69"/>
                    </a:cubicBezTo>
                    <a:cubicBezTo>
                      <a:pt x="136" y="125"/>
                      <a:pt x="136" y="125"/>
                      <a:pt x="136" y="125"/>
                    </a:cubicBezTo>
                    <a:cubicBezTo>
                      <a:pt x="136" y="125"/>
                      <a:pt x="130" y="150"/>
                      <a:pt x="120" y="170"/>
                    </a:cubicBezTo>
                    <a:cubicBezTo>
                      <a:pt x="119" y="187"/>
                      <a:pt x="119" y="187"/>
                      <a:pt x="119" y="187"/>
                    </a:cubicBezTo>
                    <a:cubicBezTo>
                      <a:pt x="68" y="187"/>
                      <a:pt x="68" y="187"/>
                      <a:pt x="68" y="187"/>
                    </a:cubicBezTo>
                    <a:cubicBezTo>
                      <a:pt x="68" y="169"/>
                      <a:pt x="68" y="169"/>
                      <a:pt x="68" y="169"/>
                    </a:cubicBezTo>
                    <a:cubicBezTo>
                      <a:pt x="68" y="169"/>
                      <a:pt x="56" y="163"/>
                      <a:pt x="47" y="147"/>
                    </a:cubicBezTo>
                    <a:cubicBezTo>
                      <a:pt x="16" y="120"/>
                      <a:pt x="16" y="120"/>
                      <a:pt x="16" y="120"/>
                    </a:cubicBezTo>
                    <a:cubicBezTo>
                      <a:pt x="12" y="117"/>
                      <a:pt x="11" y="111"/>
                      <a:pt x="15" y="107"/>
                    </a:cubicBezTo>
                    <a:cubicBezTo>
                      <a:pt x="17" y="105"/>
                      <a:pt x="19" y="103"/>
                      <a:pt x="22" y="103"/>
                    </a:cubicBezTo>
                    <a:cubicBezTo>
                      <a:pt x="24" y="103"/>
                      <a:pt x="26" y="104"/>
                      <a:pt x="28" y="106"/>
                    </a:cubicBezTo>
                    <a:cubicBezTo>
                      <a:pt x="46" y="120"/>
                      <a:pt x="46" y="120"/>
                      <a:pt x="46" y="120"/>
                    </a:cubicBezTo>
                    <a:cubicBezTo>
                      <a:pt x="48" y="121"/>
                      <a:pt x="50" y="122"/>
                      <a:pt x="52" y="122"/>
                    </a:cubicBezTo>
                    <a:cubicBezTo>
                      <a:pt x="58" y="122"/>
                      <a:pt x="62" y="115"/>
                      <a:pt x="55" y="91"/>
                    </a:cubicBezTo>
                    <a:cubicBezTo>
                      <a:pt x="39" y="42"/>
                      <a:pt x="39" y="42"/>
                      <a:pt x="39" y="42"/>
                    </a:cubicBezTo>
                    <a:cubicBezTo>
                      <a:pt x="38" y="37"/>
                      <a:pt x="41" y="31"/>
                      <a:pt x="46" y="30"/>
                    </a:cubicBezTo>
                    <a:cubicBezTo>
                      <a:pt x="47" y="29"/>
                      <a:pt x="48" y="29"/>
                      <a:pt x="48" y="29"/>
                    </a:cubicBezTo>
                    <a:cubicBezTo>
                      <a:pt x="52" y="29"/>
                      <a:pt x="56" y="32"/>
                      <a:pt x="57" y="36"/>
                    </a:cubicBezTo>
                    <a:cubicBezTo>
                      <a:pt x="72" y="85"/>
                      <a:pt x="72" y="85"/>
                      <a:pt x="72" y="85"/>
                    </a:cubicBezTo>
                    <a:cubicBezTo>
                      <a:pt x="73" y="85"/>
                      <a:pt x="73" y="85"/>
                      <a:pt x="73" y="86"/>
                    </a:cubicBezTo>
                    <a:cubicBezTo>
                      <a:pt x="74" y="89"/>
                      <a:pt x="77" y="94"/>
                      <a:pt x="79" y="94"/>
                    </a:cubicBezTo>
                    <a:cubicBezTo>
                      <a:pt x="81" y="94"/>
                      <a:pt x="82" y="91"/>
                      <a:pt x="82" y="83"/>
                    </a:cubicBezTo>
                    <a:cubicBezTo>
                      <a:pt x="77" y="23"/>
                      <a:pt x="77" y="23"/>
                      <a:pt x="77" y="23"/>
                    </a:cubicBezTo>
                    <a:cubicBezTo>
                      <a:pt x="77" y="18"/>
                      <a:pt x="80" y="13"/>
                      <a:pt x="86" y="13"/>
                    </a:cubicBezTo>
                    <a:cubicBezTo>
                      <a:pt x="86" y="13"/>
                      <a:pt x="86" y="13"/>
                      <a:pt x="86" y="13"/>
                    </a:cubicBezTo>
                    <a:moveTo>
                      <a:pt x="86" y="0"/>
                    </a:moveTo>
                    <a:cubicBezTo>
                      <a:pt x="86" y="0"/>
                      <a:pt x="85" y="0"/>
                      <a:pt x="85" y="0"/>
                    </a:cubicBezTo>
                    <a:cubicBezTo>
                      <a:pt x="73" y="1"/>
                      <a:pt x="64" y="12"/>
                      <a:pt x="65" y="24"/>
                    </a:cubicBezTo>
                    <a:cubicBezTo>
                      <a:pt x="65" y="24"/>
                      <a:pt x="65" y="24"/>
                      <a:pt x="65" y="24"/>
                    </a:cubicBezTo>
                    <a:cubicBezTo>
                      <a:pt x="61" y="20"/>
                      <a:pt x="55" y="17"/>
                      <a:pt x="48" y="17"/>
                    </a:cubicBezTo>
                    <a:cubicBezTo>
                      <a:pt x="46" y="17"/>
                      <a:pt x="44" y="17"/>
                      <a:pt x="42" y="18"/>
                    </a:cubicBezTo>
                    <a:cubicBezTo>
                      <a:pt x="36" y="20"/>
                      <a:pt x="32" y="23"/>
                      <a:pt x="29" y="29"/>
                    </a:cubicBezTo>
                    <a:cubicBezTo>
                      <a:pt x="26" y="34"/>
                      <a:pt x="26" y="40"/>
                      <a:pt x="28" y="45"/>
                    </a:cubicBezTo>
                    <a:cubicBezTo>
                      <a:pt x="43" y="94"/>
                      <a:pt x="43" y="94"/>
                      <a:pt x="43" y="94"/>
                    </a:cubicBezTo>
                    <a:cubicBezTo>
                      <a:pt x="44" y="98"/>
                      <a:pt x="45" y="101"/>
                      <a:pt x="45" y="103"/>
                    </a:cubicBezTo>
                    <a:cubicBezTo>
                      <a:pt x="36" y="96"/>
                      <a:pt x="36" y="96"/>
                      <a:pt x="36" y="96"/>
                    </a:cubicBezTo>
                    <a:cubicBezTo>
                      <a:pt x="32" y="93"/>
                      <a:pt x="27" y="91"/>
                      <a:pt x="22" y="91"/>
                    </a:cubicBezTo>
                    <a:cubicBezTo>
                      <a:pt x="22" y="91"/>
                      <a:pt x="22" y="91"/>
                      <a:pt x="22" y="91"/>
                    </a:cubicBezTo>
                    <a:cubicBezTo>
                      <a:pt x="16" y="91"/>
                      <a:pt x="10" y="94"/>
                      <a:pt x="5" y="99"/>
                    </a:cubicBezTo>
                    <a:cubicBezTo>
                      <a:pt x="2" y="103"/>
                      <a:pt x="0" y="109"/>
                      <a:pt x="0" y="115"/>
                    </a:cubicBezTo>
                    <a:cubicBezTo>
                      <a:pt x="1" y="120"/>
                      <a:pt x="4" y="126"/>
                      <a:pt x="8" y="129"/>
                    </a:cubicBezTo>
                    <a:cubicBezTo>
                      <a:pt x="38" y="155"/>
                      <a:pt x="38" y="155"/>
                      <a:pt x="38" y="155"/>
                    </a:cubicBezTo>
                    <a:cubicBezTo>
                      <a:pt x="44" y="165"/>
                      <a:pt x="51" y="171"/>
                      <a:pt x="55" y="175"/>
                    </a:cubicBezTo>
                    <a:cubicBezTo>
                      <a:pt x="56" y="187"/>
                      <a:pt x="56" y="187"/>
                      <a:pt x="56" y="187"/>
                    </a:cubicBezTo>
                    <a:cubicBezTo>
                      <a:pt x="56" y="199"/>
                      <a:pt x="56" y="199"/>
                      <a:pt x="56" y="199"/>
                    </a:cubicBezTo>
                    <a:cubicBezTo>
                      <a:pt x="68" y="199"/>
                      <a:pt x="68" y="199"/>
                      <a:pt x="68" y="199"/>
                    </a:cubicBezTo>
                    <a:cubicBezTo>
                      <a:pt x="119" y="199"/>
                      <a:pt x="119" y="199"/>
                      <a:pt x="119" y="199"/>
                    </a:cubicBezTo>
                    <a:cubicBezTo>
                      <a:pt x="132" y="199"/>
                      <a:pt x="132" y="199"/>
                      <a:pt x="132" y="199"/>
                    </a:cubicBezTo>
                    <a:cubicBezTo>
                      <a:pt x="132" y="187"/>
                      <a:pt x="132" y="187"/>
                      <a:pt x="132" y="187"/>
                    </a:cubicBezTo>
                    <a:cubicBezTo>
                      <a:pt x="132" y="173"/>
                      <a:pt x="132" y="173"/>
                      <a:pt x="132" y="173"/>
                    </a:cubicBezTo>
                    <a:cubicBezTo>
                      <a:pt x="141" y="155"/>
                      <a:pt x="147" y="135"/>
                      <a:pt x="148" y="129"/>
                    </a:cubicBezTo>
                    <a:cubicBezTo>
                      <a:pt x="174" y="74"/>
                      <a:pt x="174" y="74"/>
                      <a:pt x="174" y="74"/>
                    </a:cubicBezTo>
                    <a:cubicBezTo>
                      <a:pt x="180" y="64"/>
                      <a:pt x="176" y="51"/>
                      <a:pt x="166" y="45"/>
                    </a:cubicBezTo>
                    <a:cubicBezTo>
                      <a:pt x="163" y="43"/>
                      <a:pt x="159" y="42"/>
                      <a:pt x="155" y="42"/>
                    </a:cubicBezTo>
                    <a:cubicBezTo>
                      <a:pt x="152" y="42"/>
                      <a:pt x="149" y="42"/>
                      <a:pt x="146" y="44"/>
                    </a:cubicBezTo>
                    <a:cubicBezTo>
                      <a:pt x="147" y="39"/>
                      <a:pt x="147" y="39"/>
                      <a:pt x="147" y="39"/>
                    </a:cubicBezTo>
                    <a:cubicBezTo>
                      <a:pt x="149" y="27"/>
                      <a:pt x="141" y="16"/>
                      <a:pt x="129" y="14"/>
                    </a:cubicBezTo>
                    <a:cubicBezTo>
                      <a:pt x="128" y="13"/>
                      <a:pt x="127" y="13"/>
                      <a:pt x="126" y="13"/>
                    </a:cubicBezTo>
                    <a:cubicBezTo>
                      <a:pt x="119" y="13"/>
                      <a:pt x="112" y="17"/>
                      <a:pt x="108" y="22"/>
                    </a:cubicBezTo>
                    <a:cubicBezTo>
                      <a:pt x="108" y="20"/>
                      <a:pt x="108" y="20"/>
                      <a:pt x="108" y="20"/>
                    </a:cubicBezTo>
                    <a:cubicBezTo>
                      <a:pt x="107" y="9"/>
                      <a:pt x="98" y="0"/>
                      <a:pt x="8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endParaRPr>
              </a:p>
            </p:txBody>
          </p:sp>
          <p:sp>
            <p:nvSpPr>
              <p:cNvPr id="81" name="Freeform 41"/>
              <p:cNvSpPr>
                <a:spLocks noEditPoints="1"/>
              </p:cNvSpPr>
              <p:nvPr/>
            </p:nvSpPr>
            <p:spPr bwMode="auto">
              <a:xfrm rot="17800658">
                <a:off x="3482341" y="5497816"/>
                <a:ext cx="692150" cy="752475"/>
              </a:xfrm>
              <a:custGeom>
                <a:avLst/>
                <a:gdLst>
                  <a:gd name="T0" fmla="*/ 132 w 184"/>
                  <a:gd name="T1" fmla="*/ 44 h 200"/>
                  <a:gd name="T2" fmla="*/ 52 w 184"/>
                  <a:gd name="T3" fmla="*/ 44 h 200"/>
                  <a:gd name="T4" fmla="*/ 52 w 184"/>
                  <a:gd name="T5" fmla="*/ 25 h 200"/>
                  <a:gd name="T6" fmla="*/ 132 w 184"/>
                  <a:gd name="T7" fmla="*/ 25 h 200"/>
                  <a:gd name="T8" fmla="*/ 132 w 184"/>
                  <a:gd name="T9" fmla="*/ 44 h 200"/>
                  <a:gd name="T10" fmla="*/ 52 w 184"/>
                  <a:gd name="T11" fmla="*/ 0 h 200"/>
                  <a:gd name="T12" fmla="*/ 132 w 184"/>
                  <a:gd name="T13" fmla="*/ 0 h 200"/>
                  <a:gd name="T14" fmla="*/ 132 w 184"/>
                  <a:gd name="T15" fmla="*/ 16 h 200"/>
                  <a:gd name="T16" fmla="*/ 52 w 184"/>
                  <a:gd name="T17" fmla="*/ 16 h 200"/>
                  <a:gd name="T18" fmla="*/ 52 w 184"/>
                  <a:gd name="T19" fmla="*/ 0 h 200"/>
                  <a:gd name="T20" fmla="*/ 52 w 184"/>
                  <a:gd name="T21" fmla="*/ 52 h 200"/>
                  <a:gd name="T22" fmla="*/ 132 w 184"/>
                  <a:gd name="T23" fmla="*/ 52 h 200"/>
                  <a:gd name="T24" fmla="*/ 132 w 184"/>
                  <a:gd name="T25" fmla="*/ 85 h 200"/>
                  <a:gd name="T26" fmla="*/ 184 w 184"/>
                  <a:gd name="T27" fmla="*/ 85 h 200"/>
                  <a:gd name="T28" fmla="*/ 92 w 184"/>
                  <a:gd name="T29" fmla="*/ 162 h 200"/>
                  <a:gd name="T30" fmla="*/ 0 w 184"/>
                  <a:gd name="T31" fmla="*/ 85 h 200"/>
                  <a:gd name="T32" fmla="*/ 52 w 184"/>
                  <a:gd name="T33" fmla="*/ 85 h 200"/>
                  <a:gd name="T34" fmla="*/ 52 w 184"/>
                  <a:gd name="T35" fmla="*/ 52 h 200"/>
                  <a:gd name="T36" fmla="*/ 9 w 184"/>
                  <a:gd name="T37" fmla="*/ 168 h 200"/>
                  <a:gd name="T38" fmla="*/ 174 w 184"/>
                  <a:gd name="T39" fmla="*/ 168 h 200"/>
                  <a:gd name="T40" fmla="*/ 183 w 184"/>
                  <a:gd name="T41" fmla="*/ 177 h 200"/>
                  <a:gd name="T42" fmla="*/ 183 w 184"/>
                  <a:gd name="T43" fmla="*/ 191 h 200"/>
                  <a:gd name="T44" fmla="*/ 174 w 184"/>
                  <a:gd name="T45" fmla="*/ 200 h 200"/>
                  <a:gd name="T46" fmla="*/ 9 w 184"/>
                  <a:gd name="T47" fmla="*/ 200 h 200"/>
                  <a:gd name="T48" fmla="*/ 0 w 184"/>
                  <a:gd name="T49" fmla="*/ 191 h 200"/>
                  <a:gd name="T50" fmla="*/ 0 w 184"/>
                  <a:gd name="T51" fmla="*/ 177 h 200"/>
                  <a:gd name="T52" fmla="*/ 9 w 184"/>
                  <a:gd name="T53" fmla="*/ 168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84" h="200">
                    <a:moveTo>
                      <a:pt x="132" y="44"/>
                    </a:moveTo>
                    <a:cubicBezTo>
                      <a:pt x="52" y="44"/>
                      <a:pt x="52" y="44"/>
                      <a:pt x="52" y="44"/>
                    </a:cubicBezTo>
                    <a:cubicBezTo>
                      <a:pt x="52" y="25"/>
                      <a:pt x="52" y="25"/>
                      <a:pt x="52" y="25"/>
                    </a:cubicBezTo>
                    <a:cubicBezTo>
                      <a:pt x="132" y="25"/>
                      <a:pt x="132" y="25"/>
                      <a:pt x="132" y="25"/>
                    </a:cubicBezTo>
                    <a:lnTo>
                      <a:pt x="132" y="44"/>
                    </a:lnTo>
                    <a:close/>
                    <a:moveTo>
                      <a:pt x="52" y="0"/>
                    </a:moveTo>
                    <a:cubicBezTo>
                      <a:pt x="132" y="0"/>
                      <a:pt x="132" y="0"/>
                      <a:pt x="132" y="0"/>
                    </a:cubicBezTo>
                    <a:cubicBezTo>
                      <a:pt x="132" y="16"/>
                      <a:pt x="132" y="16"/>
                      <a:pt x="132" y="16"/>
                    </a:cubicBezTo>
                    <a:cubicBezTo>
                      <a:pt x="52" y="16"/>
                      <a:pt x="52" y="16"/>
                      <a:pt x="52" y="16"/>
                    </a:cubicBezTo>
                    <a:lnTo>
                      <a:pt x="52" y="0"/>
                    </a:lnTo>
                    <a:close/>
                    <a:moveTo>
                      <a:pt x="52" y="52"/>
                    </a:moveTo>
                    <a:cubicBezTo>
                      <a:pt x="132" y="52"/>
                      <a:pt x="132" y="52"/>
                      <a:pt x="132" y="52"/>
                    </a:cubicBezTo>
                    <a:cubicBezTo>
                      <a:pt x="132" y="85"/>
                      <a:pt x="132" y="85"/>
                      <a:pt x="132" y="85"/>
                    </a:cubicBezTo>
                    <a:cubicBezTo>
                      <a:pt x="184" y="85"/>
                      <a:pt x="184" y="85"/>
                      <a:pt x="184" y="85"/>
                    </a:cubicBezTo>
                    <a:cubicBezTo>
                      <a:pt x="92" y="162"/>
                      <a:pt x="92" y="162"/>
                      <a:pt x="92" y="162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52" y="85"/>
                      <a:pt x="52" y="85"/>
                      <a:pt x="52" y="85"/>
                    </a:cubicBezTo>
                    <a:lnTo>
                      <a:pt x="52" y="52"/>
                    </a:lnTo>
                    <a:close/>
                    <a:moveTo>
                      <a:pt x="9" y="168"/>
                    </a:moveTo>
                    <a:cubicBezTo>
                      <a:pt x="174" y="168"/>
                      <a:pt x="174" y="168"/>
                      <a:pt x="174" y="168"/>
                    </a:cubicBezTo>
                    <a:cubicBezTo>
                      <a:pt x="179" y="168"/>
                      <a:pt x="183" y="172"/>
                      <a:pt x="183" y="177"/>
                    </a:cubicBezTo>
                    <a:cubicBezTo>
                      <a:pt x="183" y="191"/>
                      <a:pt x="183" y="191"/>
                      <a:pt x="183" y="191"/>
                    </a:cubicBezTo>
                    <a:cubicBezTo>
                      <a:pt x="183" y="196"/>
                      <a:pt x="179" y="200"/>
                      <a:pt x="174" y="200"/>
                    </a:cubicBezTo>
                    <a:cubicBezTo>
                      <a:pt x="9" y="200"/>
                      <a:pt x="9" y="200"/>
                      <a:pt x="9" y="200"/>
                    </a:cubicBezTo>
                    <a:cubicBezTo>
                      <a:pt x="4" y="200"/>
                      <a:pt x="0" y="196"/>
                      <a:pt x="0" y="191"/>
                    </a:cubicBezTo>
                    <a:cubicBezTo>
                      <a:pt x="0" y="177"/>
                      <a:pt x="0" y="177"/>
                      <a:pt x="0" y="177"/>
                    </a:cubicBezTo>
                    <a:cubicBezTo>
                      <a:pt x="0" y="172"/>
                      <a:pt x="4" y="168"/>
                      <a:pt x="9" y="16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endParaRPr>
              </a:p>
            </p:txBody>
          </p:sp>
          <p:sp>
            <p:nvSpPr>
              <p:cNvPr id="82" name="Freeform 42"/>
              <p:cNvSpPr>
                <a:spLocks noEditPoints="1"/>
              </p:cNvSpPr>
              <p:nvPr/>
            </p:nvSpPr>
            <p:spPr bwMode="auto">
              <a:xfrm>
                <a:off x="8252166" y="5001604"/>
                <a:ext cx="736600" cy="738188"/>
              </a:xfrm>
              <a:custGeom>
                <a:avLst/>
                <a:gdLst>
                  <a:gd name="T0" fmla="*/ 195 w 196"/>
                  <a:gd name="T1" fmla="*/ 194 h 196"/>
                  <a:gd name="T2" fmla="*/ 190 w 196"/>
                  <a:gd name="T3" fmla="*/ 196 h 196"/>
                  <a:gd name="T4" fmla="*/ 118 w 196"/>
                  <a:gd name="T5" fmla="*/ 196 h 196"/>
                  <a:gd name="T6" fmla="*/ 113 w 196"/>
                  <a:gd name="T7" fmla="*/ 194 h 196"/>
                  <a:gd name="T8" fmla="*/ 112 w 196"/>
                  <a:gd name="T9" fmla="*/ 192 h 196"/>
                  <a:gd name="T10" fmla="*/ 113 w 196"/>
                  <a:gd name="T11" fmla="*/ 185 h 196"/>
                  <a:gd name="T12" fmla="*/ 135 w 196"/>
                  <a:gd name="T13" fmla="*/ 169 h 196"/>
                  <a:gd name="T14" fmla="*/ 103 w 196"/>
                  <a:gd name="T15" fmla="*/ 136 h 196"/>
                  <a:gd name="T16" fmla="*/ 103 w 196"/>
                  <a:gd name="T17" fmla="*/ 136 h 196"/>
                  <a:gd name="T18" fmla="*/ 103 w 196"/>
                  <a:gd name="T19" fmla="*/ 136 h 196"/>
                  <a:gd name="T20" fmla="*/ 103 w 196"/>
                  <a:gd name="T21" fmla="*/ 102 h 196"/>
                  <a:gd name="T22" fmla="*/ 136 w 196"/>
                  <a:gd name="T23" fmla="*/ 102 h 196"/>
                  <a:gd name="T24" fmla="*/ 137 w 196"/>
                  <a:gd name="T25" fmla="*/ 103 h 196"/>
                  <a:gd name="T26" fmla="*/ 137 w 196"/>
                  <a:gd name="T27" fmla="*/ 103 h 196"/>
                  <a:gd name="T28" fmla="*/ 169 w 196"/>
                  <a:gd name="T29" fmla="*/ 135 h 196"/>
                  <a:gd name="T30" fmla="*/ 186 w 196"/>
                  <a:gd name="T31" fmla="*/ 113 h 196"/>
                  <a:gd name="T32" fmla="*/ 192 w 196"/>
                  <a:gd name="T33" fmla="*/ 112 h 196"/>
                  <a:gd name="T34" fmla="*/ 196 w 196"/>
                  <a:gd name="T35" fmla="*/ 118 h 196"/>
                  <a:gd name="T36" fmla="*/ 196 w 196"/>
                  <a:gd name="T37" fmla="*/ 190 h 196"/>
                  <a:gd name="T38" fmla="*/ 195 w 196"/>
                  <a:gd name="T39" fmla="*/ 194 h 196"/>
                  <a:gd name="T40" fmla="*/ 60 w 196"/>
                  <a:gd name="T41" fmla="*/ 94 h 196"/>
                  <a:gd name="T42" fmla="*/ 59 w 196"/>
                  <a:gd name="T43" fmla="*/ 94 h 196"/>
                  <a:gd name="T44" fmla="*/ 59 w 196"/>
                  <a:gd name="T45" fmla="*/ 94 h 196"/>
                  <a:gd name="T46" fmla="*/ 27 w 196"/>
                  <a:gd name="T47" fmla="*/ 61 h 196"/>
                  <a:gd name="T48" fmla="*/ 10 w 196"/>
                  <a:gd name="T49" fmla="*/ 83 h 196"/>
                  <a:gd name="T50" fmla="*/ 3 w 196"/>
                  <a:gd name="T51" fmla="*/ 85 h 196"/>
                  <a:gd name="T52" fmla="*/ 0 w 196"/>
                  <a:gd name="T53" fmla="*/ 79 h 196"/>
                  <a:gd name="T54" fmla="*/ 0 w 196"/>
                  <a:gd name="T55" fmla="*/ 7 h 196"/>
                  <a:gd name="T56" fmla="*/ 1 w 196"/>
                  <a:gd name="T57" fmla="*/ 2 h 196"/>
                  <a:gd name="T58" fmla="*/ 6 w 196"/>
                  <a:gd name="T59" fmla="*/ 0 h 196"/>
                  <a:gd name="T60" fmla="*/ 78 w 196"/>
                  <a:gd name="T61" fmla="*/ 0 h 196"/>
                  <a:gd name="T62" fmla="*/ 82 w 196"/>
                  <a:gd name="T63" fmla="*/ 2 h 196"/>
                  <a:gd name="T64" fmla="*/ 84 w 196"/>
                  <a:gd name="T65" fmla="*/ 4 h 196"/>
                  <a:gd name="T66" fmla="*/ 82 w 196"/>
                  <a:gd name="T67" fmla="*/ 11 h 196"/>
                  <a:gd name="T68" fmla="*/ 58 w 196"/>
                  <a:gd name="T69" fmla="*/ 27 h 196"/>
                  <a:gd name="T70" fmla="*/ 93 w 196"/>
                  <a:gd name="T71" fmla="*/ 60 h 196"/>
                  <a:gd name="T72" fmla="*/ 93 w 196"/>
                  <a:gd name="T73" fmla="*/ 60 h 196"/>
                  <a:gd name="T74" fmla="*/ 93 w 196"/>
                  <a:gd name="T75" fmla="*/ 60 h 196"/>
                  <a:gd name="T76" fmla="*/ 91 w 196"/>
                  <a:gd name="T77" fmla="*/ 94 h 196"/>
                  <a:gd name="T78" fmla="*/ 60 w 196"/>
                  <a:gd name="T79" fmla="*/ 94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96" h="196">
                    <a:moveTo>
                      <a:pt x="195" y="194"/>
                    </a:moveTo>
                    <a:cubicBezTo>
                      <a:pt x="193" y="195"/>
                      <a:pt x="192" y="196"/>
                      <a:pt x="190" y="196"/>
                    </a:cubicBezTo>
                    <a:cubicBezTo>
                      <a:pt x="118" y="196"/>
                      <a:pt x="118" y="196"/>
                      <a:pt x="118" y="196"/>
                    </a:cubicBezTo>
                    <a:cubicBezTo>
                      <a:pt x="116" y="196"/>
                      <a:pt x="115" y="195"/>
                      <a:pt x="113" y="194"/>
                    </a:cubicBezTo>
                    <a:cubicBezTo>
                      <a:pt x="113" y="194"/>
                      <a:pt x="112" y="193"/>
                      <a:pt x="112" y="192"/>
                    </a:cubicBezTo>
                    <a:cubicBezTo>
                      <a:pt x="111" y="190"/>
                      <a:pt x="112" y="187"/>
                      <a:pt x="113" y="185"/>
                    </a:cubicBezTo>
                    <a:cubicBezTo>
                      <a:pt x="135" y="169"/>
                      <a:pt x="135" y="169"/>
                      <a:pt x="135" y="169"/>
                    </a:cubicBezTo>
                    <a:cubicBezTo>
                      <a:pt x="103" y="136"/>
                      <a:pt x="103" y="136"/>
                      <a:pt x="103" y="136"/>
                    </a:cubicBezTo>
                    <a:cubicBezTo>
                      <a:pt x="103" y="136"/>
                      <a:pt x="103" y="136"/>
                      <a:pt x="103" y="136"/>
                    </a:cubicBezTo>
                    <a:cubicBezTo>
                      <a:pt x="103" y="136"/>
                      <a:pt x="103" y="136"/>
                      <a:pt x="103" y="136"/>
                    </a:cubicBezTo>
                    <a:cubicBezTo>
                      <a:pt x="93" y="127"/>
                      <a:pt x="93" y="112"/>
                      <a:pt x="103" y="102"/>
                    </a:cubicBezTo>
                    <a:cubicBezTo>
                      <a:pt x="112" y="93"/>
                      <a:pt x="127" y="93"/>
                      <a:pt x="136" y="102"/>
                    </a:cubicBezTo>
                    <a:cubicBezTo>
                      <a:pt x="136" y="102"/>
                      <a:pt x="137" y="103"/>
                      <a:pt x="137" y="103"/>
                    </a:cubicBezTo>
                    <a:cubicBezTo>
                      <a:pt x="137" y="103"/>
                      <a:pt x="137" y="103"/>
                      <a:pt x="137" y="103"/>
                    </a:cubicBezTo>
                    <a:cubicBezTo>
                      <a:pt x="169" y="135"/>
                      <a:pt x="169" y="135"/>
                      <a:pt x="169" y="135"/>
                    </a:cubicBezTo>
                    <a:cubicBezTo>
                      <a:pt x="186" y="113"/>
                      <a:pt x="186" y="113"/>
                      <a:pt x="186" y="113"/>
                    </a:cubicBezTo>
                    <a:cubicBezTo>
                      <a:pt x="187" y="111"/>
                      <a:pt x="190" y="111"/>
                      <a:pt x="192" y="112"/>
                    </a:cubicBezTo>
                    <a:cubicBezTo>
                      <a:pt x="195" y="113"/>
                      <a:pt x="196" y="115"/>
                      <a:pt x="196" y="118"/>
                    </a:cubicBezTo>
                    <a:cubicBezTo>
                      <a:pt x="196" y="190"/>
                      <a:pt x="196" y="190"/>
                      <a:pt x="196" y="190"/>
                    </a:cubicBezTo>
                    <a:cubicBezTo>
                      <a:pt x="196" y="191"/>
                      <a:pt x="196" y="193"/>
                      <a:pt x="195" y="194"/>
                    </a:cubicBezTo>
                    <a:close/>
                    <a:moveTo>
                      <a:pt x="60" y="94"/>
                    </a:moveTo>
                    <a:cubicBezTo>
                      <a:pt x="59" y="94"/>
                      <a:pt x="59" y="94"/>
                      <a:pt x="59" y="94"/>
                    </a:cubicBezTo>
                    <a:cubicBezTo>
                      <a:pt x="59" y="94"/>
                      <a:pt x="59" y="94"/>
                      <a:pt x="59" y="94"/>
                    </a:cubicBezTo>
                    <a:cubicBezTo>
                      <a:pt x="27" y="61"/>
                      <a:pt x="27" y="61"/>
                      <a:pt x="27" y="61"/>
                    </a:cubicBezTo>
                    <a:cubicBezTo>
                      <a:pt x="10" y="83"/>
                      <a:pt x="10" y="83"/>
                      <a:pt x="10" y="83"/>
                    </a:cubicBezTo>
                    <a:cubicBezTo>
                      <a:pt x="8" y="85"/>
                      <a:pt x="6" y="86"/>
                      <a:pt x="3" y="85"/>
                    </a:cubicBezTo>
                    <a:cubicBezTo>
                      <a:pt x="1" y="84"/>
                      <a:pt x="0" y="81"/>
                      <a:pt x="0" y="79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5"/>
                      <a:pt x="0" y="3"/>
                      <a:pt x="1" y="2"/>
                    </a:cubicBezTo>
                    <a:cubicBezTo>
                      <a:pt x="3" y="1"/>
                      <a:pt x="4" y="0"/>
                      <a:pt x="6" y="0"/>
                    </a:cubicBezTo>
                    <a:cubicBezTo>
                      <a:pt x="78" y="0"/>
                      <a:pt x="78" y="0"/>
                      <a:pt x="78" y="0"/>
                    </a:cubicBezTo>
                    <a:cubicBezTo>
                      <a:pt x="80" y="0"/>
                      <a:pt x="81" y="1"/>
                      <a:pt x="82" y="2"/>
                    </a:cubicBezTo>
                    <a:cubicBezTo>
                      <a:pt x="83" y="3"/>
                      <a:pt x="84" y="3"/>
                      <a:pt x="84" y="4"/>
                    </a:cubicBezTo>
                    <a:cubicBezTo>
                      <a:pt x="85" y="6"/>
                      <a:pt x="84" y="9"/>
                      <a:pt x="82" y="11"/>
                    </a:cubicBezTo>
                    <a:cubicBezTo>
                      <a:pt x="58" y="27"/>
                      <a:pt x="58" y="27"/>
                      <a:pt x="58" y="27"/>
                    </a:cubicBezTo>
                    <a:cubicBezTo>
                      <a:pt x="93" y="60"/>
                      <a:pt x="93" y="60"/>
                      <a:pt x="93" y="60"/>
                    </a:cubicBezTo>
                    <a:cubicBezTo>
                      <a:pt x="93" y="60"/>
                      <a:pt x="93" y="60"/>
                      <a:pt x="93" y="60"/>
                    </a:cubicBezTo>
                    <a:cubicBezTo>
                      <a:pt x="93" y="60"/>
                      <a:pt x="93" y="60"/>
                      <a:pt x="93" y="60"/>
                    </a:cubicBezTo>
                    <a:cubicBezTo>
                      <a:pt x="103" y="70"/>
                      <a:pt x="101" y="85"/>
                      <a:pt x="91" y="94"/>
                    </a:cubicBezTo>
                    <a:cubicBezTo>
                      <a:pt x="82" y="103"/>
                      <a:pt x="69" y="103"/>
                      <a:pt x="60" y="9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endParaRPr>
              </a:p>
            </p:txBody>
          </p:sp>
          <p:sp>
            <p:nvSpPr>
              <p:cNvPr id="83" name="Freeform 43"/>
              <p:cNvSpPr/>
              <p:nvPr/>
            </p:nvSpPr>
            <p:spPr bwMode="auto">
              <a:xfrm rot="5400000">
                <a:off x="-25225" y="6370726"/>
                <a:ext cx="449186" cy="412150"/>
              </a:xfrm>
              <a:custGeom>
                <a:avLst/>
                <a:gdLst>
                  <a:gd name="T0" fmla="*/ 253 w 473"/>
                  <a:gd name="T1" fmla="*/ 0 h 434"/>
                  <a:gd name="T2" fmla="*/ 0 w 473"/>
                  <a:gd name="T3" fmla="*/ 218 h 434"/>
                  <a:gd name="T4" fmla="*/ 253 w 473"/>
                  <a:gd name="T5" fmla="*/ 434 h 434"/>
                  <a:gd name="T6" fmla="*/ 253 w 473"/>
                  <a:gd name="T7" fmla="*/ 303 h 434"/>
                  <a:gd name="T8" fmla="*/ 473 w 473"/>
                  <a:gd name="T9" fmla="*/ 303 h 434"/>
                  <a:gd name="T10" fmla="*/ 473 w 473"/>
                  <a:gd name="T11" fmla="*/ 133 h 434"/>
                  <a:gd name="T12" fmla="*/ 253 w 473"/>
                  <a:gd name="T13" fmla="*/ 133 h 434"/>
                  <a:gd name="T14" fmla="*/ 253 w 473"/>
                  <a:gd name="T15" fmla="*/ 0 h 4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73" h="434">
                    <a:moveTo>
                      <a:pt x="253" y="0"/>
                    </a:moveTo>
                    <a:lnTo>
                      <a:pt x="0" y="218"/>
                    </a:lnTo>
                    <a:lnTo>
                      <a:pt x="253" y="434"/>
                    </a:lnTo>
                    <a:lnTo>
                      <a:pt x="253" y="303"/>
                    </a:lnTo>
                    <a:lnTo>
                      <a:pt x="473" y="303"/>
                    </a:lnTo>
                    <a:lnTo>
                      <a:pt x="473" y="133"/>
                    </a:lnTo>
                    <a:lnTo>
                      <a:pt x="253" y="133"/>
                    </a:lnTo>
                    <a:lnTo>
                      <a:pt x="25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endParaRPr>
              </a:p>
            </p:txBody>
          </p:sp>
          <p:sp>
            <p:nvSpPr>
              <p:cNvPr id="84" name="Freeform 44"/>
              <p:cNvSpPr/>
              <p:nvPr/>
            </p:nvSpPr>
            <p:spPr bwMode="auto">
              <a:xfrm>
                <a:off x="4080453" y="2254525"/>
                <a:ext cx="752475" cy="684213"/>
              </a:xfrm>
              <a:custGeom>
                <a:avLst/>
                <a:gdLst>
                  <a:gd name="T0" fmla="*/ 218 w 474"/>
                  <a:gd name="T1" fmla="*/ 0 h 431"/>
                  <a:gd name="T2" fmla="*/ 474 w 474"/>
                  <a:gd name="T3" fmla="*/ 215 h 431"/>
                  <a:gd name="T4" fmla="*/ 218 w 474"/>
                  <a:gd name="T5" fmla="*/ 431 h 431"/>
                  <a:gd name="T6" fmla="*/ 218 w 474"/>
                  <a:gd name="T7" fmla="*/ 303 h 431"/>
                  <a:gd name="T8" fmla="*/ 0 w 474"/>
                  <a:gd name="T9" fmla="*/ 303 h 431"/>
                  <a:gd name="T10" fmla="*/ 0 w 474"/>
                  <a:gd name="T11" fmla="*/ 130 h 431"/>
                  <a:gd name="T12" fmla="*/ 218 w 474"/>
                  <a:gd name="T13" fmla="*/ 130 h 431"/>
                  <a:gd name="T14" fmla="*/ 218 w 474"/>
                  <a:gd name="T15" fmla="*/ 0 h 4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74" h="431">
                    <a:moveTo>
                      <a:pt x="218" y="0"/>
                    </a:moveTo>
                    <a:lnTo>
                      <a:pt x="474" y="215"/>
                    </a:lnTo>
                    <a:lnTo>
                      <a:pt x="218" y="431"/>
                    </a:lnTo>
                    <a:lnTo>
                      <a:pt x="218" y="303"/>
                    </a:lnTo>
                    <a:lnTo>
                      <a:pt x="0" y="303"/>
                    </a:lnTo>
                    <a:lnTo>
                      <a:pt x="0" y="130"/>
                    </a:lnTo>
                    <a:lnTo>
                      <a:pt x="218" y="130"/>
                    </a:lnTo>
                    <a:lnTo>
                      <a:pt x="218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endParaRPr>
              </a:p>
            </p:txBody>
          </p:sp>
          <p:sp>
            <p:nvSpPr>
              <p:cNvPr id="85" name="Freeform 45"/>
              <p:cNvSpPr/>
              <p:nvPr/>
            </p:nvSpPr>
            <p:spPr bwMode="auto">
              <a:xfrm>
                <a:off x="3817097" y="230604"/>
                <a:ext cx="818640" cy="820397"/>
              </a:xfrm>
              <a:custGeom>
                <a:avLst/>
                <a:gdLst>
                  <a:gd name="T0" fmla="*/ 99 w 197"/>
                  <a:gd name="T1" fmla="*/ 197 h 197"/>
                  <a:gd name="T2" fmla="*/ 22 w 197"/>
                  <a:gd name="T3" fmla="*/ 160 h 197"/>
                  <a:gd name="T4" fmla="*/ 0 w 197"/>
                  <a:gd name="T5" fmla="*/ 174 h 197"/>
                  <a:gd name="T6" fmla="*/ 5 w 197"/>
                  <a:gd name="T7" fmla="*/ 92 h 197"/>
                  <a:gd name="T8" fmla="*/ 81 w 197"/>
                  <a:gd name="T9" fmla="*/ 123 h 197"/>
                  <a:gd name="T10" fmla="*/ 56 w 197"/>
                  <a:gd name="T11" fmla="*/ 138 h 197"/>
                  <a:gd name="T12" fmla="*/ 99 w 197"/>
                  <a:gd name="T13" fmla="*/ 157 h 197"/>
                  <a:gd name="T14" fmla="*/ 157 w 197"/>
                  <a:gd name="T15" fmla="*/ 99 h 197"/>
                  <a:gd name="T16" fmla="*/ 99 w 197"/>
                  <a:gd name="T17" fmla="*/ 40 h 197"/>
                  <a:gd name="T18" fmla="*/ 46 w 197"/>
                  <a:gd name="T19" fmla="*/ 74 h 197"/>
                  <a:gd name="T20" fmla="*/ 10 w 197"/>
                  <a:gd name="T21" fmla="*/ 57 h 197"/>
                  <a:gd name="T22" fmla="*/ 99 w 197"/>
                  <a:gd name="T23" fmla="*/ 0 h 197"/>
                  <a:gd name="T24" fmla="*/ 197 w 197"/>
                  <a:gd name="T25" fmla="*/ 99 h 197"/>
                  <a:gd name="T26" fmla="*/ 99 w 197"/>
                  <a:gd name="T27" fmla="*/ 197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7" h="197">
                    <a:moveTo>
                      <a:pt x="99" y="197"/>
                    </a:moveTo>
                    <a:cubicBezTo>
                      <a:pt x="68" y="197"/>
                      <a:pt x="40" y="183"/>
                      <a:pt x="22" y="160"/>
                    </a:cubicBezTo>
                    <a:cubicBezTo>
                      <a:pt x="0" y="174"/>
                      <a:pt x="0" y="174"/>
                      <a:pt x="0" y="174"/>
                    </a:cubicBezTo>
                    <a:cubicBezTo>
                      <a:pt x="5" y="92"/>
                      <a:pt x="5" y="92"/>
                      <a:pt x="5" y="92"/>
                    </a:cubicBezTo>
                    <a:cubicBezTo>
                      <a:pt x="81" y="123"/>
                      <a:pt x="81" y="123"/>
                      <a:pt x="81" y="123"/>
                    </a:cubicBezTo>
                    <a:cubicBezTo>
                      <a:pt x="56" y="138"/>
                      <a:pt x="56" y="138"/>
                      <a:pt x="56" y="138"/>
                    </a:cubicBezTo>
                    <a:cubicBezTo>
                      <a:pt x="67" y="150"/>
                      <a:pt x="82" y="157"/>
                      <a:pt x="99" y="157"/>
                    </a:cubicBezTo>
                    <a:cubicBezTo>
                      <a:pt x="131" y="157"/>
                      <a:pt x="157" y="131"/>
                      <a:pt x="157" y="99"/>
                    </a:cubicBezTo>
                    <a:cubicBezTo>
                      <a:pt x="157" y="66"/>
                      <a:pt x="131" y="40"/>
                      <a:pt x="99" y="40"/>
                    </a:cubicBezTo>
                    <a:cubicBezTo>
                      <a:pt x="75" y="40"/>
                      <a:pt x="55" y="54"/>
                      <a:pt x="46" y="74"/>
                    </a:cubicBezTo>
                    <a:cubicBezTo>
                      <a:pt x="10" y="57"/>
                      <a:pt x="10" y="57"/>
                      <a:pt x="10" y="57"/>
                    </a:cubicBezTo>
                    <a:cubicBezTo>
                      <a:pt x="25" y="24"/>
                      <a:pt x="60" y="0"/>
                      <a:pt x="99" y="0"/>
                    </a:cubicBezTo>
                    <a:cubicBezTo>
                      <a:pt x="153" y="0"/>
                      <a:pt x="197" y="44"/>
                      <a:pt x="197" y="99"/>
                    </a:cubicBezTo>
                    <a:cubicBezTo>
                      <a:pt x="197" y="153"/>
                      <a:pt x="153" y="197"/>
                      <a:pt x="99" y="19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endParaRPr>
              </a:p>
            </p:txBody>
          </p:sp>
          <p:sp>
            <p:nvSpPr>
              <p:cNvPr id="86" name="Freeform 46"/>
              <p:cNvSpPr>
                <a:spLocks noEditPoints="1"/>
              </p:cNvSpPr>
              <p:nvPr/>
            </p:nvSpPr>
            <p:spPr bwMode="auto">
              <a:xfrm>
                <a:off x="4444649" y="3022214"/>
                <a:ext cx="736600" cy="744538"/>
              </a:xfrm>
              <a:custGeom>
                <a:avLst/>
                <a:gdLst>
                  <a:gd name="T0" fmla="*/ 115 w 196"/>
                  <a:gd name="T1" fmla="*/ 73 h 198"/>
                  <a:gd name="T2" fmla="*/ 134 w 196"/>
                  <a:gd name="T3" fmla="*/ 56 h 198"/>
                  <a:gd name="T4" fmla="*/ 95 w 196"/>
                  <a:gd name="T5" fmla="*/ 40 h 198"/>
                  <a:gd name="T6" fmla="*/ 39 w 196"/>
                  <a:gd name="T7" fmla="*/ 83 h 198"/>
                  <a:gd name="T8" fmla="*/ 0 w 196"/>
                  <a:gd name="T9" fmla="*/ 73 h 198"/>
                  <a:gd name="T10" fmla="*/ 94 w 196"/>
                  <a:gd name="T11" fmla="*/ 0 h 198"/>
                  <a:gd name="T12" fmla="*/ 163 w 196"/>
                  <a:gd name="T13" fmla="*/ 29 h 198"/>
                  <a:gd name="T14" fmla="*/ 182 w 196"/>
                  <a:gd name="T15" fmla="*/ 13 h 198"/>
                  <a:gd name="T16" fmla="*/ 196 w 196"/>
                  <a:gd name="T17" fmla="*/ 95 h 198"/>
                  <a:gd name="T18" fmla="*/ 115 w 196"/>
                  <a:gd name="T19" fmla="*/ 73 h 198"/>
                  <a:gd name="T20" fmla="*/ 61 w 196"/>
                  <a:gd name="T21" fmla="*/ 142 h 198"/>
                  <a:gd name="T22" fmla="*/ 101 w 196"/>
                  <a:gd name="T23" fmla="*/ 158 h 198"/>
                  <a:gd name="T24" fmla="*/ 157 w 196"/>
                  <a:gd name="T25" fmla="*/ 115 h 198"/>
                  <a:gd name="T26" fmla="*/ 196 w 196"/>
                  <a:gd name="T27" fmla="*/ 125 h 198"/>
                  <a:gd name="T28" fmla="*/ 101 w 196"/>
                  <a:gd name="T29" fmla="*/ 198 h 198"/>
                  <a:gd name="T30" fmla="*/ 32 w 196"/>
                  <a:gd name="T31" fmla="*/ 169 h 198"/>
                  <a:gd name="T32" fmla="*/ 14 w 196"/>
                  <a:gd name="T33" fmla="*/ 185 h 198"/>
                  <a:gd name="T34" fmla="*/ 0 w 196"/>
                  <a:gd name="T35" fmla="*/ 103 h 198"/>
                  <a:gd name="T36" fmla="*/ 81 w 196"/>
                  <a:gd name="T37" fmla="*/ 125 h 198"/>
                  <a:gd name="T38" fmla="*/ 61 w 196"/>
                  <a:gd name="T39" fmla="*/ 142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96" h="198">
                    <a:moveTo>
                      <a:pt x="115" y="73"/>
                    </a:moveTo>
                    <a:cubicBezTo>
                      <a:pt x="134" y="56"/>
                      <a:pt x="134" y="56"/>
                      <a:pt x="134" y="56"/>
                    </a:cubicBezTo>
                    <a:cubicBezTo>
                      <a:pt x="124" y="48"/>
                      <a:pt x="109" y="40"/>
                      <a:pt x="95" y="40"/>
                    </a:cubicBezTo>
                    <a:cubicBezTo>
                      <a:pt x="68" y="40"/>
                      <a:pt x="45" y="58"/>
                      <a:pt x="39" y="83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11" y="31"/>
                      <a:pt x="49" y="0"/>
                      <a:pt x="94" y="0"/>
                    </a:cubicBezTo>
                    <a:cubicBezTo>
                      <a:pt x="120" y="0"/>
                      <a:pt x="146" y="13"/>
                      <a:pt x="163" y="29"/>
                    </a:cubicBezTo>
                    <a:cubicBezTo>
                      <a:pt x="182" y="13"/>
                      <a:pt x="182" y="13"/>
                      <a:pt x="182" y="13"/>
                    </a:cubicBezTo>
                    <a:cubicBezTo>
                      <a:pt x="196" y="95"/>
                      <a:pt x="196" y="95"/>
                      <a:pt x="196" y="95"/>
                    </a:cubicBezTo>
                    <a:lnTo>
                      <a:pt x="115" y="73"/>
                    </a:lnTo>
                    <a:close/>
                    <a:moveTo>
                      <a:pt x="61" y="142"/>
                    </a:moveTo>
                    <a:cubicBezTo>
                      <a:pt x="71" y="150"/>
                      <a:pt x="87" y="158"/>
                      <a:pt x="101" y="158"/>
                    </a:cubicBezTo>
                    <a:cubicBezTo>
                      <a:pt x="128" y="158"/>
                      <a:pt x="151" y="140"/>
                      <a:pt x="157" y="115"/>
                    </a:cubicBezTo>
                    <a:cubicBezTo>
                      <a:pt x="196" y="125"/>
                      <a:pt x="196" y="125"/>
                      <a:pt x="196" y="125"/>
                    </a:cubicBezTo>
                    <a:cubicBezTo>
                      <a:pt x="185" y="167"/>
                      <a:pt x="147" y="198"/>
                      <a:pt x="101" y="198"/>
                    </a:cubicBezTo>
                    <a:cubicBezTo>
                      <a:pt x="76" y="198"/>
                      <a:pt x="50" y="185"/>
                      <a:pt x="32" y="169"/>
                    </a:cubicBezTo>
                    <a:cubicBezTo>
                      <a:pt x="14" y="185"/>
                      <a:pt x="14" y="185"/>
                      <a:pt x="14" y="185"/>
                    </a:cubicBezTo>
                    <a:cubicBezTo>
                      <a:pt x="0" y="103"/>
                      <a:pt x="0" y="103"/>
                      <a:pt x="0" y="103"/>
                    </a:cubicBezTo>
                    <a:cubicBezTo>
                      <a:pt x="81" y="125"/>
                      <a:pt x="81" y="125"/>
                      <a:pt x="81" y="125"/>
                    </a:cubicBezTo>
                    <a:lnTo>
                      <a:pt x="61" y="14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endParaRPr>
              </a:p>
            </p:txBody>
          </p:sp>
          <p:sp>
            <p:nvSpPr>
              <p:cNvPr id="87" name="Freeform 53"/>
              <p:cNvSpPr>
                <a:spLocks noEditPoints="1"/>
              </p:cNvSpPr>
              <p:nvPr/>
            </p:nvSpPr>
            <p:spPr bwMode="auto">
              <a:xfrm rot="19348066">
                <a:off x="7332106" y="6335389"/>
                <a:ext cx="747712" cy="744538"/>
              </a:xfrm>
              <a:custGeom>
                <a:avLst/>
                <a:gdLst>
                  <a:gd name="T0" fmla="*/ 199 w 199"/>
                  <a:gd name="T1" fmla="*/ 99 h 198"/>
                  <a:gd name="T2" fmla="*/ 100 w 199"/>
                  <a:gd name="T3" fmla="*/ 0 h 198"/>
                  <a:gd name="T4" fmla="*/ 0 w 199"/>
                  <a:gd name="T5" fmla="*/ 99 h 198"/>
                  <a:gd name="T6" fmla="*/ 100 w 199"/>
                  <a:gd name="T7" fmla="*/ 198 h 198"/>
                  <a:gd name="T8" fmla="*/ 199 w 199"/>
                  <a:gd name="T9" fmla="*/ 99 h 198"/>
                  <a:gd name="T10" fmla="*/ 96 w 199"/>
                  <a:gd name="T11" fmla="*/ 120 h 198"/>
                  <a:gd name="T12" fmla="*/ 36 w 199"/>
                  <a:gd name="T13" fmla="*/ 120 h 198"/>
                  <a:gd name="T14" fmla="*/ 36 w 199"/>
                  <a:gd name="T15" fmla="*/ 76 h 198"/>
                  <a:gd name="T16" fmla="*/ 96 w 199"/>
                  <a:gd name="T17" fmla="*/ 76 h 198"/>
                  <a:gd name="T18" fmla="*/ 96 w 199"/>
                  <a:gd name="T19" fmla="*/ 40 h 198"/>
                  <a:gd name="T20" fmla="*/ 172 w 199"/>
                  <a:gd name="T21" fmla="*/ 98 h 198"/>
                  <a:gd name="T22" fmla="*/ 96 w 199"/>
                  <a:gd name="T23" fmla="*/ 157 h 198"/>
                  <a:gd name="T24" fmla="*/ 96 w 199"/>
                  <a:gd name="T25" fmla="*/ 120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99" h="198">
                    <a:moveTo>
                      <a:pt x="199" y="99"/>
                    </a:moveTo>
                    <a:cubicBezTo>
                      <a:pt x="199" y="44"/>
                      <a:pt x="154" y="0"/>
                      <a:pt x="100" y="0"/>
                    </a:cubicBezTo>
                    <a:cubicBezTo>
                      <a:pt x="45" y="0"/>
                      <a:pt x="0" y="44"/>
                      <a:pt x="0" y="99"/>
                    </a:cubicBezTo>
                    <a:cubicBezTo>
                      <a:pt x="0" y="154"/>
                      <a:pt x="45" y="198"/>
                      <a:pt x="100" y="198"/>
                    </a:cubicBezTo>
                    <a:cubicBezTo>
                      <a:pt x="154" y="198"/>
                      <a:pt x="199" y="154"/>
                      <a:pt x="199" y="99"/>
                    </a:cubicBezTo>
                    <a:close/>
                    <a:moveTo>
                      <a:pt x="96" y="120"/>
                    </a:moveTo>
                    <a:cubicBezTo>
                      <a:pt x="36" y="120"/>
                      <a:pt x="36" y="120"/>
                      <a:pt x="36" y="120"/>
                    </a:cubicBezTo>
                    <a:cubicBezTo>
                      <a:pt x="36" y="76"/>
                      <a:pt x="36" y="76"/>
                      <a:pt x="36" y="76"/>
                    </a:cubicBezTo>
                    <a:cubicBezTo>
                      <a:pt x="96" y="76"/>
                      <a:pt x="96" y="76"/>
                      <a:pt x="96" y="76"/>
                    </a:cubicBezTo>
                    <a:cubicBezTo>
                      <a:pt x="96" y="40"/>
                      <a:pt x="96" y="40"/>
                      <a:pt x="96" y="40"/>
                    </a:cubicBezTo>
                    <a:cubicBezTo>
                      <a:pt x="172" y="98"/>
                      <a:pt x="172" y="98"/>
                      <a:pt x="172" y="98"/>
                    </a:cubicBezTo>
                    <a:cubicBezTo>
                      <a:pt x="96" y="157"/>
                      <a:pt x="96" y="157"/>
                      <a:pt x="96" y="157"/>
                    </a:cubicBezTo>
                    <a:lnTo>
                      <a:pt x="96" y="12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endParaRPr>
              </a:p>
            </p:txBody>
          </p:sp>
          <p:sp>
            <p:nvSpPr>
              <p:cNvPr id="88" name="Freeform 54"/>
              <p:cNvSpPr>
                <a:spLocks noEditPoints="1"/>
              </p:cNvSpPr>
              <p:nvPr/>
            </p:nvSpPr>
            <p:spPr bwMode="auto">
              <a:xfrm>
                <a:off x="3828604" y="3850229"/>
                <a:ext cx="747712" cy="747713"/>
              </a:xfrm>
              <a:custGeom>
                <a:avLst/>
                <a:gdLst>
                  <a:gd name="T0" fmla="*/ 99 w 199"/>
                  <a:gd name="T1" fmla="*/ 0 h 199"/>
                  <a:gd name="T2" fmla="*/ 199 w 199"/>
                  <a:gd name="T3" fmla="*/ 100 h 199"/>
                  <a:gd name="T4" fmla="*/ 99 w 199"/>
                  <a:gd name="T5" fmla="*/ 199 h 199"/>
                  <a:gd name="T6" fmla="*/ 0 w 199"/>
                  <a:gd name="T7" fmla="*/ 100 h 199"/>
                  <a:gd name="T8" fmla="*/ 99 w 199"/>
                  <a:gd name="T9" fmla="*/ 0 h 199"/>
                  <a:gd name="T10" fmla="*/ 99 w 199"/>
                  <a:gd name="T11" fmla="*/ 166 h 199"/>
                  <a:gd name="T12" fmla="*/ 158 w 199"/>
                  <a:gd name="T13" fmla="*/ 129 h 199"/>
                  <a:gd name="T14" fmla="*/ 134 w 199"/>
                  <a:gd name="T15" fmla="*/ 118 h 199"/>
                  <a:gd name="T16" fmla="*/ 99 w 199"/>
                  <a:gd name="T17" fmla="*/ 140 h 199"/>
                  <a:gd name="T18" fmla="*/ 60 w 199"/>
                  <a:gd name="T19" fmla="*/ 101 h 199"/>
                  <a:gd name="T20" fmla="*/ 99 w 199"/>
                  <a:gd name="T21" fmla="*/ 63 h 199"/>
                  <a:gd name="T22" fmla="*/ 127 w 199"/>
                  <a:gd name="T23" fmla="*/ 75 h 199"/>
                  <a:gd name="T24" fmla="*/ 111 w 199"/>
                  <a:gd name="T25" fmla="*/ 85 h 199"/>
                  <a:gd name="T26" fmla="*/ 161 w 199"/>
                  <a:gd name="T27" fmla="*/ 105 h 199"/>
                  <a:gd name="T28" fmla="*/ 164 w 199"/>
                  <a:gd name="T29" fmla="*/ 51 h 199"/>
                  <a:gd name="T30" fmla="*/ 150 w 199"/>
                  <a:gd name="T31" fmla="*/ 61 h 199"/>
                  <a:gd name="T32" fmla="*/ 99 w 199"/>
                  <a:gd name="T33" fmla="*/ 36 h 199"/>
                  <a:gd name="T34" fmla="*/ 34 w 199"/>
                  <a:gd name="T35" fmla="*/ 101 h 199"/>
                  <a:gd name="T36" fmla="*/ 99 w 199"/>
                  <a:gd name="T37" fmla="*/ 166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99" h="199">
                    <a:moveTo>
                      <a:pt x="99" y="0"/>
                    </a:moveTo>
                    <a:cubicBezTo>
                      <a:pt x="154" y="0"/>
                      <a:pt x="199" y="45"/>
                      <a:pt x="199" y="100"/>
                    </a:cubicBezTo>
                    <a:cubicBezTo>
                      <a:pt x="199" y="154"/>
                      <a:pt x="154" y="199"/>
                      <a:pt x="99" y="199"/>
                    </a:cubicBezTo>
                    <a:cubicBezTo>
                      <a:pt x="45" y="199"/>
                      <a:pt x="0" y="154"/>
                      <a:pt x="0" y="100"/>
                    </a:cubicBezTo>
                    <a:cubicBezTo>
                      <a:pt x="0" y="45"/>
                      <a:pt x="45" y="0"/>
                      <a:pt x="99" y="0"/>
                    </a:cubicBezTo>
                    <a:close/>
                    <a:moveTo>
                      <a:pt x="99" y="166"/>
                    </a:moveTo>
                    <a:cubicBezTo>
                      <a:pt x="125" y="166"/>
                      <a:pt x="147" y="151"/>
                      <a:pt x="158" y="129"/>
                    </a:cubicBezTo>
                    <a:cubicBezTo>
                      <a:pt x="134" y="118"/>
                      <a:pt x="134" y="118"/>
                      <a:pt x="134" y="118"/>
                    </a:cubicBezTo>
                    <a:cubicBezTo>
                      <a:pt x="128" y="131"/>
                      <a:pt x="114" y="140"/>
                      <a:pt x="99" y="140"/>
                    </a:cubicBezTo>
                    <a:cubicBezTo>
                      <a:pt x="78" y="140"/>
                      <a:pt x="60" y="123"/>
                      <a:pt x="60" y="101"/>
                    </a:cubicBezTo>
                    <a:cubicBezTo>
                      <a:pt x="60" y="80"/>
                      <a:pt x="78" y="63"/>
                      <a:pt x="99" y="63"/>
                    </a:cubicBezTo>
                    <a:cubicBezTo>
                      <a:pt x="110" y="63"/>
                      <a:pt x="120" y="67"/>
                      <a:pt x="127" y="75"/>
                    </a:cubicBezTo>
                    <a:cubicBezTo>
                      <a:pt x="111" y="85"/>
                      <a:pt x="111" y="85"/>
                      <a:pt x="111" y="85"/>
                    </a:cubicBezTo>
                    <a:cubicBezTo>
                      <a:pt x="161" y="105"/>
                      <a:pt x="161" y="105"/>
                      <a:pt x="161" y="105"/>
                    </a:cubicBezTo>
                    <a:cubicBezTo>
                      <a:pt x="164" y="51"/>
                      <a:pt x="164" y="51"/>
                      <a:pt x="164" y="51"/>
                    </a:cubicBezTo>
                    <a:cubicBezTo>
                      <a:pt x="150" y="61"/>
                      <a:pt x="150" y="61"/>
                      <a:pt x="150" y="61"/>
                    </a:cubicBezTo>
                    <a:cubicBezTo>
                      <a:pt x="138" y="46"/>
                      <a:pt x="119" y="36"/>
                      <a:pt x="99" y="36"/>
                    </a:cubicBezTo>
                    <a:cubicBezTo>
                      <a:pt x="63" y="36"/>
                      <a:pt x="34" y="65"/>
                      <a:pt x="34" y="101"/>
                    </a:cubicBezTo>
                    <a:cubicBezTo>
                      <a:pt x="34" y="137"/>
                      <a:pt x="63" y="166"/>
                      <a:pt x="99" y="16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endParaRPr>
              </a:p>
            </p:txBody>
          </p:sp>
          <p:sp>
            <p:nvSpPr>
              <p:cNvPr id="89" name="Freeform 55"/>
              <p:cNvSpPr>
                <a:spLocks noEditPoints="1"/>
              </p:cNvSpPr>
              <p:nvPr/>
            </p:nvSpPr>
            <p:spPr bwMode="auto">
              <a:xfrm>
                <a:off x="8325894" y="1673386"/>
                <a:ext cx="657322" cy="658718"/>
              </a:xfrm>
              <a:custGeom>
                <a:avLst/>
                <a:gdLst>
                  <a:gd name="T0" fmla="*/ 100 w 199"/>
                  <a:gd name="T1" fmla="*/ 0 h 199"/>
                  <a:gd name="T2" fmla="*/ 199 w 199"/>
                  <a:gd name="T3" fmla="*/ 100 h 199"/>
                  <a:gd name="T4" fmla="*/ 100 w 199"/>
                  <a:gd name="T5" fmla="*/ 199 h 199"/>
                  <a:gd name="T6" fmla="*/ 0 w 199"/>
                  <a:gd name="T7" fmla="*/ 100 h 199"/>
                  <a:gd name="T8" fmla="*/ 100 w 199"/>
                  <a:gd name="T9" fmla="*/ 0 h 199"/>
                  <a:gd name="T10" fmla="*/ 156 w 199"/>
                  <a:gd name="T11" fmla="*/ 41 h 199"/>
                  <a:gd name="T12" fmla="*/ 144 w 199"/>
                  <a:gd name="T13" fmla="*/ 52 h 199"/>
                  <a:gd name="T14" fmla="*/ 97 w 199"/>
                  <a:gd name="T15" fmla="*/ 33 h 199"/>
                  <a:gd name="T16" fmla="*/ 33 w 199"/>
                  <a:gd name="T17" fmla="*/ 83 h 199"/>
                  <a:gd name="T18" fmla="*/ 59 w 199"/>
                  <a:gd name="T19" fmla="*/ 89 h 199"/>
                  <a:gd name="T20" fmla="*/ 97 w 199"/>
                  <a:gd name="T21" fmla="*/ 60 h 199"/>
                  <a:gd name="T22" fmla="*/ 124 w 199"/>
                  <a:gd name="T23" fmla="*/ 71 h 199"/>
                  <a:gd name="T24" fmla="*/ 111 w 199"/>
                  <a:gd name="T25" fmla="*/ 82 h 199"/>
                  <a:gd name="T26" fmla="*/ 166 w 199"/>
                  <a:gd name="T27" fmla="*/ 97 h 199"/>
                  <a:gd name="T28" fmla="*/ 156 w 199"/>
                  <a:gd name="T29" fmla="*/ 41 h 199"/>
                  <a:gd name="T30" fmla="*/ 42 w 199"/>
                  <a:gd name="T31" fmla="*/ 159 h 199"/>
                  <a:gd name="T32" fmla="*/ 55 w 199"/>
                  <a:gd name="T33" fmla="*/ 148 h 199"/>
                  <a:gd name="T34" fmla="*/ 102 w 199"/>
                  <a:gd name="T35" fmla="*/ 168 h 199"/>
                  <a:gd name="T36" fmla="*/ 166 w 199"/>
                  <a:gd name="T37" fmla="*/ 118 h 199"/>
                  <a:gd name="T38" fmla="*/ 140 w 199"/>
                  <a:gd name="T39" fmla="*/ 111 h 199"/>
                  <a:gd name="T40" fmla="*/ 101 w 199"/>
                  <a:gd name="T41" fmla="*/ 140 h 199"/>
                  <a:gd name="T42" fmla="*/ 74 w 199"/>
                  <a:gd name="T43" fmla="*/ 129 h 199"/>
                  <a:gd name="T44" fmla="*/ 87 w 199"/>
                  <a:gd name="T45" fmla="*/ 118 h 199"/>
                  <a:gd name="T46" fmla="*/ 32 w 199"/>
                  <a:gd name="T47" fmla="*/ 103 h 199"/>
                  <a:gd name="T48" fmla="*/ 42 w 199"/>
                  <a:gd name="T49" fmla="*/ 159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99" h="199">
                    <a:moveTo>
                      <a:pt x="100" y="0"/>
                    </a:moveTo>
                    <a:cubicBezTo>
                      <a:pt x="154" y="0"/>
                      <a:pt x="199" y="45"/>
                      <a:pt x="199" y="100"/>
                    </a:cubicBezTo>
                    <a:cubicBezTo>
                      <a:pt x="199" y="154"/>
                      <a:pt x="154" y="199"/>
                      <a:pt x="100" y="199"/>
                    </a:cubicBezTo>
                    <a:cubicBezTo>
                      <a:pt x="45" y="199"/>
                      <a:pt x="0" y="154"/>
                      <a:pt x="0" y="100"/>
                    </a:cubicBezTo>
                    <a:cubicBezTo>
                      <a:pt x="0" y="45"/>
                      <a:pt x="45" y="0"/>
                      <a:pt x="100" y="0"/>
                    </a:cubicBezTo>
                    <a:close/>
                    <a:moveTo>
                      <a:pt x="156" y="41"/>
                    </a:moveTo>
                    <a:cubicBezTo>
                      <a:pt x="144" y="52"/>
                      <a:pt x="144" y="52"/>
                      <a:pt x="144" y="52"/>
                    </a:cubicBezTo>
                    <a:cubicBezTo>
                      <a:pt x="132" y="41"/>
                      <a:pt x="114" y="33"/>
                      <a:pt x="97" y="33"/>
                    </a:cubicBezTo>
                    <a:cubicBezTo>
                      <a:pt x="66" y="33"/>
                      <a:pt x="40" y="54"/>
                      <a:pt x="33" y="83"/>
                    </a:cubicBezTo>
                    <a:cubicBezTo>
                      <a:pt x="59" y="89"/>
                      <a:pt x="59" y="89"/>
                      <a:pt x="59" y="89"/>
                    </a:cubicBezTo>
                    <a:cubicBezTo>
                      <a:pt x="63" y="72"/>
                      <a:pt x="79" y="60"/>
                      <a:pt x="97" y="60"/>
                    </a:cubicBezTo>
                    <a:cubicBezTo>
                      <a:pt x="106" y="60"/>
                      <a:pt x="117" y="65"/>
                      <a:pt x="124" y="71"/>
                    </a:cubicBezTo>
                    <a:cubicBezTo>
                      <a:pt x="111" y="82"/>
                      <a:pt x="111" y="82"/>
                      <a:pt x="111" y="82"/>
                    </a:cubicBezTo>
                    <a:cubicBezTo>
                      <a:pt x="166" y="97"/>
                      <a:pt x="166" y="97"/>
                      <a:pt x="166" y="97"/>
                    </a:cubicBezTo>
                    <a:lnTo>
                      <a:pt x="156" y="41"/>
                    </a:lnTo>
                    <a:close/>
                    <a:moveTo>
                      <a:pt x="42" y="159"/>
                    </a:moveTo>
                    <a:cubicBezTo>
                      <a:pt x="55" y="148"/>
                      <a:pt x="55" y="148"/>
                      <a:pt x="55" y="148"/>
                    </a:cubicBezTo>
                    <a:cubicBezTo>
                      <a:pt x="66" y="159"/>
                      <a:pt x="84" y="168"/>
                      <a:pt x="102" y="168"/>
                    </a:cubicBezTo>
                    <a:cubicBezTo>
                      <a:pt x="133" y="168"/>
                      <a:pt x="159" y="146"/>
                      <a:pt x="166" y="118"/>
                    </a:cubicBezTo>
                    <a:cubicBezTo>
                      <a:pt x="140" y="111"/>
                      <a:pt x="140" y="111"/>
                      <a:pt x="140" y="111"/>
                    </a:cubicBezTo>
                    <a:cubicBezTo>
                      <a:pt x="135" y="128"/>
                      <a:pt x="120" y="140"/>
                      <a:pt x="101" y="140"/>
                    </a:cubicBezTo>
                    <a:cubicBezTo>
                      <a:pt x="92" y="140"/>
                      <a:pt x="81" y="135"/>
                      <a:pt x="74" y="129"/>
                    </a:cubicBezTo>
                    <a:cubicBezTo>
                      <a:pt x="87" y="118"/>
                      <a:pt x="87" y="118"/>
                      <a:pt x="87" y="118"/>
                    </a:cubicBezTo>
                    <a:cubicBezTo>
                      <a:pt x="32" y="103"/>
                      <a:pt x="32" y="103"/>
                      <a:pt x="32" y="103"/>
                    </a:cubicBezTo>
                    <a:lnTo>
                      <a:pt x="42" y="15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endParaRPr>
              </a:p>
            </p:txBody>
          </p:sp>
          <p:sp>
            <p:nvSpPr>
              <p:cNvPr id="90" name="Freeform 56"/>
              <p:cNvSpPr/>
              <p:nvPr/>
            </p:nvSpPr>
            <p:spPr bwMode="auto">
              <a:xfrm rot="18910795">
                <a:off x="2690391" y="6034669"/>
                <a:ext cx="754062" cy="741363"/>
              </a:xfrm>
              <a:custGeom>
                <a:avLst/>
                <a:gdLst>
                  <a:gd name="T0" fmla="*/ 234 w 475"/>
                  <a:gd name="T1" fmla="*/ 0 h 467"/>
                  <a:gd name="T2" fmla="*/ 78 w 475"/>
                  <a:gd name="T3" fmla="*/ 157 h 467"/>
                  <a:gd name="T4" fmla="*/ 78 w 475"/>
                  <a:gd name="T5" fmla="*/ 157 h 467"/>
                  <a:gd name="T6" fmla="*/ 0 w 475"/>
                  <a:gd name="T7" fmla="*/ 235 h 467"/>
                  <a:gd name="T8" fmla="*/ 0 w 475"/>
                  <a:gd name="T9" fmla="*/ 235 h 467"/>
                  <a:gd name="T10" fmla="*/ 0 w 475"/>
                  <a:gd name="T11" fmla="*/ 235 h 467"/>
                  <a:gd name="T12" fmla="*/ 78 w 475"/>
                  <a:gd name="T13" fmla="*/ 311 h 467"/>
                  <a:gd name="T14" fmla="*/ 78 w 475"/>
                  <a:gd name="T15" fmla="*/ 311 h 467"/>
                  <a:gd name="T16" fmla="*/ 234 w 475"/>
                  <a:gd name="T17" fmla="*/ 467 h 467"/>
                  <a:gd name="T18" fmla="*/ 312 w 475"/>
                  <a:gd name="T19" fmla="*/ 389 h 467"/>
                  <a:gd name="T20" fmla="*/ 210 w 475"/>
                  <a:gd name="T21" fmla="*/ 290 h 467"/>
                  <a:gd name="T22" fmla="*/ 475 w 475"/>
                  <a:gd name="T23" fmla="*/ 290 h 467"/>
                  <a:gd name="T24" fmla="*/ 475 w 475"/>
                  <a:gd name="T25" fmla="*/ 185 h 467"/>
                  <a:gd name="T26" fmla="*/ 210 w 475"/>
                  <a:gd name="T27" fmla="*/ 185 h 467"/>
                  <a:gd name="T28" fmla="*/ 312 w 475"/>
                  <a:gd name="T29" fmla="*/ 79 h 467"/>
                  <a:gd name="T30" fmla="*/ 234 w 475"/>
                  <a:gd name="T31" fmla="*/ 0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75" h="467">
                    <a:moveTo>
                      <a:pt x="234" y="0"/>
                    </a:moveTo>
                    <a:lnTo>
                      <a:pt x="78" y="157"/>
                    </a:lnTo>
                    <a:lnTo>
                      <a:pt x="78" y="157"/>
                    </a:lnTo>
                    <a:lnTo>
                      <a:pt x="0" y="235"/>
                    </a:lnTo>
                    <a:lnTo>
                      <a:pt x="0" y="235"/>
                    </a:lnTo>
                    <a:lnTo>
                      <a:pt x="0" y="235"/>
                    </a:lnTo>
                    <a:lnTo>
                      <a:pt x="78" y="311"/>
                    </a:lnTo>
                    <a:lnTo>
                      <a:pt x="78" y="311"/>
                    </a:lnTo>
                    <a:lnTo>
                      <a:pt x="234" y="467"/>
                    </a:lnTo>
                    <a:lnTo>
                      <a:pt x="312" y="389"/>
                    </a:lnTo>
                    <a:lnTo>
                      <a:pt x="210" y="290"/>
                    </a:lnTo>
                    <a:lnTo>
                      <a:pt x="475" y="290"/>
                    </a:lnTo>
                    <a:lnTo>
                      <a:pt x="475" y="185"/>
                    </a:lnTo>
                    <a:lnTo>
                      <a:pt x="210" y="185"/>
                    </a:lnTo>
                    <a:lnTo>
                      <a:pt x="312" y="79"/>
                    </a:lnTo>
                    <a:lnTo>
                      <a:pt x="23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endParaRPr>
              </a:p>
            </p:txBody>
          </p:sp>
          <p:sp>
            <p:nvSpPr>
              <p:cNvPr id="91" name="Freeform 57"/>
              <p:cNvSpPr/>
              <p:nvPr/>
            </p:nvSpPr>
            <p:spPr bwMode="auto">
              <a:xfrm rot="19087588">
                <a:off x="6787785" y="5023960"/>
                <a:ext cx="747712" cy="741363"/>
              </a:xfrm>
              <a:custGeom>
                <a:avLst/>
                <a:gdLst>
                  <a:gd name="T0" fmla="*/ 237 w 471"/>
                  <a:gd name="T1" fmla="*/ 0 h 467"/>
                  <a:gd name="T2" fmla="*/ 393 w 471"/>
                  <a:gd name="T3" fmla="*/ 157 h 467"/>
                  <a:gd name="T4" fmla="*/ 393 w 471"/>
                  <a:gd name="T5" fmla="*/ 157 h 467"/>
                  <a:gd name="T6" fmla="*/ 471 w 471"/>
                  <a:gd name="T7" fmla="*/ 235 h 467"/>
                  <a:gd name="T8" fmla="*/ 471 w 471"/>
                  <a:gd name="T9" fmla="*/ 235 h 467"/>
                  <a:gd name="T10" fmla="*/ 471 w 471"/>
                  <a:gd name="T11" fmla="*/ 235 h 467"/>
                  <a:gd name="T12" fmla="*/ 393 w 471"/>
                  <a:gd name="T13" fmla="*/ 311 h 467"/>
                  <a:gd name="T14" fmla="*/ 393 w 471"/>
                  <a:gd name="T15" fmla="*/ 311 h 467"/>
                  <a:gd name="T16" fmla="*/ 237 w 471"/>
                  <a:gd name="T17" fmla="*/ 467 h 467"/>
                  <a:gd name="T18" fmla="*/ 161 w 471"/>
                  <a:gd name="T19" fmla="*/ 389 h 467"/>
                  <a:gd name="T20" fmla="*/ 260 w 471"/>
                  <a:gd name="T21" fmla="*/ 290 h 467"/>
                  <a:gd name="T22" fmla="*/ 0 w 471"/>
                  <a:gd name="T23" fmla="*/ 290 h 467"/>
                  <a:gd name="T24" fmla="*/ 0 w 471"/>
                  <a:gd name="T25" fmla="*/ 185 h 467"/>
                  <a:gd name="T26" fmla="*/ 260 w 471"/>
                  <a:gd name="T27" fmla="*/ 185 h 467"/>
                  <a:gd name="T28" fmla="*/ 161 w 471"/>
                  <a:gd name="T29" fmla="*/ 79 h 467"/>
                  <a:gd name="T30" fmla="*/ 237 w 471"/>
                  <a:gd name="T31" fmla="*/ 0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71" h="467">
                    <a:moveTo>
                      <a:pt x="237" y="0"/>
                    </a:moveTo>
                    <a:lnTo>
                      <a:pt x="393" y="157"/>
                    </a:lnTo>
                    <a:lnTo>
                      <a:pt x="393" y="157"/>
                    </a:lnTo>
                    <a:lnTo>
                      <a:pt x="471" y="235"/>
                    </a:lnTo>
                    <a:lnTo>
                      <a:pt x="471" y="235"/>
                    </a:lnTo>
                    <a:lnTo>
                      <a:pt x="471" y="235"/>
                    </a:lnTo>
                    <a:lnTo>
                      <a:pt x="393" y="311"/>
                    </a:lnTo>
                    <a:lnTo>
                      <a:pt x="393" y="311"/>
                    </a:lnTo>
                    <a:lnTo>
                      <a:pt x="237" y="467"/>
                    </a:lnTo>
                    <a:lnTo>
                      <a:pt x="161" y="389"/>
                    </a:lnTo>
                    <a:lnTo>
                      <a:pt x="260" y="290"/>
                    </a:lnTo>
                    <a:lnTo>
                      <a:pt x="0" y="290"/>
                    </a:lnTo>
                    <a:lnTo>
                      <a:pt x="0" y="185"/>
                    </a:lnTo>
                    <a:lnTo>
                      <a:pt x="260" y="185"/>
                    </a:lnTo>
                    <a:lnTo>
                      <a:pt x="161" y="79"/>
                    </a:lnTo>
                    <a:lnTo>
                      <a:pt x="23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endParaRPr>
              </a:p>
            </p:txBody>
          </p:sp>
          <p:sp>
            <p:nvSpPr>
              <p:cNvPr id="92" name="Freeform 60"/>
              <p:cNvSpPr>
                <a:spLocks noEditPoints="1"/>
              </p:cNvSpPr>
              <p:nvPr/>
            </p:nvSpPr>
            <p:spPr bwMode="auto">
              <a:xfrm>
                <a:off x="3689873" y="3022504"/>
                <a:ext cx="584398" cy="616937"/>
              </a:xfrm>
              <a:custGeom>
                <a:avLst/>
                <a:gdLst>
                  <a:gd name="T0" fmla="*/ 239 w 449"/>
                  <a:gd name="T1" fmla="*/ 190 h 474"/>
                  <a:gd name="T2" fmla="*/ 286 w 449"/>
                  <a:gd name="T3" fmla="*/ 237 h 474"/>
                  <a:gd name="T4" fmla="*/ 49 w 449"/>
                  <a:gd name="T5" fmla="*/ 474 h 474"/>
                  <a:gd name="T6" fmla="*/ 0 w 449"/>
                  <a:gd name="T7" fmla="*/ 427 h 474"/>
                  <a:gd name="T8" fmla="*/ 191 w 449"/>
                  <a:gd name="T9" fmla="*/ 237 h 474"/>
                  <a:gd name="T10" fmla="*/ 0 w 449"/>
                  <a:gd name="T11" fmla="*/ 47 h 474"/>
                  <a:gd name="T12" fmla="*/ 47 w 449"/>
                  <a:gd name="T13" fmla="*/ 0 h 474"/>
                  <a:gd name="T14" fmla="*/ 239 w 449"/>
                  <a:gd name="T15" fmla="*/ 190 h 474"/>
                  <a:gd name="T16" fmla="*/ 239 w 449"/>
                  <a:gd name="T17" fmla="*/ 190 h 474"/>
                  <a:gd name="T18" fmla="*/ 355 w 449"/>
                  <a:gd name="T19" fmla="*/ 237 h 474"/>
                  <a:gd name="T20" fmla="*/ 165 w 449"/>
                  <a:gd name="T21" fmla="*/ 47 h 474"/>
                  <a:gd name="T22" fmla="*/ 213 w 449"/>
                  <a:gd name="T23" fmla="*/ 0 h 474"/>
                  <a:gd name="T24" fmla="*/ 402 w 449"/>
                  <a:gd name="T25" fmla="*/ 190 h 474"/>
                  <a:gd name="T26" fmla="*/ 402 w 449"/>
                  <a:gd name="T27" fmla="*/ 190 h 474"/>
                  <a:gd name="T28" fmla="*/ 449 w 449"/>
                  <a:gd name="T29" fmla="*/ 237 h 474"/>
                  <a:gd name="T30" fmla="*/ 213 w 449"/>
                  <a:gd name="T31" fmla="*/ 474 h 474"/>
                  <a:gd name="T32" fmla="*/ 165 w 449"/>
                  <a:gd name="T33" fmla="*/ 427 h 474"/>
                  <a:gd name="T34" fmla="*/ 355 w 449"/>
                  <a:gd name="T35" fmla="*/ 237 h 4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49" h="474">
                    <a:moveTo>
                      <a:pt x="239" y="190"/>
                    </a:moveTo>
                    <a:lnTo>
                      <a:pt x="286" y="237"/>
                    </a:lnTo>
                    <a:lnTo>
                      <a:pt x="49" y="474"/>
                    </a:lnTo>
                    <a:lnTo>
                      <a:pt x="0" y="427"/>
                    </a:lnTo>
                    <a:lnTo>
                      <a:pt x="191" y="237"/>
                    </a:lnTo>
                    <a:lnTo>
                      <a:pt x="0" y="47"/>
                    </a:lnTo>
                    <a:lnTo>
                      <a:pt x="47" y="0"/>
                    </a:lnTo>
                    <a:lnTo>
                      <a:pt x="239" y="190"/>
                    </a:lnTo>
                    <a:lnTo>
                      <a:pt x="239" y="190"/>
                    </a:lnTo>
                    <a:close/>
                    <a:moveTo>
                      <a:pt x="355" y="237"/>
                    </a:moveTo>
                    <a:lnTo>
                      <a:pt x="165" y="47"/>
                    </a:lnTo>
                    <a:lnTo>
                      <a:pt x="213" y="0"/>
                    </a:lnTo>
                    <a:lnTo>
                      <a:pt x="402" y="190"/>
                    </a:lnTo>
                    <a:lnTo>
                      <a:pt x="402" y="190"/>
                    </a:lnTo>
                    <a:lnTo>
                      <a:pt x="449" y="237"/>
                    </a:lnTo>
                    <a:lnTo>
                      <a:pt x="213" y="474"/>
                    </a:lnTo>
                    <a:lnTo>
                      <a:pt x="165" y="427"/>
                    </a:lnTo>
                    <a:lnTo>
                      <a:pt x="355" y="23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endParaRPr>
              </a:p>
            </p:txBody>
          </p:sp>
          <p:sp>
            <p:nvSpPr>
              <p:cNvPr id="93" name="Freeform 63"/>
              <p:cNvSpPr>
                <a:spLocks noEditPoints="1"/>
              </p:cNvSpPr>
              <p:nvPr/>
            </p:nvSpPr>
            <p:spPr bwMode="auto">
              <a:xfrm>
                <a:off x="7486273" y="5423424"/>
                <a:ext cx="742950" cy="744538"/>
              </a:xfrm>
              <a:custGeom>
                <a:avLst/>
                <a:gdLst>
                  <a:gd name="T0" fmla="*/ 99 w 198"/>
                  <a:gd name="T1" fmla="*/ 0 h 198"/>
                  <a:gd name="T2" fmla="*/ 0 w 198"/>
                  <a:gd name="T3" fmla="*/ 99 h 198"/>
                  <a:gd name="T4" fmla="*/ 99 w 198"/>
                  <a:gd name="T5" fmla="*/ 198 h 198"/>
                  <a:gd name="T6" fmla="*/ 198 w 198"/>
                  <a:gd name="T7" fmla="*/ 99 h 198"/>
                  <a:gd name="T8" fmla="*/ 99 w 198"/>
                  <a:gd name="T9" fmla="*/ 0 h 198"/>
                  <a:gd name="T10" fmla="*/ 151 w 198"/>
                  <a:gd name="T11" fmla="*/ 159 h 198"/>
                  <a:gd name="T12" fmla="*/ 146 w 198"/>
                  <a:gd name="T13" fmla="*/ 164 h 198"/>
                  <a:gd name="T14" fmla="*/ 54 w 198"/>
                  <a:gd name="T15" fmla="*/ 164 h 198"/>
                  <a:gd name="T16" fmla="*/ 49 w 198"/>
                  <a:gd name="T17" fmla="*/ 159 h 198"/>
                  <a:gd name="T18" fmla="*/ 49 w 198"/>
                  <a:gd name="T19" fmla="*/ 149 h 198"/>
                  <a:gd name="T20" fmla="*/ 54 w 198"/>
                  <a:gd name="T21" fmla="*/ 144 h 198"/>
                  <a:gd name="T22" fmla="*/ 146 w 198"/>
                  <a:gd name="T23" fmla="*/ 144 h 198"/>
                  <a:gd name="T24" fmla="*/ 151 w 198"/>
                  <a:gd name="T25" fmla="*/ 149 h 198"/>
                  <a:gd name="T26" fmla="*/ 151 w 198"/>
                  <a:gd name="T27" fmla="*/ 159 h 198"/>
                  <a:gd name="T28" fmla="*/ 100 w 198"/>
                  <a:gd name="T29" fmla="*/ 134 h 198"/>
                  <a:gd name="T30" fmla="*/ 48 w 198"/>
                  <a:gd name="T31" fmla="*/ 76 h 198"/>
                  <a:gd name="T32" fmla="*/ 75 w 198"/>
                  <a:gd name="T33" fmla="*/ 76 h 198"/>
                  <a:gd name="T34" fmla="*/ 75 w 198"/>
                  <a:gd name="T35" fmla="*/ 28 h 198"/>
                  <a:gd name="T36" fmla="*/ 123 w 198"/>
                  <a:gd name="T37" fmla="*/ 28 h 198"/>
                  <a:gd name="T38" fmla="*/ 123 w 198"/>
                  <a:gd name="T39" fmla="*/ 76 h 198"/>
                  <a:gd name="T40" fmla="*/ 152 w 198"/>
                  <a:gd name="T41" fmla="*/ 76 h 198"/>
                  <a:gd name="T42" fmla="*/ 100 w 198"/>
                  <a:gd name="T43" fmla="*/ 134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98" h="198">
                    <a:moveTo>
                      <a:pt x="99" y="0"/>
                    </a:moveTo>
                    <a:cubicBezTo>
                      <a:pt x="44" y="0"/>
                      <a:pt x="0" y="44"/>
                      <a:pt x="0" y="99"/>
                    </a:cubicBezTo>
                    <a:cubicBezTo>
                      <a:pt x="0" y="154"/>
                      <a:pt x="44" y="198"/>
                      <a:pt x="99" y="198"/>
                    </a:cubicBezTo>
                    <a:cubicBezTo>
                      <a:pt x="154" y="198"/>
                      <a:pt x="198" y="154"/>
                      <a:pt x="198" y="99"/>
                    </a:cubicBezTo>
                    <a:cubicBezTo>
                      <a:pt x="198" y="44"/>
                      <a:pt x="154" y="0"/>
                      <a:pt x="99" y="0"/>
                    </a:cubicBezTo>
                    <a:close/>
                    <a:moveTo>
                      <a:pt x="151" y="159"/>
                    </a:moveTo>
                    <a:cubicBezTo>
                      <a:pt x="151" y="162"/>
                      <a:pt x="149" y="164"/>
                      <a:pt x="146" y="164"/>
                    </a:cubicBezTo>
                    <a:cubicBezTo>
                      <a:pt x="54" y="164"/>
                      <a:pt x="54" y="164"/>
                      <a:pt x="54" y="164"/>
                    </a:cubicBezTo>
                    <a:cubicBezTo>
                      <a:pt x="51" y="164"/>
                      <a:pt x="49" y="162"/>
                      <a:pt x="49" y="159"/>
                    </a:cubicBezTo>
                    <a:cubicBezTo>
                      <a:pt x="49" y="149"/>
                      <a:pt x="49" y="149"/>
                      <a:pt x="49" y="149"/>
                    </a:cubicBezTo>
                    <a:cubicBezTo>
                      <a:pt x="49" y="146"/>
                      <a:pt x="51" y="144"/>
                      <a:pt x="54" y="144"/>
                    </a:cubicBezTo>
                    <a:cubicBezTo>
                      <a:pt x="146" y="144"/>
                      <a:pt x="146" y="144"/>
                      <a:pt x="146" y="144"/>
                    </a:cubicBezTo>
                    <a:cubicBezTo>
                      <a:pt x="149" y="144"/>
                      <a:pt x="151" y="146"/>
                      <a:pt x="151" y="149"/>
                    </a:cubicBezTo>
                    <a:lnTo>
                      <a:pt x="151" y="159"/>
                    </a:lnTo>
                    <a:close/>
                    <a:moveTo>
                      <a:pt x="100" y="134"/>
                    </a:moveTo>
                    <a:cubicBezTo>
                      <a:pt x="48" y="76"/>
                      <a:pt x="48" y="76"/>
                      <a:pt x="48" y="76"/>
                    </a:cubicBezTo>
                    <a:cubicBezTo>
                      <a:pt x="75" y="76"/>
                      <a:pt x="75" y="76"/>
                      <a:pt x="75" y="76"/>
                    </a:cubicBezTo>
                    <a:cubicBezTo>
                      <a:pt x="75" y="28"/>
                      <a:pt x="75" y="28"/>
                      <a:pt x="75" y="28"/>
                    </a:cubicBezTo>
                    <a:cubicBezTo>
                      <a:pt x="123" y="28"/>
                      <a:pt x="123" y="28"/>
                      <a:pt x="123" y="28"/>
                    </a:cubicBezTo>
                    <a:cubicBezTo>
                      <a:pt x="123" y="76"/>
                      <a:pt x="123" y="76"/>
                      <a:pt x="123" y="76"/>
                    </a:cubicBezTo>
                    <a:cubicBezTo>
                      <a:pt x="152" y="76"/>
                      <a:pt x="152" y="76"/>
                      <a:pt x="152" y="76"/>
                    </a:cubicBezTo>
                    <a:lnTo>
                      <a:pt x="100" y="13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endParaRPr>
              </a:p>
            </p:txBody>
          </p:sp>
          <p:sp>
            <p:nvSpPr>
              <p:cNvPr id="94" name="Freeform 70"/>
              <p:cNvSpPr>
                <a:spLocks noEditPoints="1"/>
              </p:cNvSpPr>
              <p:nvPr/>
            </p:nvSpPr>
            <p:spPr bwMode="auto">
              <a:xfrm rot="2321078">
                <a:off x="7510522" y="4491250"/>
                <a:ext cx="750888" cy="744538"/>
              </a:xfrm>
              <a:custGeom>
                <a:avLst/>
                <a:gdLst>
                  <a:gd name="T0" fmla="*/ 179 w 200"/>
                  <a:gd name="T1" fmla="*/ 160 h 198"/>
                  <a:gd name="T2" fmla="*/ 181 w 200"/>
                  <a:gd name="T3" fmla="*/ 198 h 198"/>
                  <a:gd name="T4" fmla="*/ 147 w 200"/>
                  <a:gd name="T5" fmla="*/ 174 h 198"/>
                  <a:gd name="T6" fmla="*/ 140 w 200"/>
                  <a:gd name="T7" fmla="*/ 175 h 198"/>
                  <a:gd name="T8" fmla="*/ 81 w 200"/>
                  <a:gd name="T9" fmla="*/ 115 h 198"/>
                  <a:gd name="T10" fmla="*/ 140 w 200"/>
                  <a:gd name="T11" fmla="*/ 55 h 198"/>
                  <a:gd name="T12" fmla="*/ 200 w 200"/>
                  <a:gd name="T13" fmla="*/ 115 h 198"/>
                  <a:gd name="T14" fmla="*/ 179 w 200"/>
                  <a:gd name="T15" fmla="*/ 160 h 198"/>
                  <a:gd name="T16" fmla="*/ 140 w 200"/>
                  <a:gd name="T17" fmla="*/ 70 h 198"/>
                  <a:gd name="T18" fmla="*/ 96 w 200"/>
                  <a:gd name="T19" fmla="*/ 114 h 198"/>
                  <a:gd name="T20" fmla="*/ 140 w 200"/>
                  <a:gd name="T21" fmla="*/ 158 h 198"/>
                  <a:gd name="T22" fmla="*/ 146 w 200"/>
                  <a:gd name="T23" fmla="*/ 158 h 198"/>
                  <a:gd name="T24" fmla="*/ 168 w 200"/>
                  <a:gd name="T25" fmla="*/ 173 h 198"/>
                  <a:gd name="T26" fmla="*/ 169 w 200"/>
                  <a:gd name="T27" fmla="*/ 147 h 198"/>
                  <a:gd name="T28" fmla="*/ 184 w 200"/>
                  <a:gd name="T29" fmla="*/ 114 h 198"/>
                  <a:gd name="T30" fmla="*/ 140 w 200"/>
                  <a:gd name="T31" fmla="*/ 70 h 198"/>
                  <a:gd name="T32" fmla="*/ 69 w 200"/>
                  <a:gd name="T33" fmla="*/ 119 h 198"/>
                  <a:gd name="T34" fmla="*/ 79 w 200"/>
                  <a:gd name="T35" fmla="*/ 157 h 198"/>
                  <a:gd name="T36" fmla="*/ 79 w 200"/>
                  <a:gd name="T37" fmla="*/ 157 h 198"/>
                  <a:gd name="T38" fmla="*/ 69 w 200"/>
                  <a:gd name="T39" fmla="*/ 156 h 198"/>
                  <a:gd name="T40" fmla="*/ 24 w 200"/>
                  <a:gd name="T41" fmla="*/ 187 h 198"/>
                  <a:gd name="T42" fmla="*/ 27 w 200"/>
                  <a:gd name="T43" fmla="*/ 138 h 198"/>
                  <a:gd name="T44" fmla="*/ 0 w 200"/>
                  <a:gd name="T45" fmla="*/ 78 h 198"/>
                  <a:gd name="T46" fmla="*/ 79 w 200"/>
                  <a:gd name="T47" fmla="*/ 0 h 198"/>
                  <a:gd name="T48" fmla="*/ 150 w 200"/>
                  <a:gd name="T49" fmla="*/ 46 h 198"/>
                  <a:gd name="T50" fmla="*/ 142 w 200"/>
                  <a:gd name="T51" fmla="*/ 45 h 198"/>
                  <a:gd name="T52" fmla="*/ 69 w 200"/>
                  <a:gd name="T53" fmla="*/ 119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00" h="198">
                    <a:moveTo>
                      <a:pt x="179" y="160"/>
                    </a:moveTo>
                    <a:cubicBezTo>
                      <a:pt x="181" y="198"/>
                      <a:pt x="181" y="198"/>
                      <a:pt x="181" y="198"/>
                    </a:cubicBezTo>
                    <a:cubicBezTo>
                      <a:pt x="147" y="174"/>
                      <a:pt x="147" y="174"/>
                      <a:pt x="147" y="174"/>
                    </a:cubicBezTo>
                    <a:cubicBezTo>
                      <a:pt x="145" y="174"/>
                      <a:pt x="143" y="175"/>
                      <a:pt x="140" y="175"/>
                    </a:cubicBezTo>
                    <a:cubicBezTo>
                      <a:pt x="107" y="175"/>
                      <a:pt x="81" y="148"/>
                      <a:pt x="81" y="115"/>
                    </a:cubicBezTo>
                    <a:cubicBezTo>
                      <a:pt x="81" y="82"/>
                      <a:pt x="107" y="55"/>
                      <a:pt x="140" y="55"/>
                    </a:cubicBezTo>
                    <a:cubicBezTo>
                      <a:pt x="173" y="55"/>
                      <a:pt x="200" y="82"/>
                      <a:pt x="200" y="115"/>
                    </a:cubicBezTo>
                    <a:cubicBezTo>
                      <a:pt x="200" y="133"/>
                      <a:pt x="192" y="149"/>
                      <a:pt x="179" y="160"/>
                    </a:cubicBezTo>
                    <a:close/>
                    <a:moveTo>
                      <a:pt x="140" y="70"/>
                    </a:moveTo>
                    <a:cubicBezTo>
                      <a:pt x="116" y="70"/>
                      <a:pt x="96" y="90"/>
                      <a:pt x="96" y="114"/>
                    </a:cubicBezTo>
                    <a:cubicBezTo>
                      <a:pt x="96" y="138"/>
                      <a:pt x="116" y="158"/>
                      <a:pt x="140" y="158"/>
                    </a:cubicBezTo>
                    <a:cubicBezTo>
                      <a:pt x="142" y="158"/>
                      <a:pt x="144" y="158"/>
                      <a:pt x="146" y="158"/>
                    </a:cubicBezTo>
                    <a:cubicBezTo>
                      <a:pt x="168" y="173"/>
                      <a:pt x="168" y="173"/>
                      <a:pt x="168" y="173"/>
                    </a:cubicBezTo>
                    <a:cubicBezTo>
                      <a:pt x="169" y="147"/>
                      <a:pt x="169" y="147"/>
                      <a:pt x="169" y="147"/>
                    </a:cubicBezTo>
                    <a:cubicBezTo>
                      <a:pt x="178" y="139"/>
                      <a:pt x="184" y="127"/>
                      <a:pt x="184" y="114"/>
                    </a:cubicBezTo>
                    <a:cubicBezTo>
                      <a:pt x="184" y="90"/>
                      <a:pt x="164" y="70"/>
                      <a:pt x="140" y="70"/>
                    </a:cubicBezTo>
                    <a:close/>
                    <a:moveTo>
                      <a:pt x="69" y="119"/>
                    </a:moveTo>
                    <a:cubicBezTo>
                      <a:pt x="69" y="133"/>
                      <a:pt x="72" y="146"/>
                      <a:pt x="79" y="157"/>
                    </a:cubicBezTo>
                    <a:cubicBezTo>
                      <a:pt x="79" y="157"/>
                      <a:pt x="79" y="157"/>
                      <a:pt x="79" y="157"/>
                    </a:cubicBezTo>
                    <a:cubicBezTo>
                      <a:pt x="75" y="157"/>
                      <a:pt x="72" y="156"/>
                      <a:pt x="69" y="156"/>
                    </a:cubicBezTo>
                    <a:cubicBezTo>
                      <a:pt x="24" y="187"/>
                      <a:pt x="24" y="187"/>
                      <a:pt x="24" y="187"/>
                    </a:cubicBezTo>
                    <a:cubicBezTo>
                      <a:pt x="27" y="138"/>
                      <a:pt x="27" y="138"/>
                      <a:pt x="27" y="138"/>
                    </a:cubicBezTo>
                    <a:cubicBezTo>
                      <a:pt x="11" y="123"/>
                      <a:pt x="0" y="102"/>
                      <a:pt x="0" y="78"/>
                    </a:cubicBezTo>
                    <a:cubicBezTo>
                      <a:pt x="0" y="35"/>
                      <a:pt x="35" y="0"/>
                      <a:pt x="79" y="0"/>
                    </a:cubicBezTo>
                    <a:cubicBezTo>
                      <a:pt x="110" y="0"/>
                      <a:pt x="138" y="19"/>
                      <a:pt x="150" y="46"/>
                    </a:cubicBezTo>
                    <a:cubicBezTo>
                      <a:pt x="147" y="45"/>
                      <a:pt x="145" y="45"/>
                      <a:pt x="142" y="45"/>
                    </a:cubicBezTo>
                    <a:cubicBezTo>
                      <a:pt x="101" y="45"/>
                      <a:pt x="69" y="78"/>
                      <a:pt x="69" y="11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endParaRPr>
              </a:p>
            </p:txBody>
          </p:sp>
          <p:sp>
            <p:nvSpPr>
              <p:cNvPr id="95" name="Freeform 71"/>
              <p:cNvSpPr>
                <a:spLocks noEditPoints="1"/>
              </p:cNvSpPr>
              <p:nvPr/>
            </p:nvSpPr>
            <p:spPr bwMode="auto">
              <a:xfrm>
                <a:off x="5410619" y="2244242"/>
                <a:ext cx="668338" cy="741363"/>
              </a:xfrm>
              <a:custGeom>
                <a:avLst/>
                <a:gdLst>
                  <a:gd name="T0" fmla="*/ 157 w 178"/>
                  <a:gd name="T1" fmla="*/ 53 h 197"/>
                  <a:gd name="T2" fmla="*/ 125 w 178"/>
                  <a:gd name="T3" fmla="*/ 21 h 197"/>
                  <a:gd name="T4" fmla="*/ 141 w 178"/>
                  <a:gd name="T5" fmla="*/ 5 h 197"/>
                  <a:gd name="T6" fmla="*/ 160 w 178"/>
                  <a:gd name="T7" fmla="*/ 5 h 197"/>
                  <a:gd name="T8" fmla="*/ 173 w 178"/>
                  <a:gd name="T9" fmla="*/ 18 h 197"/>
                  <a:gd name="T10" fmla="*/ 173 w 178"/>
                  <a:gd name="T11" fmla="*/ 37 h 197"/>
                  <a:gd name="T12" fmla="*/ 157 w 178"/>
                  <a:gd name="T13" fmla="*/ 53 h 197"/>
                  <a:gd name="T14" fmla="*/ 65 w 178"/>
                  <a:gd name="T15" fmla="*/ 144 h 197"/>
                  <a:gd name="T16" fmla="*/ 33 w 178"/>
                  <a:gd name="T17" fmla="*/ 113 h 197"/>
                  <a:gd name="T18" fmla="*/ 119 w 178"/>
                  <a:gd name="T19" fmla="*/ 28 h 197"/>
                  <a:gd name="T20" fmla="*/ 151 w 178"/>
                  <a:gd name="T21" fmla="*/ 59 h 197"/>
                  <a:gd name="T22" fmla="*/ 65 w 178"/>
                  <a:gd name="T23" fmla="*/ 144 h 197"/>
                  <a:gd name="T24" fmla="*/ 8 w 178"/>
                  <a:gd name="T25" fmla="*/ 170 h 197"/>
                  <a:gd name="T26" fmla="*/ 27 w 178"/>
                  <a:gd name="T27" fmla="*/ 119 h 197"/>
                  <a:gd name="T28" fmla="*/ 59 w 178"/>
                  <a:gd name="T29" fmla="*/ 150 h 197"/>
                  <a:gd name="T30" fmla="*/ 8 w 178"/>
                  <a:gd name="T31" fmla="*/ 170 h 197"/>
                  <a:gd name="T32" fmla="*/ 150 w 178"/>
                  <a:gd name="T33" fmla="*/ 181 h 197"/>
                  <a:gd name="T34" fmla="*/ 158 w 178"/>
                  <a:gd name="T35" fmla="*/ 189 h 197"/>
                  <a:gd name="T36" fmla="*/ 150 w 178"/>
                  <a:gd name="T37" fmla="*/ 197 h 197"/>
                  <a:gd name="T38" fmla="*/ 8 w 178"/>
                  <a:gd name="T39" fmla="*/ 197 h 197"/>
                  <a:gd name="T40" fmla="*/ 0 w 178"/>
                  <a:gd name="T41" fmla="*/ 189 h 197"/>
                  <a:gd name="T42" fmla="*/ 8 w 178"/>
                  <a:gd name="T43" fmla="*/ 181 h 197"/>
                  <a:gd name="T44" fmla="*/ 150 w 178"/>
                  <a:gd name="T45" fmla="*/ 181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78" h="197">
                    <a:moveTo>
                      <a:pt x="157" y="53"/>
                    </a:moveTo>
                    <a:cubicBezTo>
                      <a:pt x="125" y="21"/>
                      <a:pt x="125" y="21"/>
                      <a:pt x="125" y="21"/>
                    </a:cubicBezTo>
                    <a:cubicBezTo>
                      <a:pt x="141" y="5"/>
                      <a:pt x="141" y="5"/>
                      <a:pt x="141" y="5"/>
                    </a:cubicBezTo>
                    <a:cubicBezTo>
                      <a:pt x="146" y="0"/>
                      <a:pt x="155" y="0"/>
                      <a:pt x="160" y="5"/>
                    </a:cubicBezTo>
                    <a:cubicBezTo>
                      <a:pt x="173" y="18"/>
                      <a:pt x="173" y="18"/>
                      <a:pt x="173" y="18"/>
                    </a:cubicBezTo>
                    <a:cubicBezTo>
                      <a:pt x="178" y="23"/>
                      <a:pt x="178" y="32"/>
                      <a:pt x="173" y="37"/>
                    </a:cubicBezTo>
                    <a:lnTo>
                      <a:pt x="157" y="53"/>
                    </a:lnTo>
                    <a:close/>
                    <a:moveTo>
                      <a:pt x="65" y="144"/>
                    </a:moveTo>
                    <a:cubicBezTo>
                      <a:pt x="33" y="113"/>
                      <a:pt x="33" y="113"/>
                      <a:pt x="33" y="113"/>
                    </a:cubicBezTo>
                    <a:cubicBezTo>
                      <a:pt x="119" y="28"/>
                      <a:pt x="119" y="28"/>
                      <a:pt x="119" y="28"/>
                    </a:cubicBezTo>
                    <a:cubicBezTo>
                      <a:pt x="151" y="59"/>
                      <a:pt x="151" y="59"/>
                      <a:pt x="151" y="59"/>
                    </a:cubicBezTo>
                    <a:lnTo>
                      <a:pt x="65" y="144"/>
                    </a:lnTo>
                    <a:close/>
                    <a:moveTo>
                      <a:pt x="8" y="170"/>
                    </a:moveTo>
                    <a:cubicBezTo>
                      <a:pt x="27" y="119"/>
                      <a:pt x="27" y="119"/>
                      <a:pt x="27" y="119"/>
                    </a:cubicBezTo>
                    <a:cubicBezTo>
                      <a:pt x="59" y="150"/>
                      <a:pt x="59" y="150"/>
                      <a:pt x="59" y="150"/>
                    </a:cubicBezTo>
                    <a:lnTo>
                      <a:pt x="8" y="170"/>
                    </a:lnTo>
                    <a:close/>
                    <a:moveTo>
                      <a:pt x="150" y="181"/>
                    </a:moveTo>
                    <a:cubicBezTo>
                      <a:pt x="154" y="181"/>
                      <a:pt x="158" y="185"/>
                      <a:pt x="158" y="189"/>
                    </a:cubicBezTo>
                    <a:cubicBezTo>
                      <a:pt x="158" y="194"/>
                      <a:pt x="154" y="197"/>
                      <a:pt x="150" y="197"/>
                    </a:cubicBezTo>
                    <a:cubicBezTo>
                      <a:pt x="8" y="197"/>
                      <a:pt x="8" y="197"/>
                      <a:pt x="8" y="197"/>
                    </a:cubicBezTo>
                    <a:cubicBezTo>
                      <a:pt x="4" y="197"/>
                      <a:pt x="0" y="194"/>
                      <a:pt x="0" y="189"/>
                    </a:cubicBezTo>
                    <a:cubicBezTo>
                      <a:pt x="0" y="185"/>
                      <a:pt x="4" y="181"/>
                      <a:pt x="8" y="181"/>
                    </a:cubicBezTo>
                    <a:lnTo>
                      <a:pt x="150" y="18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endParaRPr>
              </a:p>
            </p:txBody>
          </p:sp>
          <p:sp>
            <p:nvSpPr>
              <p:cNvPr id="96" name="Freeform 72"/>
              <p:cNvSpPr>
                <a:spLocks noEditPoints="1"/>
              </p:cNvSpPr>
              <p:nvPr/>
            </p:nvSpPr>
            <p:spPr bwMode="auto">
              <a:xfrm rot="3251596">
                <a:off x="8592300" y="3523827"/>
                <a:ext cx="432925" cy="380865"/>
              </a:xfrm>
              <a:custGeom>
                <a:avLst/>
                <a:gdLst>
                  <a:gd name="T0" fmla="*/ 180 w 200"/>
                  <a:gd name="T1" fmla="*/ 176 h 176"/>
                  <a:gd name="T2" fmla="*/ 20 w 200"/>
                  <a:gd name="T3" fmla="*/ 176 h 176"/>
                  <a:gd name="T4" fmla="*/ 0 w 200"/>
                  <a:gd name="T5" fmla="*/ 156 h 176"/>
                  <a:gd name="T6" fmla="*/ 0 w 200"/>
                  <a:gd name="T7" fmla="*/ 20 h 176"/>
                  <a:gd name="T8" fmla="*/ 20 w 200"/>
                  <a:gd name="T9" fmla="*/ 0 h 176"/>
                  <a:gd name="T10" fmla="*/ 180 w 200"/>
                  <a:gd name="T11" fmla="*/ 0 h 176"/>
                  <a:gd name="T12" fmla="*/ 200 w 200"/>
                  <a:gd name="T13" fmla="*/ 20 h 176"/>
                  <a:gd name="T14" fmla="*/ 200 w 200"/>
                  <a:gd name="T15" fmla="*/ 156 h 176"/>
                  <a:gd name="T16" fmla="*/ 180 w 200"/>
                  <a:gd name="T17" fmla="*/ 176 h 176"/>
                  <a:gd name="T18" fmla="*/ 36 w 200"/>
                  <a:gd name="T19" fmla="*/ 160 h 176"/>
                  <a:gd name="T20" fmla="*/ 164 w 200"/>
                  <a:gd name="T21" fmla="*/ 160 h 176"/>
                  <a:gd name="T22" fmla="*/ 182 w 200"/>
                  <a:gd name="T23" fmla="*/ 147 h 176"/>
                  <a:gd name="T24" fmla="*/ 131 w 200"/>
                  <a:gd name="T25" fmla="*/ 103 h 176"/>
                  <a:gd name="T26" fmla="*/ 100 w 200"/>
                  <a:gd name="T27" fmla="*/ 129 h 176"/>
                  <a:gd name="T28" fmla="*/ 69 w 200"/>
                  <a:gd name="T29" fmla="*/ 103 h 176"/>
                  <a:gd name="T30" fmla="*/ 18 w 200"/>
                  <a:gd name="T31" fmla="*/ 148 h 176"/>
                  <a:gd name="T32" fmla="*/ 36 w 200"/>
                  <a:gd name="T33" fmla="*/ 160 h 176"/>
                  <a:gd name="T34" fmla="*/ 145 w 200"/>
                  <a:gd name="T35" fmla="*/ 90 h 176"/>
                  <a:gd name="T36" fmla="*/ 184 w 200"/>
                  <a:gd name="T37" fmla="*/ 125 h 176"/>
                  <a:gd name="T38" fmla="*/ 184 w 200"/>
                  <a:gd name="T39" fmla="*/ 56 h 176"/>
                  <a:gd name="T40" fmla="*/ 145 w 200"/>
                  <a:gd name="T41" fmla="*/ 90 h 176"/>
                  <a:gd name="T42" fmla="*/ 55 w 200"/>
                  <a:gd name="T43" fmla="*/ 90 h 176"/>
                  <a:gd name="T44" fmla="*/ 16 w 200"/>
                  <a:gd name="T45" fmla="*/ 55 h 176"/>
                  <a:gd name="T46" fmla="*/ 16 w 200"/>
                  <a:gd name="T47" fmla="*/ 126 h 176"/>
                  <a:gd name="T48" fmla="*/ 55 w 200"/>
                  <a:gd name="T49" fmla="*/ 90 h 176"/>
                  <a:gd name="T50" fmla="*/ 164 w 200"/>
                  <a:gd name="T51" fmla="*/ 16 h 176"/>
                  <a:gd name="T52" fmla="*/ 36 w 200"/>
                  <a:gd name="T53" fmla="*/ 16 h 176"/>
                  <a:gd name="T54" fmla="*/ 16 w 200"/>
                  <a:gd name="T55" fmla="*/ 31 h 176"/>
                  <a:gd name="T56" fmla="*/ 100 w 200"/>
                  <a:gd name="T57" fmla="*/ 106 h 176"/>
                  <a:gd name="T58" fmla="*/ 183 w 200"/>
                  <a:gd name="T59" fmla="*/ 33 h 176"/>
                  <a:gd name="T60" fmla="*/ 164 w 200"/>
                  <a:gd name="T61" fmla="*/ 16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0" h="176">
                    <a:moveTo>
                      <a:pt x="180" y="176"/>
                    </a:moveTo>
                    <a:cubicBezTo>
                      <a:pt x="20" y="176"/>
                      <a:pt x="20" y="176"/>
                      <a:pt x="20" y="176"/>
                    </a:cubicBezTo>
                    <a:cubicBezTo>
                      <a:pt x="8" y="176"/>
                      <a:pt x="0" y="167"/>
                      <a:pt x="0" y="156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9"/>
                      <a:pt x="8" y="0"/>
                      <a:pt x="20" y="0"/>
                    </a:cubicBezTo>
                    <a:cubicBezTo>
                      <a:pt x="180" y="0"/>
                      <a:pt x="180" y="0"/>
                      <a:pt x="180" y="0"/>
                    </a:cubicBezTo>
                    <a:cubicBezTo>
                      <a:pt x="191" y="0"/>
                      <a:pt x="200" y="9"/>
                      <a:pt x="200" y="20"/>
                    </a:cubicBezTo>
                    <a:cubicBezTo>
                      <a:pt x="200" y="156"/>
                      <a:pt x="200" y="156"/>
                      <a:pt x="200" y="156"/>
                    </a:cubicBezTo>
                    <a:cubicBezTo>
                      <a:pt x="200" y="167"/>
                      <a:pt x="191" y="176"/>
                      <a:pt x="180" y="176"/>
                    </a:cubicBezTo>
                    <a:close/>
                    <a:moveTo>
                      <a:pt x="36" y="160"/>
                    </a:moveTo>
                    <a:cubicBezTo>
                      <a:pt x="164" y="160"/>
                      <a:pt x="164" y="160"/>
                      <a:pt x="164" y="160"/>
                    </a:cubicBezTo>
                    <a:cubicBezTo>
                      <a:pt x="172" y="160"/>
                      <a:pt x="179" y="154"/>
                      <a:pt x="182" y="147"/>
                    </a:cubicBezTo>
                    <a:cubicBezTo>
                      <a:pt x="131" y="103"/>
                      <a:pt x="131" y="103"/>
                      <a:pt x="131" y="103"/>
                    </a:cubicBezTo>
                    <a:cubicBezTo>
                      <a:pt x="100" y="129"/>
                      <a:pt x="100" y="129"/>
                      <a:pt x="100" y="129"/>
                    </a:cubicBezTo>
                    <a:cubicBezTo>
                      <a:pt x="69" y="103"/>
                      <a:pt x="69" y="103"/>
                      <a:pt x="69" y="103"/>
                    </a:cubicBezTo>
                    <a:cubicBezTo>
                      <a:pt x="18" y="148"/>
                      <a:pt x="18" y="148"/>
                      <a:pt x="18" y="148"/>
                    </a:cubicBezTo>
                    <a:cubicBezTo>
                      <a:pt x="21" y="155"/>
                      <a:pt x="28" y="160"/>
                      <a:pt x="36" y="160"/>
                    </a:cubicBezTo>
                    <a:close/>
                    <a:moveTo>
                      <a:pt x="145" y="90"/>
                    </a:moveTo>
                    <a:cubicBezTo>
                      <a:pt x="184" y="125"/>
                      <a:pt x="184" y="125"/>
                      <a:pt x="184" y="125"/>
                    </a:cubicBezTo>
                    <a:cubicBezTo>
                      <a:pt x="184" y="56"/>
                      <a:pt x="184" y="56"/>
                      <a:pt x="184" y="56"/>
                    </a:cubicBezTo>
                    <a:lnTo>
                      <a:pt x="145" y="90"/>
                    </a:lnTo>
                    <a:close/>
                    <a:moveTo>
                      <a:pt x="55" y="90"/>
                    </a:moveTo>
                    <a:cubicBezTo>
                      <a:pt x="16" y="55"/>
                      <a:pt x="16" y="55"/>
                      <a:pt x="16" y="55"/>
                    </a:cubicBezTo>
                    <a:cubicBezTo>
                      <a:pt x="16" y="126"/>
                      <a:pt x="16" y="126"/>
                      <a:pt x="16" y="126"/>
                    </a:cubicBezTo>
                    <a:lnTo>
                      <a:pt x="55" y="90"/>
                    </a:lnTo>
                    <a:close/>
                    <a:moveTo>
                      <a:pt x="164" y="16"/>
                    </a:moveTo>
                    <a:cubicBezTo>
                      <a:pt x="36" y="16"/>
                      <a:pt x="36" y="16"/>
                      <a:pt x="36" y="16"/>
                    </a:cubicBezTo>
                    <a:cubicBezTo>
                      <a:pt x="26" y="16"/>
                      <a:pt x="18" y="22"/>
                      <a:pt x="16" y="31"/>
                    </a:cubicBezTo>
                    <a:cubicBezTo>
                      <a:pt x="100" y="106"/>
                      <a:pt x="100" y="106"/>
                      <a:pt x="100" y="106"/>
                    </a:cubicBezTo>
                    <a:cubicBezTo>
                      <a:pt x="183" y="33"/>
                      <a:pt x="183" y="33"/>
                      <a:pt x="183" y="33"/>
                    </a:cubicBezTo>
                    <a:cubicBezTo>
                      <a:pt x="182" y="23"/>
                      <a:pt x="174" y="16"/>
                      <a:pt x="164" y="1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endParaRPr>
              </a:p>
            </p:txBody>
          </p:sp>
          <p:sp>
            <p:nvSpPr>
              <p:cNvPr id="97" name="Freeform 73"/>
              <p:cNvSpPr>
                <a:spLocks noEditPoints="1"/>
              </p:cNvSpPr>
              <p:nvPr/>
            </p:nvSpPr>
            <p:spPr bwMode="auto">
              <a:xfrm>
                <a:off x="4830757" y="5583361"/>
                <a:ext cx="752475" cy="700088"/>
              </a:xfrm>
              <a:custGeom>
                <a:avLst/>
                <a:gdLst>
                  <a:gd name="T0" fmla="*/ 184 w 200"/>
                  <a:gd name="T1" fmla="*/ 100 h 186"/>
                  <a:gd name="T2" fmla="*/ 184 w 200"/>
                  <a:gd name="T3" fmla="*/ 56 h 186"/>
                  <a:gd name="T4" fmla="*/ 145 w 200"/>
                  <a:gd name="T5" fmla="*/ 90 h 186"/>
                  <a:gd name="T6" fmla="*/ 100 w 200"/>
                  <a:gd name="T7" fmla="*/ 129 h 186"/>
                  <a:gd name="T8" fmla="*/ 69 w 200"/>
                  <a:gd name="T9" fmla="*/ 103 h 186"/>
                  <a:gd name="T10" fmla="*/ 18 w 200"/>
                  <a:gd name="T11" fmla="*/ 148 h 186"/>
                  <a:gd name="T12" fmla="*/ 36 w 200"/>
                  <a:gd name="T13" fmla="*/ 160 h 186"/>
                  <a:gd name="T14" fmla="*/ 109 w 200"/>
                  <a:gd name="T15" fmla="*/ 160 h 186"/>
                  <a:gd name="T16" fmla="*/ 121 w 200"/>
                  <a:gd name="T17" fmla="*/ 176 h 186"/>
                  <a:gd name="T18" fmla="*/ 20 w 200"/>
                  <a:gd name="T19" fmla="*/ 176 h 186"/>
                  <a:gd name="T20" fmla="*/ 0 w 200"/>
                  <a:gd name="T21" fmla="*/ 156 h 186"/>
                  <a:gd name="T22" fmla="*/ 0 w 200"/>
                  <a:gd name="T23" fmla="*/ 20 h 186"/>
                  <a:gd name="T24" fmla="*/ 20 w 200"/>
                  <a:gd name="T25" fmla="*/ 0 h 186"/>
                  <a:gd name="T26" fmla="*/ 180 w 200"/>
                  <a:gd name="T27" fmla="*/ 0 h 186"/>
                  <a:gd name="T28" fmla="*/ 200 w 200"/>
                  <a:gd name="T29" fmla="*/ 20 h 186"/>
                  <a:gd name="T30" fmla="*/ 200 w 200"/>
                  <a:gd name="T31" fmla="*/ 119 h 186"/>
                  <a:gd name="T32" fmla="*/ 184 w 200"/>
                  <a:gd name="T33" fmla="*/ 100 h 186"/>
                  <a:gd name="T34" fmla="*/ 16 w 200"/>
                  <a:gd name="T35" fmla="*/ 126 h 186"/>
                  <a:gd name="T36" fmla="*/ 55 w 200"/>
                  <a:gd name="T37" fmla="*/ 90 h 186"/>
                  <a:gd name="T38" fmla="*/ 16 w 200"/>
                  <a:gd name="T39" fmla="*/ 55 h 186"/>
                  <a:gd name="T40" fmla="*/ 16 w 200"/>
                  <a:gd name="T41" fmla="*/ 126 h 186"/>
                  <a:gd name="T42" fmla="*/ 164 w 200"/>
                  <a:gd name="T43" fmla="*/ 16 h 186"/>
                  <a:gd name="T44" fmla="*/ 36 w 200"/>
                  <a:gd name="T45" fmla="*/ 16 h 186"/>
                  <a:gd name="T46" fmla="*/ 16 w 200"/>
                  <a:gd name="T47" fmla="*/ 31 h 186"/>
                  <a:gd name="T48" fmla="*/ 100 w 200"/>
                  <a:gd name="T49" fmla="*/ 106 h 186"/>
                  <a:gd name="T50" fmla="*/ 184 w 200"/>
                  <a:gd name="T51" fmla="*/ 33 h 186"/>
                  <a:gd name="T52" fmla="*/ 164 w 200"/>
                  <a:gd name="T53" fmla="*/ 16 h 186"/>
                  <a:gd name="T54" fmla="*/ 160 w 200"/>
                  <a:gd name="T55" fmla="*/ 106 h 186"/>
                  <a:gd name="T56" fmla="*/ 200 w 200"/>
                  <a:gd name="T57" fmla="*/ 146 h 186"/>
                  <a:gd name="T58" fmla="*/ 160 w 200"/>
                  <a:gd name="T59" fmla="*/ 186 h 186"/>
                  <a:gd name="T60" fmla="*/ 120 w 200"/>
                  <a:gd name="T61" fmla="*/ 146 h 186"/>
                  <a:gd name="T62" fmla="*/ 160 w 200"/>
                  <a:gd name="T63" fmla="*/ 106 h 186"/>
                  <a:gd name="T64" fmla="*/ 152 w 200"/>
                  <a:gd name="T65" fmla="*/ 176 h 186"/>
                  <a:gd name="T66" fmla="*/ 168 w 200"/>
                  <a:gd name="T67" fmla="*/ 176 h 186"/>
                  <a:gd name="T68" fmla="*/ 168 w 200"/>
                  <a:gd name="T69" fmla="*/ 163 h 186"/>
                  <a:gd name="T70" fmla="*/ 152 w 200"/>
                  <a:gd name="T71" fmla="*/ 163 h 186"/>
                  <a:gd name="T72" fmla="*/ 152 w 200"/>
                  <a:gd name="T73" fmla="*/ 176 h 186"/>
                  <a:gd name="T74" fmla="*/ 152 w 200"/>
                  <a:gd name="T75" fmla="*/ 156 h 186"/>
                  <a:gd name="T76" fmla="*/ 168 w 200"/>
                  <a:gd name="T77" fmla="*/ 156 h 186"/>
                  <a:gd name="T78" fmla="*/ 168 w 200"/>
                  <a:gd name="T79" fmla="*/ 116 h 186"/>
                  <a:gd name="T80" fmla="*/ 152 w 200"/>
                  <a:gd name="T81" fmla="*/ 116 h 186"/>
                  <a:gd name="T82" fmla="*/ 152 w 200"/>
                  <a:gd name="T83" fmla="*/ 156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200" h="186">
                    <a:moveTo>
                      <a:pt x="184" y="100"/>
                    </a:moveTo>
                    <a:cubicBezTo>
                      <a:pt x="184" y="56"/>
                      <a:pt x="184" y="56"/>
                      <a:pt x="184" y="56"/>
                    </a:cubicBezTo>
                    <a:cubicBezTo>
                      <a:pt x="145" y="90"/>
                      <a:pt x="145" y="90"/>
                      <a:pt x="145" y="90"/>
                    </a:cubicBezTo>
                    <a:cubicBezTo>
                      <a:pt x="100" y="129"/>
                      <a:pt x="100" y="129"/>
                      <a:pt x="100" y="129"/>
                    </a:cubicBezTo>
                    <a:cubicBezTo>
                      <a:pt x="69" y="103"/>
                      <a:pt x="69" y="103"/>
                      <a:pt x="69" y="103"/>
                    </a:cubicBezTo>
                    <a:cubicBezTo>
                      <a:pt x="18" y="148"/>
                      <a:pt x="18" y="148"/>
                      <a:pt x="18" y="148"/>
                    </a:cubicBezTo>
                    <a:cubicBezTo>
                      <a:pt x="21" y="155"/>
                      <a:pt x="28" y="160"/>
                      <a:pt x="36" y="160"/>
                    </a:cubicBezTo>
                    <a:cubicBezTo>
                      <a:pt x="109" y="160"/>
                      <a:pt x="109" y="160"/>
                      <a:pt x="109" y="160"/>
                    </a:cubicBezTo>
                    <a:cubicBezTo>
                      <a:pt x="112" y="166"/>
                      <a:pt x="116" y="171"/>
                      <a:pt x="121" y="176"/>
                    </a:cubicBezTo>
                    <a:cubicBezTo>
                      <a:pt x="20" y="176"/>
                      <a:pt x="20" y="176"/>
                      <a:pt x="20" y="176"/>
                    </a:cubicBezTo>
                    <a:cubicBezTo>
                      <a:pt x="9" y="176"/>
                      <a:pt x="0" y="167"/>
                      <a:pt x="0" y="156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180" y="0"/>
                      <a:pt x="180" y="0"/>
                      <a:pt x="180" y="0"/>
                    </a:cubicBezTo>
                    <a:cubicBezTo>
                      <a:pt x="191" y="0"/>
                      <a:pt x="200" y="9"/>
                      <a:pt x="200" y="20"/>
                    </a:cubicBezTo>
                    <a:cubicBezTo>
                      <a:pt x="200" y="119"/>
                      <a:pt x="200" y="119"/>
                      <a:pt x="200" y="119"/>
                    </a:cubicBezTo>
                    <a:cubicBezTo>
                      <a:pt x="195" y="104"/>
                      <a:pt x="191" y="106"/>
                      <a:pt x="184" y="100"/>
                    </a:cubicBezTo>
                    <a:close/>
                    <a:moveTo>
                      <a:pt x="16" y="126"/>
                    </a:moveTo>
                    <a:cubicBezTo>
                      <a:pt x="55" y="90"/>
                      <a:pt x="55" y="90"/>
                      <a:pt x="55" y="90"/>
                    </a:cubicBezTo>
                    <a:cubicBezTo>
                      <a:pt x="16" y="55"/>
                      <a:pt x="16" y="55"/>
                      <a:pt x="16" y="55"/>
                    </a:cubicBezTo>
                    <a:lnTo>
                      <a:pt x="16" y="126"/>
                    </a:lnTo>
                    <a:close/>
                    <a:moveTo>
                      <a:pt x="164" y="16"/>
                    </a:moveTo>
                    <a:cubicBezTo>
                      <a:pt x="36" y="16"/>
                      <a:pt x="36" y="16"/>
                      <a:pt x="36" y="16"/>
                    </a:cubicBezTo>
                    <a:cubicBezTo>
                      <a:pt x="26" y="16"/>
                      <a:pt x="19" y="22"/>
                      <a:pt x="16" y="31"/>
                    </a:cubicBezTo>
                    <a:cubicBezTo>
                      <a:pt x="100" y="106"/>
                      <a:pt x="100" y="106"/>
                      <a:pt x="100" y="106"/>
                    </a:cubicBezTo>
                    <a:cubicBezTo>
                      <a:pt x="184" y="33"/>
                      <a:pt x="184" y="33"/>
                      <a:pt x="184" y="33"/>
                    </a:cubicBezTo>
                    <a:cubicBezTo>
                      <a:pt x="182" y="23"/>
                      <a:pt x="174" y="16"/>
                      <a:pt x="164" y="16"/>
                    </a:cubicBezTo>
                    <a:close/>
                    <a:moveTo>
                      <a:pt x="160" y="106"/>
                    </a:moveTo>
                    <a:cubicBezTo>
                      <a:pt x="182" y="106"/>
                      <a:pt x="200" y="124"/>
                      <a:pt x="200" y="146"/>
                    </a:cubicBezTo>
                    <a:cubicBezTo>
                      <a:pt x="200" y="168"/>
                      <a:pt x="182" y="186"/>
                      <a:pt x="160" y="186"/>
                    </a:cubicBezTo>
                    <a:cubicBezTo>
                      <a:pt x="138" y="186"/>
                      <a:pt x="120" y="168"/>
                      <a:pt x="120" y="146"/>
                    </a:cubicBezTo>
                    <a:cubicBezTo>
                      <a:pt x="120" y="124"/>
                      <a:pt x="138" y="106"/>
                      <a:pt x="160" y="106"/>
                    </a:cubicBezTo>
                    <a:close/>
                    <a:moveTo>
                      <a:pt x="152" y="176"/>
                    </a:moveTo>
                    <a:cubicBezTo>
                      <a:pt x="168" y="176"/>
                      <a:pt x="168" y="176"/>
                      <a:pt x="168" y="176"/>
                    </a:cubicBezTo>
                    <a:cubicBezTo>
                      <a:pt x="168" y="163"/>
                      <a:pt x="168" y="163"/>
                      <a:pt x="168" y="163"/>
                    </a:cubicBezTo>
                    <a:cubicBezTo>
                      <a:pt x="152" y="163"/>
                      <a:pt x="152" y="163"/>
                      <a:pt x="152" y="163"/>
                    </a:cubicBezTo>
                    <a:lnTo>
                      <a:pt x="152" y="176"/>
                    </a:lnTo>
                    <a:close/>
                    <a:moveTo>
                      <a:pt x="152" y="156"/>
                    </a:moveTo>
                    <a:cubicBezTo>
                      <a:pt x="168" y="156"/>
                      <a:pt x="168" y="156"/>
                      <a:pt x="168" y="156"/>
                    </a:cubicBezTo>
                    <a:cubicBezTo>
                      <a:pt x="168" y="116"/>
                      <a:pt x="168" y="116"/>
                      <a:pt x="168" y="116"/>
                    </a:cubicBezTo>
                    <a:cubicBezTo>
                      <a:pt x="152" y="116"/>
                      <a:pt x="152" y="116"/>
                      <a:pt x="152" y="116"/>
                    </a:cubicBezTo>
                    <a:lnTo>
                      <a:pt x="152" y="15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endParaRPr>
              </a:p>
            </p:txBody>
          </p:sp>
          <p:sp>
            <p:nvSpPr>
              <p:cNvPr id="98" name="Freeform 74"/>
              <p:cNvSpPr>
                <a:spLocks noEditPoints="1"/>
              </p:cNvSpPr>
              <p:nvPr/>
            </p:nvSpPr>
            <p:spPr bwMode="auto">
              <a:xfrm rot="1402556">
                <a:off x="7672475" y="3632687"/>
                <a:ext cx="741363" cy="722313"/>
              </a:xfrm>
              <a:custGeom>
                <a:avLst/>
                <a:gdLst>
                  <a:gd name="T0" fmla="*/ 99 w 197"/>
                  <a:gd name="T1" fmla="*/ 191 h 192"/>
                  <a:gd name="T2" fmla="*/ 99 w 197"/>
                  <a:gd name="T3" fmla="*/ 192 h 192"/>
                  <a:gd name="T4" fmla="*/ 99 w 197"/>
                  <a:gd name="T5" fmla="*/ 191 h 192"/>
                  <a:gd name="T6" fmla="*/ 99 w 197"/>
                  <a:gd name="T7" fmla="*/ 192 h 192"/>
                  <a:gd name="T8" fmla="*/ 99 w 197"/>
                  <a:gd name="T9" fmla="*/ 191 h 192"/>
                  <a:gd name="T10" fmla="*/ 3 w 197"/>
                  <a:gd name="T11" fmla="*/ 64 h 192"/>
                  <a:gd name="T12" fmla="*/ 3 w 197"/>
                  <a:gd name="T13" fmla="*/ 55 h 192"/>
                  <a:gd name="T14" fmla="*/ 51 w 197"/>
                  <a:gd name="T15" fmla="*/ 10 h 192"/>
                  <a:gd name="T16" fmla="*/ 99 w 197"/>
                  <a:gd name="T17" fmla="*/ 49 h 192"/>
                  <a:gd name="T18" fmla="*/ 146 w 197"/>
                  <a:gd name="T19" fmla="*/ 10 h 192"/>
                  <a:gd name="T20" fmla="*/ 194 w 197"/>
                  <a:gd name="T21" fmla="*/ 55 h 192"/>
                  <a:gd name="T22" fmla="*/ 194 w 197"/>
                  <a:gd name="T23" fmla="*/ 64 h 192"/>
                  <a:gd name="T24" fmla="*/ 99 w 197"/>
                  <a:gd name="T25" fmla="*/ 191 h 192"/>
                  <a:gd name="T26" fmla="*/ 27 w 197"/>
                  <a:gd name="T27" fmla="*/ 32 h 192"/>
                  <a:gd name="T28" fmla="*/ 37 w 197"/>
                  <a:gd name="T29" fmla="*/ 108 h 192"/>
                  <a:gd name="T30" fmla="*/ 81 w 197"/>
                  <a:gd name="T31" fmla="*/ 44 h 192"/>
                  <a:gd name="T32" fmla="*/ 27 w 197"/>
                  <a:gd name="T33" fmla="*/ 32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97" h="192">
                    <a:moveTo>
                      <a:pt x="99" y="191"/>
                    </a:moveTo>
                    <a:cubicBezTo>
                      <a:pt x="99" y="191"/>
                      <a:pt x="99" y="192"/>
                      <a:pt x="99" y="192"/>
                    </a:cubicBezTo>
                    <a:cubicBezTo>
                      <a:pt x="99" y="192"/>
                      <a:pt x="99" y="192"/>
                      <a:pt x="99" y="191"/>
                    </a:cubicBezTo>
                    <a:cubicBezTo>
                      <a:pt x="99" y="192"/>
                      <a:pt x="99" y="192"/>
                      <a:pt x="99" y="192"/>
                    </a:cubicBezTo>
                    <a:cubicBezTo>
                      <a:pt x="99" y="192"/>
                      <a:pt x="99" y="191"/>
                      <a:pt x="99" y="191"/>
                    </a:cubicBezTo>
                    <a:cubicBezTo>
                      <a:pt x="1" y="127"/>
                      <a:pt x="3" y="64"/>
                      <a:pt x="3" y="64"/>
                    </a:cubicBezTo>
                    <a:cubicBezTo>
                      <a:pt x="3" y="64"/>
                      <a:pt x="3" y="62"/>
                      <a:pt x="3" y="55"/>
                    </a:cubicBezTo>
                    <a:cubicBezTo>
                      <a:pt x="3" y="30"/>
                      <a:pt x="25" y="10"/>
                      <a:pt x="51" y="10"/>
                    </a:cubicBezTo>
                    <a:cubicBezTo>
                      <a:pt x="95" y="10"/>
                      <a:pt x="99" y="49"/>
                      <a:pt x="99" y="49"/>
                    </a:cubicBezTo>
                    <a:cubicBezTo>
                      <a:pt x="99" y="49"/>
                      <a:pt x="103" y="10"/>
                      <a:pt x="146" y="10"/>
                    </a:cubicBezTo>
                    <a:cubicBezTo>
                      <a:pt x="172" y="10"/>
                      <a:pt x="194" y="30"/>
                      <a:pt x="194" y="55"/>
                    </a:cubicBezTo>
                    <a:cubicBezTo>
                      <a:pt x="194" y="62"/>
                      <a:pt x="194" y="64"/>
                      <a:pt x="194" y="64"/>
                    </a:cubicBezTo>
                    <a:cubicBezTo>
                      <a:pt x="194" y="64"/>
                      <a:pt x="197" y="127"/>
                      <a:pt x="99" y="191"/>
                    </a:cubicBezTo>
                    <a:close/>
                    <a:moveTo>
                      <a:pt x="27" y="32"/>
                    </a:moveTo>
                    <a:cubicBezTo>
                      <a:pt x="0" y="66"/>
                      <a:pt x="39" y="112"/>
                      <a:pt x="37" y="108"/>
                    </a:cubicBezTo>
                    <a:cubicBezTo>
                      <a:pt x="5" y="0"/>
                      <a:pt x="81" y="44"/>
                      <a:pt x="81" y="44"/>
                    </a:cubicBezTo>
                    <a:cubicBezTo>
                      <a:pt x="81" y="44"/>
                      <a:pt x="59" y="5"/>
                      <a:pt x="27" y="3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endParaRPr>
              </a:p>
            </p:txBody>
          </p:sp>
          <p:sp>
            <p:nvSpPr>
              <p:cNvPr id="99" name="Freeform 75"/>
              <p:cNvSpPr>
                <a:spLocks noEditPoints="1"/>
              </p:cNvSpPr>
              <p:nvPr/>
            </p:nvSpPr>
            <p:spPr bwMode="auto">
              <a:xfrm>
                <a:off x="3478824" y="4778628"/>
                <a:ext cx="735013" cy="684213"/>
              </a:xfrm>
              <a:custGeom>
                <a:avLst/>
                <a:gdLst>
                  <a:gd name="T0" fmla="*/ 98 w 196"/>
                  <a:gd name="T1" fmla="*/ 181 h 182"/>
                  <a:gd name="T2" fmla="*/ 98 w 196"/>
                  <a:gd name="T3" fmla="*/ 182 h 182"/>
                  <a:gd name="T4" fmla="*/ 98 w 196"/>
                  <a:gd name="T5" fmla="*/ 181 h 182"/>
                  <a:gd name="T6" fmla="*/ 98 w 196"/>
                  <a:gd name="T7" fmla="*/ 182 h 182"/>
                  <a:gd name="T8" fmla="*/ 98 w 196"/>
                  <a:gd name="T9" fmla="*/ 181 h 182"/>
                  <a:gd name="T10" fmla="*/ 2 w 196"/>
                  <a:gd name="T11" fmla="*/ 54 h 182"/>
                  <a:gd name="T12" fmla="*/ 2 w 196"/>
                  <a:gd name="T13" fmla="*/ 45 h 182"/>
                  <a:gd name="T14" fmla="*/ 50 w 196"/>
                  <a:gd name="T15" fmla="*/ 0 h 182"/>
                  <a:gd name="T16" fmla="*/ 98 w 196"/>
                  <a:gd name="T17" fmla="*/ 39 h 182"/>
                  <a:gd name="T18" fmla="*/ 145 w 196"/>
                  <a:gd name="T19" fmla="*/ 0 h 182"/>
                  <a:gd name="T20" fmla="*/ 193 w 196"/>
                  <a:gd name="T21" fmla="*/ 45 h 182"/>
                  <a:gd name="T22" fmla="*/ 193 w 196"/>
                  <a:gd name="T23" fmla="*/ 54 h 182"/>
                  <a:gd name="T24" fmla="*/ 98 w 196"/>
                  <a:gd name="T25" fmla="*/ 181 h 182"/>
                  <a:gd name="T26" fmla="*/ 169 w 196"/>
                  <a:gd name="T27" fmla="*/ 58 h 182"/>
                  <a:gd name="T28" fmla="*/ 142 w 196"/>
                  <a:gd name="T29" fmla="*/ 22 h 182"/>
                  <a:gd name="T30" fmla="*/ 98 w 196"/>
                  <a:gd name="T31" fmla="*/ 68 h 182"/>
                  <a:gd name="T32" fmla="*/ 54 w 196"/>
                  <a:gd name="T33" fmla="*/ 22 h 182"/>
                  <a:gd name="T34" fmla="*/ 25 w 196"/>
                  <a:gd name="T35" fmla="*/ 58 h 182"/>
                  <a:gd name="T36" fmla="*/ 25 w 196"/>
                  <a:gd name="T37" fmla="*/ 64 h 182"/>
                  <a:gd name="T38" fmla="*/ 97 w 196"/>
                  <a:gd name="T39" fmla="*/ 151 h 182"/>
                  <a:gd name="T40" fmla="*/ 97 w 196"/>
                  <a:gd name="T41" fmla="*/ 151 h 182"/>
                  <a:gd name="T42" fmla="*/ 98 w 196"/>
                  <a:gd name="T43" fmla="*/ 151 h 182"/>
                  <a:gd name="T44" fmla="*/ 98 w 196"/>
                  <a:gd name="T45" fmla="*/ 151 h 182"/>
                  <a:gd name="T46" fmla="*/ 98 w 196"/>
                  <a:gd name="T47" fmla="*/ 151 h 182"/>
                  <a:gd name="T48" fmla="*/ 169 w 196"/>
                  <a:gd name="T49" fmla="*/ 64 h 182"/>
                  <a:gd name="T50" fmla="*/ 169 w 196"/>
                  <a:gd name="T51" fmla="*/ 58 h 1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96" h="182">
                    <a:moveTo>
                      <a:pt x="98" y="181"/>
                    </a:moveTo>
                    <a:cubicBezTo>
                      <a:pt x="98" y="181"/>
                      <a:pt x="98" y="182"/>
                      <a:pt x="98" y="182"/>
                    </a:cubicBezTo>
                    <a:cubicBezTo>
                      <a:pt x="98" y="182"/>
                      <a:pt x="98" y="182"/>
                      <a:pt x="98" y="181"/>
                    </a:cubicBezTo>
                    <a:cubicBezTo>
                      <a:pt x="98" y="182"/>
                      <a:pt x="98" y="182"/>
                      <a:pt x="98" y="182"/>
                    </a:cubicBezTo>
                    <a:cubicBezTo>
                      <a:pt x="98" y="182"/>
                      <a:pt x="98" y="181"/>
                      <a:pt x="98" y="181"/>
                    </a:cubicBezTo>
                    <a:cubicBezTo>
                      <a:pt x="0" y="117"/>
                      <a:pt x="2" y="54"/>
                      <a:pt x="2" y="54"/>
                    </a:cubicBezTo>
                    <a:cubicBezTo>
                      <a:pt x="2" y="54"/>
                      <a:pt x="2" y="52"/>
                      <a:pt x="2" y="45"/>
                    </a:cubicBezTo>
                    <a:cubicBezTo>
                      <a:pt x="2" y="20"/>
                      <a:pt x="24" y="0"/>
                      <a:pt x="50" y="0"/>
                    </a:cubicBezTo>
                    <a:cubicBezTo>
                      <a:pt x="94" y="0"/>
                      <a:pt x="98" y="39"/>
                      <a:pt x="98" y="39"/>
                    </a:cubicBezTo>
                    <a:cubicBezTo>
                      <a:pt x="98" y="39"/>
                      <a:pt x="102" y="0"/>
                      <a:pt x="145" y="0"/>
                    </a:cubicBezTo>
                    <a:cubicBezTo>
                      <a:pt x="171" y="0"/>
                      <a:pt x="193" y="20"/>
                      <a:pt x="193" y="45"/>
                    </a:cubicBezTo>
                    <a:cubicBezTo>
                      <a:pt x="193" y="52"/>
                      <a:pt x="193" y="54"/>
                      <a:pt x="193" y="54"/>
                    </a:cubicBezTo>
                    <a:cubicBezTo>
                      <a:pt x="193" y="54"/>
                      <a:pt x="196" y="117"/>
                      <a:pt x="98" y="181"/>
                    </a:cubicBezTo>
                    <a:close/>
                    <a:moveTo>
                      <a:pt x="169" y="58"/>
                    </a:moveTo>
                    <a:cubicBezTo>
                      <a:pt x="169" y="40"/>
                      <a:pt x="161" y="22"/>
                      <a:pt x="142" y="22"/>
                    </a:cubicBezTo>
                    <a:cubicBezTo>
                      <a:pt x="111" y="22"/>
                      <a:pt x="98" y="68"/>
                      <a:pt x="98" y="68"/>
                    </a:cubicBezTo>
                    <a:cubicBezTo>
                      <a:pt x="98" y="68"/>
                      <a:pt x="85" y="22"/>
                      <a:pt x="54" y="22"/>
                    </a:cubicBezTo>
                    <a:cubicBezTo>
                      <a:pt x="35" y="22"/>
                      <a:pt x="25" y="40"/>
                      <a:pt x="25" y="58"/>
                    </a:cubicBezTo>
                    <a:cubicBezTo>
                      <a:pt x="25" y="62"/>
                      <a:pt x="25" y="64"/>
                      <a:pt x="25" y="64"/>
                    </a:cubicBezTo>
                    <a:cubicBezTo>
                      <a:pt x="25" y="64"/>
                      <a:pt x="28" y="105"/>
                      <a:pt x="97" y="151"/>
                    </a:cubicBezTo>
                    <a:cubicBezTo>
                      <a:pt x="97" y="151"/>
                      <a:pt x="97" y="151"/>
                      <a:pt x="97" y="151"/>
                    </a:cubicBezTo>
                    <a:cubicBezTo>
                      <a:pt x="98" y="151"/>
                      <a:pt x="98" y="151"/>
                      <a:pt x="98" y="151"/>
                    </a:cubicBezTo>
                    <a:cubicBezTo>
                      <a:pt x="98" y="151"/>
                      <a:pt x="98" y="151"/>
                      <a:pt x="98" y="151"/>
                    </a:cubicBezTo>
                    <a:cubicBezTo>
                      <a:pt x="98" y="151"/>
                      <a:pt x="98" y="151"/>
                      <a:pt x="98" y="151"/>
                    </a:cubicBezTo>
                    <a:cubicBezTo>
                      <a:pt x="168" y="105"/>
                      <a:pt x="169" y="64"/>
                      <a:pt x="169" y="64"/>
                    </a:cubicBezTo>
                    <a:cubicBezTo>
                      <a:pt x="169" y="64"/>
                      <a:pt x="169" y="62"/>
                      <a:pt x="169" y="5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endParaRPr>
              </a:p>
            </p:txBody>
          </p:sp>
          <p:sp>
            <p:nvSpPr>
              <p:cNvPr id="100" name="Freeform 77"/>
              <p:cNvSpPr>
                <a:spLocks noEditPoints="1"/>
              </p:cNvSpPr>
              <p:nvPr/>
            </p:nvSpPr>
            <p:spPr bwMode="auto">
              <a:xfrm rot="19861685">
                <a:off x="5993161" y="4807752"/>
                <a:ext cx="750888" cy="738188"/>
              </a:xfrm>
              <a:custGeom>
                <a:avLst/>
                <a:gdLst>
                  <a:gd name="T0" fmla="*/ 160 w 200"/>
                  <a:gd name="T1" fmla="*/ 194 h 196"/>
                  <a:gd name="T2" fmla="*/ 120 w 200"/>
                  <a:gd name="T3" fmla="*/ 154 h 196"/>
                  <a:gd name="T4" fmla="*/ 160 w 200"/>
                  <a:gd name="T5" fmla="*/ 114 h 196"/>
                  <a:gd name="T6" fmla="*/ 200 w 200"/>
                  <a:gd name="T7" fmla="*/ 154 h 196"/>
                  <a:gd name="T8" fmla="*/ 160 w 200"/>
                  <a:gd name="T9" fmla="*/ 194 h 196"/>
                  <a:gd name="T10" fmla="*/ 184 w 200"/>
                  <a:gd name="T11" fmla="*/ 148 h 196"/>
                  <a:gd name="T12" fmla="*/ 168 w 200"/>
                  <a:gd name="T13" fmla="*/ 148 h 196"/>
                  <a:gd name="T14" fmla="*/ 168 w 200"/>
                  <a:gd name="T15" fmla="*/ 132 h 196"/>
                  <a:gd name="T16" fmla="*/ 152 w 200"/>
                  <a:gd name="T17" fmla="*/ 132 h 196"/>
                  <a:gd name="T18" fmla="*/ 152 w 200"/>
                  <a:gd name="T19" fmla="*/ 148 h 196"/>
                  <a:gd name="T20" fmla="*/ 136 w 200"/>
                  <a:gd name="T21" fmla="*/ 148 h 196"/>
                  <a:gd name="T22" fmla="*/ 136 w 200"/>
                  <a:gd name="T23" fmla="*/ 164 h 196"/>
                  <a:gd name="T24" fmla="*/ 152 w 200"/>
                  <a:gd name="T25" fmla="*/ 164 h 196"/>
                  <a:gd name="T26" fmla="*/ 152 w 200"/>
                  <a:gd name="T27" fmla="*/ 180 h 196"/>
                  <a:gd name="T28" fmla="*/ 168 w 200"/>
                  <a:gd name="T29" fmla="*/ 180 h 196"/>
                  <a:gd name="T30" fmla="*/ 168 w 200"/>
                  <a:gd name="T31" fmla="*/ 164 h 196"/>
                  <a:gd name="T32" fmla="*/ 184 w 200"/>
                  <a:gd name="T33" fmla="*/ 164 h 196"/>
                  <a:gd name="T34" fmla="*/ 184 w 200"/>
                  <a:gd name="T35" fmla="*/ 148 h 196"/>
                  <a:gd name="T36" fmla="*/ 80 w 200"/>
                  <a:gd name="T37" fmla="*/ 128 h 196"/>
                  <a:gd name="T38" fmla="*/ 16 w 200"/>
                  <a:gd name="T39" fmla="*/ 64 h 196"/>
                  <a:gd name="T40" fmla="*/ 80 w 200"/>
                  <a:gd name="T41" fmla="*/ 0 h 196"/>
                  <a:gd name="T42" fmla="*/ 144 w 200"/>
                  <a:gd name="T43" fmla="*/ 64 h 196"/>
                  <a:gd name="T44" fmla="*/ 80 w 200"/>
                  <a:gd name="T45" fmla="*/ 128 h 196"/>
                  <a:gd name="T46" fmla="*/ 70 w 200"/>
                  <a:gd name="T47" fmla="*/ 17 h 196"/>
                  <a:gd name="T48" fmla="*/ 31 w 200"/>
                  <a:gd name="T49" fmla="*/ 64 h 196"/>
                  <a:gd name="T50" fmla="*/ 80 w 200"/>
                  <a:gd name="T51" fmla="*/ 113 h 196"/>
                  <a:gd name="T52" fmla="*/ 129 w 200"/>
                  <a:gd name="T53" fmla="*/ 64 h 196"/>
                  <a:gd name="T54" fmla="*/ 70 w 200"/>
                  <a:gd name="T55" fmla="*/ 17 h 196"/>
                  <a:gd name="T56" fmla="*/ 40 w 200"/>
                  <a:gd name="T57" fmla="*/ 132 h 196"/>
                  <a:gd name="T58" fmla="*/ 113 w 200"/>
                  <a:gd name="T59" fmla="*/ 132 h 196"/>
                  <a:gd name="T60" fmla="*/ 108 w 200"/>
                  <a:gd name="T61" fmla="*/ 154 h 196"/>
                  <a:gd name="T62" fmla="*/ 129 w 200"/>
                  <a:gd name="T63" fmla="*/ 196 h 196"/>
                  <a:gd name="T64" fmla="*/ 0 w 200"/>
                  <a:gd name="T65" fmla="*/ 196 h 196"/>
                  <a:gd name="T66" fmla="*/ 20 w 200"/>
                  <a:gd name="T67" fmla="*/ 148 h 196"/>
                  <a:gd name="T68" fmla="*/ 40 w 200"/>
                  <a:gd name="T69" fmla="*/ 132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00" h="196">
                    <a:moveTo>
                      <a:pt x="160" y="194"/>
                    </a:moveTo>
                    <a:cubicBezTo>
                      <a:pt x="138" y="194"/>
                      <a:pt x="120" y="176"/>
                      <a:pt x="120" y="154"/>
                    </a:cubicBezTo>
                    <a:cubicBezTo>
                      <a:pt x="120" y="132"/>
                      <a:pt x="138" y="114"/>
                      <a:pt x="160" y="114"/>
                    </a:cubicBezTo>
                    <a:cubicBezTo>
                      <a:pt x="182" y="114"/>
                      <a:pt x="200" y="132"/>
                      <a:pt x="200" y="154"/>
                    </a:cubicBezTo>
                    <a:cubicBezTo>
                      <a:pt x="200" y="176"/>
                      <a:pt x="182" y="194"/>
                      <a:pt x="160" y="194"/>
                    </a:cubicBezTo>
                    <a:close/>
                    <a:moveTo>
                      <a:pt x="184" y="148"/>
                    </a:moveTo>
                    <a:cubicBezTo>
                      <a:pt x="168" y="148"/>
                      <a:pt x="168" y="148"/>
                      <a:pt x="168" y="148"/>
                    </a:cubicBezTo>
                    <a:cubicBezTo>
                      <a:pt x="168" y="132"/>
                      <a:pt x="168" y="132"/>
                      <a:pt x="168" y="132"/>
                    </a:cubicBezTo>
                    <a:cubicBezTo>
                      <a:pt x="152" y="132"/>
                      <a:pt x="152" y="132"/>
                      <a:pt x="152" y="132"/>
                    </a:cubicBezTo>
                    <a:cubicBezTo>
                      <a:pt x="152" y="148"/>
                      <a:pt x="152" y="148"/>
                      <a:pt x="152" y="148"/>
                    </a:cubicBezTo>
                    <a:cubicBezTo>
                      <a:pt x="136" y="148"/>
                      <a:pt x="136" y="148"/>
                      <a:pt x="136" y="148"/>
                    </a:cubicBezTo>
                    <a:cubicBezTo>
                      <a:pt x="136" y="164"/>
                      <a:pt x="136" y="164"/>
                      <a:pt x="136" y="164"/>
                    </a:cubicBezTo>
                    <a:cubicBezTo>
                      <a:pt x="152" y="164"/>
                      <a:pt x="152" y="164"/>
                      <a:pt x="152" y="164"/>
                    </a:cubicBezTo>
                    <a:cubicBezTo>
                      <a:pt x="152" y="180"/>
                      <a:pt x="152" y="180"/>
                      <a:pt x="152" y="180"/>
                    </a:cubicBezTo>
                    <a:cubicBezTo>
                      <a:pt x="168" y="180"/>
                      <a:pt x="168" y="180"/>
                      <a:pt x="168" y="180"/>
                    </a:cubicBezTo>
                    <a:cubicBezTo>
                      <a:pt x="168" y="164"/>
                      <a:pt x="168" y="164"/>
                      <a:pt x="168" y="164"/>
                    </a:cubicBezTo>
                    <a:cubicBezTo>
                      <a:pt x="184" y="164"/>
                      <a:pt x="184" y="164"/>
                      <a:pt x="184" y="164"/>
                    </a:cubicBezTo>
                    <a:lnTo>
                      <a:pt x="184" y="148"/>
                    </a:lnTo>
                    <a:close/>
                    <a:moveTo>
                      <a:pt x="80" y="128"/>
                    </a:moveTo>
                    <a:cubicBezTo>
                      <a:pt x="45" y="128"/>
                      <a:pt x="16" y="99"/>
                      <a:pt x="16" y="64"/>
                    </a:cubicBezTo>
                    <a:cubicBezTo>
                      <a:pt x="16" y="29"/>
                      <a:pt x="45" y="0"/>
                      <a:pt x="80" y="0"/>
                    </a:cubicBezTo>
                    <a:cubicBezTo>
                      <a:pt x="116" y="0"/>
                      <a:pt x="144" y="29"/>
                      <a:pt x="144" y="64"/>
                    </a:cubicBezTo>
                    <a:cubicBezTo>
                      <a:pt x="144" y="99"/>
                      <a:pt x="116" y="128"/>
                      <a:pt x="80" y="128"/>
                    </a:cubicBezTo>
                    <a:close/>
                    <a:moveTo>
                      <a:pt x="70" y="17"/>
                    </a:moveTo>
                    <a:cubicBezTo>
                      <a:pt x="50" y="24"/>
                      <a:pt x="74" y="49"/>
                      <a:pt x="31" y="64"/>
                    </a:cubicBezTo>
                    <a:cubicBezTo>
                      <a:pt x="31" y="91"/>
                      <a:pt x="53" y="113"/>
                      <a:pt x="80" y="113"/>
                    </a:cubicBezTo>
                    <a:cubicBezTo>
                      <a:pt x="107" y="113"/>
                      <a:pt x="129" y="91"/>
                      <a:pt x="129" y="64"/>
                    </a:cubicBezTo>
                    <a:cubicBezTo>
                      <a:pt x="104" y="43"/>
                      <a:pt x="62" y="53"/>
                      <a:pt x="70" y="17"/>
                    </a:cubicBezTo>
                    <a:close/>
                    <a:moveTo>
                      <a:pt x="40" y="132"/>
                    </a:moveTo>
                    <a:cubicBezTo>
                      <a:pt x="113" y="132"/>
                      <a:pt x="113" y="132"/>
                      <a:pt x="113" y="132"/>
                    </a:cubicBezTo>
                    <a:cubicBezTo>
                      <a:pt x="110" y="139"/>
                      <a:pt x="108" y="146"/>
                      <a:pt x="108" y="154"/>
                    </a:cubicBezTo>
                    <a:cubicBezTo>
                      <a:pt x="108" y="171"/>
                      <a:pt x="117" y="187"/>
                      <a:pt x="129" y="196"/>
                    </a:cubicBezTo>
                    <a:cubicBezTo>
                      <a:pt x="0" y="196"/>
                      <a:pt x="0" y="196"/>
                      <a:pt x="0" y="196"/>
                    </a:cubicBezTo>
                    <a:cubicBezTo>
                      <a:pt x="20" y="148"/>
                      <a:pt x="20" y="148"/>
                      <a:pt x="20" y="148"/>
                    </a:cubicBezTo>
                    <a:cubicBezTo>
                      <a:pt x="20" y="148"/>
                      <a:pt x="25" y="132"/>
                      <a:pt x="40" y="13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endParaRPr>
              </a:p>
            </p:txBody>
          </p:sp>
          <p:sp>
            <p:nvSpPr>
              <p:cNvPr id="101" name="Freeform 80"/>
              <p:cNvSpPr>
                <a:spLocks noEditPoints="1"/>
              </p:cNvSpPr>
              <p:nvPr/>
            </p:nvSpPr>
            <p:spPr bwMode="auto">
              <a:xfrm>
                <a:off x="3043548" y="12664"/>
                <a:ext cx="514222" cy="482508"/>
              </a:xfrm>
              <a:custGeom>
                <a:avLst/>
                <a:gdLst>
                  <a:gd name="T0" fmla="*/ 151 w 192"/>
                  <a:gd name="T1" fmla="*/ 144 h 180"/>
                  <a:gd name="T2" fmla="*/ 132 w 192"/>
                  <a:gd name="T3" fmla="*/ 128 h 180"/>
                  <a:gd name="T4" fmla="*/ 105 w 192"/>
                  <a:gd name="T5" fmla="*/ 128 h 180"/>
                  <a:gd name="T6" fmla="*/ 108 w 192"/>
                  <a:gd name="T7" fmla="*/ 119 h 180"/>
                  <a:gd name="T8" fmla="*/ 138 w 192"/>
                  <a:gd name="T9" fmla="*/ 104 h 180"/>
                  <a:gd name="T10" fmla="*/ 171 w 192"/>
                  <a:gd name="T11" fmla="*/ 104 h 180"/>
                  <a:gd name="T12" fmla="*/ 182 w 192"/>
                  <a:gd name="T13" fmla="*/ 113 h 180"/>
                  <a:gd name="T14" fmla="*/ 192 w 192"/>
                  <a:gd name="T15" fmla="*/ 144 h 180"/>
                  <a:gd name="T16" fmla="*/ 151 w 192"/>
                  <a:gd name="T17" fmla="*/ 144 h 180"/>
                  <a:gd name="T18" fmla="*/ 146 w 192"/>
                  <a:gd name="T19" fmla="*/ 96 h 180"/>
                  <a:gd name="T20" fmla="*/ 141 w 192"/>
                  <a:gd name="T21" fmla="*/ 95 h 180"/>
                  <a:gd name="T22" fmla="*/ 151 w 192"/>
                  <a:gd name="T23" fmla="*/ 63 h 180"/>
                  <a:gd name="T24" fmla="*/ 129 w 192"/>
                  <a:gd name="T25" fmla="*/ 24 h 180"/>
                  <a:gd name="T26" fmla="*/ 182 w 192"/>
                  <a:gd name="T27" fmla="*/ 59 h 180"/>
                  <a:gd name="T28" fmla="*/ 146 w 192"/>
                  <a:gd name="T29" fmla="*/ 96 h 180"/>
                  <a:gd name="T30" fmla="*/ 140 w 192"/>
                  <a:gd name="T31" fmla="*/ 66 h 180"/>
                  <a:gd name="T32" fmla="*/ 94 w 192"/>
                  <a:gd name="T33" fmla="*/ 112 h 180"/>
                  <a:gd name="T34" fmla="*/ 48 w 192"/>
                  <a:gd name="T35" fmla="*/ 66 h 180"/>
                  <a:gd name="T36" fmla="*/ 94 w 192"/>
                  <a:gd name="T37" fmla="*/ 20 h 180"/>
                  <a:gd name="T38" fmla="*/ 140 w 192"/>
                  <a:gd name="T39" fmla="*/ 66 h 180"/>
                  <a:gd name="T40" fmla="*/ 86 w 192"/>
                  <a:gd name="T41" fmla="*/ 33 h 180"/>
                  <a:gd name="T42" fmla="*/ 58 w 192"/>
                  <a:gd name="T43" fmla="*/ 66 h 180"/>
                  <a:gd name="T44" fmla="*/ 94 w 192"/>
                  <a:gd name="T45" fmla="*/ 102 h 180"/>
                  <a:gd name="T46" fmla="*/ 129 w 192"/>
                  <a:gd name="T47" fmla="*/ 66 h 180"/>
                  <a:gd name="T48" fmla="*/ 86 w 192"/>
                  <a:gd name="T49" fmla="*/ 33 h 180"/>
                  <a:gd name="T50" fmla="*/ 60 w 192"/>
                  <a:gd name="T51" fmla="*/ 23 h 180"/>
                  <a:gd name="T52" fmla="*/ 36 w 192"/>
                  <a:gd name="T53" fmla="*/ 63 h 180"/>
                  <a:gd name="T54" fmla="*/ 46 w 192"/>
                  <a:gd name="T55" fmla="*/ 100 h 180"/>
                  <a:gd name="T56" fmla="*/ 46 w 192"/>
                  <a:gd name="T57" fmla="*/ 100 h 180"/>
                  <a:gd name="T58" fmla="*/ 9 w 192"/>
                  <a:gd name="T59" fmla="*/ 59 h 180"/>
                  <a:gd name="T60" fmla="*/ 60 w 192"/>
                  <a:gd name="T61" fmla="*/ 23 h 180"/>
                  <a:gd name="T62" fmla="*/ 23 w 192"/>
                  <a:gd name="T63" fmla="*/ 104 h 180"/>
                  <a:gd name="T64" fmla="*/ 50 w 192"/>
                  <a:gd name="T65" fmla="*/ 104 h 180"/>
                  <a:gd name="T66" fmla="*/ 80 w 192"/>
                  <a:gd name="T67" fmla="*/ 120 h 180"/>
                  <a:gd name="T68" fmla="*/ 82 w 192"/>
                  <a:gd name="T69" fmla="*/ 128 h 180"/>
                  <a:gd name="T70" fmla="*/ 58 w 192"/>
                  <a:gd name="T71" fmla="*/ 128 h 180"/>
                  <a:gd name="T72" fmla="*/ 40 w 192"/>
                  <a:gd name="T73" fmla="*/ 144 h 180"/>
                  <a:gd name="T74" fmla="*/ 0 w 192"/>
                  <a:gd name="T75" fmla="*/ 144 h 180"/>
                  <a:gd name="T76" fmla="*/ 11 w 192"/>
                  <a:gd name="T77" fmla="*/ 113 h 180"/>
                  <a:gd name="T78" fmla="*/ 23 w 192"/>
                  <a:gd name="T79" fmla="*/ 104 h 180"/>
                  <a:gd name="T80" fmla="*/ 65 w 192"/>
                  <a:gd name="T81" fmla="*/ 132 h 180"/>
                  <a:gd name="T82" fmla="*/ 125 w 192"/>
                  <a:gd name="T83" fmla="*/ 132 h 180"/>
                  <a:gd name="T84" fmla="*/ 140 w 192"/>
                  <a:gd name="T85" fmla="*/ 143 h 180"/>
                  <a:gd name="T86" fmla="*/ 152 w 192"/>
                  <a:gd name="T87" fmla="*/ 180 h 180"/>
                  <a:gd name="T88" fmla="*/ 36 w 192"/>
                  <a:gd name="T89" fmla="*/ 180 h 180"/>
                  <a:gd name="T90" fmla="*/ 51 w 192"/>
                  <a:gd name="T91" fmla="*/ 143 h 180"/>
                  <a:gd name="T92" fmla="*/ 65 w 192"/>
                  <a:gd name="T93" fmla="*/ 132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92" h="180">
                    <a:moveTo>
                      <a:pt x="151" y="144"/>
                    </a:moveTo>
                    <a:cubicBezTo>
                      <a:pt x="150" y="142"/>
                      <a:pt x="145" y="128"/>
                      <a:pt x="132" y="128"/>
                    </a:cubicBezTo>
                    <a:cubicBezTo>
                      <a:pt x="105" y="128"/>
                      <a:pt x="105" y="128"/>
                      <a:pt x="105" y="128"/>
                    </a:cubicBezTo>
                    <a:cubicBezTo>
                      <a:pt x="108" y="119"/>
                      <a:pt x="108" y="119"/>
                      <a:pt x="108" y="119"/>
                    </a:cubicBezTo>
                    <a:cubicBezTo>
                      <a:pt x="120" y="116"/>
                      <a:pt x="130" y="113"/>
                      <a:pt x="138" y="104"/>
                    </a:cubicBezTo>
                    <a:cubicBezTo>
                      <a:pt x="171" y="104"/>
                      <a:pt x="171" y="104"/>
                      <a:pt x="171" y="104"/>
                    </a:cubicBezTo>
                    <a:cubicBezTo>
                      <a:pt x="180" y="104"/>
                      <a:pt x="182" y="113"/>
                      <a:pt x="182" y="113"/>
                    </a:cubicBezTo>
                    <a:cubicBezTo>
                      <a:pt x="192" y="144"/>
                      <a:pt x="192" y="144"/>
                      <a:pt x="192" y="144"/>
                    </a:cubicBezTo>
                    <a:lnTo>
                      <a:pt x="151" y="144"/>
                    </a:lnTo>
                    <a:close/>
                    <a:moveTo>
                      <a:pt x="146" y="96"/>
                    </a:moveTo>
                    <a:cubicBezTo>
                      <a:pt x="144" y="96"/>
                      <a:pt x="143" y="95"/>
                      <a:pt x="141" y="95"/>
                    </a:cubicBezTo>
                    <a:cubicBezTo>
                      <a:pt x="147" y="86"/>
                      <a:pt x="151" y="75"/>
                      <a:pt x="151" y="63"/>
                    </a:cubicBezTo>
                    <a:cubicBezTo>
                      <a:pt x="151" y="38"/>
                      <a:pt x="139" y="34"/>
                      <a:pt x="129" y="24"/>
                    </a:cubicBezTo>
                    <a:cubicBezTo>
                      <a:pt x="102" y="32"/>
                      <a:pt x="182" y="0"/>
                      <a:pt x="182" y="59"/>
                    </a:cubicBezTo>
                    <a:cubicBezTo>
                      <a:pt x="182" y="79"/>
                      <a:pt x="166" y="96"/>
                      <a:pt x="146" y="96"/>
                    </a:cubicBezTo>
                    <a:close/>
                    <a:moveTo>
                      <a:pt x="140" y="66"/>
                    </a:moveTo>
                    <a:cubicBezTo>
                      <a:pt x="140" y="92"/>
                      <a:pt x="119" y="112"/>
                      <a:pt x="94" y="112"/>
                    </a:cubicBezTo>
                    <a:cubicBezTo>
                      <a:pt x="68" y="112"/>
                      <a:pt x="48" y="92"/>
                      <a:pt x="48" y="66"/>
                    </a:cubicBezTo>
                    <a:cubicBezTo>
                      <a:pt x="48" y="41"/>
                      <a:pt x="68" y="20"/>
                      <a:pt x="94" y="20"/>
                    </a:cubicBezTo>
                    <a:cubicBezTo>
                      <a:pt x="119" y="20"/>
                      <a:pt x="140" y="41"/>
                      <a:pt x="140" y="66"/>
                    </a:cubicBezTo>
                    <a:close/>
                    <a:moveTo>
                      <a:pt x="86" y="33"/>
                    </a:moveTo>
                    <a:cubicBezTo>
                      <a:pt x="72" y="38"/>
                      <a:pt x="89" y="56"/>
                      <a:pt x="58" y="66"/>
                    </a:cubicBezTo>
                    <a:cubicBezTo>
                      <a:pt x="58" y="86"/>
                      <a:pt x="74" y="102"/>
                      <a:pt x="94" y="102"/>
                    </a:cubicBezTo>
                    <a:cubicBezTo>
                      <a:pt x="113" y="102"/>
                      <a:pt x="129" y="86"/>
                      <a:pt x="129" y="66"/>
                    </a:cubicBezTo>
                    <a:cubicBezTo>
                      <a:pt x="111" y="52"/>
                      <a:pt x="81" y="58"/>
                      <a:pt x="86" y="33"/>
                    </a:cubicBezTo>
                    <a:close/>
                    <a:moveTo>
                      <a:pt x="60" y="23"/>
                    </a:moveTo>
                    <a:cubicBezTo>
                      <a:pt x="50" y="33"/>
                      <a:pt x="36" y="41"/>
                      <a:pt x="36" y="63"/>
                    </a:cubicBezTo>
                    <a:cubicBezTo>
                      <a:pt x="36" y="75"/>
                      <a:pt x="40" y="90"/>
                      <a:pt x="46" y="100"/>
                    </a:cubicBezTo>
                    <a:cubicBezTo>
                      <a:pt x="46" y="100"/>
                      <a:pt x="46" y="100"/>
                      <a:pt x="46" y="100"/>
                    </a:cubicBezTo>
                    <a:cubicBezTo>
                      <a:pt x="26" y="100"/>
                      <a:pt x="9" y="79"/>
                      <a:pt x="9" y="59"/>
                    </a:cubicBezTo>
                    <a:cubicBezTo>
                      <a:pt x="9" y="3"/>
                      <a:pt x="90" y="29"/>
                      <a:pt x="60" y="23"/>
                    </a:cubicBezTo>
                    <a:close/>
                    <a:moveTo>
                      <a:pt x="23" y="104"/>
                    </a:moveTo>
                    <a:cubicBezTo>
                      <a:pt x="50" y="104"/>
                      <a:pt x="50" y="104"/>
                      <a:pt x="50" y="104"/>
                    </a:cubicBezTo>
                    <a:cubicBezTo>
                      <a:pt x="59" y="115"/>
                      <a:pt x="66" y="118"/>
                      <a:pt x="80" y="120"/>
                    </a:cubicBezTo>
                    <a:cubicBezTo>
                      <a:pt x="82" y="128"/>
                      <a:pt x="82" y="128"/>
                      <a:pt x="82" y="128"/>
                    </a:cubicBezTo>
                    <a:cubicBezTo>
                      <a:pt x="58" y="128"/>
                      <a:pt x="58" y="128"/>
                      <a:pt x="58" y="128"/>
                    </a:cubicBezTo>
                    <a:cubicBezTo>
                      <a:pt x="45" y="128"/>
                      <a:pt x="41" y="142"/>
                      <a:pt x="40" y="144"/>
                    </a:cubicBezTo>
                    <a:cubicBezTo>
                      <a:pt x="0" y="144"/>
                      <a:pt x="0" y="144"/>
                      <a:pt x="0" y="144"/>
                    </a:cubicBezTo>
                    <a:cubicBezTo>
                      <a:pt x="11" y="113"/>
                      <a:pt x="11" y="113"/>
                      <a:pt x="11" y="113"/>
                    </a:cubicBezTo>
                    <a:cubicBezTo>
                      <a:pt x="11" y="113"/>
                      <a:pt x="14" y="104"/>
                      <a:pt x="23" y="104"/>
                    </a:cubicBezTo>
                    <a:close/>
                    <a:moveTo>
                      <a:pt x="65" y="132"/>
                    </a:moveTo>
                    <a:cubicBezTo>
                      <a:pt x="125" y="132"/>
                      <a:pt x="125" y="132"/>
                      <a:pt x="125" y="132"/>
                    </a:cubicBezTo>
                    <a:cubicBezTo>
                      <a:pt x="136" y="132"/>
                      <a:pt x="140" y="143"/>
                      <a:pt x="140" y="143"/>
                    </a:cubicBezTo>
                    <a:cubicBezTo>
                      <a:pt x="152" y="180"/>
                      <a:pt x="152" y="180"/>
                      <a:pt x="152" y="180"/>
                    </a:cubicBezTo>
                    <a:cubicBezTo>
                      <a:pt x="36" y="180"/>
                      <a:pt x="36" y="180"/>
                      <a:pt x="36" y="180"/>
                    </a:cubicBezTo>
                    <a:cubicBezTo>
                      <a:pt x="51" y="143"/>
                      <a:pt x="51" y="143"/>
                      <a:pt x="51" y="143"/>
                    </a:cubicBezTo>
                    <a:cubicBezTo>
                      <a:pt x="51" y="143"/>
                      <a:pt x="54" y="132"/>
                      <a:pt x="65" y="13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endParaRPr>
              </a:p>
            </p:txBody>
          </p:sp>
          <p:sp>
            <p:nvSpPr>
              <p:cNvPr id="102" name="Freeform 83"/>
              <p:cNvSpPr>
                <a:spLocks noEditPoints="1"/>
              </p:cNvSpPr>
              <p:nvPr/>
            </p:nvSpPr>
            <p:spPr bwMode="auto">
              <a:xfrm rot="16200000">
                <a:off x="6780776" y="5852443"/>
                <a:ext cx="579438" cy="741363"/>
              </a:xfrm>
              <a:custGeom>
                <a:avLst/>
                <a:gdLst>
                  <a:gd name="T0" fmla="*/ 153 w 154"/>
                  <a:gd name="T1" fmla="*/ 85 h 197"/>
                  <a:gd name="T2" fmla="*/ 78 w 154"/>
                  <a:gd name="T3" fmla="*/ 197 h 197"/>
                  <a:gd name="T4" fmla="*/ 3 w 154"/>
                  <a:gd name="T5" fmla="*/ 101 h 197"/>
                  <a:gd name="T6" fmla="*/ 0 w 154"/>
                  <a:gd name="T7" fmla="*/ 77 h 197"/>
                  <a:gd name="T8" fmla="*/ 77 w 154"/>
                  <a:gd name="T9" fmla="*/ 0 h 197"/>
                  <a:gd name="T10" fmla="*/ 154 w 154"/>
                  <a:gd name="T11" fmla="*/ 77 h 197"/>
                  <a:gd name="T12" fmla="*/ 153 w 154"/>
                  <a:gd name="T13" fmla="*/ 85 h 197"/>
                  <a:gd name="T14" fmla="*/ 77 w 154"/>
                  <a:gd name="T15" fmla="*/ 28 h 197"/>
                  <a:gd name="T16" fmla="*/ 33 w 154"/>
                  <a:gd name="T17" fmla="*/ 71 h 197"/>
                  <a:gd name="T18" fmla="*/ 77 w 154"/>
                  <a:gd name="T19" fmla="*/ 114 h 197"/>
                  <a:gd name="T20" fmla="*/ 120 w 154"/>
                  <a:gd name="T21" fmla="*/ 71 h 197"/>
                  <a:gd name="T22" fmla="*/ 77 w 154"/>
                  <a:gd name="T23" fmla="*/ 28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54" h="197">
                    <a:moveTo>
                      <a:pt x="153" y="85"/>
                    </a:moveTo>
                    <a:cubicBezTo>
                      <a:pt x="150" y="153"/>
                      <a:pt x="78" y="197"/>
                      <a:pt x="78" y="197"/>
                    </a:cubicBezTo>
                    <a:cubicBezTo>
                      <a:pt x="78" y="197"/>
                      <a:pt x="15" y="160"/>
                      <a:pt x="3" y="101"/>
                    </a:cubicBezTo>
                    <a:cubicBezTo>
                      <a:pt x="1" y="93"/>
                      <a:pt x="0" y="85"/>
                      <a:pt x="0" y="77"/>
                    </a:cubicBezTo>
                    <a:cubicBezTo>
                      <a:pt x="0" y="34"/>
                      <a:pt x="34" y="0"/>
                      <a:pt x="77" y="0"/>
                    </a:cubicBezTo>
                    <a:cubicBezTo>
                      <a:pt x="119" y="0"/>
                      <a:pt x="154" y="34"/>
                      <a:pt x="154" y="77"/>
                    </a:cubicBezTo>
                    <a:cubicBezTo>
                      <a:pt x="154" y="80"/>
                      <a:pt x="153" y="83"/>
                      <a:pt x="153" y="85"/>
                    </a:cubicBezTo>
                    <a:close/>
                    <a:moveTo>
                      <a:pt x="77" y="28"/>
                    </a:moveTo>
                    <a:cubicBezTo>
                      <a:pt x="53" y="28"/>
                      <a:pt x="33" y="47"/>
                      <a:pt x="33" y="71"/>
                    </a:cubicBezTo>
                    <a:cubicBezTo>
                      <a:pt x="33" y="95"/>
                      <a:pt x="53" y="114"/>
                      <a:pt x="77" y="114"/>
                    </a:cubicBezTo>
                    <a:cubicBezTo>
                      <a:pt x="100" y="114"/>
                      <a:pt x="120" y="95"/>
                      <a:pt x="120" y="71"/>
                    </a:cubicBezTo>
                    <a:cubicBezTo>
                      <a:pt x="120" y="47"/>
                      <a:pt x="100" y="28"/>
                      <a:pt x="77" y="2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endParaRPr>
              </a:p>
            </p:txBody>
          </p:sp>
          <p:sp>
            <p:nvSpPr>
              <p:cNvPr id="103" name="Freeform 84"/>
              <p:cNvSpPr>
                <a:spLocks noEditPoints="1"/>
              </p:cNvSpPr>
              <p:nvPr/>
            </p:nvSpPr>
            <p:spPr bwMode="auto">
              <a:xfrm rot="9109649">
                <a:off x="4232651" y="6073189"/>
                <a:ext cx="579438" cy="741363"/>
              </a:xfrm>
              <a:custGeom>
                <a:avLst/>
                <a:gdLst>
                  <a:gd name="T0" fmla="*/ 153 w 154"/>
                  <a:gd name="T1" fmla="*/ 85 h 197"/>
                  <a:gd name="T2" fmla="*/ 78 w 154"/>
                  <a:gd name="T3" fmla="*/ 197 h 197"/>
                  <a:gd name="T4" fmla="*/ 4 w 154"/>
                  <a:gd name="T5" fmla="*/ 101 h 197"/>
                  <a:gd name="T6" fmla="*/ 0 w 154"/>
                  <a:gd name="T7" fmla="*/ 77 h 197"/>
                  <a:gd name="T8" fmla="*/ 77 w 154"/>
                  <a:gd name="T9" fmla="*/ 0 h 197"/>
                  <a:gd name="T10" fmla="*/ 154 w 154"/>
                  <a:gd name="T11" fmla="*/ 77 h 197"/>
                  <a:gd name="T12" fmla="*/ 153 w 154"/>
                  <a:gd name="T13" fmla="*/ 85 h 197"/>
                  <a:gd name="T14" fmla="*/ 77 w 154"/>
                  <a:gd name="T15" fmla="*/ 28 h 197"/>
                  <a:gd name="T16" fmla="*/ 34 w 154"/>
                  <a:gd name="T17" fmla="*/ 71 h 197"/>
                  <a:gd name="T18" fmla="*/ 77 w 154"/>
                  <a:gd name="T19" fmla="*/ 114 h 197"/>
                  <a:gd name="T20" fmla="*/ 120 w 154"/>
                  <a:gd name="T21" fmla="*/ 71 h 197"/>
                  <a:gd name="T22" fmla="*/ 77 w 154"/>
                  <a:gd name="T23" fmla="*/ 28 h 197"/>
                  <a:gd name="T24" fmla="*/ 97 w 154"/>
                  <a:gd name="T25" fmla="*/ 99 h 197"/>
                  <a:gd name="T26" fmla="*/ 77 w 154"/>
                  <a:gd name="T27" fmla="*/ 89 h 197"/>
                  <a:gd name="T28" fmla="*/ 58 w 154"/>
                  <a:gd name="T29" fmla="*/ 99 h 197"/>
                  <a:gd name="T30" fmla="*/ 60 w 154"/>
                  <a:gd name="T31" fmla="*/ 77 h 197"/>
                  <a:gd name="T32" fmla="*/ 46 w 154"/>
                  <a:gd name="T33" fmla="*/ 61 h 197"/>
                  <a:gd name="T34" fmla="*/ 67 w 154"/>
                  <a:gd name="T35" fmla="*/ 57 h 197"/>
                  <a:gd name="T36" fmla="*/ 77 w 154"/>
                  <a:gd name="T37" fmla="*/ 38 h 197"/>
                  <a:gd name="T38" fmla="*/ 88 w 154"/>
                  <a:gd name="T39" fmla="*/ 57 h 197"/>
                  <a:gd name="T40" fmla="*/ 109 w 154"/>
                  <a:gd name="T41" fmla="*/ 61 h 197"/>
                  <a:gd name="T42" fmla="*/ 94 w 154"/>
                  <a:gd name="T43" fmla="*/ 77 h 197"/>
                  <a:gd name="T44" fmla="*/ 97 w 154"/>
                  <a:gd name="T45" fmla="*/ 99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54" h="197">
                    <a:moveTo>
                      <a:pt x="153" y="85"/>
                    </a:moveTo>
                    <a:cubicBezTo>
                      <a:pt x="151" y="153"/>
                      <a:pt x="78" y="197"/>
                      <a:pt x="78" y="197"/>
                    </a:cubicBezTo>
                    <a:cubicBezTo>
                      <a:pt x="78" y="197"/>
                      <a:pt x="16" y="159"/>
                      <a:pt x="4" y="101"/>
                    </a:cubicBezTo>
                    <a:cubicBezTo>
                      <a:pt x="1" y="93"/>
                      <a:pt x="0" y="85"/>
                      <a:pt x="0" y="77"/>
                    </a:cubicBezTo>
                    <a:cubicBezTo>
                      <a:pt x="0" y="34"/>
                      <a:pt x="34" y="0"/>
                      <a:pt x="77" y="0"/>
                    </a:cubicBezTo>
                    <a:cubicBezTo>
                      <a:pt x="119" y="0"/>
                      <a:pt x="154" y="34"/>
                      <a:pt x="154" y="77"/>
                    </a:cubicBezTo>
                    <a:cubicBezTo>
                      <a:pt x="154" y="79"/>
                      <a:pt x="154" y="82"/>
                      <a:pt x="153" y="85"/>
                    </a:cubicBezTo>
                    <a:close/>
                    <a:moveTo>
                      <a:pt x="77" y="28"/>
                    </a:moveTo>
                    <a:cubicBezTo>
                      <a:pt x="53" y="28"/>
                      <a:pt x="34" y="47"/>
                      <a:pt x="34" y="71"/>
                    </a:cubicBezTo>
                    <a:cubicBezTo>
                      <a:pt x="34" y="94"/>
                      <a:pt x="53" y="114"/>
                      <a:pt x="77" y="114"/>
                    </a:cubicBezTo>
                    <a:cubicBezTo>
                      <a:pt x="101" y="114"/>
                      <a:pt x="120" y="94"/>
                      <a:pt x="120" y="71"/>
                    </a:cubicBezTo>
                    <a:cubicBezTo>
                      <a:pt x="120" y="47"/>
                      <a:pt x="101" y="28"/>
                      <a:pt x="77" y="28"/>
                    </a:cubicBezTo>
                    <a:close/>
                    <a:moveTo>
                      <a:pt x="97" y="99"/>
                    </a:moveTo>
                    <a:cubicBezTo>
                      <a:pt x="77" y="89"/>
                      <a:pt x="77" y="89"/>
                      <a:pt x="77" y="89"/>
                    </a:cubicBezTo>
                    <a:cubicBezTo>
                      <a:pt x="58" y="99"/>
                      <a:pt x="58" y="99"/>
                      <a:pt x="58" y="99"/>
                    </a:cubicBezTo>
                    <a:cubicBezTo>
                      <a:pt x="60" y="77"/>
                      <a:pt x="60" y="77"/>
                      <a:pt x="60" y="77"/>
                    </a:cubicBezTo>
                    <a:cubicBezTo>
                      <a:pt x="46" y="61"/>
                      <a:pt x="46" y="61"/>
                      <a:pt x="46" y="61"/>
                    </a:cubicBezTo>
                    <a:cubicBezTo>
                      <a:pt x="67" y="57"/>
                      <a:pt x="67" y="57"/>
                      <a:pt x="67" y="57"/>
                    </a:cubicBezTo>
                    <a:cubicBezTo>
                      <a:pt x="77" y="38"/>
                      <a:pt x="77" y="38"/>
                      <a:pt x="77" y="38"/>
                    </a:cubicBezTo>
                    <a:cubicBezTo>
                      <a:pt x="88" y="57"/>
                      <a:pt x="88" y="57"/>
                      <a:pt x="88" y="57"/>
                    </a:cubicBezTo>
                    <a:cubicBezTo>
                      <a:pt x="109" y="61"/>
                      <a:pt x="109" y="61"/>
                      <a:pt x="109" y="61"/>
                    </a:cubicBezTo>
                    <a:cubicBezTo>
                      <a:pt x="94" y="77"/>
                      <a:pt x="94" y="77"/>
                      <a:pt x="94" y="77"/>
                    </a:cubicBezTo>
                    <a:lnTo>
                      <a:pt x="97" y="9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endParaRPr>
              </a:p>
            </p:txBody>
          </p:sp>
          <p:sp>
            <p:nvSpPr>
              <p:cNvPr id="104" name="Freeform 85"/>
              <p:cNvSpPr/>
              <p:nvPr/>
            </p:nvSpPr>
            <p:spPr bwMode="auto">
              <a:xfrm>
                <a:off x="5333554" y="3178917"/>
                <a:ext cx="723900" cy="688975"/>
              </a:xfrm>
              <a:custGeom>
                <a:avLst/>
                <a:gdLst>
                  <a:gd name="T0" fmla="*/ 227 w 456"/>
                  <a:gd name="T1" fmla="*/ 0 h 434"/>
                  <a:gd name="T2" fmla="*/ 302 w 456"/>
                  <a:gd name="T3" fmla="*/ 135 h 434"/>
                  <a:gd name="T4" fmla="*/ 456 w 456"/>
                  <a:gd name="T5" fmla="*/ 166 h 434"/>
                  <a:gd name="T6" fmla="*/ 350 w 456"/>
                  <a:gd name="T7" fmla="*/ 280 h 434"/>
                  <a:gd name="T8" fmla="*/ 369 w 456"/>
                  <a:gd name="T9" fmla="*/ 434 h 434"/>
                  <a:gd name="T10" fmla="*/ 227 w 456"/>
                  <a:gd name="T11" fmla="*/ 367 h 434"/>
                  <a:gd name="T12" fmla="*/ 87 w 456"/>
                  <a:gd name="T13" fmla="*/ 434 h 434"/>
                  <a:gd name="T14" fmla="*/ 106 w 456"/>
                  <a:gd name="T15" fmla="*/ 280 h 434"/>
                  <a:gd name="T16" fmla="*/ 0 w 456"/>
                  <a:gd name="T17" fmla="*/ 166 h 434"/>
                  <a:gd name="T18" fmla="*/ 153 w 456"/>
                  <a:gd name="T19" fmla="*/ 135 h 434"/>
                  <a:gd name="T20" fmla="*/ 227 w 456"/>
                  <a:gd name="T21" fmla="*/ 0 h 4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56" h="434">
                    <a:moveTo>
                      <a:pt x="227" y="0"/>
                    </a:moveTo>
                    <a:lnTo>
                      <a:pt x="302" y="135"/>
                    </a:lnTo>
                    <a:lnTo>
                      <a:pt x="456" y="166"/>
                    </a:lnTo>
                    <a:lnTo>
                      <a:pt x="350" y="280"/>
                    </a:lnTo>
                    <a:lnTo>
                      <a:pt x="369" y="434"/>
                    </a:lnTo>
                    <a:lnTo>
                      <a:pt x="227" y="367"/>
                    </a:lnTo>
                    <a:lnTo>
                      <a:pt x="87" y="434"/>
                    </a:lnTo>
                    <a:lnTo>
                      <a:pt x="106" y="280"/>
                    </a:lnTo>
                    <a:lnTo>
                      <a:pt x="0" y="166"/>
                    </a:lnTo>
                    <a:lnTo>
                      <a:pt x="153" y="135"/>
                    </a:lnTo>
                    <a:lnTo>
                      <a:pt x="22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endParaRPr>
              </a:p>
            </p:txBody>
          </p:sp>
          <p:sp>
            <p:nvSpPr>
              <p:cNvPr id="105" name="Freeform 88"/>
              <p:cNvSpPr>
                <a:spLocks noEditPoints="1"/>
              </p:cNvSpPr>
              <p:nvPr/>
            </p:nvSpPr>
            <p:spPr bwMode="auto">
              <a:xfrm rot="18080229">
                <a:off x="4802735" y="2100586"/>
                <a:ext cx="720725" cy="688975"/>
              </a:xfrm>
              <a:custGeom>
                <a:avLst/>
                <a:gdLst>
                  <a:gd name="T0" fmla="*/ 348 w 454"/>
                  <a:gd name="T1" fmla="*/ 280 h 434"/>
                  <a:gd name="T2" fmla="*/ 369 w 454"/>
                  <a:gd name="T3" fmla="*/ 434 h 434"/>
                  <a:gd name="T4" fmla="*/ 227 w 454"/>
                  <a:gd name="T5" fmla="*/ 367 h 434"/>
                  <a:gd name="T6" fmla="*/ 85 w 454"/>
                  <a:gd name="T7" fmla="*/ 434 h 434"/>
                  <a:gd name="T8" fmla="*/ 106 w 454"/>
                  <a:gd name="T9" fmla="*/ 280 h 434"/>
                  <a:gd name="T10" fmla="*/ 0 w 454"/>
                  <a:gd name="T11" fmla="*/ 166 h 434"/>
                  <a:gd name="T12" fmla="*/ 151 w 454"/>
                  <a:gd name="T13" fmla="*/ 135 h 434"/>
                  <a:gd name="T14" fmla="*/ 227 w 454"/>
                  <a:gd name="T15" fmla="*/ 0 h 434"/>
                  <a:gd name="T16" fmla="*/ 303 w 454"/>
                  <a:gd name="T17" fmla="*/ 135 h 434"/>
                  <a:gd name="T18" fmla="*/ 454 w 454"/>
                  <a:gd name="T19" fmla="*/ 166 h 434"/>
                  <a:gd name="T20" fmla="*/ 348 w 454"/>
                  <a:gd name="T21" fmla="*/ 280 h 434"/>
                  <a:gd name="T22" fmla="*/ 272 w 454"/>
                  <a:gd name="T23" fmla="*/ 168 h 434"/>
                  <a:gd name="T24" fmla="*/ 227 w 454"/>
                  <a:gd name="T25" fmla="*/ 88 h 434"/>
                  <a:gd name="T26" fmla="*/ 182 w 454"/>
                  <a:gd name="T27" fmla="*/ 168 h 434"/>
                  <a:gd name="T28" fmla="*/ 92 w 454"/>
                  <a:gd name="T29" fmla="*/ 187 h 434"/>
                  <a:gd name="T30" fmla="*/ 154 w 454"/>
                  <a:gd name="T31" fmla="*/ 253 h 434"/>
                  <a:gd name="T32" fmla="*/ 144 w 454"/>
                  <a:gd name="T33" fmla="*/ 346 h 434"/>
                  <a:gd name="T34" fmla="*/ 227 w 454"/>
                  <a:gd name="T35" fmla="*/ 306 h 434"/>
                  <a:gd name="T36" fmla="*/ 310 w 454"/>
                  <a:gd name="T37" fmla="*/ 346 h 434"/>
                  <a:gd name="T38" fmla="*/ 298 w 454"/>
                  <a:gd name="T39" fmla="*/ 253 h 434"/>
                  <a:gd name="T40" fmla="*/ 362 w 454"/>
                  <a:gd name="T41" fmla="*/ 187 h 434"/>
                  <a:gd name="T42" fmla="*/ 272 w 454"/>
                  <a:gd name="T43" fmla="*/ 168 h 4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54" h="434">
                    <a:moveTo>
                      <a:pt x="348" y="280"/>
                    </a:moveTo>
                    <a:lnTo>
                      <a:pt x="369" y="434"/>
                    </a:lnTo>
                    <a:lnTo>
                      <a:pt x="227" y="367"/>
                    </a:lnTo>
                    <a:lnTo>
                      <a:pt x="85" y="434"/>
                    </a:lnTo>
                    <a:lnTo>
                      <a:pt x="106" y="280"/>
                    </a:lnTo>
                    <a:lnTo>
                      <a:pt x="0" y="166"/>
                    </a:lnTo>
                    <a:lnTo>
                      <a:pt x="151" y="135"/>
                    </a:lnTo>
                    <a:lnTo>
                      <a:pt x="227" y="0"/>
                    </a:lnTo>
                    <a:lnTo>
                      <a:pt x="303" y="135"/>
                    </a:lnTo>
                    <a:lnTo>
                      <a:pt x="454" y="166"/>
                    </a:lnTo>
                    <a:lnTo>
                      <a:pt x="348" y="280"/>
                    </a:lnTo>
                    <a:close/>
                    <a:moveTo>
                      <a:pt x="272" y="168"/>
                    </a:moveTo>
                    <a:lnTo>
                      <a:pt x="227" y="88"/>
                    </a:lnTo>
                    <a:lnTo>
                      <a:pt x="182" y="168"/>
                    </a:lnTo>
                    <a:lnTo>
                      <a:pt x="92" y="187"/>
                    </a:lnTo>
                    <a:lnTo>
                      <a:pt x="154" y="253"/>
                    </a:lnTo>
                    <a:lnTo>
                      <a:pt x="144" y="346"/>
                    </a:lnTo>
                    <a:lnTo>
                      <a:pt x="227" y="306"/>
                    </a:lnTo>
                    <a:lnTo>
                      <a:pt x="310" y="346"/>
                    </a:lnTo>
                    <a:lnTo>
                      <a:pt x="298" y="253"/>
                    </a:lnTo>
                    <a:lnTo>
                      <a:pt x="362" y="187"/>
                    </a:lnTo>
                    <a:lnTo>
                      <a:pt x="272" y="16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endParaRPr>
              </a:p>
            </p:txBody>
          </p:sp>
          <p:sp>
            <p:nvSpPr>
              <p:cNvPr id="106" name="Freeform 89"/>
              <p:cNvSpPr>
                <a:spLocks noEditPoints="1"/>
              </p:cNvSpPr>
              <p:nvPr/>
            </p:nvSpPr>
            <p:spPr bwMode="auto">
              <a:xfrm rot="1334403">
                <a:off x="5112932" y="4888884"/>
                <a:ext cx="725488" cy="555625"/>
              </a:xfrm>
              <a:custGeom>
                <a:avLst/>
                <a:gdLst>
                  <a:gd name="T0" fmla="*/ 167 w 193"/>
                  <a:gd name="T1" fmla="*/ 14 h 148"/>
                  <a:gd name="T2" fmla="*/ 159 w 193"/>
                  <a:gd name="T3" fmla="*/ 0 h 148"/>
                  <a:gd name="T4" fmla="*/ 139 w 193"/>
                  <a:gd name="T5" fmla="*/ 6 h 148"/>
                  <a:gd name="T6" fmla="*/ 125 w 193"/>
                  <a:gd name="T7" fmla="*/ 20 h 148"/>
                  <a:gd name="T8" fmla="*/ 55 w 193"/>
                  <a:gd name="T9" fmla="*/ 14 h 148"/>
                  <a:gd name="T10" fmla="*/ 47 w 193"/>
                  <a:gd name="T11" fmla="*/ 0 h 148"/>
                  <a:gd name="T12" fmla="*/ 26 w 193"/>
                  <a:gd name="T13" fmla="*/ 6 h 148"/>
                  <a:gd name="T14" fmla="*/ 15 w 193"/>
                  <a:gd name="T15" fmla="*/ 20 h 148"/>
                  <a:gd name="T16" fmla="*/ 0 w 193"/>
                  <a:gd name="T17" fmla="*/ 134 h 148"/>
                  <a:gd name="T18" fmla="*/ 178 w 193"/>
                  <a:gd name="T19" fmla="*/ 148 h 148"/>
                  <a:gd name="T20" fmla="*/ 193 w 193"/>
                  <a:gd name="T21" fmla="*/ 34 h 148"/>
                  <a:gd name="T22" fmla="*/ 146 w 193"/>
                  <a:gd name="T23" fmla="*/ 14 h 148"/>
                  <a:gd name="T24" fmla="*/ 153 w 193"/>
                  <a:gd name="T25" fmla="*/ 7 h 148"/>
                  <a:gd name="T26" fmla="*/ 160 w 193"/>
                  <a:gd name="T27" fmla="*/ 28 h 148"/>
                  <a:gd name="T28" fmla="*/ 153 w 193"/>
                  <a:gd name="T29" fmla="*/ 35 h 148"/>
                  <a:gd name="T30" fmla="*/ 146 w 193"/>
                  <a:gd name="T31" fmla="*/ 14 h 148"/>
                  <a:gd name="T32" fmla="*/ 107 w 193"/>
                  <a:gd name="T33" fmla="*/ 92 h 148"/>
                  <a:gd name="T34" fmla="*/ 107 w 193"/>
                  <a:gd name="T35" fmla="*/ 84 h 148"/>
                  <a:gd name="T36" fmla="*/ 146 w 193"/>
                  <a:gd name="T37" fmla="*/ 88 h 148"/>
                  <a:gd name="T38" fmla="*/ 146 w 193"/>
                  <a:gd name="T39" fmla="*/ 104 h 148"/>
                  <a:gd name="T40" fmla="*/ 108 w 193"/>
                  <a:gd name="T41" fmla="*/ 108 h 148"/>
                  <a:gd name="T42" fmla="*/ 108 w 193"/>
                  <a:gd name="T43" fmla="*/ 100 h 148"/>
                  <a:gd name="T44" fmla="*/ 146 w 193"/>
                  <a:gd name="T45" fmla="*/ 104 h 148"/>
                  <a:gd name="T46" fmla="*/ 68 w 193"/>
                  <a:gd name="T47" fmla="*/ 80 h 148"/>
                  <a:gd name="T48" fmla="*/ 40 w 193"/>
                  <a:gd name="T49" fmla="*/ 80 h 148"/>
                  <a:gd name="T50" fmla="*/ 34 w 193"/>
                  <a:gd name="T51" fmla="*/ 14 h 148"/>
                  <a:gd name="T52" fmla="*/ 41 w 193"/>
                  <a:gd name="T53" fmla="*/ 7 h 148"/>
                  <a:gd name="T54" fmla="*/ 47 w 193"/>
                  <a:gd name="T55" fmla="*/ 28 h 148"/>
                  <a:gd name="T56" fmla="*/ 40 w 193"/>
                  <a:gd name="T57" fmla="*/ 35 h 148"/>
                  <a:gd name="T58" fmla="*/ 34 w 193"/>
                  <a:gd name="T59" fmla="*/ 14 h 148"/>
                  <a:gd name="T60" fmla="*/ 31 w 193"/>
                  <a:gd name="T61" fmla="*/ 123 h 148"/>
                  <a:gd name="T62" fmla="*/ 28 w 193"/>
                  <a:gd name="T63" fmla="*/ 113 h 148"/>
                  <a:gd name="T64" fmla="*/ 44 w 193"/>
                  <a:gd name="T65" fmla="*/ 103 h 148"/>
                  <a:gd name="T66" fmla="*/ 56 w 193"/>
                  <a:gd name="T67" fmla="*/ 107 h 148"/>
                  <a:gd name="T68" fmla="*/ 74 w 193"/>
                  <a:gd name="T69" fmla="*/ 103 h 148"/>
                  <a:gd name="T70" fmla="*/ 83 w 193"/>
                  <a:gd name="T71" fmla="*/ 117 h 148"/>
                  <a:gd name="T72" fmla="*/ 143 w 193"/>
                  <a:gd name="T73" fmla="*/ 124 h 148"/>
                  <a:gd name="T74" fmla="*/ 103 w 193"/>
                  <a:gd name="T75" fmla="*/ 119 h 148"/>
                  <a:gd name="T76" fmla="*/ 143 w 193"/>
                  <a:gd name="T77" fmla="*/ 116 h 148"/>
                  <a:gd name="T78" fmla="*/ 143 w 193"/>
                  <a:gd name="T79" fmla="*/ 124 h 148"/>
                  <a:gd name="T80" fmla="*/ 111 w 193"/>
                  <a:gd name="T81" fmla="*/ 76 h 148"/>
                  <a:gd name="T82" fmla="*/ 111 w 193"/>
                  <a:gd name="T83" fmla="*/ 63 h 148"/>
                  <a:gd name="T84" fmla="*/ 167 w 193"/>
                  <a:gd name="T85" fmla="*/ 69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93" h="148">
                    <a:moveTo>
                      <a:pt x="178" y="20"/>
                    </a:moveTo>
                    <a:cubicBezTo>
                      <a:pt x="178" y="20"/>
                      <a:pt x="167" y="20"/>
                      <a:pt x="167" y="14"/>
                    </a:cubicBezTo>
                    <a:cubicBezTo>
                      <a:pt x="167" y="7"/>
                      <a:pt x="167" y="7"/>
                      <a:pt x="167" y="7"/>
                    </a:cubicBezTo>
                    <a:cubicBezTo>
                      <a:pt x="167" y="7"/>
                      <a:pt x="166" y="0"/>
                      <a:pt x="159" y="0"/>
                    </a:cubicBezTo>
                    <a:cubicBezTo>
                      <a:pt x="146" y="0"/>
                      <a:pt x="146" y="0"/>
                      <a:pt x="146" y="0"/>
                    </a:cubicBezTo>
                    <a:cubicBezTo>
                      <a:pt x="146" y="0"/>
                      <a:pt x="139" y="0"/>
                      <a:pt x="139" y="6"/>
                    </a:cubicBezTo>
                    <a:cubicBezTo>
                      <a:pt x="139" y="13"/>
                      <a:pt x="139" y="13"/>
                      <a:pt x="139" y="13"/>
                    </a:cubicBezTo>
                    <a:cubicBezTo>
                      <a:pt x="139" y="21"/>
                      <a:pt x="125" y="20"/>
                      <a:pt x="125" y="20"/>
                    </a:cubicBezTo>
                    <a:cubicBezTo>
                      <a:pt x="69" y="20"/>
                      <a:pt x="69" y="20"/>
                      <a:pt x="69" y="20"/>
                    </a:cubicBezTo>
                    <a:cubicBezTo>
                      <a:pt x="69" y="20"/>
                      <a:pt x="55" y="20"/>
                      <a:pt x="55" y="14"/>
                    </a:cubicBezTo>
                    <a:cubicBezTo>
                      <a:pt x="55" y="5"/>
                      <a:pt x="55" y="5"/>
                      <a:pt x="55" y="5"/>
                    </a:cubicBezTo>
                    <a:cubicBezTo>
                      <a:pt x="55" y="5"/>
                      <a:pt x="55" y="0"/>
                      <a:pt x="47" y="0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33" y="0"/>
                      <a:pt x="26" y="0"/>
                      <a:pt x="26" y="6"/>
                    </a:cubicBezTo>
                    <a:cubicBezTo>
                      <a:pt x="26" y="14"/>
                      <a:pt x="26" y="14"/>
                      <a:pt x="26" y="14"/>
                    </a:cubicBezTo>
                    <a:cubicBezTo>
                      <a:pt x="26" y="14"/>
                      <a:pt x="29" y="20"/>
                      <a:pt x="15" y="20"/>
                    </a:cubicBezTo>
                    <a:cubicBezTo>
                      <a:pt x="15" y="20"/>
                      <a:pt x="0" y="19"/>
                      <a:pt x="0" y="34"/>
                    </a:cubicBezTo>
                    <a:cubicBezTo>
                      <a:pt x="0" y="134"/>
                      <a:pt x="0" y="134"/>
                      <a:pt x="0" y="134"/>
                    </a:cubicBezTo>
                    <a:cubicBezTo>
                      <a:pt x="0" y="134"/>
                      <a:pt x="1" y="148"/>
                      <a:pt x="14" y="148"/>
                    </a:cubicBezTo>
                    <a:cubicBezTo>
                      <a:pt x="178" y="148"/>
                      <a:pt x="178" y="148"/>
                      <a:pt x="178" y="148"/>
                    </a:cubicBezTo>
                    <a:cubicBezTo>
                      <a:pt x="178" y="148"/>
                      <a:pt x="193" y="147"/>
                      <a:pt x="193" y="134"/>
                    </a:cubicBezTo>
                    <a:cubicBezTo>
                      <a:pt x="193" y="34"/>
                      <a:pt x="193" y="34"/>
                      <a:pt x="193" y="34"/>
                    </a:cubicBezTo>
                    <a:cubicBezTo>
                      <a:pt x="193" y="34"/>
                      <a:pt x="192" y="20"/>
                      <a:pt x="178" y="20"/>
                    </a:cubicBezTo>
                    <a:close/>
                    <a:moveTo>
                      <a:pt x="146" y="14"/>
                    </a:moveTo>
                    <a:cubicBezTo>
                      <a:pt x="146" y="10"/>
                      <a:pt x="149" y="7"/>
                      <a:pt x="152" y="7"/>
                    </a:cubicBezTo>
                    <a:cubicBezTo>
                      <a:pt x="153" y="7"/>
                      <a:pt x="153" y="7"/>
                      <a:pt x="153" y="7"/>
                    </a:cubicBezTo>
                    <a:cubicBezTo>
                      <a:pt x="157" y="7"/>
                      <a:pt x="160" y="10"/>
                      <a:pt x="160" y="14"/>
                    </a:cubicBezTo>
                    <a:cubicBezTo>
                      <a:pt x="160" y="28"/>
                      <a:pt x="160" y="28"/>
                      <a:pt x="160" y="28"/>
                    </a:cubicBezTo>
                    <a:cubicBezTo>
                      <a:pt x="160" y="32"/>
                      <a:pt x="157" y="35"/>
                      <a:pt x="153" y="35"/>
                    </a:cubicBezTo>
                    <a:cubicBezTo>
                      <a:pt x="153" y="35"/>
                      <a:pt x="153" y="35"/>
                      <a:pt x="153" y="35"/>
                    </a:cubicBezTo>
                    <a:cubicBezTo>
                      <a:pt x="149" y="35"/>
                      <a:pt x="146" y="32"/>
                      <a:pt x="146" y="28"/>
                    </a:cubicBezTo>
                    <a:lnTo>
                      <a:pt x="146" y="14"/>
                    </a:lnTo>
                    <a:close/>
                    <a:moveTo>
                      <a:pt x="142" y="92"/>
                    </a:moveTo>
                    <a:cubicBezTo>
                      <a:pt x="107" y="92"/>
                      <a:pt x="107" y="92"/>
                      <a:pt x="107" y="92"/>
                    </a:cubicBezTo>
                    <a:cubicBezTo>
                      <a:pt x="105" y="92"/>
                      <a:pt x="104" y="90"/>
                      <a:pt x="104" y="88"/>
                    </a:cubicBezTo>
                    <a:cubicBezTo>
                      <a:pt x="104" y="86"/>
                      <a:pt x="105" y="84"/>
                      <a:pt x="107" y="84"/>
                    </a:cubicBezTo>
                    <a:cubicBezTo>
                      <a:pt x="142" y="84"/>
                      <a:pt x="142" y="84"/>
                      <a:pt x="142" y="84"/>
                    </a:cubicBezTo>
                    <a:cubicBezTo>
                      <a:pt x="144" y="84"/>
                      <a:pt x="146" y="86"/>
                      <a:pt x="146" y="88"/>
                    </a:cubicBezTo>
                    <a:cubicBezTo>
                      <a:pt x="146" y="90"/>
                      <a:pt x="144" y="92"/>
                      <a:pt x="142" y="92"/>
                    </a:cubicBezTo>
                    <a:close/>
                    <a:moveTo>
                      <a:pt x="146" y="104"/>
                    </a:moveTo>
                    <a:cubicBezTo>
                      <a:pt x="146" y="106"/>
                      <a:pt x="144" y="108"/>
                      <a:pt x="142" y="108"/>
                    </a:cubicBezTo>
                    <a:cubicBezTo>
                      <a:pt x="108" y="108"/>
                      <a:pt x="108" y="108"/>
                      <a:pt x="108" y="108"/>
                    </a:cubicBezTo>
                    <a:cubicBezTo>
                      <a:pt x="106" y="108"/>
                      <a:pt x="104" y="106"/>
                      <a:pt x="104" y="104"/>
                    </a:cubicBezTo>
                    <a:cubicBezTo>
                      <a:pt x="104" y="102"/>
                      <a:pt x="106" y="100"/>
                      <a:pt x="108" y="100"/>
                    </a:cubicBezTo>
                    <a:cubicBezTo>
                      <a:pt x="142" y="100"/>
                      <a:pt x="142" y="100"/>
                      <a:pt x="142" y="100"/>
                    </a:cubicBezTo>
                    <a:cubicBezTo>
                      <a:pt x="144" y="100"/>
                      <a:pt x="146" y="102"/>
                      <a:pt x="146" y="104"/>
                    </a:cubicBezTo>
                    <a:close/>
                    <a:moveTo>
                      <a:pt x="54" y="63"/>
                    </a:moveTo>
                    <a:cubicBezTo>
                      <a:pt x="62" y="63"/>
                      <a:pt x="68" y="71"/>
                      <a:pt x="68" y="80"/>
                    </a:cubicBezTo>
                    <a:cubicBezTo>
                      <a:pt x="68" y="89"/>
                      <a:pt x="62" y="97"/>
                      <a:pt x="54" y="97"/>
                    </a:cubicBezTo>
                    <a:cubicBezTo>
                      <a:pt x="46" y="97"/>
                      <a:pt x="40" y="89"/>
                      <a:pt x="40" y="80"/>
                    </a:cubicBezTo>
                    <a:cubicBezTo>
                      <a:pt x="40" y="71"/>
                      <a:pt x="46" y="63"/>
                      <a:pt x="54" y="63"/>
                    </a:cubicBezTo>
                    <a:close/>
                    <a:moveTo>
                      <a:pt x="34" y="14"/>
                    </a:moveTo>
                    <a:cubicBezTo>
                      <a:pt x="34" y="10"/>
                      <a:pt x="36" y="7"/>
                      <a:pt x="40" y="7"/>
                    </a:cubicBezTo>
                    <a:cubicBezTo>
                      <a:pt x="41" y="7"/>
                      <a:pt x="41" y="7"/>
                      <a:pt x="41" y="7"/>
                    </a:cubicBezTo>
                    <a:cubicBezTo>
                      <a:pt x="45" y="7"/>
                      <a:pt x="47" y="10"/>
                      <a:pt x="47" y="14"/>
                    </a:cubicBezTo>
                    <a:cubicBezTo>
                      <a:pt x="47" y="28"/>
                      <a:pt x="47" y="28"/>
                      <a:pt x="47" y="28"/>
                    </a:cubicBezTo>
                    <a:cubicBezTo>
                      <a:pt x="47" y="32"/>
                      <a:pt x="44" y="35"/>
                      <a:pt x="40" y="35"/>
                    </a:cubicBezTo>
                    <a:cubicBezTo>
                      <a:pt x="40" y="35"/>
                      <a:pt x="40" y="35"/>
                      <a:pt x="40" y="35"/>
                    </a:cubicBezTo>
                    <a:cubicBezTo>
                      <a:pt x="36" y="35"/>
                      <a:pt x="34" y="32"/>
                      <a:pt x="34" y="28"/>
                    </a:cubicBezTo>
                    <a:lnTo>
                      <a:pt x="34" y="14"/>
                    </a:lnTo>
                    <a:close/>
                    <a:moveTo>
                      <a:pt x="79" y="123"/>
                    </a:moveTo>
                    <a:cubicBezTo>
                      <a:pt x="31" y="123"/>
                      <a:pt x="31" y="123"/>
                      <a:pt x="31" y="123"/>
                    </a:cubicBezTo>
                    <a:cubicBezTo>
                      <a:pt x="31" y="123"/>
                      <a:pt x="26" y="122"/>
                      <a:pt x="26" y="117"/>
                    </a:cubicBezTo>
                    <a:cubicBezTo>
                      <a:pt x="28" y="113"/>
                      <a:pt x="28" y="113"/>
                      <a:pt x="28" y="113"/>
                    </a:cubicBezTo>
                    <a:cubicBezTo>
                      <a:pt x="28" y="113"/>
                      <a:pt x="31" y="107"/>
                      <a:pt x="35" y="103"/>
                    </a:cubicBezTo>
                    <a:cubicBezTo>
                      <a:pt x="39" y="98"/>
                      <a:pt x="44" y="103"/>
                      <a:pt x="44" y="103"/>
                    </a:cubicBezTo>
                    <a:cubicBezTo>
                      <a:pt x="44" y="103"/>
                      <a:pt x="46" y="107"/>
                      <a:pt x="54" y="107"/>
                    </a:cubicBezTo>
                    <a:cubicBezTo>
                      <a:pt x="56" y="107"/>
                      <a:pt x="56" y="107"/>
                      <a:pt x="56" y="107"/>
                    </a:cubicBezTo>
                    <a:cubicBezTo>
                      <a:pt x="63" y="107"/>
                      <a:pt x="65" y="103"/>
                      <a:pt x="65" y="103"/>
                    </a:cubicBezTo>
                    <a:cubicBezTo>
                      <a:pt x="65" y="103"/>
                      <a:pt x="70" y="98"/>
                      <a:pt x="74" y="103"/>
                    </a:cubicBezTo>
                    <a:cubicBezTo>
                      <a:pt x="78" y="107"/>
                      <a:pt x="81" y="113"/>
                      <a:pt x="81" y="113"/>
                    </a:cubicBezTo>
                    <a:cubicBezTo>
                      <a:pt x="83" y="117"/>
                      <a:pt x="83" y="117"/>
                      <a:pt x="83" y="117"/>
                    </a:cubicBezTo>
                    <a:cubicBezTo>
                      <a:pt x="83" y="122"/>
                      <a:pt x="79" y="123"/>
                      <a:pt x="79" y="123"/>
                    </a:cubicBezTo>
                    <a:close/>
                    <a:moveTo>
                      <a:pt x="143" y="124"/>
                    </a:moveTo>
                    <a:cubicBezTo>
                      <a:pt x="107" y="124"/>
                      <a:pt x="107" y="124"/>
                      <a:pt x="107" y="124"/>
                    </a:cubicBezTo>
                    <a:cubicBezTo>
                      <a:pt x="105" y="124"/>
                      <a:pt x="103" y="121"/>
                      <a:pt x="103" y="119"/>
                    </a:cubicBezTo>
                    <a:cubicBezTo>
                      <a:pt x="103" y="118"/>
                      <a:pt x="105" y="116"/>
                      <a:pt x="107" y="116"/>
                    </a:cubicBezTo>
                    <a:cubicBezTo>
                      <a:pt x="143" y="116"/>
                      <a:pt x="143" y="116"/>
                      <a:pt x="143" y="116"/>
                    </a:cubicBezTo>
                    <a:cubicBezTo>
                      <a:pt x="145" y="116"/>
                      <a:pt x="146" y="118"/>
                      <a:pt x="146" y="119"/>
                    </a:cubicBezTo>
                    <a:cubicBezTo>
                      <a:pt x="146" y="121"/>
                      <a:pt x="145" y="124"/>
                      <a:pt x="143" y="124"/>
                    </a:cubicBezTo>
                    <a:close/>
                    <a:moveTo>
                      <a:pt x="160" y="76"/>
                    </a:moveTo>
                    <a:cubicBezTo>
                      <a:pt x="111" y="76"/>
                      <a:pt x="111" y="76"/>
                      <a:pt x="111" y="76"/>
                    </a:cubicBezTo>
                    <a:cubicBezTo>
                      <a:pt x="107" y="76"/>
                      <a:pt x="104" y="73"/>
                      <a:pt x="104" y="69"/>
                    </a:cubicBezTo>
                    <a:cubicBezTo>
                      <a:pt x="104" y="65"/>
                      <a:pt x="107" y="63"/>
                      <a:pt x="111" y="63"/>
                    </a:cubicBezTo>
                    <a:cubicBezTo>
                      <a:pt x="160" y="63"/>
                      <a:pt x="160" y="63"/>
                      <a:pt x="160" y="63"/>
                    </a:cubicBezTo>
                    <a:cubicBezTo>
                      <a:pt x="164" y="63"/>
                      <a:pt x="167" y="65"/>
                      <a:pt x="167" y="69"/>
                    </a:cubicBezTo>
                    <a:cubicBezTo>
                      <a:pt x="167" y="73"/>
                      <a:pt x="164" y="76"/>
                      <a:pt x="160" y="7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endParaRPr>
              </a:p>
            </p:txBody>
          </p:sp>
          <p:sp>
            <p:nvSpPr>
              <p:cNvPr id="107" name="Freeform 90"/>
              <p:cNvSpPr>
                <a:spLocks noEditPoints="1"/>
              </p:cNvSpPr>
              <p:nvPr/>
            </p:nvSpPr>
            <p:spPr bwMode="auto">
              <a:xfrm rot="10009264">
                <a:off x="5873535" y="5977430"/>
                <a:ext cx="676275" cy="752475"/>
              </a:xfrm>
              <a:custGeom>
                <a:avLst/>
                <a:gdLst>
                  <a:gd name="T0" fmla="*/ 160 w 180"/>
                  <a:gd name="T1" fmla="*/ 200 h 200"/>
                  <a:gd name="T2" fmla="*/ 52 w 180"/>
                  <a:gd name="T3" fmla="*/ 200 h 200"/>
                  <a:gd name="T4" fmla="*/ 32 w 180"/>
                  <a:gd name="T5" fmla="*/ 180 h 200"/>
                  <a:gd name="T6" fmla="*/ 32 w 180"/>
                  <a:gd name="T7" fmla="*/ 48 h 200"/>
                  <a:gd name="T8" fmla="*/ 52 w 180"/>
                  <a:gd name="T9" fmla="*/ 28 h 200"/>
                  <a:gd name="T10" fmla="*/ 160 w 180"/>
                  <a:gd name="T11" fmla="*/ 28 h 200"/>
                  <a:gd name="T12" fmla="*/ 180 w 180"/>
                  <a:gd name="T13" fmla="*/ 48 h 200"/>
                  <a:gd name="T14" fmla="*/ 180 w 180"/>
                  <a:gd name="T15" fmla="*/ 180 h 200"/>
                  <a:gd name="T16" fmla="*/ 160 w 180"/>
                  <a:gd name="T17" fmla="*/ 200 h 200"/>
                  <a:gd name="T18" fmla="*/ 168 w 180"/>
                  <a:gd name="T19" fmla="*/ 40 h 200"/>
                  <a:gd name="T20" fmla="*/ 44 w 180"/>
                  <a:gd name="T21" fmla="*/ 40 h 200"/>
                  <a:gd name="T22" fmla="*/ 44 w 180"/>
                  <a:gd name="T23" fmla="*/ 172 h 200"/>
                  <a:gd name="T24" fmla="*/ 168 w 180"/>
                  <a:gd name="T25" fmla="*/ 172 h 200"/>
                  <a:gd name="T26" fmla="*/ 168 w 180"/>
                  <a:gd name="T27" fmla="*/ 40 h 200"/>
                  <a:gd name="T28" fmla="*/ 136 w 180"/>
                  <a:gd name="T29" fmla="*/ 15 h 200"/>
                  <a:gd name="T30" fmla="*/ 148 w 180"/>
                  <a:gd name="T31" fmla="*/ 15 h 200"/>
                  <a:gd name="T32" fmla="*/ 148 w 180"/>
                  <a:gd name="T33" fmla="*/ 24 h 200"/>
                  <a:gd name="T34" fmla="*/ 136 w 180"/>
                  <a:gd name="T35" fmla="*/ 24 h 200"/>
                  <a:gd name="T36" fmla="*/ 136 w 180"/>
                  <a:gd name="T37" fmla="*/ 15 h 200"/>
                  <a:gd name="T38" fmla="*/ 136 w 180"/>
                  <a:gd name="T39" fmla="*/ 12 h 200"/>
                  <a:gd name="T40" fmla="*/ 12 w 180"/>
                  <a:gd name="T41" fmla="*/ 12 h 200"/>
                  <a:gd name="T42" fmla="*/ 12 w 180"/>
                  <a:gd name="T43" fmla="*/ 144 h 200"/>
                  <a:gd name="T44" fmla="*/ 16 w 180"/>
                  <a:gd name="T45" fmla="*/ 144 h 200"/>
                  <a:gd name="T46" fmla="*/ 20 w 180"/>
                  <a:gd name="T47" fmla="*/ 144 h 200"/>
                  <a:gd name="T48" fmla="*/ 28 w 180"/>
                  <a:gd name="T49" fmla="*/ 144 h 200"/>
                  <a:gd name="T50" fmla="*/ 28 w 180"/>
                  <a:gd name="T51" fmla="*/ 172 h 200"/>
                  <a:gd name="T52" fmla="*/ 16 w 180"/>
                  <a:gd name="T53" fmla="*/ 172 h 200"/>
                  <a:gd name="T54" fmla="*/ 16 w 180"/>
                  <a:gd name="T55" fmla="*/ 171 h 200"/>
                  <a:gd name="T56" fmla="*/ 0 w 180"/>
                  <a:gd name="T57" fmla="*/ 152 h 200"/>
                  <a:gd name="T58" fmla="*/ 0 w 180"/>
                  <a:gd name="T59" fmla="*/ 20 h 200"/>
                  <a:gd name="T60" fmla="*/ 20 w 180"/>
                  <a:gd name="T61" fmla="*/ 0 h 200"/>
                  <a:gd name="T62" fmla="*/ 128 w 180"/>
                  <a:gd name="T63" fmla="*/ 0 h 200"/>
                  <a:gd name="T64" fmla="*/ 147 w 180"/>
                  <a:gd name="T65" fmla="*/ 15 h 200"/>
                  <a:gd name="T66" fmla="*/ 136 w 180"/>
                  <a:gd name="T67" fmla="*/ 15 h 200"/>
                  <a:gd name="T68" fmla="*/ 136 w 180"/>
                  <a:gd name="T69" fmla="*/ 12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80" h="200">
                    <a:moveTo>
                      <a:pt x="160" y="200"/>
                    </a:moveTo>
                    <a:cubicBezTo>
                      <a:pt x="52" y="200"/>
                      <a:pt x="52" y="200"/>
                      <a:pt x="52" y="200"/>
                    </a:cubicBezTo>
                    <a:cubicBezTo>
                      <a:pt x="40" y="200"/>
                      <a:pt x="32" y="191"/>
                      <a:pt x="32" y="180"/>
                    </a:cubicBezTo>
                    <a:cubicBezTo>
                      <a:pt x="32" y="48"/>
                      <a:pt x="32" y="48"/>
                      <a:pt x="32" y="48"/>
                    </a:cubicBezTo>
                    <a:cubicBezTo>
                      <a:pt x="32" y="37"/>
                      <a:pt x="40" y="28"/>
                      <a:pt x="52" y="28"/>
                    </a:cubicBezTo>
                    <a:cubicBezTo>
                      <a:pt x="160" y="28"/>
                      <a:pt x="160" y="28"/>
                      <a:pt x="160" y="28"/>
                    </a:cubicBezTo>
                    <a:cubicBezTo>
                      <a:pt x="171" y="28"/>
                      <a:pt x="180" y="37"/>
                      <a:pt x="180" y="48"/>
                    </a:cubicBezTo>
                    <a:cubicBezTo>
                      <a:pt x="180" y="180"/>
                      <a:pt x="180" y="180"/>
                      <a:pt x="180" y="180"/>
                    </a:cubicBezTo>
                    <a:cubicBezTo>
                      <a:pt x="180" y="191"/>
                      <a:pt x="171" y="200"/>
                      <a:pt x="160" y="200"/>
                    </a:cubicBezTo>
                    <a:close/>
                    <a:moveTo>
                      <a:pt x="168" y="40"/>
                    </a:moveTo>
                    <a:cubicBezTo>
                      <a:pt x="44" y="40"/>
                      <a:pt x="44" y="40"/>
                      <a:pt x="44" y="40"/>
                    </a:cubicBezTo>
                    <a:cubicBezTo>
                      <a:pt x="44" y="172"/>
                      <a:pt x="44" y="172"/>
                      <a:pt x="44" y="172"/>
                    </a:cubicBezTo>
                    <a:cubicBezTo>
                      <a:pt x="168" y="172"/>
                      <a:pt x="168" y="172"/>
                      <a:pt x="168" y="172"/>
                    </a:cubicBezTo>
                    <a:lnTo>
                      <a:pt x="168" y="40"/>
                    </a:lnTo>
                    <a:close/>
                    <a:moveTo>
                      <a:pt x="136" y="15"/>
                    </a:moveTo>
                    <a:cubicBezTo>
                      <a:pt x="148" y="15"/>
                      <a:pt x="148" y="15"/>
                      <a:pt x="148" y="15"/>
                    </a:cubicBezTo>
                    <a:cubicBezTo>
                      <a:pt x="148" y="24"/>
                      <a:pt x="148" y="24"/>
                      <a:pt x="148" y="24"/>
                    </a:cubicBezTo>
                    <a:cubicBezTo>
                      <a:pt x="136" y="24"/>
                      <a:pt x="136" y="24"/>
                      <a:pt x="136" y="24"/>
                    </a:cubicBezTo>
                    <a:lnTo>
                      <a:pt x="136" y="15"/>
                    </a:lnTo>
                    <a:close/>
                    <a:moveTo>
                      <a:pt x="136" y="12"/>
                    </a:move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144"/>
                      <a:pt x="12" y="144"/>
                      <a:pt x="12" y="144"/>
                    </a:cubicBezTo>
                    <a:cubicBezTo>
                      <a:pt x="16" y="144"/>
                      <a:pt x="16" y="144"/>
                      <a:pt x="16" y="144"/>
                    </a:cubicBezTo>
                    <a:cubicBezTo>
                      <a:pt x="20" y="144"/>
                      <a:pt x="20" y="144"/>
                      <a:pt x="20" y="144"/>
                    </a:cubicBezTo>
                    <a:cubicBezTo>
                      <a:pt x="28" y="144"/>
                      <a:pt x="28" y="144"/>
                      <a:pt x="28" y="144"/>
                    </a:cubicBezTo>
                    <a:cubicBezTo>
                      <a:pt x="28" y="172"/>
                      <a:pt x="28" y="172"/>
                      <a:pt x="28" y="172"/>
                    </a:cubicBezTo>
                    <a:cubicBezTo>
                      <a:pt x="16" y="172"/>
                      <a:pt x="16" y="172"/>
                      <a:pt x="16" y="172"/>
                    </a:cubicBezTo>
                    <a:cubicBezTo>
                      <a:pt x="16" y="171"/>
                      <a:pt x="16" y="171"/>
                      <a:pt x="16" y="171"/>
                    </a:cubicBezTo>
                    <a:cubicBezTo>
                      <a:pt x="6" y="169"/>
                      <a:pt x="0" y="161"/>
                      <a:pt x="0" y="152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9"/>
                      <a:pt x="8" y="0"/>
                      <a:pt x="20" y="0"/>
                    </a:cubicBezTo>
                    <a:cubicBezTo>
                      <a:pt x="128" y="0"/>
                      <a:pt x="128" y="0"/>
                      <a:pt x="128" y="0"/>
                    </a:cubicBezTo>
                    <a:cubicBezTo>
                      <a:pt x="137" y="0"/>
                      <a:pt x="145" y="6"/>
                      <a:pt x="147" y="15"/>
                    </a:cubicBezTo>
                    <a:cubicBezTo>
                      <a:pt x="136" y="15"/>
                      <a:pt x="136" y="15"/>
                      <a:pt x="136" y="15"/>
                    </a:cubicBezTo>
                    <a:lnTo>
                      <a:pt x="136" y="1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endParaRPr>
              </a:p>
            </p:txBody>
          </p:sp>
          <p:sp>
            <p:nvSpPr>
              <p:cNvPr id="108" name="Freeform 91"/>
              <p:cNvSpPr>
                <a:spLocks noEditPoints="1"/>
              </p:cNvSpPr>
              <p:nvPr/>
            </p:nvSpPr>
            <p:spPr bwMode="auto">
              <a:xfrm rot="20847450">
                <a:off x="6557423" y="3191086"/>
                <a:ext cx="1026145" cy="965401"/>
              </a:xfrm>
              <a:custGeom>
                <a:avLst/>
                <a:gdLst>
                  <a:gd name="T0" fmla="*/ 180 w 200"/>
                  <a:gd name="T1" fmla="*/ 152 h 188"/>
                  <a:gd name="T2" fmla="*/ 163 w 200"/>
                  <a:gd name="T3" fmla="*/ 152 h 188"/>
                  <a:gd name="T4" fmla="*/ 138 w 200"/>
                  <a:gd name="T5" fmla="*/ 188 h 188"/>
                  <a:gd name="T6" fmla="*/ 114 w 200"/>
                  <a:gd name="T7" fmla="*/ 152 h 188"/>
                  <a:gd name="T8" fmla="*/ 20 w 200"/>
                  <a:gd name="T9" fmla="*/ 152 h 188"/>
                  <a:gd name="T10" fmla="*/ 0 w 200"/>
                  <a:gd name="T11" fmla="*/ 132 h 188"/>
                  <a:gd name="T12" fmla="*/ 0 w 200"/>
                  <a:gd name="T13" fmla="*/ 20 h 188"/>
                  <a:gd name="T14" fmla="*/ 20 w 200"/>
                  <a:gd name="T15" fmla="*/ 0 h 188"/>
                  <a:gd name="T16" fmla="*/ 180 w 200"/>
                  <a:gd name="T17" fmla="*/ 0 h 188"/>
                  <a:gd name="T18" fmla="*/ 200 w 200"/>
                  <a:gd name="T19" fmla="*/ 20 h 188"/>
                  <a:gd name="T20" fmla="*/ 200 w 200"/>
                  <a:gd name="T21" fmla="*/ 132 h 188"/>
                  <a:gd name="T22" fmla="*/ 180 w 200"/>
                  <a:gd name="T23" fmla="*/ 152 h 188"/>
                  <a:gd name="T24" fmla="*/ 43 w 200"/>
                  <a:gd name="T25" fmla="*/ 60 h 188"/>
                  <a:gd name="T26" fmla="*/ 24 w 200"/>
                  <a:gd name="T27" fmla="*/ 78 h 188"/>
                  <a:gd name="T28" fmla="*/ 43 w 200"/>
                  <a:gd name="T29" fmla="*/ 97 h 188"/>
                  <a:gd name="T30" fmla="*/ 61 w 200"/>
                  <a:gd name="T31" fmla="*/ 78 h 188"/>
                  <a:gd name="T32" fmla="*/ 43 w 200"/>
                  <a:gd name="T33" fmla="*/ 60 h 188"/>
                  <a:gd name="T34" fmla="*/ 99 w 200"/>
                  <a:gd name="T35" fmla="*/ 60 h 188"/>
                  <a:gd name="T36" fmla="*/ 80 w 200"/>
                  <a:gd name="T37" fmla="*/ 78 h 188"/>
                  <a:gd name="T38" fmla="*/ 99 w 200"/>
                  <a:gd name="T39" fmla="*/ 97 h 188"/>
                  <a:gd name="T40" fmla="*/ 117 w 200"/>
                  <a:gd name="T41" fmla="*/ 78 h 188"/>
                  <a:gd name="T42" fmla="*/ 99 w 200"/>
                  <a:gd name="T43" fmla="*/ 60 h 188"/>
                  <a:gd name="T44" fmla="*/ 155 w 200"/>
                  <a:gd name="T45" fmla="*/ 60 h 188"/>
                  <a:gd name="T46" fmla="*/ 136 w 200"/>
                  <a:gd name="T47" fmla="*/ 78 h 188"/>
                  <a:gd name="T48" fmla="*/ 155 w 200"/>
                  <a:gd name="T49" fmla="*/ 97 h 188"/>
                  <a:gd name="T50" fmla="*/ 173 w 200"/>
                  <a:gd name="T51" fmla="*/ 78 h 188"/>
                  <a:gd name="T52" fmla="*/ 155 w 200"/>
                  <a:gd name="T53" fmla="*/ 60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00" h="188">
                    <a:moveTo>
                      <a:pt x="180" y="152"/>
                    </a:moveTo>
                    <a:cubicBezTo>
                      <a:pt x="163" y="152"/>
                      <a:pt x="163" y="152"/>
                      <a:pt x="163" y="152"/>
                    </a:cubicBezTo>
                    <a:cubicBezTo>
                      <a:pt x="138" y="188"/>
                      <a:pt x="138" y="188"/>
                      <a:pt x="138" y="188"/>
                    </a:cubicBezTo>
                    <a:cubicBezTo>
                      <a:pt x="114" y="152"/>
                      <a:pt x="114" y="152"/>
                      <a:pt x="114" y="152"/>
                    </a:cubicBezTo>
                    <a:cubicBezTo>
                      <a:pt x="20" y="152"/>
                      <a:pt x="20" y="152"/>
                      <a:pt x="20" y="152"/>
                    </a:cubicBezTo>
                    <a:cubicBezTo>
                      <a:pt x="8" y="152"/>
                      <a:pt x="0" y="143"/>
                      <a:pt x="0" y="132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9"/>
                      <a:pt x="8" y="0"/>
                      <a:pt x="20" y="0"/>
                    </a:cubicBezTo>
                    <a:cubicBezTo>
                      <a:pt x="180" y="0"/>
                      <a:pt x="180" y="0"/>
                      <a:pt x="180" y="0"/>
                    </a:cubicBezTo>
                    <a:cubicBezTo>
                      <a:pt x="191" y="0"/>
                      <a:pt x="200" y="9"/>
                      <a:pt x="200" y="20"/>
                    </a:cubicBezTo>
                    <a:cubicBezTo>
                      <a:pt x="200" y="132"/>
                      <a:pt x="200" y="132"/>
                      <a:pt x="200" y="132"/>
                    </a:cubicBezTo>
                    <a:cubicBezTo>
                      <a:pt x="200" y="143"/>
                      <a:pt x="191" y="152"/>
                      <a:pt x="180" y="152"/>
                    </a:cubicBezTo>
                    <a:close/>
                    <a:moveTo>
                      <a:pt x="43" y="60"/>
                    </a:moveTo>
                    <a:cubicBezTo>
                      <a:pt x="33" y="60"/>
                      <a:pt x="24" y="68"/>
                      <a:pt x="24" y="78"/>
                    </a:cubicBezTo>
                    <a:cubicBezTo>
                      <a:pt x="24" y="88"/>
                      <a:pt x="33" y="97"/>
                      <a:pt x="43" y="97"/>
                    </a:cubicBezTo>
                    <a:cubicBezTo>
                      <a:pt x="53" y="97"/>
                      <a:pt x="61" y="88"/>
                      <a:pt x="61" y="78"/>
                    </a:cubicBezTo>
                    <a:cubicBezTo>
                      <a:pt x="61" y="68"/>
                      <a:pt x="53" y="60"/>
                      <a:pt x="43" y="60"/>
                    </a:cubicBezTo>
                    <a:close/>
                    <a:moveTo>
                      <a:pt x="99" y="60"/>
                    </a:moveTo>
                    <a:cubicBezTo>
                      <a:pt x="89" y="60"/>
                      <a:pt x="80" y="68"/>
                      <a:pt x="80" y="78"/>
                    </a:cubicBezTo>
                    <a:cubicBezTo>
                      <a:pt x="80" y="88"/>
                      <a:pt x="89" y="97"/>
                      <a:pt x="99" y="97"/>
                    </a:cubicBezTo>
                    <a:cubicBezTo>
                      <a:pt x="109" y="97"/>
                      <a:pt x="117" y="88"/>
                      <a:pt x="117" y="78"/>
                    </a:cubicBezTo>
                    <a:cubicBezTo>
                      <a:pt x="117" y="68"/>
                      <a:pt x="109" y="60"/>
                      <a:pt x="99" y="60"/>
                    </a:cubicBezTo>
                    <a:close/>
                    <a:moveTo>
                      <a:pt x="155" y="60"/>
                    </a:moveTo>
                    <a:cubicBezTo>
                      <a:pt x="145" y="60"/>
                      <a:pt x="136" y="68"/>
                      <a:pt x="136" y="78"/>
                    </a:cubicBezTo>
                    <a:cubicBezTo>
                      <a:pt x="136" y="88"/>
                      <a:pt x="145" y="97"/>
                      <a:pt x="155" y="97"/>
                    </a:cubicBezTo>
                    <a:cubicBezTo>
                      <a:pt x="165" y="97"/>
                      <a:pt x="173" y="88"/>
                      <a:pt x="173" y="78"/>
                    </a:cubicBezTo>
                    <a:cubicBezTo>
                      <a:pt x="173" y="68"/>
                      <a:pt x="165" y="60"/>
                      <a:pt x="155" y="6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endParaRPr>
              </a:p>
            </p:txBody>
          </p:sp>
          <p:sp>
            <p:nvSpPr>
              <p:cNvPr id="109" name="Freeform 92"/>
              <p:cNvSpPr/>
              <p:nvPr/>
            </p:nvSpPr>
            <p:spPr bwMode="auto">
              <a:xfrm>
                <a:off x="4354720" y="4878870"/>
                <a:ext cx="508000" cy="782638"/>
              </a:xfrm>
              <a:custGeom>
                <a:avLst/>
                <a:gdLst>
                  <a:gd name="T0" fmla="*/ 79 w 135"/>
                  <a:gd name="T1" fmla="*/ 0 h 208"/>
                  <a:gd name="T2" fmla="*/ 60 w 135"/>
                  <a:gd name="T3" fmla="*/ 0 h 208"/>
                  <a:gd name="T4" fmla="*/ 60 w 135"/>
                  <a:gd name="T5" fmla="*/ 141 h 208"/>
                  <a:gd name="T6" fmla="*/ 2 w 135"/>
                  <a:gd name="T7" fmla="*/ 168 h 208"/>
                  <a:gd name="T8" fmla="*/ 7 w 135"/>
                  <a:gd name="T9" fmla="*/ 188 h 208"/>
                  <a:gd name="T10" fmla="*/ 80 w 135"/>
                  <a:gd name="T11" fmla="*/ 176 h 208"/>
                  <a:gd name="T12" fmla="*/ 88 w 135"/>
                  <a:gd name="T13" fmla="*/ 136 h 208"/>
                  <a:gd name="T14" fmla="*/ 88 w 135"/>
                  <a:gd name="T15" fmla="*/ 51 h 208"/>
                  <a:gd name="T16" fmla="*/ 114 w 135"/>
                  <a:gd name="T17" fmla="*/ 81 h 208"/>
                  <a:gd name="T18" fmla="*/ 110 w 135"/>
                  <a:gd name="T19" fmla="*/ 112 h 208"/>
                  <a:gd name="T20" fmla="*/ 108 w 135"/>
                  <a:gd name="T21" fmla="*/ 118 h 208"/>
                  <a:gd name="T22" fmla="*/ 122 w 135"/>
                  <a:gd name="T23" fmla="*/ 107 h 208"/>
                  <a:gd name="T24" fmla="*/ 127 w 135"/>
                  <a:gd name="T25" fmla="*/ 90 h 208"/>
                  <a:gd name="T26" fmla="*/ 79 w 135"/>
                  <a:gd name="T27" fmla="*/ 0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5" h="208">
                    <a:moveTo>
                      <a:pt x="79" y="0"/>
                    </a:moveTo>
                    <a:cubicBezTo>
                      <a:pt x="60" y="0"/>
                      <a:pt x="60" y="0"/>
                      <a:pt x="60" y="0"/>
                    </a:cubicBezTo>
                    <a:cubicBezTo>
                      <a:pt x="60" y="141"/>
                      <a:pt x="60" y="141"/>
                      <a:pt x="60" y="141"/>
                    </a:cubicBezTo>
                    <a:cubicBezTo>
                      <a:pt x="34" y="130"/>
                      <a:pt x="7" y="145"/>
                      <a:pt x="2" y="168"/>
                    </a:cubicBezTo>
                    <a:cubicBezTo>
                      <a:pt x="0" y="176"/>
                      <a:pt x="4" y="184"/>
                      <a:pt x="7" y="188"/>
                    </a:cubicBezTo>
                    <a:cubicBezTo>
                      <a:pt x="24" y="208"/>
                      <a:pt x="63" y="199"/>
                      <a:pt x="80" y="176"/>
                    </a:cubicBezTo>
                    <a:cubicBezTo>
                      <a:pt x="88" y="166"/>
                      <a:pt x="88" y="158"/>
                      <a:pt x="88" y="136"/>
                    </a:cubicBezTo>
                    <a:cubicBezTo>
                      <a:pt x="88" y="51"/>
                      <a:pt x="88" y="51"/>
                      <a:pt x="88" y="51"/>
                    </a:cubicBezTo>
                    <a:cubicBezTo>
                      <a:pt x="98" y="59"/>
                      <a:pt x="110" y="66"/>
                      <a:pt x="114" y="81"/>
                    </a:cubicBezTo>
                    <a:cubicBezTo>
                      <a:pt x="117" y="90"/>
                      <a:pt x="113" y="104"/>
                      <a:pt x="110" y="112"/>
                    </a:cubicBezTo>
                    <a:cubicBezTo>
                      <a:pt x="109" y="114"/>
                      <a:pt x="107" y="116"/>
                      <a:pt x="108" y="118"/>
                    </a:cubicBezTo>
                    <a:cubicBezTo>
                      <a:pt x="116" y="124"/>
                      <a:pt x="119" y="112"/>
                      <a:pt x="122" y="107"/>
                    </a:cubicBezTo>
                    <a:cubicBezTo>
                      <a:pt x="124" y="102"/>
                      <a:pt x="126" y="95"/>
                      <a:pt x="127" y="90"/>
                    </a:cubicBezTo>
                    <a:cubicBezTo>
                      <a:pt x="135" y="41"/>
                      <a:pt x="84" y="38"/>
                      <a:pt x="79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endParaRPr>
              </a:p>
            </p:txBody>
          </p:sp>
          <p:sp>
            <p:nvSpPr>
              <p:cNvPr id="110" name="Freeform 94"/>
              <p:cNvSpPr>
                <a:spLocks noEditPoints="1"/>
              </p:cNvSpPr>
              <p:nvPr/>
            </p:nvSpPr>
            <p:spPr bwMode="auto">
              <a:xfrm>
                <a:off x="8068497" y="2509035"/>
                <a:ext cx="899679" cy="863617"/>
              </a:xfrm>
              <a:custGeom>
                <a:avLst/>
                <a:gdLst>
                  <a:gd name="T0" fmla="*/ 188 w 200"/>
                  <a:gd name="T1" fmla="*/ 0 h 192"/>
                  <a:gd name="T2" fmla="*/ 44 w 200"/>
                  <a:gd name="T3" fmla="*/ 0 h 192"/>
                  <a:gd name="T4" fmla="*/ 40 w 200"/>
                  <a:gd name="T5" fmla="*/ 0 h 192"/>
                  <a:gd name="T6" fmla="*/ 32 w 200"/>
                  <a:gd name="T7" fmla="*/ 0 h 192"/>
                  <a:gd name="T8" fmla="*/ 32 w 200"/>
                  <a:gd name="T9" fmla="*/ 36 h 192"/>
                  <a:gd name="T10" fmla="*/ 0 w 200"/>
                  <a:gd name="T11" fmla="*/ 36 h 192"/>
                  <a:gd name="T12" fmla="*/ 0 w 200"/>
                  <a:gd name="T13" fmla="*/ 48 h 192"/>
                  <a:gd name="T14" fmla="*/ 0 w 200"/>
                  <a:gd name="T15" fmla="*/ 152 h 192"/>
                  <a:gd name="T16" fmla="*/ 40 w 200"/>
                  <a:gd name="T17" fmla="*/ 192 h 192"/>
                  <a:gd name="T18" fmla="*/ 64 w 200"/>
                  <a:gd name="T19" fmla="*/ 192 h 192"/>
                  <a:gd name="T20" fmla="*/ 136 w 200"/>
                  <a:gd name="T21" fmla="*/ 192 h 192"/>
                  <a:gd name="T22" fmla="*/ 160 w 200"/>
                  <a:gd name="T23" fmla="*/ 192 h 192"/>
                  <a:gd name="T24" fmla="*/ 200 w 200"/>
                  <a:gd name="T25" fmla="*/ 152 h 192"/>
                  <a:gd name="T26" fmla="*/ 200 w 200"/>
                  <a:gd name="T27" fmla="*/ 12 h 192"/>
                  <a:gd name="T28" fmla="*/ 200 w 200"/>
                  <a:gd name="T29" fmla="*/ 0 h 192"/>
                  <a:gd name="T30" fmla="*/ 188 w 200"/>
                  <a:gd name="T31" fmla="*/ 0 h 192"/>
                  <a:gd name="T32" fmla="*/ 32 w 200"/>
                  <a:gd name="T33" fmla="*/ 140 h 192"/>
                  <a:gd name="T34" fmla="*/ 22 w 200"/>
                  <a:gd name="T35" fmla="*/ 166 h 192"/>
                  <a:gd name="T36" fmla="*/ 12 w 200"/>
                  <a:gd name="T37" fmla="*/ 140 h 192"/>
                  <a:gd name="T38" fmla="*/ 12 w 200"/>
                  <a:gd name="T39" fmla="*/ 48 h 192"/>
                  <a:gd name="T40" fmla="*/ 32 w 200"/>
                  <a:gd name="T41" fmla="*/ 48 h 192"/>
                  <a:gd name="T42" fmla="*/ 32 w 200"/>
                  <a:gd name="T43" fmla="*/ 140 h 192"/>
                  <a:gd name="T44" fmla="*/ 188 w 200"/>
                  <a:gd name="T45" fmla="*/ 140 h 192"/>
                  <a:gd name="T46" fmla="*/ 148 w 200"/>
                  <a:gd name="T47" fmla="*/ 180 h 192"/>
                  <a:gd name="T48" fmla="*/ 136 w 200"/>
                  <a:gd name="T49" fmla="*/ 180 h 192"/>
                  <a:gd name="T50" fmla="*/ 64 w 200"/>
                  <a:gd name="T51" fmla="*/ 180 h 192"/>
                  <a:gd name="T52" fmla="*/ 52 w 200"/>
                  <a:gd name="T53" fmla="*/ 180 h 192"/>
                  <a:gd name="T54" fmla="*/ 35 w 200"/>
                  <a:gd name="T55" fmla="*/ 176 h 192"/>
                  <a:gd name="T56" fmla="*/ 44 w 200"/>
                  <a:gd name="T57" fmla="*/ 152 h 192"/>
                  <a:gd name="T58" fmla="*/ 44 w 200"/>
                  <a:gd name="T59" fmla="*/ 12 h 192"/>
                  <a:gd name="T60" fmla="*/ 188 w 200"/>
                  <a:gd name="T61" fmla="*/ 12 h 192"/>
                  <a:gd name="T62" fmla="*/ 188 w 200"/>
                  <a:gd name="T63" fmla="*/ 140 h 192"/>
                  <a:gd name="T64" fmla="*/ 100 w 200"/>
                  <a:gd name="T65" fmla="*/ 128 h 192"/>
                  <a:gd name="T66" fmla="*/ 60 w 200"/>
                  <a:gd name="T67" fmla="*/ 128 h 192"/>
                  <a:gd name="T68" fmla="*/ 60 w 200"/>
                  <a:gd name="T69" fmla="*/ 140 h 192"/>
                  <a:gd name="T70" fmla="*/ 100 w 200"/>
                  <a:gd name="T71" fmla="*/ 140 h 192"/>
                  <a:gd name="T72" fmla="*/ 100 w 200"/>
                  <a:gd name="T73" fmla="*/ 128 h 192"/>
                  <a:gd name="T74" fmla="*/ 100 w 200"/>
                  <a:gd name="T75" fmla="*/ 108 h 192"/>
                  <a:gd name="T76" fmla="*/ 60 w 200"/>
                  <a:gd name="T77" fmla="*/ 108 h 192"/>
                  <a:gd name="T78" fmla="*/ 60 w 200"/>
                  <a:gd name="T79" fmla="*/ 120 h 192"/>
                  <a:gd name="T80" fmla="*/ 100 w 200"/>
                  <a:gd name="T81" fmla="*/ 120 h 192"/>
                  <a:gd name="T82" fmla="*/ 100 w 200"/>
                  <a:gd name="T83" fmla="*/ 108 h 192"/>
                  <a:gd name="T84" fmla="*/ 100 w 200"/>
                  <a:gd name="T85" fmla="*/ 88 h 192"/>
                  <a:gd name="T86" fmla="*/ 60 w 200"/>
                  <a:gd name="T87" fmla="*/ 88 h 192"/>
                  <a:gd name="T88" fmla="*/ 60 w 200"/>
                  <a:gd name="T89" fmla="*/ 100 h 192"/>
                  <a:gd name="T90" fmla="*/ 100 w 200"/>
                  <a:gd name="T91" fmla="*/ 100 h 192"/>
                  <a:gd name="T92" fmla="*/ 100 w 200"/>
                  <a:gd name="T93" fmla="*/ 88 h 192"/>
                  <a:gd name="T94" fmla="*/ 168 w 200"/>
                  <a:gd name="T95" fmla="*/ 36 h 192"/>
                  <a:gd name="T96" fmla="*/ 60 w 200"/>
                  <a:gd name="T97" fmla="*/ 36 h 192"/>
                  <a:gd name="T98" fmla="*/ 60 w 200"/>
                  <a:gd name="T99" fmla="*/ 52 h 192"/>
                  <a:gd name="T100" fmla="*/ 168 w 200"/>
                  <a:gd name="T101" fmla="*/ 52 h 192"/>
                  <a:gd name="T102" fmla="*/ 168 w 200"/>
                  <a:gd name="T103" fmla="*/ 36 h 192"/>
                  <a:gd name="T104" fmla="*/ 100 w 200"/>
                  <a:gd name="T105" fmla="*/ 68 h 192"/>
                  <a:gd name="T106" fmla="*/ 60 w 200"/>
                  <a:gd name="T107" fmla="*/ 68 h 192"/>
                  <a:gd name="T108" fmla="*/ 60 w 200"/>
                  <a:gd name="T109" fmla="*/ 80 h 192"/>
                  <a:gd name="T110" fmla="*/ 100 w 200"/>
                  <a:gd name="T111" fmla="*/ 80 h 192"/>
                  <a:gd name="T112" fmla="*/ 100 w 200"/>
                  <a:gd name="T113" fmla="*/ 68 h 192"/>
                  <a:gd name="T114" fmla="*/ 112 w 200"/>
                  <a:gd name="T115" fmla="*/ 140 h 192"/>
                  <a:gd name="T116" fmla="*/ 168 w 200"/>
                  <a:gd name="T117" fmla="*/ 140 h 192"/>
                  <a:gd name="T118" fmla="*/ 168 w 200"/>
                  <a:gd name="T119" fmla="*/ 68 h 192"/>
                  <a:gd name="T120" fmla="*/ 112 w 200"/>
                  <a:gd name="T121" fmla="*/ 68 h 192"/>
                  <a:gd name="T122" fmla="*/ 112 w 200"/>
                  <a:gd name="T123" fmla="*/ 140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00" h="192">
                    <a:moveTo>
                      <a:pt x="188" y="0"/>
                    </a:moveTo>
                    <a:cubicBezTo>
                      <a:pt x="44" y="0"/>
                      <a:pt x="44" y="0"/>
                      <a:pt x="44" y="0"/>
                    </a:cubicBezTo>
                    <a:cubicBezTo>
                      <a:pt x="40" y="0"/>
                      <a:pt x="40" y="0"/>
                      <a:pt x="40" y="0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32" y="36"/>
                      <a:pt x="32" y="36"/>
                      <a:pt x="32" y="36"/>
                    </a:cubicBezTo>
                    <a:cubicBezTo>
                      <a:pt x="0" y="36"/>
                      <a:pt x="0" y="36"/>
                      <a:pt x="0" y="36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152"/>
                      <a:pt x="0" y="152"/>
                      <a:pt x="0" y="152"/>
                    </a:cubicBezTo>
                    <a:cubicBezTo>
                      <a:pt x="0" y="174"/>
                      <a:pt x="17" y="192"/>
                      <a:pt x="40" y="192"/>
                    </a:cubicBezTo>
                    <a:cubicBezTo>
                      <a:pt x="64" y="192"/>
                      <a:pt x="64" y="192"/>
                      <a:pt x="64" y="192"/>
                    </a:cubicBezTo>
                    <a:cubicBezTo>
                      <a:pt x="136" y="192"/>
                      <a:pt x="136" y="192"/>
                      <a:pt x="136" y="192"/>
                    </a:cubicBezTo>
                    <a:cubicBezTo>
                      <a:pt x="160" y="192"/>
                      <a:pt x="160" y="192"/>
                      <a:pt x="160" y="192"/>
                    </a:cubicBezTo>
                    <a:cubicBezTo>
                      <a:pt x="182" y="192"/>
                      <a:pt x="200" y="174"/>
                      <a:pt x="200" y="152"/>
                    </a:cubicBezTo>
                    <a:cubicBezTo>
                      <a:pt x="200" y="12"/>
                      <a:pt x="200" y="12"/>
                      <a:pt x="200" y="12"/>
                    </a:cubicBezTo>
                    <a:cubicBezTo>
                      <a:pt x="200" y="0"/>
                      <a:pt x="200" y="0"/>
                      <a:pt x="200" y="0"/>
                    </a:cubicBezTo>
                    <a:lnTo>
                      <a:pt x="188" y="0"/>
                    </a:lnTo>
                    <a:close/>
                    <a:moveTo>
                      <a:pt x="32" y="140"/>
                    </a:moveTo>
                    <a:cubicBezTo>
                      <a:pt x="32" y="150"/>
                      <a:pt x="28" y="159"/>
                      <a:pt x="22" y="166"/>
                    </a:cubicBezTo>
                    <a:cubicBezTo>
                      <a:pt x="15" y="159"/>
                      <a:pt x="12" y="150"/>
                      <a:pt x="12" y="140"/>
                    </a:cubicBezTo>
                    <a:cubicBezTo>
                      <a:pt x="12" y="48"/>
                      <a:pt x="12" y="48"/>
                      <a:pt x="12" y="48"/>
                    </a:cubicBezTo>
                    <a:cubicBezTo>
                      <a:pt x="32" y="48"/>
                      <a:pt x="32" y="48"/>
                      <a:pt x="32" y="48"/>
                    </a:cubicBezTo>
                    <a:lnTo>
                      <a:pt x="32" y="140"/>
                    </a:lnTo>
                    <a:close/>
                    <a:moveTo>
                      <a:pt x="188" y="140"/>
                    </a:moveTo>
                    <a:cubicBezTo>
                      <a:pt x="188" y="162"/>
                      <a:pt x="170" y="180"/>
                      <a:pt x="148" y="180"/>
                    </a:cubicBezTo>
                    <a:cubicBezTo>
                      <a:pt x="136" y="180"/>
                      <a:pt x="136" y="180"/>
                      <a:pt x="136" y="180"/>
                    </a:cubicBezTo>
                    <a:cubicBezTo>
                      <a:pt x="64" y="180"/>
                      <a:pt x="64" y="180"/>
                      <a:pt x="64" y="180"/>
                    </a:cubicBezTo>
                    <a:cubicBezTo>
                      <a:pt x="52" y="180"/>
                      <a:pt x="52" y="180"/>
                      <a:pt x="52" y="180"/>
                    </a:cubicBezTo>
                    <a:cubicBezTo>
                      <a:pt x="46" y="180"/>
                      <a:pt x="40" y="178"/>
                      <a:pt x="35" y="176"/>
                    </a:cubicBezTo>
                    <a:cubicBezTo>
                      <a:pt x="40" y="169"/>
                      <a:pt x="44" y="161"/>
                      <a:pt x="44" y="152"/>
                    </a:cubicBezTo>
                    <a:cubicBezTo>
                      <a:pt x="44" y="12"/>
                      <a:pt x="44" y="12"/>
                      <a:pt x="44" y="12"/>
                    </a:cubicBezTo>
                    <a:cubicBezTo>
                      <a:pt x="188" y="12"/>
                      <a:pt x="188" y="12"/>
                      <a:pt x="188" y="12"/>
                    </a:cubicBezTo>
                    <a:lnTo>
                      <a:pt x="188" y="140"/>
                    </a:lnTo>
                    <a:close/>
                    <a:moveTo>
                      <a:pt x="100" y="128"/>
                    </a:moveTo>
                    <a:cubicBezTo>
                      <a:pt x="60" y="128"/>
                      <a:pt x="60" y="128"/>
                      <a:pt x="60" y="128"/>
                    </a:cubicBezTo>
                    <a:cubicBezTo>
                      <a:pt x="60" y="140"/>
                      <a:pt x="60" y="140"/>
                      <a:pt x="60" y="140"/>
                    </a:cubicBezTo>
                    <a:cubicBezTo>
                      <a:pt x="100" y="140"/>
                      <a:pt x="100" y="140"/>
                      <a:pt x="100" y="140"/>
                    </a:cubicBezTo>
                    <a:lnTo>
                      <a:pt x="100" y="128"/>
                    </a:lnTo>
                    <a:close/>
                    <a:moveTo>
                      <a:pt x="100" y="108"/>
                    </a:moveTo>
                    <a:cubicBezTo>
                      <a:pt x="60" y="108"/>
                      <a:pt x="60" y="108"/>
                      <a:pt x="60" y="108"/>
                    </a:cubicBezTo>
                    <a:cubicBezTo>
                      <a:pt x="60" y="120"/>
                      <a:pt x="60" y="120"/>
                      <a:pt x="60" y="120"/>
                    </a:cubicBezTo>
                    <a:cubicBezTo>
                      <a:pt x="100" y="120"/>
                      <a:pt x="100" y="120"/>
                      <a:pt x="100" y="120"/>
                    </a:cubicBezTo>
                    <a:lnTo>
                      <a:pt x="100" y="108"/>
                    </a:lnTo>
                    <a:close/>
                    <a:moveTo>
                      <a:pt x="100" y="88"/>
                    </a:moveTo>
                    <a:cubicBezTo>
                      <a:pt x="60" y="88"/>
                      <a:pt x="60" y="88"/>
                      <a:pt x="60" y="88"/>
                    </a:cubicBezTo>
                    <a:cubicBezTo>
                      <a:pt x="60" y="100"/>
                      <a:pt x="60" y="100"/>
                      <a:pt x="60" y="100"/>
                    </a:cubicBezTo>
                    <a:cubicBezTo>
                      <a:pt x="100" y="100"/>
                      <a:pt x="100" y="100"/>
                      <a:pt x="100" y="100"/>
                    </a:cubicBezTo>
                    <a:lnTo>
                      <a:pt x="100" y="88"/>
                    </a:lnTo>
                    <a:close/>
                    <a:moveTo>
                      <a:pt x="168" y="36"/>
                    </a:moveTo>
                    <a:cubicBezTo>
                      <a:pt x="60" y="36"/>
                      <a:pt x="60" y="36"/>
                      <a:pt x="60" y="36"/>
                    </a:cubicBezTo>
                    <a:cubicBezTo>
                      <a:pt x="60" y="52"/>
                      <a:pt x="60" y="52"/>
                      <a:pt x="60" y="52"/>
                    </a:cubicBezTo>
                    <a:cubicBezTo>
                      <a:pt x="168" y="52"/>
                      <a:pt x="168" y="52"/>
                      <a:pt x="168" y="52"/>
                    </a:cubicBezTo>
                    <a:lnTo>
                      <a:pt x="168" y="36"/>
                    </a:lnTo>
                    <a:close/>
                    <a:moveTo>
                      <a:pt x="100" y="68"/>
                    </a:moveTo>
                    <a:cubicBezTo>
                      <a:pt x="60" y="68"/>
                      <a:pt x="60" y="68"/>
                      <a:pt x="60" y="68"/>
                    </a:cubicBezTo>
                    <a:cubicBezTo>
                      <a:pt x="60" y="80"/>
                      <a:pt x="60" y="80"/>
                      <a:pt x="60" y="80"/>
                    </a:cubicBezTo>
                    <a:cubicBezTo>
                      <a:pt x="100" y="80"/>
                      <a:pt x="100" y="80"/>
                      <a:pt x="100" y="80"/>
                    </a:cubicBezTo>
                    <a:lnTo>
                      <a:pt x="100" y="68"/>
                    </a:lnTo>
                    <a:close/>
                    <a:moveTo>
                      <a:pt x="112" y="140"/>
                    </a:moveTo>
                    <a:cubicBezTo>
                      <a:pt x="168" y="140"/>
                      <a:pt x="168" y="140"/>
                      <a:pt x="168" y="140"/>
                    </a:cubicBezTo>
                    <a:cubicBezTo>
                      <a:pt x="168" y="68"/>
                      <a:pt x="168" y="68"/>
                      <a:pt x="168" y="68"/>
                    </a:cubicBezTo>
                    <a:cubicBezTo>
                      <a:pt x="112" y="68"/>
                      <a:pt x="112" y="68"/>
                      <a:pt x="112" y="68"/>
                    </a:cubicBezTo>
                    <a:lnTo>
                      <a:pt x="112" y="14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endParaRPr>
              </a:p>
            </p:txBody>
          </p:sp>
          <p:sp>
            <p:nvSpPr>
              <p:cNvPr id="111" name="Freeform 95"/>
              <p:cNvSpPr>
                <a:spLocks noEditPoints="1"/>
              </p:cNvSpPr>
              <p:nvPr/>
            </p:nvSpPr>
            <p:spPr bwMode="auto">
              <a:xfrm rot="3027353">
                <a:off x="5075440" y="6333931"/>
                <a:ext cx="466725" cy="752475"/>
              </a:xfrm>
              <a:custGeom>
                <a:avLst/>
                <a:gdLst>
                  <a:gd name="T0" fmla="*/ 70 w 124"/>
                  <a:gd name="T1" fmla="*/ 160 h 200"/>
                  <a:gd name="T2" fmla="*/ 70 w 124"/>
                  <a:gd name="T3" fmla="*/ 184 h 200"/>
                  <a:gd name="T4" fmla="*/ 97 w 124"/>
                  <a:gd name="T5" fmla="*/ 184 h 200"/>
                  <a:gd name="T6" fmla="*/ 97 w 124"/>
                  <a:gd name="T7" fmla="*/ 200 h 200"/>
                  <a:gd name="T8" fmla="*/ 25 w 124"/>
                  <a:gd name="T9" fmla="*/ 200 h 200"/>
                  <a:gd name="T10" fmla="*/ 25 w 124"/>
                  <a:gd name="T11" fmla="*/ 184 h 200"/>
                  <a:gd name="T12" fmla="*/ 53 w 124"/>
                  <a:gd name="T13" fmla="*/ 184 h 200"/>
                  <a:gd name="T14" fmla="*/ 53 w 124"/>
                  <a:gd name="T15" fmla="*/ 160 h 200"/>
                  <a:gd name="T16" fmla="*/ 0 w 124"/>
                  <a:gd name="T17" fmla="*/ 98 h 200"/>
                  <a:gd name="T18" fmla="*/ 0 w 124"/>
                  <a:gd name="T19" fmla="*/ 76 h 200"/>
                  <a:gd name="T20" fmla="*/ 17 w 124"/>
                  <a:gd name="T21" fmla="*/ 76 h 200"/>
                  <a:gd name="T22" fmla="*/ 17 w 124"/>
                  <a:gd name="T23" fmla="*/ 98 h 200"/>
                  <a:gd name="T24" fmla="*/ 30 w 124"/>
                  <a:gd name="T25" fmla="*/ 130 h 200"/>
                  <a:gd name="T26" fmla="*/ 62 w 124"/>
                  <a:gd name="T27" fmla="*/ 144 h 200"/>
                  <a:gd name="T28" fmla="*/ 94 w 124"/>
                  <a:gd name="T29" fmla="*/ 130 h 200"/>
                  <a:gd name="T30" fmla="*/ 105 w 124"/>
                  <a:gd name="T31" fmla="*/ 98 h 200"/>
                  <a:gd name="T32" fmla="*/ 105 w 124"/>
                  <a:gd name="T33" fmla="*/ 76 h 200"/>
                  <a:gd name="T34" fmla="*/ 124 w 124"/>
                  <a:gd name="T35" fmla="*/ 76 h 200"/>
                  <a:gd name="T36" fmla="*/ 124 w 124"/>
                  <a:gd name="T37" fmla="*/ 98 h 200"/>
                  <a:gd name="T38" fmla="*/ 70 w 124"/>
                  <a:gd name="T39" fmla="*/ 160 h 200"/>
                  <a:gd name="T40" fmla="*/ 63 w 124"/>
                  <a:gd name="T41" fmla="*/ 132 h 200"/>
                  <a:gd name="T42" fmla="*/ 29 w 124"/>
                  <a:gd name="T43" fmla="*/ 97 h 200"/>
                  <a:gd name="T44" fmla="*/ 29 w 124"/>
                  <a:gd name="T45" fmla="*/ 88 h 200"/>
                  <a:gd name="T46" fmla="*/ 77 w 124"/>
                  <a:gd name="T47" fmla="*/ 88 h 200"/>
                  <a:gd name="T48" fmla="*/ 77 w 124"/>
                  <a:gd name="T49" fmla="*/ 80 h 200"/>
                  <a:gd name="T50" fmla="*/ 29 w 124"/>
                  <a:gd name="T51" fmla="*/ 80 h 200"/>
                  <a:gd name="T52" fmla="*/ 29 w 124"/>
                  <a:gd name="T53" fmla="*/ 64 h 200"/>
                  <a:gd name="T54" fmla="*/ 77 w 124"/>
                  <a:gd name="T55" fmla="*/ 64 h 200"/>
                  <a:gd name="T56" fmla="*/ 77 w 124"/>
                  <a:gd name="T57" fmla="*/ 56 h 200"/>
                  <a:gd name="T58" fmla="*/ 29 w 124"/>
                  <a:gd name="T59" fmla="*/ 56 h 200"/>
                  <a:gd name="T60" fmla="*/ 29 w 124"/>
                  <a:gd name="T61" fmla="*/ 44 h 200"/>
                  <a:gd name="T62" fmla="*/ 77 w 124"/>
                  <a:gd name="T63" fmla="*/ 44 h 200"/>
                  <a:gd name="T64" fmla="*/ 77 w 124"/>
                  <a:gd name="T65" fmla="*/ 36 h 200"/>
                  <a:gd name="T66" fmla="*/ 29 w 124"/>
                  <a:gd name="T67" fmla="*/ 36 h 200"/>
                  <a:gd name="T68" fmla="*/ 63 w 124"/>
                  <a:gd name="T69" fmla="*/ 0 h 200"/>
                  <a:gd name="T70" fmla="*/ 97 w 124"/>
                  <a:gd name="T71" fmla="*/ 36 h 200"/>
                  <a:gd name="T72" fmla="*/ 97 w 124"/>
                  <a:gd name="T73" fmla="*/ 97 h 200"/>
                  <a:gd name="T74" fmla="*/ 63 w 124"/>
                  <a:gd name="T75" fmla="*/ 132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24" h="200">
                    <a:moveTo>
                      <a:pt x="70" y="160"/>
                    </a:moveTo>
                    <a:cubicBezTo>
                      <a:pt x="70" y="184"/>
                      <a:pt x="70" y="184"/>
                      <a:pt x="70" y="184"/>
                    </a:cubicBezTo>
                    <a:cubicBezTo>
                      <a:pt x="97" y="184"/>
                      <a:pt x="97" y="184"/>
                      <a:pt x="97" y="184"/>
                    </a:cubicBezTo>
                    <a:cubicBezTo>
                      <a:pt x="97" y="200"/>
                      <a:pt x="97" y="200"/>
                      <a:pt x="97" y="200"/>
                    </a:cubicBezTo>
                    <a:cubicBezTo>
                      <a:pt x="25" y="200"/>
                      <a:pt x="25" y="200"/>
                      <a:pt x="25" y="200"/>
                    </a:cubicBezTo>
                    <a:cubicBezTo>
                      <a:pt x="25" y="184"/>
                      <a:pt x="25" y="184"/>
                      <a:pt x="25" y="184"/>
                    </a:cubicBezTo>
                    <a:cubicBezTo>
                      <a:pt x="53" y="184"/>
                      <a:pt x="53" y="184"/>
                      <a:pt x="53" y="184"/>
                    </a:cubicBezTo>
                    <a:cubicBezTo>
                      <a:pt x="53" y="160"/>
                      <a:pt x="53" y="160"/>
                      <a:pt x="53" y="160"/>
                    </a:cubicBezTo>
                    <a:cubicBezTo>
                      <a:pt x="23" y="156"/>
                      <a:pt x="0" y="130"/>
                      <a:pt x="0" y="98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17" y="76"/>
                      <a:pt x="17" y="76"/>
                      <a:pt x="17" y="76"/>
                    </a:cubicBezTo>
                    <a:cubicBezTo>
                      <a:pt x="17" y="98"/>
                      <a:pt x="17" y="98"/>
                      <a:pt x="17" y="98"/>
                    </a:cubicBezTo>
                    <a:cubicBezTo>
                      <a:pt x="17" y="111"/>
                      <a:pt x="22" y="122"/>
                      <a:pt x="30" y="130"/>
                    </a:cubicBezTo>
                    <a:cubicBezTo>
                      <a:pt x="38" y="139"/>
                      <a:pt x="49" y="144"/>
                      <a:pt x="62" y="144"/>
                    </a:cubicBezTo>
                    <a:cubicBezTo>
                      <a:pt x="75" y="144"/>
                      <a:pt x="86" y="139"/>
                      <a:pt x="94" y="130"/>
                    </a:cubicBezTo>
                    <a:cubicBezTo>
                      <a:pt x="102" y="122"/>
                      <a:pt x="105" y="111"/>
                      <a:pt x="105" y="98"/>
                    </a:cubicBezTo>
                    <a:cubicBezTo>
                      <a:pt x="105" y="76"/>
                      <a:pt x="105" y="76"/>
                      <a:pt x="105" y="76"/>
                    </a:cubicBezTo>
                    <a:cubicBezTo>
                      <a:pt x="124" y="76"/>
                      <a:pt x="124" y="76"/>
                      <a:pt x="124" y="76"/>
                    </a:cubicBezTo>
                    <a:cubicBezTo>
                      <a:pt x="124" y="98"/>
                      <a:pt x="124" y="98"/>
                      <a:pt x="124" y="98"/>
                    </a:cubicBezTo>
                    <a:cubicBezTo>
                      <a:pt x="124" y="130"/>
                      <a:pt x="100" y="156"/>
                      <a:pt x="70" y="160"/>
                    </a:cubicBezTo>
                    <a:close/>
                    <a:moveTo>
                      <a:pt x="63" y="132"/>
                    </a:moveTo>
                    <a:cubicBezTo>
                      <a:pt x="45" y="132"/>
                      <a:pt x="29" y="116"/>
                      <a:pt x="29" y="97"/>
                    </a:cubicBezTo>
                    <a:cubicBezTo>
                      <a:pt x="29" y="88"/>
                      <a:pt x="29" y="88"/>
                      <a:pt x="29" y="88"/>
                    </a:cubicBezTo>
                    <a:cubicBezTo>
                      <a:pt x="77" y="88"/>
                      <a:pt x="77" y="88"/>
                      <a:pt x="77" y="88"/>
                    </a:cubicBezTo>
                    <a:cubicBezTo>
                      <a:pt x="77" y="80"/>
                      <a:pt x="77" y="80"/>
                      <a:pt x="77" y="80"/>
                    </a:cubicBezTo>
                    <a:cubicBezTo>
                      <a:pt x="29" y="80"/>
                      <a:pt x="29" y="80"/>
                      <a:pt x="29" y="80"/>
                    </a:cubicBezTo>
                    <a:cubicBezTo>
                      <a:pt x="29" y="64"/>
                      <a:pt x="29" y="64"/>
                      <a:pt x="29" y="64"/>
                    </a:cubicBezTo>
                    <a:cubicBezTo>
                      <a:pt x="77" y="64"/>
                      <a:pt x="77" y="64"/>
                      <a:pt x="77" y="64"/>
                    </a:cubicBezTo>
                    <a:cubicBezTo>
                      <a:pt x="77" y="56"/>
                      <a:pt x="77" y="56"/>
                      <a:pt x="77" y="56"/>
                    </a:cubicBezTo>
                    <a:cubicBezTo>
                      <a:pt x="29" y="56"/>
                      <a:pt x="29" y="56"/>
                      <a:pt x="29" y="56"/>
                    </a:cubicBezTo>
                    <a:cubicBezTo>
                      <a:pt x="29" y="44"/>
                      <a:pt x="29" y="44"/>
                      <a:pt x="29" y="44"/>
                    </a:cubicBezTo>
                    <a:cubicBezTo>
                      <a:pt x="77" y="44"/>
                      <a:pt x="77" y="44"/>
                      <a:pt x="77" y="44"/>
                    </a:cubicBezTo>
                    <a:cubicBezTo>
                      <a:pt x="77" y="36"/>
                      <a:pt x="77" y="36"/>
                      <a:pt x="77" y="36"/>
                    </a:cubicBezTo>
                    <a:cubicBezTo>
                      <a:pt x="29" y="36"/>
                      <a:pt x="29" y="36"/>
                      <a:pt x="29" y="36"/>
                    </a:cubicBezTo>
                    <a:cubicBezTo>
                      <a:pt x="30" y="17"/>
                      <a:pt x="46" y="0"/>
                      <a:pt x="63" y="0"/>
                    </a:cubicBezTo>
                    <a:cubicBezTo>
                      <a:pt x="82" y="0"/>
                      <a:pt x="97" y="16"/>
                      <a:pt x="97" y="36"/>
                    </a:cubicBezTo>
                    <a:cubicBezTo>
                      <a:pt x="97" y="97"/>
                      <a:pt x="97" y="97"/>
                      <a:pt x="97" y="97"/>
                    </a:cubicBezTo>
                    <a:cubicBezTo>
                      <a:pt x="97" y="116"/>
                      <a:pt x="82" y="132"/>
                      <a:pt x="63" y="13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endParaRPr>
              </a:p>
            </p:txBody>
          </p:sp>
          <p:sp>
            <p:nvSpPr>
              <p:cNvPr id="112" name="Freeform 102"/>
              <p:cNvSpPr>
                <a:spLocks noEditPoints="1"/>
              </p:cNvSpPr>
              <p:nvPr/>
            </p:nvSpPr>
            <p:spPr bwMode="auto">
              <a:xfrm rot="2445294">
                <a:off x="6285605" y="2202951"/>
                <a:ext cx="800036" cy="801727"/>
              </a:xfrm>
              <a:custGeom>
                <a:avLst/>
                <a:gdLst>
                  <a:gd name="T0" fmla="*/ 176 w 200"/>
                  <a:gd name="T1" fmla="*/ 0 h 200"/>
                  <a:gd name="T2" fmla="*/ 24 w 200"/>
                  <a:gd name="T3" fmla="*/ 0 h 200"/>
                  <a:gd name="T4" fmla="*/ 0 w 200"/>
                  <a:gd name="T5" fmla="*/ 24 h 200"/>
                  <a:gd name="T6" fmla="*/ 0 w 200"/>
                  <a:gd name="T7" fmla="*/ 200 h 200"/>
                  <a:gd name="T8" fmla="*/ 200 w 200"/>
                  <a:gd name="T9" fmla="*/ 200 h 200"/>
                  <a:gd name="T10" fmla="*/ 200 w 200"/>
                  <a:gd name="T11" fmla="*/ 24 h 200"/>
                  <a:gd name="T12" fmla="*/ 176 w 200"/>
                  <a:gd name="T13" fmla="*/ 0 h 200"/>
                  <a:gd name="T14" fmla="*/ 116 w 200"/>
                  <a:gd name="T15" fmla="*/ 16 h 200"/>
                  <a:gd name="T16" fmla="*/ 128 w 200"/>
                  <a:gd name="T17" fmla="*/ 28 h 200"/>
                  <a:gd name="T18" fmla="*/ 116 w 200"/>
                  <a:gd name="T19" fmla="*/ 40 h 200"/>
                  <a:gd name="T20" fmla="*/ 104 w 200"/>
                  <a:gd name="T21" fmla="*/ 28 h 200"/>
                  <a:gd name="T22" fmla="*/ 116 w 200"/>
                  <a:gd name="T23" fmla="*/ 16 h 200"/>
                  <a:gd name="T24" fmla="*/ 76 w 200"/>
                  <a:gd name="T25" fmla="*/ 16 h 200"/>
                  <a:gd name="T26" fmla="*/ 88 w 200"/>
                  <a:gd name="T27" fmla="*/ 28 h 200"/>
                  <a:gd name="T28" fmla="*/ 76 w 200"/>
                  <a:gd name="T29" fmla="*/ 40 h 200"/>
                  <a:gd name="T30" fmla="*/ 64 w 200"/>
                  <a:gd name="T31" fmla="*/ 28 h 200"/>
                  <a:gd name="T32" fmla="*/ 76 w 200"/>
                  <a:gd name="T33" fmla="*/ 16 h 200"/>
                  <a:gd name="T34" fmla="*/ 36 w 200"/>
                  <a:gd name="T35" fmla="*/ 16 h 200"/>
                  <a:gd name="T36" fmla="*/ 48 w 200"/>
                  <a:gd name="T37" fmla="*/ 28 h 200"/>
                  <a:gd name="T38" fmla="*/ 36 w 200"/>
                  <a:gd name="T39" fmla="*/ 40 h 200"/>
                  <a:gd name="T40" fmla="*/ 24 w 200"/>
                  <a:gd name="T41" fmla="*/ 28 h 200"/>
                  <a:gd name="T42" fmla="*/ 36 w 200"/>
                  <a:gd name="T43" fmla="*/ 16 h 200"/>
                  <a:gd name="T44" fmla="*/ 184 w 200"/>
                  <a:gd name="T45" fmla="*/ 184 h 200"/>
                  <a:gd name="T46" fmla="*/ 16 w 200"/>
                  <a:gd name="T47" fmla="*/ 184 h 200"/>
                  <a:gd name="T48" fmla="*/ 16 w 200"/>
                  <a:gd name="T49" fmla="*/ 56 h 200"/>
                  <a:gd name="T50" fmla="*/ 184 w 200"/>
                  <a:gd name="T51" fmla="*/ 56 h 200"/>
                  <a:gd name="T52" fmla="*/ 184 w 200"/>
                  <a:gd name="T53" fmla="*/ 184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00" h="200">
                    <a:moveTo>
                      <a:pt x="176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0" y="200"/>
                      <a:pt x="0" y="200"/>
                      <a:pt x="0" y="200"/>
                    </a:cubicBezTo>
                    <a:cubicBezTo>
                      <a:pt x="200" y="200"/>
                      <a:pt x="200" y="200"/>
                      <a:pt x="200" y="200"/>
                    </a:cubicBezTo>
                    <a:cubicBezTo>
                      <a:pt x="200" y="24"/>
                      <a:pt x="200" y="24"/>
                      <a:pt x="200" y="24"/>
                    </a:cubicBezTo>
                    <a:cubicBezTo>
                      <a:pt x="200" y="11"/>
                      <a:pt x="189" y="0"/>
                      <a:pt x="176" y="0"/>
                    </a:cubicBezTo>
                    <a:close/>
                    <a:moveTo>
                      <a:pt x="116" y="16"/>
                    </a:moveTo>
                    <a:cubicBezTo>
                      <a:pt x="123" y="16"/>
                      <a:pt x="128" y="22"/>
                      <a:pt x="128" y="28"/>
                    </a:cubicBezTo>
                    <a:cubicBezTo>
                      <a:pt x="128" y="35"/>
                      <a:pt x="123" y="40"/>
                      <a:pt x="116" y="40"/>
                    </a:cubicBezTo>
                    <a:cubicBezTo>
                      <a:pt x="110" y="40"/>
                      <a:pt x="104" y="35"/>
                      <a:pt x="104" y="28"/>
                    </a:cubicBezTo>
                    <a:cubicBezTo>
                      <a:pt x="104" y="22"/>
                      <a:pt x="110" y="16"/>
                      <a:pt x="116" y="16"/>
                    </a:cubicBezTo>
                    <a:close/>
                    <a:moveTo>
                      <a:pt x="76" y="16"/>
                    </a:moveTo>
                    <a:cubicBezTo>
                      <a:pt x="83" y="16"/>
                      <a:pt x="88" y="22"/>
                      <a:pt x="88" y="28"/>
                    </a:cubicBezTo>
                    <a:cubicBezTo>
                      <a:pt x="88" y="35"/>
                      <a:pt x="83" y="40"/>
                      <a:pt x="76" y="40"/>
                    </a:cubicBezTo>
                    <a:cubicBezTo>
                      <a:pt x="70" y="40"/>
                      <a:pt x="64" y="35"/>
                      <a:pt x="64" y="28"/>
                    </a:cubicBezTo>
                    <a:cubicBezTo>
                      <a:pt x="64" y="22"/>
                      <a:pt x="70" y="16"/>
                      <a:pt x="76" y="16"/>
                    </a:cubicBezTo>
                    <a:close/>
                    <a:moveTo>
                      <a:pt x="36" y="16"/>
                    </a:moveTo>
                    <a:cubicBezTo>
                      <a:pt x="43" y="16"/>
                      <a:pt x="48" y="22"/>
                      <a:pt x="48" y="28"/>
                    </a:cubicBezTo>
                    <a:cubicBezTo>
                      <a:pt x="48" y="35"/>
                      <a:pt x="43" y="40"/>
                      <a:pt x="36" y="40"/>
                    </a:cubicBezTo>
                    <a:cubicBezTo>
                      <a:pt x="30" y="40"/>
                      <a:pt x="24" y="35"/>
                      <a:pt x="24" y="28"/>
                    </a:cubicBezTo>
                    <a:cubicBezTo>
                      <a:pt x="24" y="22"/>
                      <a:pt x="30" y="16"/>
                      <a:pt x="36" y="16"/>
                    </a:cubicBezTo>
                    <a:close/>
                    <a:moveTo>
                      <a:pt x="184" y="184"/>
                    </a:moveTo>
                    <a:cubicBezTo>
                      <a:pt x="16" y="184"/>
                      <a:pt x="16" y="184"/>
                      <a:pt x="16" y="184"/>
                    </a:cubicBezTo>
                    <a:cubicBezTo>
                      <a:pt x="16" y="56"/>
                      <a:pt x="16" y="56"/>
                      <a:pt x="16" y="56"/>
                    </a:cubicBezTo>
                    <a:cubicBezTo>
                      <a:pt x="184" y="56"/>
                      <a:pt x="184" y="56"/>
                      <a:pt x="184" y="56"/>
                    </a:cubicBezTo>
                    <a:lnTo>
                      <a:pt x="184" y="1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endParaRPr>
              </a:p>
            </p:txBody>
          </p:sp>
          <p:sp>
            <p:nvSpPr>
              <p:cNvPr id="113" name="Freeform 108"/>
              <p:cNvSpPr>
                <a:spLocks noEditPoints="1"/>
              </p:cNvSpPr>
              <p:nvPr/>
            </p:nvSpPr>
            <p:spPr bwMode="auto">
              <a:xfrm rot="20655417">
                <a:off x="5688269" y="3986107"/>
                <a:ext cx="720725" cy="708025"/>
              </a:xfrm>
              <a:custGeom>
                <a:avLst/>
                <a:gdLst>
                  <a:gd name="T0" fmla="*/ 123 w 192"/>
                  <a:gd name="T1" fmla="*/ 175 h 188"/>
                  <a:gd name="T2" fmla="*/ 123 w 192"/>
                  <a:gd name="T3" fmla="*/ 148 h 188"/>
                  <a:gd name="T4" fmla="*/ 68 w 192"/>
                  <a:gd name="T5" fmla="*/ 149 h 188"/>
                  <a:gd name="T6" fmla="*/ 68 w 192"/>
                  <a:gd name="T7" fmla="*/ 176 h 188"/>
                  <a:gd name="T8" fmla="*/ 56 w 192"/>
                  <a:gd name="T9" fmla="*/ 182 h 188"/>
                  <a:gd name="T10" fmla="*/ 60 w 192"/>
                  <a:gd name="T11" fmla="*/ 188 h 188"/>
                  <a:gd name="T12" fmla="*/ 130 w 192"/>
                  <a:gd name="T13" fmla="*/ 188 h 188"/>
                  <a:gd name="T14" fmla="*/ 135 w 192"/>
                  <a:gd name="T15" fmla="*/ 183 h 188"/>
                  <a:gd name="T16" fmla="*/ 123 w 192"/>
                  <a:gd name="T17" fmla="*/ 175 h 188"/>
                  <a:gd name="T18" fmla="*/ 173 w 192"/>
                  <a:gd name="T19" fmla="*/ 0 h 188"/>
                  <a:gd name="T20" fmla="*/ 18 w 192"/>
                  <a:gd name="T21" fmla="*/ 0 h 188"/>
                  <a:gd name="T22" fmla="*/ 0 w 192"/>
                  <a:gd name="T23" fmla="*/ 19 h 188"/>
                  <a:gd name="T24" fmla="*/ 0 w 192"/>
                  <a:gd name="T25" fmla="*/ 126 h 188"/>
                  <a:gd name="T26" fmla="*/ 18 w 192"/>
                  <a:gd name="T27" fmla="*/ 144 h 188"/>
                  <a:gd name="T28" fmla="*/ 173 w 192"/>
                  <a:gd name="T29" fmla="*/ 144 h 188"/>
                  <a:gd name="T30" fmla="*/ 192 w 192"/>
                  <a:gd name="T31" fmla="*/ 126 h 188"/>
                  <a:gd name="T32" fmla="*/ 192 w 192"/>
                  <a:gd name="T33" fmla="*/ 19 h 188"/>
                  <a:gd name="T34" fmla="*/ 173 w 192"/>
                  <a:gd name="T35" fmla="*/ 0 h 188"/>
                  <a:gd name="T36" fmla="*/ 180 w 192"/>
                  <a:gd name="T37" fmla="*/ 100 h 188"/>
                  <a:gd name="T38" fmla="*/ 167 w 192"/>
                  <a:gd name="T39" fmla="*/ 112 h 188"/>
                  <a:gd name="T40" fmla="*/ 24 w 192"/>
                  <a:gd name="T41" fmla="*/ 112 h 188"/>
                  <a:gd name="T42" fmla="*/ 11 w 192"/>
                  <a:gd name="T43" fmla="*/ 100 h 188"/>
                  <a:gd name="T44" fmla="*/ 11 w 192"/>
                  <a:gd name="T45" fmla="*/ 25 h 188"/>
                  <a:gd name="T46" fmla="*/ 24 w 192"/>
                  <a:gd name="T47" fmla="*/ 12 h 188"/>
                  <a:gd name="T48" fmla="*/ 167 w 192"/>
                  <a:gd name="T49" fmla="*/ 12 h 188"/>
                  <a:gd name="T50" fmla="*/ 180 w 192"/>
                  <a:gd name="T51" fmla="*/ 25 h 188"/>
                  <a:gd name="T52" fmla="*/ 180 w 192"/>
                  <a:gd name="T53" fmla="*/ 100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92" h="188">
                    <a:moveTo>
                      <a:pt x="123" y="175"/>
                    </a:moveTo>
                    <a:cubicBezTo>
                      <a:pt x="123" y="148"/>
                      <a:pt x="123" y="148"/>
                      <a:pt x="123" y="148"/>
                    </a:cubicBezTo>
                    <a:cubicBezTo>
                      <a:pt x="68" y="149"/>
                      <a:pt x="68" y="149"/>
                      <a:pt x="68" y="149"/>
                    </a:cubicBezTo>
                    <a:cubicBezTo>
                      <a:pt x="68" y="176"/>
                      <a:pt x="68" y="176"/>
                      <a:pt x="68" y="176"/>
                    </a:cubicBezTo>
                    <a:cubicBezTo>
                      <a:pt x="56" y="182"/>
                      <a:pt x="56" y="182"/>
                      <a:pt x="56" y="182"/>
                    </a:cubicBezTo>
                    <a:cubicBezTo>
                      <a:pt x="56" y="182"/>
                      <a:pt x="53" y="188"/>
                      <a:pt x="60" y="188"/>
                    </a:cubicBezTo>
                    <a:cubicBezTo>
                      <a:pt x="130" y="188"/>
                      <a:pt x="130" y="188"/>
                      <a:pt x="130" y="188"/>
                    </a:cubicBezTo>
                    <a:cubicBezTo>
                      <a:pt x="130" y="188"/>
                      <a:pt x="138" y="185"/>
                      <a:pt x="135" y="183"/>
                    </a:cubicBezTo>
                    <a:cubicBezTo>
                      <a:pt x="133" y="180"/>
                      <a:pt x="123" y="175"/>
                      <a:pt x="123" y="175"/>
                    </a:cubicBezTo>
                    <a:close/>
                    <a:moveTo>
                      <a:pt x="173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8" y="0"/>
                      <a:pt x="0" y="9"/>
                      <a:pt x="0" y="19"/>
                    </a:cubicBezTo>
                    <a:cubicBezTo>
                      <a:pt x="0" y="126"/>
                      <a:pt x="0" y="126"/>
                      <a:pt x="0" y="126"/>
                    </a:cubicBezTo>
                    <a:cubicBezTo>
                      <a:pt x="0" y="136"/>
                      <a:pt x="8" y="144"/>
                      <a:pt x="18" y="144"/>
                    </a:cubicBezTo>
                    <a:cubicBezTo>
                      <a:pt x="173" y="144"/>
                      <a:pt x="173" y="144"/>
                      <a:pt x="173" y="144"/>
                    </a:cubicBezTo>
                    <a:cubicBezTo>
                      <a:pt x="183" y="144"/>
                      <a:pt x="192" y="136"/>
                      <a:pt x="192" y="126"/>
                    </a:cubicBezTo>
                    <a:cubicBezTo>
                      <a:pt x="192" y="19"/>
                      <a:pt x="192" y="19"/>
                      <a:pt x="192" y="19"/>
                    </a:cubicBezTo>
                    <a:cubicBezTo>
                      <a:pt x="192" y="9"/>
                      <a:pt x="183" y="0"/>
                      <a:pt x="173" y="0"/>
                    </a:cubicBezTo>
                    <a:close/>
                    <a:moveTo>
                      <a:pt x="180" y="100"/>
                    </a:moveTo>
                    <a:cubicBezTo>
                      <a:pt x="180" y="107"/>
                      <a:pt x="174" y="112"/>
                      <a:pt x="167" y="112"/>
                    </a:cubicBezTo>
                    <a:cubicBezTo>
                      <a:pt x="24" y="112"/>
                      <a:pt x="24" y="112"/>
                      <a:pt x="24" y="112"/>
                    </a:cubicBezTo>
                    <a:cubicBezTo>
                      <a:pt x="17" y="112"/>
                      <a:pt x="11" y="107"/>
                      <a:pt x="11" y="100"/>
                    </a:cubicBezTo>
                    <a:cubicBezTo>
                      <a:pt x="11" y="25"/>
                      <a:pt x="11" y="25"/>
                      <a:pt x="11" y="25"/>
                    </a:cubicBezTo>
                    <a:cubicBezTo>
                      <a:pt x="11" y="18"/>
                      <a:pt x="17" y="12"/>
                      <a:pt x="24" y="12"/>
                    </a:cubicBezTo>
                    <a:cubicBezTo>
                      <a:pt x="167" y="12"/>
                      <a:pt x="167" y="12"/>
                      <a:pt x="167" y="12"/>
                    </a:cubicBezTo>
                    <a:cubicBezTo>
                      <a:pt x="174" y="12"/>
                      <a:pt x="180" y="18"/>
                      <a:pt x="180" y="25"/>
                    </a:cubicBezTo>
                    <a:lnTo>
                      <a:pt x="180" y="10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endParaRPr>
              </a:p>
            </p:txBody>
          </p:sp>
          <p:sp>
            <p:nvSpPr>
              <p:cNvPr id="114" name="Freeform 110"/>
              <p:cNvSpPr>
                <a:spLocks noEditPoints="1"/>
              </p:cNvSpPr>
              <p:nvPr/>
            </p:nvSpPr>
            <p:spPr bwMode="auto">
              <a:xfrm rot="20200010">
                <a:off x="5354529" y="1409754"/>
                <a:ext cx="750888" cy="738188"/>
              </a:xfrm>
              <a:custGeom>
                <a:avLst/>
                <a:gdLst>
                  <a:gd name="T0" fmla="*/ 69 w 473"/>
                  <a:gd name="T1" fmla="*/ 181 h 465"/>
                  <a:gd name="T2" fmla="*/ 10 w 473"/>
                  <a:gd name="T3" fmla="*/ 121 h 465"/>
                  <a:gd name="T4" fmla="*/ 10 w 473"/>
                  <a:gd name="T5" fmla="*/ 240 h 465"/>
                  <a:gd name="T6" fmla="*/ 69 w 473"/>
                  <a:gd name="T7" fmla="*/ 181 h 465"/>
                  <a:gd name="T8" fmla="*/ 464 w 473"/>
                  <a:gd name="T9" fmla="*/ 98 h 465"/>
                  <a:gd name="T10" fmla="*/ 445 w 473"/>
                  <a:gd name="T11" fmla="*/ 0 h 465"/>
                  <a:gd name="T12" fmla="*/ 0 w 473"/>
                  <a:gd name="T13" fmla="*/ 81 h 465"/>
                  <a:gd name="T14" fmla="*/ 85 w 473"/>
                  <a:gd name="T15" fmla="*/ 166 h 465"/>
                  <a:gd name="T16" fmla="*/ 464 w 473"/>
                  <a:gd name="T17" fmla="*/ 98 h 465"/>
                  <a:gd name="T18" fmla="*/ 414 w 473"/>
                  <a:gd name="T19" fmla="*/ 24 h 465"/>
                  <a:gd name="T20" fmla="*/ 440 w 473"/>
                  <a:gd name="T21" fmla="*/ 67 h 465"/>
                  <a:gd name="T22" fmla="*/ 443 w 473"/>
                  <a:gd name="T23" fmla="*/ 83 h 465"/>
                  <a:gd name="T24" fmla="*/ 388 w 473"/>
                  <a:gd name="T25" fmla="*/ 93 h 465"/>
                  <a:gd name="T26" fmla="*/ 355 w 473"/>
                  <a:gd name="T27" fmla="*/ 36 h 465"/>
                  <a:gd name="T28" fmla="*/ 414 w 473"/>
                  <a:gd name="T29" fmla="*/ 24 h 465"/>
                  <a:gd name="T30" fmla="*/ 291 w 473"/>
                  <a:gd name="T31" fmla="*/ 45 h 465"/>
                  <a:gd name="T32" fmla="*/ 324 w 473"/>
                  <a:gd name="T33" fmla="*/ 105 h 465"/>
                  <a:gd name="T34" fmla="*/ 265 w 473"/>
                  <a:gd name="T35" fmla="*/ 117 h 465"/>
                  <a:gd name="T36" fmla="*/ 232 w 473"/>
                  <a:gd name="T37" fmla="*/ 57 h 465"/>
                  <a:gd name="T38" fmla="*/ 291 w 473"/>
                  <a:gd name="T39" fmla="*/ 45 h 465"/>
                  <a:gd name="T40" fmla="*/ 171 w 473"/>
                  <a:gd name="T41" fmla="*/ 69 h 465"/>
                  <a:gd name="T42" fmla="*/ 204 w 473"/>
                  <a:gd name="T43" fmla="*/ 126 h 465"/>
                  <a:gd name="T44" fmla="*/ 144 w 473"/>
                  <a:gd name="T45" fmla="*/ 138 h 465"/>
                  <a:gd name="T46" fmla="*/ 109 w 473"/>
                  <a:gd name="T47" fmla="*/ 79 h 465"/>
                  <a:gd name="T48" fmla="*/ 171 w 473"/>
                  <a:gd name="T49" fmla="*/ 69 h 465"/>
                  <a:gd name="T50" fmla="*/ 97 w 473"/>
                  <a:gd name="T51" fmla="*/ 181 h 465"/>
                  <a:gd name="T52" fmla="*/ 10 w 473"/>
                  <a:gd name="T53" fmla="*/ 268 h 465"/>
                  <a:gd name="T54" fmla="*/ 10 w 473"/>
                  <a:gd name="T55" fmla="*/ 465 h 465"/>
                  <a:gd name="T56" fmla="*/ 473 w 473"/>
                  <a:gd name="T57" fmla="*/ 465 h 465"/>
                  <a:gd name="T58" fmla="*/ 473 w 473"/>
                  <a:gd name="T59" fmla="*/ 181 h 465"/>
                  <a:gd name="T60" fmla="*/ 97 w 473"/>
                  <a:gd name="T61" fmla="*/ 181 h 465"/>
                  <a:gd name="T62" fmla="*/ 376 w 473"/>
                  <a:gd name="T63" fmla="*/ 370 h 465"/>
                  <a:gd name="T64" fmla="*/ 111 w 473"/>
                  <a:gd name="T65" fmla="*/ 370 h 465"/>
                  <a:gd name="T66" fmla="*/ 111 w 473"/>
                  <a:gd name="T67" fmla="*/ 342 h 465"/>
                  <a:gd name="T68" fmla="*/ 376 w 473"/>
                  <a:gd name="T69" fmla="*/ 342 h 465"/>
                  <a:gd name="T70" fmla="*/ 376 w 473"/>
                  <a:gd name="T71" fmla="*/ 370 h 465"/>
                  <a:gd name="T72" fmla="*/ 376 w 473"/>
                  <a:gd name="T73" fmla="*/ 304 h 465"/>
                  <a:gd name="T74" fmla="*/ 111 w 473"/>
                  <a:gd name="T75" fmla="*/ 304 h 465"/>
                  <a:gd name="T76" fmla="*/ 111 w 473"/>
                  <a:gd name="T77" fmla="*/ 275 h 465"/>
                  <a:gd name="T78" fmla="*/ 376 w 473"/>
                  <a:gd name="T79" fmla="*/ 275 h 465"/>
                  <a:gd name="T80" fmla="*/ 376 w 473"/>
                  <a:gd name="T81" fmla="*/ 304 h 4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73" h="465">
                    <a:moveTo>
                      <a:pt x="69" y="181"/>
                    </a:moveTo>
                    <a:lnTo>
                      <a:pt x="10" y="121"/>
                    </a:lnTo>
                    <a:lnTo>
                      <a:pt x="10" y="240"/>
                    </a:lnTo>
                    <a:lnTo>
                      <a:pt x="69" y="181"/>
                    </a:lnTo>
                    <a:close/>
                    <a:moveTo>
                      <a:pt x="464" y="98"/>
                    </a:moveTo>
                    <a:lnTo>
                      <a:pt x="445" y="0"/>
                    </a:lnTo>
                    <a:lnTo>
                      <a:pt x="0" y="81"/>
                    </a:lnTo>
                    <a:lnTo>
                      <a:pt x="85" y="166"/>
                    </a:lnTo>
                    <a:lnTo>
                      <a:pt x="464" y="98"/>
                    </a:lnTo>
                    <a:close/>
                    <a:moveTo>
                      <a:pt x="414" y="24"/>
                    </a:moveTo>
                    <a:lnTo>
                      <a:pt x="440" y="67"/>
                    </a:lnTo>
                    <a:lnTo>
                      <a:pt x="443" y="83"/>
                    </a:lnTo>
                    <a:lnTo>
                      <a:pt x="388" y="93"/>
                    </a:lnTo>
                    <a:lnTo>
                      <a:pt x="355" y="36"/>
                    </a:lnTo>
                    <a:lnTo>
                      <a:pt x="414" y="24"/>
                    </a:lnTo>
                    <a:close/>
                    <a:moveTo>
                      <a:pt x="291" y="45"/>
                    </a:moveTo>
                    <a:lnTo>
                      <a:pt x="324" y="105"/>
                    </a:lnTo>
                    <a:lnTo>
                      <a:pt x="265" y="117"/>
                    </a:lnTo>
                    <a:lnTo>
                      <a:pt x="232" y="57"/>
                    </a:lnTo>
                    <a:lnTo>
                      <a:pt x="291" y="45"/>
                    </a:lnTo>
                    <a:close/>
                    <a:moveTo>
                      <a:pt x="171" y="69"/>
                    </a:moveTo>
                    <a:lnTo>
                      <a:pt x="204" y="126"/>
                    </a:lnTo>
                    <a:lnTo>
                      <a:pt x="144" y="138"/>
                    </a:lnTo>
                    <a:lnTo>
                      <a:pt x="109" y="79"/>
                    </a:lnTo>
                    <a:lnTo>
                      <a:pt x="171" y="69"/>
                    </a:lnTo>
                    <a:close/>
                    <a:moveTo>
                      <a:pt x="97" y="181"/>
                    </a:moveTo>
                    <a:lnTo>
                      <a:pt x="10" y="268"/>
                    </a:lnTo>
                    <a:lnTo>
                      <a:pt x="10" y="465"/>
                    </a:lnTo>
                    <a:lnTo>
                      <a:pt x="473" y="465"/>
                    </a:lnTo>
                    <a:lnTo>
                      <a:pt x="473" y="181"/>
                    </a:lnTo>
                    <a:lnTo>
                      <a:pt x="97" y="181"/>
                    </a:lnTo>
                    <a:close/>
                    <a:moveTo>
                      <a:pt x="376" y="370"/>
                    </a:moveTo>
                    <a:lnTo>
                      <a:pt x="111" y="370"/>
                    </a:lnTo>
                    <a:lnTo>
                      <a:pt x="111" y="342"/>
                    </a:lnTo>
                    <a:lnTo>
                      <a:pt x="376" y="342"/>
                    </a:lnTo>
                    <a:lnTo>
                      <a:pt x="376" y="370"/>
                    </a:lnTo>
                    <a:close/>
                    <a:moveTo>
                      <a:pt x="376" y="304"/>
                    </a:moveTo>
                    <a:lnTo>
                      <a:pt x="111" y="304"/>
                    </a:lnTo>
                    <a:lnTo>
                      <a:pt x="111" y="275"/>
                    </a:lnTo>
                    <a:lnTo>
                      <a:pt x="376" y="275"/>
                    </a:lnTo>
                    <a:lnTo>
                      <a:pt x="376" y="30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endParaRPr>
              </a:p>
            </p:txBody>
          </p:sp>
          <p:sp>
            <p:nvSpPr>
              <p:cNvPr id="115" name="Freeform 112"/>
              <p:cNvSpPr>
                <a:spLocks noEditPoints="1"/>
              </p:cNvSpPr>
              <p:nvPr/>
            </p:nvSpPr>
            <p:spPr bwMode="auto">
              <a:xfrm rot="1680850">
                <a:off x="8323555" y="673025"/>
                <a:ext cx="750888" cy="747713"/>
              </a:xfrm>
              <a:custGeom>
                <a:avLst/>
                <a:gdLst>
                  <a:gd name="T0" fmla="*/ 12 w 200"/>
                  <a:gd name="T1" fmla="*/ 199 h 199"/>
                  <a:gd name="T2" fmla="*/ 0 w 200"/>
                  <a:gd name="T3" fmla="*/ 95 h 199"/>
                  <a:gd name="T4" fmla="*/ 0 w 200"/>
                  <a:gd name="T5" fmla="*/ 72 h 199"/>
                  <a:gd name="T6" fmla="*/ 100 w 200"/>
                  <a:gd name="T7" fmla="*/ 0 h 199"/>
                  <a:gd name="T8" fmla="*/ 200 w 200"/>
                  <a:gd name="T9" fmla="*/ 72 h 199"/>
                  <a:gd name="T10" fmla="*/ 200 w 200"/>
                  <a:gd name="T11" fmla="*/ 95 h 199"/>
                  <a:gd name="T12" fmla="*/ 188 w 200"/>
                  <a:gd name="T13" fmla="*/ 199 h 199"/>
                  <a:gd name="T14" fmla="*/ 180 w 200"/>
                  <a:gd name="T15" fmla="*/ 191 h 199"/>
                  <a:gd name="T16" fmla="*/ 100 w 200"/>
                  <a:gd name="T17" fmla="*/ 138 h 199"/>
                  <a:gd name="T18" fmla="*/ 21 w 200"/>
                  <a:gd name="T19" fmla="*/ 191 h 199"/>
                  <a:gd name="T20" fmla="*/ 148 w 200"/>
                  <a:gd name="T21" fmla="*/ 118 h 199"/>
                  <a:gd name="T22" fmla="*/ 52 w 200"/>
                  <a:gd name="T23" fmla="*/ 67 h 199"/>
                  <a:gd name="T24" fmla="*/ 79 w 200"/>
                  <a:gd name="T25" fmla="*/ 137 h 199"/>
                  <a:gd name="T26" fmla="*/ 121 w 200"/>
                  <a:gd name="T27" fmla="*/ 137 h 199"/>
                  <a:gd name="T28" fmla="*/ 71 w 200"/>
                  <a:gd name="T29" fmla="*/ 142 h 199"/>
                  <a:gd name="T30" fmla="*/ 8 w 200"/>
                  <a:gd name="T31" fmla="*/ 178 h 199"/>
                  <a:gd name="T32" fmla="*/ 186 w 200"/>
                  <a:gd name="T33" fmla="*/ 69 h 199"/>
                  <a:gd name="T34" fmla="*/ 14 w 200"/>
                  <a:gd name="T35" fmla="*/ 69 h 199"/>
                  <a:gd name="T36" fmla="*/ 8 w 200"/>
                  <a:gd name="T37" fmla="*/ 87 h 199"/>
                  <a:gd name="T38" fmla="*/ 16 w 200"/>
                  <a:gd name="T39" fmla="*/ 80 h 199"/>
                  <a:gd name="T40" fmla="*/ 100 w 200"/>
                  <a:gd name="T41" fmla="*/ 25 h 199"/>
                  <a:gd name="T42" fmla="*/ 184 w 200"/>
                  <a:gd name="T43" fmla="*/ 80 h 199"/>
                  <a:gd name="T44" fmla="*/ 192 w 200"/>
                  <a:gd name="T45" fmla="*/ 88 h 199"/>
                  <a:gd name="T46" fmla="*/ 192 w 200"/>
                  <a:gd name="T47" fmla="*/ 100 h 199"/>
                  <a:gd name="T48" fmla="*/ 192 w 200"/>
                  <a:gd name="T49" fmla="*/ 178 h 199"/>
                  <a:gd name="T50" fmla="*/ 68 w 200"/>
                  <a:gd name="T51" fmla="*/ 107 h 199"/>
                  <a:gd name="T52" fmla="*/ 132 w 200"/>
                  <a:gd name="T53" fmla="*/ 111 h 199"/>
                  <a:gd name="T54" fmla="*/ 68 w 200"/>
                  <a:gd name="T55" fmla="*/ 107 h 199"/>
                  <a:gd name="T56" fmla="*/ 132 w 200"/>
                  <a:gd name="T57" fmla="*/ 95 h 199"/>
                  <a:gd name="T58" fmla="*/ 68 w 200"/>
                  <a:gd name="T59" fmla="*/ 99 h 199"/>
                  <a:gd name="T60" fmla="*/ 68 w 200"/>
                  <a:gd name="T61" fmla="*/ 83 h 199"/>
                  <a:gd name="T62" fmla="*/ 132 w 200"/>
                  <a:gd name="T63" fmla="*/ 87 h 199"/>
                  <a:gd name="T64" fmla="*/ 68 w 200"/>
                  <a:gd name="T65" fmla="*/ 83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00" h="199">
                    <a:moveTo>
                      <a:pt x="188" y="199"/>
                    </a:moveTo>
                    <a:cubicBezTo>
                      <a:pt x="12" y="199"/>
                      <a:pt x="12" y="199"/>
                      <a:pt x="12" y="199"/>
                    </a:cubicBezTo>
                    <a:cubicBezTo>
                      <a:pt x="6" y="199"/>
                      <a:pt x="0" y="194"/>
                      <a:pt x="0" y="187"/>
                    </a:cubicBezTo>
                    <a:cubicBezTo>
                      <a:pt x="0" y="95"/>
                      <a:pt x="0" y="95"/>
                      <a:pt x="0" y="95"/>
                    </a:cubicBezTo>
                    <a:cubicBezTo>
                      <a:pt x="0" y="95"/>
                      <a:pt x="0" y="95"/>
                      <a:pt x="0" y="95"/>
                    </a:cubicBezTo>
                    <a:cubicBezTo>
                      <a:pt x="0" y="89"/>
                      <a:pt x="0" y="78"/>
                      <a:pt x="0" y="72"/>
                    </a:cubicBezTo>
                    <a:cubicBezTo>
                      <a:pt x="0" y="64"/>
                      <a:pt x="6" y="61"/>
                      <a:pt x="6" y="61"/>
                    </a:cubicBezTo>
                    <a:cubicBezTo>
                      <a:pt x="100" y="0"/>
                      <a:pt x="100" y="0"/>
                      <a:pt x="100" y="0"/>
                    </a:cubicBezTo>
                    <a:cubicBezTo>
                      <a:pt x="194" y="61"/>
                      <a:pt x="194" y="61"/>
                      <a:pt x="194" y="61"/>
                    </a:cubicBezTo>
                    <a:cubicBezTo>
                      <a:pt x="194" y="61"/>
                      <a:pt x="200" y="64"/>
                      <a:pt x="200" y="72"/>
                    </a:cubicBezTo>
                    <a:cubicBezTo>
                      <a:pt x="200" y="78"/>
                      <a:pt x="200" y="89"/>
                      <a:pt x="200" y="95"/>
                    </a:cubicBezTo>
                    <a:cubicBezTo>
                      <a:pt x="200" y="95"/>
                      <a:pt x="200" y="95"/>
                      <a:pt x="200" y="95"/>
                    </a:cubicBezTo>
                    <a:cubicBezTo>
                      <a:pt x="200" y="187"/>
                      <a:pt x="200" y="187"/>
                      <a:pt x="200" y="187"/>
                    </a:cubicBezTo>
                    <a:cubicBezTo>
                      <a:pt x="200" y="194"/>
                      <a:pt x="195" y="199"/>
                      <a:pt x="188" y="199"/>
                    </a:cubicBezTo>
                    <a:close/>
                    <a:moveTo>
                      <a:pt x="21" y="191"/>
                    </a:moveTo>
                    <a:cubicBezTo>
                      <a:pt x="180" y="191"/>
                      <a:pt x="180" y="191"/>
                      <a:pt x="180" y="191"/>
                    </a:cubicBezTo>
                    <a:cubicBezTo>
                      <a:pt x="183" y="191"/>
                      <a:pt x="185" y="190"/>
                      <a:pt x="187" y="189"/>
                    </a:cubicBezTo>
                    <a:cubicBezTo>
                      <a:pt x="100" y="138"/>
                      <a:pt x="100" y="138"/>
                      <a:pt x="100" y="138"/>
                    </a:cubicBezTo>
                    <a:cubicBezTo>
                      <a:pt x="13" y="189"/>
                      <a:pt x="13" y="189"/>
                      <a:pt x="13" y="189"/>
                    </a:cubicBezTo>
                    <a:cubicBezTo>
                      <a:pt x="15" y="190"/>
                      <a:pt x="18" y="191"/>
                      <a:pt x="21" y="191"/>
                    </a:cubicBezTo>
                    <a:close/>
                    <a:moveTo>
                      <a:pt x="121" y="137"/>
                    </a:moveTo>
                    <a:cubicBezTo>
                      <a:pt x="148" y="118"/>
                      <a:pt x="148" y="118"/>
                      <a:pt x="148" y="118"/>
                    </a:cubicBezTo>
                    <a:cubicBezTo>
                      <a:pt x="148" y="67"/>
                      <a:pt x="148" y="67"/>
                      <a:pt x="148" y="67"/>
                    </a:cubicBezTo>
                    <a:cubicBezTo>
                      <a:pt x="52" y="67"/>
                      <a:pt x="52" y="67"/>
                      <a:pt x="52" y="67"/>
                    </a:cubicBezTo>
                    <a:cubicBezTo>
                      <a:pt x="52" y="118"/>
                      <a:pt x="52" y="118"/>
                      <a:pt x="52" y="118"/>
                    </a:cubicBezTo>
                    <a:cubicBezTo>
                      <a:pt x="79" y="137"/>
                      <a:pt x="79" y="137"/>
                      <a:pt x="79" y="137"/>
                    </a:cubicBezTo>
                    <a:cubicBezTo>
                      <a:pt x="100" y="125"/>
                      <a:pt x="100" y="125"/>
                      <a:pt x="100" y="125"/>
                    </a:cubicBezTo>
                    <a:lnTo>
                      <a:pt x="121" y="137"/>
                    </a:lnTo>
                    <a:close/>
                    <a:moveTo>
                      <a:pt x="8" y="178"/>
                    </a:moveTo>
                    <a:cubicBezTo>
                      <a:pt x="71" y="142"/>
                      <a:pt x="71" y="142"/>
                      <a:pt x="71" y="142"/>
                    </a:cubicBezTo>
                    <a:cubicBezTo>
                      <a:pt x="8" y="99"/>
                      <a:pt x="8" y="99"/>
                      <a:pt x="8" y="99"/>
                    </a:cubicBezTo>
                    <a:lnTo>
                      <a:pt x="8" y="178"/>
                    </a:lnTo>
                    <a:close/>
                    <a:moveTo>
                      <a:pt x="192" y="80"/>
                    </a:moveTo>
                    <a:cubicBezTo>
                      <a:pt x="192" y="72"/>
                      <a:pt x="186" y="69"/>
                      <a:pt x="186" y="69"/>
                    </a:cubicBezTo>
                    <a:cubicBezTo>
                      <a:pt x="100" y="13"/>
                      <a:pt x="100" y="13"/>
                      <a:pt x="100" y="13"/>
                    </a:cubicBezTo>
                    <a:cubicBezTo>
                      <a:pt x="14" y="69"/>
                      <a:pt x="14" y="69"/>
                      <a:pt x="14" y="69"/>
                    </a:cubicBezTo>
                    <a:cubicBezTo>
                      <a:pt x="14" y="69"/>
                      <a:pt x="8" y="72"/>
                      <a:pt x="8" y="80"/>
                    </a:cubicBezTo>
                    <a:cubicBezTo>
                      <a:pt x="8" y="84"/>
                      <a:pt x="8" y="87"/>
                      <a:pt x="8" y="87"/>
                    </a:cubicBezTo>
                    <a:cubicBezTo>
                      <a:pt x="16" y="93"/>
                      <a:pt x="16" y="93"/>
                      <a:pt x="16" y="93"/>
                    </a:cubicBezTo>
                    <a:cubicBezTo>
                      <a:pt x="16" y="88"/>
                      <a:pt x="16" y="83"/>
                      <a:pt x="16" y="80"/>
                    </a:cubicBezTo>
                    <a:cubicBezTo>
                      <a:pt x="16" y="75"/>
                      <a:pt x="21" y="73"/>
                      <a:pt x="21" y="73"/>
                    </a:cubicBezTo>
                    <a:cubicBezTo>
                      <a:pt x="100" y="25"/>
                      <a:pt x="100" y="25"/>
                      <a:pt x="100" y="25"/>
                    </a:cubicBezTo>
                    <a:cubicBezTo>
                      <a:pt x="179" y="73"/>
                      <a:pt x="179" y="73"/>
                      <a:pt x="179" y="73"/>
                    </a:cubicBezTo>
                    <a:cubicBezTo>
                      <a:pt x="179" y="73"/>
                      <a:pt x="184" y="75"/>
                      <a:pt x="184" y="80"/>
                    </a:cubicBezTo>
                    <a:cubicBezTo>
                      <a:pt x="184" y="83"/>
                      <a:pt x="184" y="89"/>
                      <a:pt x="184" y="93"/>
                    </a:cubicBezTo>
                    <a:cubicBezTo>
                      <a:pt x="192" y="88"/>
                      <a:pt x="192" y="88"/>
                      <a:pt x="192" y="88"/>
                    </a:cubicBezTo>
                    <a:cubicBezTo>
                      <a:pt x="192" y="88"/>
                      <a:pt x="192" y="81"/>
                      <a:pt x="192" y="80"/>
                    </a:cubicBezTo>
                    <a:close/>
                    <a:moveTo>
                      <a:pt x="192" y="100"/>
                    </a:moveTo>
                    <a:cubicBezTo>
                      <a:pt x="130" y="142"/>
                      <a:pt x="130" y="142"/>
                      <a:pt x="130" y="142"/>
                    </a:cubicBezTo>
                    <a:cubicBezTo>
                      <a:pt x="192" y="178"/>
                      <a:pt x="192" y="178"/>
                      <a:pt x="192" y="178"/>
                    </a:cubicBezTo>
                    <a:lnTo>
                      <a:pt x="192" y="100"/>
                    </a:lnTo>
                    <a:close/>
                    <a:moveTo>
                      <a:pt x="68" y="107"/>
                    </a:moveTo>
                    <a:cubicBezTo>
                      <a:pt x="132" y="107"/>
                      <a:pt x="132" y="107"/>
                      <a:pt x="132" y="107"/>
                    </a:cubicBezTo>
                    <a:cubicBezTo>
                      <a:pt x="132" y="111"/>
                      <a:pt x="132" y="111"/>
                      <a:pt x="132" y="111"/>
                    </a:cubicBezTo>
                    <a:cubicBezTo>
                      <a:pt x="68" y="111"/>
                      <a:pt x="68" y="111"/>
                      <a:pt x="68" y="111"/>
                    </a:cubicBezTo>
                    <a:lnTo>
                      <a:pt x="68" y="107"/>
                    </a:lnTo>
                    <a:close/>
                    <a:moveTo>
                      <a:pt x="68" y="95"/>
                    </a:moveTo>
                    <a:cubicBezTo>
                      <a:pt x="132" y="95"/>
                      <a:pt x="132" y="95"/>
                      <a:pt x="132" y="95"/>
                    </a:cubicBezTo>
                    <a:cubicBezTo>
                      <a:pt x="132" y="99"/>
                      <a:pt x="132" y="99"/>
                      <a:pt x="132" y="99"/>
                    </a:cubicBezTo>
                    <a:cubicBezTo>
                      <a:pt x="68" y="99"/>
                      <a:pt x="68" y="99"/>
                      <a:pt x="68" y="99"/>
                    </a:cubicBezTo>
                    <a:lnTo>
                      <a:pt x="68" y="95"/>
                    </a:lnTo>
                    <a:close/>
                    <a:moveTo>
                      <a:pt x="68" y="83"/>
                    </a:moveTo>
                    <a:cubicBezTo>
                      <a:pt x="132" y="83"/>
                      <a:pt x="132" y="83"/>
                      <a:pt x="132" y="83"/>
                    </a:cubicBezTo>
                    <a:cubicBezTo>
                      <a:pt x="132" y="87"/>
                      <a:pt x="132" y="87"/>
                      <a:pt x="132" y="87"/>
                    </a:cubicBezTo>
                    <a:cubicBezTo>
                      <a:pt x="68" y="87"/>
                      <a:pt x="68" y="87"/>
                      <a:pt x="68" y="87"/>
                    </a:cubicBezTo>
                    <a:lnTo>
                      <a:pt x="68" y="8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endParaRPr>
              </a:p>
            </p:txBody>
          </p:sp>
          <p:sp>
            <p:nvSpPr>
              <p:cNvPr id="116" name="Freeform 113"/>
              <p:cNvSpPr>
                <a:spLocks noEditPoints="1"/>
              </p:cNvSpPr>
              <p:nvPr/>
            </p:nvSpPr>
            <p:spPr bwMode="auto">
              <a:xfrm>
                <a:off x="6174802" y="711460"/>
                <a:ext cx="601663" cy="752475"/>
              </a:xfrm>
              <a:custGeom>
                <a:avLst/>
                <a:gdLst>
                  <a:gd name="T0" fmla="*/ 143 w 160"/>
                  <a:gd name="T1" fmla="*/ 0 h 200"/>
                  <a:gd name="T2" fmla="*/ 16 w 160"/>
                  <a:gd name="T3" fmla="*/ 0 h 200"/>
                  <a:gd name="T4" fmla="*/ 0 w 160"/>
                  <a:gd name="T5" fmla="*/ 17 h 200"/>
                  <a:gd name="T6" fmla="*/ 0 w 160"/>
                  <a:gd name="T7" fmla="*/ 183 h 200"/>
                  <a:gd name="T8" fmla="*/ 16 w 160"/>
                  <a:gd name="T9" fmla="*/ 200 h 200"/>
                  <a:gd name="T10" fmla="*/ 143 w 160"/>
                  <a:gd name="T11" fmla="*/ 200 h 200"/>
                  <a:gd name="T12" fmla="*/ 160 w 160"/>
                  <a:gd name="T13" fmla="*/ 183 h 200"/>
                  <a:gd name="T14" fmla="*/ 160 w 160"/>
                  <a:gd name="T15" fmla="*/ 17 h 200"/>
                  <a:gd name="T16" fmla="*/ 143 w 160"/>
                  <a:gd name="T17" fmla="*/ 0 h 200"/>
                  <a:gd name="T18" fmla="*/ 78 w 160"/>
                  <a:gd name="T19" fmla="*/ 193 h 200"/>
                  <a:gd name="T20" fmla="*/ 68 w 160"/>
                  <a:gd name="T21" fmla="*/ 183 h 200"/>
                  <a:gd name="T22" fmla="*/ 78 w 160"/>
                  <a:gd name="T23" fmla="*/ 173 h 200"/>
                  <a:gd name="T24" fmla="*/ 88 w 160"/>
                  <a:gd name="T25" fmla="*/ 183 h 200"/>
                  <a:gd name="T26" fmla="*/ 78 w 160"/>
                  <a:gd name="T27" fmla="*/ 193 h 200"/>
                  <a:gd name="T28" fmla="*/ 148 w 160"/>
                  <a:gd name="T29" fmla="*/ 164 h 200"/>
                  <a:gd name="T30" fmla="*/ 12 w 160"/>
                  <a:gd name="T31" fmla="*/ 164 h 200"/>
                  <a:gd name="T32" fmla="*/ 12 w 160"/>
                  <a:gd name="T33" fmla="*/ 12 h 200"/>
                  <a:gd name="T34" fmla="*/ 148 w 160"/>
                  <a:gd name="T35" fmla="*/ 12 h 200"/>
                  <a:gd name="T36" fmla="*/ 148 w 160"/>
                  <a:gd name="T37" fmla="*/ 164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60" h="200">
                    <a:moveTo>
                      <a:pt x="143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7"/>
                    </a:cubicBezTo>
                    <a:cubicBezTo>
                      <a:pt x="0" y="183"/>
                      <a:pt x="0" y="183"/>
                      <a:pt x="0" y="183"/>
                    </a:cubicBezTo>
                    <a:cubicBezTo>
                      <a:pt x="0" y="192"/>
                      <a:pt x="7" y="200"/>
                      <a:pt x="16" y="200"/>
                    </a:cubicBezTo>
                    <a:cubicBezTo>
                      <a:pt x="143" y="200"/>
                      <a:pt x="143" y="200"/>
                      <a:pt x="143" y="200"/>
                    </a:cubicBezTo>
                    <a:cubicBezTo>
                      <a:pt x="152" y="200"/>
                      <a:pt x="160" y="192"/>
                      <a:pt x="160" y="183"/>
                    </a:cubicBezTo>
                    <a:cubicBezTo>
                      <a:pt x="160" y="17"/>
                      <a:pt x="160" y="17"/>
                      <a:pt x="160" y="17"/>
                    </a:cubicBezTo>
                    <a:cubicBezTo>
                      <a:pt x="160" y="7"/>
                      <a:pt x="152" y="0"/>
                      <a:pt x="143" y="0"/>
                    </a:cubicBezTo>
                    <a:moveTo>
                      <a:pt x="78" y="193"/>
                    </a:moveTo>
                    <a:cubicBezTo>
                      <a:pt x="73" y="193"/>
                      <a:pt x="68" y="188"/>
                      <a:pt x="68" y="183"/>
                    </a:cubicBezTo>
                    <a:cubicBezTo>
                      <a:pt x="68" y="177"/>
                      <a:pt x="73" y="173"/>
                      <a:pt x="78" y="173"/>
                    </a:cubicBezTo>
                    <a:cubicBezTo>
                      <a:pt x="84" y="173"/>
                      <a:pt x="88" y="177"/>
                      <a:pt x="88" y="183"/>
                    </a:cubicBezTo>
                    <a:cubicBezTo>
                      <a:pt x="88" y="188"/>
                      <a:pt x="84" y="193"/>
                      <a:pt x="78" y="193"/>
                    </a:cubicBezTo>
                    <a:moveTo>
                      <a:pt x="148" y="164"/>
                    </a:moveTo>
                    <a:cubicBezTo>
                      <a:pt x="12" y="164"/>
                      <a:pt x="12" y="164"/>
                      <a:pt x="12" y="164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48" y="12"/>
                      <a:pt x="148" y="12"/>
                      <a:pt x="148" y="12"/>
                    </a:cubicBezTo>
                    <a:lnTo>
                      <a:pt x="148" y="16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endParaRPr>
              </a:p>
            </p:txBody>
          </p:sp>
          <p:sp>
            <p:nvSpPr>
              <p:cNvPr id="117" name="Freeform 114"/>
              <p:cNvSpPr>
                <a:spLocks noEditPoints="1"/>
              </p:cNvSpPr>
              <p:nvPr/>
            </p:nvSpPr>
            <p:spPr bwMode="auto">
              <a:xfrm rot="4669559">
                <a:off x="7030746" y="638312"/>
                <a:ext cx="742950" cy="744538"/>
              </a:xfrm>
              <a:custGeom>
                <a:avLst/>
                <a:gdLst>
                  <a:gd name="T0" fmla="*/ 195 w 198"/>
                  <a:gd name="T1" fmla="*/ 46 h 198"/>
                  <a:gd name="T2" fmla="*/ 152 w 198"/>
                  <a:gd name="T3" fmla="*/ 4 h 198"/>
                  <a:gd name="T4" fmla="*/ 3 w 198"/>
                  <a:gd name="T5" fmla="*/ 152 h 198"/>
                  <a:gd name="T6" fmla="*/ 46 w 198"/>
                  <a:gd name="T7" fmla="*/ 195 h 198"/>
                  <a:gd name="T8" fmla="*/ 60 w 198"/>
                  <a:gd name="T9" fmla="*/ 195 h 198"/>
                  <a:gd name="T10" fmla="*/ 113 w 198"/>
                  <a:gd name="T11" fmla="*/ 142 h 198"/>
                  <a:gd name="T12" fmla="*/ 112 w 198"/>
                  <a:gd name="T13" fmla="*/ 112 h 198"/>
                  <a:gd name="T14" fmla="*/ 139 w 198"/>
                  <a:gd name="T15" fmla="*/ 115 h 198"/>
                  <a:gd name="T16" fmla="*/ 195 w 198"/>
                  <a:gd name="T17" fmla="*/ 60 h 198"/>
                  <a:gd name="T18" fmla="*/ 195 w 198"/>
                  <a:gd name="T19" fmla="*/ 46 h 198"/>
                  <a:gd name="T20" fmla="*/ 92 w 198"/>
                  <a:gd name="T21" fmla="*/ 142 h 198"/>
                  <a:gd name="T22" fmla="*/ 63 w 198"/>
                  <a:gd name="T23" fmla="*/ 172 h 198"/>
                  <a:gd name="T24" fmla="*/ 43 w 198"/>
                  <a:gd name="T25" fmla="*/ 172 h 198"/>
                  <a:gd name="T26" fmla="*/ 33 w 198"/>
                  <a:gd name="T27" fmla="*/ 162 h 198"/>
                  <a:gd name="T28" fmla="*/ 33 w 198"/>
                  <a:gd name="T29" fmla="*/ 142 h 198"/>
                  <a:gd name="T30" fmla="*/ 63 w 198"/>
                  <a:gd name="T31" fmla="*/ 112 h 198"/>
                  <a:gd name="T32" fmla="*/ 83 w 198"/>
                  <a:gd name="T33" fmla="*/ 112 h 198"/>
                  <a:gd name="T34" fmla="*/ 92 w 198"/>
                  <a:gd name="T35" fmla="*/ 122 h 198"/>
                  <a:gd name="T36" fmla="*/ 92 w 198"/>
                  <a:gd name="T37" fmla="*/ 142 h 198"/>
                  <a:gd name="T38" fmla="*/ 172 w 198"/>
                  <a:gd name="T39" fmla="*/ 63 h 198"/>
                  <a:gd name="T40" fmla="*/ 142 w 198"/>
                  <a:gd name="T41" fmla="*/ 93 h 198"/>
                  <a:gd name="T42" fmla="*/ 122 w 198"/>
                  <a:gd name="T43" fmla="*/ 93 h 198"/>
                  <a:gd name="T44" fmla="*/ 112 w 198"/>
                  <a:gd name="T45" fmla="*/ 83 h 198"/>
                  <a:gd name="T46" fmla="*/ 112 w 198"/>
                  <a:gd name="T47" fmla="*/ 63 h 198"/>
                  <a:gd name="T48" fmla="*/ 142 w 198"/>
                  <a:gd name="T49" fmla="*/ 33 h 198"/>
                  <a:gd name="T50" fmla="*/ 162 w 198"/>
                  <a:gd name="T51" fmla="*/ 33 h 198"/>
                  <a:gd name="T52" fmla="*/ 172 w 198"/>
                  <a:gd name="T53" fmla="*/ 43 h 198"/>
                  <a:gd name="T54" fmla="*/ 172 w 198"/>
                  <a:gd name="T55" fmla="*/ 63 h 198"/>
                  <a:gd name="T56" fmla="*/ 31 w 198"/>
                  <a:gd name="T57" fmla="*/ 91 h 198"/>
                  <a:gd name="T58" fmla="*/ 44 w 198"/>
                  <a:gd name="T59" fmla="*/ 83 h 198"/>
                  <a:gd name="T60" fmla="*/ 30 w 198"/>
                  <a:gd name="T61" fmla="*/ 74 h 198"/>
                  <a:gd name="T62" fmla="*/ 14 w 198"/>
                  <a:gd name="T63" fmla="*/ 91 h 198"/>
                  <a:gd name="T64" fmla="*/ 0 w 198"/>
                  <a:gd name="T65" fmla="*/ 148 h 198"/>
                  <a:gd name="T66" fmla="*/ 26 w 198"/>
                  <a:gd name="T67" fmla="*/ 122 h 198"/>
                  <a:gd name="T68" fmla="*/ 31 w 198"/>
                  <a:gd name="T69" fmla="*/ 91 h 198"/>
                  <a:gd name="T70" fmla="*/ 83 w 198"/>
                  <a:gd name="T71" fmla="*/ 45 h 198"/>
                  <a:gd name="T72" fmla="*/ 91 w 198"/>
                  <a:gd name="T73" fmla="*/ 31 h 198"/>
                  <a:gd name="T74" fmla="*/ 122 w 198"/>
                  <a:gd name="T75" fmla="*/ 27 h 198"/>
                  <a:gd name="T76" fmla="*/ 148 w 198"/>
                  <a:gd name="T77" fmla="*/ 0 h 198"/>
                  <a:gd name="T78" fmla="*/ 91 w 198"/>
                  <a:gd name="T79" fmla="*/ 14 h 198"/>
                  <a:gd name="T80" fmla="*/ 74 w 198"/>
                  <a:gd name="T81" fmla="*/ 30 h 198"/>
                  <a:gd name="T82" fmla="*/ 83 w 198"/>
                  <a:gd name="T83" fmla="*/ 45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98" h="198">
                    <a:moveTo>
                      <a:pt x="195" y="46"/>
                    </a:moveTo>
                    <a:cubicBezTo>
                      <a:pt x="152" y="4"/>
                      <a:pt x="152" y="4"/>
                      <a:pt x="152" y="4"/>
                    </a:cubicBezTo>
                    <a:cubicBezTo>
                      <a:pt x="3" y="152"/>
                      <a:pt x="3" y="152"/>
                      <a:pt x="3" y="152"/>
                    </a:cubicBezTo>
                    <a:cubicBezTo>
                      <a:pt x="46" y="195"/>
                      <a:pt x="46" y="195"/>
                      <a:pt x="46" y="195"/>
                    </a:cubicBezTo>
                    <a:cubicBezTo>
                      <a:pt x="50" y="198"/>
                      <a:pt x="56" y="198"/>
                      <a:pt x="60" y="195"/>
                    </a:cubicBezTo>
                    <a:cubicBezTo>
                      <a:pt x="60" y="195"/>
                      <a:pt x="85" y="169"/>
                      <a:pt x="113" y="142"/>
                    </a:cubicBezTo>
                    <a:cubicBezTo>
                      <a:pt x="117" y="137"/>
                      <a:pt x="107" y="117"/>
                      <a:pt x="112" y="112"/>
                    </a:cubicBezTo>
                    <a:cubicBezTo>
                      <a:pt x="116" y="107"/>
                      <a:pt x="135" y="119"/>
                      <a:pt x="139" y="115"/>
                    </a:cubicBezTo>
                    <a:cubicBezTo>
                      <a:pt x="168" y="86"/>
                      <a:pt x="195" y="60"/>
                      <a:pt x="195" y="60"/>
                    </a:cubicBezTo>
                    <a:cubicBezTo>
                      <a:pt x="198" y="56"/>
                      <a:pt x="198" y="50"/>
                      <a:pt x="195" y="46"/>
                    </a:cubicBezTo>
                    <a:close/>
                    <a:moveTo>
                      <a:pt x="92" y="142"/>
                    </a:moveTo>
                    <a:cubicBezTo>
                      <a:pt x="63" y="172"/>
                      <a:pt x="63" y="172"/>
                      <a:pt x="63" y="172"/>
                    </a:cubicBezTo>
                    <a:cubicBezTo>
                      <a:pt x="57" y="177"/>
                      <a:pt x="48" y="177"/>
                      <a:pt x="43" y="172"/>
                    </a:cubicBezTo>
                    <a:cubicBezTo>
                      <a:pt x="33" y="162"/>
                      <a:pt x="33" y="162"/>
                      <a:pt x="33" y="162"/>
                    </a:cubicBezTo>
                    <a:cubicBezTo>
                      <a:pt x="28" y="156"/>
                      <a:pt x="28" y="148"/>
                      <a:pt x="33" y="142"/>
                    </a:cubicBezTo>
                    <a:cubicBezTo>
                      <a:pt x="63" y="112"/>
                      <a:pt x="63" y="112"/>
                      <a:pt x="63" y="112"/>
                    </a:cubicBezTo>
                    <a:cubicBezTo>
                      <a:pt x="68" y="107"/>
                      <a:pt x="77" y="107"/>
                      <a:pt x="83" y="112"/>
                    </a:cubicBezTo>
                    <a:cubicBezTo>
                      <a:pt x="92" y="122"/>
                      <a:pt x="92" y="122"/>
                      <a:pt x="92" y="122"/>
                    </a:cubicBezTo>
                    <a:cubicBezTo>
                      <a:pt x="98" y="128"/>
                      <a:pt x="98" y="137"/>
                      <a:pt x="92" y="142"/>
                    </a:cubicBezTo>
                    <a:close/>
                    <a:moveTo>
                      <a:pt x="172" y="63"/>
                    </a:moveTo>
                    <a:cubicBezTo>
                      <a:pt x="142" y="93"/>
                      <a:pt x="142" y="93"/>
                      <a:pt x="142" y="93"/>
                    </a:cubicBezTo>
                    <a:cubicBezTo>
                      <a:pt x="136" y="98"/>
                      <a:pt x="128" y="98"/>
                      <a:pt x="122" y="93"/>
                    </a:cubicBezTo>
                    <a:cubicBezTo>
                      <a:pt x="112" y="83"/>
                      <a:pt x="112" y="83"/>
                      <a:pt x="112" y="83"/>
                    </a:cubicBezTo>
                    <a:cubicBezTo>
                      <a:pt x="107" y="77"/>
                      <a:pt x="107" y="68"/>
                      <a:pt x="112" y="63"/>
                    </a:cubicBezTo>
                    <a:cubicBezTo>
                      <a:pt x="142" y="33"/>
                      <a:pt x="142" y="33"/>
                      <a:pt x="142" y="33"/>
                    </a:cubicBezTo>
                    <a:cubicBezTo>
                      <a:pt x="147" y="28"/>
                      <a:pt x="156" y="28"/>
                      <a:pt x="162" y="33"/>
                    </a:cubicBezTo>
                    <a:cubicBezTo>
                      <a:pt x="172" y="43"/>
                      <a:pt x="172" y="43"/>
                      <a:pt x="172" y="43"/>
                    </a:cubicBezTo>
                    <a:cubicBezTo>
                      <a:pt x="177" y="49"/>
                      <a:pt x="177" y="57"/>
                      <a:pt x="172" y="63"/>
                    </a:cubicBezTo>
                    <a:close/>
                    <a:moveTo>
                      <a:pt x="31" y="91"/>
                    </a:moveTo>
                    <a:cubicBezTo>
                      <a:pt x="37" y="86"/>
                      <a:pt x="41" y="87"/>
                      <a:pt x="44" y="83"/>
                    </a:cubicBezTo>
                    <a:cubicBezTo>
                      <a:pt x="48" y="78"/>
                      <a:pt x="38" y="75"/>
                      <a:pt x="30" y="74"/>
                    </a:cubicBezTo>
                    <a:cubicBezTo>
                      <a:pt x="22" y="72"/>
                      <a:pt x="17" y="82"/>
                      <a:pt x="14" y="91"/>
                    </a:cubicBezTo>
                    <a:cubicBezTo>
                      <a:pt x="12" y="100"/>
                      <a:pt x="0" y="148"/>
                      <a:pt x="0" y="148"/>
                    </a:cubicBezTo>
                    <a:cubicBezTo>
                      <a:pt x="26" y="122"/>
                      <a:pt x="26" y="122"/>
                      <a:pt x="26" y="122"/>
                    </a:cubicBezTo>
                    <a:cubicBezTo>
                      <a:pt x="26" y="122"/>
                      <a:pt x="26" y="97"/>
                      <a:pt x="31" y="91"/>
                    </a:cubicBezTo>
                    <a:close/>
                    <a:moveTo>
                      <a:pt x="83" y="45"/>
                    </a:moveTo>
                    <a:cubicBezTo>
                      <a:pt x="87" y="41"/>
                      <a:pt x="85" y="37"/>
                      <a:pt x="91" y="31"/>
                    </a:cubicBezTo>
                    <a:cubicBezTo>
                      <a:pt x="97" y="26"/>
                      <a:pt x="122" y="27"/>
                      <a:pt x="122" y="27"/>
                    </a:cubicBezTo>
                    <a:cubicBezTo>
                      <a:pt x="148" y="0"/>
                      <a:pt x="148" y="0"/>
                      <a:pt x="148" y="0"/>
                    </a:cubicBezTo>
                    <a:cubicBezTo>
                      <a:pt x="148" y="0"/>
                      <a:pt x="100" y="12"/>
                      <a:pt x="91" y="14"/>
                    </a:cubicBezTo>
                    <a:cubicBezTo>
                      <a:pt x="82" y="17"/>
                      <a:pt x="72" y="22"/>
                      <a:pt x="74" y="30"/>
                    </a:cubicBezTo>
                    <a:cubicBezTo>
                      <a:pt x="75" y="38"/>
                      <a:pt x="78" y="48"/>
                      <a:pt x="83" y="4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endParaRPr>
              </a:p>
            </p:txBody>
          </p:sp>
          <p:sp>
            <p:nvSpPr>
              <p:cNvPr id="118" name="Freeform 124"/>
              <p:cNvSpPr>
                <a:spLocks noEditPoints="1"/>
              </p:cNvSpPr>
              <p:nvPr/>
            </p:nvSpPr>
            <p:spPr bwMode="auto">
              <a:xfrm rot="2436245">
                <a:off x="8618583" y="36772"/>
                <a:ext cx="349593" cy="449070"/>
              </a:xfrm>
              <a:custGeom>
                <a:avLst/>
                <a:gdLst>
                  <a:gd name="T0" fmla="*/ 12 w 156"/>
                  <a:gd name="T1" fmla="*/ 200 h 200"/>
                  <a:gd name="T2" fmla="*/ 0 w 156"/>
                  <a:gd name="T3" fmla="*/ 37 h 200"/>
                  <a:gd name="T4" fmla="*/ 12 w 156"/>
                  <a:gd name="T5" fmla="*/ 175 h 200"/>
                  <a:gd name="T6" fmla="*/ 50 w 156"/>
                  <a:gd name="T7" fmla="*/ 187 h 200"/>
                  <a:gd name="T8" fmla="*/ 64 w 156"/>
                  <a:gd name="T9" fmla="*/ 24 h 200"/>
                  <a:gd name="T10" fmla="*/ 156 w 156"/>
                  <a:gd name="T11" fmla="*/ 37 h 200"/>
                  <a:gd name="T12" fmla="*/ 144 w 156"/>
                  <a:gd name="T13" fmla="*/ 200 h 200"/>
                  <a:gd name="T14" fmla="*/ 128 w 156"/>
                  <a:gd name="T15" fmla="*/ 180 h 200"/>
                  <a:gd name="T16" fmla="*/ 116 w 156"/>
                  <a:gd name="T17" fmla="*/ 168 h 200"/>
                  <a:gd name="T18" fmla="*/ 116 w 156"/>
                  <a:gd name="T19" fmla="*/ 164 h 200"/>
                  <a:gd name="T20" fmla="*/ 128 w 156"/>
                  <a:gd name="T21" fmla="*/ 152 h 200"/>
                  <a:gd name="T22" fmla="*/ 116 w 156"/>
                  <a:gd name="T23" fmla="*/ 164 h 200"/>
                  <a:gd name="T24" fmla="*/ 128 w 156"/>
                  <a:gd name="T25" fmla="*/ 148 h 200"/>
                  <a:gd name="T26" fmla="*/ 116 w 156"/>
                  <a:gd name="T27" fmla="*/ 136 h 200"/>
                  <a:gd name="T28" fmla="*/ 116 w 156"/>
                  <a:gd name="T29" fmla="*/ 132 h 200"/>
                  <a:gd name="T30" fmla="*/ 128 w 156"/>
                  <a:gd name="T31" fmla="*/ 120 h 200"/>
                  <a:gd name="T32" fmla="*/ 116 w 156"/>
                  <a:gd name="T33" fmla="*/ 132 h 200"/>
                  <a:gd name="T34" fmla="*/ 112 w 156"/>
                  <a:gd name="T35" fmla="*/ 180 h 200"/>
                  <a:gd name="T36" fmla="*/ 100 w 156"/>
                  <a:gd name="T37" fmla="*/ 168 h 200"/>
                  <a:gd name="T38" fmla="*/ 100 w 156"/>
                  <a:gd name="T39" fmla="*/ 164 h 200"/>
                  <a:gd name="T40" fmla="*/ 112 w 156"/>
                  <a:gd name="T41" fmla="*/ 152 h 200"/>
                  <a:gd name="T42" fmla="*/ 100 w 156"/>
                  <a:gd name="T43" fmla="*/ 164 h 200"/>
                  <a:gd name="T44" fmla="*/ 112 w 156"/>
                  <a:gd name="T45" fmla="*/ 148 h 200"/>
                  <a:gd name="T46" fmla="*/ 100 w 156"/>
                  <a:gd name="T47" fmla="*/ 136 h 200"/>
                  <a:gd name="T48" fmla="*/ 100 w 156"/>
                  <a:gd name="T49" fmla="*/ 132 h 200"/>
                  <a:gd name="T50" fmla="*/ 112 w 156"/>
                  <a:gd name="T51" fmla="*/ 120 h 200"/>
                  <a:gd name="T52" fmla="*/ 100 w 156"/>
                  <a:gd name="T53" fmla="*/ 132 h 200"/>
                  <a:gd name="T54" fmla="*/ 96 w 156"/>
                  <a:gd name="T55" fmla="*/ 180 h 200"/>
                  <a:gd name="T56" fmla="*/ 84 w 156"/>
                  <a:gd name="T57" fmla="*/ 168 h 200"/>
                  <a:gd name="T58" fmla="*/ 84 w 156"/>
                  <a:gd name="T59" fmla="*/ 164 h 200"/>
                  <a:gd name="T60" fmla="*/ 96 w 156"/>
                  <a:gd name="T61" fmla="*/ 152 h 200"/>
                  <a:gd name="T62" fmla="*/ 84 w 156"/>
                  <a:gd name="T63" fmla="*/ 164 h 200"/>
                  <a:gd name="T64" fmla="*/ 96 w 156"/>
                  <a:gd name="T65" fmla="*/ 148 h 200"/>
                  <a:gd name="T66" fmla="*/ 84 w 156"/>
                  <a:gd name="T67" fmla="*/ 136 h 200"/>
                  <a:gd name="T68" fmla="*/ 84 w 156"/>
                  <a:gd name="T69" fmla="*/ 132 h 200"/>
                  <a:gd name="T70" fmla="*/ 96 w 156"/>
                  <a:gd name="T71" fmla="*/ 120 h 200"/>
                  <a:gd name="T72" fmla="*/ 84 w 156"/>
                  <a:gd name="T73" fmla="*/ 132 h 200"/>
                  <a:gd name="T74" fmla="*/ 137 w 156"/>
                  <a:gd name="T75" fmla="*/ 35 h 200"/>
                  <a:gd name="T76" fmla="*/ 76 w 156"/>
                  <a:gd name="T77" fmla="*/ 42 h 200"/>
                  <a:gd name="T78" fmla="*/ 82 w 156"/>
                  <a:gd name="T79" fmla="*/ 76 h 200"/>
                  <a:gd name="T80" fmla="*/ 144 w 156"/>
                  <a:gd name="T81" fmla="*/ 69 h 200"/>
                  <a:gd name="T82" fmla="*/ 144 w 156"/>
                  <a:gd name="T83" fmla="*/ 120 h 200"/>
                  <a:gd name="T84" fmla="*/ 132 w 156"/>
                  <a:gd name="T85" fmla="*/ 132 h 200"/>
                  <a:gd name="T86" fmla="*/ 144 w 156"/>
                  <a:gd name="T87" fmla="*/ 120 h 200"/>
                  <a:gd name="T88" fmla="*/ 132 w 156"/>
                  <a:gd name="T89" fmla="*/ 136 h 200"/>
                  <a:gd name="T90" fmla="*/ 144 w 156"/>
                  <a:gd name="T91" fmla="*/ 148 h 200"/>
                  <a:gd name="T92" fmla="*/ 144 w 156"/>
                  <a:gd name="T93" fmla="*/ 152 h 200"/>
                  <a:gd name="T94" fmla="*/ 132 w 156"/>
                  <a:gd name="T95" fmla="*/ 164 h 200"/>
                  <a:gd name="T96" fmla="*/ 144 w 156"/>
                  <a:gd name="T97" fmla="*/ 152 h 200"/>
                  <a:gd name="T98" fmla="*/ 132 w 156"/>
                  <a:gd name="T99" fmla="*/ 168 h 200"/>
                  <a:gd name="T100" fmla="*/ 144 w 156"/>
                  <a:gd name="T101" fmla="*/ 180 h 200"/>
                  <a:gd name="T102" fmla="*/ 50 w 156"/>
                  <a:gd name="T103" fmla="*/ 180 h 200"/>
                  <a:gd name="T104" fmla="*/ 20 w 156"/>
                  <a:gd name="T105" fmla="*/ 173 h 200"/>
                  <a:gd name="T106" fmla="*/ 26 w 156"/>
                  <a:gd name="T107" fmla="*/ 12 h 200"/>
                  <a:gd name="T108" fmla="*/ 36 w 156"/>
                  <a:gd name="T109" fmla="*/ 0 h 200"/>
                  <a:gd name="T110" fmla="*/ 44 w 156"/>
                  <a:gd name="T111" fmla="*/ 12 h 200"/>
                  <a:gd name="T112" fmla="*/ 56 w 156"/>
                  <a:gd name="T113" fmla="*/ 18 h 200"/>
                  <a:gd name="T114" fmla="*/ 50 w 156"/>
                  <a:gd name="T115" fmla="*/ 180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56" h="200">
                    <a:moveTo>
                      <a:pt x="144" y="200"/>
                    </a:moveTo>
                    <a:cubicBezTo>
                      <a:pt x="12" y="200"/>
                      <a:pt x="12" y="200"/>
                      <a:pt x="12" y="200"/>
                    </a:cubicBezTo>
                    <a:cubicBezTo>
                      <a:pt x="5" y="200"/>
                      <a:pt x="0" y="194"/>
                      <a:pt x="0" y="187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0" y="30"/>
                      <a:pt x="5" y="25"/>
                      <a:pt x="12" y="25"/>
                    </a:cubicBezTo>
                    <a:cubicBezTo>
                      <a:pt x="12" y="175"/>
                      <a:pt x="12" y="175"/>
                      <a:pt x="12" y="175"/>
                    </a:cubicBezTo>
                    <a:cubicBezTo>
                      <a:pt x="12" y="182"/>
                      <a:pt x="18" y="187"/>
                      <a:pt x="25" y="187"/>
                    </a:cubicBezTo>
                    <a:cubicBezTo>
                      <a:pt x="50" y="187"/>
                      <a:pt x="50" y="187"/>
                      <a:pt x="50" y="187"/>
                    </a:cubicBezTo>
                    <a:cubicBezTo>
                      <a:pt x="57" y="187"/>
                      <a:pt x="64" y="182"/>
                      <a:pt x="64" y="175"/>
                    </a:cubicBezTo>
                    <a:cubicBezTo>
                      <a:pt x="64" y="24"/>
                      <a:pt x="64" y="24"/>
                      <a:pt x="64" y="24"/>
                    </a:cubicBezTo>
                    <a:cubicBezTo>
                      <a:pt x="144" y="24"/>
                      <a:pt x="144" y="24"/>
                      <a:pt x="144" y="24"/>
                    </a:cubicBezTo>
                    <a:cubicBezTo>
                      <a:pt x="151" y="24"/>
                      <a:pt x="156" y="30"/>
                      <a:pt x="156" y="37"/>
                    </a:cubicBezTo>
                    <a:cubicBezTo>
                      <a:pt x="156" y="187"/>
                      <a:pt x="156" y="187"/>
                      <a:pt x="156" y="187"/>
                    </a:cubicBezTo>
                    <a:cubicBezTo>
                      <a:pt x="156" y="194"/>
                      <a:pt x="151" y="200"/>
                      <a:pt x="144" y="200"/>
                    </a:cubicBezTo>
                    <a:close/>
                    <a:moveTo>
                      <a:pt x="116" y="180"/>
                    </a:moveTo>
                    <a:cubicBezTo>
                      <a:pt x="128" y="180"/>
                      <a:pt x="128" y="180"/>
                      <a:pt x="128" y="180"/>
                    </a:cubicBezTo>
                    <a:cubicBezTo>
                      <a:pt x="128" y="168"/>
                      <a:pt x="128" y="168"/>
                      <a:pt x="128" y="168"/>
                    </a:cubicBezTo>
                    <a:cubicBezTo>
                      <a:pt x="116" y="168"/>
                      <a:pt x="116" y="168"/>
                      <a:pt x="116" y="168"/>
                    </a:cubicBezTo>
                    <a:lnTo>
                      <a:pt x="116" y="180"/>
                    </a:lnTo>
                    <a:close/>
                    <a:moveTo>
                      <a:pt x="116" y="164"/>
                    </a:moveTo>
                    <a:cubicBezTo>
                      <a:pt x="128" y="164"/>
                      <a:pt x="128" y="164"/>
                      <a:pt x="128" y="164"/>
                    </a:cubicBezTo>
                    <a:cubicBezTo>
                      <a:pt x="128" y="152"/>
                      <a:pt x="128" y="152"/>
                      <a:pt x="128" y="152"/>
                    </a:cubicBezTo>
                    <a:cubicBezTo>
                      <a:pt x="116" y="152"/>
                      <a:pt x="116" y="152"/>
                      <a:pt x="116" y="152"/>
                    </a:cubicBezTo>
                    <a:lnTo>
                      <a:pt x="116" y="164"/>
                    </a:lnTo>
                    <a:close/>
                    <a:moveTo>
                      <a:pt x="116" y="148"/>
                    </a:moveTo>
                    <a:cubicBezTo>
                      <a:pt x="128" y="148"/>
                      <a:pt x="128" y="148"/>
                      <a:pt x="128" y="148"/>
                    </a:cubicBezTo>
                    <a:cubicBezTo>
                      <a:pt x="128" y="136"/>
                      <a:pt x="128" y="136"/>
                      <a:pt x="128" y="136"/>
                    </a:cubicBezTo>
                    <a:cubicBezTo>
                      <a:pt x="116" y="136"/>
                      <a:pt x="116" y="136"/>
                      <a:pt x="116" y="136"/>
                    </a:cubicBezTo>
                    <a:lnTo>
                      <a:pt x="116" y="148"/>
                    </a:lnTo>
                    <a:close/>
                    <a:moveTo>
                      <a:pt x="116" y="132"/>
                    </a:moveTo>
                    <a:cubicBezTo>
                      <a:pt x="128" y="132"/>
                      <a:pt x="128" y="132"/>
                      <a:pt x="128" y="132"/>
                    </a:cubicBezTo>
                    <a:cubicBezTo>
                      <a:pt x="128" y="120"/>
                      <a:pt x="128" y="120"/>
                      <a:pt x="128" y="120"/>
                    </a:cubicBezTo>
                    <a:cubicBezTo>
                      <a:pt x="116" y="120"/>
                      <a:pt x="116" y="120"/>
                      <a:pt x="116" y="120"/>
                    </a:cubicBezTo>
                    <a:lnTo>
                      <a:pt x="116" y="132"/>
                    </a:lnTo>
                    <a:close/>
                    <a:moveTo>
                      <a:pt x="100" y="180"/>
                    </a:moveTo>
                    <a:cubicBezTo>
                      <a:pt x="112" y="180"/>
                      <a:pt x="112" y="180"/>
                      <a:pt x="112" y="180"/>
                    </a:cubicBezTo>
                    <a:cubicBezTo>
                      <a:pt x="112" y="168"/>
                      <a:pt x="112" y="168"/>
                      <a:pt x="112" y="168"/>
                    </a:cubicBezTo>
                    <a:cubicBezTo>
                      <a:pt x="100" y="168"/>
                      <a:pt x="100" y="168"/>
                      <a:pt x="100" y="168"/>
                    </a:cubicBezTo>
                    <a:lnTo>
                      <a:pt x="100" y="180"/>
                    </a:lnTo>
                    <a:close/>
                    <a:moveTo>
                      <a:pt x="100" y="164"/>
                    </a:moveTo>
                    <a:cubicBezTo>
                      <a:pt x="112" y="164"/>
                      <a:pt x="112" y="164"/>
                      <a:pt x="112" y="164"/>
                    </a:cubicBezTo>
                    <a:cubicBezTo>
                      <a:pt x="112" y="152"/>
                      <a:pt x="112" y="152"/>
                      <a:pt x="112" y="152"/>
                    </a:cubicBezTo>
                    <a:cubicBezTo>
                      <a:pt x="100" y="152"/>
                      <a:pt x="100" y="152"/>
                      <a:pt x="100" y="152"/>
                    </a:cubicBezTo>
                    <a:lnTo>
                      <a:pt x="100" y="164"/>
                    </a:lnTo>
                    <a:close/>
                    <a:moveTo>
                      <a:pt x="100" y="148"/>
                    </a:moveTo>
                    <a:cubicBezTo>
                      <a:pt x="112" y="148"/>
                      <a:pt x="112" y="148"/>
                      <a:pt x="112" y="148"/>
                    </a:cubicBezTo>
                    <a:cubicBezTo>
                      <a:pt x="112" y="136"/>
                      <a:pt x="112" y="136"/>
                      <a:pt x="112" y="136"/>
                    </a:cubicBezTo>
                    <a:cubicBezTo>
                      <a:pt x="100" y="136"/>
                      <a:pt x="100" y="136"/>
                      <a:pt x="100" y="136"/>
                    </a:cubicBezTo>
                    <a:lnTo>
                      <a:pt x="100" y="148"/>
                    </a:lnTo>
                    <a:close/>
                    <a:moveTo>
                      <a:pt x="100" y="132"/>
                    </a:moveTo>
                    <a:cubicBezTo>
                      <a:pt x="112" y="132"/>
                      <a:pt x="112" y="132"/>
                      <a:pt x="112" y="132"/>
                    </a:cubicBezTo>
                    <a:cubicBezTo>
                      <a:pt x="112" y="120"/>
                      <a:pt x="112" y="120"/>
                      <a:pt x="112" y="120"/>
                    </a:cubicBezTo>
                    <a:cubicBezTo>
                      <a:pt x="100" y="120"/>
                      <a:pt x="100" y="120"/>
                      <a:pt x="100" y="120"/>
                    </a:cubicBezTo>
                    <a:lnTo>
                      <a:pt x="100" y="132"/>
                    </a:lnTo>
                    <a:close/>
                    <a:moveTo>
                      <a:pt x="84" y="180"/>
                    </a:moveTo>
                    <a:cubicBezTo>
                      <a:pt x="96" y="180"/>
                      <a:pt x="96" y="180"/>
                      <a:pt x="96" y="180"/>
                    </a:cubicBezTo>
                    <a:cubicBezTo>
                      <a:pt x="96" y="168"/>
                      <a:pt x="96" y="168"/>
                      <a:pt x="96" y="168"/>
                    </a:cubicBezTo>
                    <a:cubicBezTo>
                      <a:pt x="84" y="168"/>
                      <a:pt x="84" y="168"/>
                      <a:pt x="84" y="168"/>
                    </a:cubicBezTo>
                    <a:lnTo>
                      <a:pt x="84" y="180"/>
                    </a:lnTo>
                    <a:close/>
                    <a:moveTo>
                      <a:pt x="84" y="164"/>
                    </a:moveTo>
                    <a:cubicBezTo>
                      <a:pt x="96" y="164"/>
                      <a:pt x="96" y="164"/>
                      <a:pt x="96" y="164"/>
                    </a:cubicBezTo>
                    <a:cubicBezTo>
                      <a:pt x="96" y="152"/>
                      <a:pt x="96" y="152"/>
                      <a:pt x="96" y="152"/>
                    </a:cubicBezTo>
                    <a:cubicBezTo>
                      <a:pt x="84" y="152"/>
                      <a:pt x="84" y="152"/>
                      <a:pt x="84" y="152"/>
                    </a:cubicBezTo>
                    <a:lnTo>
                      <a:pt x="84" y="164"/>
                    </a:lnTo>
                    <a:close/>
                    <a:moveTo>
                      <a:pt x="84" y="148"/>
                    </a:moveTo>
                    <a:cubicBezTo>
                      <a:pt x="96" y="148"/>
                      <a:pt x="96" y="148"/>
                      <a:pt x="96" y="148"/>
                    </a:cubicBezTo>
                    <a:cubicBezTo>
                      <a:pt x="96" y="136"/>
                      <a:pt x="96" y="136"/>
                      <a:pt x="96" y="136"/>
                    </a:cubicBezTo>
                    <a:cubicBezTo>
                      <a:pt x="84" y="136"/>
                      <a:pt x="84" y="136"/>
                      <a:pt x="84" y="136"/>
                    </a:cubicBezTo>
                    <a:lnTo>
                      <a:pt x="84" y="148"/>
                    </a:lnTo>
                    <a:close/>
                    <a:moveTo>
                      <a:pt x="84" y="132"/>
                    </a:moveTo>
                    <a:cubicBezTo>
                      <a:pt x="96" y="132"/>
                      <a:pt x="96" y="132"/>
                      <a:pt x="96" y="132"/>
                    </a:cubicBezTo>
                    <a:cubicBezTo>
                      <a:pt x="96" y="120"/>
                      <a:pt x="96" y="120"/>
                      <a:pt x="96" y="120"/>
                    </a:cubicBezTo>
                    <a:cubicBezTo>
                      <a:pt x="84" y="120"/>
                      <a:pt x="84" y="120"/>
                      <a:pt x="84" y="120"/>
                    </a:cubicBezTo>
                    <a:lnTo>
                      <a:pt x="84" y="132"/>
                    </a:lnTo>
                    <a:close/>
                    <a:moveTo>
                      <a:pt x="144" y="42"/>
                    </a:moveTo>
                    <a:cubicBezTo>
                      <a:pt x="144" y="38"/>
                      <a:pt x="141" y="35"/>
                      <a:pt x="137" y="35"/>
                    </a:cubicBezTo>
                    <a:cubicBezTo>
                      <a:pt x="82" y="35"/>
                      <a:pt x="82" y="35"/>
                      <a:pt x="82" y="35"/>
                    </a:cubicBezTo>
                    <a:cubicBezTo>
                      <a:pt x="78" y="35"/>
                      <a:pt x="76" y="38"/>
                      <a:pt x="76" y="42"/>
                    </a:cubicBezTo>
                    <a:cubicBezTo>
                      <a:pt x="76" y="69"/>
                      <a:pt x="76" y="69"/>
                      <a:pt x="76" y="69"/>
                    </a:cubicBezTo>
                    <a:cubicBezTo>
                      <a:pt x="76" y="73"/>
                      <a:pt x="78" y="76"/>
                      <a:pt x="82" y="76"/>
                    </a:cubicBezTo>
                    <a:cubicBezTo>
                      <a:pt x="137" y="76"/>
                      <a:pt x="137" y="76"/>
                      <a:pt x="137" y="76"/>
                    </a:cubicBezTo>
                    <a:cubicBezTo>
                      <a:pt x="141" y="76"/>
                      <a:pt x="144" y="73"/>
                      <a:pt x="144" y="69"/>
                    </a:cubicBezTo>
                    <a:lnTo>
                      <a:pt x="144" y="42"/>
                    </a:lnTo>
                    <a:close/>
                    <a:moveTo>
                      <a:pt x="144" y="120"/>
                    </a:moveTo>
                    <a:cubicBezTo>
                      <a:pt x="132" y="120"/>
                      <a:pt x="132" y="120"/>
                      <a:pt x="132" y="120"/>
                    </a:cubicBezTo>
                    <a:cubicBezTo>
                      <a:pt x="132" y="132"/>
                      <a:pt x="132" y="132"/>
                      <a:pt x="132" y="132"/>
                    </a:cubicBezTo>
                    <a:cubicBezTo>
                      <a:pt x="144" y="132"/>
                      <a:pt x="144" y="132"/>
                      <a:pt x="144" y="132"/>
                    </a:cubicBezTo>
                    <a:lnTo>
                      <a:pt x="144" y="120"/>
                    </a:lnTo>
                    <a:close/>
                    <a:moveTo>
                      <a:pt x="144" y="136"/>
                    </a:moveTo>
                    <a:cubicBezTo>
                      <a:pt x="132" y="136"/>
                      <a:pt x="132" y="136"/>
                      <a:pt x="132" y="136"/>
                    </a:cubicBezTo>
                    <a:cubicBezTo>
                      <a:pt x="132" y="148"/>
                      <a:pt x="132" y="148"/>
                      <a:pt x="132" y="148"/>
                    </a:cubicBezTo>
                    <a:cubicBezTo>
                      <a:pt x="144" y="148"/>
                      <a:pt x="144" y="148"/>
                      <a:pt x="144" y="148"/>
                    </a:cubicBezTo>
                    <a:lnTo>
                      <a:pt x="144" y="136"/>
                    </a:lnTo>
                    <a:close/>
                    <a:moveTo>
                      <a:pt x="144" y="152"/>
                    </a:moveTo>
                    <a:cubicBezTo>
                      <a:pt x="132" y="152"/>
                      <a:pt x="132" y="152"/>
                      <a:pt x="132" y="152"/>
                    </a:cubicBezTo>
                    <a:cubicBezTo>
                      <a:pt x="132" y="164"/>
                      <a:pt x="132" y="164"/>
                      <a:pt x="132" y="164"/>
                    </a:cubicBezTo>
                    <a:cubicBezTo>
                      <a:pt x="144" y="164"/>
                      <a:pt x="144" y="164"/>
                      <a:pt x="144" y="164"/>
                    </a:cubicBezTo>
                    <a:lnTo>
                      <a:pt x="144" y="152"/>
                    </a:lnTo>
                    <a:close/>
                    <a:moveTo>
                      <a:pt x="144" y="168"/>
                    </a:moveTo>
                    <a:cubicBezTo>
                      <a:pt x="132" y="168"/>
                      <a:pt x="132" y="168"/>
                      <a:pt x="132" y="168"/>
                    </a:cubicBezTo>
                    <a:cubicBezTo>
                      <a:pt x="132" y="180"/>
                      <a:pt x="132" y="180"/>
                      <a:pt x="132" y="180"/>
                    </a:cubicBezTo>
                    <a:cubicBezTo>
                      <a:pt x="144" y="180"/>
                      <a:pt x="144" y="180"/>
                      <a:pt x="144" y="180"/>
                    </a:cubicBezTo>
                    <a:lnTo>
                      <a:pt x="144" y="168"/>
                    </a:lnTo>
                    <a:close/>
                    <a:moveTo>
                      <a:pt x="50" y="180"/>
                    </a:moveTo>
                    <a:cubicBezTo>
                      <a:pt x="26" y="180"/>
                      <a:pt x="26" y="180"/>
                      <a:pt x="26" y="180"/>
                    </a:cubicBezTo>
                    <a:cubicBezTo>
                      <a:pt x="22" y="180"/>
                      <a:pt x="20" y="177"/>
                      <a:pt x="20" y="173"/>
                    </a:cubicBezTo>
                    <a:cubicBezTo>
                      <a:pt x="20" y="18"/>
                      <a:pt x="20" y="18"/>
                      <a:pt x="20" y="18"/>
                    </a:cubicBezTo>
                    <a:cubicBezTo>
                      <a:pt x="20" y="15"/>
                      <a:pt x="22" y="12"/>
                      <a:pt x="26" y="12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44" y="0"/>
                      <a:pt x="44" y="0"/>
                      <a:pt x="44" y="0"/>
                    </a:cubicBezTo>
                    <a:cubicBezTo>
                      <a:pt x="44" y="12"/>
                      <a:pt x="44" y="12"/>
                      <a:pt x="44" y="12"/>
                    </a:cubicBezTo>
                    <a:cubicBezTo>
                      <a:pt x="50" y="12"/>
                      <a:pt x="50" y="12"/>
                      <a:pt x="50" y="12"/>
                    </a:cubicBezTo>
                    <a:cubicBezTo>
                      <a:pt x="53" y="12"/>
                      <a:pt x="56" y="15"/>
                      <a:pt x="56" y="18"/>
                    </a:cubicBezTo>
                    <a:cubicBezTo>
                      <a:pt x="56" y="173"/>
                      <a:pt x="56" y="173"/>
                      <a:pt x="56" y="173"/>
                    </a:cubicBezTo>
                    <a:cubicBezTo>
                      <a:pt x="56" y="177"/>
                      <a:pt x="53" y="180"/>
                      <a:pt x="50" y="18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endParaRPr>
              </a:p>
            </p:txBody>
          </p:sp>
          <p:sp>
            <p:nvSpPr>
              <p:cNvPr id="119" name="Freeform 125"/>
              <p:cNvSpPr>
                <a:spLocks noEditPoints="1"/>
              </p:cNvSpPr>
              <p:nvPr/>
            </p:nvSpPr>
            <p:spPr bwMode="auto">
              <a:xfrm rot="1463989">
                <a:off x="4983457" y="686596"/>
                <a:ext cx="511175" cy="752475"/>
              </a:xfrm>
              <a:custGeom>
                <a:avLst/>
                <a:gdLst>
                  <a:gd name="T0" fmla="*/ 80 w 136"/>
                  <a:gd name="T1" fmla="*/ 38 h 200"/>
                  <a:gd name="T2" fmla="*/ 80 w 136"/>
                  <a:gd name="T3" fmla="*/ 57 h 200"/>
                  <a:gd name="T4" fmla="*/ 69 w 136"/>
                  <a:gd name="T5" fmla="*/ 69 h 200"/>
                  <a:gd name="T6" fmla="*/ 56 w 136"/>
                  <a:gd name="T7" fmla="*/ 57 h 200"/>
                  <a:gd name="T8" fmla="*/ 56 w 136"/>
                  <a:gd name="T9" fmla="*/ 38 h 200"/>
                  <a:gd name="T10" fmla="*/ 69 w 136"/>
                  <a:gd name="T11" fmla="*/ 25 h 200"/>
                  <a:gd name="T12" fmla="*/ 80 w 136"/>
                  <a:gd name="T13" fmla="*/ 38 h 200"/>
                  <a:gd name="T14" fmla="*/ 94 w 136"/>
                  <a:gd name="T15" fmla="*/ 200 h 200"/>
                  <a:gd name="T16" fmla="*/ 44 w 136"/>
                  <a:gd name="T17" fmla="*/ 200 h 200"/>
                  <a:gd name="T18" fmla="*/ 0 w 136"/>
                  <a:gd name="T19" fmla="*/ 157 h 200"/>
                  <a:gd name="T20" fmla="*/ 0 w 136"/>
                  <a:gd name="T21" fmla="*/ 44 h 200"/>
                  <a:gd name="T22" fmla="*/ 44 w 136"/>
                  <a:gd name="T23" fmla="*/ 0 h 200"/>
                  <a:gd name="T24" fmla="*/ 60 w 136"/>
                  <a:gd name="T25" fmla="*/ 0 h 200"/>
                  <a:gd name="T26" fmla="*/ 60 w 136"/>
                  <a:gd name="T27" fmla="*/ 20 h 200"/>
                  <a:gd name="T28" fmla="*/ 48 w 136"/>
                  <a:gd name="T29" fmla="*/ 38 h 200"/>
                  <a:gd name="T30" fmla="*/ 48 w 136"/>
                  <a:gd name="T31" fmla="*/ 57 h 200"/>
                  <a:gd name="T32" fmla="*/ 60 w 136"/>
                  <a:gd name="T33" fmla="*/ 74 h 200"/>
                  <a:gd name="T34" fmla="*/ 60 w 136"/>
                  <a:gd name="T35" fmla="*/ 88 h 200"/>
                  <a:gd name="T36" fmla="*/ 76 w 136"/>
                  <a:gd name="T37" fmla="*/ 88 h 200"/>
                  <a:gd name="T38" fmla="*/ 76 w 136"/>
                  <a:gd name="T39" fmla="*/ 74 h 200"/>
                  <a:gd name="T40" fmla="*/ 88 w 136"/>
                  <a:gd name="T41" fmla="*/ 57 h 200"/>
                  <a:gd name="T42" fmla="*/ 88 w 136"/>
                  <a:gd name="T43" fmla="*/ 38 h 200"/>
                  <a:gd name="T44" fmla="*/ 76 w 136"/>
                  <a:gd name="T45" fmla="*/ 20 h 200"/>
                  <a:gd name="T46" fmla="*/ 76 w 136"/>
                  <a:gd name="T47" fmla="*/ 0 h 200"/>
                  <a:gd name="T48" fmla="*/ 94 w 136"/>
                  <a:gd name="T49" fmla="*/ 0 h 200"/>
                  <a:gd name="T50" fmla="*/ 136 w 136"/>
                  <a:gd name="T51" fmla="*/ 44 h 200"/>
                  <a:gd name="T52" fmla="*/ 136 w 136"/>
                  <a:gd name="T53" fmla="*/ 157 h 200"/>
                  <a:gd name="T54" fmla="*/ 94 w 136"/>
                  <a:gd name="T55" fmla="*/ 200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36" h="200">
                    <a:moveTo>
                      <a:pt x="80" y="38"/>
                    </a:moveTo>
                    <a:cubicBezTo>
                      <a:pt x="80" y="57"/>
                      <a:pt x="80" y="57"/>
                      <a:pt x="80" y="57"/>
                    </a:cubicBezTo>
                    <a:cubicBezTo>
                      <a:pt x="80" y="64"/>
                      <a:pt x="76" y="69"/>
                      <a:pt x="69" y="69"/>
                    </a:cubicBezTo>
                    <a:cubicBezTo>
                      <a:pt x="62" y="69"/>
                      <a:pt x="56" y="64"/>
                      <a:pt x="56" y="57"/>
                    </a:cubicBezTo>
                    <a:cubicBezTo>
                      <a:pt x="56" y="38"/>
                      <a:pt x="56" y="38"/>
                      <a:pt x="56" y="38"/>
                    </a:cubicBezTo>
                    <a:cubicBezTo>
                      <a:pt x="56" y="31"/>
                      <a:pt x="62" y="25"/>
                      <a:pt x="69" y="25"/>
                    </a:cubicBezTo>
                    <a:cubicBezTo>
                      <a:pt x="76" y="25"/>
                      <a:pt x="80" y="31"/>
                      <a:pt x="80" y="38"/>
                    </a:cubicBezTo>
                    <a:close/>
                    <a:moveTo>
                      <a:pt x="94" y="200"/>
                    </a:moveTo>
                    <a:cubicBezTo>
                      <a:pt x="44" y="200"/>
                      <a:pt x="44" y="200"/>
                      <a:pt x="44" y="200"/>
                    </a:cubicBezTo>
                    <a:cubicBezTo>
                      <a:pt x="20" y="200"/>
                      <a:pt x="0" y="181"/>
                      <a:pt x="0" y="157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0" y="20"/>
                      <a:pt x="20" y="0"/>
                      <a:pt x="44" y="0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60" y="20"/>
                      <a:pt x="60" y="20"/>
                      <a:pt x="60" y="20"/>
                    </a:cubicBezTo>
                    <a:cubicBezTo>
                      <a:pt x="53" y="23"/>
                      <a:pt x="48" y="30"/>
                      <a:pt x="48" y="38"/>
                    </a:cubicBezTo>
                    <a:cubicBezTo>
                      <a:pt x="48" y="57"/>
                      <a:pt x="48" y="57"/>
                      <a:pt x="48" y="57"/>
                    </a:cubicBezTo>
                    <a:cubicBezTo>
                      <a:pt x="48" y="65"/>
                      <a:pt x="53" y="72"/>
                      <a:pt x="60" y="74"/>
                    </a:cubicBezTo>
                    <a:cubicBezTo>
                      <a:pt x="60" y="88"/>
                      <a:pt x="60" y="88"/>
                      <a:pt x="60" y="88"/>
                    </a:cubicBezTo>
                    <a:cubicBezTo>
                      <a:pt x="76" y="88"/>
                      <a:pt x="76" y="88"/>
                      <a:pt x="76" y="88"/>
                    </a:cubicBezTo>
                    <a:cubicBezTo>
                      <a:pt x="76" y="74"/>
                      <a:pt x="76" y="74"/>
                      <a:pt x="76" y="74"/>
                    </a:cubicBezTo>
                    <a:cubicBezTo>
                      <a:pt x="83" y="72"/>
                      <a:pt x="88" y="65"/>
                      <a:pt x="88" y="57"/>
                    </a:cubicBezTo>
                    <a:cubicBezTo>
                      <a:pt x="88" y="38"/>
                      <a:pt x="88" y="38"/>
                      <a:pt x="88" y="38"/>
                    </a:cubicBezTo>
                    <a:cubicBezTo>
                      <a:pt x="88" y="30"/>
                      <a:pt x="83" y="23"/>
                      <a:pt x="76" y="20"/>
                    </a:cubicBezTo>
                    <a:cubicBezTo>
                      <a:pt x="76" y="0"/>
                      <a:pt x="76" y="0"/>
                      <a:pt x="76" y="0"/>
                    </a:cubicBezTo>
                    <a:cubicBezTo>
                      <a:pt x="94" y="0"/>
                      <a:pt x="94" y="0"/>
                      <a:pt x="94" y="0"/>
                    </a:cubicBezTo>
                    <a:cubicBezTo>
                      <a:pt x="118" y="0"/>
                      <a:pt x="136" y="20"/>
                      <a:pt x="136" y="44"/>
                    </a:cubicBezTo>
                    <a:cubicBezTo>
                      <a:pt x="136" y="157"/>
                      <a:pt x="136" y="157"/>
                      <a:pt x="136" y="157"/>
                    </a:cubicBezTo>
                    <a:cubicBezTo>
                      <a:pt x="136" y="181"/>
                      <a:pt x="118" y="200"/>
                      <a:pt x="94" y="20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endParaRPr>
              </a:p>
            </p:txBody>
          </p:sp>
          <p:sp>
            <p:nvSpPr>
              <p:cNvPr id="120" name="Freeform 28"/>
              <p:cNvSpPr>
                <a:spLocks noEditPoints="1"/>
              </p:cNvSpPr>
              <p:nvPr/>
            </p:nvSpPr>
            <p:spPr bwMode="auto">
              <a:xfrm rot="19968536">
                <a:off x="5464140" y="60379"/>
                <a:ext cx="754483" cy="708323"/>
              </a:xfrm>
              <a:custGeom>
                <a:avLst/>
                <a:gdLst>
                  <a:gd name="T0" fmla="*/ 20 w 200"/>
                  <a:gd name="T1" fmla="*/ 144 h 188"/>
                  <a:gd name="T2" fmla="*/ 0 w 200"/>
                  <a:gd name="T3" fmla="*/ 20 h 188"/>
                  <a:gd name="T4" fmla="*/ 180 w 200"/>
                  <a:gd name="T5" fmla="*/ 0 h 188"/>
                  <a:gd name="T6" fmla="*/ 200 w 200"/>
                  <a:gd name="T7" fmla="*/ 124 h 188"/>
                  <a:gd name="T8" fmla="*/ 192 w 200"/>
                  <a:gd name="T9" fmla="*/ 20 h 188"/>
                  <a:gd name="T10" fmla="*/ 20 w 200"/>
                  <a:gd name="T11" fmla="*/ 8 h 188"/>
                  <a:gd name="T12" fmla="*/ 8 w 200"/>
                  <a:gd name="T13" fmla="*/ 124 h 188"/>
                  <a:gd name="T14" fmla="*/ 180 w 200"/>
                  <a:gd name="T15" fmla="*/ 136 h 188"/>
                  <a:gd name="T16" fmla="*/ 192 w 200"/>
                  <a:gd name="T17" fmla="*/ 20 h 188"/>
                  <a:gd name="T18" fmla="*/ 159 w 200"/>
                  <a:gd name="T19" fmla="*/ 108 h 188"/>
                  <a:gd name="T20" fmla="*/ 139 w 200"/>
                  <a:gd name="T21" fmla="*/ 100 h 188"/>
                  <a:gd name="T22" fmla="*/ 166 w 200"/>
                  <a:gd name="T23" fmla="*/ 83 h 188"/>
                  <a:gd name="T24" fmla="*/ 166 w 200"/>
                  <a:gd name="T25" fmla="*/ 103 h 188"/>
                  <a:gd name="T26" fmla="*/ 123 w 200"/>
                  <a:gd name="T27" fmla="*/ 48 h 188"/>
                  <a:gd name="T28" fmla="*/ 100 w 200"/>
                  <a:gd name="T29" fmla="*/ 88 h 188"/>
                  <a:gd name="T30" fmla="*/ 64 w 200"/>
                  <a:gd name="T31" fmla="*/ 88 h 188"/>
                  <a:gd name="T32" fmla="*/ 44 w 200"/>
                  <a:gd name="T33" fmla="*/ 48 h 188"/>
                  <a:gd name="T34" fmla="*/ 44 w 200"/>
                  <a:gd name="T35" fmla="*/ 47 h 188"/>
                  <a:gd name="T36" fmla="*/ 24 w 200"/>
                  <a:gd name="T37" fmla="*/ 36 h 188"/>
                  <a:gd name="T38" fmla="*/ 52 w 200"/>
                  <a:gd name="T39" fmla="*/ 24 h 188"/>
                  <a:gd name="T40" fmla="*/ 117 w 200"/>
                  <a:gd name="T41" fmla="*/ 36 h 188"/>
                  <a:gd name="T42" fmla="*/ 129 w 200"/>
                  <a:gd name="T43" fmla="*/ 36 h 188"/>
                  <a:gd name="T44" fmla="*/ 124 w 200"/>
                  <a:gd name="T45" fmla="*/ 48 h 188"/>
                  <a:gd name="T46" fmla="*/ 96 w 200"/>
                  <a:gd name="T47" fmla="*/ 76 h 188"/>
                  <a:gd name="T48" fmla="*/ 60 w 200"/>
                  <a:gd name="T49" fmla="*/ 68 h 188"/>
                  <a:gd name="T50" fmla="*/ 56 w 200"/>
                  <a:gd name="T51" fmla="*/ 48 h 188"/>
                  <a:gd name="T52" fmla="*/ 104 w 200"/>
                  <a:gd name="T53" fmla="*/ 56 h 188"/>
                  <a:gd name="T54" fmla="*/ 111 w 200"/>
                  <a:gd name="T55" fmla="*/ 48 h 188"/>
                  <a:gd name="T56" fmla="*/ 59 w 200"/>
                  <a:gd name="T57" fmla="*/ 93 h 188"/>
                  <a:gd name="T58" fmla="*/ 59 w 200"/>
                  <a:gd name="T59" fmla="*/ 113 h 188"/>
                  <a:gd name="T60" fmla="*/ 59 w 200"/>
                  <a:gd name="T61" fmla="*/ 93 h 188"/>
                  <a:gd name="T62" fmla="*/ 105 w 200"/>
                  <a:gd name="T63" fmla="*/ 103 h 188"/>
                  <a:gd name="T64" fmla="*/ 85 w 200"/>
                  <a:gd name="T65" fmla="*/ 103 h 188"/>
                  <a:gd name="T66" fmla="*/ 64 w 200"/>
                  <a:gd name="T67" fmla="*/ 168 h 188"/>
                  <a:gd name="T68" fmla="*/ 72 w 200"/>
                  <a:gd name="T69" fmla="*/ 152 h 188"/>
                  <a:gd name="T70" fmla="*/ 128 w 200"/>
                  <a:gd name="T71" fmla="*/ 168 h 188"/>
                  <a:gd name="T72" fmla="*/ 156 w 200"/>
                  <a:gd name="T73" fmla="*/ 188 h 188"/>
                  <a:gd name="T74" fmla="*/ 64 w 200"/>
                  <a:gd name="T75" fmla="*/ 168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00" h="188">
                    <a:moveTo>
                      <a:pt x="180" y="144"/>
                    </a:moveTo>
                    <a:cubicBezTo>
                      <a:pt x="20" y="144"/>
                      <a:pt x="20" y="144"/>
                      <a:pt x="20" y="144"/>
                    </a:cubicBezTo>
                    <a:cubicBezTo>
                      <a:pt x="9" y="144"/>
                      <a:pt x="0" y="135"/>
                      <a:pt x="0" y="124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180" y="0"/>
                      <a:pt x="180" y="0"/>
                      <a:pt x="180" y="0"/>
                    </a:cubicBezTo>
                    <a:cubicBezTo>
                      <a:pt x="191" y="0"/>
                      <a:pt x="200" y="9"/>
                      <a:pt x="200" y="20"/>
                    </a:cubicBezTo>
                    <a:cubicBezTo>
                      <a:pt x="200" y="124"/>
                      <a:pt x="200" y="124"/>
                      <a:pt x="200" y="124"/>
                    </a:cubicBezTo>
                    <a:cubicBezTo>
                      <a:pt x="200" y="135"/>
                      <a:pt x="191" y="144"/>
                      <a:pt x="180" y="144"/>
                    </a:cubicBezTo>
                    <a:close/>
                    <a:moveTo>
                      <a:pt x="192" y="20"/>
                    </a:moveTo>
                    <a:cubicBezTo>
                      <a:pt x="192" y="13"/>
                      <a:pt x="186" y="8"/>
                      <a:pt x="180" y="8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13" y="8"/>
                      <a:pt x="8" y="13"/>
                      <a:pt x="8" y="20"/>
                    </a:cubicBezTo>
                    <a:cubicBezTo>
                      <a:pt x="8" y="124"/>
                      <a:pt x="8" y="124"/>
                      <a:pt x="8" y="124"/>
                    </a:cubicBezTo>
                    <a:cubicBezTo>
                      <a:pt x="8" y="131"/>
                      <a:pt x="13" y="136"/>
                      <a:pt x="20" y="136"/>
                    </a:cubicBezTo>
                    <a:cubicBezTo>
                      <a:pt x="180" y="136"/>
                      <a:pt x="180" y="136"/>
                      <a:pt x="180" y="136"/>
                    </a:cubicBezTo>
                    <a:cubicBezTo>
                      <a:pt x="186" y="136"/>
                      <a:pt x="192" y="131"/>
                      <a:pt x="192" y="124"/>
                    </a:cubicBezTo>
                    <a:lnTo>
                      <a:pt x="192" y="20"/>
                    </a:lnTo>
                    <a:close/>
                    <a:moveTo>
                      <a:pt x="166" y="103"/>
                    </a:moveTo>
                    <a:cubicBezTo>
                      <a:pt x="159" y="108"/>
                      <a:pt x="159" y="108"/>
                      <a:pt x="159" y="108"/>
                    </a:cubicBezTo>
                    <a:cubicBezTo>
                      <a:pt x="149" y="93"/>
                      <a:pt x="149" y="93"/>
                      <a:pt x="149" y="93"/>
                    </a:cubicBezTo>
                    <a:cubicBezTo>
                      <a:pt x="139" y="100"/>
                      <a:pt x="139" y="100"/>
                      <a:pt x="139" y="100"/>
                    </a:cubicBezTo>
                    <a:cubicBezTo>
                      <a:pt x="131" y="63"/>
                      <a:pt x="131" y="63"/>
                      <a:pt x="131" y="63"/>
                    </a:cubicBezTo>
                    <a:cubicBezTo>
                      <a:pt x="166" y="83"/>
                      <a:pt x="166" y="83"/>
                      <a:pt x="166" y="83"/>
                    </a:cubicBezTo>
                    <a:cubicBezTo>
                      <a:pt x="155" y="89"/>
                      <a:pt x="155" y="89"/>
                      <a:pt x="155" y="89"/>
                    </a:cubicBezTo>
                    <a:lnTo>
                      <a:pt x="166" y="103"/>
                    </a:lnTo>
                    <a:close/>
                    <a:moveTo>
                      <a:pt x="124" y="48"/>
                    </a:moveTo>
                    <a:cubicBezTo>
                      <a:pt x="123" y="48"/>
                      <a:pt x="123" y="48"/>
                      <a:pt x="123" y="48"/>
                    </a:cubicBezTo>
                    <a:cubicBezTo>
                      <a:pt x="101" y="88"/>
                      <a:pt x="101" y="88"/>
                      <a:pt x="101" y="88"/>
                    </a:cubicBezTo>
                    <a:cubicBezTo>
                      <a:pt x="100" y="88"/>
                      <a:pt x="100" y="88"/>
                      <a:pt x="100" y="88"/>
                    </a:cubicBezTo>
                    <a:cubicBezTo>
                      <a:pt x="89" y="88"/>
                      <a:pt x="89" y="88"/>
                      <a:pt x="89" y="88"/>
                    </a:cubicBezTo>
                    <a:cubicBezTo>
                      <a:pt x="64" y="88"/>
                      <a:pt x="64" y="88"/>
                      <a:pt x="64" y="88"/>
                    </a:cubicBezTo>
                    <a:cubicBezTo>
                      <a:pt x="52" y="88"/>
                      <a:pt x="52" y="88"/>
                      <a:pt x="52" y="88"/>
                    </a:cubicBezTo>
                    <a:cubicBezTo>
                      <a:pt x="44" y="48"/>
                      <a:pt x="44" y="48"/>
                      <a:pt x="44" y="48"/>
                    </a:cubicBezTo>
                    <a:cubicBezTo>
                      <a:pt x="44" y="48"/>
                      <a:pt x="44" y="48"/>
                      <a:pt x="44" y="48"/>
                    </a:cubicBezTo>
                    <a:cubicBezTo>
                      <a:pt x="44" y="47"/>
                      <a:pt x="44" y="47"/>
                      <a:pt x="44" y="47"/>
                    </a:cubicBezTo>
                    <a:cubicBezTo>
                      <a:pt x="41" y="36"/>
                      <a:pt x="41" y="36"/>
                      <a:pt x="41" y="36"/>
                    </a:cubicBezTo>
                    <a:cubicBezTo>
                      <a:pt x="24" y="36"/>
                      <a:pt x="24" y="36"/>
                      <a:pt x="24" y="36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52" y="24"/>
                      <a:pt x="52" y="24"/>
                      <a:pt x="52" y="24"/>
                    </a:cubicBezTo>
                    <a:cubicBezTo>
                      <a:pt x="56" y="36"/>
                      <a:pt x="56" y="36"/>
                      <a:pt x="56" y="36"/>
                    </a:cubicBezTo>
                    <a:cubicBezTo>
                      <a:pt x="117" y="36"/>
                      <a:pt x="117" y="36"/>
                      <a:pt x="117" y="36"/>
                    </a:cubicBezTo>
                    <a:cubicBezTo>
                      <a:pt x="124" y="36"/>
                      <a:pt x="124" y="36"/>
                      <a:pt x="124" y="36"/>
                    </a:cubicBezTo>
                    <a:cubicBezTo>
                      <a:pt x="129" y="36"/>
                      <a:pt x="129" y="36"/>
                      <a:pt x="129" y="36"/>
                    </a:cubicBezTo>
                    <a:cubicBezTo>
                      <a:pt x="124" y="47"/>
                      <a:pt x="124" y="47"/>
                      <a:pt x="124" y="47"/>
                    </a:cubicBezTo>
                    <a:lnTo>
                      <a:pt x="124" y="48"/>
                    </a:lnTo>
                    <a:close/>
                    <a:moveTo>
                      <a:pt x="61" y="76"/>
                    </a:moveTo>
                    <a:cubicBezTo>
                      <a:pt x="96" y="76"/>
                      <a:pt x="96" y="76"/>
                      <a:pt x="96" y="76"/>
                    </a:cubicBezTo>
                    <a:cubicBezTo>
                      <a:pt x="100" y="68"/>
                      <a:pt x="100" y="68"/>
                      <a:pt x="100" y="68"/>
                    </a:cubicBezTo>
                    <a:cubicBezTo>
                      <a:pt x="60" y="68"/>
                      <a:pt x="60" y="68"/>
                      <a:pt x="60" y="68"/>
                    </a:cubicBezTo>
                    <a:lnTo>
                      <a:pt x="61" y="76"/>
                    </a:lnTo>
                    <a:close/>
                    <a:moveTo>
                      <a:pt x="56" y="48"/>
                    </a:moveTo>
                    <a:cubicBezTo>
                      <a:pt x="57" y="56"/>
                      <a:pt x="57" y="56"/>
                      <a:pt x="57" y="56"/>
                    </a:cubicBezTo>
                    <a:cubicBezTo>
                      <a:pt x="104" y="56"/>
                      <a:pt x="104" y="56"/>
                      <a:pt x="104" y="56"/>
                    </a:cubicBezTo>
                    <a:cubicBezTo>
                      <a:pt x="104" y="62"/>
                      <a:pt x="104" y="62"/>
                      <a:pt x="104" y="62"/>
                    </a:cubicBezTo>
                    <a:cubicBezTo>
                      <a:pt x="111" y="48"/>
                      <a:pt x="111" y="48"/>
                      <a:pt x="111" y="48"/>
                    </a:cubicBezTo>
                    <a:lnTo>
                      <a:pt x="56" y="48"/>
                    </a:lnTo>
                    <a:close/>
                    <a:moveTo>
                      <a:pt x="59" y="93"/>
                    </a:moveTo>
                    <a:cubicBezTo>
                      <a:pt x="65" y="93"/>
                      <a:pt x="69" y="97"/>
                      <a:pt x="69" y="103"/>
                    </a:cubicBezTo>
                    <a:cubicBezTo>
                      <a:pt x="69" y="109"/>
                      <a:pt x="65" y="113"/>
                      <a:pt x="59" y="113"/>
                    </a:cubicBezTo>
                    <a:cubicBezTo>
                      <a:pt x="53" y="113"/>
                      <a:pt x="49" y="109"/>
                      <a:pt x="49" y="103"/>
                    </a:cubicBezTo>
                    <a:cubicBezTo>
                      <a:pt x="49" y="97"/>
                      <a:pt x="53" y="93"/>
                      <a:pt x="59" y="93"/>
                    </a:cubicBezTo>
                    <a:close/>
                    <a:moveTo>
                      <a:pt x="95" y="93"/>
                    </a:moveTo>
                    <a:cubicBezTo>
                      <a:pt x="101" y="93"/>
                      <a:pt x="105" y="97"/>
                      <a:pt x="105" y="103"/>
                    </a:cubicBezTo>
                    <a:cubicBezTo>
                      <a:pt x="105" y="109"/>
                      <a:pt x="101" y="113"/>
                      <a:pt x="95" y="113"/>
                    </a:cubicBezTo>
                    <a:cubicBezTo>
                      <a:pt x="89" y="113"/>
                      <a:pt x="85" y="109"/>
                      <a:pt x="85" y="103"/>
                    </a:cubicBezTo>
                    <a:cubicBezTo>
                      <a:pt x="85" y="97"/>
                      <a:pt x="89" y="93"/>
                      <a:pt x="95" y="93"/>
                    </a:cubicBezTo>
                    <a:close/>
                    <a:moveTo>
                      <a:pt x="64" y="168"/>
                    </a:moveTo>
                    <a:cubicBezTo>
                      <a:pt x="72" y="168"/>
                      <a:pt x="72" y="168"/>
                      <a:pt x="72" y="168"/>
                    </a:cubicBezTo>
                    <a:cubicBezTo>
                      <a:pt x="72" y="152"/>
                      <a:pt x="72" y="152"/>
                      <a:pt x="72" y="152"/>
                    </a:cubicBezTo>
                    <a:cubicBezTo>
                      <a:pt x="128" y="152"/>
                      <a:pt x="128" y="152"/>
                      <a:pt x="128" y="152"/>
                    </a:cubicBezTo>
                    <a:cubicBezTo>
                      <a:pt x="128" y="168"/>
                      <a:pt x="128" y="168"/>
                      <a:pt x="128" y="168"/>
                    </a:cubicBezTo>
                    <a:cubicBezTo>
                      <a:pt x="136" y="168"/>
                      <a:pt x="136" y="168"/>
                      <a:pt x="136" y="168"/>
                    </a:cubicBezTo>
                    <a:cubicBezTo>
                      <a:pt x="147" y="168"/>
                      <a:pt x="156" y="177"/>
                      <a:pt x="156" y="188"/>
                    </a:cubicBezTo>
                    <a:cubicBezTo>
                      <a:pt x="44" y="188"/>
                      <a:pt x="44" y="188"/>
                      <a:pt x="44" y="188"/>
                    </a:cubicBezTo>
                    <a:cubicBezTo>
                      <a:pt x="44" y="177"/>
                      <a:pt x="53" y="168"/>
                      <a:pt x="64" y="16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endParaRPr>
              </a:p>
            </p:txBody>
          </p:sp>
          <p:sp>
            <p:nvSpPr>
              <p:cNvPr id="121" name="Freeform 38"/>
              <p:cNvSpPr/>
              <p:nvPr/>
            </p:nvSpPr>
            <p:spPr bwMode="auto">
              <a:xfrm rot="6110587">
                <a:off x="6584747" y="-108645"/>
                <a:ext cx="544512" cy="749300"/>
              </a:xfrm>
              <a:custGeom>
                <a:avLst/>
                <a:gdLst>
                  <a:gd name="T0" fmla="*/ 93 w 145"/>
                  <a:gd name="T1" fmla="*/ 114 h 199"/>
                  <a:gd name="T2" fmla="*/ 145 w 145"/>
                  <a:gd name="T3" fmla="*/ 106 h 199"/>
                  <a:gd name="T4" fmla="*/ 0 w 145"/>
                  <a:gd name="T5" fmla="*/ 0 h 199"/>
                  <a:gd name="T6" fmla="*/ 43 w 145"/>
                  <a:gd name="T7" fmla="*/ 175 h 199"/>
                  <a:gd name="T8" fmla="*/ 46 w 145"/>
                  <a:gd name="T9" fmla="*/ 169 h 199"/>
                  <a:gd name="T10" fmla="*/ 70 w 145"/>
                  <a:gd name="T11" fmla="*/ 129 h 199"/>
                  <a:gd name="T12" fmla="*/ 113 w 145"/>
                  <a:gd name="T13" fmla="*/ 192 h 199"/>
                  <a:gd name="T14" fmla="*/ 128 w 145"/>
                  <a:gd name="T15" fmla="*/ 197 h 199"/>
                  <a:gd name="T16" fmla="*/ 133 w 145"/>
                  <a:gd name="T17" fmla="*/ 195 h 199"/>
                  <a:gd name="T18" fmla="*/ 138 w 145"/>
                  <a:gd name="T19" fmla="*/ 180 h 199"/>
                  <a:gd name="T20" fmla="*/ 136 w 145"/>
                  <a:gd name="T21" fmla="*/ 176 h 199"/>
                  <a:gd name="T22" fmla="*/ 93 w 145"/>
                  <a:gd name="T23" fmla="*/ 114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45" h="199">
                    <a:moveTo>
                      <a:pt x="93" y="114"/>
                    </a:moveTo>
                    <a:cubicBezTo>
                      <a:pt x="145" y="106"/>
                      <a:pt x="145" y="106"/>
                      <a:pt x="145" y="106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3" y="175"/>
                      <a:pt x="43" y="175"/>
                      <a:pt x="43" y="175"/>
                    </a:cubicBezTo>
                    <a:cubicBezTo>
                      <a:pt x="46" y="169"/>
                      <a:pt x="46" y="169"/>
                      <a:pt x="46" y="169"/>
                    </a:cubicBezTo>
                    <a:cubicBezTo>
                      <a:pt x="70" y="129"/>
                      <a:pt x="70" y="129"/>
                      <a:pt x="70" y="129"/>
                    </a:cubicBezTo>
                    <a:cubicBezTo>
                      <a:pt x="113" y="192"/>
                      <a:pt x="113" y="192"/>
                      <a:pt x="113" y="192"/>
                    </a:cubicBezTo>
                    <a:cubicBezTo>
                      <a:pt x="117" y="197"/>
                      <a:pt x="123" y="199"/>
                      <a:pt x="128" y="197"/>
                    </a:cubicBezTo>
                    <a:cubicBezTo>
                      <a:pt x="130" y="197"/>
                      <a:pt x="131" y="196"/>
                      <a:pt x="133" y="195"/>
                    </a:cubicBezTo>
                    <a:cubicBezTo>
                      <a:pt x="137" y="192"/>
                      <a:pt x="139" y="186"/>
                      <a:pt x="138" y="180"/>
                    </a:cubicBezTo>
                    <a:cubicBezTo>
                      <a:pt x="138" y="179"/>
                      <a:pt x="137" y="177"/>
                      <a:pt x="136" y="176"/>
                    </a:cubicBezTo>
                    <a:lnTo>
                      <a:pt x="93" y="11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endParaRPr>
              </a:p>
            </p:txBody>
          </p:sp>
          <p:sp>
            <p:nvSpPr>
              <p:cNvPr id="122" name="Freeform 36"/>
              <p:cNvSpPr>
                <a:spLocks noEditPoints="1"/>
              </p:cNvSpPr>
              <p:nvPr/>
            </p:nvSpPr>
            <p:spPr bwMode="auto">
              <a:xfrm rot="16859567">
                <a:off x="1367524" y="-143546"/>
                <a:ext cx="392613" cy="655277"/>
              </a:xfrm>
              <a:custGeom>
                <a:avLst/>
                <a:gdLst>
                  <a:gd name="T0" fmla="*/ 198 w 284"/>
                  <a:gd name="T1" fmla="*/ 332 h 474"/>
                  <a:gd name="T2" fmla="*/ 170 w 284"/>
                  <a:gd name="T3" fmla="*/ 303 h 474"/>
                  <a:gd name="T4" fmla="*/ 198 w 284"/>
                  <a:gd name="T5" fmla="*/ 275 h 474"/>
                  <a:gd name="T6" fmla="*/ 255 w 284"/>
                  <a:gd name="T7" fmla="*/ 247 h 474"/>
                  <a:gd name="T8" fmla="*/ 284 w 284"/>
                  <a:gd name="T9" fmla="*/ 275 h 474"/>
                  <a:gd name="T10" fmla="*/ 198 w 284"/>
                  <a:gd name="T11" fmla="*/ 303 h 474"/>
                  <a:gd name="T12" fmla="*/ 227 w 284"/>
                  <a:gd name="T13" fmla="*/ 389 h 474"/>
                  <a:gd name="T14" fmla="*/ 198 w 284"/>
                  <a:gd name="T15" fmla="*/ 360 h 474"/>
                  <a:gd name="T16" fmla="*/ 227 w 284"/>
                  <a:gd name="T17" fmla="*/ 332 h 474"/>
                  <a:gd name="T18" fmla="*/ 255 w 284"/>
                  <a:gd name="T19" fmla="*/ 417 h 474"/>
                  <a:gd name="T20" fmla="*/ 227 w 284"/>
                  <a:gd name="T21" fmla="*/ 446 h 474"/>
                  <a:gd name="T22" fmla="*/ 227 w 284"/>
                  <a:gd name="T23" fmla="*/ 389 h 474"/>
                  <a:gd name="T24" fmla="*/ 255 w 284"/>
                  <a:gd name="T25" fmla="*/ 417 h 474"/>
                  <a:gd name="T26" fmla="*/ 170 w 284"/>
                  <a:gd name="T27" fmla="*/ 474 h 474"/>
                  <a:gd name="T28" fmla="*/ 198 w 284"/>
                  <a:gd name="T29" fmla="*/ 446 h 474"/>
                  <a:gd name="T30" fmla="*/ 227 w 284"/>
                  <a:gd name="T31" fmla="*/ 474 h 474"/>
                  <a:gd name="T32" fmla="*/ 142 w 284"/>
                  <a:gd name="T33" fmla="*/ 417 h 474"/>
                  <a:gd name="T34" fmla="*/ 170 w 284"/>
                  <a:gd name="T35" fmla="*/ 389 h 474"/>
                  <a:gd name="T36" fmla="*/ 170 w 284"/>
                  <a:gd name="T37" fmla="*/ 446 h 474"/>
                  <a:gd name="T38" fmla="*/ 142 w 284"/>
                  <a:gd name="T39" fmla="*/ 417 h 474"/>
                  <a:gd name="T40" fmla="*/ 113 w 284"/>
                  <a:gd name="T41" fmla="*/ 332 h 474"/>
                  <a:gd name="T42" fmla="*/ 142 w 284"/>
                  <a:gd name="T43" fmla="*/ 360 h 474"/>
                  <a:gd name="T44" fmla="*/ 113 w 284"/>
                  <a:gd name="T45" fmla="*/ 389 h 474"/>
                  <a:gd name="T46" fmla="*/ 56 w 284"/>
                  <a:gd name="T47" fmla="*/ 360 h 474"/>
                  <a:gd name="T48" fmla="*/ 28 w 284"/>
                  <a:gd name="T49" fmla="*/ 389 h 474"/>
                  <a:gd name="T50" fmla="*/ 0 w 284"/>
                  <a:gd name="T51" fmla="*/ 417 h 474"/>
                  <a:gd name="T52" fmla="*/ 28 w 284"/>
                  <a:gd name="T53" fmla="*/ 0 h 474"/>
                  <a:gd name="T54" fmla="*/ 56 w 284"/>
                  <a:gd name="T55" fmla="*/ 17 h 474"/>
                  <a:gd name="T56" fmla="*/ 28 w 284"/>
                  <a:gd name="T57" fmla="*/ 45 h 474"/>
                  <a:gd name="T58" fmla="*/ 56 w 284"/>
                  <a:gd name="T59" fmla="*/ 360 h 474"/>
                  <a:gd name="T60" fmla="*/ 85 w 284"/>
                  <a:gd name="T61" fmla="*/ 332 h 474"/>
                  <a:gd name="T62" fmla="*/ 56 w 284"/>
                  <a:gd name="T63" fmla="*/ 360 h 474"/>
                  <a:gd name="T64" fmla="*/ 56 w 284"/>
                  <a:gd name="T65" fmla="*/ 74 h 474"/>
                  <a:gd name="T66" fmla="*/ 85 w 284"/>
                  <a:gd name="T67" fmla="*/ 45 h 474"/>
                  <a:gd name="T68" fmla="*/ 113 w 284"/>
                  <a:gd name="T69" fmla="*/ 102 h 474"/>
                  <a:gd name="T70" fmla="*/ 85 w 284"/>
                  <a:gd name="T71" fmla="*/ 74 h 474"/>
                  <a:gd name="T72" fmla="*/ 113 w 284"/>
                  <a:gd name="T73" fmla="*/ 102 h 474"/>
                  <a:gd name="T74" fmla="*/ 113 w 284"/>
                  <a:gd name="T75" fmla="*/ 303 h 474"/>
                  <a:gd name="T76" fmla="*/ 85 w 284"/>
                  <a:gd name="T77" fmla="*/ 332 h 474"/>
                  <a:gd name="T78" fmla="*/ 227 w 284"/>
                  <a:gd name="T79" fmla="*/ 218 h 474"/>
                  <a:gd name="T80" fmla="*/ 255 w 284"/>
                  <a:gd name="T81" fmla="*/ 247 h 474"/>
                  <a:gd name="T82" fmla="*/ 227 w 284"/>
                  <a:gd name="T83" fmla="*/ 218 h 474"/>
                  <a:gd name="T84" fmla="*/ 227 w 284"/>
                  <a:gd name="T85" fmla="*/ 190 h 474"/>
                  <a:gd name="T86" fmla="*/ 198 w 284"/>
                  <a:gd name="T87" fmla="*/ 218 h 474"/>
                  <a:gd name="T88" fmla="*/ 170 w 284"/>
                  <a:gd name="T89" fmla="*/ 161 h 474"/>
                  <a:gd name="T90" fmla="*/ 198 w 284"/>
                  <a:gd name="T91" fmla="*/ 190 h 474"/>
                  <a:gd name="T92" fmla="*/ 170 w 284"/>
                  <a:gd name="T93" fmla="*/ 161 h 474"/>
                  <a:gd name="T94" fmla="*/ 113 w 284"/>
                  <a:gd name="T95" fmla="*/ 133 h 474"/>
                  <a:gd name="T96" fmla="*/ 142 w 284"/>
                  <a:gd name="T97" fmla="*/ 104 h 474"/>
                  <a:gd name="T98" fmla="*/ 170 w 284"/>
                  <a:gd name="T99" fmla="*/ 133 h 474"/>
                  <a:gd name="T100" fmla="*/ 142 w 284"/>
                  <a:gd name="T101" fmla="*/ 161 h 4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84" h="474">
                    <a:moveTo>
                      <a:pt x="198" y="303"/>
                    </a:moveTo>
                    <a:lnTo>
                      <a:pt x="198" y="332"/>
                    </a:lnTo>
                    <a:lnTo>
                      <a:pt x="170" y="332"/>
                    </a:lnTo>
                    <a:lnTo>
                      <a:pt x="170" y="303"/>
                    </a:lnTo>
                    <a:lnTo>
                      <a:pt x="170" y="275"/>
                    </a:lnTo>
                    <a:lnTo>
                      <a:pt x="198" y="275"/>
                    </a:lnTo>
                    <a:lnTo>
                      <a:pt x="255" y="275"/>
                    </a:lnTo>
                    <a:lnTo>
                      <a:pt x="255" y="247"/>
                    </a:lnTo>
                    <a:lnTo>
                      <a:pt x="284" y="247"/>
                    </a:lnTo>
                    <a:lnTo>
                      <a:pt x="284" y="275"/>
                    </a:lnTo>
                    <a:lnTo>
                      <a:pt x="284" y="303"/>
                    </a:lnTo>
                    <a:lnTo>
                      <a:pt x="198" y="303"/>
                    </a:lnTo>
                    <a:close/>
                    <a:moveTo>
                      <a:pt x="227" y="360"/>
                    </a:moveTo>
                    <a:lnTo>
                      <a:pt x="227" y="389"/>
                    </a:lnTo>
                    <a:lnTo>
                      <a:pt x="198" y="389"/>
                    </a:lnTo>
                    <a:lnTo>
                      <a:pt x="198" y="360"/>
                    </a:lnTo>
                    <a:lnTo>
                      <a:pt x="198" y="332"/>
                    </a:lnTo>
                    <a:lnTo>
                      <a:pt x="227" y="332"/>
                    </a:lnTo>
                    <a:lnTo>
                      <a:pt x="227" y="360"/>
                    </a:lnTo>
                    <a:close/>
                    <a:moveTo>
                      <a:pt x="255" y="417"/>
                    </a:moveTo>
                    <a:lnTo>
                      <a:pt x="255" y="446"/>
                    </a:lnTo>
                    <a:lnTo>
                      <a:pt x="227" y="446"/>
                    </a:lnTo>
                    <a:lnTo>
                      <a:pt x="227" y="417"/>
                    </a:lnTo>
                    <a:lnTo>
                      <a:pt x="227" y="389"/>
                    </a:lnTo>
                    <a:lnTo>
                      <a:pt x="255" y="389"/>
                    </a:lnTo>
                    <a:lnTo>
                      <a:pt x="255" y="417"/>
                    </a:lnTo>
                    <a:close/>
                    <a:moveTo>
                      <a:pt x="198" y="474"/>
                    </a:moveTo>
                    <a:lnTo>
                      <a:pt x="170" y="474"/>
                    </a:lnTo>
                    <a:lnTo>
                      <a:pt x="170" y="446"/>
                    </a:lnTo>
                    <a:lnTo>
                      <a:pt x="198" y="446"/>
                    </a:lnTo>
                    <a:lnTo>
                      <a:pt x="227" y="446"/>
                    </a:lnTo>
                    <a:lnTo>
                      <a:pt x="227" y="474"/>
                    </a:lnTo>
                    <a:lnTo>
                      <a:pt x="198" y="474"/>
                    </a:lnTo>
                    <a:close/>
                    <a:moveTo>
                      <a:pt x="142" y="417"/>
                    </a:moveTo>
                    <a:lnTo>
                      <a:pt x="142" y="389"/>
                    </a:lnTo>
                    <a:lnTo>
                      <a:pt x="170" y="389"/>
                    </a:lnTo>
                    <a:lnTo>
                      <a:pt x="170" y="417"/>
                    </a:lnTo>
                    <a:lnTo>
                      <a:pt x="170" y="446"/>
                    </a:lnTo>
                    <a:lnTo>
                      <a:pt x="142" y="446"/>
                    </a:lnTo>
                    <a:lnTo>
                      <a:pt x="142" y="417"/>
                    </a:lnTo>
                    <a:close/>
                    <a:moveTo>
                      <a:pt x="113" y="360"/>
                    </a:moveTo>
                    <a:lnTo>
                      <a:pt x="113" y="332"/>
                    </a:lnTo>
                    <a:lnTo>
                      <a:pt x="142" y="332"/>
                    </a:lnTo>
                    <a:lnTo>
                      <a:pt x="142" y="360"/>
                    </a:lnTo>
                    <a:lnTo>
                      <a:pt x="142" y="389"/>
                    </a:lnTo>
                    <a:lnTo>
                      <a:pt x="113" y="389"/>
                    </a:lnTo>
                    <a:lnTo>
                      <a:pt x="113" y="360"/>
                    </a:lnTo>
                    <a:close/>
                    <a:moveTo>
                      <a:pt x="56" y="360"/>
                    </a:moveTo>
                    <a:lnTo>
                      <a:pt x="56" y="389"/>
                    </a:lnTo>
                    <a:lnTo>
                      <a:pt x="28" y="389"/>
                    </a:lnTo>
                    <a:lnTo>
                      <a:pt x="28" y="417"/>
                    </a:lnTo>
                    <a:lnTo>
                      <a:pt x="0" y="417"/>
                    </a:lnTo>
                    <a:lnTo>
                      <a:pt x="0" y="0"/>
                    </a:lnTo>
                    <a:lnTo>
                      <a:pt x="28" y="0"/>
                    </a:lnTo>
                    <a:lnTo>
                      <a:pt x="28" y="17"/>
                    </a:lnTo>
                    <a:lnTo>
                      <a:pt x="56" y="17"/>
                    </a:lnTo>
                    <a:lnTo>
                      <a:pt x="56" y="45"/>
                    </a:lnTo>
                    <a:lnTo>
                      <a:pt x="28" y="45"/>
                    </a:lnTo>
                    <a:lnTo>
                      <a:pt x="28" y="360"/>
                    </a:lnTo>
                    <a:lnTo>
                      <a:pt x="56" y="360"/>
                    </a:lnTo>
                    <a:lnTo>
                      <a:pt x="56" y="332"/>
                    </a:lnTo>
                    <a:lnTo>
                      <a:pt x="85" y="332"/>
                    </a:lnTo>
                    <a:lnTo>
                      <a:pt x="85" y="360"/>
                    </a:lnTo>
                    <a:lnTo>
                      <a:pt x="56" y="360"/>
                    </a:lnTo>
                    <a:close/>
                    <a:moveTo>
                      <a:pt x="85" y="74"/>
                    </a:moveTo>
                    <a:lnTo>
                      <a:pt x="56" y="74"/>
                    </a:lnTo>
                    <a:lnTo>
                      <a:pt x="56" y="45"/>
                    </a:lnTo>
                    <a:lnTo>
                      <a:pt x="85" y="45"/>
                    </a:lnTo>
                    <a:lnTo>
                      <a:pt x="85" y="74"/>
                    </a:lnTo>
                    <a:close/>
                    <a:moveTo>
                      <a:pt x="113" y="102"/>
                    </a:moveTo>
                    <a:lnTo>
                      <a:pt x="85" y="102"/>
                    </a:lnTo>
                    <a:lnTo>
                      <a:pt x="85" y="74"/>
                    </a:lnTo>
                    <a:lnTo>
                      <a:pt x="113" y="74"/>
                    </a:lnTo>
                    <a:lnTo>
                      <a:pt x="113" y="102"/>
                    </a:lnTo>
                    <a:close/>
                    <a:moveTo>
                      <a:pt x="85" y="303"/>
                    </a:moveTo>
                    <a:lnTo>
                      <a:pt x="113" y="303"/>
                    </a:lnTo>
                    <a:lnTo>
                      <a:pt x="113" y="332"/>
                    </a:lnTo>
                    <a:lnTo>
                      <a:pt x="85" y="332"/>
                    </a:lnTo>
                    <a:lnTo>
                      <a:pt x="85" y="303"/>
                    </a:lnTo>
                    <a:close/>
                    <a:moveTo>
                      <a:pt x="227" y="218"/>
                    </a:moveTo>
                    <a:lnTo>
                      <a:pt x="255" y="218"/>
                    </a:lnTo>
                    <a:lnTo>
                      <a:pt x="255" y="247"/>
                    </a:lnTo>
                    <a:lnTo>
                      <a:pt x="227" y="247"/>
                    </a:lnTo>
                    <a:lnTo>
                      <a:pt x="227" y="218"/>
                    </a:lnTo>
                    <a:close/>
                    <a:moveTo>
                      <a:pt x="198" y="190"/>
                    </a:moveTo>
                    <a:lnTo>
                      <a:pt x="227" y="190"/>
                    </a:lnTo>
                    <a:lnTo>
                      <a:pt x="227" y="218"/>
                    </a:lnTo>
                    <a:lnTo>
                      <a:pt x="198" y="218"/>
                    </a:lnTo>
                    <a:lnTo>
                      <a:pt x="198" y="190"/>
                    </a:lnTo>
                    <a:close/>
                    <a:moveTo>
                      <a:pt x="170" y="161"/>
                    </a:moveTo>
                    <a:lnTo>
                      <a:pt x="198" y="161"/>
                    </a:lnTo>
                    <a:lnTo>
                      <a:pt x="198" y="190"/>
                    </a:lnTo>
                    <a:lnTo>
                      <a:pt x="170" y="190"/>
                    </a:lnTo>
                    <a:lnTo>
                      <a:pt x="170" y="161"/>
                    </a:lnTo>
                    <a:close/>
                    <a:moveTo>
                      <a:pt x="142" y="133"/>
                    </a:moveTo>
                    <a:lnTo>
                      <a:pt x="113" y="133"/>
                    </a:lnTo>
                    <a:lnTo>
                      <a:pt x="113" y="104"/>
                    </a:lnTo>
                    <a:lnTo>
                      <a:pt x="142" y="104"/>
                    </a:lnTo>
                    <a:lnTo>
                      <a:pt x="142" y="133"/>
                    </a:lnTo>
                    <a:lnTo>
                      <a:pt x="170" y="133"/>
                    </a:lnTo>
                    <a:lnTo>
                      <a:pt x="170" y="161"/>
                    </a:lnTo>
                    <a:lnTo>
                      <a:pt x="142" y="161"/>
                    </a:lnTo>
                    <a:lnTo>
                      <a:pt x="142" y="1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endParaRPr>
              </a:p>
            </p:txBody>
          </p:sp>
          <p:sp>
            <p:nvSpPr>
              <p:cNvPr id="123" name="Freeform 88"/>
              <p:cNvSpPr>
                <a:spLocks noEditPoints="1"/>
              </p:cNvSpPr>
              <p:nvPr/>
            </p:nvSpPr>
            <p:spPr bwMode="auto">
              <a:xfrm rot="18080229">
                <a:off x="4663254" y="-819"/>
                <a:ext cx="593375" cy="567235"/>
              </a:xfrm>
              <a:custGeom>
                <a:avLst/>
                <a:gdLst>
                  <a:gd name="T0" fmla="*/ 348 w 454"/>
                  <a:gd name="T1" fmla="*/ 280 h 434"/>
                  <a:gd name="T2" fmla="*/ 369 w 454"/>
                  <a:gd name="T3" fmla="*/ 434 h 434"/>
                  <a:gd name="T4" fmla="*/ 227 w 454"/>
                  <a:gd name="T5" fmla="*/ 367 h 434"/>
                  <a:gd name="T6" fmla="*/ 85 w 454"/>
                  <a:gd name="T7" fmla="*/ 434 h 434"/>
                  <a:gd name="T8" fmla="*/ 106 w 454"/>
                  <a:gd name="T9" fmla="*/ 280 h 434"/>
                  <a:gd name="T10" fmla="*/ 0 w 454"/>
                  <a:gd name="T11" fmla="*/ 166 h 434"/>
                  <a:gd name="T12" fmla="*/ 151 w 454"/>
                  <a:gd name="T13" fmla="*/ 135 h 434"/>
                  <a:gd name="T14" fmla="*/ 227 w 454"/>
                  <a:gd name="T15" fmla="*/ 0 h 434"/>
                  <a:gd name="T16" fmla="*/ 303 w 454"/>
                  <a:gd name="T17" fmla="*/ 135 h 434"/>
                  <a:gd name="T18" fmla="*/ 454 w 454"/>
                  <a:gd name="T19" fmla="*/ 166 h 434"/>
                  <a:gd name="T20" fmla="*/ 348 w 454"/>
                  <a:gd name="T21" fmla="*/ 280 h 434"/>
                  <a:gd name="T22" fmla="*/ 272 w 454"/>
                  <a:gd name="T23" fmla="*/ 168 h 434"/>
                  <a:gd name="T24" fmla="*/ 227 w 454"/>
                  <a:gd name="T25" fmla="*/ 88 h 434"/>
                  <a:gd name="T26" fmla="*/ 182 w 454"/>
                  <a:gd name="T27" fmla="*/ 168 h 434"/>
                  <a:gd name="T28" fmla="*/ 92 w 454"/>
                  <a:gd name="T29" fmla="*/ 187 h 434"/>
                  <a:gd name="T30" fmla="*/ 154 w 454"/>
                  <a:gd name="T31" fmla="*/ 253 h 434"/>
                  <a:gd name="T32" fmla="*/ 144 w 454"/>
                  <a:gd name="T33" fmla="*/ 346 h 434"/>
                  <a:gd name="T34" fmla="*/ 227 w 454"/>
                  <a:gd name="T35" fmla="*/ 306 h 434"/>
                  <a:gd name="T36" fmla="*/ 310 w 454"/>
                  <a:gd name="T37" fmla="*/ 346 h 434"/>
                  <a:gd name="T38" fmla="*/ 298 w 454"/>
                  <a:gd name="T39" fmla="*/ 253 h 434"/>
                  <a:gd name="T40" fmla="*/ 362 w 454"/>
                  <a:gd name="T41" fmla="*/ 187 h 434"/>
                  <a:gd name="T42" fmla="*/ 272 w 454"/>
                  <a:gd name="T43" fmla="*/ 168 h 4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54" h="434">
                    <a:moveTo>
                      <a:pt x="348" y="280"/>
                    </a:moveTo>
                    <a:lnTo>
                      <a:pt x="369" y="434"/>
                    </a:lnTo>
                    <a:lnTo>
                      <a:pt x="227" y="367"/>
                    </a:lnTo>
                    <a:lnTo>
                      <a:pt x="85" y="434"/>
                    </a:lnTo>
                    <a:lnTo>
                      <a:pt x="106" y="280"/>
                    </a:lnTo>
                    <a:lnTo>
                      <a:pt x="0" y="166"/>
                    </a:lnTo>
                    <a:lnTo>
                      <a:pt x="151" y="135"/>
                    </a:lnTo>
                    <a:lnTo>
                      <a:pt x="227" y="0"/>
                    </a:lnTo>
                    <a:lnTo>
                      <a:pt x="303" y="135"/>
                    </a:lnTo>
                    <a:lnTo>
                      <a:pt x="454" y="166"/>
                    </a:lnTo>
                    <a:lnTo>
                      <a:pt x="348" y="280"/>
                    </a:lnTo>
                    <a:close/>
                    <a:moveTo>
                      <a:pt x="272" y="168"/>
                    </a:moveTo>
                    <a:lnTo>
                      <a:pt x="227" y="88"/>
                    </a:lnTo>
                    <a:lnTo>
                      <a:pt x="182" y="168"/>
                    </a:lnTo>
                    <a:lnTo>
                      <a:pt x="92" y="187"/>
                    </a:lnTo>
                    <a:lnTo>
                      <a:pt x="154" y="253"/>
                    </a:lnTo>
                    <a:lnTo>
                      <a:pt x="144" y="346"/>
                    </a:lnTo>
                    <a:lnTo>
                      <a:pt x="227" y="306"/>
                    </a:lnTo>
                    <a:lnTo>
                      <a:pt x="310" y="346"/>
                    </a:lnTo>
                    <a:lnTo>
                      <a:pt x="298" y="253"/>
                    </a:lnTo>
                    <a:lnTo>
                      <a:pt x="362" y="187"/>
                    </a:lnTo>
                    <a:lnTo>
                      <a:pt x="272" y="16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endParaRPr>
              </a:p>
            </p:txBody>
          </p:sp>
          <p:grpSp>
            <p:nvGrpSpPr>
              <p:cNvPr id="4" name="Group 4"/>
              <p:cNvGrpSpPr>
                <a:grpSpLocks noChangeAspect="1"/>
              </p:cNvGrpSpPr>
              <p:nvPr/>
            </p:nvGrpSpPr>
            <p:grpSpPr bwMode="auto">
              <a:xfrm rot="20193509">
                <a:off x="7265032" y="2023320"/>
                <a:ext cx="542757" cy="1014720"/>
                <a:chOff x="2490" y="1429"/>
                <a:chExt cx="782" cy="1462"/>
              </a:xfrm>
              <a:grpFill/>
            </p:grpSpPr>
            <p:sp>
              <p:nvSpPr>
                <p:cNvPr id="175" name="Freeform 5"/>
                <p:cNvSpPr/>
                <p:nvPr/>
              </p:nvSpPr>
              <p:spPr bwMode="auto">
                <a:xfrm>
                  <a:off x="2652" y="1429"/>
                  <a:ext cx="453" cy="646"/>
                </a:xfrm>
                <a:custGeom>
                  <a:avLst/>
                  <a:gdLst>
                    <a:gd name="T0" fmla="*/ 176 w 190"/>
                    <a:gd name="T1" fmla="*/ 101 h 272"/>
                    <a:gd name="T2" fmla="*/ 178 w 190"/>
                    <a:gd name="T3" fmla="*/ 82 h 272"/>
                    <a:gd name="T4" fmla="*/ 96 w 190"/>
                    <a:gd name="T5" fmla="*/ 0 h 272"/>
                    <a:gd name="T6" fmla="*/ 14 w 190"/>
                    <a:gd name="T7" fmla="*/ 82 h 272"/>
                    <a:gd name="T8" fmla="*/ 17 w 190"/>
                    <a:gd name="T9" fmla="*/ 103 h 272"/>
                    <a:gd name="T10" fmla="*/ 0 w 190"/>
                    <a:gd name="T11" fmla="*/ 272 h 272"/>
                    <a:gd name="T12" fmla="*/ 190 w 190"/>
                    <a:gd name="T13" fmla="*/ 272 h 272"/>
                    <a:gd name="T14" fmla="*/ 176 w 190"/>
                    <a:gd name="T15" fmla="*/ 101 h 2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90" h="272">
                      <a:moveTo>
                        <a:pt x="176" y="101"/>
                      </a:moveTo>
                      <a:cubicBezTo>
                        <a:pt x="177" y="95"/>
                        <a:pt x="178" y="89"/>
                        <a:pt x="178" y="82"/>
                      </a:cubicBezTo>
                      <a:cubicBezTo>
                        <a:pt x="178" y="37"/>
                        <a:pt x="141" y="0"/>
                        <a:pt x="96" y="0"/>
                      </a:cubicBezTo>
                      <a:cubicBezTo>
                        <a:pt x="51" y="0"/>
                        <a:pt x="14" y="37"/>
                        <a:pt x="14" y="82"/>
                      </a:cubicBezTo>
                      <a:cubicBezTo>
                        <a:pt x="14" y="89"/>
                        <a:pt x="15" y="96"/>
                        <a:pt x="17" y="103"/>
                      </a:cubicBezTo>
                      <a:cubicBezTo>
                        <a:pt x="18" y="135"/>
                        <a:pt x="66" y="224"/>
                        <a:pt x="0" y="272"/>
                      </a:cubicBezTo>
                      <a:cubicBezTo>
                        <a:pt x="190" y="272"/>
                        <a:pt x="190" y="272"/>
                        <a:pt x="190" y="272"/>
                      </a:cubicBezTo>
                      <a:cubicBezTo>
                        <a:pt x="118" y="227"/>
                        <a:pt x="174" y="133"/>
                        <a:pt x="176" y="10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10600030101010101" charset="-122"/>
                    <a:ea typeface="等线" panose="02010600030101010101" charset="-122"/>
                    <a:cs typeface="+mn-cs"/>
                  </a:endParaRPr>
                </a:p>
              </p:txBody>
            </p:sp>
            <p:sp>
              <p:nvSpPr>
                <p:cNvPr id="176" name="Freeform 6"/>
                <p:cNvSpPr>
                  <a:spLocks noEditPoints="1"/>
                </p:cNvSpPr>
                <p:nvPr/>
              </p:nvSpPr>
              <p:spPr bwMode="auto">
                <a:xfrm>
                  <a:off x="2490" y="2075"/>
                  <a:ext cx="782" cy="816"/>
                </a:xfrm>
                <a:custGeom>
                  <a:avLst/>
                  <a:gdLst>
                    <a:gd name="T0" fmla="*/ 246 w 328"/>
                    <a:gd name="T1" fmla="*/ 38 h 344"/>
                    <a:gd name="T2" fmla="*/ 301 w 328"/>
                    <a:gd name="T3" fmla="*/ 38 h 344"/>
                    <a:gd name="T4" fmla="*/ 320 w 328"/>
                    <a:gd name="T5" fmla="*/ 19 h 344"/>
                    <a:gd name="T6" fmla="*/ 301 w 328"/>
                    <a:gd name="T7" fmla="*/ 0 h 344"/>
                    <a:gd name="T8" fmla="*/ 258 w 328"/>
                    <a:gd name="T9" fmla="*/ 0 h 344"/>
                    <a:gd name="T10" fmla="*/ 68 w 328"/>
                    <a:gd name="T11" fmla="*/ 0 h 344"/>
                    <a:gd name="T12" fmla="*/ 23 w 328"/>
                    <a:gd name="T13" fmla="*/ 0 h 344"/>
                    <a:gd name="T14" fmla="*/ 4 w 328"/>
                    <a:gd name="T15" fmla="*/ 19 h 344"/>
                    <a:gd name="T16" fmla="*/ 23 w 328"/>
                    <a:gd name="T17" fmla="*/ 38 h 344"/>
                    <a:gd name="T18" fmla="*/ 82 w 328"/>
                    <a:gd name="T19" fmla="*/ 38 h 344"/>
                    <a:gd name="T20" fmla="*/ 0 w 328"/>
                    <a:gd name="T21" fmla="*/ 180 h 344"/>
                    <a:gd name="T22" fmla="*/ 164 w 328"/>
                    <a:gd name="T23" fmla="*/ 344 h 344"/>
                    <a:gd name="T24" fmla="*/ 328 w 328"/>
                    <a:gd name="T25" fmla="*/ 180 h 344"/>
                    <a:gd name="T26" fmla="*/ 246 w 328"/>
                    <a:gd name="T27" fmla="*/ 38 h 344"/>
                    <a:gd name="T28" fmla="*/ 164 w 328"/>
                    <a:gd name="T29" fmla="*/ 305 h 344"/>
                    <a:gd name="T30" fmla="*/ 39 w 328"/>
                    <a:gd name="T31" fmla="*/ 180 h 344"/>
                    <a:gd name="T32" fmla="*/ 164 w 328"/>
                    <a:gd name="T33" fmla="*/ 55 h 344"/>
                    <a:gd name="T34" fmla="*/ 289 w 328"/>
                    <a:gd name="T35" fmla="*/ 180 h 344"/>
                    <a:gd name="T36" fmla="*/ 164 w 328"/>
                    <a:gd name="T37" fmla="*/ 305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328" h="344">
                      <a:moveTo>
                        <a:pt x="246" y="38"/>
                      </a:moveTo>
                      <a:cubicBezTo>
                        <a:pt x="301" y="38"/>
                        <a:pt x="301" y="38"/>
                        <a:pt x="301" y="38"/>
                      </a:cubicBezTo>
                      <a:cubicBezTo>
                        <a:pt x="312" y="38"/>
                        <a:pt x="320" y="29"/>
                        <a:pt x="320" y="19"/>
                      </a:cubicBezTo>
                      <a:cubicBezTo>
                        <a:pt x="320" y="9"/>
                        <a:pt x="312" y="0"/>
                        <a:pt x="301" y="0"/>
                      </a:cubicBezTo>
                      <a:cubicBezTo>
                        <a:pt x="258" y="0"/>
                        <a:pt x="258" y="0"/>
                        <a:pt x="258" y="0"/>
                      </a:cubicBezTo>
                      <a:cubicBezTo>
                        <a:pt x="68" y="0"/>
                        <a:pt x="68" y="0"/>
                        <a:pt x="68" y="0"/>
                      </a:cubicBezTo>
                      <a:cubicBezTo>
                        <a:pt x="23" y="0"/>
                        <a:pt x="23" y="0"/>
                        <a:pt x="23" y="0"/>
                      </a:cubicBezTo>
                      <a:cubicBezTo>
                        <a:pt x="13" y="0"/>
                        <a:pt x="4" y="9"/>
                        <a:pt x="4" y="19"/>
                      </a:cubicBezTo>
                      <a:cubicBezTo>
                        <a:pt x="4" y="29"/>
                        <a:pt x="13" y="38"/>
                        <a:pt x="23" y="38"/>
                      </a:cubicBezTo>
                      <a:cubicBezTo>
                        <a:pt x="82" y="38"/>
                        <a:pt x="82" y="38"/>
                        <a:pt x="82" y="38"/>
                      </a:cubicBezTo>
                      <a:cubicBezTo>
                        <a:pt x="33" y="66"/>
                        <a:pt x="0" y="119"/>
                        <a:pt x="0" y="180"/>
                      </a:cubicBezTo>
                      <a:cubicBezTo>
                        <a:pt x="0" y="271"/>
                        <a:pt x="74" y="344"/>
                        <a:pt x="164" y="344"/>
                      </a:cubicBezTo>
                      <a:cubicBezTo>
                        <a:pt x="255" y="344"/>
                        <a:pt x="328" y="271"/>
                        <a:pt x="328" y="180"/>
                      </a:cubicBezTo>
                      <a:cubicBezTo>
                        <a:pt x="328" y="119"/>
                        <a:pt x="295" y="66"/>
                        <a:pt x="246" y="38"/>
                      </a:cubicBezTo>
                      <a:close/>
                      <a:moveTo>
                        <a:pt x="164" y="305"/>
                      </a:moveTo>
                      <a:cubicBezTo>
                        <a:pt x="95" y="305"/>
                        <a:pt x="39" y="249"/>
                        <a:pt x="39" y="180"/>
                      </a:cubicBezTo>
                      <a:cubicBezTo>
                        <a:pt x="39" y="111"/>
                        <a:pt x="95" y="55"/>
                        <a:pt x="164" y="55"/>
                      </a:cubicBezTo>
                      <a:cubicBezTo>
                        <a:pt x="233" y="55"/>
                        <a:pt x="289" y="111"/>
                        <a:pt x="289" y="180"/>
                      </a:cubicBezTo>
                      <a:cubicBezTo>
                        <a:pt x="289" y="249"/>
                        <a:pt x="233" y="305"/>
                        <a:pt x="164" y="3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10600030101010101" charset="-122"/>
                    <a:ea typeface="等线" panose="02010600030101010101" charset="-122"/>
                    <a:cs typeface="+mn-cs"/>
                  </a:endParaRPr>
                </a:p>
              </p:txBody>
            </p:sp>
          </p:grpSp>
          <p:grpSp>
            <p:nvGrpSpPr>
              <p:cNvPr id="5" name="Group 4"/>
              <p:cNvGrpSpPr>
                <a:grpSpLocks noChangeAspect="1"/>
              </p:cNvGrpSpPr>
              <p:nvPr/>
            </p:nvGrpSpPr>
            <p:grpSpPr bwMode="auto">
              <a:xfrm rot="2112827">
                <a:off x="286634" y="4031032"/>
                <a:ext cx="542757" cy="1014720"/>
                <a:chOff x="2490" y="1429"/>
                <a:chExt cx="782" cy="1462"/>
              </a:xfrm>
              <a:grpFill/>
            </p:grpSpPr>
            <p:sp>
              <p:nvSpPr>
                <p:cNvPr id="173" name="Freeform 5"/>
                <p:cNvSpPr/>
                <p:nvPr/>
              </p:nvSpPr>
              <p:spPr bwMode="auto">
                <a:xfrm>
                  <a:off x="2652" y="1429"/>
                  <a:ext cx="453" cy="646"/>
                </a:xfrm>
                <a:custGeom>
                  <a:avLst/>
                  <a:gdLst>
                    <a:gd name="T0" fmla="*/ 176 w 190"/>
                    <a:gd name="T1" fmla="*/ 101 h 272"/>
                    <a:gd name="T2" fmla="*/ 178 w 190"/>
                    <a:gd name="T3" fmla="*/ 82 h 272"/>
                    <a:gd name="T4" fmla="*/ 96 w 190"/>
                    <a:gd name="T5" fmla="*/ 0 h 272"/>
                    <a:gd name="T6" fmla="*/ 14 w 190"/>
                    <a:gd name="T7" fmla="*/ 82 h 272"/>
                    <a:gd name="T8" fmla="*/ 17 w 190"/>
                    <a:gd name="T9" fmla="*/ 103 h 272"/>
                    <a:gd name="T10" fmla="*/ 0 w 190"/>
                    <a:gd name="T11" fmla="*/ 272 h 272"/>
                    <a:gd name="T12" fmla="*/ 190 w 190"/>
                    <a:gd name="T13" fmla="*/ 272 h 272"/>
                    <a:gd name="T14" fmla="*/ 176 w 190"/>
                    <a:gd name="T15" fmla="*/ 101 h 2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90" h="272">
                      <a:moveTo>
                        <a:pt x="176" y="101"/>
                      </a:moveTo>
                      <a:cubicBezTo>
                        <a:pt x="177" y="95"/>
                        <a:pt x="178" y="89"/>
                        <a:pt x="178" y="82"/>
                      </a:cubicBezTo>
                      <a:cubicBezTo>
                        <a:pt x="178" y="37"/>
                        <a:pt x="141" y="0"/>
                        <a:pt x="96" y="0"/>
                      </a:cubicBezTo>
                      <a:cubicBezTo>
                        <a:pt x="51" y="0"/>
                        <a:pt x="14" y="37"/>
                        <a:pt x="14" y="82"/>
                      </a:cubicBezTo>
                      <a:cubicBezTo>
                        <a:pt x="14" y="89"/>
                        <a:pt x="15" y="96"/>
                        <a:pt x="17" y="103"/>
                      </a:cubicBezTo>
                      <a:cubicBezTo>
                        <a:pt x="18" y="135"/>
                        <a:pt x="66" y="224"/>
                        <a:pt x="0" y="272"/>
                      </a:cubicBezTo>
                      <a:cubicBezTo>
                        <a:pt x="190" y="272"/>
                        <a:pt x="190" y="272"/>
                        <a:pt x="190" y="272"/>
                      </a:cubicBezTo>
                      <a:cubicBezTo>
                        <a:pt x="118" y="227"/>
                        <a:pt x="174" y="133"/>
                        <a:pt x="176" y="10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10600030101010101" charset="-122"/>
                    <a:ea typeface="等线" panose="02010600030101010101" charset="-122"/>
                    <a:cs typeface="+mn-cs"/>
                  </a:endParaRPr>
                </a:p>
              </p:txBody>
            </p:sp>
            <p:sp>
              <p:nvSpPr>
                <p:cNvPr id="174" name="Freeform 6"/>
                <p:cNvSpPr>
                  <a:spLocks noEditPoints="1"/>
                </p:cNvSpPr>
                <p:nvPr/>
              </p:nvSpPr>
              <p:spPr bwMode="auto">
                <a:xfrm>
                  <a:off x="2490" y="2075"/>
                  <a:ext cx="782" cy="816"/>
                </a:xfrm>
                <a:custGeom>
                  <a:avLst/>
                  <a:gdLst>
                    <a:gd name="T0" fmla="*/ 246 w 328"/>
                    <a:gd name="T1" fmla="*/ 38 h 344"/>
                    <a:gd name="T2" fmla="*/ 301 w 328"/>
                    <a:gd name="T3" fmla="*/ 38 h 344"/>
                    <a:gd name="T4" fmla="*/ 320 w 328"/>
                    <a:gd name="T5" fmla="*/ 19 h 344"/>
                    <a:gd name="T6" fmla="*/ 301 w 328"/>
                    <a:gd name="T7" fmla="*/ 0 h 344"/>
                    <a:gd name="T8" fmla="*/ 258 w 328"/>
                    <a:gd name="T9" fmla="*/ 0 h 344"/>
                    <a:gd name="T10" fmla="*/ 68 w 328"/>
                    <a:gd name="T11" fmla="*/ 0 h 344"/>
                    <a:gd name="T12" fmla="*/ 23 w 328"/>
                    <a:gd name="T13" fmla="*/ 0 h 344"/>
                    <a:gd name="T14" fmla="*/ 4 w 328"/>
                    <a:gd name="T15" fmla="*/ 19 h 344"/>
                    <a:gd name="T16" fmla="*/ 23 w 328"/>
                    <a:gd name="T17" fmla="*/ 38 h 344"/>
                    <a:gd name="T18" fmla="*/ 82 w 328"/>
                    <a:gd name="T19" fmla="*/ 38 h 344"/>
                    <a:gd name="T20" fmla="*/ 0 w 328"/>
                    <a:gd name="T21" fmla="*/ 180 h 344"/>
                    <a:gd name="T22" fmla="*/ 164 w 328"/>
                    <a:gd name="T23" fmla="*/ 344 h 344"/>
                    <a:gd name="T24" fmla="*/ 328 w 328"/>
                    <a:gd name="T25" fmla="*/ 180 h 344"/>
                    <a:gd name="T26" fmla="*/ 246 w 328"/>
                    <a:gd name="T27" fmla="*/ 38 h 344"/>
                    <a:gd name="T28" fmla="*/ 164 w 328"/>
                    <a:gd name="T29" fmla="*/ 305 h 344"/>
                    <a:gd name="T30" fmla="*/ 39 w 328"/>
                    <a:gd name="T31" fmla="*/ 180 h 344"/>
                    <a:gd name="T32" fmla="*/ 164 w 328"/>
                    <a:gd name="T33" fmla="*/ 55 h 344"/>
                    <a:gd name="T34" fmla="*/ 289 w 328"/>
                    <a:gd name="T35" fmla="*/ 180 h 344"/>
                    <a:gd name="T36" fmla="*/ 164 w 328"/>
                    <a:gd name="T37" fmla="*/ 305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328" h="344">
                      <a:moveTo>
                        <a:pt x="246" y="38"/>
                      </a:moveTo>
                      <a:cubicBezTo>
                        <a:pt x="301" y="38"/>
                        <a:pt x="301" y="38"/>
                        <a:pt x="301" y="38"/>
                      </a:cubicBezTo>
                      <a:cubicBezTo>
                        <a:pt x="312" y="38"/>
                        <a:pt x="320" y="29"/>
                        <a:pt x="320" y="19"/>
                      </a:cubicBezTo>
                      <a:cubicBezTo>
                        <a:pt x="320" y="9"/>
                        <a:pt x="312" y="0"/>
                        <a:pt x="301" y="0"/>
                      </a:cubicBezTo>
                      <a:cubicBezTo>
                        <a:pt x="258" y="0"/>
                        <a:pt x="258" y="0"/>
                        <a:pt x="258" y="0"/>
                      </a:cubicBezTo>
                      <a:cubicBezTo>
                        <a:pt x="68" y="0"/>
                        <a:pt x="68" y="0"/>
                        <a:pt x="68" y="0"/>
                      </a:cubicBezTo>
                      <a:cubicBezTo>
                        <a:pt x="23" y="0"/>
                        <a:pt x="23" y="0"/>
                        <a:pt x="23" y="0"/>
                      </a:cubicBezTo>
                      <a:cubicBezTo>
                        <a:pt x="13" y="0"/>
                        <a:pt x="4" y="9"/>
                        <a:pt x="4" y="19"/>
                      </a:cubicBezTo>
                      <a:cubicBezTo>
                        <a:pt x="4" y="29"/>
                        <a:pt x="13" y="38"/>
                        <a:pt x="23" y="38"/>
                      </a:cubicBezTo>
                      <a:cubicBezTo>
                        <a:pt x="82" y="38"/>
                        <a:pt x="82" y="38"/>
                        <a:pt x="82" y="38"/>
                      </a:cubicBezTo>
                      <a:cubicBezTo>
                        <a:pt x="33" y="66"/>
                        <a:pt x="0" y="119"/>
                        <a:pt x="0" y="180"/>
                      </a:cubicBezTo>
                      <a:cubicBezTo>
                        <a:pt x="0" y="271"/>
                        <a:pt x="74" y="344"/>
                        <a:pt x="164" y="344"/>
                      </a:cubicBezTo>
                      <a:cubicBezTo>
                        <a:pt x="255" y="344"/>
                        <a:pt x="328" y="271"/>
                        <a:pt x="328" y="180"/>
                      </a:cubicBezTo>
                      <a:cubicBezTo>
                        <a:pt x="328" y="119"/>
                        <a:pt x="295" y="66"/>
                        <a:pt x="246" y="38"/>
                      </a:cubicBezTo>
                      <a:close/>
                      <a:moveTo>
                        <a:pt x="164" y="305"/>
                      </a:moveTo>
                      <a:cubicBezTo>
                        <a:pt x="95" y="305"/>
                        <a:pt x="39" y="249"/>
                        <a:pt x="39" y="180"/>
                      </a:cubicBezTo>
                      <a:cubicBezTo>
                        <a:pt x="39" y="111"/>
                        <a:pt x="95" y="55"/>
                        <a:pt x="164" y="55"/>
                      </a:cubicBezTo>
                      <a:cubicBezTo>
                        <a:pt x="233" y="55"/>
                        <a:pt x="289" y="111"/>
                        <a:pt x="289" y="180"/>
                      </a:cubicBezTo>
                      <a:cubicBezTo>
                        <a:pt x="289" y="249"/>
                        <a:pt x="233" y="305"/>
                        <a:pt x="164" y="3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10600030101010101" charset="-122"/>
                    <a:ea typeface="等线" panose="02010600030101010101" charset="-122"/>
                    <a:cs typeface="+mn-cs"/>
                  </a:endParaRPr>
                </a:p>
              </p:txBody>
            </p:sp>
          </p:grpSp>
          <p:grpSp>
            <p:nvGrpSpPr>
              <p:cNvPr id="6" name="组合 119"/>
              <p:cNvGrpSpPr/>
              <p:nvPr/>
            </p:nvGrpSpPr>
            <p:grpSpPr>
              <a:xfrm rot="1865034">
                <a:off x="3108339" y="2625332"/>
                <a:ext cx="430997" cy="1230792"/>
                <a:chOff x="9469654" y="2159644"/>
                <a:chExt cx="752475" cy="2148831"/>
              </a:xfrm>
              <a:grpFill/>
            </p:grpSpPr>
            <p:sp>
              <p:nvSpPr>
                <p:cNvPr id="170" name="Freeform 11"/>
                <p:cNvSpPr/>
                <p:nvPr/>
              </p:nvSpPr>
              <p:spPr bwMode="auto">
                <a:xfrm>
                  <a:off x="9469654" y="2954337"/>
                  <a:ext cx="752475" cy="1354138"/>
                </a:xfrm>
                <a:custGeom>
                  <a:avLst/>
                  <a:gdLst>
                    <a:gd name="T0" fmla="*/ 166 w 198"/>
                    <a:gd name="T1" fmla="*/ 0 h 359"/>
                    <a:gd name="T2" fmla="*/ 31 w 198"/>
                    <a:gd name="T3" fmla="*/ 0 h 359"/>
                    <a:gd name="T4" fmla="*/ 0 w 198"/>
                    <a:gd name="T5" fmla="*/ 31 h 359"/>
                    <a:gd name="T6" fmla="*/ 0 w 198"/>
                    <a:gd name="T7" fmla="*/ 31 h 359"/>
                    <a:gd name="T8" fmla="*/ 0 w 198"/>
                    <a:gd name="T9" fmla="*/ 32 h 359"/>
                    <a:gd name="T10" fmla="*/ 0 w 198"/>
                    <a:gd name="T11" fmla="*/ 323 h 359"/>
                    <a:gd name="T12" fmla="*/ 1 w 198"/>
                    <a:gd name="T13" fmla="*/ 323 h 359"/>
                    <a:gd name="T14" fmla="*/ 0 w 198"/>
                    <a:gd name="T15" fmla="*/ 327 h 359"/>
                    <a:gd name="T16" fmla="*/ 0 w 198"/>
                    <a:gd name="T17" fmla="*/ 328 h 359"/>
                    <a:gd name="T18" fmla="*/ 31 w 198"/>
                    <a:gd name="T19" fmla="*/ 359 h 359"/>
                    <a:gd name="T20" fmla="*/ 167 w 198"/>
                    <a:gd name="T21" fmla="*/ 359 h 359"/>
                    <a:gd name="T22" fmla="*/ 198 w 198"/>
                    <a:gd name="T23" fmla="*/ 328 h 359"/>
                    <a:gd name="T24" fmla="*/ 198 w 198"/>
                    <a:gd name="T25" fmla="*/ 327 h 359"/>
                    <a:gd name="T26" fmla="*/ 198 w 198"/>
                    <a:gd name="T27" fmla="*/ 323 h 359"/>
                    <a:gd name="T28" fmla="*/ 198 w 198"/>
                    <a:gd name="T29" fmla="*/ 323 h 359"/>
                    <a:gd name="T30" fmla="*/ 197 w 198"/>
                    <a:gd name="T31" fmla="*/ 32 h 359"/>
                    <a:gd name="T32" fmla="*/ 197 w 198"/>
                    <a:gd name="T33" fmla="*/ 31 h 359"/>
                    <a:gd name="T34" fmla="*/ 197 w 198"/>
                    <a:gd name="T35" fmla="*/ 30 h 359"/>
                    <a:gd name="T36" fmla="*/ 166 w 198"/>
                    <a:gd name="T37" fmla="*/ 0 h 3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98" h="359">
                      <a:moveTo>
                        <a:pt x="166" y="0"/>
                      </a:moveTo>
                      <a:cubicBezTo>
                        <a:pt x="31" y="0"/>
                        <a:pt x="31" y="0"/>
                        <a:pt x="31" y="0"/>
                      </a:cubicBezTo>
                      <a:cubicBezTo>
                        <a:pt x="14" y="0"/>
                        <a:pt x="0" y="14"/>
                        <a:pt x="0" y="31"/>
                      </a:cubicBezTo>
                      <a:cubicBezTo>
                        <a:pt x="0" y="31"/>
                        <a:pt x="0" y="31"/>
                        <a:pt x="0" y="31"/>
                      </a:cubicBezTo>
                      <a:cubicBezTo>
                        <a:pt x="0" y="32"/>
                        <a:pt x="0" y="32"/>
                        <a:pt x="0" y="32"/>
                      </a:cubicBezTo>
                      <a:cubicBezTo>
                        <a:pt x="0" y="323"/>
                        <a:pt x="0" y="323"/>
                        <a:pt x="0" y="323"/>
                      </a:cubicBezTo>
                      <a:cubicBezTo>
                        <a:pt x="1" y="323"/>
                        <a:pt x="1" y="323"/>
                        <a:pt x="1" y="323"/>
                      </a:cubicBezTo>
                      <a:cubicBezTo>
                        <a:pt x="0" y="324"/>
                        <a:pt x="0" y="326"/>
                        <a:pt x="0" y="327"/>
                      </a:cubicBezTo>
                      <a:cubicBezTo>
                        <a:pt x="0" y="328"/>
                        <a:pt x="0" y="328"/>
                        <a:pt x="0" y="328"/>
                      </a:cubicBezTo>
                      <a:cubicBezTo>
                        <a:pt x="0" y="345"/>
                        <a:pt x="14" y="359"/>
                        <a:pt x="31" y="359"/>
                      </a:cubicBezTo>
                      <a:cubicBezTo>
                        <a:pt x="167" y="359"/>
                        <a:pt x="167" y="359"/>
                        <a:pt x="167" y="359"/>
                      </a:cubicBezTo>
                      <a:cubicBezTo>
                        <a:pt x="184" y="359"/>
                        <a:pt x="198" y="345"/>
                        <a:pt x="198" y="328"/>
                      </a:cubicBezTo>
                      <a:cubicBezTo>
                        <a:pt x="198" y="327"/>
                        <a:pt x="198" y="327"/>
                        <a:pt x="198" y="327"/>
                      </a:cubicBezTo>
                      <a:cubicBezTo>
                        <a:pt x="198" y="325"/>
                        <a:pt x="198" y="324"/>
                        <a:pt x="198" y="323"/>
                      </a:cubicBezTo>
                      <a:cubicBezTo>
                        <a:pt x="198" y="323"/>
                        <a:pt x="198" y="323"/>
                        <a:pt x="198" y="323"/>
                      </a:cubicBezTo>
                      <a:cubicBezTo>
                        <a:pt x="197" y="32"/>
                        <a:pt x="197" y="32"/>
                        <a:pt x="197" y="32"/>
                      </a:cubicBezTo>
                      <a:cubicBezTo>
                        <a:pt x="197" y="31"/>
                        <a:pt x="197" y="31"/>
                        <a:pt x="197" y="31"/>
                      </a:cubicBezTo>
                      <a:cubicBezTo>
                        <a:pt x="197" y="30"/>
                        <a:pt x="197" y="30"/>
                        <a:pt x="197" y="30"/>
                      </a:cubicBezTo>
                      <a:cubicBezTo>
                        <a:pt x="197" y="13"/>
                        <a:pt x="183" y="0"/>
                        <a:pt x="166" y="0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10600030101010101" charset="-122"/>
                    <a:ea typeface="等线" panose="02010600030101010101" charset="-122"/>
                    <a:cs typeface="+mn-cs"/>
                  </a:endParaRPr>
                </a:p>
              </p:txBody>
            </p:sp>
            <p:sp>
              <p:nvSpPr>
                <p:cNvPr id="171" name="Freeform 14"/>
                <p:cNvSpPr/>
                <p:nvPr/>
              </p:nvSpPr>
              <p:spPr bwMode="auto">
                <a:xfrm>
                  <a:off x="9502992" y="2710497"/>
                  <a:ext cx="681038" cy="217488"/>
                </a:xfrm>
                <a:custGeom>
                  <a:avLst/>
                  <a:gdLst>
                    <a:gd name="T0" fmla="*/ 179 w 179"/>
                    <a:gd name="T1" fmla="*/ 30 h 58"/>
                    <a:gd name="T2" fmla="*/ 151 w 179"/>
                    <a:gd name="T3" fmla="*/ 58 h 58"/>
                    <a:gd name="T4" fmla="*/ 28 w 179"/>
                    <a:gd name="T5" fmla="*/ 58 h 58"/>
                    <a:gd name="T6" fmla="*/ 0 w 179"/>
                    <a:gd name="T7" fmla="*/ 30 h 58"/>
                    <a:gd name="T8" fmla="*/ 0 w 179"/>
                    <a:gd name="T9" fmla="*/ 28 h 58"/>
                    <a:gd name="T10" fmla="*/ 28 w 179"/>
                    <a:gd name="T11" fmla="*/ 0 h 58"/>
                    <a:gd name="T12" fmla="*/ 151 w 179"/>
                    <a:gd name="T13" fmla="*/ 0 h 58"/>
                    <a:gd name="T14" fmla="*/ 179 w 179"/>
                    <a:gd name="T15" fmla="*/ 28 h 58"/>
                    <a:gd name="T16" fmla="*/ 179 w 179"/>
                    <a:gd name="T17" fmla="*/ 30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79" h="58">
                      <a:moveTo>
                        <a:pt x="179" y="30"/>
                      </a:moveTo>
                      <a:cubicBezTo>
                        <a:pt x="179" y="46"/>
                        <a:pt x="167" y="58"/>
                        <a:pt x="151" y="58"/>
                      </a:cubicBezTo>
                      <a:cubicBezTo>
                        <a:pt x="28" y="58"/>
                        <a:pt x="28" y="58"/>
                        <a:pt x="28" y="58"/>
                      </a:cubicBezTo>
                      <a:cubicBezTo>
                        <a:pt x="12" y="58"/>
                        <a:pt x="0" y="46"/>
                        <a:pt x="0" y="30"/>
                      </a:cubicBezTo>
                      <a:cubicBezTo>
                        <a:pt x="0" y="28"/>
                        <a:pt x="0" y="28"/>
                        <a:pt x="0" y="28"/>
                      </a:cubicBezTo>
                      <a:cubicBezTo>
                        <a:pt x="0" y="13"/>
                        <a:pt x="12" y="0"/>
                        <a:pt x="28" y="0"/>
                      </a:cubicBezTo>
                      <a:cubicBezTo>
                        <a:pt x="151" y="0"/>
                        <a:pt x="151" y="0"/>
                        <a:pt x="151" y="0"/>
                      </a:cubicBezTo>
                      <a:cubicBezTo>
                        <a:pt x="167" y="0"/>
                        <a:pt x="179" y="12"/>
                        <a:pt x="179" y="28"/>
                      </a:cubicBezTo>
                      <a:lnTo>
                        <a:pt x="179" y="3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10600030101010101" charset="-122"/>
                    <a:ea typeface="等线" panose="02010600030101010101" charset="-122"/>
                    <a:cs typeface="+mn-cs"/>
                  </a:endParaRPr>
                </a:p>
              </p:txBody>
            </p:sp>
            <p:sp>
              <p:nvSpPr>
                <p:cNvPr id="172" name="任意多边形 171"/>
                <p:cNvSpPr/>
                <p:nvPr/>
              </p:nvSpPr>
              <p:spPr>
                <a:xfrm>
                  <a:off x="9552205" y="2159644"/>
                  <a:ext cx="563563" cy="517625"/>
                </a:xfrm>
                <a:custGeom>
                  <a:avLst/>
                  <a:gdLst>
                    <a:gd name="connsiteX0" fmla="*/ 289397 w 563563"/>
                    <a:gd name="connsiteY0" fmla="*/ 0 h 517625"/>
                    <a:gd name="connsiteX1" fmla="*/ 392209 w 563563"/>
                    <a:gd name="connsiteY1" fmla="*/ 101862 h 517625"/>
                    <a:gd name="connsiteX2" fmla="*/ 392209 w 563563"/>
                    <a:gd name="connsiteY2" fmla="*/ 252767 h 517625"/>
                    <a:gd name="connsiteX3" fmla="*/ 498829 w 563563"/>
                    <a:gd name="connsiteY3" fmla="*/ 328220 h 517625"/>
                    <a:gd name="connsiteX4" fmla="*/ 563563 w 563563"/>
                    <a:gd name="connsiteY4" fmla="*/ 422537 h 517625"/>
                    <a:gd name="connsiteX5" fmla="*/ 563563 w 563563"/>
                    <a:gd name="connsiteY5" fmla="*/ 500886 h 517625"/>
                    <a:gd name="connsiteX6" fmla="*/ 563563 w 563563"/>
                    <a:gd name="connsiteY6" fmla="*/ 517625 h 517625"/>
                    <a:gd name="connsiteX7" fmla="*/ 0 w 563563"/>
                    <a:gd name="connsiteY7" fmla="*/ 517625 h 517625"/>
                    <a:gd name="connsiteX8" fmla="*/ 0 w 563563"/>
                    <a:gd name="connsiteY8" fmla="*/ 513787 h 517625"/>
                    <a:gd name="connsiteX9" fmla="*/ 0 w 563563"/>
                    <a:gd name="connsiteY9" fmla="*/ 422537 h 517625"/>
                    <a:gd name="connsiteX10" fmla="*/ 64734 w 563563"/>
                    <a:gd name="connsiteY10" fmla="*/ 328220 h 517625"/>
                    <a:gd name="connsiteX11" fmla="*/ 186585 w 563563"/>
                    <a:gd name="connsiteY11" fmla="*/ 252767 h 517625"/>
                    <a:gd name="connsiteX12" fmla="*/ 186585 w 563563"/>
                    <a:gd name="connsiteY12" fmla="*/ 101862 h 517625"/>
                    <a:gd name="connsiteX13" fmla="*/ 289397 w 563563"/>
                    <a:gd name="connsiteY13" fmla="*/ 0 h 517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563563" h="517625">
                      <a:moveTo>
                        <a:pt x="289397" y="0"/>
                      </a:moveTo>
                      <a:cubicBezTo>
                        <a:pt x="346515" y="0"/>
                        <a:pt x="392209" y="45272"/>
                        <a:pt x="392209" y="101862"/>
                      </a:cubicBezTo>
                      <a:cubicBezTo>
                        <a:pt x="392209" y="101862"/>
                        <a:pt x="392209" y="101862"/>
                        <a:pt x="392209" y="252767"/>
                      </a:cubicBezTo>
                      <a:cubicBezTo>
                        <a:pt x="392209" y="252767"/>
                        <a:pt x="445519" y="279176"/>
                        <a:pt x="498829" y="328220"/>
                      </a:cubicBezTo>
                      <a:cubicBezTo>
                        <a:pt x="552139" y="377265"/>
                        <a:pt x="563563" y="422537"/>
                        <a:pt x="563563" y="422537"/>
                      </a:cubicBezTo>
                      <a:cubicBezTo>
                        <a:pt x="563563" y="422537"/>
                        <a:pt x="563563" y="422537"/>
                        <a:pt x="563563" y="500886"/>
                      </a:cubicBezTo>
                      <a:lnTo>
                        <a:pt x="563563" y="517625"/>
                      </a:lnTo>
                      <a:lnTo>
                        <a:pt x="0" y="517625"/>
                      </a:lnTo>
                      <a:lnTo>
                        <a:pt x="0" y="513787"/>
                      </a:lnTo>
                      <a:cubicBezTo>
                        <a:pt x="0" y="496103"/>
                        <a:pt x="0" y="467808"/>
                        <a:pt x="0" y="422537"/>
                      </a:cubicBezTo>
                      <a:cubicBezTo>
                        <a:pt x="0" y="422537"/>
                        <a:pt x="11424" y="377265"/>
                        <a:pt x="64734" y="328220"/>
                      </a:cubicBezTo>
                      <a:cubicBezTo>
                        <a:pt x="118044" y="279176"/>
                        <a:pt x="186585" y="252767"/>
                        <a:pt x="186585" y="252767"/>
                      </a:cubicBezTo>
                      <a:cubicBezTo>
                        <a:pt x="186585" y="252767"/>
                        <a:pt x="186585" y="252767"/>
                        <a:pt x="186585" y="101862"/>
                      </a:cubicBezTo>
                      <a:cubicBezTo>
                        <a:pt x="186585" y="45272"/>
                        <a:pt x="232279" y="0"/>
                        <a:pt x="289397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10600030101010101" charset="-122"/>
                    <a:ea typeface="微软雅黑" panose="020B0503020204020204" charset="-122"/>
                    <a:cs typeface="+mn-cs"/>
                  </a:endParaRPr>
                </a:p>
              </p:txBody>
            </p:sp>
          </p:grpSp>
          <p:grpSp>
            <p:nvGrpSpPr>
              <p:cNvPr id="7" name="组合 120"/>
              <p:cNvGrpSpPr/>
              <p:nvPr/>
            </p:nvGrpSpPr>
            <p:grpSpPr>
              <a:xfrm rot="14625855">
                <a:off x="6789778" y="3980181"/>
                <a:ext cx="428290" cy="1223063"/>
                <a:chOff x="9469654" y="2159644"/>
                <a:chExt cx="752475" cy="2148831"/>
              </a:xfrm>
              <a:grpFill/>
            </p:grpSpPr>
            <p:sp>
              <p:nvSpPr>
                <p:cNvPr id="167" name="Freeform 11"/>
                <p:cNvSpPr/>
                <p:nvPr/>
              </p:nvSpPr>
              <p:spPr bwMode="auto">
                <a:xfrm>
                  <a:off x="9469654" y="2954337"/>
                  <a:ext cx="752475" cy="1354138"/>
                </a:xfrm>
                <a:custGeom>
                  <a:avLst/>
                  <a:gdLst>
                    <a:gd name="T0" fmla="*/ 166 w 198"/>
                    <a:gd name="T1" fmla="*/ 0 h 359"/>
                    <a:gd name="T2" fmla="*/ 31 w 198"/>
                    <a:gd name="T3" fmla="*/ 0 h 359"/>
                    <a:gd name="T4" fmla="*/ 0 w 198"/>
                    <a:gd name="T5" fmla="*/ 31 h 359"/>
                    <a:gd name="T6" fmla="*/ 0 w 198"/>
                    <a:gd name="T7" fmla="*/ 31 h 359"/>
                    <a:gd name="T8" fmla="*/ 0 w 198"/>
                    <a:gd name="T9" fmla="*/ 32 h 359"/>
                    <a:gd name="T10" fmla="*/ 0 w 198"/>
                    <a:gd name="T11" fmla="*/ 323 h 359"/>
                    <a:gd name="T12" fmla="*/ 1 w 198"/>
                    <a:gd name="T13" fmla="*/ 323 h 359"/>
                    <a:gd name="T14" fmla="*/ 0 w 198"/>
                    <a:gd name="T15" fmla="*/ 327 h 359"/>
                    <a:gd name="T16" fmla="*/ 0 w 198"/>
                    <a:gd name="T17" fmla="*/ 328 h 359"/>
                    <a:gd name="T18" fmla="*/ 31 w 198"/>
                    <a:gd name="T19" fmla="*/ 359 h 359"/>
                    <a:gd name="T20" fmla="*/ 167 w 198"/>
                    <a:gd name="T21" fmla="*/ 359 h 359"/>
                    <a:gd name="T22" fmla="*/ 198 w 198"/>
                    <a:gd name="T23" fmla="*/ 328 h 359"/>
                    <a:gd name="T24" fmla="*/ 198 w 198"/>
                    <a:gd name="T25" fmla="*/ 327 h 359"/>
                    <a:gd name="T26" fmla="*/ 198 w 198"/>
                    <a:gd name="T27" fmla="*/ 323 h 359"/>
                    <a:gd name="T28" fmla="*/ 198 w 198"/>
                    <a:gd name="T29" fmla="*/ 323 h 359"/>
                    <a:gd name="T30" fmla="*/ 197 w 198"/>
                    <a:gd name="T31" fmla="*/ 32 h 359"/>
                    <a:gd name="T32" fmla="*/ 197 w 198"/>
                    <a:gd name="T33" fmla="*/ 31 h 359"/>
                    <a:gd name="T34" fmla="*/ 197 w 198"/>
                    <a:gd name="T35" fmla="*/ 30 h 359"/>
                    <a:gd name="T36" fmla="*/ 166 w 198"/>
                    <a:gd name="T37" fmla="*/ 0 h 3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98" h="359">
                      <a:moveTo>
                        <a:pt x="166" y="0"/>
                      </a:moveTo>
                      <a:cubicBezTo>
                        <a:pt x="31" y="0"/>
                        <a:pt x="31" y="0"/>
                        <a:pt x="31" y="0"/>
                      </a:cubicBezTo>
                      <a:cubicBezTo>
                        <a:pt x="14" y="0"/>
                        <a:pt x="0" y="14"/>
                        <a:pt x="0" y="31"/>
                      </a:cubicBezTo>
                      <a:cubicBezTo>
                        <a:pt x="0" y="31"/>
                        <a:pt x="0" y="31"/>
                        <a:pt x="0" y="31"/>
                      </a:cubicBezTo>
                      <a:cubicBezTo>
                        <a:pt x="0" y="32"/>
                        <a:pt x="0" y="32"/>
                        <a:pt x="0" y="32"/>
                      </a:cubicBezTo>
                      <a:cubicBezTo>
                        <a:pt x="0" y="323"/>
                        <a:pt x="0" y="323"/>
                        <a:pt x="0" y="323"/>
                      </a:cubicBezTo>
                      <a:cubicBezTo>
                        <a:pt x="1" y="323"/>
                        <a:pt x="1" y="323"/>
                        <a:pt x="1" y="323"/>
                      </a:cubicBezTo>
                      <a:cubicBezTo>
                        <a:pt x="0" y="324"/>
                        <a:pt x="0" y="326"/>
                        <a:pt x="0" y="327"/>
                      </a:cubicBezTo>
                      <a:cubicBezTo>
                        <a:pt x="0" y="328"/>
                        <a:pt x="0" y="328"/>
                        <a:pt x="0" y="328"/>
                      </a:cubicBezTo>
                      <a:cubicBezTo>
                        <a:pt x="0" y="345"/>
                        <a:pt x="14" y="359"/>
                        <a:pt x="31" y="359"/>
                      </a:cubicBezTo>
                      <a:cubicBezTo>
                        <a:pt x="167" y="359"/>
                        <a:pt x="167" y="359"/>
                        <a:pt x="167" y="359"/>
                      </a:cubicBezTo>
                      <a:cubicBezTo>
                        <a:pt x="184" y="359"/>
                        <a:pt x="198" y="345"/>
                        <a:pt x="198" y="328"/>
                      </a:cubicBezTo>
                      <a:cubicBezTo>
                        <a:pt x="198" y="327"/>
                        <a:pt x="198" y="327"/>
                        <a:pt x="198" y="327"/>
                      </a:cubicBezTo>
                      <a:cubicBezTo>
                        <a:pt x="198" y="325"/>
                        <a:pt x="198" y="324"/>
                        <a:pt x="198" y="323"/>
                      </a:cubicBezTo>
                      <a:cubicBezTo>
                        <a:pt x="198" y="323"/>
                        <a:pt x="198" y="323"/>
                        <a:pt x="198" y="323"/>
                      </a:cubicBezTo>
                      <a:cubicBezTo>
                        <a:pt x="197" y="32"/>
                        <a:pt x="197" y="32"/>
                        <a:pt x="197" y="32"/>
                      </a:cubicBezTo>
                      <a:cubicBezTo>
                        <a:pt x="197" y="31"/>
                        <a:pt x="197" y="31"/>
                        <a:pt x="197" y="31"/>
                      </a:cubicBezTo>
                      <a:cubicBezTo>
                        <a:pt x="197" y="30"/>
                        <a:pt x="197" y="30"/>
                        <a:pt x="197" y="30"/>
                      </a:cubicBezTo>
                      <a:cubicBezTo>
                        <a:pt x="197" y="13"/>
                        <a:pt x="183" y="0"/>
                        <a:pt x="166" y="0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10600030101010101" charset="-122"/>
                    <a:ea typeface="等线" panose="02010600030101010101" charset="-122"/>
                    <a:cs typeface="+mn-cs"/>
                  </a:endParaRPr>
                </a:p>
              </p:txBody>
            </p:sp>
            <p:sp>
              <p:nvSpPr>
                <p:cNvPr id="168" name="Freeform 14"/>
                <p:cNvSpPr/>
                <p:nvPr/>
              </p:nvSpPr>
              <p:spPr bwMode="auto">
                <a:xfrm>
                  <a:off x="9502992" y="2710497"/>
                  <a:ext cx="681038" cy="217488"/>
                </a:xfrm>
                <a:custGeom>
                  <a:avLst/>
                  <a:gdLst>
                    <a:gd name="T0" fmla="*/ 179 w 179"/>
                    <a:gd name="T1" fmla="*/ 30 h 58"/>
                    <a:gd name="T2" fmla="*/ 151 w 179"/>
                    <a:gd name="T3" fmla="*/ 58 h 58"/>
                    <a:gd name="T4" fmla="*/ 28 w 179"/>
                    <a:gd name="T5" fmla="*/ 58 h 58"/>
                    <a:gd name="T6" fmla="*/ 0 w 179"/>
                    <a:gd name="T7" fmla="*/ 30 h 58"/>
                    <a:gd name="T8" fmla="*/ 0 w 179"/>
                    <a:gd name="T9" fmla="*/ 28 h 58"/>
                    <a:gd name="T10" fmla="*/ 28 w 179"/>
                    <a:gd name="T11" fmla="*/ 0 h 58"/>
                    <a:gd name="T12" fmla="*/ 151 w 179"/>
                    <a:gd name="T13" fmla="*/ 0 h 58"/>
                    <a:gd name="T14" fmla="*/ 179 w 179"/>
                    <a:gd name="T15" fmla="*/ 28 h 58"/>
                    <a:gd name="T16" fmla="*/ 179 w 179"/>
                    <a:gd name="T17" fmla="*/ 30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79" h="58">
                      <a:moveTo>
                        <a:pt x="179" y="30"/>
                      </a:moveTo>
                      <a:cubicBezTo>
                        <a:pt x="179" y="46"/>
                        <a:pt x="167" y="58"/>
                        <a:pt x="151" y="58"/>
                      </a:cubicBezTo>
                      <a:cubicBezTo>
                        <a:pt x="28" y="58"/>
                        <a:pt x="28" y="58"/>
                        <a:pt x="28" y="58"/>
                      </a:cubicBezTo>
                      <a:cubicBezTo>
                        <a:pt x="12" y="58"/>
                        <a:pt x="0" y="46"/>
                        <a:pt x="0" y="30"/>
                      </a:cubicBezTo>
                      <a:cubicBezTo>
                        <a:pt x="0" y="28"/>
                        <a:pt x="0" y="28"/>
                        <a:pt x="0" y="28"/>
                      </a:cubicBezTo>
                      <a:cubicBezTo>
                        <a:pt x="0" y="13"/>
                        <a:pt x="12" y="0"/>
                        <a:pt x="28" y="0"/>
                      </a:cubicBezTo>
                      <a:cubicBezTo>
                        <a:pt x="151" y="0"/>
                        <a:pt x="151" y="0"/>
                        <a:pt x="151" y="0"/>
                      </a:cubicBezTo>
                      <a:cubicBezTo>
                        <a:pt x="167" y="0"/>
                        <a:pt x="179" y="12"/>
                        <a:pt x="179" y="28"/>
                      </a:cubicBezTo>
                      <a:lnTo>
                        <a:pt x="179" y="3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10600030101010101" charset="-122"/>
                    <a:ea typeface="等线" panose="02010600030101010101" charset="-122"/>
                    <a:cs typeface="+mn-cs"/>
                  </a:endParaRPr>
                </a:p>
              </p:txBody>
            </p:sp>
            <p:sp>
              <p:nvSpPr>
                <p:cNvPr id="169" name="任意多边形 168"/>
                <p:cNvSpPr/>
                <p:nvPr/>
              </p:nvSpPr>
              <p:spPr>
                <a:xfrm>
                  <a:off x="9552205" y="2159644"/>
                  <a:ext cx="563563" cy="517625"/>
                </a:xfrm>
                <a:custGeom>
                  <a:avLst/>
                  <a:gdLst>
                    <a:gd name="connsiteX0" fmla="*/ 289397 w 563563"/>
                    <a:gd name="connsiteY0" fmla="*/ 0 h 517625"/>
                    <a:gd name="connsiteX1" fmla="*/ 392209 w 563563"/>
                    <a:gd name="connsiteY1" fmla="*/ 101862 h 517625"/>
                    <a:gd name="connsiteX2" fmla="*/ 392209 w 563563"/>
                    <a:gd name="connsiteY2" fmla="*/ 252767 h 517625"/>
                    <a:gd name="connsiteX3" fmla="*/ 498829 w 563563"/>
                    <a:gd name="connsiteY3" fmla="*/ 328220 h 517625"/>
                    <a:gd name="connsiteX4" fmla="*/ 563563 w 563563"/>
                    <a:gd name="connsiteY4" fmla="*/ 422537 h 517625"/>
                    <a:gd name="connsiteX5" fmla="*/ 563563 w 563563"/>
                    <a:gd name="connsiteY5" fmla="*/ 500886 h 517625"/>
                    <a:gd name="connsiteX6" fmla="*/ 563563 w 563563"/>
                    <a:gd name="connsiteY6" fmla="*/ 517625 h 517625"/>
                    <a:gd name="connsiteX7" fmla="*/ 0 w 563563"/>
                    <a:gd name="connsiteY7" fmla="*/ 517625 h 517625"/>
                    <a:gd name="connsiteX8" fmla="*/ 0 w 563563"/>
                    <a:gd name="connsiteY8" fmla="*/ 513787 h 517625"/>
                    <a:gd name="connsiteX9" fmla="*/ 0 w 563563"/>
                    <a:gd name="connsiteY9" fmla="*/ 422537 h 517625"/>
                    <a:gd name="connsiteX10" fmla="*/ 64734 w 563563"/>
                    <a:gd name="connsiteY10" fmla="*/ 328220 h 517625"/>
                    <a:gd name="connsiteX11" fmla="*/ 186585 w 563563"/>
                    <a:gd name="connsiteY11" fmla="*/ 252767 h 517625"/>
                    <a:gd name="connsiteX12" fmla="*/ 186585 w 563563"/>
                    <a:gd name="connsiteY12" fmla="*/ 101862 h 517625"/>
                    <a:gd name="connsiteX13" fmla="*/ 289397 w 563563"/>
                    <a:gd name="connsiteY13" fmla="*/ 0 h 517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563563" h="517625">
                      <a:moveTo>
                        <a:pt x="289397" y="0"/>
                      </a:moveTo>
                      <a:cubicBezTo>
                        <a:pt x="346515" y="0"/>
                        <a:pt x="392209" y="45272"/>
                        <a:pt x="392209" y="101862"/>
                      </a:cubicBezTo>
                      <a:cubicBezTo>
                        <a:pt x="392209" y="101862"/>
                        <a:pt x="392209" y="101862"/>
                        <a:pt x="392209" y="252767"/>
                      </a:cubicBezTo>
                      <a:cubicBezTo>
                        <a:pt x="392209" y="252767"/>
                        <a:pt x="445519" y="279176"/>
                        <a:pt x="498829" y="328220"/>
                      </a:cubicBezTo>
                      <a:cubicBezTo>
                        <a:pt x="552139" y="377265"/>
                        <a:pt x="563563" y="422537"/>
                        <a:pt x="563563" y="422537"/>
                      </a:cubicBezTo>
                      <a:cubicBezTo>
                        <a:pt x="563563" y="422537"/>
                        <a:pt x="563563" y="422537"/>
                        <a:pt x="563563" y="500886"/>
                      </a:cubicBezTo>
                      <a:lnTo>
                        <a:pt x="563563" y="517625"/>
                      </a:lnTo>
                      <a:lnTo>
                        <a:pt x="0" y="517625"/>
                      </a:lnTo>
                      <a:lnTo>
                        <a:pt x="0" y="513787"/>
                      </a:lnTo>
                      <a:cubicBezTo>
                        <a:pt x="0" y="496103"/>
                        <a:pt x="0" y="467808"/>
                        <a:pt x="0" y="422537"/>
                      </a:cubicBezTo>
                      <a:cubicBezTo>
                        <a:pt x="0" y="422537"/>
                        <a:pt x="11424" y="377265"/>
                        <a:pt x="64734" y="328220"/>
                      </a:cubicBezTo>
                      <a:cubicBezTo>
                        <a:pt x="118044" y="279176"/>
                        <a:pt x="186585" y="252767"/>
                        <a:pt x="186585" y="252767"/>
                      </a:cubicBezTo>
                      <a:cubicBezTo>
                        <a:pt x="186585" y="252767"/>
                        <a:pt x="186585" y="252767"/>
                        <a:pt x="186585" y="101862"/>
                      </a:cubicBezTo>
                      <a:cubicBezTo>
                        <a:pt x="186585" y="45272"/>
                        <a:pt x="232279" y="0"/>
                        <a:pt x="289397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10600030101010101" charset="-122"/>
                    <a:ea typeface="微软雅黑" panose="020B0503020204020204" charset="-122"/>
                    <a:cs typeface="+mn-cs"/>
                  </a:endParaRPr>
                </a:p>
              </p:txBody>
            </p:sp>
          </p:grpSp>
          <p:grpSp>
            <p:nvGrpSpPr>
              <p:cNvPr id="9" name="Group 35"/>
              <p:cNvGrpSpPr>
                <a:grpSpLocks noChangeAspect="1"/>
              </p:cNvGrpSpPr>
              <p:nvPr/>
            </p:nvGrpSpPr>
            <p:grpSpPr bwMode="auto">
              <a:xfrm rot="19202932">
                <a:off x="2009494" y="4100909"/>
                <a:ext cx="1185863" cy="1506538"/>
                <a:chOff x="2503" y="1682"/>
                <a:chExt cx="747" cy="949"/>
              </a:xfrm>
              <a:grpFill/>
            </p:grpSpPr>
            <p:sp>
              <p:nvSpPr>
                <p:cNvPr id="164" name="Oval 36"/>
                <p:cNvSpPr>
                  <a:spLocks noChangeArrowheads="1"/>
                </p:cNvSpPr>
                <p:nvPr/>
              </p:nvSpPr>
              <p:spPr bwMode="auto">
                <a:xfrm>
                  <a:off x="2594" y="2474"/>
                  <a:ext cx="140" cy="14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10600030101010101" charset="-122"/>
                    <a:ea typeface="等线" panose="02010600030101010101" charset="-122"/>
                    <a:cs typeface="+mn-cs"/>
                  </a:endParaRPr>
                </a:p>
              </p:txBody>
            </p:sp>
            <p:sp>
              <p:nvSpPr>
                <p:cNvPr id="165" name="Freeform 37"/>
                <p:cNvSpPr/>
                <p:nvPr/>
              </p:nvSpPr>
              <p:spPr bwMode="auto">
                <a:xfrm>
                  <a:off x="2758" y="2262"/>
                  <a:ext cx="379" cy="369"/>
                </a:xfrm>
                <a:custGeom>
                  <a:avLst/>
                  <a:gdLst>
                    <a:gd name="T0" fmla="*/ 46 w 159"/>
                    <a:gd name="T1" fmla="*/ 152 h 155"/>
                    <a:gd name="T2" fmla="*/ 2 w 159"/>
                    <a:gd name="T3" fmla="*/ 107 h 155"/>
                    <a:gd name="T4" fmla="*/ 8 w 159"/>
                    <a:gd name="T5" fmla="*/ 30 h 155"/>
                    <a:gd name="T6" fmla="*/ 30 w 159"/>
                    <a:gd name="T7" fmla="*/ 30 h 155"/>
                    <a:gd name="T8" fmla="*/ 34 w 159"/>
                    <a:gd name="T9" fmla="*/ 89 h 155"/>
                    <a:gd name="T10" fmla="*/ 91 w 159"/>
                    <a:gd name="T11" fmla="*/ 89 h 155"/>
                    <a:gd name="T12" fmla="*/ 83 w 159"/>
                    <a:gd name="T13" fmla="*/ 61 h 155"/>
                    <a:gd name="T14" fmla="*/ 97 w 159"/>
                    <a:gd name="T15" fmla="*/ 26 h 155"/>
                    <a:gd name="T16" fmla="*/ 147 w 159"/>
                    <a:gd name="T17" fmla="*/ 0 h 155"/>
                    <a:gd name="T18" fmla="*/ 159 w 159"/>
                    <a:gd name="T19" fmla="*/ 18 h 155"/>
                    <a:gd name="T20" fmla="*/ 124 w 159"/>
                    <a:gd name="T21" fmla="*/ 53 h 155"/>
                    <a:gd name="T22" fmla="*/ 137 w 159"/>
                    <a:gd name="T23" fmla="*/ 79 h 155"/>
                    <a:gd name="T24" fmla="*/ 141 w 159"/>
                    <a:gd name="T25" fmla="*/ 122 h 155"/>
                    <a:gd name="T26" fmla="*/ 46 w 159"/>
                    <a:gd name="T27" fmla="*/ 152 h 1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59" h="155">
                      <a:moveTo>
                        <a:pt x="46" y="152"/>
                      </a:moveTo>
                      <a:cubicBezTo>
                        <a:pt x="22" y="151"/>
                        <a:pt x="0" y="145"/>
                        <a:pt x="2" y="107"/>
                      </a:cubicBezTo>
                      <a:cubicBezTo>
                        <a:pt x="4" y="72"/>
                        <a:pt x="8" y="30"/>
                        <a:pt x="8" y="30"/>
                      </a:cubicBezTo>
                      <a:cubicBezTo>
                        <a:pt x="30" y="30"/>
                        <a:pt x="30" y="30"/>
                        <a:pt x="30" y="30"/>
                      </a:cubicBezTo>
                      <a:cubicBezTo>
                        <a:pt x="34" y="89"/>
                        <a:pt x="34" y="89"/>
                        <a:pt x="34" y="89"/>
                      </a:cubicBezTo>
                      <a:cubicBezTo>
                        <a:pt x="91" y="89"/>
                        <a:pt x="91" y="89"/>
                        <a:pt x="91" y="89"/>
                      </a:cubicBezTo>
                      <a:cubicBezTo>
                        <a:pt x="83" y="61"/>
                        <a:pt x="83" y="61"/>
                        <a:pt x="83" y="61"/>
                      </a:cubicBezTo>
                      <a:cubicBezTo>
                        <a:pt x="83" y="61"/>
                        <a:pt x="74" y="39"/>
                        <a:pt x="97" y="26"/>
                      </a:cubicBezTo>
                      <a:cubicBezTo>
                        <a:pt x="121" y="13"/>
                        <a:pt x="147" y="0"/>
                        <a:pt x="147" y="0"/>
                      </a:cubicBezTo>
                      <a:cubicBezTo>
                        <a:pt x="159" y="18"/>
                        <a:pt x="159" y="18"/>
                        <a:pt x="159" y="18"/>
                      </a:cubicBezTo>
                      <a:cubicBezTo>
                        <a:pt x="124" y="53"/>
                        <a:pt x="124" y="53"/>
                        <a:pt x="124" y="53"/>
                      </a:cubicBezTo>
                      <a:cubicBezTo>
                        <a:pt x="124" y="53"/>
                        <a:pt x="131" y="65"/>
                        <a:pt x="137" y="79"/>
                      </a:cubicBezTo>
                      <a:cubicBezTo>
                        <a:pt x="143" y="91"/>
                        <a:pt x="147" y="104"/>
                        <a:pt x="141" y="122"/>
                      </a:cubicBezTo>
                      <a:cubicBezTo>
                        <a:pt x="130" y="155"/>
                        <a:pt x="76" y="153"/>
                        <a:pt x="46" y="15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10600030101010101" charset="-122"/>
                    <a:ea typeface="等线" panose="02010600030101010101" charset="-122"/>
                    <a:cs typeface="+mn-cs"/>
                  </a:endParaRPr>
                </a:p>
              </p:txBody>
            </p:sp>
            <p:sp>
              <p:nvSpPr>
                <p:cNvPr id="166" name="Freeform 38"/>
                <p:cNvSpPr>
                  <a:spLocks noEditPoints="1"/>
                </p:cNvSpPr>
                <p:nvPr/>
              </p:nvSpPr>
              <p:spPr bwMode="auto">
                <a:xfrm>
                  <a:off x="2503" y="1682"/>
                  <a:ext cx="747" cy="578"/>
                </a:xfrm>
                <a:custGeom>
                  <a:avLst/>
                  <a:gdLst>
                    <a:gd name="T0" fmla="*/ 288 w 313"/>
                    <a:gd name="T1" fmla="*/ 109 h 243"/>
                    <a:gd name="T2" fmla="*/ 264 w 313"/>
                    <a:gd name="T3" fmla="*/ 120 h 243"/>
                    <a:gd name="T4" fmla="*/ 287 w 313"/>
                    <a:gd name="T5" fmla="*/ 47 h 243"/>
                    <a:gd name="T6" fmla="*/ 292 w 313"/>
                    <a:gd name="T7" fmla="*/ 34 h 243"/>
                    <a:gd name="T8" fmla="*/ 5 w 313"/>
                    <a:gd name="T9" fmla="*/ 34 h 243"/>
                    <a:gd name="T10" fmla="*/ 11 w 313"/>
                    <a:gd name="T11" fmla="*/ 46 h 243"/>
                    <a:gd name="T12" fmla="*/ 32 w 313"/>
                    <a:gd name="T13" fmla="*/ 64 h 243"/>
                    <a:gd name="T14" fmla="*/ 12 w 313"/>
                    <a:gd name="T15" fmla="*/ 78 h 243"/>
                    <a:gd name="T16" fmla="*/ 20 w 313"/>
                    <a:gd name="T17" fmla="*/ 164 h 243"/>
                    <a:gd name="T18" fmla="*/ 39 w 313"/>
                    <a:gd name="T19" fmla="*/ 195 h 243"/>
                    <a:gd name="T20" fmla="*/ 46 w 313"/>
                    <a:gd name="T21" fmla="*/ 165 h 243"/>
                    <a:gd name="T22" fmla="*/ 52 w 313"/>
                    <a:gd name="T23" fmla="*/ 195 h 243"/>
                    <a:gd name="T24" fmla="*/ 71 w 313"/>
                    <a:gd name="T25" fmla="*/ 151 h 243"/>
                    <a:gd name="T26" fmla="*/ 43 w 313"/>
                    <a:gd name="T27" fmla="*/ 78 h 243"/>
                    <a:gd name="T28" fmla="*/ 42 w 313"/>
                    <a:gd name="T29" fmla="*/ 67 h 243"/>
                    <a:gd name="T30" fmla="*/ 38 w 313"/>
                    <a:gd name="T31" fmla="*/ 37 h 243"/>
                    <a:gd name="T32" fmla="*/ 154 w 313"/>
                    <a:gd name="T33" fmla="*/ 19 h 243"/>
                    <a:gd name="T34" fmla="*/ 153 w 313"/>
                    <a:gd name="T35" fmla="*/ 170 h 243"/>
                    <a:gd name="T36" fmla="*/ 112 w 313"/>
                    <a:gd name="T37" fmla="*/ 238 h 243"/>
                    <a:gd name="T38" fmla="*/ 116 w 313"/>
                    <a:gd name="T39" fmla="*/ 217 h 243"/>
                    <a:gd name="T40" fmla="*/ 128 w 313"/>
                    <a:gd name="T41" fmla="*/ 216 h 243"/>
                    <a:gd name="T42" fmla="*/ 155 w 313"/>
                    <a:gd name="T43" fmla="*/ 243 h 243"/>
                    <a:gd name="T44" fmla="*/ 172 w 313"/>
                    <a:gd name="T45" fmla="*/ 243 h 243"/>
                    <a:gd name="T46" fmla="*/ 198 w 313"/>
                    <a:gd name="T47" fmla="*/ 216 h 243"/>
                    <a:gd name="T48" fmla="*/ 159 w 313"/>
                    <a:gd name="T49" fmla="*/ 170 h 243"/>
                    <a:gd name="T50" fmla="*/ 259 w 313"/>
                    <a:gd name="T51" fmla="*/ 36 h 243"/>
                    <a:gd name="T52" fmla="*/ 236 w 313"/>
                    <a:gd name="T53" fmla="*/ 120 h 243"/>
                    <a:gd name="T54" fmla="*/ 214 w 313"/>
                    <a:gd name="T55" fmla="*/ 174 h 243"/>
                    <a:gd name="T56" fmla="*/ 241 w 313"/>
                    <a:gd name="T57" fmla="*/ 164 h 243"/>
                    <a:gd name="T58" fmla="*/ 263 w 313"/>
                    <a:gd name="T59" fmla="*/ 159 h 243"/>
                    <a:gd name="T60" fmla="*/ 297 w 313"/>
                    <a:gd name="T61" fmla="*/ 174 h 243"/>
                    <a:gd name="T62" fmla="*/ 313 w 313"/>
                    <a:gd name="T63" fmla="*/ 129 h 243"/>
                    <a:gd name="T64" fmla="*/ 32 w 313"/>
                    <a:gd name="T65" fmla="*/ 70 h 243"/>
                    <a:gd name="T66" fmla="*/ 35 w 313"/>
                    <a:gd name="T67" fmla="*/ 73 h 243"/>
                    <a:gd name="T68" fmla="*/ 32 w 313"/>
                    <a:gd name="T69" fmla="*/ 75 h 243"/>
                    <a:gd name="T70" fmla="*/ 124 w 313"/>
                    <a:gd name="T71" fmla="*/ 194 h 243"/>
                    <a:gd name="T72" fmla="*/ 124 w 313"/>
                    <a:gd name="T73" fmla="*/ 190 h 243"/>
                    <a:gd name="T74" fmla="*/ 124 w 313"/>
                    <a:gd name="T75" fmla="*/ 194 h 243"/>
                    <a:gd name="T76" fmla="*/ 279 w 313"/>
                    <a:gd name="T77" fmla="*/ 126 h 243"/>
                    <a:gd name="T78" fmla="*/ 284 w 313"/>
                    <a:gd name="T79" fmla="*/ 126 h 243"/>
                    <a:gd name="T80" fmla="*/ 296 w 313"/>
                    <a:gd name="T81" fmla="*/ 129 h 243"/>
                    <a:gd name="T82" fmla="*/ 296 w 313"/>
                    <a:gd name="T83" fmla="*/ 124 h 243"/>
                    <a:gd name="T84" fmla="*/ 296 w 313"/>
                    <a:gd name="T85" fmla="*/ 129 h 2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313" h="243">
                      <a:moveTo>
                        <a:pt x="313" y="129"/>
                      </a:moveTo>
                      <a:cubicBezTo>
                        <a:pt x="313" y="114"/>
                        <a:pt x="300" y="109"/>
                        <a:pt x="288" y="109"/>
                      </a:cubicBezTo>
                      <a:cubicBezTo>
                        <a:pt x="269" y="109"/>
                        <a:pt x="264" y="120"/>
                        <a:pt x="264" y="120"/>
                      </a:cubicBezTo>
                      <a:cubicBezTo>
                        <a:pt x="264" y="120"/>
                        <a:pt x="264" y="120"/>
                        <a:pt x="264" y="120"/>
                      </a:cubicBezTo>
                      <a:cubicBezTo>
                        <a:pt x="264" y="38"/>
                        <a:pt x="264" y="38"/>
                        <a:pt x="264" y="38"/>
                      </a:cubicBezTo>
                      <a:cubicBezTo>
                        <a:pt x="272" y="40"/>
                        <a:pt x="279" y="43"/>
                        <a:pt x="287" y="47"/>
                      </a:cubicBezTo>
                      <a:cubicBezTo>
                        <a:pt x="291" y="48"/>
                        <a:pt x="295" y="46"/>
                        <a:pt x="296" y="43"/>
                      </a:cubicBezTo>
                      <a:cubicBezTo>
                        <a:pt x="298" y="39"/>
                        <a:pt x="296" y="35"/>
                        <a:pt x="292" y="34"/>
                      </a:cubicBezTo>
                      <a:cubicBezTo>
                        <a:pt x="214" y="0"/>
                        <a:pt x="140" y="2"/>
                        <a:pt x="92" y="10"/>
                      </a:cubicBezTo>
                      <a:cubicBezTo>
                        <a:pt x="40" y="18"/>
                        <a:pt x="7" y="33"/>
                        <a:pt x="5" y="34"/>
                      </a:cubicBezTo>
                      <a:cubicBezTo>
                        <a:pt x="2" y="36"/>
                        <a:pt x="0" y="40"/>
                        <a:pt x="2" y="43"/>
                      </a:cubicBezTo>
                      <a:cubicBezTo>
                        <a:pt x="4" y="47"/>
                        <a:pt x="8" y="48"/>
                        <a:pt x="11" y="46"/>
                      </a:cubicBezTo>
                      <a:cubicBezTo>
                        <a:pt x="11" y="46"/>
                        <a:pt x="19" y="43"/>
                        <a:pt x="32" y="38"/>
                      </a:cubicBezTo>
                      <a:cubicBezTo>
                        <a:pt x="32" y="64"/>
                        <a:pt x="32" y="64"/>
                        <a:pt x="32" y="64"/>
                      </a:cubicBezTo>
                      <a:cubicBezTo>
                        <a:pt x="27" y="65"/>
                        <a:pt x="26" y="69"/>
                        <a:pt x="22" y="70"/>
                      </a:cubicBezTo>
                      <a:cubicBezTo>
                        <a:pt x="18" y="72"/>
                        <a:pt x="12" y="73"/>
                        <a:pt x="12" y="78"/>
                      </a:cubicBezTo>
                      <a:cubicBezTo>
                        <a:pt x="13" y="85"/>
                        <a:pt x="20" y="85"/>
                        <a:pt x="26" y="85"/>
                      </a:cubicBezTo>
                      <a:cubicBezTo>
                        <a:pt x="26" y="85"/>
                        <a:pt x="25" y="124"/>
                        <a:pt x="20" y="164"/>
                      </a:cubicBezTo>
                      <a:cubicBezTo>
                        <a:pt x="15" y="195"/>
                        <a:pt x="15" y="195"/>
                        <a:pt x="15" y="195"/>
                      </a:cubicBezTo>
                      <a:cubicBezTo>
                        <a:pt x="39" y="195"/>
                        <a:pt x="39" y="195"/>
                        <a:pt x="39" y="195"/>
                      </a:cubicBezTo>
                      <a:cubicBezTo>
                        <a:pt x="39" y="176"/>
                        <a:pt x="39" y="176"/>
                        <a:pt x="39" y="176"/>
                      </a:cubicBezTo>
                      <a:cubicBezTo>
                        <a:pt x="39" y="176"/>
                        <a:pt x="38" y="165"/>
                        <a:pt x="46" y="165"/>
                      </a:cubicBezTo>
                      <a:cubicBezTo>
                        <a:pt x="52" y="165"/>
                        <a:pt x="52" y="173"/>
                        <a:pt x="52" y="177"/>
                      </a:cubicBezTo>
                      <a:cubicBezTo>
                        <a:pt x="52" y="195"/>
                        <a:pt x="52" y="195"/>
                        <a:pt x="52" y="195"/>
                      </a:cubicBezTo>
                      <a:cubicBezTo>
                        <a:pt x="79" y="195"/>
                        <a:pt x="79" y="195"/>
                        <a:pt x="79" y="195"/>
                      </a:cubicBezTo>
                      <a:cubicBezTo>
                        <a:pt x="79" y="195"/>
                        <a:pt x="81" y="167"/>
                        <a:pt x="71" y="151"/>
                      </a:cubicBezTo>
                      <a:cubicBezTo>
                        <a:pt x="61" y="133"/>
                        <a:pt x="44" y="125"/>
                        <a:pt x="43" y="104"/>
                      </a:cubicBezTo>
                      <a:cubicBezTo>
                        <a:pt x="43" y="78"/>
                        <a:pt x="43" y="78"/>
                        <a:pt x="43" y="78"/>
                      </a:cubicBezTo>
                      <a:cubicBezTo>
                        <a:pt x="43" y="78"/>
                        <a:pt x="52" y="80"/>
                        <a:pt x="55" y="70"/>
                      </a:cubicBezTo>
                      <a:cubicBezTo>
                        <a:pt x="55" y="70"/>
                        <a:pt x="49" y="63"/>
                        <a:pt x="42" y="67"/>
                      </a:cubicBezTo>
                      <a:cubicBezTo>
                        <a:pt x="42" y="67"/>
                        <a:pt x="40" y="65"/>
                        <a:pt x="38" y="64"/>
                      </a:cubicBezTo>
                      <a:cubicBezTo>
                        <a:pt x="38" y="37"/>
                        <a:pt x="38" y="37"/>
                        <a:pt x="38" y="37"/>
                      </a:cubicBezTo>
                      <a:cubicBezTo>
                        <a:pt x="52" y="32"/>
                        <a:pt x="71" y="27"/>
                        <a:pt x="95" y="23"/>
                      </a:cubicBezTo>
                      <a:cubicBezTo>
                        <a:pt x="112" y="21"/>
                        <a:pt x="132" y="19"/>
                        <a:pt x="154" y="19"/>
                      </a:cubicBezTo>
                      <a:cubicBezTo>
                        <a:pt x="154" y="170"/>
                        <a:pt x="154" y="170"/>
                        <a:pt x="154" y="170"/>
                      </a:cubicBezTo>
                      <a:cubicBezTo>
                        <a:pt x="153" y="170"/>
                        <a:pt x="153" y="170"/>
                        <a:pt x="153" y="170"/>
                      </a:cubicBezTo>
                      <a:cubicBezTo>
                        <a:pt x="125" y="170"/>
                        <a:pt x="114" y="186"/>
                        <a:pt x="114" y="186"/>
                      </a:cubicBezTo>
                      <a:cubicBezTo>
                        <a:pt x="93" y="212"/>
                        <a:pt x="112" y="238"/>
                        <a:pt x="112" y="238"/>
                      </a:cubicBezTo>
                      <a:cubicBezTo>
                        <a:pt x="119" y="235"/>
                        <a:pt x="119" y="235"/>
                        <a:pt x="119" y="235"/>
                      </a:cubicBezTo>
                      <a:cubicBezTo>
                        <a:pt x="119" y="235"/>
                        <a:pt x="114" y="226"/>
                        <a:pt x="116" y="217"/>
                      </a:cubicBezTo>
                      <a:cubicBezTo>
                        <a:pt x="117" y="206"/>
                        <a:pt x="123" y="207"/>
                        <a:pt x="123" y="207"/>
                      </a:cubicBezTo>
                      <a:cubicBezTo>
                        <a:pt x="129" y="206"/>
                        <a:pt x="128" y="216"/>
                        <a:pt x="128" y="216"/>
                      </a:cubicBezTo>
                      <a:cubicBezTo>
                        <a:pt x="128" y="243"/>
                        <a:pt x="128" y="243"/>
                        <a:pt x="128" y="243"/>
                      </a:cubicBezTo>
                      <a:cubicBezTo>
                        <a:pt x="155" y="243"/>
                        <a:pt x="155" y="243"/>
                        <a:pt x="155" y="243"/>
                      </a:cubicBezTo>
                      <a:cubicBezTo>
                        <a:pt x="155" y="243"/>
                        <a:pt x="154" y="231"/>
                        <a:pt x="163" y="231"/>
                      </a:cubicBezTo>
                      <a:cubicBezTo>
                        <a:pt x="163" y="231"/>
                        <a:pt x="172" y="229"/>
                        <a:pt x="172" y="243"/>
                      </a:cubicBezTo>
                      <a:cubicBezTo>
                        <a:pt x="198" y="242"/>
                        <a:pt x="198" y="242"/>
                        <a:pt x="198" y="242"/>
                      </a:cubicBezTo>
                      <a:cubicBezTo>
                        <a:pt x="198" y="242"/>
                        <a:pt x="198" y="224"/>
                        <a:pt x="198" y="216"/>
                      </a:cubicBezTo>
                      <a:cubicBezTo>
                        <a:pt x="198" y="206"/>
                        <a:pt x="196" y="198"/>
                        <a:pt x="196" y="198"/>
                      </a:cubicBezTo>
                      <a:cubicBezTo>
                        <a:pt x="190" y="177"/>
                        <a:pt x="170" y="172"/>
                        <a:pt x="159" y="170"/>
                      </a:cubicBezTo>
                      <a:cubicBezTo>
                        <a:pt x="159" y="19"/>
                        <a:pt x="159" y="19"/>
                        <a:pt x="159" y="19"/>
                      </a:cubicBezTo>
                      <a:cubicBezTo>
                        <a:pt x="189" y="20"/>
                        <a:pt x="223" y="24"/>
                        <a:pt x="259" y="36"/>
                      </a:cubicBezTo>
                      <a:cubicBezTo>
                        <a:pt x="259" y="120"/>
                        <a:pt x="259" y="120"/>
                        <a:pt x="259" y="120"/>
                      </a:cubicBezTo>
                      <a:cubicBezTo>
                        <a:pt x="236" y="120"/>
                        <a:pt x="236" y="120"/>
                        <a:pt x="236" y="120"/>
                      </a:cubicBezTo>
                      <a:cubicBezTo>
                        <a:pt x="236" y="120"/>
                        <a:pt x="214" y="120"/>
                        <a:pt x="214" y="145"/>
                      </a:cubicBezTo>
                      <a:cubicBezTo>
                        <a:pt x="214" y="174"/>
                        <a:pt x="214" y="174"/>
                        <a:pt x="214" y="174"/>
                      </a:cubicBezTo>
                      <a:cubicBezTo>
                        <a:pt x="244" y="174"/>
                        <a:pt x="244" y="174"/>
                        <a:pt x="244" y="174"/>
                      </a:cubicBezTo>
                      <a:cubicBezTo>
                        <a:pt x="244" y="174"/>
                        <a:pt x="241" y="169"/>
                        <a:pt x="241" y="164"/>
                      </a:cubicBezTo>
                      <a:cubicBezTo>
                        <a:pt x="241" y="161"/>
                        <a:pt x="242" y="159"/>
                        <a:pt x="246" y="159"/>
                      </a:cubicBezTo>
                      <a:cubicBezTo>
                        <a:pt x="263" y="159"/>
                        <a:pt x="263" y="159"/>
                        <a:pt x="263" y="159"/>
                      </a:cubicBezTo>
                      <a:cubicBezTo>
                        <a:pt x="263" y="174"/>
                        <a:pt x="263" y="174"/>
                        <a:pt x="263" y="174"/>
                      </a:cubicBezTo>
                      <a:cubicBezTo>
                        <a:pt x="297" y="174"/>
                        <a:pt x="297" y="174"/>
                        <a:pt x="297" y="174"/>
                      </a:cubicBezTo>
                      <a:cubicBezTo>
                        <a:pt x="297" y="174"/>
                        <a:pt x="289" y="163"/>
                        <a:pt x="289" y="151"/>
                      </a:cubicBezTo>
                      <a:cubicBezTo>
                        <a:pt x="299" y="151"/>
                        <a:pt x="313" y="147"/>
                        <a:pt x="313" y="129"/>
                      </a:cubicBezTo>
                      <a:close/>
                      <a:moveTo>
                        <a:pt x="30" y="73"/>
                      </a:moveTo>
                      <a:cubicBezTo>
                        <a:pt x="30" y="71"/>
                        <a:pt x="31" y="71"/>
                        <a:pt x="32" y="70"/>
                      </a:cubicBezTo>
                      <a:cubicBezTo>
                        <a:pt x="32" y="70"/>
                        <a:pt x="32" y="70"/>
                        <a:pt x="32" y="70"/>
                      </a:cubicBezTo>
                      <a:cubicBezTo>
                        <a:pt x="34" y="70"/>
                        <a:pt x="35" y="71"/>
                        <a:pt x="35" y="73"/>
                      </a:cubicBezTo>
                      <a:cubicBezTo>
                        <a:pt x="35" y="74"/>
                        <a:pt x="34" y="75"/>
                        <a:pt x="32" y="75"/>
                      </a:cubicBezTo>
                      <a:cubicBezTo>
                        <a:pt x="32" y="75"/>
                        <a:pt x="32" y="75"/>
                        <a:pt x="32" y="75"/>
                      </a:cubicBezTo>
                      <a:cubicBezTo>
                        <a:pt x="31" y="74"/>
                        <a:pt x="30" y="74"/>
                        <a:pt x="30" y="73"/>
                      </a:cubicBezTo>
                      <a:close/>
                      <a:moveTo>
                        <a:pt x="124" y="194"/>
                      </a:moveTo>
                      <a:cubicBezTo>
                        <a:pt x="123" y="194"/>
                        <a:pt x="122" y="193"/>
                        <a:pt x="122" y="192"/>
                      </a:cubicBezTo>
                      <a:cubicBezTo>
                        <a:pt x="122" y="191"/>
                        <a:pt x="123" y="190"/>
                        <a:pt x="124" y="190"/>
                      </a:cubicBezTo>
                      <a:cubicBezTo>
                        <a:pt x="126" y="190"/>
                        <a:pt x="127" y="191"/>
                        <a:pt x="127" y="192"/>
                      </a:cubicBezTo>
                      <a:cubicBezTo>
                        <a:pt x="127" y="193"/>
                        <a:pt x="126" y="194"/>
                        <a:pt x="124" y="194"/>
                      </a:cubicBezTo>
                      <a:close/>
                      <a:moveTo>
                        <a:pt x="281" y="129"/>
                      </a:moveTo>
                      <a:cubicBezTo>
                        <a:pt x="280" y="129"/>
                        <a:pt x="279" y="128"/>
                        <a:pt x="279" y="126"/>
                      </a:cubicBezTo>
                      <a:cubicBezTo>
                        <a:pt x="279" y="125"/>
                        <a:pt x="280" y="124"/>
                        <a:pt x="281" y="124"/>
                      </a:cubicBezTo>
                      <a:cubicBezTo>
                        <a:pt x="283" y="124"/>
                        <a:pt x="284" y="125"/>
                        <a:pt x="284" y="126"/>
                      </a:cubicBezTo>
                      <a:cubicBezTo>
                        <a:pt x="284" y="128"/>
                        <a:pt x="283" y="129"/>
                        <a:pt x="281" y="129"/>
                      </a:cubicBezTo>
                      <a:close/>
                      <a:moveTo>
                        <a:pt x="296" y="129"/>
                      </a:moveTo>
                      <a:cubicBezTo>
                        <a:pt x="295" y="129"/>
                        <a:pt x="294" y="128"/>
                        <a:pt x="294" y="126"/>
                      </a:cubicBezTo>
                      <a:cubicBezTo>
                        <a:pt x="294" y="125"/>
                        <a:pt x="295" y="124"/>
                        <a:pt x="296" y="124"/>
                      </a:cubicBezTo>
                      <a:cubicBezTo>
                        <a:pt x="297" y="124"/>
                        <a:pt x="298" y="125"/>
                        <a:pt x="298" y="126"/>
                      </a:cubicBezTo>
                      <a:cubicBezTo>
                        <a:pt x="298" y="128"/>
                        <a:pt x="297" y="129"/>
                        <a:pt x="296" y="12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10600030101010101" charset="-122"/>
                    <a:ea typeface="等线" panose="02010600030101010101" charset="-122"/>
                    <a:cs typeface="+mn-cs"/>
                  </a:endParaRPr>
                </a:p>
              </p:txBody>
            </p:sp>
          </p:grpSp>
          <p:grpSp>
            <p:nvGrpSpPr>
              <p:cNvPr id="10" name="组合 122"/>
              <p:cNvGrpSpPr/>
              <p:nvPr/>
            </p:nvGrpSpPr>
            <p:grpSpPr>
              <a:xfrm rot="670385">
                <a:off x="8002877" y="89411"/>
                <a:ext cx="282094" cy="805573"/>
                <a:chOff x="9469654" y="2159644"/>
                <a:chExt cx="752475" cy="2148831"/>
              </a:xfrm>
              <a:grpFill/>
            </p:grpSpPr>
            <p:sp>
              <p:nvSpPr>
                <p:cNvPr id="161" name="Freeform 11"/>
                <p:cNvSpPr/>
                <p:nvPr/>
              </p:nvSpPr>
              <p:spPr bwMode="auto">
                <a:xfrm>
                  <a:off x="9469654" y="2954337"/>
                  <a:ext cx="752475" cy="1354138"/>
                </a:xfrm>
                <a:custGeom>
                  <a:avLst/>
                  <a:gdLst>
                    <a:gd name="T0" fmla="*/ 166 w 198"/>
                    <a:gd name="T1" fmla="*/ 0 h 359"/>
                    <a:gd name="T2" fmla="*/ 31 w 198"/>
                    <a:gd name="T3" fmla="*/ 0 h 359"/>
                    <a:gd name="T4" fmla="*/ 0 w 198"/>
                    <a:gd name="T5" fmla="*/ 31 h 359"/>
                    <a:gd name="T6" fmla="*/ 0 w 198"/>
                    <a:gd name="T7" fmla="*/ 31 h 359"/>
                    <a:gd name="T8" fmla="*/ 0 w 198"/>
                    <a:gd name="T9" fmla="*/ 32 h 359"/>
                    <a:gd name="T10" fmla="*/ 0 w 198"/>
                    <a:gd name="T11" fmla="*/ 323 h 359"/>
                    <a:gd name="T12" fmla="*/ 1 w 198"/>
                    <a:gd name="T13" fmla="*/ 323 h 359"/>
                    <a:gd name="T14" fmla="*/ 0 w 198"/>
                    <a:gd name="T15" fmla="*/ 327 h 359"/>
                    <a:gd name="T16" fmla="*/ 0 w 198"/>
                    <a:gd name="T17" fmla="*/ 328 h 359"/>
                    <a:gd name="T18" fmla="*/ 31 w 198"/>
                    <a:gd name="T19" fmla="*/ 359 h 359"/>
                    <a:gd name="T20" fmla="*/ 167 w 198"/>
                    <a:gd name="T21" fmla="*/ 359 h 359"/>
                    <a:gd name="T22" fmla="*/ 198 w 198"/>
                    <a:gd name="T23" fmla="*/ 328 h 359"/>
                    <a:gd name="T24" fmla="*/ 198 w 198"/>
                    <a:gd name="T25" fmla="*/ 327 h 359"/>
                    <a:gd name="T26" fmla="*/ 198 w 198"/>
                    <a:gd name="T27" fmla="*/ 323 h 359"/>
                    <a:gd name="T28" fmla="*/ 198 w 198"/>
                    <a:gd name="T29" fmla="*/ 323 h 359"/>
                    <a:gd name="T30" fmla="*/ 197 w 198"/>
                    <a:gd name="T31" fmla="*/ 32 h 359"/>
                    <a:gd name="T32" fmla="*/ 197 w 198"/>
                    <a:gd name="T33" fmla="*/ 31 h 359"/>
                    <a:gd name="T34" fmla="*/ 197 w 198"/>
                    <a:gd name="T35" fmla="*/ 30 h 359"/>
                    <a:gd name="T36" fmla="*/ 166 w 198"/>
                    <a:gd name="T37" fmla="*/ 0 h 3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98" h="359">
                      <a:moveTo>
                        <a:pt x="166" y="0"/>
                      </a:moveTo>
                      <a:cubicBezTo>
                        <a:pt x="31" y="0"/>
                        <a:pt x="31" y="0"/>
                        <a:pt x="31" y="0"/>
                      </a:cubicBezTo>
                      <a:cubicBezTo>
                        <a:pt x="14" y="0"/>
                        <a:pt x="0" y="14"/>
                        <a:pt x="0" y="31"/>
                      </a:cubicBezTo>
                      <a:cubicBezTo>
                        <a:pt x="0" y="31"/>
                        <a:pt x="0" y="31"/>
                        <a:pt x="0" y="31"/>
                      </a:cubicBezTo>
                      <a:cubicBezTo>
                        <a:pt x="0" y="32"/>
                        <a:pt x="0" y="32"/>
                        <a:pt x="0" y="32"/>
                      </a:cubicBezTo>
                      <a:cubicBezTo>
                        <a:pt x="0" y="323"/>
                        <a:pt x="0" y="323"/>
                        <a:pt x="0" y="323"/>
                      </a:cubicBezTo>
                      <a:cubicBezTo>
                        <a:pt x="1" y="323"/>
                        <a:pt x="1" y="323"/>
                        <a:pt x="1" y="323"/>
                      </a:cubicBezTo>
                      <a:cubicBezTo>
                        <a:pt x="0" y="324"/>
                        <a:pt x="0" y="326"/>
                        <a:pt x="0" y="327"/>
                      </a:cubicBezTo>
                      <a:cubicBezTo>
                        <a:pt x="0" y="328"/>
                        <a:pt x="0" y="328"/>
                        <a:pt x="0" y="328"/>
                      </a:cubicBezTo>
                      <a:cubicBezTo>
                        <a:pt x="0" y="345"/>
                        <a:pt x="14" y="359"/>
                        <a:pt x="31" y="359"/>
                      </a:cubicBezTo>
                      <a:cubicBezTo>
                        <a:pt x="167" y="359"/>
                        <a:pt x="167" y="359"/>
                        <a:pt x="167" y="359"/>
                      </a:cubicBezTo>
                      <a:cubicBezTo>
                        <a:pt x="184" y="359"/>
                        <a:pt x="198" y="345"/>
                        <a:pt x="198" y="328"/>
                      </a:cubicBezTo>
                      <a:cubicBezTo>
                        <a:pt x="198" y="327"/>
                        <a:pt x="198" y="327"/>
                        <a:pt x="198" y="327"/>
                      </a:cubicBezTo>
                      <a:cubicBezTo>
                        <a:pt x="198" y="325"/>
                        <a:pt x="198" y="324"/>
                        <a:pt x="198" y="323"/>
                      </a:cubicBezTo>
                      <a:cubicBezTo>
                        <a:pt x="198" y="323"/>
                        <a:pt x="198" y="323"/>
                        <a:pt x="198" y="323"/>
                      </a:cubicBezTo>
                      <a:cubicBezTo>
                        <a:pt x="197" y="32"/>
                        <a:pt x="197" y="32"/>
                        <a:pt x="197" y="32"/>
                      </a:cubicBezTo>
                      <a:cubicBezTo>
                        <a:pt x="197" y="31"/>
                        <a:pt x="197" y="31"/>
                        <a:pt x="197" y="31"/>
                      </a:cubicBezTo>
                      <a:cubicBezTo>
                        <a:pt x="197" y="30"/>
                        <a:pt x="197" y="30"/>
                        <a:pt x="197" y="30"/>
                      </a:cubicBezTo>
                      <a:cubicBezTo>
                        <a:pt x="197" y="13"/>
                        <a:pt x="183" y="0"/>
                        <a:pt x="166" y="0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10600030101010101" charset="-122"/>
                    <a:ea typeface="等线" panose="02010600030101010101" charset="-122"/>
                    <a:cs typeface="+mn-cs"/>
                  </a:endParaRPr>
                </a:p>
              </p:txBody>
            </p:sp>
            <p:sp>
              <p:nvSpPr>
                <p:cNvPr id="162" name="Freeform 14"/>
                <p:cNvSpPr/>
                <p:nvPr/>
              </p:nvSpPr>
              <p:spPr bwMode="auto">
                <a:xfrm>
                  <a:off x="9502992" y="2710497"/>
                  <a:ext cx="681038" cy="217488"/>
                </a:xfrm>
                <a:custGeom>
                  <a:avLst/>
                  <a:gdLst>
                    <a:gd name="T0" fmla="*/ 179 w 179"/>
                    <a:gd name="T1" fmla="*/ 30 h 58"/>
                    <a:gd name="T2" fmla="*/ 151 w 179"/>
                    <a:gd name="T3" fmla="*/ 58 h 58"/>
                    <a:gd name="T4" fmla="*/ 28 w 179"/>
                    <a:gd name="T5" fmla="*/ 58 h 58"/>
                    <a:gd name="T6" fmla="*/ 0 w 179"/>
                    <a:gd name="T7" fmla="*/ 30 h 58"/>
                    <a:gd name="T8" fmla="*/ 0 w 179"/>
                    <a:gd name="T9" fmla="*/ 28 h 58"/>
                    <a:gd name="T10" fmla="*/ 28 w 179"/>
                    <a:gd name="T11" fmla="*/ 0 h 58"/>
                    <a:gd name="T12" fmla="*/ 151 w 179"/>
                    <a:gd name="T13" fmla="*/ 0 h 58"/>
                    <a:gd name="T14" fmla="*/ 179 w 179"/>
                    <a:gd name="T15" fmla="*/ 28 h 58"/>
                    <a:gd name="T16" fmla="*/ 179 w 179"/>
                    <a:gd name="T17" fmla="*/ 30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79" h="58">
                      <a:moveTo>
                        <a:pt x="179" y="30"/>
                      </a:moveTo>
                      <a:cubicBezTo>
                        <a:pt x="179" y="46"/>
                        <a:pt x="167" y="58"/>
                        <a:pt x="151" y="58"/>
                      </a:cubicBezTo>
                      <a:cubicBezTo>
                        <a:pt x="28" y="58"/>
                        <a:pt x="28" y="58"/>
                        <a:pt x="28" y="58"/>
                      </a:cubicBezTo>
                      <a:cubicBezTo>
                        <a:pt x="12" y="58"/>
                        <a:pt x="0" y="46"/>
                        <a:pt x="0" y="30"/>
                      </a:cubicBezTo>
                      <a:cubicBezTo>
                        <a:pt x="0" y="28"/>
                        <a:pt x="0" y="28"/>
                        <a:pt x="0" y="28"/>
                      </a:cubicBezTo>
                      <a:cubicBezTo>
                        <a:pt x="0" y="13"/>
                        <a:pt x="12" y="0"/>
                        <a:pt x="28" y="0"/>
                      </a:cubicBezTo>
                      <a:cubicBezTo>
                        <a:pt x="151" y="0"/>
                        <a:pt x="151" y="0"/>
                        <a:pt x="151" y="0"/>
                      </a:cubicBezTo>
                      <a:cubicBezTo>
                        <a:pt x="167" y="0"/>
                        <a:pt x="179" y="12"/>
                        <a:pt x="179" y="28"/>
                      </a:cubicBezTo>
                      <a:lnTo>
                        <a:pt x="179" y="3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10600030101010101" charset="-122"/>
                    <a:ea typeface="等线" panose="02010600030101010101" charset="-122"/>
                    <a:cs typeface="+mn-cs"/>
                  </a:endParaRPr>
                </a:p>
              </p:txBody>
            </p:sp>
            <p:sp>
              <p:nvSpPr>
                <p:cNvPr id="163" name="任意多边形 162"/>
                <p:cNvSpPr/>
                <p:nvPr/>
              </p:nvSpPr>
              <p:spPr>
                <a:xfrm>
                  <a:off x="9552205" y="2159644"/>
                  <a:ext cx="563563" cy="517625"/>
                </a:xfrm>
                <a:custGeom>
                  <a:avLst/>
                  <a:gdLst>
                    <a:gd name="connsiteX0" fmla="*/ 289397 w 563563"/>
                    <a:gd name="connsiteY0" fmla="*/ 0 h 517625"/>
                    <a:gd name="connsiteX1" fmla="*/ 392209 w 563563"/>
                    <a:gd name="connsiteY1" fmla="*/ 101862 h 517625"/>
                    <a:gd name="connsiteX2" fmla="*/ 392209 w 563563"/>
                    <a:gd name="connsiteY2" fmla="*/ 252767 h 517625"/>
                    <a:gd name="connsiteX3" fmla="*/ 498829 w 563563"/>
                    <a:gd name="connsiteY3" fmla="*/ 328220 h 517625"/>
                    <a:gd name="connsiteX4" fmla="*/ 563563 w 563563"/>
                    <a:gd name="connsiteY4" fmla="*/ 422537 h 517625"/>
                    <a:gd name="connsiteX5" fmla="*/ 563563 w 563563"/>
                    <a:gd name="connsiteY5" fmla="*/ 500886 h 517625"/>
                    <a:gd name="connsiteX6" fmla="*/ 563563 w 563563"/>
                    <a:gd name="connsiteY6" fmla="*/ 517625 h 517625"/>
                    <a:gd name="connsiteX7" fmla="*/ 0 w 563563"/>
                    <a:gd name="connsiteY7" fmla="*/ 517625 h 517625"/>
                    <a:gd name="connsiteX8" fmla="*/ 0 w 563563"/>
                    <a:gd name="connsiteY8" fmla="*/ 513787 h 517625"/>
                    <a:gd name="connsiteX9" fmla="*/ 0 w 563563"/>
                    <a:gd name="connsiteY9" fmla="*/ 422537 h 517625"/>
                    <a:gd name="connsiteX10" fmla="*/ 64734 w 563563"/>
                    <a:gd name="connsiteY10" fmla="*/ 328220 h 517625"/>
                    <a:gd name="connsiteX11" fmla="*/ 186585 w 563563"/>
                    <a:gd name="connsiteY11" fmla="*/ 252767 h 517625"/>
                    <a:gd name="connsiteX12" fmla="*/ 186585 w 563563"/>
                    <a:gd name="connsiteY12" fmla="*/ 101862 h 517625"/>
                    <a:gd name="connsiteX13" fmla="*/ 289397 w 563563"/>
                    <a:gd name="connsiteY13" fmla="*/ 0 h 517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563563" h="517625">
                      <a:moveTo>
                        <a:pt x="289397" y="0"/>
                      </a:moveTo>
                      <a:cubicBezTo>
                        <a:pt x="346515" y="0"/>
                        <a:pt x="392209" y="45272"/>
                        <a:pt x="392209" y="101862"/>
                      </a:cubicBezTo>
                      <a:cubicBezTo>
                        <a:pt x="392209" y="101862"/>
                        <a:pt x="392209" y="101862"/>
                        <a:pt x="392209" y="252767"/>
                      </a:cubicBezTo>
                      <a:cubicBezTo>
                        <a:pt x="392209" y="252767"/>
                        <a:pt x="445519" y="279176"/>
                        <a:pt x="498829" y="328220"/>
                      </a:cubicBezTo>
                      <a:cubicBezTo>
                        <a:pt x="552139" y="377265"/>
                        <a:pt x="563563" y="422537"/>
                        <a:pt x="563563" y="422537"/>
                      </a:cubicBezTo>
                      <a:cubicBezTo>
                        <a:pt x="563563" y="422537"/>
                        <a:pt x="563563" y="422537"/>
                        <a:pt x="563563" y="500886"/>
                      </a:cubicBezTo>
                      <a:lnTo>
                        <a:pt x="563563" y="517625"/>
                      </a:lnTo>
                      <a:lnTo>
                        <a:pt x="0" y="517625"/>
                      </a:lnTo>
                      <a:lnTo>
                        <a:pt x="0" y="513787"/>
                      </a:lnTo>
                      <a:cubicBezTo>
                        <a:pt x="0" y="496103"/>
                        <a:pt x="0" y="467808"/>
                        <a:pt x="0" y="422537"/>
                      </a:cubicBezTo>
                      <a:cubicBezTo>
                        <a:pt x="0" y="422537"/>
                        <a:pt x="11424" y="377265"/>
                        <a:pt x="64734" y="328220"/>
                      </a:cubicBezTo>
                      <a:cubicBezTo>
                        <a:pt x="118044" y="279176"/>
                        <a:pt x="186585" y="252767"/>
                        <a:pt x="186585" y="252767"/>
                      </a:cubicBezTo>
                      <a:cubicBezTo>
                        <a:pt x="186585" y="252767"/>
                        <a:pt x="186585" y="252767"/>
                        <a:pt x="186585" y="101862"/>
                      </a:cubicBezTo>
                      <a:cubicBezTo>
                        <a:pt x="186585" y="45272"/>
                        <a:pt x="232279" y="0"/>
                        <a:pt x="289397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10600030101010101" charset="-122"/>
                    <a:ea typeface="微软雅黑" panose="020B0503020204020204" charset="-122"/>
                    <a:cs typeface="+mn-cs"/>
                  </a:endParaRPr>
                </a:p>
              </p:txBody>
            </p:sp>
          </p:grpSp>
          <p:grpSp>
            <p:nvGrpSpPr>
              <p:cNvPr id="23" name="Group 4"/>
              <p:cNvGrpSpPr>
                <a:grpSpLocks noChangeAspect="1"/>
              </p:cNvGrpSpPr>
              <p:nvPr/>
            </p:nvGrpSpPr>
            <p:grpSpPr bwMode="auto">
              <a:xfrm rot="18344534">
                <a:off x="7382396" y="17220"/>
                <a:ext cx="352657" cy="659317"/>
                <a:chOff x="2490" y="1429"/>
                <a:chExt cx="782" cy="1462"/>
              </a:xfrm>
              <a:grpFill/>
            </p:grpSpPr>
            <p:sp>
              <p:nvSpPr>
                <p:cNvPr id="159" name="Freeform 5"/>
                <p:cNvSpPr/>
                <p:nvPr/>
              </p:nvSpPr>
              <p:spPr bwMode="auto">
                <a:xfrm>
                  <a:off x="2652" y="1429"/>
                  <a:ext cx="453" cy="646"/>
                </a:xfrm>
                <a:custGeom>
                  <a:avLst/>
                  <a:gdLst>
                    <a:gd name="T0" fmla="*/ 176 w 190"/>
                    <a:gd name="T1" fmla="*/ 101 h 272"/>
                    <a:gd name="T2" fmla="*/ 178 w 190"/>
                    <a:gd name="T3" fmla="*/ 82 h 272"/>
                    <a:gd name="T4" fmla="*/ 96 w 190"/>
                    <a:gd name="T5" fmla="*/ 0 h 272"/>
                    <a:gd name="T6" fmla="*/ 14 w 190"/>
                    <a:gd name="T7" fmla="*/ 82 h 272"/>
                    <a:gd name="T8" fmla="*/ 17 w 190"/>
                    <a:gd name="T9" fmla="*/ 103 h 272"/>
                    <a:gd name="T10" fmla="*/ 0 w 190"/>
                    <a:gd name="T11" fmla="*/ 272 h 272"/>
                    <a:gd name="T12" fmla="*/ 190 w 190"/>
                    <a:gd name="T13" fmla="*/ 272 h 272"/>
                    <a:gd name="T14" fmla="*/ 176 w 190"/>
                    <a:gd name="T15" fmla="*/ 101 h 2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90" h="272">
                      <a:moveTo>
                        <a:pt x="176" y="101"/>
                      </a:moveTo>
                      <a:cubicBezTo>
                        <a:pt x="177" y="95"/>
                        <a:pt x="178" y="89"/>
                        <a:pt x="178" y="82"/>
                      </a:cubicBezTo>
                      <a:cubicBezTo>
                        <a:pt x="178" y="37"/>
                        <a:pt x="141" y="0"/>
                        <a:pt x="96" y="0"/>
                      </a:cubicBezTo>
                      <a:cubicBezTo>
                        <a:pt x="51" y="0"/>
                        <a:pt x="14" y="37"/>
                        <a:pt x="14" y="82"/>
                      </a:cubicBezTo>
                      <a:cubicBezTo>
                        <a:pt x="14" y="89"/>
                        <a:pt x="15" y="96"/>
                        <a:pt x="17" y="103"/>
                      </a:cubicBezTo>
                      <a:cubicBezTo>
                        <a:pt x="18" y="135"/>
                        <a:pt x="66" y="224"/>
                        <a:pt x="0" y="272"/>
                      </a:cubicBezTo>
                      <a:cubicBezTo>
                        <a:pt x="190" y="272"/>
                        <a:pt x="190" y="272"/>
                        <a:pt x="190" y="272"/>
                      </a:cubicBezTo>
                      <a:cubicBezTo>
                        <a:pt x="118" y="227"/>
                        <a:pt x="174" y="133"/>
                        <a:pt x="176" y="10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10600030101010101" charset="-122"/>
                    <a:ea typeface="等线" panose="02010600030101010101" charset="-122"/>
                    <a:cs typeface="+mn-cs"/>
                  </a:endParaRPr>
                </a:p>
              </p:txBody>
            </p:sp>
            <p:sp>
              <p:nvSpPr>
                <p:cNvPr id="160" name="Freeform 6"/>
                <p:cNvSpPr>
                  <a:spLocks noEditPoints="1"/>
                </p:cNvSpPr>
                <p:nvPr/>
              </p:nvSpPr>
              <p:spPr bwMode="auto">
                <a:xfrm>
                  <a:off x="2490" y="2075"/>
                  <a:ext cx="782" cy="816"/>
                </a:xfrm>
                <a:custGeom>
                  <a:avLst/>
                  <a:gdLst>
                    <a:gd name="T0" fmla="*/ 246 w 328"/>
                    <a:gd name="T1" fmla="*/ 38 h 344"/>
                    <a:gd name="T2" fmla="*/ 301 w 328"/>
                    <a:gd name="T3" fmla="*/ 38 h 344"/>
                    <a:gd name="T4" fmla="*/ 320 w 328"/>
                    <a:gd name="T5" fmla="*/ 19 h 344"/>
                    <a:gd name="T6" fmla="*/ 301 w 328"/>
                    <a:gd name="T7" fmla="*/ 0 h 344"/>
                    <a:gd name="T8" fmla="*/ 258 w 328"/>
                    <a:gd name="T9" fmla="*/ 0 h 344"/>
                    <a:gd name="T10" fmla="*/ 68 w 328"/>
                    <a:gd name="T11" fmla="*/ 0 h 344"/>
                    <a:gd name="T12" fmla="*/ 23 w 328"/>
                    <a:gd name="T13" fmla="*/ 0 h 344"/>
                    <a:gd name="T14" fmla="*/ 4 w 328"/>
                    <a:gd name="T15" fmla="*/ 19 h 344"/>
                    <a:gd name="T16" fmla="*/ 23 w 328"/>
                    <a:gd name="T17" fmla="*/ 38 h 344"/>
                    <a:gd name="T18" fmla="*/ 82 w 328"/>
                    <a:gd name="T19" fmla="*/ 38 h 344"/>
                    <a:gd name="T20" fmla="*/ 0 w 328"/>
                    <a:gd name="T21" fmla="*/ 180 h 344"/>
                    <a:gd name="T22" fmla="*/ 164 w 328"/>
                    <a:gd name="T23" fmla="*/ 344 h 344"/>
                    <a:gd name="T24" fmla="*/ 328 w 328"/>
                    <a:gd name="T25" fmla="*/ 180 h 344"/>
                    <a:gd name="T26" fmla="*/ 246 w 328"/>
                    <a:gd name="T27" fmla="*/ 38 h 344"/>
                    <a:gd name="T28" fmla="*/ 164 w 328"/>
                    <a:gd name="T29" fmla="*/ 305 h 344"/>
                    <a:gd name="T30" fmla="*/ 39 w 328"/>
                    <a:gd name="T31" fmla="*/ 180 h 344"/>
                    <a:gd name="T32" fmla="*/ 164 w 328"/>
                    <a:gd name="T33" fmla="*/ 55 h 344"/>
                    <a:gd name="T34" fmla="*/ 289 w 328"/>
                    <a:gd name="T35" fmla="*/ 180 h 344"/>
                    <a:gd name="T36" fmla="*/ 164 w 328"/>
                    <a:gd name="T37" fmla="*/ 305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328" h="344">
                      <a:moveTo>
                        <a:pt x="246" y="38"/>
                      </a:moveTo>
                      <a:cubicBezTo>
                        <a:pt x="301" y="38"/>
                        <a:pt x="301" y="38"/>
                        <a:pt x="301" y="38"/>
                      </a:cubicBezTo>
                      <a:cubicBezTo>
                        <a:pt x="312" y="38"/>
                        <a:pt x="320" y="29"/>
                        <a:pt x="320" y="19"/>
                      </a:cubicBezTo>
                      <a:cubicBezTo>
                        <a:pt x="320" y="9"/>
                        <a:pt x="312" y="0"/>
                        <a:pt x="301" y="0"/>
                      </a:cubicBezTo>
                      <a:cubicBezTo>
                        <a:pt x="258" y="0"/>
                        <a:pt x="258" y="0"/>
                        <a:pt x="258" y="0"/>
                      </a:cubicBezTo>
                      <a:cubicBezTo>
                        <a:pt x="68" y="0"/>
                        <a:pt x="68" y="0"/>
                        <a:pt x="68" y="0"/>
                      </a:cubicBezTo>
                      <a:cubicBezTo>
                        <a:pt x="23" y="0"/>
                        <a:pt x="23" y="0"/>
                        <a:pt x="23" y="0"/>
                      </a:cubicBezTo>
                      <a:cubicBezTo>
                        <a:pt x="13" y="0"/>
                        <a:pt x="4" y="9"/>
                        <a:pt x="4" y="19"/>
                      </a:cubicBezTo>
                      <a:cubicBezTo>
                        <a:pt x="4" y="29"/>
                        <a:pt x="13" y="38"/>
                        <a:pt x="23" y="38"/>
                      </a:cubicBezTo>
                      <a:cubicBezTo>
                        <a:pt x="82" y="38"/>
                        <a:pt x="82" y="38"/>
                        <a:pt x="82" y="38"/>
                      </a:cubicBezTo>
                      <a:cubicBezTo>
                        <a:pt x="33" y="66"/>
                        <a:pt x="0" y="119"/>
                        <a:pt x="0" y="180"/>
                      </a:cubicBezTo>
                      <a:cubicBezTo>
                        <a:pt x="0" y="271"/>
                        <a:pt x="74" y="344"/>
                        <a:pt x="164" y="344"/>
                      </a:cubicBezTo>
                      <a:cubicBezTo>
                        <a:pt x="255" y="344"/>
                        <a:pt x="328" y="271"/>
                        <a:pt x="328" y="180"/>
                      </a:cubicBezTo>
                      <a:cubicBezTo>
                        <a:pt x="328" y="119"/>
                        <a:pt x="295" y="66"/>
                        <a:pt x="246" y="38"/>
                      </a:cubicBezTo>
                      <a:close/>
                      <a:moveTo>
                        <a:pt x="164" y="305"/>
                      </a:moveTo>
                      <a:cubicBezTo>
                        <a:pt x="95" y="305"/>
                        <a:pt x="39" y="249"/>
                        <a:pt x="39" y="180"/>
                      </a:cubicBezTo>
                      <a:cubicBezTo>
                        <a:pt x="39" y="111"/>
                        <a:pt x="95" y="55"/>
                        <a:pt x="164" y="55"/>
                      </a:cubicBezTo>
                      <a:cubicBezTo>
                        <a:pt x="233" y="55"/>
                        <a:pt x="289" y="111"/>
                        <a:pt x="289" y="180"/>
                      </a:cubicBezTo>
                      <a:cubicBezTo>
                        <a:pt x="289" y="249"/>
                        <a:pt x="233" y="305"/>
                        <a:pt x="164" y="3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10600030101010101" charset="-122"/>
                    <a:ea typeface="等线" panose="02010600030101010101" charset="-122"/>
                    <a:cs typeface="+mn-cs"/>
                  </a:endParaRPr>
                </a:p>
              </p:txBody>
            </p:sp>
          </p:grpSp>
          <p:grpSp>
            <p:nvGrpSpPr>
              <p:cNvPr id="24" name="组合 124"/>
              <p:cNvGrpSpPr/>
              <p:nvPr/>
            </p:nvGrpSpPr>
            <p:grpSpPr>
              <a:xfrm rot="1588421">
                <a:off x="924663" y="2211782"/>
                <a:ext cx="1240338" cy="634328"/>
                <a:chOff x="10078074" y="1730681"/>
                <a:chExt cx="695325" cy="355600"/>
              </a:xfrm>
              <a:grpFill/>
            </p:grpSpPr>
            <p:sp>
              <p:nvSpPr>
                <p:cNvPr id="157" name="Oval 53"/>
                <p:cNvSpPr>
                  <a:spLocks noChangeArrowheads="1"/>
                </p:cNvSpPr>
                <p:nvPr/>
              </p:nvSpPr>
              <p:spPr bwMode="auto">
                <a:xfrm>
                  <a:off x="10078074" y="1730681"/>
                  <a:ext cx="173038" cy="17145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10600030101010101" charset="-122"/>
                    <a:ea typeface="等线" panose="02010600030101010101" charset="-122"/>
                    <a:cs typeface="+mn-cs"/>
                  </a:endParaRPr>
                </a:p>
              </p:txBody>
            </p:sp>
            <p:sp>
              <p:nvSpPr>
                <p:cNvPr id="158" name="Freeform 54"/>
                <p:cNvSpPr/>
                <p:nvPr/>
              </p:nvSpPr>
              <p:spPr bwMode="auto">
                <a:xfrm>
                  <a:off x="10160624" y="1765606"/>
                  <a:ext cx="612775" cy="320675"/>
                </a:xfrm>
                <a:custGeom>
                  <a:avLst/>
                  <a:gdLst>
                    <a:gd name="T0" fmla="*/ 87 w 162"/>
                    <a:gd name="T1" fmla="*/ 5 h 85"/>
                    <a:gd name="T2" fmla="*/ 36 w 162"/>
                    <a:gd name="T3" fmla="*/ 24 h 85"/>
                    <a:gd name="T4" fmla="*/ 0 w 162"/>
                    <a:gd name="T5" fmla="*/ 85 h 85"/>
                    <a:gd name="T6" fmla="*/ 17 w 162"/>
                    <a:gd name="T7" fmla="*/ 85 h 85"/>
                    <a:gd name="T8" fmla="*/ 43 w 162"/>
                    <a:gd name="T9" fmla="*/ 61 h 85"/>
                    <a:gd name="T10" fmla="*/ 92 w 162"/>
                    <a:gd name="T11" fmla="*/ 61 h 85"/>
                    <a:gd name="T12" fmla="*/ 125 w 162"/>
                    <a:gd name="T13" fmla="*/ 85 h 85"/>
                    <a:gd name="T14" fmla="*/ 162 w 162"/>
                    <a:gd name="T15" fmla="*/ 85 h 85"/>
                    <a:gd name="T16" fmla="*/ 162 w 162"/>
                    <a:gd name="T17" fmla="*/ 66 h 85"/>
                    <a:gd name="T18" fmla="*/ 129 w 162"/>
                    <a:gd name="T19" fmla="*/ 61 h 85"/>
                    <a:gd name="T20" fmla="*/ 87 w 162"/>
                    <a:gd name="T21" fmla="*/ 5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62" h="85">
                      <a:moveTo>
                        <a:pt x="87" y="5"/>
                      </a:moveTo>
                      <a:cubicBezTo>
                        <a:pt x="87" y="5"/>
                        <a:pt x="59" y="0"/>
                        <a:pt x="36" y="24"/>
                      </a:cubicBezTo>
                      <a:cubicBezTo>
                        <a:pt x="12" y="47"/>
                        <a:pt x="0" y="85"/>
                        <a:pt x="0" y="85"/>
                      </a:cubicBezTo>
                      <a:cubicBezTo>
                        <a:pt x="17" y="85"/>
                        <a:pt x="17" y="85"/>
                        <a:pt x="17" y="85"/>
                      </a:cubicBezTo>
                      <a:cubicBezTo>
                        <a:pt x="43" y="61"/>
                        <a:pt x="43" y="61"/>
                        <a:pt x="43" y="61"/>
                      </a:cubicBezTo>
                      <a:cubicBezTo>
                        <a:pt x="92" y="61"/>
                        <a:pt x="92" y="61"/>
                        <a:pt x="92" y="61"/>
                      </a:cubicBezTo>
                      <a:cubicBezTo>
                        <a:pt x="92" y="61"/>
                        <a:pt x="92" y="85"/>
                        <a:pt x="125" y="85"/>
                      </a:cubicBezTo>
                      <a:cubicBezTo>
                        <a:pt x="162" y="85"/>
                        <a:pt x="162" y="85"/>
                        <a:pt x="162" y="85"/>
                      </a:cubicBezTo>
                      <a:cubicBezTo>
                        <a:pt x="162" y="66"/>
                        <a:pt x="162" y="66"/>
                        <a:pt x="162" y="66"/>
                      </a:cubicBezTo>
                      <a:cubicBezTo>
                        <a:pt x="129" y="61"/>
                        <a:pt x="129" y="61"/>
                        <a:pt x="129" y="61"/>
                      </a:cubicBezTo>
                      <a:cubicBezTo>
                        <a:pt x="129" y="61"/>
                        <a:pt x="144" y="10"/>
                        <a:pt x="87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10600030101010101" charset="-122"/>
                    <a:ea typeface="等线" panose="02010600030101010101" charset="-122"/>
                    <a:cs typeface="+mn-cs"/>
                  </a:endParaRPr>
                </a:p>
              </p:txBody>
            </p:sp>
          </p:grpSp>
          <p:grpSp>
            <p:nvGrpSpPr>
              <p:cNvPr id="25" name="Group 57"/>
              <p:cNvGrpSpPr>
                <a:grpSpLocks noChangeAspect="1"/>
              </p:cNvGrpSpPr>
              <p:nvPr/>
            </p:nvGrpSpPr>
            <p:grpSpPr bwMode="auto">
              <a:xfrm>
                <a:off x="2969844" y="710008"/>
                <a:ext cx="674688" cy="869950"/>
                <a:chOff x="2671" y="1887"/>
                <a:chExt cx="425" cy="548"/>
              </a:xfrm>
              <a:grpFill/>
            </p:grpSpPr>
            <p:sp>
              <p:nvSpPr>
                <p:cNvPr id="152" name="Freeform 58"/>
                <p:cNvSpPr/>
                <p:nvPr/>
              </p:nvSpPr>
              <p:spPr bwMode="auto">
                <a:xfrm>
                  <a:off x="2796" y="2400"/>
                  <a:ext cx="2" cy="2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1 h 1"/>
                    <a:gd name="T4" fmla="*/ 1 w 1"/>
                    <a:gd name="T5" fmla="*/ 0 h 1"/>
                    <a:gd name="T6" fmla="*/ 0 w 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0" y="0"/>
                        <a:pt x="0" y="1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10600030101010101" charset="-122"/>
                    <a:ea typeface="等线" panose="02010600030101010101" charset="-122"/>
                    <a:cs typeface="+mn-cs"/>
                  </a:endParaRPr>
                </a:p>
              </p:txBody>
            </p:sp>
            <p:sp>
              <p:nvSpPr>
                <p:cNvPr id="153" name="Freeform 59"/>
                <p:cNvSpPr/>
                <p:nvPr/>
              </p:nvSpPr>
              <p:spPr bwMode="auto">
                <a:xfrm>
                  <a:off x="2964" y="2400"/>
                  <a:ext cx="2" cy="2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1 h 1"/>
                    <a:gd name="T4" fmla="*/ 0 w 1"/>
                    <a:gd name="T5" fmla="*/ 0 h 1"/>
                    <a:gd name="T6" fmla="*/ 0 w 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0" y="0"/>
                        <a:pt x="0" y="0"/>
                      </a:cubicBezTo>
                      <a:cubicBezTo>
                        <a:pt x="0" y="0"/>
                        <a:pt x="0" y="1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10600030101010101" charset="-122"/>
                    <a:ea typeface="等线" panose="02010600030101010101" charset="-122"/>
                    <a:cs typeface="+mn-cs"/>
                  </a:endParaRPr>
                </a:p>
              </p:txBody>
            </p:sp>
            <p:sp>
              <p:nvSpPr>
                <p:cNvPr id="154" name="Freeform 60"/>
                <p:cNvSpPr>
                  <a:spLocks noEditPoints="1"/>
                </p:cNvSpPr>
                <p:nvPr/>
              </p:nvSpPr>
              <p:spPr bwMode="auto">
                <a:xfrm>
                  <a:off x="2671" y="1887"/>
                  <a:ext cx="425" cy="548"/>
                </a:xfrm>
                <a:custGeom>
                  <a:avLst/>
                  <a:gdLst>
                    <a:gd name="T0" fmla="*/ 155 w 177"/>
                    <a:gd name="T1" fmla="*/ 195 h 229"/>
                    <a:gd name="T2" fmla="*/ 174 w 177"/>
                    <a:gd name="T3" fmla="*/ 169 h 229"/>
                    <a:gd name="T4" fmla="*/ 173 w 177"/>
                    <a:gd name="T5" fmla="*/ 147 h 229"/>
                    <a:gd name="T6" fmla="*/ 160 w 177"/>
                    <a:gd name="T7" fmla="*/ 121 h 229"/>
                    <a:gd name="T8" fmla="*/ 147 w 177"/>
                    <a:gd name="T9" fmla="*/ 91 h 229"/>
                    <a:gd name="T10" fmla="*/ 22 w 177"/>
                    <a:gd name="T11" fmla="*/ 65 h 229"/>
                    <a:gd name="T12" fmla="*/ 12 w 177"/>
                    <a:gd name="T13" fmla="*/ 110 h 229"/>
                    <a:gd name="T14" fmla="*/ 16 w 177"/>
                    <a:gd name="T15" fmla="*/ 122 h 229"/>
                    <a:gd name="T16" fmla="*/ 0 w 177"/>
                    <a:gd name="T17" fmla="*/ 169 h 229"/>
                    <a:gd name="T18" fmla="*/ 15 w 177"/>
                    <a:gd name="T19" fmla="*/ 193 h 229"/>
                    <a:gd name="T20" fmla="*/ 20 w 177"/>
                    <a:gd name="T21" fmla="*/ 195 h 229"/>
                    <a:gd name="T22" fmla="*/ 52 w 177"/>
                    <a:gd name="T23" fmla="*/ 215 h 229"/>
                    <a:gd name="T24" fmla="*/ 55 w 177"/>
                    <a:gd name="T25" fmla="*/ 219 h 229"/>
                    <a:gd name="T26" fmla="*/ 87 w 177"/>
                    <a:gd name="T27" fmla="*/ 220 h 229"/>
                    <a:gd name="T28" fmla="*/ 120 w 177"/>
                    <a:gd name="T29" fmla="*/ 219 h 229"/>
                    <a:gd name="T30" fmla="*/ 123 w 177"/>
                    <a:gd name="T31" fmla="*/ 215 h 229"/>
                    <a:gd name="T32" fmla="*/ 148 w 177"/>
                    <a:gd name="T33" fmla="*/ 215 h 229"/>
                    <a:gd name="T34" fmla="*/ 168 w 177"/>
                    <a:gd name="T35" fmla="*/ 174 h 229"/>
                    <a:gd name="T36" fmla="*/ 158 w 177"/>
                    <a:gd name="T37" fmla="*/ 161 h 229"/>
                    <a:gd name="T38" fmla="*/ 167 w 177"/>
                    <a:gd name="T39" fmla="*/ 141 h 229"/>
                    <a:gd name="T40" fmla="*/ 151 w 177"/>
                    <a:gd name="T41" fmla="*/ 128 h 229"/>
                    <a:gd name="T42" fmla="*/ 155 w 177"/>
                    <a:gd name="T43" fmla="*/ 107 h 229"/>
                    <a:gd name="T44" fmla="*/ 140 w 177"/>
                    <a:gd name="T45" fmla="*/ 103 h 229"/>
                    <a:gd name="T46" fmla="*/ 87 w 177"/>
                    <a:gd name="T47" fmla="*/ 6 h 229"/>
                    <a:gd name="T48" fmla="*/ 29 w 177"/>
                    <a:gd name="T49" fmla="*/ 65 h 229"/>
                    <a:gd name="T50" fmla="*/ 31 w 177"/>
                    <a:gd name="T51" fmla="*/ 98 h 229"/>
                    <a:gd name="T52" fmla="*/ 21 w 177"/>
                    <a:gd name="T53" fmla="*/ 117 h 229"/>
                    <a:gd name="T54" fmla="*/ 9 w 177"/>
                    <a:gd name="T55" fmla="*/ 138 h 229"/>
                    <a:gd name="T56" fmla="*/ 18 w 177"/>
                    <a:gd name="T57" fmla="*/ 150 h 229"/>
                    <a:gd name="T58" fmla="*/ 17 w 177"/>
                    <a:gd name="T59" fmla="*/ 186 h 229"/>
                    <a:gd name="T60" fmla="*/ 7 w 177"/>
                    <a:gd name="T61" fmla="*/ 171 h 229"/>
                    <a:gd name="T62" fmla="*/ 17 w 177"/>
                    <a:gd name="T63" fmla="*/ 186 h 229"/>
                    <a:gd name="T64" fmla="*/ 27 w 177"/>
                    <a:gd name="T65" fmla="*/ 197 h 229"/>
                    <a:gd name="T66" fmla="*/ 36 w 177"/>
                    <a:gd name="T67" fmla="*/ 212 h 229"/>
                    <a:gd name="T68" fmla="*/ 61 w 177"/>
                    <a:gd name="T69" fmla="*/ 215 h 229"/>
                    <a:gd name="T70" fmla="*/ 84 w 177"/>
                    <a:gd name="T71" fmla="*/ 212 h 229"/>
                    <a:gd name="T72" fmla="*/ 106 w 177"/>
                    <a:gd name="T73" fmla="*/ 221 h 229"/>
                    <a:gd name="T74" fmla="*/ 91 w 177"/>
                    <a:gd name="T75" fmla="*/ 211 h 229"/>
                    <a:gd name="T76" fmla="*/ 114 w 177"/>
                    <a:gd name="T77" fmla="*/ 215 h 229"/>
                    <a:gd name="T78" fmla="*/ 25 w 177"/>
                    <a:gd name="T79" fmla="*/ 152 h 229"/>
                    <a:gd name="T80" fmla="*/ 40 w 177"/>
                    <a:gd name="T81" fmla="*/ 109 h 229"/>
                    <a:gd name="T82" fmla="*/ 150 w 177"/>
                    <a:gd name="T83" fmla="*/ 151 h 229"/>
                    <a:gd name="T84" fmla="*/ 144 w 177"/>
                    <a:gd name="T85" fmla="*/ 185 h 229"/>
                    <a:gd name="T86" fmla="*/ 139 w 177"/>
                    <a:gd name="T87" fmla="*/ 212 h 229"/>
                    <a:gd name="T88" fmla="*/ 146 w 177"/>
                    <a:gd name="T89" fmla="*/ 192 h 229"/>
                    <a:gd name="T90" fmla="*/ 147 w 177"/>
                    <a:gd name="T91" fmla="*/ 207 h 2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77" h="229">
                      <a:moveTo>
                        <a:pt x="152" y="210"/>
                      </a:moveTo>
                      <a:cubicBezTo>
                        <a:pt x="155" y="206"/>
                        <a:pt x="156" y="200"/>
                        <a:pt x="155" y="195"/>
                      </a:cubicBezTo>
                      <a:cubicBezTo>
                        <a:pt x="155" y="195"/>
                        <a:pt x="155" y="195"/>
                        <a:pt x="155" y="195"/>
                      </a:cubicBezTo>
                      <a:cubicBezTo>
                        <a:pt x="155" y="195"/>
                        <a:pt x="154" y="194"/>
                        <a:pt x="154" y="194"/>
                      </a:cubicBezTo>
                      <a:cubicBezTo>
                        <a:pt x="156" y="194"/>
                        <a:pt x="158" y="193"/>
                        <a:pt x="160" y="193"/>
                      </a:cubicBezTo>
                      <a:cubicBezTo>
                        <a:pt x="170" y="190"/>
                        <a:pt x="177" y="180"/>
                        <a:pt x="174" y="169"/>
                      </a:cubicBezTo>
                      <a:cubicBezTo>
                        <a:pt x="174" y="169"/>
                        <a:pt x="174" y="169"/>
                        <a:pt x="174" y="169"/>
                      </a:cubicBezTo>
                      <a:cubicBezTo>
                        <a:pt x="173" y="164"/>
                        <a:pt x="170" y="159"/>
                        <a:pt x="165" y="157"/>
                      </a:cubicBezTo>
                      <a:cubicBezTo>
                        <a:pt x="169" y="154"/>
                        <a:pt x="171" y="151"/>
                        <a:pt x="173" y="147"/>
                      </a:cubicBezTo>
                      <a:cubicBezTo>
                        <a:pt x="174" y="143"/>
                        <a:pt x="174" y="140"/>
                        <a:pt x="173" y="136"/>
                      </a:cubicBezTo>
                      <a:cubicBezTo>
                        <a:pt x="171" y="129"/>
                        <a:pt x="166" y="124"/>
                        <a:pt x="159" y="122"/>
                      </a:cubicBezTo>
                      <a:cubicBezTo>
                        <a:pt x="159" y="121"/>
                        <a:pt x="159" y="121"/>
                        <a:pt x="160" y="121"/>
                      </a:cubicBezTo>
                      <a:cubicBezTo>
                        <a:pt x="161" y="117"/>
                        <a:pt x="162" y="114"/>
                        <a:pt x="162" y="110"/>
                      </a:cubicBezTo>
                      <a:cubicBezTo>
                        <a:pt x="162" y="109"/>
                        <a:pt x="162" y="107"/>
                        <a:pt x="162" y="106"/>
                      </a:cubicBezTo>
                      <a:cubicBezTo>
                        <a:pt x="160" y="98"/>
                        <a:pt x="154" y="93"/>
                        <a:pt x="147" y="91"/>
                      </a:cubicBezTo>
                      <a:cubicBezTo>
                        <a:pt x="151" y="83"/>
                        <a:pt x="153" y="74"/>
                        <a:pt x="153" y="65"/>
                      </a:cubicBezTo>
                      <a:cubicBezTo>
                        <a:pt x="153" y="29"/>
                        <a:pt x="123" y="0"/>
                        <a:pt x="87" y="0"/>
                      </a:cubicBezTo>
                      <a:cubicBezTo>
                        <a:pt x="51" y="0"/>
                        <a:pt x="22" y="29"/>
                        <a:pt x="22" y="65"/>
                      </a:cubicBezTo>
                      <a:cubicBezTo>
                        <a:pt x="22" y="74"/>
                        <a:pt x="24" y="83"/>
                        <a:pt x="28" y="91"/>
                      </a:cubicBezTo>
                      <a:cubicBezTo>
                        <a:pt x="21" y="93"/>
                        <a:pt x="15" y="98"/>
                        <a:pt x="13" y="106"/>
                      </a:cubicBezTo>
                      <a:cubicBezTo>
                        <a:pt x="13" y="107"/>
                        <a:pt x="12" y="109"/>
                        <a:pt x="12" y="110"/>
                      </a:cubicBezTo>
                      <a:cubicBezTo>
                        <a:pt x="12" y="112"/>
                        <a:pt x="13" y="114"/>
                        <a:pt x="13" y="116"/>
                      </a:cubicBezTo>
                      <a:cubicBezTo>
                        <a:pt x="14" y="118"/>
                        <a:pt x="14" y="119"/>
                        <a:pt x="15" y="121"/>
                      </a:cubicBezTo>
                      <a:cubicBezTo>
                        <a:pt x="16" y="121"/>
                        <a:pt x="16" y="121"/>
                        <a:pt x="16" y="122"/>
                      </a:cubicBezTo>
                      <a:cubicBezTo>
                        <a:pt x="9" y="124"/>
                        <a:pt x="4" y="129"/>
                        <a:pt x="2" y="136"/>
                      </a:cubicBezTo>
                      <a:cubicBezTo>
                        <a:pt x="0" y="144"/>
                        <a:pt x="3" y="152"/>
                        <a:pt x="10" y="157"/>
                      </a:cubicBezTo>
                      <a:cubicBezTo>
                        <a:pt x="5" y="159"/>
                        <a:pt x="2" y="164"/>
                        <a:pt x="0" y="169"/>
                      </a:cubicBezTo>
                      <a:cubicBezTo>
                        <a:pt x="0" y="171"/>
                        <a:pt x="0" y="172"/>
                        <a:pt x="0" y="174"/>
                      </a:cubicBezTo>
                      <a:cubicBezTo>
                        <a:pt x="0" y="177"/>
                        <a:pt x="1" y="181"/>
                        <a:pt x="3" y="184"/>
                      </a:cubicBezTo>
                      <a:cubicBezTo>
                        <a:pt x="5" y="189"/>
                        <a:pt x="10" y="192"/>
                        <a:pt x="15" y="193"/>
                      </a:cubicBezTo>
                      <a:cubicBezTo>
                        <a:pt x="17" y="193"/>
                        <a:pt x="19" y="194"/>
                        <a:pt x="21" y="194"/>
                      </a:cubicBezTo>
                      <a:cubicBezTo>
                        <a:pt x="20" y="194"/>
                        <a:pt x="20" y="195"/>
                        <a:pt x="20" y="195"/>
                      </a:cubicBezTo>
                      <a:cubicBezTo>
                        <a:pt x="20" y="195"/>
                        <a:pt x="20" y="195"/>
                        <a:pt x="20" y="195"/>
                      </a:cubicBezTo>
                      <a:cubicBezTo>
                        <a:pt x="18" y="203"/>
                        <a:pt x="21" y="210"/>
                        <a:pt x="26" y="215"/>
                      </a:cubicBezTo>
                      <a:cubicBezTo>
                        <a:pt x="29" y="217"/>
                        <a:pt x="31" y="218"/>
                        <a:pt x="35" y="219"/>
                      </a:cubicBezTo>
                      <a:cubicBezTo>
                        <a:pt x="41" y="221"/>
                        <a:pt x="47" y="219"/>
                        <a:pt x="52" y="215"/>
                      </a:cubicBezTo>
                      <a:cubicBezTo>
                        <a:pt x="52" y="215"/>
                        <a:pt x="52" y="214"/>
                        <a:pt x="53" y="214"/>
                      </a:cubicBezTo>
                      <a:cubicBezTo>
                        <a:pt x="53" y="214"/>
                        <a:pt x="53" y="215"/>
                        <a:pt x="53" y="215"/>
                      </a:cubicBezTo>
                      <a:cubicBezTo>
                        <a:pt x="54" y="216"/>
                        <a:pt x="54" y="217"/>
                        <a:pt x="55" y="219"/>
                      </a:cubicBezTo>
                      <a:cubicBezTo>
                        <a:pt x="58" y="223"/>
                        <a:pt x="62" y="226"/>
                        <a:pt x="67" y="228"/>
                      </a:cubicBezTo>
                      <a:cubicBezTo>
                        <a:pt x="72" y="229"/>
                        <a:pt x="77" y="228"/>
                        <a:pt x="82" y="225"/>
                      </a:cubicBezTo>
                      <a:cubicBezTo>
                        <a:pt x="84" y="224"/>
                        <a:pt x="86" y="222"/>
                        <a:pt x="87" y="220"/>
                      </a:cubicBezTo>
                      <a:cubicBezTo>
                        <a:pt x="89" y="222"/>
                        <a:pt x="91" y="224"/>
                        <a:pt x="93" y="225"/>
                      </a:cubicBezTo>
                      <a:cubicBezTo>
                        <a:pt x="97" y="228"/>
                        <a:pt x="103" y="229"/>
                        <a:pt x="108" y="228"/>
                      </a:cubicBezTo>
                      <a:cubicBezTo>
                        <a:pt x="113" y="226"/>
                        <a:pt x="117" y="223"/>
                        <a:pt x="120" y="219"/>
                      </a:cubicBezTo>
                      <a:cubicBezTo>
                        <a:pt x="121" y="217"/>
                        <a:pt x="121" y="216"/>
                        <a:pt x="122" y="215"/>
                      </a:cubicBezTo>
                      <a:cubicBezTo>
                        <a:pt x="122" y="215"/>
                        <a:pt x="122" y="214"/>
                        <a:pt x="122" y="214"/>
                      </a:cubicBezTo>
                      <a:cubicBezTo>
                        <a:pt x="122" y="214"/>
                        <a:pt x="123" y="215"/>
                        <a:pt x="123" y="215"/>
                      </a:cubicBezTo>
                      <a:cubicBezTo>
                        <a:pt x="124" y="216"/>
                        <a:pt x="125" y="216"/>
                        <a:pt x="125" y="217"/>
                      </a:cubicBezTo>
                      <a:cubicBezTo>
                        <a:pt x="130" y="219"/>
                        <a:pt x="135" y="220"/>
                        <a:pt x="140" y="219"/>
                      </a:cubicBezTo>
                      <a:cubicBezTo>
                        <a:pt x="143" y="218"/>
                        <a:pt x="146" y="217"/>
                        <a:pt x="148" y="215"/>
                      </a:cubicBezTo>
                      <a:cubicBezTo>
                        <a:pt x="150" y="214"/>
                        <a:pt x="151" y="212"/>
                        <a:pt x="152" y="210"/>
                      </a:cubicBezTo>
                      <a:close/>
                      <a:moveTo>
                        <a:pt x="168" y="171"/>
                      </a:moveTo>
                      <a:cubicBezTo>
                        <a:pt x="168" y="172"/>
                        <a:pt x="168" y="173"/>
                        <a:pt x="168" y="174"/>
                      </a:cubicBezTo>
                      <a:cubicBezTo>
                        <a:pt x="168" y="180"/>
                        <a:pt x="164" y="185"/>
                        <a:pt x="158" y="186"/>
                      </a:cubicBezTo>
                      <a:cubicBezTo>
                        <a:pt x="156" y="187"/>
                        <a:pt x="153" y="187"/>
                        <a:pt x="151" y="186"/>
                      </a:cubicBezTo>
                      <a:cubicBezTo>
                        <a:pt x="157" y="177"/>
                        <a:pt x="158" y="168"/>
                        <a:pt x="158" y="161"/>
                      </a:cubicBezTo>
                      <a:cubicBezTo>
                        <a:pt x="163" y="163"/>
                        <a:pt x="166" y="166"/>
                        <a:pt x="168" y="171"/>
                      </a:cubicBezTo>
                      <a:close/>
                      <a:moveTo>
                        <a:pt x="166" y="138"/>
                      </a:moveTo>
                      <a:cubicBezTo>
                        <a:pt x="166" y="139"/>
                        <a:pt x="167" y="140"/>
                        <a:pt x="167" y="141"/>
                      </a:cubicBezTo>
                      <a:cubicBezTo>
                        <a:pt x="167" y="146"/>
                        <a:pt x="163" y="151"/>
                        <a:pt x="157" y="153"/>
                      </a:cubicBezTo>
                      <a:cubicBezTo>
                        <a:pt x="157" y="151"/>
                        <a:pt x="157" y="150"/>
                        <a:pt x="157" y="150"/>
                      </a:cubicBezTo>
                      <a:cubicBezTo>
                        <a:pt x="155" y="142"/>
                        <a:pt x="153" y="135"/>
                        <a:pt x="151" y="128"/>
                      </a:cubicBezTo>
                      <a:cubicBezTo>
                        <a:pt x="158" y="127"/>
                        <a:pt x="165" y="131"/>
                        <a:pt x="166" y="138"/>
                      </a:cubicBezTo>
                      <a:close/>
                      <a:moveTo>
                        <a:pt x="155" y="107"/>
                      </a:moveTo>
                      <a:cubicBezTo>
                        <a:pt x="155" y="107"/>
                        <a:pt x="155" y="107"/>
                        <a:pt x="155" y="107"/>
                      </a:cubicBezTo>
                      <a:cubicBezTo>
                        <a:pt x="156" y="111"/>
                        <a:pt x="155" y="114"/>
                        <a:pt x="154" y="117"/>
                      </a:cubicBezTo>
                      <a:cubicBezTo>
                        <a:pt x="152" y="119"/>
                        <a:pt x="151" y="121"/>
                        <a:pt x="148" y="122"/>
                      </a:cubicBezTo>
                      <a:cubicBezTo>
                        <a:pt x="146" y="115"/>
                        <a:pt x="143" y="109"/>
                        <a:pt x="140" y="103"/>
                      </a:cubicBezTo>
                      <a:cubicBezTo>
                        <a:pt x="141" y="101"/>
                        <a:pt x="143" y="100"/>
                        <a:pt x="144" y="98"/>
                      </a:cubicBezTo>
                      <a:cubicBezTo>
                        <a:pt x="149" y="98"/>
                        <a:pt x="154" y="102"/>
                        <a:pt x="155" y="107"/>
                      </a:cubicBezTo>
                      <a:close/>
                      <a:moveTo>
                        <a:pt x="87" y="6"/>
                      </a:moveTo>
                      <a:cubicBezTo>
                        <a:pt x="120" y="6"/>
                        <a:pt x="146" y="33"/>
                        <a:pt x="146" y="65"/>
                      </a:cubicBezTo>
                      <a:cubicBezTo>
                        <a:pt x="146" y="97"/>
                        <a:pt x="120" y="123"/>
                        <a:pt x="87" y="123"/>
                      </a:cubicBezTo>
                      <a:cubicBezTo>
                        <a:pt x="55" y="123"/>
                        <a:pt x="29" y="97"/>
                        <a:pt x="29" y="65"/>
                      </a:cubicBezTo>
                      <a:cubicBezTo>
                        <a:pt x="29" y="33"/>
                        <a:pt x="55" y="6"/>
                        <a:pt x="87" y="6"/>
                      </a:cubicBezTo>
                      <a:close/>
                      <a:moveTo>
                        <a:pt x="20" y="107"/>
                      </a:moveTo>
                      <a:cubicBezTo>
                        <a:pt x="21" y="102"/>
                        <a:pt x="26" y="98"/>
                        <a:pt x="31" y="98"/>
                      </a:cubicBezTo>
                      <a:cubicBezTo>
                        <a:pt x="32" y="100"/>
                        <a:pt x="33" y="101"/>
                        <a:pt x="35" y="103"/>
                      </a:cubicBezTo>
                      <a:cubicBezTo>
                        <a:pt x="32" y="109"/>
                        <a:pt x="29" y="115"/>
                        <a:pt x="26" y="122"/>
                      </a:cubicBezTo>
                      <a:cubicBezTo>
                        <a:pt x="24" y="121"/>
                        <a:pt x="22" y="119"/>
                        <a:pt x="21" y="117"/>
                      </a:cubicBezTo>
                      <a:cubicBezTo>
                        <a:pt x="19" y="114"/>
                        <a:pt x="19" y="111"/>
                        <a:pt x="20" y="107"/>
                      </a:cubicBezTo>
                      <a:close/>
                      <a:moveTo>
                        <a:pt x="8" y="141"/>
                      </a:moveTo>
                      <a:cubicBezTo>
                        <a:pt x="8" y="140"/>
                        <a:pt x="8" y="139"/>
                        <a:pt x="9" y="138"/>
                      </a:cubicBezTo>
                      <a:cubicBezTo>
                        <a:pt x="10" y="131"/>
                        <a:pt x="17" y="127"/>
                        <a:pt x="24" y="128"/>
                      </a:cubicBezTo>
                      <a:cubicBezTo>
                        <a:pt x="24" y="128"/>
                        <a:pt x="24" y="128"/>
                        <a:pt x="24" y="128"/>
                      </a:cubicBezTo>
                      <a:cubicBezTo>
                        <a:pt x="22" y="135"/>
                        <a:pt x="20" y="142"/>
                        <a:pt x="18" y="150"/>
                      </a:cubicBezTo>
                      <a:cubicBezTo>
                        <a:pt x="18" y="150"/>
                        <a:pt x="18" y="151"/>
                        <a:pt x="17" y="153"/>
                      </a:cubicBezTo>
                      <a:cubicBezTo>
                        <a:pt x="12" y="151"/>
                        <a:pt x="8" y="146"/>
                        <a:pt x="8" y="141"/>
                      </a:cubicBezTo>
                      <a:close/>
                      <a:moveTo>
                        <a:pt x="17" y="186"/>
                      </a:moveTo>
                      <a:cubicBezTo>
                        <a:pt x="13" y="185"/>
                        <a:pt x="10" y="183"/>
                        <a:pt x="9" y="181"/>
                      </a:cubicBezTo>
                      <a:cubicBezTo>
                        <a:pt x="7" y="178"/>
                        <a:pt x="6" y="174"/>
                        <a:pt x="7" y="171"/>
                      </a:cubicBezTo>
                      <a:cubicBezTo>
                        <a:pt x="7" y="171"/>
                        <a:pt x="7" y="171"/>
                        <a:pt x="7" y="171"/>
                      </a:cubicBezTo>
                      <a:cubicBezTo>
                        <a:pt x="8" y="166"/>
                        <a:pt x="12" y="163"/>
                        <a:pt x="17" y="161"/>
                      </a:cubicBezTo>
                      <a:cubicBezTo>
                        <a:pt x="17" y="168"/>
                        <a:pt x="18" y="177"/>
                        <a:pt x="24" y="186"/>
                      </a:cubicBezTo>
                      <a:cubicBezTo>
                        <a:pt x="21" y="187"/>
                        <a:pt x="19" y="187"/>
                        <a:pt x="17" y="186"/>
                      </a:cubicBezTo>
                      <a:close/>
                      <a:moveTo>
                        <a:pt x="36" y="212"/>
                      </a:moveTo>
                      <a:cubicBezTo>
                        <a:pt x="30" y="211"/>
                        <a:pt x="26" y="206"/>
                        <a:pt x="26" y="200"/>
                      </a:cubicBezTo>
                      <a:cubicBezTo>
                        <a:pt x="26" y="199"/>
                        <a:pt x="27" y="198"/>
                        <a:pt x="27" y="197"/>
                      </a:cubicBezTo>
                      <a:cubicBezTo>
                        <a:pt x="27" y="195"/>
                        <a:pt x="28" y="194"/>
                        <a:pt x="29" y="192"/>
                      </a:cubicBezTo>
                      <a:cubicBezTo>
                        <a:pt x="34" y="198"/>
                        <a:pt x="42" y="203"/>
                        <a:pt x="50" y="206"/>
                      </a:cubicBezTo>
                      <a:cubicBezTo>
                        <a:pt x="48" y="211"/>
                        <a:pt x="42" y="214"/>
                        <a:pt x="36" y="212"/>
                      </a:cubicBezTo>
                      <a:close/>
                      <a:moveTo>
                        <a:pt x="78" y="219"/>
                      </a:moveTo>
                      <a:cubicBezTo>
                        <a:pt x="75" y="221"/>
                        <a:pt x="72" y="222"/>
                        <a:pt x="69" y="221"/>
                      </a:cubicBezTo>
                      <a:cubicBezTo>
                        <a:pt x="65" y="220"/>
                        <a:pt x="63" y="218"/>
                        <a:pt x="61" y="215"/>
                      </a:cubicBezTo>
                      <a:cubicBezTo>
                        <a:pt x="60" y="213"/>
                        <a:pt x="59" y="211"/>
                        <a:pt x="59" y="208"/>
                      </a:cubicBezTo>
                      <a:cubicBezTo>
                        <a:pt x="66" y="210"/>
                        <a:pt x="75" y="211"/>
                        <a:pt x="84" y="211"/>
                      </a:cubicBezTo>
                      <a:cubicBezTo>
                        <a:pt x="84" y="211"/>
                        <a:pt x="84" y="212"/>
                        <a:pt x="84" y="212"/>
                      </a:cubicBezTo>
                      <a:cubicBezTo>
                        <a:pt x="83" y="215"/>
                        <a:pt x="81" y="218"/>
                        <a:pt x="78" y="219"/>
                      </a:cubicBezTo>
                      <a:close/>
                      <a:moveTo>
                        <a:pt x="114" y="215"/>
                      </a:moveTo>
                      <a:cubicBezTo>
                        <a:pt x="112" y="218"/>
                        <a:pt x="109" y="220"/>
                        <a:pt x="106" y="221"/>
                      </a:cubicBezTo>
                      <a:cubicBezTo>
                        <a:pt x="103" y="222"/>
                        <a:pt x="99" y="221"/>
                        <a:pt x="97" y="219"/>
                      </a:cubicBezTo>
                      <a:cubicBezTo>
                        <a:pt x="94" y="218"/>
                        <a:pt x="92" y="215"/>
                        <a:pt x="91" y="211"/>
                      </a:cubicBezTo>
                      <a:cubicBezTo>
                        <a:pt x="91" y="211"/>
                        <a:pt x="91" y="211"/>
                        <a:pt x="91" y="211"/>
                      </a:cubicBezTo>
                      <a:cubicBezTo>
                        <a:pt x="100" y="211"/>
                        <a:pt x="108" y="210"/>
                        <a:pt x="116" y="208"/>
                      </a:cubicBezTo>
                      <a:cubicBezTo>
                        <a:pt x="116" y="208"/>
                        <a:pt x="116" y="208"/>
                        <a:pt x="116" y="208"/>
                      </a:cubicBezTo>
                      <a:cubicBezTo>
                        <a:pt x="116" y="211"/>
                        <a:pt x="115" y="213"/>
                        <a:pt x="114" y="215"/>
                      </a:cubicBezTo>
                      <a:close/>
                      <a:moveTo>
                        <a:pt x="87" y="204"/>
                      </a:moveTo>
                      <a:cubicBezTo>
                        <a:pt x="60" y="204"/>
                        <a:pt x="41" y="198"/>
                        <a:pt x="31" y="185"/>
                      </a:cubicBezTo>
                      <a:cubicBezTo>
                        <a:pt x="20" y="170"/>
                        <a:pt x="25" y="152"/>
                        <a:pt x="25" y="152"/>
                      </a:cubicBezTo>
                      <a:cubicBezTo>
                        <a:pt x="25" y="151"/>
                        <a:pt x="25" y="151"/>
                        <a:pt x="25" y="151"/>
                      </a:cubicBezTo>
                      <a:cubicBezTo>
                        <a:pt x="25" y="151"/>
                        <a:pt x="25" y="151"/>
                        <a:pt x="25" y="151"/>
                      </a:cubicBezTo>
                      <a:cubicBezTo>
                        <a:pt x="28" y="135"/>
                        <a:pt x="34" y="120"/>
                        <a:pt x="40" y="109"/>
                      </a:cubicBezTo>
                      <a:cubicBezTo>
                        <a:pt x="52" y="122"/>
                        <a:pt x="69" y="130"/>
                        <a:pt x="87" y="130"/>
                      </a:cubicBezTo>
                      <a:cubicBezTo>
                        <a:pt x="106" y="130"/>
                        <a:pt x="123" y="122"/>
                        <a:pt x="135" y="109"/>
                      </a:cubicBezTo>
                      <a:cubicBezTo>
                        <a:pt x="141" y="120"/>
                        <a:pt x="146" y="135"/>
                        <a:pt x="150" y="151"/>
                      </a:cubicBezTo>
                      <a:cubicBezTo>
                        <a:pt x="150" y="151"/>
                        <a:pt x="150" y="151"/>
                        <a:pt x="150" y="151"/>
                      </a:cubicBezTo>
                      <a:cubicBezTo>
                        <a:pt x="150" y="152"/>
                        <a:pt x="150" y="152"/>
                        <a:pt x="150" y="152"/>
                      </a:cubicBezTo>
                      <a:cubicBezTo>
                        <a:pt x="150" y="152"/>
                        <a:pt x="155" y="170"/>
                        <a:pt x="144" y="185"/>
                      </a:cubicBezTo>
                      <a:cubicBezTo>
                        <a:pt x="134" y="198"/>
                        <a:pt x="115" y="204"/>
                        <a:pt x="87" y="204"/>
                      </a:cubicBezTo>
                      <a:close/>
                      <a:moveTo>
                        <a:pt x="147" y="207"/>
                      </a:moveTo>
                      <a:cubicBezTo>
                        <a:pt x="145" y="209"/>
                        <a:pt x="142" y="211"/>
                        <a:pt x="139" y="212"/>
                      </a:cubicBezTo>
                      <a:cubicBezTo>
                        <a:pt x="135" y="213"/>
                        <a:pt x="132" y="213"/>
                        <a:pt x="129" y="211"/>
                      </a:cubicBezTo>
                      <a:cubicBezTo>
                        <a:pt x="127" y="210"/>
                        <a:pt x="125" y="208"/>
                        <a:pt x="124" y="206"/>
                      </a:cubicBezTo>
                      <a:cubicBezTo>
                        <a:pt x="133" y="203"/>
                        <a:pt x="141" y="198"/>
                        <a:pt x="146" y="192"/>
                      </a:cubicBezTo>
                      <a:cubicBezTo>
                        <a:pt x="147" y="194"/>
                        <a:pt x="148" y="195"/>
                        <a:pt x="148" y="197"/>
                      </a:cubicBezTo>
                      <a:cubicBezTo>
                        <a:pt x="148" y="198"/>
                        <a:pt x="148" y="199"/>
                        <a:pt x="148" y="200"/>
                      </a:cubicBezTo>
                      <a:cubicBezTo>
                        <a:pt x="148" y="202"/>
                        <a:pt x="148" y="205"/>
                        <a:pt x="147" y="20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10600030101010101" charset="-122"/>
                    <a:ea typeface="等线" panose="02010600030101010101" charset="-122"/>
                    <a:cs typeface="+mn-cs"/>
                  </a:endParaRPr>
                </a:p>
              </p:txBody>
            </p:sp>
            <p:sp>
              <p:nvSpPr>
                <p:cNvPr id="155" name="Freeform 61"/>
                <p:cNvSpPr/>
                <p:nvPr/>
              </p:nvSpPr>
              <p:spPr bwMode="auto">
                <a:xfrm>
                  <a:off x="2719" y="2148"/>
                  <a:ext cx="324" cy="228"/>
                </a:xfrm>
                <a:custGeom>
                  <a:avLst/>
                  <a:gdLst>
                    <a:gd name="T0" fmla="*/ 124 w 135"/>
                    <a:gd name="T1" fmla="*/ 76 h 95"/>
                    <a:gd name="T2" fmla="*/ 130 w 135"/>
                    <a:gd name="T3" fmla="*/ 43 h 95"/>
                    <a:gd name="T4" fmla="*/ 130 w 135"/>
                    <a:gd name="T5" fmla="*/ 42 h 95"/>
                    <a:gd name="T6" fmla="*/ 130 w 135"/>
                    <a:gd name="T7" fmla="*/ 42 h 95"/>
                    <a:gd name="T8" fmla="*/ 115 w 135"/>
                    <a:gd name="T9" fmla="*/ 0 h 95"/>
                    <a:gd name="T10" fmla="*/ 67 w 135"/>
                    <a:gd name="T11" fmla="*/ 21 h 95"/>
                    <a:gd name="T12" fmla="*/ 20 w 135"/>
                    <a:gd name="T13" fmla="*/ 0 h 95"/>
                    <a:gd name="T14" fmla="*/ 5 w 135"/>
                    <a:gd name="T15" fmla="*/ 42 h 95"/>
                    <a:gd name="T16" fmla="*/ 5 w 135"/>
                    <a:gd name="T17" fmla="*/ 42 h 95"/>
                    <a:gd name="T18" fmla="*/ 5 w 135"/>
                    <a:gd name="T19" fmla="*/ 43 h 95"/>
                    <a:gd name="T20" fmla="*/ 11 w 135"/>
                    <a:gd name="T21" fmla="*/ 76 h 95"/>
                    <a:gd name="T22" fmla="*/ 67 w 135"/>
                    <a:gd name="T23" fmla="*/ 95 h 95"/>
                    <a:gd name="T24" fmla="*/ 124 w 135"/>
                    <a:gd name="T25" fmla="*/ 76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35" h="95">
                      <a:moveTo>
                        <a:pt x="124" y="76"/>
                      </a:moveTo>
                      <a:cubicBezTo>
                        <a:pt x="135" y="61"/>
                        <a:pt x="130" y="43"/>
                        <a:pt x="130" y="43"/>
                      </a:cubicBezTo>
                      <a:cubicBezTo>
                        <a:pt x="130" y="42"/>
                        <a:pt x="130" y="42"/>
                        <a:pt x="130" y="42"/>
                      </a:cubicBezTo>
                      <a:cubicBezTo>
                        <a:pt x="130" y="42"/>
                        <a:pt x="130" y="42"/>
                        <a:pt x="130" y="42"/>
                      </a:cubicBezTo>
                      <a:cubicBezTo>
                        <a:pt x="126" y="26"/>
                        <a:pt x="121" y="11"/>
                        <a:pt x="115" y="0"/>
                      </a:cubicBezTo>
                      <a:cubicBezTo>
                        <a:pt x="103" y="13"/>
                        <a:pt x="86" y="21"/>
                        <a:pt x="67" y="21"/>
                      </a:cubicBezTo>
                      <a:cubicBezTo>
                        <a:pt x="49" y="21"/>
                        <a:pt x="32" y="13"/>
                        <a:pt x="20" y="0"/>
                      </a:cubicBezTo>
                      <a:cubicBezTo>
                        <a:pt x="14" y="11"/>
                        <a:pt x="8" y="26"/>
                        <a:pt x="5" y="42"/>
                      </a:cubicBezTo>
                      <a:cubicBezTo>
                        <a:pt x="5" y="42"/>
                        <a:pt x="5" y="42"/>
                        <a:pt x="5" y="42"/>
                      </a:cubicBezTo>
                      <a:cubicBezTo>
                        <a:pt x="5" y="43"/>
                        <a:pt x="5" y="43"/>
                        <a:pt x="5" y="43"/>
                      </a:cubicBezTo>
                      <a:cubicBezTo>
                        <a:pt x="5" y="43"/>
                        <a:pt x="0" y="61"/>
                        <a:pt x="11" y="76"/>
                      </a:cubicBezTo>
                      <a:cubicBezTo>
                        <a:pt x="21" y="89"/>
                        <a:pt x="40" y="95"/>
                        <a:pt x="67" y="95"/>
                      </a:cubicBezTo>
                      <a:cubicBezTo>
                        <a:pt x="95" y="95"/>
                        <a:pt x="114" y="89"/>
                        <a:pt x="124" y="7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10600030101010101" charset="-122"/>
                    <a:ea typeface="等线" panose="02010600030101010101" charset="-122"/>
                    <a:cs typeface="+mn-cs"/>
                  </a:endParaRPr>
                </a:p>
              </p:txBody>
            </p:sp>
            <p:sp>
              <p:nvSpPr>
                <p:cNvPr id="156" name="Oval 62"/>
                <p:cNvSpPr>
                  <a:spLocks noChangeArrowheads="1"/>
                </p:cNvSpPr>
                <p:nvPr/>
              </p:nvSpPr>
              <p:spPr bwMode="auto">
                <a:xfrm>
                  <a:off x="2741" y="1901"/>
                  <a:ext cx="281" cy="281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10600030101010101" charset="-122"/>
                    <a:ea typeface="等线" panose="02010600030101010101" charset="-122"/>
                    <a:cs typeface="+mn-cs"/>
                  </a:endParaRPr>
                </a:p>
              </p:txBody>
            </p:sp>
          </p:grpSp>
          <p:grpSp>
            <p:nvGrpSpPr>
              <p:cNvPr id="26" name="Group 4"/>
              <p:cNvGrpSpPr>
                <a:grpSpLocks noChangeAspect="1"/>
              </p:cNvGrpSpPr>
              <p:nvPr/>
            </p:nvGrpSpPr>
            <p:grpSpPr bwMode="auto">
              <a:xfrm rot="20384769">
                <a:off x="8480087" y="4091831"/>
                <a:ext cx="542757" cy="1014720"/>
                <a:chOff x="2490" y="1429"/>
                <a:chExt cx="782" cy="1462"/>
              </a:xfrm>
              <a:grpFill/>
            </p:grpSpPr>
            <p:sp>
              <p:nvSpPr>
                <p:cNvPr id="150" name="Freeform 5"/>
                <p:cNvSpPr/>
                <p:nvPr/>
              </p:nvSpPr>
              <p:spPr bwMode="auto">
                <a:xfrm>
                  <a:off x="2652" y="1429"/>
                  <a:ext cx="453" cy="646"/>
                </a:xfrm>
                <a:custGeom>
                  <a:avLst/>
                  <a:gdLst>
                    <a:gd name="T0" fmla="*/ 176 w 190"/>
                    <a:gd name="T1" fmla="*/ 101 h 272"/>
                    <a:gd name="T2" fmla="*/ 178 w 190"/>
                    <a:gd name="T3" fmla="*/ 82 h 272"/>
                    <a:gd name="T4" fmla="*/ 96 w 190"/>
                    <a:gd name="T5" fmla="*/ 0 h 272"/>
                    <a:gd name="T6" fmla="*/ 14 w 190"/>
                    <a:gd name="T7" fmla="*/ 82 h 272"/>
                    <a:gd name="T8" fmla="*/ 17 w 190"/>
                    <a:gd name="T9" fmla="*/ 103 h 272"/>
                    <a:gd name="T10" fmla="*/ 0 w 190"/>
                    <a:gd name="T11" fmla="*/ 272 h 272"/>
                    <a:gd name="T12" fmla="*/ 190 w 190"/>
                    <a:gd name="T13" fmla="*/ 272 h 272"/>
                    <a:gd name="T14" fmla="*/ 176 w 190"/>
                    <a:gd name="T15" fmla="*/ 101 h 2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90" h="272">
                      <a:moveTo>
                        <a:pt x="176" y="101"/>
                      </a:moveTo>
                      <a:cubicBezTo>
                        <a:pt x="177" y="95"/>
                        <a:pt x="178" y="89"/>
                        <a:pt x="178" y="82"/>
                      </a:cubicBezTo>
                      <a:cubicBezTo>
                        <a:pt x="178" y="37"/>
                        <a:pt x="141" y="0"/>
                        <a:pt x="96" y="0"/>
                      </a:cubicBezTo>
                      <a:cubicBezTo>
                        <a:pt x="51" y="0"/>
                        <a:pt x="14" y="37"/>
                        <a:pt x="14" y="82"/>
                      </a:cubicBezTo>
                      <a:cubicBezTo>
                        <a:pt x="14" y="89"/>
                        <a:pt x="15" y="96"/>
                        <a:pt x="17" y="103"/>
                      </a:cubicBezTo>
                      <a:cubicBezTo>
                        <a:pt x="18" y="135"/>
                        <a:pt x="66" y="224"/>
                        <a:pt x="0" y="272"/>
                      </a:cubicBezTo>
                      <a:cubicBezTo>
                        <a:pt x="190" y="272"/>
                        <a:pt x="190" y="272"/>
                        <a:pt x="190" y="272"/>
                      </a:cubicBezTo>
                      <a:cubicBezTo>
                        <a:pt x="118" y="227"/>
                        <a:pt x="174" y="133"/>
                        <a:pt x="176" y="10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10600030101010101" charset="-122"/>
                    <a:ea typeface="等线" panose="02010600030101010101" charset="-122"/>
                    <a:cs typeface="+mn-cs"/>
                  </a:endParaRPr>
                </a:p>
              </p:txBody>
            </p:sp>
            <p:sp>
              <p:nvSpPr>
                <p:cNvPr id="151" name="Freeform 6"/>
                <p:cNvSpPr>
                  <a:spLocks noEditPoints="1"/>
                </p:cNvSpPr>
                <p:nvPr/>
              </p:nvSpPr>
              <p:spPr bwMode="auto">
                <a:xfrm>
                  <a:off x="2490" y="2075"/>
                  <a:ext cx="782" cy="816"/>
                </a:xfrm>
                <a:custGeom>
                  <a:avLst/>
                  <a:gdLst>
                    <a:gd name="T0" fmla="*/ 246 w 328"/>
                    <a:gd name="T1" fmla="*/ 38 h 344"/>
                    <a:gd name="T2" fmla="*/ 301 w 328"/>
                    <a:gd name="T3" fmla="*/ 38 h 344"/>
                    <a:gd name="T4" fmla="*/ 320 w 328"/>
                    <a:gd name="T5" fmla="*/ 19 h 344"/>
                    <a:gd name="T6" fmla="*/ 301 w 328"/>
                    <a:gd name="T7" fmla="*/ 0 h 344"/>
                    <a:gd name="T8" fmla="*/ 258 w 328"/>
                    <a:gd name="T9" fmla="*/ 0 h 344"/>
                    <a:gd name="T10" fmla="*/ 68 w 328"/>
                    <a:gd name="T11" fmla="*/ 0 h 344"/>
                    <a:gd name="T12" fmla="*/ 23 w 328"/>
                    <a:gd name="T13" fmla="*/ 0 h 344"/>
                    <a:gd name="T14" fmla="*/ 4 w 328"/>
                    <a:gd name="T15" fmla="*/ 19 h 344"/>
                    <a:gd name="T16" fmla="*/ 23 w 328"/>
                    <a:gd name="T17" fmla="*/ 38 h 344"/>
                    <a:gd name="T18" fmla="*/ 82 w 328"/>
                    <a:gd name="T19" fmla="*/ 38 h 344"/>
                    <a:gd name="T20" fmla="*/ 0 w 328"/>
                    <a:gd name="T21" fmla="*/ 180 h 344"/>
                    <a:gd name="T22" fmla="*/ 164 w 328"/>
                    <a:gd name="T23" fmla="*/ 344 h 344"/>
                    <a:gd name="T24" fmla="*/ 328 w 328"/>
                    <a:gd name="T25" fmla="*/ 180 h 344"/>
                    <a:gd name="T26" fmla="*/ 246 w 328"/>
                    <a:gd name="T27" fmla="*/ 38 h 344"/>
                    <a:gd name="T28" fmla="*/ 164 w 328"/>
                    <a:gd name="T29" fmla="*/ 305 h 344"/>
                    <a:gd name="T30" fmla="*/ 39 w 328"/>
                    <a:gd name="T31" fmla="*/ 180 h 344"/>
                    <a:gd name="T32" fmla="*/ 164 w 328"/>
                    <a:gd name="T33" fmla="*/ 55 h 344"/>
                    <a:gd name="T34" fmla="*/ 289 w 328"/>
                    <a:gd name="T35" fmla="*/ 180 h 344"/>
                    <a:gd name="T36" fmla="*/ 164 w 328"/>
                    <a:gd name="T37" fmla="*/ 305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328" h="344">
                      <a:moveTo>
                        <a:pt x="246" y="38"/>
                      </a:moveTo>
                      <a:cubicBezTo>
                        <a:pt x="301" y="38"/>
                        <a:pt x="301" y="38"/>
                        <a:pt x="301" y="38"/>
                      </a:cubicBezTo>
                      <a:cubicBezTo>
                        <a:pt x="312" y="38"/>
                        <a:pt x="320" y="29"/>
                        <a:pt x="320" y="19"/>
                      </a:cubicBezTo>
                      <a:cubicBezTo>
                        <a:pt x="320" y="9"/>
                        <a:pt x="312" y="0"/>
                        <a:pt x="301" y="0"/>
                      </a:cubicBezTo>
                      <a:cubicBezTo>
                        <a:pt x="258" y="0"/>
                        <a:pt x="258" y="0"/>
                        <a:pt x="258" y="0"/>
                      </a:cubicBezTo>
                      <a:cubicBezTo>
                        <a:pt x="68" y="0"/>
                        <a:pt x="68" y="0"/>
                        <a:pt x="68" y="0"/>
                      </a:cubicBezTo>
                      <a:cubicBezTo>
                        <a:pt x="23" y="0"/>
                        <a:pt x="23" y="0"/>
                        <a:pt x="23" y="0"/>
                      </a:cubicBezTo>
                      <a:cubicBezTo>
                        <a:pt x="13" y="0"/>
                        <a:pt x="4" y="9"/>
                        <a:pt x="4" y="19"/>
                      </a:cubicBezTo>
                      <a:cubicBezTo>
                        <a:pt x="4" y="29"/>
                        <a:pt x="13" y="38"/>
                        <a:pt x="23" y="38"/>
                      </a:cubicBezTo>
                      <a:cubicBezTo>
                        <a:pt x="82" y="38"/>
                        <a:pt x="82" y="38"/>
                        <a:pt x="82" y="38"/>
                      </a:cubicBezTo>
                      <a:cubicBezTo>
                        <a:pt x="33" y="66"/>
                        <a:pt x="0" y="119"/>
                        <a:pt x="0" y="180"/>
                      </a:cubicBezTo>
                      <a:cubicBezTo>
                        <a:pt x="0" y="271"/>
                        <a:pt x="74" y="344"/>
                        <a:pt x="164" y="344"/>
                      </a:cubicBezTo>
                      <a:cubicBezTo>
                        <a:pt x="255" y="344"/>
                        <a:pt x="328" y="271"/>
                        <a:pt x="328" y="180"/>
                      </a:cubicBezTo>
                      <a:cubicBezTo>
                        <a:pt x="328" y="119"/>
                        <a:pt x="295" y="66"/>
                        <a:pt x="246" y="38"/>
                      </a:cubicBezTo>
                      <a:close/>
                      <a:moveTo>
                        <a:pt x="164" y="305"/>
                      </a:moveTo>
                      <a:cubicBezTo>
                        <a:pt x="95" y="305"/>
                        <a:pt x="39" y="249"/>
                        <a:pt x="39" y="180"/>
                      </a:cubicBezTo>
                      <a:cubicBezTo>
                        <a:pt x="39" y="111"/>
                        <a:pt x="95" y="55"/>
                        <a:pt x="164" y="55"/>
                      </a:cubicBezTo>
                      <a:cubicBezTo>
                        <a:pt x="233" y="55"/>
                        <a:pt x="289" y="111"/>
                        <a:pt x="289" y="180"/>
                      </a:cubicBezTo>
                      <a:cubicBezTo>
                        <a:pt x="289" y="249"/>
                        <a:pt x="233" y="305"/>
                        <a:pt x="164" y="3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10600030101010101" charset="-122"/>
                    <a:ea typeface="等线" panose="02010600030101010101" charset="-122"/>
                    <a:cs typeface="+mn-cs"/>
                  </a:endParaRPr>
                </a:p>
              </p:txBody>
            </p:sp>
          </p:grpSp>
          <p:grpSp>
            <p:nvGrpSpPr>
              <p:cNvPr id="27" name="Group 65"/>
              <p:cNvGrpSpPr>
                <a:grpSpLocks noChangeAspect="1"/>
              </p:cNvGrpSpPr>
              <p:nvPr/>
            </p:nvGrpSpPr>
            <p:grpSpPr bwMode="auto">
              <a:xfrm>
                <a:off x="201109" y="5404342"/>
                <a:ext cx="1426490" cy="1396254"/>
                <a:chOff x="2208" y="1508"/>
                <a:chExt cx="1321" cy="1293"/>
              </a:xfrm>
              <a:grpFill/>
            </p:grpSpPr>
            <p:sp>
              <p:nvSpPr>
                <p:cNvPr id="148" name="Freeform 66"/>
                <p:cNvSpPr>
                  <a:spLocks noEditPoints="1"/>
                </p:cNvSpPr>
                <p:nvPr/>
              </p:nvSpPr>
              <p:spPr bwMode="auto">
                <a:xfrm>
                  <a:off x="2949" y="1807"/>
                  <a:ext cx="580" cy="823"/>
                </a:xfrm>
                <a:custGeom>
                  <a:avLst/>
                  <a:gdLst>
                    <a:gd name="T0" fmla="*/ 227 w 244"/>
                    <a:gd name="T1" fmla="*/ 217 h 346"/>
                    <a:gd name="T2" fmla="*/ 180 w 244"/>
                    <a:gd name="T3" fmla="*/ 125 h 346"/>
                    <a:gd name="T4" fmla="*/ 193 w 244"/>
                    <a:gd name="T5" fmla="*/ 83 h 346"/>
                    <a:gd name="T6" fmla="*/ 193 w 244"/>
                    <a:gd name="T7" fmla="*/ 77 h 346"/>
                    <a:gd name="T8" fmla="*/ 200 w 244"/>
                    <a:gd name="T9" fmla="*/ 7 h 346"/>
                    <a:gd name="T10" fmla="*/ 154 w 244"/>
                    <a:gd name="T11" fmla="*/ 19 h 346"/>
                    <a:gd name="T12" fmla="*/ 122 w 244"/>
                    <a:gd name="T13" fmla="*/ 12 h 346"/>
                    <a:gd name="T14" fmla="*/ 90 w 244"/>
                    <a:gd name="T15" fmla="*/ 19 h 346"/>
                    <a:gd name="T16" fmla="*/ 45 w 244"/>
                    <a:gd name="T17" fmla="*/ 7 h 346"/>
                    <a:gd name="T18" fmla="*/ 51 w 244"/>
                    <a:gd name="T19" fmla="*/ 77 h 346"/>
                    <a:gd name="T20" fmla="*/ 51 w 244"/>
                    <a:gd name="T21" fmla="*/ 83 h 346"/>
                    <a:gd name="T22" fmla="*/ 54 w 244"/>
                    <a:gd name="T23" fmla="*/ 105 h 346"/>
                    <a:gd name="T24" fmla="*/ 99 w 244"/>
                    <a:gd name="T25" fmla="*/ 172 h 346"/>
                    <a:gd name="T26" fmla="*/ 103 w 244"/>
                    <a:gd name="T27" fmla="*/ 336 h 346"/>
                    <a:gd name="T28" fmla="*/ 99 w 244"/>
                    <a:gd name="T29" fmla="*/ 344 h 346"/>
                    <a:gd name="T30" fmla="*/ 137 w 244"/>
                    <a:gd name="T31" fmla="*/ 345 h 346"/>
                    <a:gd name="T32" fmla="*/ 227 w 244"/>
                    <a:gd name="T33" fmla="*/ 217 h 346"/>
                    <a:gd name="T34" fmla="*/ 146 w 244"/>
                    <a:gd name="T35" fmla="*/ 58 h 346"/>
                    <a:gd name="T36" fmla="*/ 153 w 244"/>
                    <a:gd name="T37" fmla="*/ 65 h 346"/>
                    <a:gd name="T38" fmla="*/ 146 w 244"/>
                    <a:gd name="T39" fmla="*/ 72 h 346"/>
                    <a:gd name="T40" fmla="*/ 139 w 244"/>
                    <a:gd name="T41" fmla="*/ 65 h 346"/>
                    <a:gd name="T42" fmla="*/ 146 w 244"/>
                    <a:gd name="T43" fmla="*/ 58 h 346"/>
                    <a:gd name="T44" fmla="*/ 103 w 244"/>
                    <a:gd name="T45" fmla="*/ 65 h 346"/>
                    <a:gd name="T46" fmla="*/ 97 w 244"/>
                    <a:gd name="T47" fmla="*/ 72 h 346"/>
                    <a:gd name="T48" fmla="*/ 90 w 244"/>
                    <a:gd name="T49" fmla="*/ 65 h 346"/>
                    <a:gd name="T50" fmla="*/ 97 w 244"/>
                    <a:gd name="T51" fmla="*/ 58 h 346"/>
                    <a:gd name="T52" fmla="*/ 103 w 244"/>
                    <a:gd name="T53" fmla="*/ 65 h 346"/>
                    <a:gd name="T54" fmla="*/ 107 w 244"/>
                    <a:gd name="T55" fmla="*/ 93 h 346"/>
                    <a:gd name="T56" fmla="*/ 122 w 244"/>
                    <a:gd name="T57" fmla="*/ 78 h 346"/>
                    <a:gd name="T58" fmla="*/ 138 w 244"/>
                    <a:gd name="T59" fmla="*/ 93 h 346"/>
                    <a:gd name="T60" fmla="*/ 122 w 244"/>
                    <a:gd name="T61" fmla="*/ 117 h 346"/>
                    <a:gd name="T62" fmla="*/ 107 w 244"/>
                    <a:gd name="T63" fmla="*/ 93 h 3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244" h="346">
                      <a:moveTo>
                        <a:pt x="227" y="217"/>
                      </a:moveTo>
                      <a:cubicBezTo>
                        <a:pt x="224" y="175"/>
                        <a:pt x="207" y="143"/>
                        <a:pt x="180" y="125"/>
                      </a:cubicBezTo>
                      <a:cubicBezTo>
                        <a:pt x="188" y="113"/>
                        <a:pt x="193" y="99"/>
                        <a:pt x="193" y="83"/>
                      </a:cubicBezTo>
                      <a:cubicBezTo>
                        <a:pt x="193" y="81"/>
                        <a:pt x="193" y="79"/>
                        <a:pt x="193" y="77"/>
                      </a:cubicBezTo>
                      <a:cubicBezTo>
                        <a:pt x="244" y="61"/>
                        <a:pt x="229" y="17"/>
                        <a:pt x="200" y="7"/>
                      </a:cubicBezTo>
                      <a:cubicBezTo>
                        <a:pt x="178" y="0"/>
                        <a:pt x="161" y="12"/>
                        <a:pt x="154" y="19"/>
                      </a:cubicBezTo>
                      <a:cubicBezTo>
                        <a:pt x="144" y="14"/>
                        <a:pt x="133" y="12"/>
                        <a:pt x="122" y="12"/>
                      </a:cubicBezTo>
                      <a:cubicBezTo>
                        <a:pt x="111" y="12"/>
                        <a:pt x="100" y="14"/>
                        <a:pt x="90" y="19"/>
                      </a:cubicBezTo>
                      <a:cubicBezTo>
                        <a:pt x="83" y="12"/>
                        <a:pt x="66" y="0"/>
                        <a:pt x="45" y="7"/>
                      </a:cubicBezTo>
                      <a:cubicBezTo>
                        <a:pt x="15" y="17"/>
                        <a:pt x="0" y="61"/>
                        <a:pt x="51" y="77"/>
                      </a:cubicBezTo>
                      <a:cubicBezTo>
                        <a:pt x="51" y="79"/>
                        <a:pt x="51" y="81"/>
                        <a:pt x="51" y="83"/>
                      </a:cubicBezTo>
                      <a:cubicBezTo>
                        <a:pt x="51" y="91"/>
                        <a:pt x="52" y="98"/>
                        <a:pt x="54" y="105"/>
                      </a:cubicBezTo>
                      <a:cubicBezTo>
                        <a:pt x="71" y="124"/>
                        <a:pt x="87" y="147"/>
                        <a:pt x="99" y="172"/>
                      </a:cubicBezTo>
                      <a:cubicBezTo>
                        <a:pt x="119" y="212"/>
                        <a:pt x="135" y="273"/>
                        <a:pt x="103" y="336"/>
                      </a:cubicBezTo>
                      <a:cubicBezTo>
                        <a:pt x="102" y="339"/>
                        <a:pt x="100" y="341"/>
                        <a:pt x="99" y="344"/>
                      </a:cubicBezTo>
                      <a:cubicBezTo>
                        <a:pt x="113" y="346"/>
                        <a:pt x="126" y="346"/>
                        <a:pt x="137" y="345"/>
                      </a:cubicBezTo>
                      <a:cubicBezTo>
                        <a:pt x="213" y="340"/>
                        <a:pt x="231" y="275"/>
                        <a:pt x="227" y="217"/>
                      </a:cubicBezTo>
                      <a:close/>
                      <a:moveTo>
                        <a:pt x="146" y="58"/>
                      </a:moveTo>
                      <a:cubicBezTo>
                        <a:pt x="150" y="58"/>
                        <a:pt x="153" y="61"/>
                        <a:pt x="153" y="65"/>
                      </a:cubicBezTo>
                      <a:cubicBezTo>
                        <a:pt x="153" y="69"/>
                        <a:pt x="150" y="72"/>
                        <a:pt x="146" y="72"/>
                      </a:cubicBezTo>
                      <a:cubicBezTo>
                        <a:pt x="142" y="72"/>
                        <a:pt x="139" y="69"/>
                        <a:pt x="139" y="65"/>
                      </a:cubicBezTo>
                      <a:cubicBezTo>
                        <a:pt x="139" y="61"/>
                        <a:pt x="142" y="58"/>
                        <a:pt x="146" y="58"/>
                      </a:cubicBezTo>
                      <a:close/>
                      <a:moveTo>
                        <a:pt x="103" y="65"/>
                      </a:moveTo>
                      <a:cubicBezTo>
                        <a:pt x="103" y="69"/>
                        <a:pt x="100" y="72"/>
                        <a:pt x="97" y="72"/>
                      </a:cubicBezTo>
                      <a:cubicBezTo>
                        <a:pt x="93" y="72"/>
                        <a:pt x="90" y="69"/>
                        <a:pt x="90" y="65"/>
                      </a:cubicBezTo>
                      <a:cubicBezTo>
                        <a:pt x="90" y="61"/>
                        <a:pt x="93" y="58"/>
                        <a:pt x="97" y="58"/>
                      </a:cubicBezTo>
                      <a:cubicBezTo>
                        <a:pt x="100" y="58"/>
                        <a:pt x="103" y="61"/>
                        <a:pt x="103" y="65"/>
                      </a:cubicBezTo>
                      <a:close/>
                      <a:moveTo>
                        <a:pt x="107" y="93"/>
                      </a:moveTo>
                      <a:cubicBezTo>
                        <a:pt x="114" y="76"/>
                        <a:pt x="122" y="78"/>
                        <a:pt x="122" y="78"/>
                      </a:cubicBezTo>
                      <a:cubicBezTo>
                        <a:pt x="122" y="78"/>
                        <a:pt x="131" y="76"/>
                        <a:pt x="138" y="93"/>
                      </a:cubicBezTo>
                      <a:cubicBezTo>
                        <a:pt x="145" y="113"/>
                        <a:pt x="135" y="117"/>
                        <a:pt x="122" y="117"/>
                      </a:cubicBezTo>
                      <a:cubicBezTo>
                        <a:pt x="110" y="117"/>
                        <a:pt x="99" y="112"/>
                        <a:pt x="107" y="9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10600030101010101" charset="-122"/>
                    <a:ea typeface="等线" panose="02010600030101010101" charset="-122"/>
                    <a:cs typeface="+mn-cs"/>
                  </a:endParaRPr>
                </a:p>
              </p:txBody>
            </p:sp>
            <p:sp>
              <p:nvSpPr>
                <p:cNvPr id="149" name="Freeform 67"/>
                <p:cNvSpPr>
                  <a:spLocks noEditPoints="1"/>
                </p:cNvSpPr>
                <p:nvPr/>
              </p:nvSpPr>
              <p:spPr bwMode="auto">
                <a:xfrm>
                  <a:off x="2208" y="1508"/>
                  <a:ext cx="1031" cy="1293"/>
                </a:xfrm>
                <a:custGeom>
                  <a:avLst/>
                  <a:gdLst>
                    <a:gd name="T0" fmla="*/ 165 w 434"/>
                    <a:gd name="T1" fmla="*/ 244 h 544"/>
                    <a:gd name="T2" fmla="*/ 64 w 434"/>
                    <a:gd name="T3" fmla="*/ 333 h 544"/>
                    <a:gd name="T4" fmla="*/ 84 w 434"/>
                    <a:gd name="T5" fmla="*/ 380 h 544"/>
                    <a:gd name="T6" fmla="*/ 195 w 434"/>
                    <a:gd name="T7" fmla="*/ 346 h 544"/>
                    <a:gd name="T8" fmla="*/ 233 w 434"/>
                    <a:gd name="T9" fmla="*/ 435 h 544"/>
                    <a:gd name="T10" fmla="*/ 132 w 434"/>
                    <a:gd name="T11" fmla="*/ 489 h 544"/>
                    <a:gd name="T12" fmla="*/ 154 w 434"/>
                    <a:gd name="T13" fmla="*/ 539 h 544"/>
                    <a:gd name="T14" fmla="*/ 404 w 434"/>
                    <a:gd name="T15" fmla="*/ 457 h 544"/>
                    <a:gd name="T16" fmla="*/ 401 w 434"/>
                    <a:gd name="T17" fmla="*/ 303 h 544"/>
                    <a:gd name="T18" fmla="*/ 294 w 434"/>
                    <a:gd name="T19" fmla="*/ 191 h 544"/>
                    <a:gd name="T20" fmla="*/ 300 w 434"/>
                    <a:gd name="T21" fmla="*/ 180 h 544"/>
                    <a:gd name="T22" fmla="*/ 309 w 434"/>
                    <a:gd name="T23" fmla="*/ 134 h 544"/>
                    <a:gd name="T24" fmla="*/ 309 w 434"/>
                    <a:gd name="T25" fmla="*/ 124 h 544"/>
                    <a:gd name="T26" fmla="*/ 319 w 434"/>
                    <a:gd name="T27" fmla="*/ 12 h 544"/>
                    <a:gd name="T28" fmla="*/ 246 w 434"/>
                    <a:gd name="T29" fmla="*/ 31 h 544"/>
                    <a:gd name="T30" fmla="*/ 195 w 434"/>
                    <a:gd name="T31" fmla="*/ 19 h 544"/>
                    <a:gd name="T32" fmla="*/ 144 w 434"/>
                    <a:gd name="T33" fmla="*/ 31 h 544"/>
                    <a:gd name="T34" fmla="*/ 71 w 434"/>
                    <a:gd name="T35" fmla="*/ 12 h 544"/>
                    <a:gd name="T36" fmla="*/ 81 w 434"/>
                    <a:gd name="T37" fmla="*/ 124 h 544"/>
                    <a:gd name="T38" fmla="*/ 81 w 434"/>
                    <a:gd name="T39" fmla="*/ 134 h 544"/>
                    <a:gd name="T40" fmla="*/ 150 w 434"/>
                    <a:gd name="T41" fmla="*/ 239 h 544"/>
                    <a:gd name="T42" fmla="*/ 165 w 434"/>
                    <a:gd name="T43" fmla="*/ 244 h 544"/>
                    <a:gd name="T44" fmla="*/ 248 w 434"/>
                    <a:gd name="T45" fmla="*/ 112 h 544"/>
                    <a:gd name="T46" fmla="*/ 258 w 434"/>
                    <a:gd name="T47" fmla="*/ 123 h 544"/>
                    <a:gd name="T48" fmla="*/ 248 w 434"/>
                    <a:gd name="T49" fmla="*/ 133 h 544"/>
                    <a:gd name="T50" fmla="*/ 237 w 434"/>
                    <a:gd name="T51" fmla="*/ 123 h 544"/>
                    <a:gd name="T52" fmla="*/ 248 w 434"/>
                    <a:gd name="T53" fmla="*/ 112 h 544"/>
                    <a:gd name="T54" fmla="*/ 165 w 434"/>
                    <a:gd name="T55" fmla="*/ 149 h 544"/>
                    <a:gd name="T56" fmla="*/ 194 w 434"/>
                    <a:gd name="T57" fmla="*/ 118 h 544"/>
                    <a:gd name="T58" fmla="*/ 225 w 434"/>
                    <a:gd name="T59" fmla="*/ 149 h 544"/>
                    <a:gd name="T60" fmla="*/ 196 w 434"/>
                    <a:gd name="T61" fmla="*/ 195 h 544"/>
                    <a:gd name="T62" fmla="*/ 165 w 434"/>
                    <a:gd name="T63" fmla="*/ 149 h 544"/>
                    <a:gd name="T64" fmla="*/ 132 w 434"/>
                    <a:gd name="T65" fmla="*/ 123 h 544"/>
                    <a:gd name="T66" fmla="*/ 142 w 434"/>
                    <a:gd name="T67" fmla="*/ 112 h 544"/>
                    <a:gd name="T68" fmla="*/ 153 w 434"/>
                    <a:gd name="T69" fmla="*/ 123 h 544"/>
                    <a:gd name="T70" fmla="*/ 142 w 434"/>
                    <a:gd name="T71" fmla="*/ 133 h 544"/>
                    <a:gd name="T72" fmla="*/ 132 w 434"/>
                    <a:gd name="T73" fmla="*/ 123 h 5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434" h="544">
                      <a:moveTo>
                        <a:pt x="165" y="244"/>
                      </a:moveTo>
                      <a:cubicBezTo>
                        <a:pt x="143" y="257"/>
                        <a:pt x="106" y="284"/>
                        <a:pt x="64" y="333"/>
                      </a:cubicBezTo>
                      <a:cubicBezTo>
                        <a:pt x="84" y="380"/>
                        <a:pt x="84" y="380"/>
                        <a:pt x="84" y="380"/>
                      </a:cubicBezTo>
                      <a:cubicBezTo>
                        <a:pt x="94" y="377"/>
                        <a:pt x="195" y="346"/>
                        <a:pt x="195" y="346"/>
                      </a:cubicBezTo>
                      <a:cubicBezTo>
                        <a:pt x="233" y="435"/>
                        <a:pt x="233" y="435"/>
                        <a:pt x="233" y="435"/>
                      </a:cubicBezTo>
                      <a:cubicBezTo>
                        <a:pt x="233" y="435"/>
                        <a:pt x="142" y="484"/>
                        <a:pt x="132" y="489"/>
                      </a:cubicBezTo>
                      <a:cubicBezTo>
                        <a:pt x="154" y="539"/>
                        <a:pt x="154" y="539"/>
                        <a:pt x="154" y="539"/>
                      </a:cubicBezTo>
                      <a:cubicBezTo>
                        <a:pt x="188" y="541"/>
                        <a:pt x="360" y="544"/>
                        <a:pt x="404" y="457"/>
                      </a:cubicBezTo>
                      <a:cubicBezTo>
                        <a:pt x="434" y="398"/>
                        <a:pt x="419" y="341"/>
                        <a:pt x="401" y="303"/>
                      </a:cubicBezTo>
                      <a:cubicBezTo>
                        <a:pt x="374" y="249"/>
                        <a:pt x="328" y="204"/>
                        <a:pt x="294" y="191"/>
                      </a:cubicBezTo>
                      <a:cubicBezTo>
                        <a:pt x="296" y="187"/>
                        <a:pt x="298" y="184"/>
                        <a:pt x="300" y="180"/>
                      </a:cubicBezTo>
                      <a:cubicBezTo>
                        <a:pt x="306" y="166"/>
                        <a:pt x="309" y="150"/>
                        <a:pt x="309" y="134"/>
                      </a:cubicBezTo>
                      <a:cubicBezTo>
                        <a:pt x="309" y="131"/>
                        <a:pt x="309" y="127"/>
                        <a:pt x="309" y="124"/>
                      </a:cubicBezTo>
                      <a:cubicBezTo>
                        <a:pt x="390" y="99"/>
                        <a:pt x="366" y="28"/>
                        <a:pt x="319" y="12"/>
                      </a:cubicBezTo>
                      <a:cubicBezTo>
                        <a:pt x="285" y="0"/>
                        <a:pt x="258" y="19"/>
                        <a:pt x="246" y="31"/>
                      </a:cubicBezTo>
                      <a:cubicBezTo>
                        <a:pt x="230" y="24"/>
                        <a:pt x="213" y="19"/>
                        <a:pt x="195" y="19"/>
                      </a:cubicBezTo>
                      <a:cubicBezTo>
                        <a:pt x="177" y="19"/>
                        <a:pt x="160" y="24"/>
                        <a:pt x="144" y="31"/>
                      </a:cubicBezTo>
                      <a:cubicBezTo>
                        <a:pt x="132" y="19"/>
                        <a:pt x="105" y="0"/>
                        <a:pt x="71" y="12"/>
                      </a:cubicBezTo>
                      <a:cubicBezTo>
                        <a:pt x="24" y="28"/>
                        <a:pt x="0" y="99"/>
                        <a:pt x="81" y="124"/>
                      </a:cubicBezTo>
                      <a:cubicBezTo>
                        <a:pt x="81" y="127"/>
                        <a:pt x="81" y="131"/>
                        <a:pt x="81" y="134"/>
                      </a:cubicBezTo>
                      <a:cubicBezTo>
                        <a:pt x="81" y="181"/>
                        <a:pt x="109" y="221"/>
                        <a:pt x="150" y="239"/>
                      </a:cubicBezTo>
                      <a:cubicBezTo>
                        <a:pt x="155" y="241"/>
                        <a:pt x="160" y="243"/>
                        <a:pt x="165" y="244"/>
                      </a:cubicBezTo>
                      <a:close/>
                      <a:moveTo>
                        <a:pt x="248" y="112"/>
                      </a:moveTo>
                      <a:cubicBezTo>
                        <a:pt x="254" y="112"/>
                        <a:pt x="258" y="117"/>
                        <a:pt x="258" y="123"/>
                      </a:cubicBezTo>
                      <a:cubicBezTo>
                        <a:pt x="258" y="129"/>
                        <a:pt x="254" y="133"/>
                        <a:pt x="248" y="133"/>
                      </a:cubicBezTo>
                      <a:cubicBezTo>
                        <a:pt x="242" y="133"/>
                        <a:pt x="237" y="129"/>
                        <a:pt x="237" y="123"/>
                      </a:cubicBezTo>
                      <a:cubicBezTo>
                        <a:pt x="237" y="117"/>
                        <a:pt x="242" y="112"/>
                        <a:pt x="248" y="112"/>
                      </a:cubicBezTo>
                      <a:close/>
                      <a:moveTo>
                        <a:pt x="165" y="149"/>
                      </a:moveTo>
                      <a:cubicBezTo>
                        <a:pt x="179" y="114"/>
                        <a:pt x="194" y="118"/>
                        <a:pt x="194" y="118"/>
                      </a:cubicBezTo>
                      <a:cubicBezTo>
                        <a:pt x="194" y="118"/>
                        <a:pt x="212" y="115"/>
                        <a:pt x="225" y="149"/>
                      </a:cubicBezTo>
                      <a:cubicBezTo>
                        <a:pt x="239" y="186"/>
                        <a:pt x="220" y="195"/>
                        <a:pt x="196" y="195"/>
                      </a:cubicBezTo>
                      <a:cubicBezTo>
                        <a:pt x="171" y="195"/>
                        <a:pt x="150" y="186"/>
                        <a:pt x="165" y="149"/>
                      </a:cubicBezTo>
                      <a:close/>
                      <a:moveTo>
                        <a:pt x="132" y="123"/>
                      </a:moveTo>
                      <a:cubicBezTo>
                        <a:pt x="132" y="117"/>
                        <a:pt x="137" y="112"/>
                        <a:pt x="142" y="112"/>
                      </a:cubicBezTo>
                      <a:cubicBezTo>
                        <a:pt x="148" y="112"/>
                        <a:pt x="153" y="117"/>
                        <a:pt x="153" y="123"/>
                      </a:cubicBezTo>
                      <a:cubicBezTo>
                        <a:pt x="153" y="129"/>
                        <a:pt x="148" y="133"/>
                        <a:pt x="142" y="133"/>
                      </a:cubicBezTo>
                      <a:cubicBezTo>
                        <a:pt x="137" y="133"/>
                        <a:pt x="132" y="129"/>
                        <a:pt x="132" y="12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10600030101010101" charset="-122"/>
                    <a:ea typeface="等线" panose="02010600030101010101" charset="-122"/>
                    <a:cs typeface="+mn-cs"/>
                  </a:endParaRPr>
                </a:p>
              </p:txBody>
            </p:sp>
          </p:grpSp>
          <p:grpSp>
            <p:nvGrpSpPr>
              <p:cNvPr id="38" name="Group 70"/>
              <p:cNvGrpSpPr>
                <a:grpSpLocks noChangeAspect="1"/>
              </p:cNvGrpSpPr>
              <p:nvPr/>
            </p:nvGrpSpPr>
            <p:grpSpPr bwMode="auto">
              <a:xfrm rot="1187272">
                <a:off x="7607053" y="1299391"/>
                <a:ext cx="696926" cy="867919"/>
                <a:chOff x="2343" y="1490"/>
                <a:chExt cx="1076" cy="1340"/>
              </a:xfrm>
              <a:grpFill/>
            </p:grpSpPr>
            <p:sp>
              <p:nvSpPr>
                <p:cNvPr id="143" name="Oval 72"/>
                <p:cNvSpPr>
                  <a:spLocks noChangeArrowheads="1"/>
                </p:cNvSpPr>
                <p:nvPr/>
              </p:nvSpPr>
              <p:spPr bwMode="auto">
                <a:xfrm>
                  <a:off x="2953" y="1699"/>
                  <a:ext cx="42" cy="4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10600030101010101" charset="-122"/>
                    <a:ea typeface="等线" panose="02010600030101010101" charset="-122"/>
                    <a:cs typeface="+mn-cs"/>
                  </a:endParaRPr>
                </a:p>
              </p:txBody>
            </p:sp>
            <p:sp>
              <p:nvSpPr>
                <p:cNvPr id="144" name="Oval 73"/>
                <p:cNvSpPr>
                  <a:spLocks noChangeArrowheads="1"/>
                </p:cNvSpPr>
                <p:nvPr/>
              </p:nvSpPr>
              <p:spPr bwMode="auto">
                <a:xfrm>
                  <a:off x="2767" y="1699"/>
                  <a:ext cx="43" cy="4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10600030101010101" charset="-122"/>
                    <a:ea typeface="等线" panose="02010600030101010101" charset="-122"/>
                    <a:cs typeface="+mn-cs"/>
                  </a:endParaRPr>
                </a:p>
              </p:txBody>
            </p:sp>
            <p:sp>
              <p:nvSpPr>
                <p:cNvPr id="145" name="Freeform 74"/>
                <p:cNvSpPr/>
                <p:nvPr/>
              </p:nvSpPr>
              <p:spPr bwMode="auto">
                <a:xfrm>
                  <a:off x="2767" y="1832"/>
                  <a:ext cx="228" cy="81"/>
                </a:xfrm>
                <a:custGeom>
                  <a:avLst/>
                  <a:gdLst>
                    <a:gd name="T0" fmla="*/ 0 w 96"/>
                    <a:gd name="T1" fmla="*/ 34 h 34"/>
                    <a:gd name="T2" fmla="*/ 96 w 96"/>
                    <a:gd name="T3" fmla="*/ 34 h 34"/>
                    <a:gd name="T4" fmla="*/ 48 w 96"/>
                    <a:gd name="T5" fmla="*/ 0 h 34"/>
                    <a:gd name="T6" fmla="*/ 0 w 96"/>
                    <a:gd name="T7" fmla="*/ 34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96" h="34">
                      <a:moveTo>
                        <a:pt x="0" y="34"/>
                      </a:moveTo>
                      <a:cubicBezTo>
                        <a:pt x="96" y="34"/>
                        <a:pt x="96" y="34"/>
                        <a:pt x="96" y="34"/>
                      </a:cubicBezTo>
                      <a:cubicBezTo>
                        <a:pt x="83" y="24"/>
                        <a:pt x="51" y="2"/>
                        <a:pt x="48" y="0"/>
                      </a:cubicBezTo>
                      <a:cubicBezTo>
                        <a:pt x="45" y="2"/>
                        <a:pt x="14" y="24"/>
                        <a:pt x="0" y="3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10600030101010101" charset="-122"/>
                    <a:ea typeface="等线" panose="02010600030101010101" charset="-122"/>
                    <a:cs typeface="+mn-cs"/>
                  </a:endParaRPr>
                </a:p>
              </p:txBody>
            </p:sp>
            <p:sp>
              <p:nvSpPr>
                <p:cNvPr id="146" name="Freeform 75"/>
                <p:cNvSpPr/>
                <p:nvPr/>
              </p:nvSpPr>
              <p:spPr bwMode="auto">
                <a:xfrm>
                  <a:off x="2767" y="1930"/>
                  <a:ext cx="228" cy="80"/>
                </a:xfrm>
                <a:custGeom>
                  <a:avLst/>
                  <a:gdLst>
                    <a:gd name="T0" fmla="*/ 48 w 96"/>
                    <a:gd name="T1" fmla="*/ 34 h 34"/>
                    <a:gd name="T2" fmla="*/ 96 w 96"/>
                    <a:gd name="T3" fmla="*/ 0 h 34"/>
                    <a:gd name="T4" fmla="*/ 0 w 96"/>
                    <a:gd name="T5" fmla="*/ 0 h 34"/>
                    <a:gd name="T6" fmla="*/ 48 w 96"/>
                    <a:gd name="T7" fmla="*/ 34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96" h="34">
                      <a:moveTo>
                        <a:pt x="48" y="34"/>
                      </a:moveTo>
                      <a:cubicBezTo>
                        <a:pt x="51" y="31"/>
                        <a:pt x="83" y="10"/>
                        <a:pt x="96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4" y="10"/>
                        <a:pt x="45" y="31"/>
                        <a:pt x="48" y="3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10600030101010101" charset="-122"/>
                    <a:ea typeface="等线" panose="02010600030101010101" charset="-122"/>
                    <a:cs typeface="+mn-cs"/>
                  </a:endParaRPr>
                </a:p>
              </p:txBody>
            </p:sp>
            <p:sp>
              <p:nvSpPr>
                <p:cNvPr id="147" name="Freeform 76"/>
                <p:cNvSpPr>
                  <a:spLocks noEditPoints="1"/>
                </p:cNvSpPr>
                <p:nvPr/>
              </p:nvSpPr>
              <p:spPr bwMode="auto">
                <a:xfrm>
                  <a:off x="2343" y="1490"/>
                  <a:ext cx="1076" cy="1340"/>
                </a:xfrm>
                <a:custGeom>
                  <a:avLst/>
                  <a:gdLst>
                    <a:gd name="T0" fmla="*/ 452 w 452"/>
                    <a:gd name="T1" fmla="*/ 402 h 564"/>
                    <a:gd name="T2" fmla="*/ 367 w 452"/>
                    <a:gd name="T3" fmla="*/ 269 h 564"/>
                    <a:gd name="T4" fmla="*/ 360 w 452"/>
                    <a:gd name="T5" fmla="*/ 135 h 564"/>
                    <a:gd name="T6" fmla="*/ 226 w 452"/>
                    <a:gd name="T7" fmla="*/ 0 h 564"/>
                    <a:gd name="T8" fmla="*/ 92 w 452"/>
                    <a:gd name="T9" fmla="*/ 135 h 564"/>
                    <a:gd name="T10" fmla="*/ 85 w 452"/>
                    <a:gd name="T11" fmla="*/ 269 h 564"/>
                    <a:gd name="T12" fmla="*/ 0 w 452"/>
                    <a:gd name="T13" fmla="*/ 402 h 564"/>
                    <a:gd name="T14" fmla="*/ 83 w 452"/>
                    <a:gd name="T15" fmla="*/ 406 h 564"/>
                    <a:gd name="T16" fmla="*/ 83 w 452"/>
                    <a:gd name="T17" fmla="*/ 558 h 564"/>
                    <a:gd name="T18" fmla="*/ 83 w 452"/>
                    <a:gd name="T19" fmla="*/ 564 h 564"/>
                    <a:gd name="T20" fmla="*/ 369 w 452"/>
                    <a:gd name="T21" fmla="*/ 564 h 564"/>
                    <a:gd name="T22" fmla="*/ 369 w 452"/>
                    <a:gd name="T23" fmla="*/ 552 h 564"/>
                    <a:gd name="T24" fmla="*/ 369 w 452"/>
                    <a:gd name="T25" fmla="*/ 552 h 564"/>
                    <a:gd name="T26" fmla="*/ 369 w 452"/>
                    <a:gd name="T27" fmla="*/ 406 h 564"/>
                    <a:gd name="T28" fmla="*/ 452 w 452"/>
                    <a:gd name="T29" fmla="*/ 402 h 564"/>
                    <a:gd name="T30" fmla="*/ 265 w 452"/>
                    <a:gd name="T31" fmla="*/ 69 h 564"/>
                    <a:gd name="T32" fmla="*/ 293 w 452"/>
                    <a:gd name="T33" fmla="*/ 98 h 564"/>
                    <a:gd name="T34" fmla="*/ 265 w 452"/>
                    <a:gd name="T35" fmla="*/ 126 h 564"/>
                    <a:gd name="T36" fmla="*/ 237 w 452"/>
                    <a:gd name="T37" fmla="*/ 98 h 564"/>
                    <a:gd name="T38" fmla="*/ 265 w 452"/>
                    <a:gd name="T39" fmla="*/ 69 h 564"/>
                    <a:gd name="T40" fmla="*/ 226 w 452"/>
                    <a:gd name="T41" fmla="*/ 135 h 564"/>
                    <a:gd name="T42" fmla="*/ 293 w 452"/>
                    <a:gd name="T43" fmla="*/ 181 h 564"/>
                    <a:gd name="T44" fmla="*/ 226 w 452"/>
                    <a:gd name="T45" fmla="*/ 228 h 564"/>
                    <a:gd name="T46" fmla="*/ 159 w 452"/>
                    <a:gd name="T47" fmla="*/ 181 h 564"/>
                    <a:gd name="T48" fmla="*/ 224 w 452"/>
                    <a:gd name="T49" fmla="*/ 137 h 564"/>
                    <a:gd name="T50" fmla="*/ 226 w 452"/>
                    <a:gd name="T51" fmla="*/ 135 h 564"/>
                    <a:gd name="T52" fmla="*/ 187 w 452"/>
                    <a:gd name="T53" fmla="*/ 69 h 564"/>
                    <a:gd name="T54" fmla="*/ 216 w 452"/>
                    <a:gd name="T55" fmla="*/ 98 h 564"/>
                    <a:gd name="T56" fmla="*/ 187 w 452"/>
                    <a:gd name="T57" fmla="*/ 126 h 564"/>
                    <a:gd name="T58" fmla="*/ 159 w 452"/>
                    <a:gd name="T59" fmla="*/ 98 h 564"/>
                    <a:gd name="T60" fmla="*/ 187 w 452"/>
                    <a:gd name="T61" fmla="*/ 69 h 564"/>
                    <a:gd name="T62" fmla="*/ 116 w 452"/>
                    <a:gd name="T63" fmla="*/ 552 h 564"/>
                    <a:gd name="T64" fmla="*/ 159 w 452"/>
                    <a:gd name="T65" fmla="*/ 527 h 564"/>
                    <a:gd name="T66" fmla="*/ 202 w 452"/>
                    <a:gd name="T67" fmla="*/ 552 h 564"/>
                    <a:gd name="T68" fmla="*/ 116 w 452"/>
                    <a:gd name="T69" fmla="*/ 552 h 564"/>
                    <a:gd name="T70" fmla="*/ 214 w 452"/>
                    <a:gd name="T71" fmla="*/ 552 h 564"/>
                    <a:gd name="T72" fmla="*/ 159 w 452"/>
                    <a:gd name="T73" fmla="*/ 515 h 564"/>
                    <a:gd name="T74" fmla="*/ 131 w 452"/>
                    <a:gd name="T75" fmla="*/ 520 h 564"/>
                    <a:gd name="T76" fmla="*/ 133 w 452"/>
                    <a:gd name="T77" fmla="*/ 381 h 564"/>
                    <a:gd name="T78" fmla="*/ 229 w 452"/>
                    <a:gd name="T79" fmla="*/ 267 h 564"/>
                    <a:gd name="T80" fmla="*/ 321 w 452"/>
                    <a:gd name="T81" fmla="*/ 386 h 564"/>
                    <a:gd name="T82" fmla="*/ 322 w 452"/>
                    <a:gd name="T83" fmla="*/ 523 h 564"/>
                    <a:gd name="T84" fmla="*/ 289 w 452"/>
                    <a:gd name="T85" fmla="*/ 515 h 564"/>
                    <a:gd name="T86" fmla="*/ 233 w 452"/>
                    <a:gd name="T87" fmla="*/ 552 h 564"/>
                    <a:gd name="T88" fmla="*/ 214 w 452"/>
                    <a:gd name="T89" fmla="*/ 552 h 564"/>
                    <a:gd name="T90" fmla="*/ 246 w 452"/>
                    <a:gd name="T91" fmla="*/ 552 h 564"/>
                    <a:gd name="T92" fmla="*/ 289 w 452"/>
                    <a:gd name="T93" fmla="*/ 527 h 564"/>
                    <a:gd name="T94" fmla="*/ 332 w 452"/>
                    <a:gd name="T95" fmla="*/ 552 h 564"/>
                    <a:gd name="T96" fmla="*/ 246 w 452"/>
                    <a:gd name="T97" fmla="*/ 552 h 5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452" h="564">
                      <a:moveTo>
                        <a:pt x="452" y="402"/>
                      </a:moveTo>
                      <a:cubicBezTo>
                        <a:pt x="395" y="372"/>
                        <a:pt x="373" y="323"/>
                        <a:pt x="367" y="269"/>
                      </a:cubicBezTo>
                      <a:cubicBezTo>
                        <a:pt x="366" y="209"/>
                        <a:pt x="364" y="156"/>
                        <a:pt x="360" y="135"/>
                      </a:cubicBezTo>
                      <a:cubicBezTo>
                        <a:pt x="348" y="62"/>
                        <a:pt x="313" y="0"/>
                        <a:pt x="226" y="0"/>
                      </a:cubicBezTo>
                      <a:cubicBezTo>
                        <a:pt x="139" y="0"/>
                        <a:pt x="104" y="62"/>
                        <a:pt x="92" y="135"/>
                      </a:cubicBezTo>
                      <a:cubicBezTo>
                        <a:pt x="88" y="156"/>
                        <a:pt x="86" y="209"/>
                        <a:pt x="85" y="269"/>
                      </a:cubicBezTo>
                      <a:cubicBezTo>
                        <a:pt x="79" y="323"/>
                        <a:pt x="57" y="372"/>
                        <a:pt x="0" y="402"/>
                      </a:cubicBezTo>
                      <a:cubicBezTo>
                        <a:pt x="0" y="402"/>
                        <a:pt x="42" y="426"/>
                        <a:pt x="83" y="406"/>
                      </a:cubicBezTo>
                      <a:cubicBezTo>
                        <a:pt x="83" y="465"/>
                        <a:pt x="83" y="558"/>
                        <a:pt x="83" y="558"/>
                      </a:cubicBezTo>
                      <a:cubicBezTo>
                        <a:pt x="83" y="564"/>
                        <a:pt x="83" y="564"/>
                        <a:pt x="83" y="564"/>
                      </a:cubicBezTo>
                      <a:cubicBezTo>
                        <a:pt x="369" y="564"/>
                        <a:pt x="369" y="564"/>
                        <a:pt x="369" y="564"/>
                      </a:cubicBezTo>
                      <a:cubicBezTo>
                        <a:pt x="369" y="552"/>
                        <a:pt x="369" y="552"/>
                        <a:pt x="369" y="552"/>
                      </a:cubicBezTo>
                      <a:cubicBezTo>
                        <a:pt x="369" y="552"/>
                        <a:pt x="369" y="552"/>
                        <a:pt x="369" y="552"/>
                      </a:cubicBezTo>
                      <a:cubicBezTo>
                        <a:pt x="369" y="530"/>
                        <a:pt x="369" y="456"/>
                        <a:pt x="369" y="406"/>
                      </a:cubicBezTo>
                      <a:cubicBezTo>
                        <a:pt x="410" y="426"/>
                        <a:pt x="452" y="402"/>
                        <a:pt x="452" y="402"/>
                      </a:cubicBezTo>
                      <a:close/>
                      <a:moveTo>
                        <a:pt x="265" y="69"/>
                      </a:moveTo>
                      <a:cubicBezTo>
                        <a:pt x="281" y="69"/>
                        <a:pt x="293" y="82"/>
                        <a:pt x="293" y="98"/>
                      </a:cubicBezTo>
                      <a:cubicBezTo>
                        <a:pt x="293" y="113"/>
                        <a:pt x="281" y="126"/>
                        <a:pt x="265" y="126"/>
                      </a:cubicBezTo>
                      <a:cubicBezTo>
                        <a:pt x="249" y="126"/>
                        <a:pt x="237" y="113"/>
                        <a:pt x="237" y="98"/>
                      </a:cubicBezTo>
                      <a:cubicBezTo>
                        <a:pt x="237" y="82"/>
                        <a:pt x="249" y="69"/>
                        <a:pt x="265" y="69"/>
                      </a:cubicBezTo>
                      <a:close/>
                      <a:moveTo>
                        <a:pt x="226" y="135"/>
                      </a:moveTo>
                      <a:cubicBezTo>
                        <a:pt x="293" y="181"/>
                        <a:pt x="293" y="181"/>
                        <a:pt x="293" y="181"/>
                      </a:cubicBezTo>
                      <a:cubicBezTo>
                        <a:pt x="226" y="228"/>
                        <a:pt x="226" y="228"/>
                        <a:pt x="226" y="228"/>
                      </a:cubicBezTo>
                      <a:cubicBezTo>
                        <a:pt x="159" y="181"/>
                        <a:pt x="159" y="181"/>
                        <a:pt x="159" y="181"/>
                      </a:cubicBezTo>
                      <a:cubicBezTo>
                        <a:pt x="224" y="137"/>
                        <a:pt x="224" y="137"/>
                        <a:pt x="224" y="137"/>
                      </a:cubicBezTo>
                      <a:lnTo>
                        <a:pt x="226" y="135"/>
                      </a:lnTo>
                      <a:close/>
                      <a:moveTo>
                        <a:pt x="187" y="69"/>
                      </a:moveTo>
                      <a:cubicBezTo>
                        <a:pt x="203" y="69"/>
                        <a:pt x="216" y="82"/>
                        <a:pt x="216" y="98"/>
                      </a:cubicBezTo>
                      <a:cubicBezTo>
                        <a:pt x="216" y="113"/>
                        <a:pt x="203" y="126"/>
                        <a:pt x="187" y="126"/>
                      </a:cubicBezTo>
                      <a:cubicBezTo>
                        <a:pt x="171" y="126"/>
                        <a:pt x="159" y="113"/>
                        <a:pt x="159" y="98"/>
                      </a:cubicBezTo>
                      <a:cubicBezTo>
                        <a:pt x="159" y="82"/>
                        <a:pt x="171" y="69"/>
                        <a:pt x="187" y="69"/>
                      </a:cubicBezTo>
                      <a:close/>
                      <a:moveTo>
                        <a:pt x="116" y="552"/>
                      </a:moveTo>
                      <a:cubicBezTo>
                        <a:pt x="119" y="543"/>
                        <a:pt x="129" y="527"/>
                        <a:pt x="159" y="527"/>
                      </a:cubicBezTo>
                      <a:cubicBezTo>
                        <a:pt x="188" y="527"/>
                        <a:pt x="198" y="543"/>
                        <a:pt x="202" y="552"/>
                      </a:cubicBezTo>
                      <a:cubicBezTo>
                        <a:pt x="190" y="552"/>
                        <a:pt x="128" y="552"/>
                        <a:pt x="116" y="552"/>
                      </a:cubicBezTo>
                      <a:close/>
                      <a:moveTo>
                        <a:pt x="214" y="552"/>
                      </a:moveTo>
                      <a:cubicBezTo>
                        <a:pt x="211" y="540"/>
                        <a:pt x="199" y="515"/>
                        <a:pt x="159" y="515"/>
                      </a:cubicBezTo>
                      <a:cubicBezTo>
                        <a:pt x="147" y="515"/>
                        <a:pt x="138" y="517"/>
                        <a:pt x="131" y="520"/>
                      </a:cubicBezTo>
                      <a:cubicBezTo>
                        <a:pt x="131" y="478"/>
                        <a:pt x="132" y="411"/>
                        <a:pt x="133" y="381"/>
                      </a:cubicBezTo>
                      <a:cubicBezTo>
                        <a:pt x="135" y="328"/>
                        <a:pt x="155" y="267"/>
                        <a:pt x="229" y="267"/>
                      </a:cubicBezTo>
                      <a:cubicBezTo>
                        <a:pt x="303" y="267"/>
                        <a:pt x="318" y="328"/>
                        <a:pt x="321" y="386"/>
                      </a:cubicBezTo>
                      <a:cubicBezTo>
                        <a:pt x="322" y="410"/>
                        <a:pt x="322" y="480"/>
                        <a:pt x="322" y="523"/>
                      </a:cubicBezTo>
                      <a:cubicBezTo>
                        <a:pt x="314" y="518"/>
                        <a:pt x="303" y="515"/>
                        <a:pt x="289" y="515"/>
                      </a:cubicBezTo>
                      <a:cubicBezTo>
                        <a:pt x="249" y="515"/>
                        <a:pt x="237" y="540"/>
                        <a:pt x="233" y="552"/>
                      </a:cubicBezTo>
                      <a:lnTo>
                        <a:pt x="214" y="552"/>
                      </a:lnTo>
                      <a:close/>
                      <a:moveTo>
                        <a:pt x="246" y="552"/>
                      </a:moveTo>
                      <a:cubicBezTo>
                        <a:pt x="249" y="543"/>
                        <a:pt x="259" y="527"/>
                        <a:pt x="289" y="527"/>
                      </a:cubicBezTo>
                      <a:cubicBezTo>
                        <a:pt x="318" y="527"/>
                        <a:pt x="328" y="543"/>
                        <a:pt x="332" y="552"/>
                      </a:cubicBezTo>
                      <a:cubicBezTo>
                        <a:pt x="320" y="552"/>
                        <a:pt x="258" y="552"/>
                        <a:pt x="246" y="55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10600030101010101" charset="-122"/>
                    <a:ea typeface="等线" panose="02010600030101010101" charset="-122"/>
                    <a:cs typeface="+mn-cs"/>
                  </a:endParaRPr>
                </a:p>
              </p:txBody>
            </p:sp>
          </p:grpSp>
          <p:grpSp>
            <p:nvGrpSpPr>
              <p:cNvPr id="39" name="组合 129"/>
              <p:cNvGrpSpPr/>
              <p:nvPr/>
            </p:nvGrpSpPr>
            <p:grpSpPr>
              <a:xfrm rot="19675956">
                <a:off x="4464847" y="1095685"/>
                <a:ext cx="374558" cy="1069622"/>
                <a:chOff x="9469654" y="2159644"/>
                <a:chExt cx="752475" cy="2148831"/>
              </a:xfrm>
              <a:grpFill/>
            </p:grpSpPr>
            <p:sp>
              <p:nvSpPr>
                <p:cNvPr id="140" name="Freeform 11"/>
                <p:cNvSpPr/>
                <p:nvPr/>
              </p:nvSpPr>
              <p:spPr bwMode="auto">
                <a:xfrm>
                  <a:off x="9469654" y="2954337"/>
                  <a:ext cx="752475" cy="1354138"/>
                </a:xfrm>
                <a:custGeom>
                  <a:avLst/>
                  <a:gdLst>
                    <a:gd name="T0" fmla="*/ 166 w 198"/>
                    <a:gd name="T1" fmla="*/ 0 h 359"/>
                    <a:gd name="T2" fmla="*/ 31 w 198"/>
                    <a:gd name="T3" fmla="*/ 0 h 359"/>
                    <a:gd name="T4" fmla="*/ 0 w 198"/>
                    <a:gd name="T5" fmla="*/ 31 h 359"/>
                    <a:gd name="T6" fmla="*/ 0 w 198"/>
                    <a:gd name="T7" fmla="*/ 31 h 359"/>
                    <a:gd name="T8" fmla="*/ 0 w 198"/>
                    <a:gd name="T9" fmla="*/ 32 h 359"/>
                    <a:gd name="T10" fmla="*/ 0 w 198"/>
                    <a:gd name="T11" fmla="*/ 323 h 359"/>
                    <a:gd name="T12" fmla="*/ 1 w 198"/>
                    <a:gd name="T13" fmla="*/ 323 h 359"/>
                    <a:gd name="T14" fmla="*/ 0 w 198"/>
                    <a:gd name="T15" fmla="*/ 327 h 359"/>
                    <a:gd name="T16" fmla="*/ 0 w 198"/>
                    <a:gd name="T17" fmla="*/ 328 h 359"/>
                    <a:gd name="T18" fmla="*/ 31 w 198"/>
                    <a:gd name="T19" fmla="*/ 359 h 359"/>
                    <a:gd name="T20" fmla="*/ 167 w 198"/>
                    <a:gd name="T21" fmla="*/ 359 h 359"/>
                    <a:gd name="T22" fmla="*/ 198 w 198"/>
                    <a:gd name="T23" fmla="*/ 328 h 359"/>
                    <a:gd name="T24" fmla="*/ 198 w 198"/>
                    <a:gd name="T25" fmla="*/ 327 h 359"/>
                    <a:gd name="T26" fmla="*/ 198 w 198"/>
                    <a:gd name="T27" fmla="*/ 323 h 359"/>
                    <a:gd name="T28" fmla="*/ 198 w 198"/>
                    <a:gd name="T29" fmla="*/ 323 h 359"/>
                    <a:gd name="T30" fmla="*/ 197 w 198"/>
                    <a:gd name="T31" fmla="*/ 32 h 359"/>
                    <a:gd name="T32" fmla="*/ 197 w 198"/>
                    <a:gd name="T33" fmla="*/ 31 h 359"/>
                    <a:gd name="T34" fmla="*/ 197 w 198"/>
                    <a:gd name="T35" fmla="*/ 30 h 359"/>
                    <a:gd name="T36" fmla="*/ 166 w 198"/>
                    <a:gd name="T37" fmla="*/ 0 h 3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98" h="359">
                      <a:moveTo>
                        <a:pt x="166" y="0"/>
                      </a:moveTo>
                      <a:cubicBezTo>
                        <a:pt x="31" y="0"/>
                        <a:pt x="31" y="0"/>
                        <a:pt x="31" y="0"/>
                      </a:cubicBezTo>
                      <a:cubicBezTo>
                        <a:pt x="14" y="0"/>
                        <a:pt x="0" y="14"/>
                        <a:pt x="0" y="31"/>
                      </a:cubicBezTo>
                      <a:cubicBezTo>
                        <a:pt x="0" y="31"/>
                        <a:pt x="0" y="31"/>
                        <a:pt x="0" y="31"/>
                      </a:cubicBezTo>
                      <a:cubicBezTo>
                        <a:pt x="0" y="32"/>
                        <a:pt x="0" y="32"/>
                        <a:pt x="0" y="32"/>
                      </a:cubicBezTo>
                      <a:cubicBezTo>
                        <a:pt x="0" y="323"/>
                        <a:pt x="0" y="323"/>
                        <a:pt x="0" y="323"/>
                      </a:cubicBezTo>
                      <a:cubicBezTo>
                        <a:pt x="1" y="323"/>
                        <a:pt x="1" y="323"/>
                        <a:pt x="1" y="323"/>
                      </a:cubicBezTo>
                      <a:cubicBezTo>
                        <a:pt x="0" y="324"/>
                        <a:pt x="0" y="326"/>
                        <a:pt x="0" y="327"/>
                      </a:cubicBezTo>
                      <a:cubicBezTo>
                        <a:pt x="0" y="328"/>
                        <a:pt x="0" y="328"/>
                        <a:pt x="0" y="328"/>
                      </a:cubicBezTo>
                      <a:cubicBezTo>
                        <a:pt x="0" y="345"/>
                        <a:pt x="14" y="359"/>
                        <a:pt x="31" y="359"/>
                      </a:cubicBezTo>
                      <a:cubicBezTo>
                        <a:pt x="167" y="359"/>
                        <a:pt x="167" y="359"/>
                        <a:pt x="167" y="359"/>
                      </a:cubicBezTo>
                      <a:cubicBezTo>
                        <a:pt x="184" y="359"/>
                        <a:pt x="198" y="345"/>
                        <a:pt x="198" y="328"/>
                      </a:cubicBezTo>
                      <a:cubicBezTo>
                        <a:pt x="198" y="327"/>
                        <a:pt x="198" y="327"/>
                        <a:pt x="198" y="327"/>
                      </a:cubicBezTo>
                      <a:cubicBezTo>
                        <a:pt x="198" y="325"/>
                        <a:pt x="198" y="324"/>
                        <a:pt x="198" y="323"/>
                      </a:cubicBezTo>
                      <a:cubicBezTo>
                        <a:pt x="198" y="323"/>
                        <a:pt x="198" y="323"/>
                        <a:pt x="198" y="323"/>
                      </a:cubicBezTo>
                      <a:cubicBezTo>
                        <a:pt x="197" y="32"/>
                        <a:pt x="197" y="32"/>
                        <a:pt x="197" y="32"/>
                      </a:cubicBezTo>
                      <a:cubicBezTo>
                        <a:pt x="197" y="31"/>
                        <a:pt x="197" y="31"/>
                        <a:pt x="197" y="31"/>
                      </a:cubicBezTo>
                      <a:cubicBezTo>
                        <a:pt x="197" y="30"/>
                        <a:pt x="197" y="30"/>
                        <a:pt x="197" y="30"/>
                      </a:cubicBezTo>
                      <a:cubicBezTo>
                        <a:pt x="197" y="13"/>
                        <a:pt x="183" y="0"/>
                        <a:pt x="166" y="0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10600030101010101" charset="-122"/>
                    <a:ea typeface="等线" panose="02010600030101010101" charset="-122"/>
                    <a:cs typeface="+mn-cs"/>
                  </a:endParaRPr>
                </a:p>
              </p:txBody>
            </p:sp>
            <p:sp>
              <p:nvSpPr>
                <p:cNvPr id="141" name="Freeform 14"/>
                <p:cNvSpPr/>
                <p:nvPr/>
              </p:nvSpPr>
              <p:spPr bwMode="auto">
                <a:xfrm>
                  <a:off x="9502992" y="2710497"/>
                  <a:ext cx="681038" cy="217488"/>
                </a:xfrm>
                <a:custGeom>
                  <a:avLst/>
                  <a:gdLst>
                    <a:gd name="T0" fmla="*/ 179 w 179"/>
                    <a:gd name="T1" fmla="*/ 30 h 58"/>
                    <a:gd name="T2" fmla="*/ 151 w 179"/>
                    <a:gd name="T3" fmla="*/ 58 h 58"/>
                    <a:gd name="T4" fmla="*/ 28 w 179"/>
                    <a:gd name="T5" fmla="*/ 58 h 58"/>
                    <a:gd name="T6" fmla="*/ 0 w 179"/>
                    <a:gd name="T7" fmla="*/ 30 h 58"/>
                    <a:gd name="T8" fmla="*/ 0 w 179"/>
                    <a:gd name="T9" fmla="*/ 28 h 58"/>
                    <a:gd name="T10" fmla="*/ 28 w 179"/>
                    <a:gd name="T11" fmla="*/ 0 h 58"/>
                    <a:gd name="T12" fmla="*/ 151 w 179"/>
                    <a:gd name="T13" fmla="*/ 0 h 58"/>
                    <a:gd name="T14" fmla="*/ 179 w 179"/>
                    <a:gd name="T15" fmla="*/ 28 h 58"/>
                    <a:gd name="T16" fmla="*/ 179 w 179"/>
                    <a:gd name="T17" fmla="*/ 30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79" h="58">
                      <a:moveTo>
                        <a:pt x="179" y="30"/>
                      </a:moveTo>
                      <a:cubicBezTo>
                        <a:pt x="179" y="46"/>
                        <a:pt x="167" y="58"/>
                        <a:pt x="151" y="58"/>
                      </a:cubicBezTo>
                      <a:cubicBezTo>
                        <a:pt x="28" y="58"/>
                        <a:pt x="28" y="58"/>
                        <a:pt x="28" y="58"/>
                      </a:cubicBezTo>
                      <a:cubicBezTo>
                        <a:pt x="12" y="58"/>
                        <a:pt x="0" y="46"/>
                        <a:pt x="0" y="30"/>
                      </a:cubicBezTo>
                      <a:cubicBezTo>
                        <a:pt x="0" y="28"/>
                        <a:pt x="0" y="28"/>
                        <a:pt x="0" y="28"/>
                      </a:cubicBezTo>
                      <a:cubicBezTo>
                        <a:pt x="0" y="13"/>
                        <a:pt x="12" y="0"/>
                        <a:pt x="28" y="0"/>
                      </a:cubicBezTo>
                      <a:cubicBezTo>
                        <a:pt x="151" y="0"/>
                        <a:pt x="151" y="0"/>
                        <a:pt x="151" y="0"/>
                      </a:cubicBezTo>
                      <a:cubicBezTo>
                        <a:pt x="167" y="0"/>
                        <a:pt x="179" y="12"/>
                        <a:pt x="179" y="28"/>
                      </a:cubicBezTo>
                      <a:lnTo>
                        <a:pt x="179" y="3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10600030101010101" charset="-122"/>
                    <a:ea typeface="等线" panose="02010600030101010101" charset="-122"/>
                    <a:cs typeface="+mn-cs"/>
                  </a:endParaRPr>
                </a:p>
              </p:txBody>
            </p:sp>
            <p:sp>
              <p:nvSpPr>
                <p:cNvPr id="142" name="任意多边形 141"/>
                <p:cNvSpPr/>
                <p:nvPr/>
              </p:nvSpPr>
              <p:spPr>
                <a:xfrm>
                  <a:off x="9552205" y="2159644"/>
                  <a:ext cx="563563" cy="517625"/>
                </a:xfrm>
                <a:custGeom>
                  <a:avLst/>
                  <a:gdLst>
                    <a:gd name="connsiteX0" fmla="*/ 289397 w 563563"/>
                    <a:gd name="connsiteY0" fmla="*/ 0 h 517625"/>
                    <a:gd name="connsiteX1" fmla="*/ 392209 w 563563"/>
                    <a:gd name="connsiteY1" fmla="*/ 101862 h 517625"/>
                    <a:gd name="connsiteX2" fmla="*/ 392209 w 563563"/>
                    <a:gd name="connsiteY2" fmla="*/ 252767 h 517625"/>
                    <a:gd name="connsiteX3" fmla="*/ 498829 w 563563"/>
                    <a:gd name="connsiteY3" fmla="*/ 328220 h 517625"/>
                    <a:gd name="connsiteX4" fmla="*/ 563563 w 563563"/>
                    <a:gd name="connsiteY4" fmla="*/ 422537 h 517625"/>
                    <a:gd name="connsiteX5" fmla="*/ 563563 w 563563"/>
                    <a:gd name="connsiteY5" fmla="*/ 500886 h 517625"/>
                    <a:gd name="connsiteX6" fmla="*/ 563563 w 563563"/>
                    <a:gd name="connsiteY6" fmla="*/ 517625 h 517625"/>
                    <a:gd name="connsiteX7" fmla="*/ 0 w 563563"/>
                    <a:gd name="connsiteY7" fmla="*/ 517625 h 517625"/>
                    <a:gd name="connsiteX8" fmla="*/ 0 w 563563"/>
                    <a:gd name="connsiteY8" fmla="*/ 513787 h 517625"/>
                    <a:gd name="connsiteX9" fmla="*/ 0 w 563563"/>
                    <a:gd name="connsiteY9" fmla="*/ 422537 h 517625"/>
                    <a:gd name="connsiteX10" fmla="*/ 64734 w 563563"/>
                    <a:gd name="connsiteY10" fmla="*/ 328220 h 517625"/>
                    <a:gd name="connsiteX11" fmla="*/ 186585 w 563563"/>
                    <a:gd name="connsiteY11" fmla="*/ 252767 h 517625"/>
                    <a:gd name="connsiteX12" fmla="*/ 186585 w 563563"/>
                    <a:gd name="connsiteY12" fmla="*/ 101862 h 517625"/>
                    <a:gd name="connsiteX13" fmla="*/ 289397 w 563563"/>
                    <a:gd name="connsiteY13" fmla="*/ 0 h 517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563563" h="517625">
                      <a:moveTo>
                        <a:pt x="289397" y="0"/>
                      </a:moveTo>
                      <a:cubicBezTo>
                        <a:pt x="346515" y="0"/>
                        <a:pt x="392209" y="45272"/>
                        <a:pt x="392209" y="101862"/>
                      </a:cubicBezTo>
                      <a:cubicBezTo>
                        <a:pt x="392209" y="101862"/>
                        <a:pt x="392209" y="101862"/>
                        <a:pt x="392209" y="252767"/>
                      </a:cubicBezTo>
                      <a:cubicBezTo>
                        <a:pt x="392209" y="252767"/>
                        <a:pt x="445519" y="279176"/>
                        <a:pt x="498829" y="328220"/>
                      </a:cubicBezTo>
                      <a:cubicBezTo>
                        <a:pt x="552139" y="377265"/>
                        <a:pt x="563563" y="422537"/>
                        <a:pt x="563563" y="422537"/>
                      </a:cubicBezTo>
                      <a:cubicBezTo>
                        <a:pt x="563563" y="422537"/>
                        <a:pt x="563563" y="422537"/>
                        <a:pt x="563563" y="500886"/>
                      </a:cubicBezTo>
                      <a:lnTo>
                        <a:pt x="563563" y="517625"/>
                      </a:lnTo>
                      <a:lnTo>
                        <a:pt x="0" y="517625"/>
                      </a:lnTo>
                      <a:lnTo>
                        <a:pt x="0" y="513787"/>
                      </a:lnTo>
                      <a:cubicBezTo>
                        <a:pt x="0" y="496103"/>
                        <a:pt x="0" y="467808"/>
                        <a:pt x="0" y="422537"/>
                      </a:cubicBezTo>
                      <a:cubicBezTo>
                        <a:pt x="0" y="422537"/>
                        <a:pt x="11424" y="377265"/>
                        <a:pt x="64734" y="328220"/>
                      </a:cubicBezTo>
                      <a:cubicBezTo>
                        <a:pt x="118044" y="279176"/>
                        <a:pt x="186585" y="252767"/>
                        <a:pt x="186585" y="252767"/>
                      </a:cubicBezTo>
                      <a:cubicBezTo>
                        <a:pt x="186585" y="252767"/>
                        <a:pt x="186585" y="252767"/>
                        <a:pt x="186585" y="101862"/>
                      </a:cubicBezTo>
                      <a:cubicBezTo>
                        <a:pt x="186585" y="45272"/>
                        <a:pt x="232279" y="0"/>
                        <a:pt x="289397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10600030101010101" charset="-122"/>
                    <a:ea typeface="微软雅黑" panose="020B0503020204020204" charset="-122"/>
                    <a:cs typeface="+mn-cs"/>
                  </a:endParaRPr>
                </a:p>
              </p:txBody>
            </p:sp>
          </p:grpSp>
          <p:grpSp>
            <p:nvGrpSpPr>
              <p:cNvPr id="40" name="组合 130"/>
              <p:cNvGrpSpPr/>
              <p:nvPr/>
            </p:nvGrpSpPr>
            <p:grpSpPr>
              <a:xfrm rot="17736438">
                <a:off x="4320562" y="4039697"/>
                <a:ext cx="1240338" cy="634328"/>
                <a:chOff x="10078074" y="1730681"/>
                <a:chExt cx="695325" cy="355600"/>
              </a:xfrm>
              <a:grpFill/>
            </p:grpSpPr>
            <p:sp>
              <p:nvSpPr>
                <p:cNvPr id="138" name="Oval 53"/>
                <p:cNvSpPr>
                  <a:spLocks noChangeArrowheads="1"/>
                </p:cNvSpPr>
                <p:nvPr/>
              </p:nvSpPr>
              <p:spPr bwMode="auto">
                <a:xfrm>
                  <a:off x="10078074" y="1730681"/>
                  <a:ext cx="173038" cy="17145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10600030101010101" charset="-122"/>
                    <a:ea typeface="等线" panose="02010600030101010101" charset="-122"/>
                    <a:cs typeface="+mn-cs"/>
                  </a:endParaRPr>
                </a:p>
              </p:txBody>
            </p:sp>
            <p:sp>
              <p:nvSpPr>
                <p:cNvPr id="139" name="Freeform 54"/>
                <p:cNvSpPr/>
                <p:nvPr/>
              </p:nvSpPr>
              <p:spPr bwMode="auto">
                <a:xfrm>
                  <a:off x="10160624" y="1765606"/>
                  <a:ext cx="612775" cy="320675"/>
                </a:xfrm>
                <a:custGeom>
                  <a:avLst/>
                  <a:gdLst>
                    <a:gd name="T0" fmla="*/ 87 w 162"/>
                    <a:gd name="T1" fmla="*/ 5 h 85"/>
                    <a:gd name="T2" fmla="*/ 36 w 162"/>
                    <a:gd name="T3" fmla="*/ 24 h 85"/>
                    <a:gd name="T4" fmla="*/ 0 w 162"/>
                    <a:gd name="T5" fmla="*/ 85 h 85"/>
                    <a:gd name="T6" fmla="*/ 17 w 162"/>
                    <a:gd name="T7" fmla="*/ 85 h 85"/>
                    <a:gd name="T8" fmla="*/ 43 w 162"/>
                    <a:gd name="T9" fmla="*/ 61 h 85"/>
                    <a:gd name="T10" fmla="*/ 92 w 162"/>
                    <a:gd name="T11" fmla="*/ 61 h 85"/>
                    <a:gd name="T12" fmla="*/ 125 w 162"/>
                    <a:gd name="T13" fmla="*/ 85 h 85"/>
                    <a:gd name="T14" fmla="*/ 162 w 162"/>
                    <a:gd name="T15" fmla="*/ 85 h 85"/>
                    <a:gd name="T16" fmla="*/ 162 w 162"/>
                    <a:gd name="T17" fmla="*/ 66 h 85"/>
                    <a:gd name="T18" fmla="*/ 129 w 162"/>
                    <a:gd name="T19" fmla="*/ 61 h 85"/>
                    <a:gd name="T20" fmla="*/ 87 w 162"/>
                    <a:gd name="T21" fmla="*/ 5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62" h="85">
                      <a:moveTo>
                        <a:pt x="87" y="5"/>
                      </a:moveTo>
                      <a:cubicBezTo>
                        <a:pt x="87" y="5"/>
                        <a:pt x="59" y="0"/>
                        <a:pt x="36" y="24"/>
                      </a:cubicBezTo>
                      <a:cubicBezTo>
                        <a:pt x="12" y="47"/>
                        <a:pt x="0" y="85"/>
                        <a:pt x="0" y="85"/>
                      </a:cubicBezTo>
                      <a:cubicBezTo>
                        <a:pt x="17" y="85"/>
                        <a:pt x="17" y="85"/>
                        <a:pt x="17" y="85"/>
                      </a:cubicBezTo>
                      <a:cubicBezTo>
                        <a:pt x="43" y="61"/>
                        <a:pt x="43" y="61"/>
                        <a:pt x="43" y="61"/>
                      </a:cubicBezTo>
                      <a:cubicBezTo>
                        <a:pt x="92" y="61"/>
                        <a:pt x="92" y="61"/>
                        <a:pt x="92" y="61"/>
                      </a:cubicBezTo>
                      <a:cubicBezTo>
                        <a:pt x="92" y="61"/>
                        <a:pt x="92" y="85"/>
                        <a:pt x="125" y="85"/>
                      </a:cubicBezTo>
                      <a:cubicBezTo>
                        <a:pt x="162" y="85"/>
                        <a:pt x="162" y="85"/>
                        <a:pt x="162" y="85"/>
                      </a:cubicBezTo>
                      <a:cubicBezTo>
                        <a:pt x="162" y="66"/>
                        <a:pt x="162" y="66"/>
                        <a:pt x="162" y="66"/>
                      </a:cubicBezTo>
                      <a:cubicBezTo>
                        <a:pt x="129" y="61"/>
                        <a:pt x="129" y="61"/>
                        <a:pt x="129" y="61"/>
                      </a:cubicBezTo>
                      <a:cubicBezTo>
                        <a:pt x="129" y="61"/>
                        <a:pt x="144" y="10"/>
                        <a:pt x="87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10600030101010101" charset="-122"/>
                    <a:ea typeface="等线" panose="02010600030101010101" charset="-122"/>
                    <a:cs typeface="+mn-cs"/>
                  </a:endParaRPr>
                </a:p>
              </p:txBody>
            </p:sp>
          </p:grpSp>
        </p:grpSp>
        <p:sp>
          <p:nvSpPr>
            <p:cNvPr id="11" name="Freeform 40"/>
            <p:cNvSpPr>
              <a:spLocks noEditPoints="1" noChangeArrowheads="1"/>
            </p:cNvSpPr>
            <p:nvPr/>
          </p:nvSpPr>
          <p:spPr bwMode="auto">
            <a:xfrm rot="4136281" flipH="1" flipV="1">
              <a:off x="10830603" y="212489"/>
              <a:ext cx="676275" cy="749300"/>
            </a:xfrm>
            <a:custGeom>
              <a:avLst/>
              <a:gdLst/>
              <a:ahLst/>
              <a:cxnLst>
                <a:cxn ang="0">
                  <a:pos x="96" y="21"/>
                </a:cxn>
                <a:cxn ang="0">
                  <a:pos x="104" y="88"/>
                </a:cxn>
                <a:cxn ang="0">
                  <a:pos x="116" y="33"/>
                </a:cxn>
                <a:cxn ang="0">
                  <a:pos x="127" y="26"/>
                </a:cxn>
                <a:cxn ang="0">
                  <a:pos x="126" y="87"/>
                </a:cxn>
                <a:cxn ang="0">
                  <a:pos x="126" y="87"/>
                </a:cxn>
                <a:cxn ang="0">
                  <a:pos x="129" y="94"/>
                </a:cxn>
                <a:cxn ang="0">
                  <a:pos x="132" y="91"/>
                </a:cxn>
                <a:cxn ang="0">
                  <a:pos x="155" y="54"/>
                </a:cxn>
                <a:cxn ang="0">
                  <a:pos x="163" y="69"/>
                </a:cxn>
                <a:cxn ang="0">
                  <a:pos x="120" y="170"/>
                </a:cxn>
                <a:cxn ang="0">
                  <a:pos x="68" y="187"/>
                </a:cxn>
                <a:cxn ang="0">
                  <a:pos x="47" y="147"/>
                </a:cxn>
                <a:cxn ang="0">
                  <a:pos x="15" y="107"/>
                </a:cxn>
                <a:cxn ang="0">
                  <a:pos x="28" y="106"/>
                </a:cxn>
                <a:cxn ang="0">
                  <a:pos x="52" y="122"/>
                </a:cxn>
                <a:cxn ang="0">
                  <a:pos x="39" y="42"/>
                </a:cxn>
                <a:cxn ang="0">
                  <a:pos x="48" y="29"/>
                </a:cxn>
                <a:cxn ang="0">
                  <a:pos x="72" y="85"/>
                </a:cxn>
                <a:cxn ang="0">
                  <a:pos x="79" y="94"/>
                </a:cxn>
                <a:cxn ang="0">
                  <a:pos x="77" y="23"/>
                </a:cxn>
                <a:cxn ang="0">
                  <a:pos x="86" y="13"/>
                </a:cxn>
                <a:cxn ang="0">
                  <a:pos x="85" y="0"/>
                </a:cxn>
                <a:cxn ang="0">
                  <a:pos x="65" y="24"/>
                </a:cxn>
                <a:cxn ang="0">
                  <a:pos x="42" y="18"/>
                </a:cxn>
                <a:cxn ang="0">
                  <a:pos x="28" y="45"/>
                </a:cxn>
                <a:cxn ang="0">
                  <a:pos x="45" y="103"/>
                </a:cxn>
                <a:cxn ang="0">
                  <a:pos x="22" y="91"/>
                </a:cxn>
                <a:cxn ang="0">
                  <a:pos x="5" y="99"/>
                </a:cxn>
                <a:cxn ang="0">
                  <a:pos x="8" y="129"/>
                </a:cxn>
                <a:cxn ang="0">
                  <a:pos x="55" y="175"/>
                </a:cxn>
                <a:cxn ang="0">
                  <a:pos x="56" y="199"/>
                </a:cxn>
                <a:cxn ang="0">
                  <a:pos x="119" y="199"/>
                </a:cxn>
                <a:cxn ang="0">
                  <a:pos x="132" y="187"/>
                </a:cxn>
                <a:cxn ang="0">
                  <a:pos x="148" y="129"/>
                </a:cxn>
                <a:cxn ang="0">
                  <a:pos x="166" y="45"/>
                </a:cxn>
                <a:cxn ang="0">
                  <a:pos x="146" y="44"/>
                </a:cxn>
                <a:cxn ang="0">
                  <a:pos x="129" y="14"/>
                </a:cxn>
                <a:cxn ang="0">
                  <a:pos x="108" y="22"/>
                </a:cxn>
                <a:cxn ang="0">
                  <a:pos x="86" y="0"/>
                </a:cxn>
              </a:cxnLst>
              <a:rect l="0" t="0" r="r" b="b"/>
              <a:pathLst>
                <a:path w="180" h="199">
                  <a:moveTo>
                    <a:pt x="86" y="13"/>
                  </a:moveTo>
                  <a:cubicBezTo>
                    <a:pt x="91" y="13"/>
                    <a:pt x="95" y="16"/>
                    <a:pt x="96" y="21"/>
                  </a:cubicBezTo>
                  <a:cubicBezTo>
                    <a:pt x="101" y="83"/>
                    <a:pt x="101" y="83"/>
                    <a:pt x="101" y="83"/>
                  </a:cubicBezTo>
                  <a:cubicBezTo>
                    <a:pt x="102" y="87"/>
                    <a:pt x="103" y="88"/>
                    <a:pt x="104" y="88"/>
                  </a:cubicBezTo>
                  <a:cubicBezTo>
                    <a:pt x="106" y="88"/>
                    <a:pt x="107" y="84"/>
                    <a:pt x="107" y="84"/>
                  </a:cubicBezTo>
                  <a:cubicBezTo>
                    <a:pt x="116" y="33"/>
                    <a:pt x="116" y="33"/>
                    <a:pt x="116" y="33"/>
                  </a:cubicBezTo>
                  <a:cubicBezTo>
                    <a:pt x="117" y="29"/>
                    <a:pt x="121" y="26"/>
                    <a:pt x="126" y="26"/>
                  </a:cubicBezTo>
                  <a:cubicBezTo>
                    <a:pt x="126" y="26"/>
                    <a:pt x="127" y="26"/>
                    <a:pt x="127" y="26"/>
                  </a:cubicBezTo>
                  <a:cubicBezTo>
                    <a:pt x="132" y="27"/>
                    <a:pt x="136" y="32"/>
                    <a:pt x="135" y="37"/>
                  </a:cubicBezTo>
                  <a:cubicBezTo>
                    <a:pt x="126" y="87"/>
                    <a:pt x="126" y="87"/>
                    <a:pt x="126" y="87"/>
                  </a:cubicBezTo>
                  <a:cubicBezTo>
                    <a:pt x="126" y="87"/>
                    <a:pt x="126" y="87"/>
                    <a:pt x="126" y="87"/>
                  </a:cubicBezTo>
                  <a:cubicBezTo>
                    <a:pt x="126" y="87"/>
                    <a:pt x="126" y="87"/>
                    <a:pt x="126" y="87"/>
                  </a:cubicBezTo>
                  <a:cubicBezTo>
                    <a:pt x="126" y="87"/>
                    <a:pt x="126" y="87"/>
                    <a:pt x="126" y="87"/>
                  </a:cubicBezTo>
                  <a:cubicBezTo>
                    <a:pt x="126" y="87"/>
                    <a:pt x="126" y="94"/>
                    <a:pt x="129" y="94"/>
                  </a:cubicBezTo>
                  <a:cubicBezTo>
                    <a:pt x="129" y="94"/>
                    <a:pt x="131" y="93"/>
                    <a:pt x="132" y="91"/>
                  </a:cubicBezTo>
                  <a:cubicBezTo>
                    <a:pt x="132" y="91"/>
                    <a:pt x="132" y="91"/>
                    <a:pt x="132" y="91"/>
                  </a:cubicBezTo>
                  <a:cubicBezTo>
                    <a:pt x="147" y="59"/>
                    <a:pt x="147" y="59"/>
                    <a:pt x="147" y="59"/>
                  </a:cubicBezTo>
                  <a:cubicBezTo>
                    <a:pt x="149" y="56"/>
                    <a:pt x="152" y="54"/>
                    <a:pt x="155" y="54"/>
                  </a:cubicBezTo>
                  <a:cubicBezTo>
                    <a:pt x="157" y="54"/>
                    <a:pt x="158" y="55"/>
                    <a:pt x="160" y="56"/>
                  </a:cubicBezTo>
                  <a:cubicBezTo>
                    <a:pt x="164" y="58"/>
                    <a:pt x="166" y="64"/>
                    <a:pt x="163" y="69"/>
                  </a:cubicBezTo>
                  <a:cubicBezTo>
                    <a:pt x="136" y="125"/>
                    <a:pt x="136" y="125"/>
                    <a:pt x="136" y="125"/>
                  </a:cubicBezTo>
                  <a:cubicBezTo>
                    <a:pt x="136" y="125"/>
                    <a:pt x="130" y="150"/>
                    <a:pt x="120" y="170"/>
                  </a:cubicBezTo>
                  <a:cubicBezTo>
                    <a:pt x="119" y="187"/>
                    <a:pt x="119" y="187"/>
                    <a:pt x="119" y="187"/>
                  </a:cubicBezTo>
                  <a:cubicBezTo>
                    <a:pt x="68" y="187"/>
                    <a:pt x="68" y="187"/>
                    <a:pt x="68" y="187"/>
                  </a:cubicBezTo>
                  <a:cubicBezTo>
                    <a:pt x="68" y="169"/>
                    <a:pt x="68" y="169"/>
                    <a:pt x="68" y="169"/>
                  </a:cubicBezTo>
                  <a:cubicBezTo>
                    <a:pt x="68" y="169"/>
                    <a:pt x="56" y="163"/>
                    <a:pt x="47" y="147"/>
                  </a:cubicBezTo>
                  <a:cubicBezTo>
                    <a:pt x="16" y="120"/>
                    <a:pt x="16" y="120"/>
                    <a:pt x="16" y="120"/>
                  </a:cubicBezTo>
                  <a:cubicBezTo>
                    <a:pt x="12" y="117"/>
                    <a:pt x="11" y="111"/>
                    <a:pt x="15" y="107"/>
                  </a:cubicBezTo>
                  <a:cubicBezTo>
                    <a:pt x="17" y="105"/>
                    <a:pt x="19" y="103"/>
                    <a:pt x="22" y="103"/>
                  </a:cubicBezTo>
                  <a:cubicBezTo>
                    <a:pt x="24" y="103"/>
                    <a:pt x="26" y="104"/>
                    <a:pt x="28" y="106"/>
                  </a:cubicBezTo>
                  <a:cubicBezTo>
                    <a:pt x="46" y="120"/>
                    <a:pt x="46" y="120"/>
                    <a:pt x="46" y="120"/>
                  </a:cubicBezTo>
                  <a:cubicBezTo>
                    <a:pt x="48" y="121"/>
                    <a:pt x="50" y="122"/>
                    <a:pt x="52" y="122"/>
                  </a:cubicBezTo>
                  <a:cubicBezTo>
                    <a:pt x="58" y="122"/>
                    <a:pt x="62" y="115"/>
                    <a:pt x="55" y="91"/>
                  </a:cubicBezTo>
                  <a:cubicBezTo>
                    <a:pt x="39" y="42"/>
                    <a:pt x="39" y="42"/>
                    <a:pt x="39" y="42"/>
                  </a:cubicBezTo>
                  <a:cubicBezTo>
                    <a:pt x="38" y="37"/>
                    <a:pt x="41" y="31"/>
                    <a:pt x="46" y="30"/>
                  </a:cubicBezTo>
                  <a:cubicBezTo>
                    <a:pt x="47" y="29"/>
                    <a:pt x="48" y="29"/>
                    <a:pt x="48" y="29"/>
                  </a:cubicBezTo>
                  <a:cubicBezTo>
                    <a:pt x="52" y="29"/>
                    <a:pt x="56" y="32"/>
                    <a:pt x="57" y="36"/>
                  </a:cubicBezTo>
                  <a:cubicBezTo>
                    <a:pt x="72" y="85"/>
                    <a:pt x="72" y="85"/>
                    <a:pt x="72" y="85"/>
                  </a:cubicBezTo>
                  <a:cubicBezTo>
                    <a:pt x="73" y="85"/>
                    <a:pt x="73" y="85"/>
                    <a:pt x="73" y="86"/>
                  </a:cubicBezTo>
                  <a:cubicBezTo>
                    <a:pt x="74" y="89"/>
                    <a:pt x="77" y="94"/>
                    <a:pt x="79" y="94"/>
                  </a:cubicBezTo>
                  <a:cubicBezTo>
                    <a:pt x="81" y="94"/>
                    <a:pt x="82" y="91"/>
                    <a:pt x="82" y="83"/>
                  </a:cubicBezTo>
                  <a:cubicBezTo>
                    <a:pt x="77" y="23"/>
                    <a:pt x="77" y="23"/>
                    <a:pt x="77" y="23"/>
                  </a:cubicBezTo>
                  <a:cubicBezTo>
                    <a:pt x="77" y="18"/>
                    <a:pt x="80" y="13"/>
                    <a:pt x="86" y="13"/>
                  </a:cubicBezTo>
                  <a:cubicBezTo>
                    <a:pt x="86" y="13"/>
                    <a:pt x="86" y="13"/>
                    <a:pt x="86" y="13"/>
                  </a:cubicBezTo>
                  <a:moveTo>
                    <a:pt x="86" y="0"/>
                  </a:moveTo>
                  <a:cubicBezTo>
                    <a:pt x="86" y="0"/>
                    <a:pt x="85" y="0"/>
                    <a:pt x="85" y="0"/>
                  </a:cubicBezTo>
                  <a:cubicBezTo>
                    <a:pt x="73" y="1"/>
                    <a:pt x="64" y="12"/>
                    <a:pt x="65" y="24"/>
                  </a:cubicBezTo>
                  <a:cubicBezTo>
                    <a:pt x="65" y="24"/>
                    <a:pt x="65" y="24"/>
                    <a:pt x="65" y="24"/>
                  </a:cubicBezTo>
                  <a:cubicBezTo>
                    <a:pt x="61" y="20"/>
                    <a:pt x="55" y="17"/>
                    <a:pt x="48" y="17"/>
                  </a:cubicBezTo>
                  <a:cubicBezTo>
                    <a:pt x="46" y="17"/>
                    <a:pt x="44" y="17"/>
                    <a:pt x="42" y="18"/>
                  </a:cubicBezTo>
                  <a:cubicBezTo>
                    <a:pt x="36" y="20"/>
                    <a:pt x="32" y="23"/>
                    <a:pt x="29" y="29"/>
                  </a:cubicBezTo>
                  <a:cubicBezTo>
                    <a:pt x="26" y="34"/>
                    <a:pt x="26" y="40"/>
                    <a:pt x="28" y="45"/>
                  </a:cubicBezTo>
                  <a:cubicBezTo>
                    <a:pt x="43" y="94"/>
                    <a:pt x="43" y="94"/>
                    <a:pt x="43" y="94"/>
                  </a:cubicBezTo>
                  <a:cubicBezTo>
                    <a:pt x="44" y="98"/>
                    <a:pt x="45" y="101"/>
                    <a:pt x="45" y="103"/>
                  </a:cubicBezTo>
                  <a:cubicBezTo>
                    <a:pt x="36" y="96"/>
                    <a:pt x="36" y="96"/>
                    <a:pt x="36" y="96"/>
                  </a:cubicBezTo>
                  <a:cubicBezTo>
                    <a:pt x="32" y="93"/>
                    <a:pt x="27" y="91"/>
                    <a:pt x="22" y="91"/>
                  </a:cubicBezTo>
                  <a:cubicBezTo>
                    <a:pt x="22" y="91"/>
                    <a:pt x="22" y="91"/>
                    <a:pt x="22" y="91"/>
                  </a:cubicBezTo>
                  <a:cubicBezTo>
                    <a:pt x="16" y="91"/>
                    <a:pt x="10" y="94"/>
                    <a:pt x="5" y="99"/>
                  </a:cubicBezTo>
                  <a:cubicBezTo>
                    <a:pt x="2" y="103"/>
                    <a:pt x="0" y="109"/>
                    <a:pt x="0" y="115"/>
                  </a:cubicBezTo>
                  <a:cubicBezTo>
                    <a:pt x="1" y="120"/>
                    <a:pt x="4" y="126"/>
                    <a:pt x="8" y="129"/>
                  </a:cubicBezTo>
                  <a:cubicBezTo>
                    <a:pt x="38" y="155"/>
                    <a:pt x="38" y="155"/>
                    <a:pt x="38" y="155"/>
                  </a:cubicBezTo>
                  <a:cubicBezTo>
                    <a:pt x="44" y="165"/>
                    <a:pt x="51" y="171"/>
                    <a:pt x="55" y="175"/>
                  </a:cubicBezTo>
                  <a:cubicBezTo>
                    <a:pt x="56" y="187"/>
                    <a:pt x="56" y="187"/>
                    <a:pt x="56" y="187"/>
                  </a:cubicBezTo>
                  <a:cubicBezTo>
                    <a:pt x="56" y="199"/>
                    <a:pt x="56" y="199"/>
                    <a:pt x="56" y="199"/>
                  </a:cubicBezTo>
                  <a:cubicBezTo>
                    <a:pt x="68" y="199"/>
                    <a:pt x="68" y="199"/>
                    <a:pt x="68" y="199"/>
                  </a:cubicBezTo>
                  <a:cubicBezTo>
                    <a:pt x="119" y="199"/>
                    <a:pt x="119" y="199"/>
                    <a:pt x="119" y="199"/>
                  </a:cubicBezTo>
                  <a:cubicBezTo>
                    <a:pt x="132" y="199"/>
                    <a:pt x="132" y="199"/>
                    <a:pt x="132" y="199"/>
                  </a:cubicBezTo>
                  <a:cubicBezTo>
                    <a:pt x="132" y="187"/>
                    <a:pt x="132" y="187"/>
                    <a:pt x="132" y="187"/>
                  </a:cubicBezTo>
                  <a:cubicBezTo>
                    <a:pt x="132" y="173"/>
                    <a:pt x="132" y="173"/>
                    <a:pt x="132" y="173"/>
                  </a:cubicBezTo>
                  <a:cubicBezTo>
                    <a:pt x="141" y="155"/>
                    <a:pt x="147" y="135"/>
                    <a:pt x="148" y="129"/>
                  </a:cubicBezTo>
                  <a:cubicBezTo>
                    <a:pt x="174" y="74"/>
                    <a:pt x="174" y="74"/>
                    <a:pt x="174" y="74"/>
                  </a:cubicBezTo>
                  <a:cubicBezTo>
                    <a:pt x="180" y="64"/>
                    <a:pt x="176" y="51"/>
                    <a:pt x="166" y="45"/>
                  </a:cubicBezTo>
                  <a:cubicBezTo>
                    <a:pt x="163" y="43"/>
                    <a:pt x="159" y="42"/>
                    <a:pt x="155" y="42"/>
                  </a:cubicBezTo>
                  <a:cubicBezTo>
                    <a:pt x="152" y="42"/>
                    <a:pt x="149" y="42"/>
                    <a:pt x="146" y="44"/>
                  </a:cubicBezTo>
                  <a:cubicBezTo>
                    <a:pt x="147" y="39"/>
                    <a:pt x="147" y="39"/>
                    <a:pt x="147" y="39"/>
                  </a:cubicBezTo>
                  <a:cubicBezTo>
                    <a:pt x="149" y="27"/>
                    <a:pt x="141" y="16"/>
                    <a:pt x="129" y="14"/>
                  </a:cubicBezTo>
                  <a:cubicBezTo>
                    <a:pt x="128" y="13"/>
                    <a:pt x="127" y="13"/>
                    <a:pt x="126" y="13"/>
                  </a:cubicBezTo>
                  <a:cubicBezTo>
                    <a:pt x="119" y="13"/>
                    <a:pt x="112" y="17"/>
                    <a:pt x="108" y="22"/>
                  </a:cubicBezTo>
                  <a:cubicBezTo>
                    <a:pt x="108" y="20"/>
                    <a:pt x="108" y="20"/>
                    <a:pt x="108" y="20"/>
                  </a:cubicBezTo>
                  <a:cubicBezTo>
                    <a:pt x="107" y="9"/>
                    <a:pt x="98" y="0"/>
                    <a:pt x="86" y="0"/>
                  </a:cubicBezTo>
                  <a:close/>
                </a:path>
              </a:pathLst>
            </a:custGeom>
            <a:solidFill>
              <a:schemeClr val="tx1">
                <a:alpha val="3137"/>
              </a:schemeClr>
            </a:solidFill>
            <a:ln w="9525">
              <a:noFill/>
              <a:rou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12" name="Freeform 42"/>
            <p:cNvSpPr>
              <a:spLocks noEditPoints="1" noChangeArrowheads="1"/>
            </p:cNvSpPr>
            <p:nvPr/>
          </p:nvSpPr>
          <p:spPr bwMode="auto">
            <a:xfrm flipH="1" flipV="1">
              <a:off x="10845284" y="1256617"/>
              <a:ext cx="736600" cy="738188"/>
            </a:xfrm>
            <a:custGeom>
              <a:avLst/>
              <a:gdLst/>
              <a:ahLst/>
              <a:cxnLst>
                <a:cxn ang="0">
                  <a:pos x="195" y="194"/>
                </a:cxn>
                <a:cxn ang="0">
                  <a:pos x="190" y="196"/>
                </a:cxn>
                <a:cxn ang="0">
                  <a:pos x="118" y="196"/>
                </a:cxn>
                <a:cxn ang="0">
                  <a:pos x="113" y="194"/>
                </a:cxn>
                <a:cxn ang="0">
                  <a:pos x="112" y="192"/>
                </a:cxn>
                <a:cxn ang="0">
                  <a:pos x="113" y="185"/>
                </a:cxn>
                <a:cxn ang="0">
                  <a:pos x="135" y="169"/>
                </a:cxn>
                <a:cxn ang="0">
                  <a:pos x="103" y="136"/>
                </a:cxn>
                <a:cxn ang="0">
                  <a:pos x="103" y="136"/>
                </a:cxn>
                <a:cxn ang="0">
                  <a:pos x="103" y="136"/>
                </a:cxn>
                <a:cxn ang="0">
                  <a:pos x="103" y="102"/>
                </a:cxn>
                <a:cxn ang="0">
                  <a:pos x="136" y="102"/>
                </a:cxn>
                <a:cxn ang="0">
                  <a:pos x="137" y="103"/>
                </a:cxn>
                <a:cxn ang="0">
                  <a:pos x="137" y="103"/>
                </a:cxn>
                <a:cxn ang="0">
                  <a:pos x="169" y="135"/>
                </a:cxn>
                <a:cxn ang="0">
                  <a:pos x="186" y="113"/>
                </a:cxn>
                <a:cxn ang="0">
                  <a:pos x="192" y="112"/>
                </a:cxn>
                <a:cxn ang="0">
                  <a:pos x="196" y="118"/>
                </a:cxn>
                <a:cxn ang="0">
                  <a:pos x="196" y="190"/>
                </a:cxn>
                <a:cxn ang="0">
                  <a:pos x="195" y="194"/>
                </a:cxn>
                <a:cxn ang="0">
                  <a:pos x="60" y="94"/>
                </a:cxn>
                <a:cxn ang="0">
                  <a:pos x="59" y="94"/>
                </a:cxn>
                <a:cxn ang="0">
                  <a:pos x="59" y="94"/>
                </a:cxn>
                <a:cxn ang="0">
                  <a:pos x="27" y="61"/>
                </a:cxn>
                <a:cxn ang="0">
                  <a:pos x="10" y="83"/>
                </a:cxn>
                <a:cxn ang="0">
                  <a:pos x="3" y="85"/>
                </a:cxn>
                <a:cxn ang="0">
                  <a:pos x="0" y="79"/>
                </a:cxn>
                <a:cxn ang="0">
                  <a:pos x="0" y="7"/>
                </a:cxn>
                <a:cxn ang="0">
                  <a:pos x="1" y="2"/>
                </a:cxn>
                <a:cxn ang="0">
                  <a:pos x="6" y="0"/>
                </a:cxn>
                <a:cxn ang="0">
                  <a:pos x="78" y="0"/>
                </a:cxn>
                <a:cxn ang="0">
                  <a:pos x="82" y="2"/>
                </a:cxn>
                <a:cxn ang="0">
                  <a:pos x="84" y="4"/>
                </a:cxn>
                <a:cxn ang="0">
                  <a:pos x="82" y="11"/>
                </a:cxn>
                <a:cxn ang="0">
                  <a:pos x="58" y="27"/>
                </a:cxn>
                <a:cxn ang="0">
                  <a:pos x="93" y="60"/>
                </a:cxn>
                <a:cxn ang="0">
                  <a:pos x="93" y="60"/>
                </a:cxn>
                <a:cxn ang="0">
                  <a:pos x="93" y="60"/>
                </a:cxn>
                <a:cxn ang="0">
                  <a:pos x="91" y="94"/>
                </a:cxn>
                <a:cxn ang="0">
                  <a:pos x="60" y="94"/>
                </a:cxn>
              </a:cxnLst>
              <a:rect l="0" t="0" r="r" b="b"/>
              <a:pathLst>
                <a:path w="196" h="196">
                  <a:moveTo>
                    <a:pt x="195" y="194"/>
                  </a:moveTo>
                  <a:cubicBezTo>
                    <a:pt x="193" y="195"/>
                    <a:pt x="192" y="196"/>
                    <a:pt x="190" y="196"/>
                  </a:cubicBezTo>
                  <a:cubicBezTo>
                    <a:pt x="118" y="196"/>
                    <a:pt x="118" y="196"/>
                    <a:pt x="118" y="196"/>
                  </a:cubicBezTo>
                  <a:cubicBezTo>
                    <a:pt x="116" y="196"/>
                    <a:pt x="115" y="195"/>
                    <a:pt x="113" y="194"/>
                  </a:cubicBezTo>
                  <a:cubicBezTo>
                    <a:pt x="113" y="194"/>
                    <a:pt x="112" y="193"/>
                    <a:pt x="112" y="192"/>
                  </a:cubicBezTo>
                  <a:cubicBezTo>
                    <a:pt x="111" y="190"/>
                    <a:pt x="112" y="187"/>
                    <a:pt x="113" y="185"/>
                  </a:cubicBezTo>
                  <a:cubicBezTo>
                    <a:pt x="135" y="169"/>
                    <a:pt x="135" y="169"/>
                    <a:pt x="135" y="169"/>
                  </a:cubicBezTo>
                  <a:cubicBezTo>
                    <a:pt x="103" y="136"/>
                    <a:pt x="103" y="136"/>
                    <a:pt x="103" y="136"/>
                  </a:cubicBezTo>
                  <a:cubicBezTo>
                    <a:pt x="103" y="136"/>
                    <a:pt x="103" y="136"/>
                    <a:pt x="103" y="136"/>
                  </a:cubicBezTo>
                  <a:cubicBezTo>
                    <a:pt x="103" y="136"/>
                    <a:pt x="103" y="136"/>
                    <a:pt x="103" y="136"/>
                  </a:cubicBezTo>
                  <a:cubicBezTo>
                    <a:pt x="93" y="127"/>
                    <a:pt x="93" y="112"/>
                    <a:pt x="103" y="102"/>
                  </a:cubicBezTo>
                  <a:cubicBezTo>
                    <a:pt x="112" y="93"/>
                    <a:pt x="127" y="93"/>
                    <a:pt x="136" y="102"/>
                  </a:cubicBezTo>
                  <a:cubicBezTo>
                    <a:pt x="136" y="102"/>
                    <a:pt x="137" y="103"/>
                    <a:pt x="137" y="103"/>
                  </a:cubicBezTo>
                  <a:cubicBezTo>
                    <a:pt x="137" y="103"/>
                    <a:pt x="137" y="103"/>
                    <a:pt x="137" y="103"/>
                  </a:cubicBezTo>
                  <a:cubicBezTo>
                    <a:pt x="169" y="135"/>
                    <a:pt x="169" y="135"/>
                    <a:pt x="169" y="135"/>
                  </a:cubicBezTo>
                  <a:cubicBezTo>
                    <a:pt x="186" y="113"/>
                    <a:pt x="186" y="113"/>
                    <a:pt x="186" y="113"/>
                  </a:cubicBezTo>
                  <a:cubicBezTo>
                    <a:pt x="187" y="111"/>
                    <a:pt x="190" y="111"/>
                    <a:pt x="192" y="112"/>
                  </a:cubicBezTo>
                  <a:cubicBezTo>
                    <a:pt x="195" y="113"/>
                    <a:pt x="196" y="115"/>
                    <a:pt x="196" y="118"/>
                  </a:cubicBezTo>
                  <a:cubicBezTo>
                    <a:pt x="196" y="190"/>
                    <a:pt x="196" y="190"/>
                    <a:pt x="196" y="190"/>
                  </a:cubicBezTo>
                  <a:cubicBezTo>
                    <a:pt x="196" y="191"/>
                    <a:pt x="196" y="193"/>
                    <a:pt x="195" y="194"/>
                  </a:cubicBezTo>
                  <a:close/>
                  <a:moveTo>
                    <a:pt x="60" y="94"/>
                  </a:moveTo>
                  <a:cubicBezTo>
                    <a:pt x="59" y="94"/>
                    <a:pt x="59" y="94"/>
                    <a:pt x="59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27" y="61"/>
                    <a:pt x="27" y="61"/>
                    <a:pt x="27" y="61"/>
                  </a:cubicBezTo>
                  <a:cubicBezTo>
                    <a:pt x="10" y="83"/>
                    <a:pt x="10" y="83"/>
                    <a:pt x="10" y="83"/>
                  </a:cubicBezTo>
                  <a:cubicBezTo>
                    <a:pt x="8" y="85"/>
                    <a:pt x="6" y="86"/>
                    <a:pt x="3" y="85"/>
                  </a:cubicBezTo>
                  <a:cubicBezTo>
                    <a:pt x="1" y="84"/>
                    <a:pt x="0" y="81"/>
                    <a:pt x="0" y="79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5"/>
                    <a:pt x="0" y="3"/>
                    <a:pt x="1" y="2"/>
                  </a:cubicBezTo>
                  <a:cubicBezTo>
                    <a:pt x="3" y="1"/>
                    <a:pt x="4" y="0"/>
                    <a:pt x="6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80" y="0"/>
                    <a:pt x="81" y="1"/>
                    <a:pt x="82" y="2"/>
                  </a:cubicBezTo>
                  <a:cubicBezTo>
                    <a:pt x="83" y="3"/>
                    <a:pt x="84" y="3"/>
                    <a:pt x="84" y="4"/>
                  </a:cubicBezTo>
                  <a:cubicBezTo>
                    <a:pt x="85" y="6"/>
                    <a:pt x="84" y="9"/>
                    <a:pt x="82" y="11"/>
                  </a:cubicBezTo>
                  <a:cubicBezTo>
                    <a:pt x="58" y="27"/>
                    <a:pt x="58" y="27"/>
                    <a:pt x="58" y="27"/>
                  </a:cubicBezTo>
                  <a:cubicBezTo>
                    <a:pt x="93" y="60"/>
                    <a:pt x="93" y="60"/>
                    <a:pt x="93" y="60"/>
                  </a:cubicBezTo>
                  <a:cubicBezTo>
                    <a:pt x="93" y="60"/>
                    <a:pt x="93" y="60"/>
                    <a:pt x="93" y="60"/>
                  </a:cubicBezTo>
                  <a:cubicBezTo>
                    <a:pt x="93" y="60"/>
                    <a:pt x="93" y="60"/>
                    <a:pt x="93" y="60"/>
                  </a:cubicBezTo>
                  <a:cubicBezTo>
                    <a:pt x="103" y="70"/>
                    <a:pt x="101" y="85"/>
                    <a:pt x="91" y="94"/>
                  </a:cubicBezTo>
                  <a:cubicBezTo>
                    <a:pt x="82" y="103"/>
                    <a:pt x="69" y="103"/>
                    <a:pt x="60" y="94"/>
                  </a:cubicBezTo>
                  <a:close/>
                </a:path>
              </a:pathLst>
            </a:custGeom>
            <a:solidFill>
              <a:schemeClr val="tx1">
                <a:alpha val="3137"/>
              </a:schemeClr>
            </a:solidFill>
            <a:ln w="9525">
              <a:noFill/>
              <a:rou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13" name="Freeform 53"/>
            <p:cNvSpPr>
              <a:spLocks noEditPoints="1" noChangeArrowheads="1"/>
            </p:cNvSpPr>
            <p:nvPr/>
          </p:nvSpPr>
          <p:spPr bwMode="auto">
            <a:xfrm rot="-2251934" flipH="1" flipV="1">
              <a:off x="11754232" y="-83518"/>
              <a:ext cx="747712" cy="744538"/>
            </a:xfrm>
            <a:custGeom>
              <a:avLst/>
              <a:gdLst/>
              <a:ahLst/>
              <a:cxnLst>
                <a:cxn ang="0">
                  <a:pos x="199" y="99"/>
                </a:cxn>
                <a:cxn ang="0">
                  <a:pos x="100" y="0"/>
                </a:cxn>
                <a:cxn ang="0">
                  <a:pos x="0" y="99"/>
                </a:cxn>
                <a:cxn ang="0">
                  <a:pos x="100" y="198"/>
                </a:cxn>
                <a:cxn ang="0">
                  <a:pos x="199" y="99"/>
                </a:cxn>
                <a:cxn ang="0">
                  <a:pos x="96" y="120"/>
                </a:cxn>
                <a:cxn ang="0">
                  <a:pos x="36" y="120"/>
                </a:cxn>
                <a:cxn ang="0">
                  <a:pos x="36" y="76"/>
                </a:cxn>
                <a:cxn ang="0">
                  <a:pos x="96" y="76"/>
                </a:cxn>
                <a:cxn ang="0">
                  <a:pos x="96" y="40"/>
                </a:cxn>
                <a:cxn ang="0">
                  <a:pos x="172" y="98"/>
                </a:cxn>
                <a:cxn ang="0">
                  <a:pos x="96" y="157"/>
                </a:cxn>
                <a:cxn ang="0">
                  <a:pos x="96" y="120"/>
                </a:cxn>
              </a:cxnLst>
              <a:rect l="0" t="0" r="r" b="b"/>
              <a:pathLst>
                <a:path w="199" h="198">
                  <a:moveTo>
                    <a:pt x="199" y="99"/>
                  </a:moveTo>
                  <a:cubicBezTo>
                    <a:pt x="199" y="44"/>
                    <a:pt x="154" y="0"/>
                    <a:pt x="100" y="0"/>
                  </a:cubicBezTo>
                  <a:cubicBezTo>
                    <a:pt x="45" y="0"/>
                    <a:pt x="0" y="44"/>
                    <a:pt x="0" y="99"/>
                  </a:cubicBezTo>
                  <a:cubicBezTo>
                    <a:pt x="0" y="154"/>
                    <a:pt x="45" y="198"/>
                    <a:pt x="100" y="198"/>
                  </a:cubicBezTo>
                  <a:cubicBezTo>
                    <a:pt x="154" y="198"/>
                    <a:pt x="199" y="154"/>
                    <a:pt x="199" y="99"/>
                  </a:cubicBezTo>
                  <a:close/>
                  <a:moveTo>
                    <a:pt x="96" y="120"/>
                  </a:moveTo>
                  <a:cubicBezTo>
                    <a:pt x="36" y="120"/>
                    <a:pt x="36" y="120"/>
                    <a:pt x="36" y="120"/>
                  </a:cubicBezTo>
                  <a:cubicBezTo>
                    <a:pt x="36" y="76"/>
                    <a:pt x="36" y="76"/>
                    <a:pt x="36" y="76"/>
                  </a:cubicBezTo>
                  <a:cubicBezTo>
                    <a:pt x="96" y="76"/>
                    <a:pt x="96" y="76"/>
                    <a:pt x="96" y="76"/>
                  </a:cubicBezTo>
                  <a:cubicBezTo>
                    <a:pt x="96" y="40"/>
                    <a:pt x="96" y="40"/>
                    <a:pt x="96" y="40"/>
                  </a:cubicBezTo>
                  <a:cubicBezTo>
                    <a:pt x="172" y="98"/>
                    <a:pt x="172" y="98"/>
                    <a:pt x="172" y="98"/>
                  </a:cubicBezTo>
                  <a:cubicBezTo>
                    <a:pt x="96" y="157"/>
                    <a:pt x="96" y="157"/>
                    <a:pt x="96" y="157"/>
                  </a:cubicBezTo>
                  <a:lnTo>
                    <a:pt x="96" y="120"/>
                  </a:lnTo>
                  <a:close/>
                </a:path>
              </a:pathLst>
            </a:custGeom>
            <a:solidFill>
              <a:schemeClr val="tx1">
                <a:alpha val="3137"/>
              </a:schemeClr>
            </a:solidFill>
            <a:ln w="9525">
              <a:noFill/>
              <a:rou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14" name="Freeform 55"/>
            <p:cNvSpPr>
              <a:spLocks noEditPoints="1" noChangeArrowheads="1"/>
            </p:cNvSpPr>
            <p:nvPr/>
          </p:nvSpPr>
          <p:spPr bwMode="auto">
            <a:xfrm flipH="1" flipV="1">
              <a:off x="10850834" y="4664305"/>
              <a:ext cx="657322" cy="658718"/>
            </a:xfrm>
            <a:custGeom>
              <a:avLst/>
              <a:gdLst/>
              <a:ahLst/>
              <a:cxnLst>
                <a:cxn ang="0">
                  <a:pos x="100" y="0"/>
                </a:cxn>
                <a:cxn ang="0">
                  <a:pos x="199" y="100"/>
                </a:cxn>
                <a:cxn ang="0">
                  <a:pos x="100" y="199"/>
                </a:cxn>
                <a:cxn ang="0">
                  <a:pos x="0" y="100"/>
                </a:cxn>
                <a:cxn ang="0">
                  <a:pos x="100" y="0"/>
                </a:cxn>
                <a:cxn ang="0">
                  <a:pos x="156" y="41"/>
                </a:cxn>
                <a:cxn ang="0">
                  <a:pos x="144" y="52"/>
                </a:cxn>
                <a:cxn ang="0">
                  <a:pos x="97" y="33"/>
                </a:cxn>
                <a:cxn ang="0">
                  <a:pos x="33" y="83"/>
                </a:cxn>
                <a:cxn ang="0">
                  <a:pos x="59" y="89"/>
                </a:cxn>
                <a:cxn ang="0">
                  <a:pos x="97" y="60"/>
                </a:cxn>
                <a:cxn ang="0">
                  <a:pos x="124" y="71"/>
                </a:cxn>
                <a:cxn ang="0">
                  <a:pos x="111" y="82"/>
                </a:cxn>
                <a:cxn ang="0">
                  <a:pos x="166" y="97"/>
                </a:cxn>
                <a:cxn ang="0">
                  <a:pos x="156" y="41"/>
                </a:cxn>
                <a:cxn ang="0">
                  <a:pos x="42" y="159"/>
                </a:cxn>
                <a:cxn ang="0">
                  <a:pos x="55" y="148"/>
                </a:cxn>
                <a:cxn ang="0">
                  <a:pos x="102" y="168"/>
                </a:cxn>
                <a:cxn ang="0">
                  <a:pos x="166" y="118"/>
                </a:cxn>
                <a:cxn ang="0">
                  <a:pos x="140" y="111"/>
                </a:cxn>
                <a:cxn ang="0">
                  <a:pos x="101" y="140"/>
                </a:cxn>
                <a:cxn ang="0">
                  <a:pos x="74" y="129"/>
                </a:cxn>
                <a:cxn ang="0">
                  <a:pos x="87" y="118"/>
                </a:cxn>
                <a:cxn ang="0">
                  <a:pos x="32" y="103"/>
                </a:cxn>
                <a:cxn ang="0">
                  <a:pos x="42" y="159"/>
                </a:cxn>
              </a:cxnLst>
              <a:rect l="0" t="0" r="r" b="b"/>
              <a:pathLst>
                <a:path w="199" h="199">
                  <a:moveTo>
                    <a:pt x="100" y="0"/>
                  </a:moveTo>
                  <a:cubicBezTo>
                    <a:pt x="154" y="0"/>
                    <a:pt x="199" y="45"/>
                    <a:pt x="199" y="100"/>
                  </a:cubicBezTo>
                  <a:cubicBezTo>
                    <a:pt x="199" y="154"/>
                    <a:pt x="154" y="199"/>
                    <a:pt x="100" y="199"/>
                  </a:cubicBezTo>
                  <a:cubicBezTo>
                    <a:pt x="45" y="199"/>
                    <a:pt x="0" y="154"/>
                    <a:pt x="0" y="100"/>
                  </a:cubicBezTo>
                  <a:cubicBezTo>
                    <a:pt x="0" y="45"/>
                    <a:pt x="45" y="0"/>
                    <a:pt x="100" y="0"/>
                  </a:cubicBezTo>
                  <a:close/>
                  <a:moveTo>
                    <a:pt x="156" y="41"/>
                  </a:moveTo>
                  <a:cubicBezTo>
                    <a:pt x="144" y="52"/>
                    <a:pt x="144" y="52"/>
                    <a:pt x="144" y="52"/>
                  </a:cubicBezTo>
                  <a:cubicBezTo>
                    <a:pt x="132" y="41"/>
                    <a:pt x="114" y="33"/>
                    <a:pt x="97" y="33"/>
                  </a:cubicBezTo>
                  <a:cubicBezTo>
                    <a:pt x="66" y="33"/>
                    <a:pt x="40" y="54"/>
                    <a:pt x="33" y="83"/>
                  </a:cubicBezTo>
                  <a:cubicBezTo>
                    <a:pt x="59" y="89"/>
                    <a:pt x="59" y="89"/>
                    <a:pt x="59" y="89"/>
                  </a:cubicBezTo>
                  <a:cubicBezTo>
                    <a:pt x="63" y="72"/>
                    <a:pt x="79" y="60"/>
                    <a:pt x="97" y="60"/>
                  </a:cubicBezTo>
                  <a:cubicBezTo>
                    <a:pt x="106" y="60"/>
                    <a:pt x="117" y="65"/>
                    <a:pt x="124" y="71"/>
                  </a:cubicBezTo>
                  <a:cubicBezTo>
                    <a:pt x="111" y="82"/>
                    <a:pt x="111" y="82"/>
                    <a:pt x="111" y="82"/>
                  </a:cubicBezTo>
                  <a:cubicBezTo>
                    <a:pt x="166" y="97"/>
                    <a:pt x="166" y="97"/>
                    <a:pt x="166" y="97"/>
                  </a:cubicBezTo>
                  <a:lnTo>
                    <a:pt x="156" y="41"/>
                  </a:lnTo>
                  <a:close/>
                  <a:moveTo>
                    <a:pt x="42" y="159"/>
                  </a:moveTo>
                  <a:cubicBezTo>
                    <a:pt x="55" y="148"/>
                    <a:pt x="55" y="148"/>
                    <a:pt x="55" y="148"/>
                  </a:cubicBezTo>
                  <a:cubicBezTo>
                    <a:pt x="66" y="159"/>
                    <a:pt x="84" y="168"/>
                    <a:pt x="102" y="168"/>
                  </a:cubicBezTo>
                  <a:cubicBezTo>
                    <a:pt x="133" y="168"/>
                    <a:pt x="159" y="146"/>
                    <a:pt x="166" y="118"/>
                  </a:cubicBezTo>
                  <a:cubicBezTo>
                    <a:pt x="140" y="111"/>
                    <a:pt x="140" y="111"/>
                    <a:pt x="140" y="111"/>
                  </a:cubicBezTo>
                  <a:cubicBezTo>
                    <a:pt x="135" y="128"/>
                    <a:pt x="120" y="140"/>
                    <a:pt x="101" y="140"/>
                  </a:cubicBezTo>
                  <a:cubicBezTo>
                    <a:pt x="92" y="140"/>
                    <a:pt x="81" y="135"/>
                    <a:pt x="74" y="129"/>
                  </a:cubicBezTo>
                  <a:cubicBezTo>
                    <a:pt x="87" y="118"/>
                    <a:pt x="87" y="118"/>
                    <a:pt x="87" y="118"/>
                  </a:cubicBezTo>
                  <a:cubicBezTo>
                    <a:pt x="32" y="103"/>
                    <a:pt x="32" y="103"/>
                    <a:pt x="32" y="103"/>
                  </a:cubicBezTo>
                  <a:lnTo>
                    <a:pt x="42" y="159"/>
                  </a:lnTo>
                  <a:close/>
                </a:path>
              </a:pathLst>
            </a:custGeom>
            <a:solidFill>
              <a:schemeClr val="tx1">
                <a:alpha val="3137"/>
              </a:schemeClr>
            </a:solidFill>
            <a:ln w="9525">
              <a:noFill/>
              <a:rou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15" name="Freeform 63"/>
            <p:cNvSpPr>
              <a:spLocks noEditPoints="1" noChangeArrowheads="1"/>
            </p:cNvSpPr>
            <p:nvPr/>
          </p:nvSpPr>
          <p:spPr bwMode="auto">
            <a:xfrm flipH="1" flipV="1">
              <a:off x="11604827" y="828447"/>
              <a:ext cx="742950" cy="744538"/>
            </a:xfrm>
            <a:custGeom>
              <a:avLst/>
              <a:gdLst/>
              <a:ahLst/>
              <a:cxnLst>
                <a:cxn ang="0">
                  <a:pos x="99" y="0"/>
                </a:cxn>
                <a:cxn ang="0">
                  <a:pos x="0" y="99"/>
                </a:cxn>
                <a:cxn ang="0">
                  <a:pos x="99" y="198"/>
                </a:cxn>
                <a:cxn ang="0">
                  <a:pos x="198" y="99"/>
                </a:cxn>
                <a:cxn ang="0">
                  <a:pos x="99" y="0"/>
                </a:cxn>
                <a:cxn ang="0">
                  <a:pos x="151" y="159"/>
                </a:cxn>
                <a:cxn ang="0">
                  <a:pos x="146" y="164"/>
                </a:cxn>
                <a:cxn ang="0">
                  <a:pos x="54" y="164"/>
                </a:cxn>
                <a:cxn ang="0">
                  <a:pos x="49" y="159"/>
                </a:cxn>
                <a:cxn ang="0">
                  <a:pos x="49" y="149"/>
                </a:cxn>
                <a:cxn ang="0">
                  <a:pos x="54" y="144"/>
                </a:cxn>
                <a:cxn ang="0">
                  <a:pos x="146" y="144"/>
                </a:cxn>
                <a:cxn ang="0">
                  <a:pos x="151" y="149"/>
                </a:cxn>
                <a:cxn ang="0">
                  <a:pos x="151" y="159"/>
                </a:cxn>
                <a:cxn ang="0">
                  <a:pos x="100" y="134"/>
                </a:cxn>
                <a:cxn ang="0">
                  <a:pos x="48" y="76"/>
                </a:cxn>
                <a:cxn ang="0">
                  <a:pos x="75" y="76"/>
                </a:cxn>
                <a:cxn ang="0">
                  <a:pos x="75" y="28"/>
                </a:cxn>
                <a:cxn ang="0">
                  <a:pos x="123" y="28"/>
                </a:cxn>
                <a:cxn ang="0">
                  <a:pos x="123" y="76"/>
                </a:cxn>
                <a:cxn ang="0">
                  <a:pos x="152" y="76"/>
                </a:cxn>
                <a:cxn ang="0">
                  <a:pos x="100" y="134"/>
                </a:cxn>
              </a:cxnLst>
              <a:rect l="0" t="0" r="r" b="b"/>
              <a:pathLst>
                <a:path w="198" h="198">
                  <a:moveTo>
                    <a:pt x="99" y="0"/>
                  </a:moveTo>
                  <a:cubicBezTo>
                    <a:pt x="44" y="0"/>
                    <a:pt x="0" y="44"/>
                    <a:pt x="0" y="99"/>
                  </a:cubicBezTo>
                  <a:cubicBezTo>
                    <a:pt x="0" y="154"/>
                    <a:pt x="44" y="198"/>
                    <a:pt x="99" y="198"/>
                  </a:cubicBezTo>
                  <a:cubicBezTo>
                    <a:pt x="154" y="198"/>
                    <a:pt x="198" y="154"/>
                    <a:pt x="198" y="99"/>
                  </a:cubicBezTo>
                  <a:cubicBezTo>
                    <a:pt x="198" y="44"/>
                    <a:pt x="154" y="0"/>
                    <a:pt x="99" y="0"/>
                  </a:cubicBezTo>
                  <a:close/>
                  <a:moveTo>
                    <a:pt x="151" y="159"/>
                  </a:moveTo>
                  <a:cubicBezTo>
                    <a:pt x="151" y="162"/>
                    <a:pt x="149" y="164"/>
                    <a:pt x="146" y="164"/>
                  </a:cubicBezTo>
                  <a:cubicBezTo>
                    <a:pt x="54" y="164"/>
                    <a:pt x="54" y="164"/>
                    <a:pt x="54" y="164"/>
                  </a:cubicBezTo>
                  <a:cubicBezTo>
                    <a:pt x="51" y="164"/>
                    <a:pt x="49" y="162"/>
                    <a:pt x="49" y="159"/>
                  </a:cubicBezTo>
                  <a:cubicBezTo>
                    <a:pt x="49" y="149"/>
                    <a:pt x="49" y="149"/>
                    <a:pt x="49" y="149"/>
                  </a:cubicBezTo>
                  <a:cubicBezTo>
                    <a:pt x="49" y="146"/>
                    <a:pt x="51" y="144"/>
                    <a:pt x="54" y="144"/>
                  </a:cubicBezTo>
                  <a:cubicBezTo>
                    <a:pt x="146" y="144"/>
                    <a:pt x="146" y="144"/>
                    <a:pt x="146" y="144"/>
                  </a:cubicBezTo>
                  <a:cubicBezTo>
                    <a:pt x="149" y="144"/>
                    <a:pt x="151" y="146"/>
                    <a:pt x="151" y="149"/>
                  </a:cubicBezTo>
                  <a:lnTo>
                    <a:pt x="151" y="159"/>
                  </a:lnTo>
                  <a:close/>
                  <a:moveTo>
                    <a:pt x="100" y="134"/>
                  </a:moveTo>
                  <a:cubicBezTo>
                    <a:pt x="48" y="76"/>
                    <a:pt x="48" y="76"/>
                    <a:pt x="48" y="76"/>
                  </a:cubicBezTo>
                  <a:cubicBezTo>
                    <a:pt x="75" y="76"/>
                    <a:pt x="75" y="76"/>
                    <a:pt x="75" y="76"/>
                  </a:cubicBezTo>
                  <a:cubicBezTo>
                    <a:pt x="75" y="28"/>
                    <a:pt x="75" y="28"/>
                    <a:pt x="75" y="28"/>
                  </a:cubicBezTo>
                  <a:cubicBezTo>
                    <a:pt x="123" y="28"/>
                    <a:pt x="123" y="28"/>
                    <a:pt x="123" y="28"/>
                  </a:cubicBezTo>
                  <a:cubicBezTo>
                    <a:pt x="123" y="76"/>
                    <a:pt x="123" y="76"/>
                    <a:pt x="123" y="76"/>
                  </a:cubicBezTo>
                  <a:cubicBezTo>
                    <a:pt x="152" y="76"/>
                    <a:pt x="152" y="76"/>
                    <a:pt x="152" y="76"/>
                  </a:cubicBezTo>
                  <a:lnTo>
                    <a:pt x="100" y="134"/>
                  </a:lnTo>
                  <a:close/>
                </a:path>
              </a:pathLst>
            </a:custGeom>
            <a:solidFill>
              <a:schemeClr val="tx1">
                <a:alpha val="3137"/>
              </a:schemeClr>
            </a:solidFill>
            <a:ln w="9525">
              <a:noFill/>
              <a:rou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16" name="Freeform 70"/>
            <p:cNvSpPr>
              <a:spLocks noEditPoints="1" noChangeArrowheads="1"/>
            </p:cNvSpPr>
            <p:nvPr/>
          </p:nvSpPr>
          <p:spPr bwMode="auto">
            <a:xfrm rot="2321078" flipH="1" flipV="1">
              <a:off x="11572640" y="1760621"/>
              <a:ext cx="750888" cy="744538"/>
            </a:xfrm>
            <a:custGeom>
              <a:avLst/>
              <a:gdLst/>
              <a:ahLst/>
              <a:cxnLst>
                <a:cxn ang="0">
                  <a:pos x="179" y="160"/>
                </a:cxn>
                <a:cxn ang="0">
                  <a:pos x="181" y="198"/>
                </a:cxn>
                <a:cxn ang="0">
                  <a:pos x="147" y="174"/>
                </a:cxn>
                <a:cxn ang="0">
                  <a:pos x="140" y="175"/>
                </a:cxn>
                <a:cxn ang="0">
                  <a:pos x="81" y="115"/>
                </a:cxn>
                <a:cxn ang="0">
                  <a:pos x="140" y="55"/>
                </a:cxn>
                <a:cxn ang="0">
                  <a:pos x="200" y="115"/>
                </a:cxn>
                <a:cxn ang="0">
                  <a:pos x="179" y="160"/>
                </a:cxn>
                <a:cxn ang="0">
                  <a:pos x="140" y="70"/>
                </a:cxn>
                <a:cxn ang="0">
                  <a:pos x="96" y="114"/>
                </a:cxn>
                <a:cxn ang="0">
                  <a:pos x="140" y="158"/>
                </a:cxn>
                <a:cxn ang="0">
                  <a:pos x="146" y="158"/>
                </a:cxn>
                <a:cxn ang="0">
                  <a:pos x="168" y="173"/>
                </a:cxn>
                <a:cxn ang="0">
                  <a:pos x="169" y="147"/>
                </a:cxn>
                <a:cxn ang="0">
                  <a:pos x="184" y="114"/>
                </a:cxn>
                <a:cxn ang="0">
                  <a:pos x="140" y="70"/>
                </a:cxn>
                <a:cxn ang="0">
                  <a:pos x="69" y="119"/>
                </a:cxn>
                <a:cxn ang="0">
                  <a:pos x="79" y="157"/>
                </a:cxn>
                <a:cxn ang="0">
                  <a:pos x="79" y="157"/>
                </a:cxn>
                <a:cxn ang="0">
                  <a:pos x="69" y="156"/>
                </a:cxn>
                <a:cxn ang="0">
                  <a:pos x="24" y="187"/>
                </a:cxn>
                <a:cxn ang="0">
                  <a:pos x="27" y="138"/>
                </a:cxn>
                <a:cxn ang="0">
                  <a:pos x="0" y="78"/>
                </a:cxn>
                <a:cxn ang="0">
                  <a:pos x="79" y="0"/>
                </a:cxn>
                <a:cxn ang="0">
                  <a:pos x="150" y="46"/>
                </a:cxn>
                <a:cxn ang="0">
                  <a:pos x="142" y="45"/>
                </a:cxn>
                <a:cxn ang="0">
                  <a:pos x="69" y="119"/>
                </a:cxn>
              </a:cxnLst>
              <a:rect l="0" t="0" r="r" b="b"/>
              <a:pathLst>
                <a:path w="200" h="198">
                  <a:moveTo>
                    <a:pt x="179" y="160"/>
                  </a:moveTo>
                  <a:cubicBezTo>
                    <a:pt x="181" y="198"/>
                    <a:pt x="181" y="198"/>
                    <a:pt x="181" y="198"/>
                  </a:cubicBezTo>
                  <a:cubicBezTo>
                    <a:pt x="147" y="174"/>
                    <a:pt x="147" y="174"/>
                    <a:pt x="147" y="174"/>
                  </a:cubicBezTo>
                  <a:cubicBezTo>
                    <a:pt x="145" y="174"/>
                    <a:pt x="143" y="175"/>
                    <a:pt x="140" y="175"/>
                  </a:cubicBezTo>
                  <a:cubicBezTo>
                    <a:pt x="107" y="175"/>
                    <a:pt x="81" y="148"/>
                    <a:pt x="81" y="115"/>
                  </a:cubicBezTo>
                  <a:cubicBezTo>
                    <a:pt x="81" y="82"/>
                    <a:pt x="107" y="55"/>
                    <a:pt x="140" y="55"/>
                  </a:cubicBezTo>
                  <a:cubicBezTo>
                    <a:pt x="173" y="55"/>
                    <a:pt x="200" y="82"/>
                    <a:pt x="200" y="115"/>
                  </a:cubicBezTo>
                  <a:cubicBezTo>
                    <a:pt x="200" y="133"/>
                    <a:pt x="192" y="149"/>
                    <a:pt x="179" y="160"/>
                  </a:cubicBezTo>
                  <a:close/>
                  <a:moveTo>
                    <a:pt x="140" y="70"/>
                  </a:moveTo>
                  <a:cubicBezTo>
                    <a:pt x="116" y="70"/>
                    <a:pt x="96" y="90"/>
                    <a:pt x="96" y="114"/>
                  </a:cubicBezTo>
                  <a:cubicBezTo>
                    <a:pt x="96" y="138"/>
                    <a:pt x="116" y="158"/>
                    <a:pt x="140" y="158"/>
                  </a:cubicBezTo>
                  <a:cubicBezTo>
                    <a:pt x="142" y="158"/>
                    <a:pt x="144" y="158"/>
                    <a:pt x="146" y="158"/>
                  </a:cubicBezTo>
                  <a:cubicBezTo>
                    <a:pt x="168" y="173"/>
                    <a:pt x="168" y="173"/>
                    <a:pt x="168" y="173"/>
                  </a:cubicBezTo>
                  <a:cubicBezTo>
                    <a:pt x="169" y="147"/>
                    <a:pt x="169" y="147"/>
                    <a:pt x="169" y="147"/>
                  </a:cubicBezTo>
                  <a:cubicBezTo>
                    <a:pt x="178" y="139"/>
                    <a:pt x="184" y="127"/>
                    <a:pt x="184" y="114"/>
                  </a:cubicBezTo>
                  <a:cubicBezTo>
                    <a:pt x="184" y="90"/>
                    <a:pt x="164" y="70"/>
                    <a:pt x="140" y="70"/>
                  </a:cubicBezTo>
                  <a:close/>
                  <a:moveTo>
                    <a:pt x="69" y="119"/>
                  </a:moveTo>
                  <a:cubicBezTo>
                    <a:pt x="69" y="133"/>
                    <a:pt x="72" y="146"/>
                    <a:pt x="79" y="157"/>
                  </a:cubicBezTo>
                  <a:cubicBezTo>
                    <a:pt x="79" y="157"/>
                    <a:pt x="79" y="157"/>
                    <a:pt x="79" y="157"/>
                  </a:cubicBezTo>
                  <a:cubicBezTo>
                    <a:pt x="75" y="157"/>
                    <a:pt x="72" y="156"/>
                    <a:pt x="69" y="156"/>
                  </a:cubicBezTo>
                  <a:cubicBezTo>
                    <a:pt x="24" y="187"/>
                    <a:pt x="24" y="187"/>
                    <a:pt x="24" y="187"/>
                  </a:cubicBezTo>
                  <a:cubicBezTo>
                    <a:pt x="27" y="138"/>
                    <a:pt x="27" y="138"/>
                    <a:pt x="27" y="138"/>
                  </a:cubicBezTo>
                  <a:cubicBezTo>
                    <a:pt x="11" y="123"/>
                    <a:pt x="0" y="102"/>
                    <a:pt x="0" y="78"/>
                  </a:cubicBezTo>
                  <a:cubicBezTo>
                    <a:pt x="0" y="35"/>
                    <a:pt x="35" y="0"/>
                    <a:pt x="79" y="0"/>
                  </a:cubicBezTo>
                  <a:cubicBezTo>
                    <a:pt x="110" y="0"/>
                    <a:pt x="138" y="19"/>
                    <a:pt x="150" y="46"/>
                  </a:cubicBezTo>
                  <a:cubicBezTo>
                    <a:pt x="147" y="45"/>
                    <a:pt x="145" y="45"/>
                    <a:pt x="142" y="45"/>
                  </a:cubicBezTo>
                  <a:cubicBezTo>
                    <a:pt x="101" y="45"/>
                    <a:pt x="69" y="78"/>
                    <a:pt x="69" y="119"/>
                  </a:cubicBezTo>
                  <a:close/>
                </a:path>
              </a:pathLst>
            </a:custGeom>
            <a:solidFill>
              <a:schemeClr val="tx1">
                <a:alpha val="3137"/>
              </a:schemeClr>
            </a:solidFill>
            <a:ln w="9525">
              <a:noFill/>
              <a:rou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17" name="Freeform 72"/>
            <p:cNvSpPr>
              <a:spLocks noEditPoints="1" noChangeArrowheads="1"/>
            </p:cNvSpPr>
            <p:nvPr/>
          </p:nvSpPr>
          <p:spPr bwMode="auto">
            <a:xfrm rot="3251596" flipH="1" flipV="1">
              <a:off x="10808824" y="3091716"/>
              <a:ext cx="432925" cy="380865"/>
            </a:xfrm>
            <a:custGeom>
              <a:avLst/>
              <a:gdLst/>
              <a:ahLst/>
              <a:cxnLst>
                <a:cxn ang="0">
                  <a:pos x="180" y="176"/>
                </a:cxn>
                <a:cxn ang="0">
                  <a:pos x="20" y="176"/>
                </a:cxn>
                <a:cxn ang="0">
                  <a:pos x="0" y="156"/>
                </a:cxn>
                <a:cxn ang="0">
                  <a:pos x="0" y="20"/>
                </a:cxn>
                <a:cxn ang="0">
                  <a:pos x="20" y="0"/>
                </a:cxn>
                <a:cxn ang="0">
                  <a:pos x="180" y="0"/>
                </a:cxn>
                <a:cxn ang="0">
                  <a:pos x="200" y="20"/>
                </a:cxn>
                <a:cxn ang="0">
                  <a:pos x="200" y="156"/>
                </a:cxn>
                <a:cxn ang="0">
                  <a:pos x="180" y="176"/>
                </a:cxn>
                <a:cxn ang="0">
                  <a:pos x="36" y="160"/>
                </a:cxn>
                <a:cxn ang="0">
                  <a:pos x="164" y="160"/>
                </a:cxn>
                <a:cxn ang="0">
                  <a:pos x="182" y="147"/>
                </a:cxn>
                <a:cxn ang="0">
                  <a:pos x="131" y="103"/>
                </a:cxn>
                <a:cxn ang="0">
                  <a:pos x="100" y="129"/>
                </a:cxn>
                <a:cxn ang="0">
                  <a:pos x="69" y="103"/>
                </a:cxn>
                <a:cxn ang="0">
                  <a:pos x="18" y="148"/>
                </a:cxn>
                <a:cxn ang="0">
                  <a:pos x="36" y="160"/>
                </a:cxn>
                <a:cxn ang="0">
                  <a:pos x="145" y="90"/>
                </a:cxn>
                <a:cxn ang="0">
                  <a:pos x="184" y="125"/>
                </a:cxn>
                <a:cxn ang="0">
                  <a:pos x="184" y="56"/>
                </a:cxn>
                <a:cxn ang="0">
                  <a:pos x="145" y="90"/>
                </a:cxn>
                <a:cxn ang="0">
                  <a:pos x="55" y="90"/>
                </a:cxn>
                <a:cxn ang="0">
                  <a:pos x="16" y="55"/>
                </a:cxn>
                <a:cxn ang="0">
                  <a:pos x="16" y="126"/>
                </a:cxn>
                <a:cxn ang="0">
                  <a:pos x="55" y="90"/>
                </a:cxn>
                <a:cxn ang="0">
                  <a:pos x="164" y="16"/>
                </a:cxn>
                <a:cxn ang="0">
                  <a:pos x="36" y="16"/>
                </a:cxn>
                <a:cxn ang="0">
                  <a:pos x="16" y="31"/>
                </a:cxn>
                <a:cxn ang="0">
                  <a:pos x="100" y="106"/>
                </a:cxn>
                <a:cxn ang="0">
                  <a:pos x="183" y="33"/>
                </a:cxn>
                <a:cxn ang="0">
                  <a:pos x="164" y="16"/>
                </a:cxn>
              </a:cxnLst>
              <a:rect l="0" t="0" r="r" b="b"/>
              <a:pathLst>
                <a:path w="200" h="176">
                  <a:moveTo>
                    <a:pt x="180" y="176"/>
                  </a:moveTo>
                  <a:cubicBezTo>
                    <a:pt x="20" y="176"/>
                    <a:pt x="20" y="176"/>
                    <a:pt x="20" y="176"/>
                  </a:cubicBezTo>
                  <a:cubicBezTo>
                    <a:pt x="8" y="176"/>
                    <a:pt x="0" y="167"/>
                    <a:pt x="0" y="156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8" y="0"/>
                    <a:pt x="20" y="0"/>
                  </a:cubicBezTo>
                  <a:cubicBezTo>
                    <a:pt x="180" y="0"/>
                    <a:pt x="180" y="0"/>
                    <a:pt x="180" y="0"/>
                  </a:cubicBezTo>
                  <a:cubicBezTo>
                    <a:pt x="191" y="0"/>
                    <a:pt x="200" y="9"/>
                    <a:pt x="200" y="20"/>
                  </a:cubicBezTo>
                  <a:cubicBezTo>
                    <a:pt x="200" y="156"/>
                    <a:pt x="200" y="156"/>
                    <a:pt x="200" y="156"/>
                  </a:cubicBezTo>
                  <a:cubicBezTo>
                    <a:pt x="200" y="167"/>
                    <a:pt x="191" y="176"/>
                    <a:pt x="180" y="176"/>
                  </a:cubicBezTo>
                  <a:close/>
                  <a:moveTo>
                    <a:pt x="36" y="160"/>
                  </a:moveTo>
                  <a:cubicBezTo>
                    <a:pt x="164" y="160"/>
                    <a:pt x="164" y="160"/>
                    <a:pt x="164" y="160"/>
                  </a:cubicBezTo>
                  <a:cubicBezTo>
                    <a:pt x="172" y="160"/>
                    <a:pt x="179" y="154"/>
                    <a:pt x="182" y="147"/>
                  </a:cubicBezTo>
                  <a:cubicBezTo>
                    <a:pt x="131" y="103"/>
                    <a:pt x="131" y="103"/>
                    <a:pt x="131" y="103"/>
                  </a:cubicBezTo>
                  <a:cubicBezTo>
                    <a:pt x="100" y="129"/>
                    <a:pt x="100" y="129"/>
                    <a:pt x="100" y="129"/>
                  </a:cubicBezTo>
                  <a:cubicBezTo>
                    <a:pt x="69" y="103"/>
                    <a:pt x="69" y="103"/>
                    <a:pt x="69" y="103"/>
                  </a:cubicBezTo>
                  <a:cubicBezTo>
                    <a:pt x="18" y="148"/>
                    <a:pt x="18" y="148"/>
                    <a:pt x="18" y="148"/>
                  </a:cubicBezTo>
                  <a:cubicBezTo>
                    <a:pt x="21" y="155"/>
                    <a:pt x="28" y="160"/>
                    <a:pt x="36" y="160"/>
                  </a:cubicBezTo>
                  <a:close/>
                  <a:moveTo>
                    <a:pt x="145" y="90"/>
                  </a:moveTo>
                  <a:cubicBezTo>
                    <a:pt x="184" y="125"/>
                    <a:pt x="184" y="125"/>
                    <a:pt x="184" y="125"/>
                  </a:cubicBezTo>
                  <a:cubicBezTo>
                    <a:pt x="184" y="56"/>
                    <a:pt x="184" y="56"/>
                    <a:pt x="184" y="56"/>
                  </a:cubicBezTo>
                  <a:lnTo>
                    <a:pt x="145" y="90"/>
                  </a:lnTo>
                  <a:close/>
                  <a:moveTo>
                    <a:pt x="55" y="90"/>
                  </a:moveTo>
                  <a:cubicBezTo>
                    <a:pt x="16" y="55"/>
                    <a:pt x="16" y="55"/>
                    <a:pt x="16" y="55"/>
                  </a:cubicBezTo>
                  <a:cubicBezTo>
                    <a:pt x="16" y="126"/>
                    <a:pt x="16" y="126"/>
                    <a:pt x="16" y="126"/>
                  </a:cubicBezTo>
                  <a:lnTo>
                    <a:pt x="55" y="90"/>
                  </a:lnTo>
                  <a:close/>
                  <a:moveTo>
                    <a:pt x="164" y="16"/>
                  </a:moveTo>
                  <a:cubicBezTo>
                    <a:pt x="36" y="16"/>
                    <a:pt x="36" y="16"/>
                    <a:pt x="36" y="16"/>
                  </a:cubicBezTo>
                  <a:cubicBezTo>
                    <a:pt x="26" y="16"/>
                    <a:pt x="18" y="22"/>
                    <a:pt x="16" y="31"/>
                  </a:cubicBezTo>
                  <a:cubicBezTo>
                    <a:pt x="100" y="106"/>
                    <a:pt x="100" y="106"/>
                    <a:pt x="100" y="106"/>
                  </a:cubicBezTo>
                  <a:cubicBezTo>
                    <a:pt x="183" y="33"/>
                    <a:pt x="183" y="33"/>
                    <a:pt x="183" y="33"/>
                  </a:cubicBezTo>
                  <a:cubicBezTo>
                    <a:pt x="182" y="23"/>
                    <a:pt x="174" y="16"/>
                    <a:pt x="164" y="16"/>
                  </a:cubicBezTo>
                  <a:close/>
                </a:path>
              </a:pathLst>
            </a:custGeom>
            <a:solidFill>
              <a:schemeClr val="tx1">
                <a:alpha val="3137"/>
              </a:schemeClr>
            </a:solidFill>
            <a:ln w="9525">
              <a:noFill/>
              <a:rou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18" name="Freeform 74"/>
            <p:cNvSpPr>
              <a:spLocks noEditPoints="1" noChangeArrowheads="1"/>
            </p:cNvSpPr>
            <p:nvPr/>
          </p:nvSpPr>
          <p:spPr bwMode="auto">
            <a:xfrm rot="1402556" flipH="1" flipV="1">
              <a:off x="11420212" y="2641409"/>
              <a:ext cx="741363" cy="722313"/>
            </a:xfrm>
            <a:custGeom>
              <a:avLst/>
              <a:gdLst/>
              <a:ahLst/>
              <a:cxnLst>
                <a:cxn ang="0">
                  <a:pos x="99" y="191"/>
                </a:cxn>
                <a:cxn ang="0">
                  <a:pos x="99" y="192"/>
                </a:cxn>
                <a:cxn ang="0">
                  <a:pos x="99" y="191"/>
                </a:cxn>
                <a:cxn ang="0">
                  <a:pos x="99" y="192"/>
                </a:cxn>
                <a:cxn ang="0">
                  <a:pos x="99" y="191"/>
                </a:cxn>
                <a:cxn ang="0">
                  <a:pos x="3" y="64"/>
                </a:cxn>
                <a:cxn ang="0">
                  <a:pos x="3" y="55"/>
                </a:cxn>
                <a:cxn ang="0">
                  <a:pos x="51" y="10"/>
                </a:cxn>
                <a:cxn ang="0">
                  <a:pos x="99" y="49"/>
                </a:cxn>
                <a:cxn ang="0">
                  <a:pos x="146" y="10"/>
                </a:cxn>
                <a:cxn ang="0">
                  <a:pos x="194" y="55"/>
                </a:cxn>
                <a:cxn ang="0">
                  <a:pos x="194" y="64"/>
                </a:cxn>
                <a:cxn ang="0">
                  <a:pos x="99" y="191"/>
                </a:cxn>
                <a:cxn ang="0">
                  <a:pos x="27" y="32"/>
                </a:cxn>
                <a:cxn ang="0">
                  <a:pos x="37" y="108"/>
                </a:cxn>
                <a:cxn ang="0">
                  <a:pos x="81" y="44"/>
                </a:cxn>
                <a:cxn ang="0">
                  <a:pos x="27" y="32"/>
                </a:cxn>
              </a:cxnLst>
              <a:rect l="0" t="0" r="r" b="b"/>
              <a:pathLst>
                <a:path w="197" h="192">
                  <a:moveTo>
                    <a:pt x="99" y="191"/>
                  </a:moveTo>
                  <a:cubicBezTo>
                    <a:pt x="99" y="191"/>
                    <a:pt x="99" y="192"/>
                    <a:pt x="99" y="192"/>
                  </a:cubicBezTo>
                  <a:cubicBezTo>
                    <a:pt x="99" y="192"/>
                    <a:pt x="99" y="192"/>
                    <a:pt x="99" y="191"/>
                  </a:cubicBezTo>
                  <a:cubicBezTo>
                    <a:pt x="99" y="192"/>
                    <a:pt x="99" y="192"/>
                    <a:pt x="99" y="192"/>
                  </a:cubicBezTo>
                  <a:cubicBezTo>
                    <a:pt x="99" y="192"/>
                    <a:pt x="99" y="191"/>
                    <a:pt x="99" y="191"/>
                  </a:cubicBezTo>
                  <a:cubicBezTo>
                    <a:pt x="1" y="127"/>
                    <a:pt x="3" y="64"/>
                    <a:pt x="3" y="64"/>
                  </a:cubicBezTo>
                  <a:cubicBezTo>
                    <a:pt x="3" y="64"/>
                    <a:pt x="3" y="62"/>
                    <a:pt x="3" y="55"/>
                  </a:cubicBezTo>
                  <a:cubicBezTo>
                    <a:pt x="3" y="30"/>
                    <a:pt x="25" y="10"/>
                    <a:pt x="51" y="10"/>
                  </a:cubicBezTo>
                  <a:cubicBezTo>
                    <a:pt x="95" y="10"/>
                    <a:pt x="99" y="49"/>
                    <a:pt x="99" y="49"/>
                  </a:cubicBezTo>
                  <a:cubicBezTo>
                    <a:pt x="99" y="49"/>
                    <a:pt x="103" y="10"/>
                    <a:pt x="146" y="10"/>
                  </a:cubicBezTo>
                  <a:cubicBezTo>
                    <a:pt x="172" y="10"/>
                    <a:pt x="194" y="30"/>
                    <a:pt x="194" y="55"/>
                  </a:cubicBezTo>
                  <a:cubicBezTo>
                    <a:pt x="194" y="62"/>
                    <a:pt x="194" y="64"/>
                    <a:pt x="194" y="64"/>
                  </a:cubicBezTo>
                  <a:cubicBezTo>
                    <a:pt x="194" y="64"/>
                    <a:pt x="197" y="127"/>
                    <a:pt x="99" y="191"/>
                  </a:cubicBezTo>
                  <a:close/>
                  <a:moveTo>
                    <a:pt x="27" y="32"/>
                  </a:moveTo>
                  <a:cubicBezTo>
                    <a:pt x="0" y="66"/>
                    <a:pt x="39" y="112"/>
                    <a:pt x="37" y="108"/>
                  </a:cubicBezTo>
                  <a:cubicBezTo>
                    <a:pt x="5" y="0"/>
                    <a:pt x="81" y="44"/>
                    <a:pt x="81" y="44"/>
                  </a:cubicBezTo>
                  <a:cubicBezTo>
                    <a:pt x="81" y="44"/>
                    <a:pt x="59" y="5"/>
                    <a:pt x="27" y="32"/>
                  </a:cubicBezTo>
                  <a:close/>
                </a:path>
              </a:pathLst>
            </a:custGeom>
            <a:solidFill>
              <a:schemeClr val="tx1">
                <a:alpha val="3137"/>
              </a:schemeClr>
            </a:solidFill>
            <a:ln w="9525">
              <a:noFill/>
              <a:rou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19" name="Freeform 94"/>
            <p:cNvSpPr>
              <a:spLocks noEditPoints="1" noChangeArrowheads="1"/>
            </p:cNvSpPr>
            <p:nvPr/>
          </p:nvSpPr>
          <p:spPr bwMode="auto">
            <a:xfrm flipH="1" flipV="1">
              <a:off x="10865874" y="3623757"/>
              <a:ext cx="899679" cy="863617"/>
            </a:xfrm>
            <a:custGeom>
              <a:avLst/>
              <a:gdLst/>
              <a:ahLst/>
              <a:cxnLst>
                <a:cxn ang="0">
                  <a:pos x="188" y="0"/>
                </a:cxn>
                <a:cxn ang="0">
                  <a:pos x="44" y="0"/>
                </a:cxn>
                <a:cxn ang="0">
                  <a:pos x="40" y="0"/>
                </a:cxn>
                <a:cxn ang="0">
                  <a:pos x="32" y="0"/>
                </a:cxn>
                <a:cxn ang="0">
                  <a:pos x="32" y="36"/>
                </a:cxn>
                <a:cxn ang="0">
                  <a:pos x="0" y="36"/>
                </a:cxn>
                <a:cxn ang="0">
                  <a:pos x="0" y="48"/>
                </a:cxn>
                <a:cxn ang="0">
                  <a:pos x="0" y="152"/>
                </a:cxn>
                <a:cxn ang="0">
                  <a:pos x="40" y="192"/>
                </a:cxn>
                <a:cxn ang="0">
                  <a:pos x="64" y="192"/>
                </a:cxn>
                <a:cxn ang="0">
                  <a:pos x="136" y="192"/>
                </a:cxn>
                <a:cxn ang="0">
                  <a:pos x="160" y="192"/>
                </a:cxn>
                <a:cxn ang="0">
                  <a:pos x="200" y="152"/>
                </a:cxn>
                <a:cxn ang="0">
                  <a:pos x="200" y="12"/>
                </a:cxn>
                <a:cxn ang="0">
                  <a:pos x="200" y="0"/>
                </a:cxn>
                <a:cxn ang="0">
                  <a:pos x="188" y="0"/>
                </a:cxn>
                <a:cxn ang="0">
                  <a:pos x="32" y="140"/>
                </a:cxn>
                <a:cxn ang="0">
                  <a:pos x="22" y="166"/>
                </a:cxn>
                <a:cxn ang="0">
                  <a:pos x="12" y="140"/>
                </a:cxn>
                <a:cxn ang="0">
                  <a:pos x="12" y="48"/>
                </a:cxn>
                <a:cxn ang="0">
                  <a:pos x="32" y="48"/>
                </a:cxn>
                <a:cxn ang="0">
                  <a:pos x="32" y="140"/>
                </a:cxn>
                <a:cxn ang="0">
                  <a:pos x="188" y="140"/>
                </a:cxn>
                <a:cxn ang="0">
                  <a:pos x="148" y="180"/>
                </a:cxn>
                <a:cxn ang="0">
                  <a:pos x="136" y="180"/>
                </a:cxn>
                <a:cxn ang="0">
                  <a:pos x="64" y="180"/>
                </a:cxn>
                <a:cxn ang="0">
                  <a:pos x="52" y="180"/>
                </a:cxn>
                <a:cxn ang="0">
                  <a:pos x="35" y="176"/>
                </a:cxn>
                <a:cxn ang="0">
                  <a:pos x="44" y="152"/>
                </a:cxn>
                <a:cxn ang="0">
                  <a:pos x="44" y="12"/>
                </a:cxn>
                <a:cxn ang="0">
                  <a:pos x="188" y="12"/>
                </a:cxn>
                <a:cxn ang="0">
                  <a:pos x="188" y="140"/>
                </a:cxn>
                <a:cxn ang="0">
                  <a:pos x="100" y="128"/>
                </a:cxn>
                <a:cxn ang="0">
                  <a:pos x="60" y="128"/>
                </a:cxn>
                <a:cxn ang="0">
                  <a:pos x="60" y="140"/>
                </a:cxn>
                <a:cxn ang="0">
                  <a:pos x="100" y="140"/>
                </a:cxn>
                <a:cxn ang="0">
                  <a:pos x="100" y="128"/>
                </a:cxn>
                <a:cxn ang="0">
                  <a:pos x="100" y="108"/>
                </a:cxn>
                <a:cxn ang="0">
                  <a:pos x="60" y="108"/>
                </a:cxn>
                <a:cxn ang="0">
                  <a:pos x="60" y="120"/>
                </a:cxn>
                <a:cxn ang="0">
                  <a:pos x="100" y="120"/>
                </a:cxn>
                <a:cxn ang="0">
                  <a:pos x="100" y="108"/>
                </a:cxn>
                <a:cxn ang="0">
                  <a:pos x="100" y="88"/>
                </a:cxn>
                <a:cxn ang="0">
                  <a:pos x="60" y="88"/>
                </a:cxn>
                <a:cxn ang="0">
                  <a:pos x="60" y="100"/>
                </a:cxn>
                <a:cxn ang="0">
                  <a:pos x="100" y="100"/>
                </a:cxn>
                <a:cxn ang="0">
                  <a:pos x="100" y="88"/>
                </a:cxn>
                <a:cxn ang="0">
                  <a:pos x="168" y="36"/>
                </a:cxn>
                <a:cxn ang="0">
                  <a:pos x="60" y="36"/>
                </a:cxn>
                <a:cxn ang="0">
                  <a:pos x="60" y="52"/>
                </a:cxn>
                <a:cxn ang="0">
                  <a:pos x="168" y="52"/>
                </a:cxn>
                <a:cxn ang="0">
                  <a:pos x="168" y="36"/>
                </a:cxn>
                <a:cxn ang="0">
                  <a:pos x="100" y="68"/>
                </a:cxn>
                <a:cxn ang="0">
                  <a:pos x="60" y="68"/>
                </a:cxn>
                <a:cxn ang="0">
                  <a:pos x="60" y="80"/>
                </a:cxn>
                <a:cxn ang="0">
                  <a:pos x="100" y="80"/>
                </a:cxn>
                <a:cxn ang="0">
                  <a:pos x="100" y="68"/>
                </a:cxn>
                <a:cxn ang="0">
                  <a:pos x="112" y="140"/>
                </a:cxn>
                <a:cxn ang="0">
                  <a:pos x="168" y="140"/>
                </a:cxn>
                <a:cxn ang="0">
                  <a:pos x="168" y="68"/>
                </a:cxn>
                <a:cxn ang="0">
                  <a:pos x="112" y="68"/>
                </a:cxn>
                <a:cxn ang="0">
                  <a:pos x="112" y="140"/>
                </a:cxn>
              </a:cxnLst>
              <a:rect l="0" t="0" r="r" b="b"/>
              <a:pathLst>
                <a:path w="200" h="192">
                  <a:moveTo>
                    <a:pt x="188" y="0"/>
                  </a:moveTo>
                  <a:cubicBezTo>
                    <a:pt x="44" y="0"/>
                    <a:pt x="44" y="0"/>
                    <a:pt x="44" y="0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2" y="36"/>
                    <a:pt x="32" y="36"/>
                    <a:pt x="32" y="36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152"/>
                    <a:pt x="0" y="152"/>
                    <a:pt x="0" y="152"/>
                  </a:cubicBezTo>
                  <a:cubicBezTo>
                    <a:pt x="0" y="174"/>
                    <a:pt x="17" y="192"/>
                    <a:pt x="40" y="192"/>
                  </a:cubicBezTo>
                  <a:cubicBezTo>
                    <a:pt x="64" y="192"/>
                    <a:pt x="64" y="192"/>
                    <a:pt x="64" y="192"/>
                  </a:cubicBezTo>
                  <a:cubicBezTo>
                    <a:pt x="136" y="192"/>
                    <a:pt x="136" y="192"/>
                    <a:pt x="136" y="192"/>
                  </a:cubicBezTo>
                  <a:cubicBezTo>
                    <a:pt x="160" y="192"/>
                    <a:pt x="160" y="192"/>
                    <a:pt x="160" y="192"/>
                  </a:cubicBezTo>
                  <a:cubicBezTo>
                    <a:pt x="182" y="192"/>
                    <a:pt x="200" y="174"/>
                    <a:pt x="200" y="152"/>
                  </a:cubicBezTo>
                  <a:cubicBezTo>
                    <a:pt x="200" y="12"/>
                    <a:pt x="200" y="12"/>
                    <a:pt x="200" y="12"/>
                  </a:cubicBezTo>
                  <a:cubicBezTo>
                    <a:pt x="200" y="0"/>
                    <a:pt x="200" y="0"/>
                    <a:pt x="200" y="0"/>
                  </a:cubicBezTo>
                  <a:lnTo>
                    <a:pt x="188" y="0"/>
                  </a:lnTo>
                  <a:close/>
                  <a:moveTo>
                    <a:pt x="32" y="140"/>
                  </a:moveTo>
                  <a:cubicBezTo>
                    <a:pt x="32" y="150"/>
                    <a:pt x="28" y="159"/>
                    <a:pt x="22" y="166"/>
                  </a:cubicBezTo>
                  <a:cubicBezTo>
                    <a:pt x="15" y="159"/>
                    <a:pt x="12" y="150"/>
                    <a:pt x="12" y="140"/>
                  </a:cubicBezTo>
                  <a:cubicBezTo>
                    <a:pt x="12" y="48"/>
                    <a:pt x="12" y="48"/>
                    <a:pt x="12" y="48"/>
                  </a:cubicBezTo>
                  <a:cubicBezTo>
                    <a:pt x="32" y="48"/>
                    <a:pt x="32" y="48"/>
                    <a:pt x="32" y="48"/>
                  </a:cubicBezTo>
                  <a:lnTo>
                    <a:pt x="32" y="140"/>
                  </a:lnTo>
                  <a:close/>
                  <a:moveTo>
                    <a:pt x="188" y="140"/>
                  </a:moveTo>
                  <a:cubicBezTo>
                    <a:pt x="188" y="162"/>
                    <a:pt x="170" y="180"/>
                    <a:pt x="148" y="180"/>
                  </a:cubicBezTo>
                  <a:cubicBezTo>
                    <a:pt x="136" y="180"/>
                    <a:pt x="136" y="180"/>
                    <a:pt x="136" y="180"/>
                  </a:cubicBezTo>
                  <a:cubicBezTo>
                    <a:pt x="64" y="180"/>
                    <a:pt x="64" y="180"/>
                    <a:pt x="64" y="180"/>
                  </a:cubicBezTo>
                  <a:cubicBezTo>
                    <a:pt x="52" y="180"/>
                    <a:pt x="52" y="180"/>
                    <a:pt x="52" y="180"/>
                  </a:cubicBezTo>
                  <a:cubicBezTo>
                    <a:pt x="46" y="180"/>
                    <a:pt x="40" y="178"/>
                    <a:pt x="35" y="176"/>
                  </a:cubicBezTo>
                  <a:cubicBezTo>
                    <a:pt x="40" y="169"/>
                    <a:pt x="44" y="161"/>
                    <a:pt x="44" y="15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188" y="12"/>
                    <a:pt x="188" y="12"/>
                    <a:pt x="188" y="12"/>
                  </a:cubicBezTo>
                  <a:lnTo>
                    <a:pt x="188" y="140"/>
                  </a:lnTo>
                  <a:close/>
                  <a:moveTo>
                    <a:pt x="100" y="128"/>
                  </a:moveTo>
                  <a:cubicBezTo>
                    <a:pt x="60" y="128"/>
                    <a:pt x="60" y="128"/>
                    <a:pt x="60" y="128"/>
                  </a:cubicBezTo>
                  <a:cubicBezTo>
                    <a:pt x="60" y="140"/>
                    <a:pt x="60" y="140"/>
                    <a:pt x="60" y="140"/>
                  </a:cubicBezTo>
                  <a:cubicBezTo>
                    <a:pt x="100" y="140"/>
                    <a:pt x="100" y="140"/>
                    <a:pt x="100" y="140"/>
                  </a:cubicBezTo>
                  <a:lnTo>
                    <a:pt x="100" y="128"/>
                  </a:lnTo>
                  <a:close/>
                  <a:moveTo>
                    <a:pt x="100" y="108"/>
                  </a:moveTo>
                  <a:cubicBezTo>
                    <a:pt x="60" y="108"/>
                    <a:pt x="60" y="108"/>
                    <a:pt x="60" y="108"/>
                  </a:cubicBezTo>
                  <a:cubicBezTo>
                    <a:pt x="60" y="120"/>
                    <a:pt x="60" y="120"/>
                    <a:pt x="60" y="120"/>
                  </a:cubicBezTo>
                  <a:cubicBezTo>
                    <a:pt x="100" y="120"/>
                    <a:pt x="100" y="120"/>
                    <a:pt x="100" y="120"/>
                  </a:cubicBezTo>
                  <a:lnTo>
                    <a:pt x="100" y="108"/>
                  </a:lnTo>
                  <a:close/>
                  <a:moveTo>
                    <a:pt x="100" y="88"/>
                  </a:moveTo>
                  <a:cubicBezTo>
                    <a:pt x="60" y="88"/>
                    <a:pt x="60" y="88"/>
                    <a:pt x="60" y="88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100" y="100"/>
                    <a:pt x="100" y="100"/>
                    <a:pt x="100" y="100"/>
                  </a:cubicBezTo>
                  <a:lnTo>
                    <a:pt x="100" y="88"/>
                  </a:lnTo>
                  <a:close/>
                  <a:moveTo>
                    <a:pt x="168" y="36"/>
                  </a:moveTo>
                  <a:cubicBezTo>
                    <a:pt x="60" y="36"/>
                    <a:pt x="60" y="36"/>
                    <a:pt x="60" y="36"/>
                  </a:cubicBezTo>
                  <a:cubicBezTo>
                    <a:pt x="60" y="52"/>
                    <a:pt x="60" y="52"/>
                    <a:pt x="60" y="52"/>
                  </a:cubicBezTo>
                  <a:cubicBezTo>
                    <a:pt x="168" y="52"/>
                    <a:pt x="168" y="52"/>
                    <a:pt x="168" y="52"/>
                  </a:cubicBezTo>
                  <a:lnTo>
                    <a:pt x="168" y="36"/>
                  </a:lnTo>
                  <a:close/>
                  <a:moveTo>
                    <a:pt x="100" y="68"/>
                  </a:moveTo>
                  <a:cubicBezTo>
                    <a:pt x="60" y="68"/>
                    <a:pt x="60" y="68"/>
                    <a:pt x="60" y="68"/>
                  </a:cubicBezTo>
                  <a:cubicBezTo>
                    <a:pt x="60" y="80"/>
                    <a:pt x="60" y="80"/>
                    <a:pt x="60" y="80"/>
                  </a:cubicBezTo>
                  <a:cubicBezTo>
                    <a:pt x="100" y="80"/>
                    <a:pt x="100" y="80"/>
                    <a:pt x="100" y="80"/>
                  </a:cubicBezTo>
                  <a:lnTo>
                    <a:pt x="100" y="68"/>
                  </a:lnTo>
                  <a:close/>
                  <a:moveTo>
                    <a:pt x="112" y="140"/>
                  </a:moveTo>
                  <a:cubicBezTo>
                    <a:pt x="168" y="140"/>
                    <a:pt x="168" y="140"/>
                    <a:pt x="168" y="140"/>
                  </a:cubicBezTo>
                  <a:cubicBezTo>
                    <a:pt x="168" y="68"/>
                    <a:pt x="168" y="68"/>
                    <a:pt x="168" y="68"/>
                  </a:cubicBezTo>
                  <a:cubicBezTo>
                    <a:pt x="112" y="68"/>
                    <a:pt x="112" y="68"/>
                    <a:pt x="112" y="68"/>
                  </a:cubicBezTo>
                  <a:lnTo>
                    <a:pt x="112" y="140"/>
                  </a:lnTo>
                  <a:close/>
                </a:path>
              </a:pathLst>
            </a:custGeom>
            <a:solidFill>
              <a:schemeClr val="tx1">
                <a:alpha val="3137"/>
              </a:schemeClr>
            </a:solidFill>
            <a:ln w="9525">
              <a:noFill/>
              <a:rou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20" name="Freeform 112"/>
            <p:cNvSpPr>
              <a:spLocks noEditPoints="1" noChangeArrowheads="1"/>
            </p:cNvSpPr>
            <p:nvPr/>
          </p:nvSpPr>
          <p:spPr bwMode="auto">
            <a:xfrm rot="1680850" flipH="1" flipV="1">
              <a:off x="10759607" y="5575671"/>
              <a:ext cx="750888" cy="747713"/>
            </a:xfrm>
            <a:custGeom>
              <a:avLst/>
              <a:gdLst/>
              <a:ahLst/>
              <a:cxnLst>
                <a:cxn ang="0">
                  <a:pos x="12" y="199"/>
                </a:cxn>
                <a:cxn ang="0">
                  <a:pos x="0" y="95"/>
                </a:cxn>
                <a:cxn ang="0">
                  <a:pos x="0" y="72"/>
                </a:cxn>
                <a:cxn ang="0">
                  <a:pos x="100" y="0"/>
                </a:cxn>
                <a:cxn ang="0">
                  <a:pos x="200" y="72"/>
                </a:cxn>
                <a:cxn ang="0">
                  <a:pos x="200" y="95"/>
                </a:cxn>
                <a:cxn ang="0">
                  <a:pos x="188" y="199"/>
                </a:cxn>
                <a:cxn ang="0">
                  <a:pos x="180" y="191"/>
                </a:cxn>
                <a:cxn ang="0">
                  <a:pos x="100" y="138"/>
                </a:cxn>
                <a:cxn ang="0">
                  <a:pos x="21" y="191"/>
                </a:cxn>
                <a:cxn ang="0">
                  <a:pos x="148" y="118"/>
                </a:cxn>
                <a:cxn ang="0">
                  <a:pos x="52" y="67"/>
                </a:cxn>
                <a:cxn ang="0">
                  <a:pos x="79" y="137"/>
                </a:cxn>
                <a:cxn ang="0">
                  <a:pos x="121" y="137"/>
                </a:cxn>
                <a:cxn ang="0">
                  <a:pos x="71" y="142"/>
                </a:cxn>
                <a:cxn ang="0">
                  <a:pos x="8" y="178"/>
                </a:cxn>
                <a:cxn ang="0">
                  <a:pos x="186" y="69"/>
                </a:cxn>
                <a:cxn ang="0">
                  <a:pos x="14" y="69"/>
                </a:cxn>
                <a:cxn ang="0">
                  <a:pos x="8" y="87"/>
                </a:cxn>
                <a:cxn ang="0">
                  <a:pos x="16" y="80"/>
                </a:cxn>
                <a:cxn ang="0">
                  <a:pos x="100" y="25"/>
                </a:cxn>
                <a:cxn ang="0">
                  <a:pos x="184" y="80"/>
                </a:cxn>
                <a:cxn ang="0">
                  <a:pos x="192" y="88"/>
                </a:cxn>
                <a:cxn ang="0">
                  <a:pos x="192" y="100"/>
                </a:cxn>
                <a:cxn ang="0">
                  <a:pos x="192" y="178"/>
                </a:cxn>
                <a:cxn ang="0">
                  <a:pos x="68" y="107"/>
                </a:cxn>
                <a:cxn ang="0">
                  <a:pos x="132" y="111"/>
                </a:cxn>
                <a:cxn ang="0">
                  <a:pos x="68" y="107"/>
                </a:cxn>
                <a:cxn ang="0">
                  <a:pos x="132" y="95"/>
                </a:cxn>
                <a:cxn ang="0">
                  <a:pos x="68" y="99"/>
                </a:cxn>
                <a:cxn ang="0">
                  <a:pos x="68" y="83"/>
                </a:cxn>
                <a:cxn ang="0">
                  <a:pos x="132" y="87"/>
                </a:cxn>
                <a:cxn ang="0">
                  <a:pos x="68" y="83"/>
                </a:cxn>
              </a:cxnLst>
              <a:rect l="0" t="0" r="r" b="b"/>
              <a:pathLst>
                <a:path w="200" h="199">
                  <a:moveTo>
                    <a:pt x="188" y="199"/>
                  </a:moveTo>
                  <a:cubicBezTo>
                    <a:pt x="12" y="199"/>
                    <a:pt x="12" y="199"/>
                    <a:pt x="12" y="199"/>
                  </a:cubicBezTo>
                  <a:cubicBezTo>
                    <a:pt x="6" y="199"/>
                    <a:pt x="0" y="194"/>
                    <a:pt x="0" y="187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89"/>
                    <a:pt x="0" y="78"/>
                    <a:pt x="0" y="72"/>
                  </a:cubicBezTo>
                  <a:cubicBezTo>
                    <a:pt x="0" y="64"/>
                    <a:pt x="6" y="61"/>
                    <a:pt x="6" y="61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194" y="61"/>
                    <a:pt x="194" y="61"/>
                    <a:pt x="194" y="61"/>
                  </a:cubicBezTo>
                  <a:cubicBezTo>
                    <a:pt x="194" y="61"/>
                    <a:pt x="200" y="64"/>
                    <a:pt x="200" y="72"/>
                  </a:cubicBezTo>
                  <a:cubicBezTo>
                    <a:pt x="200" y="78"/>
                    <a:pt x="200" y="89"/>
                    <a:pt x="200" y="95"/>
                  </a:cubicBezTo>
                  <a:cubicBezTo>
                    <a:pt x="200" y="95"/>
                    <a:pt x="200" y="95"/>
                    <a:pt x="200" y="95"/>
                  </a:cubicBezTo>
                  <a:cubicBezTo>
                    <a:pt x="200" y="187"/>
                    <a:pt x="200" y="187"/>
                    <a:pt x="200" y="187"/>
                  </a:cubicBezTo>
                  <a:cubicBezTo>
                    <a:pt x="200" y="194"/>
                    <a:pt x="195" y="199"/>
                    <a:pt x="188" y="199"/>
                  </a:cubicBezTo>
                  <a:close/>
                  <a:moveTo>
                    <a:pt x="21" y="191"/>
                  </a:moveTo>
                  <a:cubicBezTo>
                    <a:pt x="180" y="191"/>
                    <a:pt x="180" y="191"/>
                    <a:pt x="180" y="191"/>
                  </a:cubicBezTo>
                  <a:cubicBezTo>
                    <a:pt x="183" y="191"/>
                    <a:pt x="185" y="190"/>
                    <a:pt x="187" y="189"/>
                  </a:cubicBezTo>
                  <a:cubicBezTo>
                    <a:pt x="100" y="138"/>
                    <a:pt x="100" y="138"/>
                    <a:pt x="100" y="138"/>
                  </a:cubicBezTo>
                  <a:cubicBezTo>
                    <a:pt x="13" y="189"/>
                    <a:pt x="13" y="189"/>
                    <a:pt x="13" y="189"/>
                  </a:cubicBezTo>
                  <a:cubicBezTo>
                    <a:pt x="15" y="190"/>
                    <a:pt x="18" y="191"/>
                    <a:pt x="21" y="191"/>
                  </a:cubicBezTo>
                  <a:close/>
                  <a:moveTo>
                    <a:pt x="121" y="137"/>
                  </a:moveTo>
                  <a:cubicBezTo>
                    <a:pt x="148" y="118"/>
                    <a:pt x="148" y="118"/>
                    <a:pt x="148" y="118"/>
                  </a:cubicBezTo>
                  <a:cubicBezTo>
                    <a:pt x="148" y="67"/>
                    <a:pt x="148" y="67"/>
                    <a:pt x="148" y="67"/>
                  </a:cubicBezTo>
                  <a:cubicBezTo>
                    <a:pt x="52" y="67"/>
                    <a:pt x="52" y="67"/>
                    <a:pt x="52" y="67"/>
                  </a:cubicBezTo>
                  <a:cubicBezTo>
                    <a:pt x="52" y="118"/>
                    <a:pt x="52" y="118"/>
                    <a:pt x="52" y="118"/>
                  </a:cubicBezTo>
                  <a:cubicBezTo>
                    <a:pt x="79" y="137"/>
                    <a:pt x="79" y="137"/>
                    <a:pt x="79" y="137"/>
                  </a:cubicBezTo>
                  <a:cubicBezTo>
                    <a:pt x="100" y="125"/>
                    <a:pt x="100" y="125"/>
                    <a:pt x="100" y="125"/>
                  </a:cubicBezTo>
                  <a:lnTo>
                    <a:pt x="121" y="137"/>
                  </a:lnTo>
                  <a:close/>
                  <a:moveTo>
                    <a:pt x="8" y="178"/>
                  </a:moveTo>
                  <a:cubicBezTo>
                    <a:pt x="71" y="142"/>
                    <a:pt x="71" y="142"/>
                    <a:pt x="71" y="142"/>
                  </a:cubicBezTo>
                  <a:cubicBezTo>
                    <a:pt x="8" y="99"/>
                    <a:pt x="8" y="99"/>
                    <a:pt x="8" y="99"/>
                  </a:cubicBezTo>
                  <a:lnTo>
                    <a:pt x="8" y="178"/>
                  </a:lnTo>
                  <a:close/>
                  <a:moveTo>
                    <a:pt x="192" y="80"/>
                  </a:moveTo>
                  <a:cubicBezTo>
                    <a:pt x="192" y="72"/>
                    <a:pt x="186" y="69"/>
                    <a:pt x="186" y="69"/>
                  </a:cubicBezTo>
                  <a:cubicBezTo>
                    <a:pt x="100" y="13"/>
                    <a:pt x="100" y="13"/>
                    <a:pt x="100" y="13"/>
                  </a:cubicBezTo>
                  <a:cubicBezTo>
                    <a:pt x="14" y="69"/>
                    <a:pt x="14" y="69"/>
                    <a:pt x="14" y="69"/>
                  </a:cubicBezTo>
                  <a:cubicBezTo>
                    <a:pt x="14" y="69"/>
                    <a:pt x="8" y="72"/>
                    <a:pt x="8" y="80"/>
                  </a:cubicBezTo>
                  <a:cubicBezTo>
                    <a:pt x="8" y="84"/>
                    <a:pt x="8" y="87"/>
                    <a:pt x="8" y="87"/>
                  </a:cubicBezTo>
                  <a:cubicBezTo>
                    <a:pt x="16" y="93"/>
                    <a:pt x="16" y="93"/>
                    <a:pt x="16" y="93"/>
                  </a:cubicBezTo>
                  <a:cubicBezTo>
                    <a:pt x="16" y="88"/>
                    <a:pt x="16" y="83"/>
                    <a:pt x="16" y="80"/>
                  </a:cubicBezTo>
                  <a:cubicBezTo>
                    <a:pt x="16" y="75"/>
                    <a:pt x="21" y="73"/>
                    <a:pt x="21" y="73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79" y="73"/>
                    <a:pt x="184" y="75"/>
                    <a:pt x="184" y="80"/>
                  </a:cubicBezTo>
                  <a:cubicBezTo>
                    <a:pt x="184" y="83"/>
                    <a:pt x="184" y="89"/>
                    <a:pt x="184" y="93"/>
                  </a:cubicBezTo>
                  <a:cubicBezTo>
                    <a:pt x="192" y="88"/>
                    <a:pt x="192" y="88"/>
                    <a:pt x="192" y="88"/>
                  </a:cubicBezTo>
                  <a:cubicBezTo>
                    <a:pt x="192" y="88"/>
                    <a:pt x="192" y="81"/>
                    <a:pt x="192" y="80"/>
                  </a:cubicBezTo>
                  <a:close/>
                  <a:moveTo>
                    <a:pt x="192" y="100"/>
                  </a:moveTo>
                  <a:cubicBezTo>
                    <a:pt x="130" y="142"/>
                    <a:pt x="130" y="142"/>
                    <a:pt x="130" y="142"/>
                  </a:cubicBezTo>
                  <a:cubicBezTo>
                    <a:pt x="192" y="178"/>
                    <a:pt x="192" y="178"/>
                    <a:pt x="192" y="178"/>
                  </a:cubicBezTo>
                  <a:lnTo>
                    <a:pt x="192" y="100"/>
                  </a:lnTo>
                  <a:close/>
                  <a:moveTo>
                    <a:pt x="68" y="107"/>
                  </a:moveTo>
                  <a:cubicBezTo>
                    <a:pt x="132" y="107"/>
                    <a:pt x="132" y="107"/>
                    <a:pt x="132" y="107"/>
                  </a:cubicBezTo>
                  <a:cubicBezTo>
                    <a:pt x="132" y="111"/>
                    <a:pt x="132" y="111"/>
                    <a:pt x="132" y="111"/>
                  </a:cubicBezTo>
                  <a:cubicBezTo>
                    <a:pt x="68" y="111"/>
                    <a:pt x="68" y="111"/>
                    <a:pt x="68" y="111"/>
                  </a:cubicBezTo>
                  <a:lnTo>
                    <a:pt x="68" y="107"/>
                  </a:lnTo>
                  <a:close/>
                  <a:moveTo>
                    <a:pt x="68" y="95"/>
                  </a:moveTo>
                  <a:cubicBezTo>
                    <a:pt x="132" y="95"/>
                    <a:pt x="132" y="95"/>
                    <a:pt x="132" y="95"/>
                  </a:cubicBezTo>
                  <a:cubicBezTo>
                    <a:pt x="132" y="99"/>
                    <a:pt x="132" y="99"/>
                    <a:pt x="132" y="99"/>
                  </a:cubicBezTo>
                  <a:cubicBezTo>
                    <a:pt x="68" y="99"/>
                    <a:pt x="68" y="99"/>
                    <a:pt x="68" y="99"/>
                  </a:cubicBezTo>
                  <a:lnTo>
                    <a:pt x="68" y="95"/>
                  </a:lnTo>
                  <a:close/>
                  <a:moveTo>
                    <a:pt x="68" y="83"/>
                  </a:moveTo>
                  <a:cubicBezTo>
                    <a:pt x="132" y="83"/>
                    <a:pt x="132" y="83"/>
                    <a:pt x="132" y="83"/>
                  </a:cubicBezTo>
                  <a:cubicBezTo>
                    <a:pt x="132" y="87"/>
                    <a:pt x="132" y="87"/>
                    <a:pt x="132" y="87"/>
                  </a:cubicBezTo>
                  <a:cubicBezTo>
                    <a:pt x="68" y="87"/>
                    <a:pt x="68" y="87"/>
                    <a:pt x="68" y="87"/>
                  </a:cubicBezTo>
                  <a:lnTo>
                    <a:pt x="68" y="83"/>
                  </a:lnTo>
                  <a:close/>
                </a:path>
              </a:pathLst>
            </a:custGeom>
            <a:solidFill>
              <a:schemeClr val="tx1">
                <a:alpha val="3137"/>
              </a:schemeClr>
            </a:solidFill>
            <a:ln w="9525">
              <a:noFill/>
              <a:rou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21" name="Freeform 114"/>
            <p:cNvSpPr>
              <a:spLocks noEditPoints="1" noChangeArrowheads="1"/>
            </p:cNvSpPr>
            <p:nvPr/>
          </p:nvSpPr>
          <p:spPr bwMode="auto">
            <a:xfrm rot="4669559" flipH="1" flipV="1">
              <a:off x="12060354" y="5613559"/>
              <a:ext cx="742950" cy="744538"/>
            </a:xfrm>
            <a:custGeom>
              <a:avLst/>
              <a:gdLst/>
              <a:ahLst/>
              <a:cxnLst>
                <a:cxn ang="0">
                  <a:pos x="195" y="46"/>
                </a:cxn>
                <a:cxn ang="0">
                  <a:pos x="152" y="4"/>
                </a:cxn>
                <a:cxn ang="0">
                  <a:pos x="3" y="152"/>
                </a:cxn>
                <a:cxn ang="0">
                  <a:pos x="46" y="195"/>
                </a:cxn>
                <a:cxn ang="0">
                  <a:pos x="60" y="195"/>
                </a:cxn>
                <a:cxn ang="0">
                  <a:pos x="113" y="142"/>
                </a:cxn>
                <a:cxn ang="0">
                  <a:pos x="112" y="112"/>
                </a:cxn>
                <a:cxn ang="0">
                  <a:pos x="139" y="115"/>
                </a:cxn>
                <a:cxn ang="0">
                  <a:pos x="195" y="60"/>
                </a:cxn>
                <a:cxn ang="0">
                  <a:pos x="195" y="46"/>
                </a:cxn>
                <a:cxn ang="0">
                  <a:pos x="92" y="142"/>
                </a:cxn>
                <a:cxn ang="0">
                  <a:pos x="63" y="172"/>
                </a:cxn>
                <a:cxn ang="0">
                  <a:pos x="43" y="172"/>
                </a:cxn>
                <a:cxn ang="0">
                  <a:pos x="33" y="162"/>
                </a:cxn>
                <a:cxn ang="0">
                  <a:pos x="33" y="142"/>
                </a:cxn>
                <a:cxn ang="0">
                  <a:pos x="63" y="112"/>
                </a:cxn>
                <a:cxn ang="0">
                  <a:pos x="83" y="112"/>
                </a:cxn>
                <a:cxn ang="0">
                  <a:pos x="92" y="122"/>
                </a:cxn>
                <a:cxn ang="0">
                  <a:pos x="92" y="142"/>
                </a:cxn>
                <a:cxn ang="0">
                  <a:pos x="172" y="63"/>
                </a:cxn>
                <a:cxn ang="0">
                  <a:pos x="142" y="93"/>
                </a:cxn>
                <a:cxn ang="0">
                  <a:pos x="122" y="93"/>
                </a:cxn>
                <a:cxn ang="0">
                  <a:pos x="112" y="83"/>
                </a:cxn>
                <a:cxn ang="0">
                  <a:pos x="112" y="63"/>
                </a:cxn>
                <a:cxn ang="0">
                  <a:pos x="142" y="33"/>
                </a:cxn>
                <a:cxn ang="0">
                  <a:pos x="162" y="33"/>
                </a:cxn>
                <a:cxn ang="0">
                  <a:pos x="172" y="43"/>
                </a:cxn>
                <a:cxn ang="0">
                  <a:pos x="172" y="63"/>
                </a:cxn>
                <a:cxn ang="0">
                  <a:pos x="31" y="91"/>
                </a:cxn>
                <a:cxn ang="0">
                  <a:pos x="44" y="83"/>
                </a:cxn>
                <a:cxn ang="0">
                  <a:pos x="30" y="74"/>
                </a:cxn>
                <a:cxn ang="0">
                  <a:pos x="14" y="91"/>
                </a:cxn>
                <a:cxn ang="0">
                  <a:pos x="0" y="148"/>
                </a:cxn>
                <a:cxn ang="0">
                  <a:pos x="26" y="122"/>
                </a:cxn>
                <a:cxn ang="0">
                  <a:pos x="31" y="91"/>
                </a:cxn>
                <a:cxn ang="0">
                  <a:pos x="83" y="45"/>
                </a:cxn>
                <a:cxn ang="0">
                  <a:pos x="91" y="31"/>
                </a:cxn>
                <a:cxn ang="0">
                  <a:pos x="122" y="27"/>
                </a:cxn>
                <a:cxn ang="0">
                  <a:pos x="148" y="0"/>
                </a:cxn>
                <a:cxn ang="0">
                  <a:pos x="91" y="14"/>
                </a:cxn>
                <a:cxn ang="0">
                  <a:pos x="74" y="30"/>
                </a:cxn>
                <a:cxn ang="0">
                  <a:pos x="83" y="45"/>
                </a:cxn>
              </a:cxnLst>
              <a:rect l="0" t="0" r="r" b="b"/>
              <a:pathLst>
                <a:path w="198" h="198">
                  <a:moveTo>
                    <a:pt x="195" y="46"/>
                  </a:moveTo>
                  <a:cubicBezTo>
                    <a:pt x="152" y="4"/>
                    <a:pt x="152" y="4"/>
                    <a:pt x="152" y="4"/>
                  </a:cubicBezTo>
                  <a:cubicBezTo>
                    <a:pt x="3" y="152"/>
                    <a:pt x="3" y="152"/>
                    <a:pt x="3" y="152"/>
                  </a:cubicBezTo>
                  <a:cubicBezTo>
                    <a:pt x="46" y="195"/>
                    <a:pt x="46" y="195"/>
                    <a:pt x="46" y="195"/>
                  </a:cubicBezTo>
                  <a:cubicBezTo>
                    <a:pt x="50" y="198"/>
                    <a:pt x="56" y="198"/>
                    <a:pt x="60" y="195"/>
                  </a:cubicBezTo>
                  <a:cubicBezTo>
                    <a:pt x="60" y="195"/>
                    <a:pt x="85" y="169"/>
                    <a:pt x="113" y="142"/>
                  </a:cubicBezTo>
                  <a:cubicBezTo>
                    <a:pt x="117" y="137"/>
                    <a:pt x="107" y="117"/>
                    <a:pt x="112" y="112"/>
                  </a:cubicBezTo>
                  <a:cubicBezTo>
                    <a:pt x="116" y="107"/>
                    <a:pt x="135" y="119"/>
                    <a:pt x="139" y="115"/>
                  </a:cubicBezTo>
                  <a:cubicBezTo>
                    <a:pt x="168" y="86"/>
                    <a:pt x="195" y="60"/>
                    <a:pt x="195" y="60"/>
                  </a:cubicBezTo>
                  <a:cubicBezTo>
                    <a:pt x="198" y="56"/>
                    <a:pt x="198" y="50"/>
                    <a:pt x="195" y="46"/>
                  </a:cubicBezTo>
                  <a:close/>
                  <a:moveTo>
                    <a:pt x="92" y="142"/>
                  </a:moveTo>
                  <a:cubicBezTo>
                    <a:pt x="63" y="172"/>
                    <a:pt x="63" y="172"/>
                    <a:pt x="63" y="172"/>
                  </a:cubicBezTo>
                  <a:cubicBezTo>
                    <a:pt x="57" y="177"/>
                    <a:pt x="48" y="177"/>
                    <a:pt x="43" y="172"/>
                  </a:cubicBezTo>
                  <a:cubicBezTo>
                    <a:pt x="33" y="162"/>
                    <a:pt x="33" y="162"/>
                    <a:pt x="33" y="162"/>
                  </a:cubicBezTo>
                  <a:cubicBezTo>
                    <a:pt x="28" y="156"/>
                    <a:pt x="28" y="148"/>
                    <a:pt x="33" y="142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8" y="107"/>
                    <a:pt x="77" y="107"/>
                    <a:pt x="83" y="112"/>
                  </a:cubicBezTo>
                  <a:cubicBezTo>
                    <a:pt x="92" y="122"/>
                    <a:pt x="92" y="122"/>
                    <a:pt x="92" y="122"/>
                  </a:cubicBezTo>
                  <a:cubicBezTo>
                    <a:pt x="98" y="128"/>
                    <a:pt x="98" y="137"/>
                    <a:pt x="92" y="142"/>
                  </a:cubicBezTo>
                  <a:close/>
                  <a:moveTo>
                    <a:pt x="172" y="63"/>
                  </a:moveTo>
                  <a:cubicBezTo>
                    <a:pt x="142" y="93"/>
                    <a:pt x="142" y="93"/>
                    <a:pt x="142" y="93"/>
                  </a:cubicBezTo>
                  <a:cubicBezTo>
                    <a:pt x="136" y="98"/>
                    <a:pt x="128" y="98"/>
                    <a:pt x="122" y="93"/>
                  </a:cubicBezTo>
                  <a:cubicBezTo>
                    <a:pt x="112" y="83"/>
                    <a:pt x="112" y="83"/>
                    <a:pt x="112" y="83"/>
                  </a:cubicBezTo>
                  <a:cubicBezTo>
                    <a:pt x="107" y="77"/>
                    <a:pt x="107" y="68"/>
                    <a:pt x="112" y="63"/>
                  </a:cubicBezTo>
                  <a:cubicBezTo>
                    <a:pt x="142" y="33"/>
                    <a:pt x="142" y="33"/>
                    <a:pt x="142" y="33"/>
                  </a:cubicBezTo>
                  <a:cubicBezTo>
                    <a:pt x="147" y="28"/>
                    <a:pt x="156" y="28"/>
                    <a:pt x="162" y="33"/>
                  </a:cubicBezTo>
                  <a:cubicBezTo>
                    <a:pt x="172" y="43"/>
                    <a:pt x="172" y="43"/>
                    <a:pt x="172" y="43"/>
                  </a:cubicBezTo>
                  <a:cubicBezTo>
                    <a:pt x="177" y="49"/>
                    <a:pt x="177" y="57"/>
                    <a:pt x="172" y="63"/>
                  </a:cubicBezTo>
                  <a:close/>
                  <a:moveTo>
                    <a:pt x="31" y="91"/>
                  </a:moveTo>
                  <a:cubicBezTo>
                    <a:pt x="37" y="86"/>
                    <a:pt x="41" y="87"/>
                    <a:pt x="44" y="83"/>
                  </a:cubicBezTo>
                  <a:cubicBezTo>
                    <a:pt x="48" y="78"/>
                    <a:pt x="38" y="75"/>
                    <a:pt x="30" y="74"/>
                  </a:cubicBezTo>
                  <a:cubicBezTo>
                    <a:pt x="22" y="72"/>
                    <a:pt x="17" y="82"/>
                    <a:pt x="14" y="91"/>
                  </a:cubicBezTo>
                  <a:cubicBezTo>
                    <a:pt x="12" y="100"/>
                    <a:pt x="0" y="148"/>
                    <a:pt x="0" y="148"/>
                  </a:cubicBezTo>
                  <a:cubicBezTo>
                    <a:pt x="26" y="122"/>
                    <a:pt x="26" y="122"/>
                    <a:pt x="26" y="122"/>
                  </a:cubicBezTo>
                  <a:cubicBezTo>
                    <a:pt x="26" y="122"/>
                    <a:pt x="26" y="97"/>
                    <a:pt x="31" y="91"/>
                  </a:cubicBezTo>
                  <a:close/>
                  <a:moveTo>
                    <a:pt x="83" y="45"/>
                  </a:moveTo>
                  <a:cubicBezTo>
                    <a:pt x="87" y="41"/>
                    <a:pt x="85" y="37"/>
                    <a:pt x="91" y="31"/>
                  </a:cubicBezTo>
                  <a:cubicBezTo>
                    <a:pt x="97" y="26"/>
                    <a:pt x="122" y="27"/>
                    <a:pt x="122" y="27"/>
                  </a:cubicBezTo>
                  <a:cubicBezTo>
                    <a:pt x="148" y="0"/>
                    <a:pt x="148" y="0"/>
                    <a:pt x="148" y="0"/>
                  </a:cubicBezTo>
                  <a:cubicBezTo>
                    <a:pt x="148" y="0"/>
                    <a:pt x="100" y="12"/>
                    <a:pt x="91" y="14"/>
                  </a:cubicBezTo>
                  <a:cubicBezTo>
                    <a:pt x="82" y="17"/>
                    <a:pt x="72" y="22"/>
                    <a:pt x="74" y="30"/>
                  </a:cubicBezTo>
                  <a:cubicBezTo>
                    <a:pt x="75" y="38"/>
                    <a:pt x="78" y="48"/>
                    <a:pt x="83" y="45"/>
                  </a:cubicBezTo>
                  <a:close/>
                </a:path>
              </a:pathLst>
            </a:custGeom>
            <a:solidFill>
              <a:schemeClr val="tx1">
                <a:alpha val="3137"/>
              </a:schemeClr>
            </a:solidFill>
            <a:ln w="9525">
              <a:noFill/>
              <a:rou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22" name="Freeform 124"/>
            <p:cNvSpPr>
              <a:spLocks noEditPoints="1" noChangeArrowheads="1"/>
            </p:cNvSpPr>
            <p:nvPr/>
          </p:nvSpPr>
          <p:spPr bwMode="auto">
            <a:xfrm rot="2436245" flipH="1" flipV="1">
              <a:off x="10865874" y="6510567"/>
              <a:ext cx="349593" cy="449070"/>
            </a:xfrm>
            <a:custGeom>
              <a:avLst/>
              <a:gdLst/>
              <a:ahLst/>
              <a:cxnLst>
                <a:cxn ang="0">
                  <a:pos x="12" y="200"/>
                </a:cxn>
                <a:cxn ang="0">
                  <a:pos x="0" y="37"/>
                </a:cxn>
                <a:cxn ang="0">
                  <a:pos x="12" y="175"/>
                </a:cxn>
                <a:cxn ang="0">
                  <a:pos x="50" y="187"/>
                </a:cxn>
                <a:cxn ang="0">
                  <a:pos x="64" y="24"/>
                </a:cxn>
                <a:cxn ang="0">
                  <a:pos x="156" y="37"/>
                </a:cxn>
                <a:cxn ang="0">
                  <a:pos x="144" y="200"/>
                </a:cxn>
                <a:cxn ang="0">
                  <a:pos x="128" y="180"/>
                </a:cxn>
                <a:cxn ang="0">
                  <a:pos x="116" y="168"/>
                </a:cxn>
                <a:cxn ang="0">
                  <a:pos x="116" y="164"/>
                </a:cxn>
                <a:cxn ang="0">
                  <a:pos x="128" y="152"/>
                </a:cxn>
                <a:cxn ang="0">
                  <a:pos x="116" y="164"/>
                </a:cxn>
                <a:cxn ang="0">
                  <a:pos x="128" y="148"/>
                </a:cxn>
                <a:cxn ang="0">
                  <a:pos x="116" y="136"/>
                </a:cxn>
                <a:cxn ang="0">
                  <a:pos x="116" y="132"/>
                </a:cxn>
                <a:cxn ang="0">
                  <a:pos x="128" y="120"/>
                </a:cxn>
                <a:cxn ang="0">
                  <a:pos x="116" y="132"/>
                </a:cxn>
                <a:cxn ang="0">
                  <a:pos x="112" y="180"/>
                </a:cxn>
                <a:cxn ang="0">
                  <a:pos x="100" y="168"/>
                </a:cxn>
                <a:cxn ang="0">
                  <a:pos x="100" y="164"/>
                </a:cxn>
                <a:cxn ang="0">
                  <a:pos x="112" y="152"/>
                </a:cxn>
                <a:cxn ang="0">
                  <a:pos x="100" y="164"/>
                </a:cxn>
                <a:cxn ang="0">
                  <a:pos x="112" y="148"/>
                </a:cxn>
                <a:cxn ang="0">
                  <a:pos x="100" y="136"/>
                </a:cxn>
                <a:cxn ang="0">
                  <a:pos x="100" y="132"/>
                </a:cxn>
                <a:cxn ang="0">
                  <a:pos x="112" y="120"/>
                </a:cxn>
                <a:cxn ang="0">
                  <a:pos x="100" y="132"/>
                </a:cxn>
                <a:cxn ang="0">
                  <a:pos x="96" y="180"/>
                </a:cxn>
                <a:cxn ang="0">
                  <a:pos x="84" y="168"/>
                </a:cxn>
                <a:cxn ang="0">
                  <a:pos x="84" y="164"/>
                </a:cxn>
                <a:cxn ang="0">
                  <a:pos x="96" y="152"/>
                </a:cxn>
                <a:cxn ang="0">
                  <a:pos x="84" y="164"/>
                </a:cxn>
                <a:cxn ang="0">
                  <a:pos x="96" y="148"/>
                </a:cxn>
                <a:cxn ang="0">
                  <a:pos x="84" y="136"/>
                </a:cxn>
                <a:cxn ang="0">
                  <a:pos x="84" y="132"/>
                </a:cxn>
                <a:cxn ang="0">
                  <a:pos x="96" y="120"/>
                </a:cxn>
                <a:cxn ang="0">
                  <a:pos x="84" y="132"/>
                </a:cxn>
                <a:cxn ang="0">
                  <a:pos x="137" y="35"/>
                </a:cxn>
                <a:cxn ang="0">
                  <a:pos x="76" y="42"/>
                </a:cxn>
                <a:cxn ang="0">
                  <a:pos x="82" y="76"/>
                </a:cxn>
                <a:cxn ang="0">
                  <a:pos x="144" y="69"/>
                </a:cxn>
                <a:cxn ang="0">
                  <a:pos x="144" y="120"/>
                </a:cxn>
                <a:cxn ang="0">
                  <a:pos x="132" y="132"/>
                </a:cxn>
                <a:cxn ang="0">
                  <a:pos x="144" y="120"/>
                </a:cxn>
                <a:cxn ang="0">
                  <a:pos x="132" y="136"/>
                </a:cxn>
                <a:cxn ang="0">
                  <a:pos x="144" y="148"/>
                </a:cxn>
                <a:cxn ang="0">
                  <a:pos x="144" y="152"/>
                </a:cxn>
                <a:cxn ang="0">
                  <a:pos x="132" y="164"/>
                </a:cxn>
                <a:cxn ang="0">
                  <a:pos x="144" y="152"/>
                </a:cxn>
                <a:cxn ang="0">
                  <a:pos x="132" y="168"/>
                </a:cxn>
                <a:cxn ang="0">
                  <a:pos x="144" y="180"/>
                </a:cxn>
                <a:cxn ang="0">
                  <a:pos x="50" y="180"/>
                </a:cxn>
                <a:cxn ang="0">
                  <a:pos x="20" y="173"/>
                </a:cxn>
                <a:cxn ang="0">
                  <a:pos x="26" y="12"/>
                </a:cxn>
                <a:cxn ang="0">
                  <a:pos x="36" y="0"/>
                </a:cxn>
                <a:cxn ang="0">
                  <a:pos x="44" y="12"/>
                </a:cxn>
                <a:cxn ang="0">
                  <a:pos x="56" y="18"/>
                </a:cxn>
                <a:cxn ang="0">
                  <a:pos x="50" y="180"/>
                </a:cxn>
              </a:cxnLst>
              <a:rect l="0" t="0" r="r" b="b"/>
              <a:pathLst>
                <a:path w="156" h="200">
                  <a:moveTo>
                    <a:pt x="144" y="200"/>
                  </a:moveTo>
                  <a:cubicBezTo>
                    <a:pt x="12" y="200"/>
                    <a:pt x="12" y="200"/>
                    <a:pt x="12" y="200"/>
                  </a:cubicBezTo>
                  <a:cubicBezTo>
                    <a:pt x="5" y="200"/>
                    <a:pt x="0" y="194"/>
                    <a:pt x="0" y="187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30"/>
                    <a:pt x="5" y="25"/>
                    <a:pt x="12" y="25"/>
                  </a:cubicBezTo>
                  <a:cubicBezTo>
                    <a:pt x="12" y="175"/>
                    <a:pt x="12" y="175"/>
                    <a:pt x="12" y="175"/>
                  </a:cubicBezTo>
                  <a:cubicBezTo>
                    <a:pt x="12" y="182"/>
                    <a:pt x="18" y="187"/>
                    <a:pt x="25" y="187"/>
                  </a:cubicBezTo>
                  <a:cubicBezTo>
                    <a:pt x="50" y="187"/>
                    <a:pt x="50" y="187"/>
                    <a:pt x="50" y="187"/>
                  </a:cubicBezTo>
                  <a:cubicBezTo>
                    <a:pt x="57" y="187"/>
                    <a:pt x="64" y="182"/>
                    <a:pt x="64" y="175"/>
                  </a:cubicBezTo>
                  <a:cubicBezTo>
                    <a:pt x="64" y="24"/>
                    <a:pt x="64" y="24"/>
                    <a:pt x="64" y="24"/>
                  </a:cubicBezTo>
                  <a:cubicBezTo>
                    <a:pt x="144" y="24"/>
                    <a:pt x="144" y="24"/>
                    <a:pt x="144" y="24"/>
                  </a:cubicBezTo>
                  <a:cubicBezTo>
                    <a:pt x="151" y="24"/>
                    <a:pt x="156" y="30"/>
                    <a:pt x="156" y="37"/>
                  </a:cubicBezTo>
                  <a:cubicBezTo>
                    <a:pt x="156" y="187"/>
                    <a:pt x="156" y="187"/>
                    <a:pt x="156" y="187"/>
                  </a:cubicBezTo>
                  <a:cubicBezTo>
                    <a:pt x="156" y="194"/>
                    <a:pt x="151" y="200"/>
                    <a:pt x="144" y="200"/>
                  </a:cubicBezTo>
                  <a:close/>
                  <a:moveTo>
                    <a:pt x="116" y="180"/>
                  </a:moveTo>
                  <a:cubicBezTo>
                    <a:pt x="128" y="180"/>
                    <a:pt x="128" y="180"/>
                    <a:pt x="128" y="180"/>
                  </a:cubicBezTo>
                  <a:cubicBezTo>
                    <a:pt x="128" y="168"/>
                    <a:pt x="128" y="168"/>
                    <a:pt x="128" y="168"/>
                  </a:cubicBezTo>
                  <a:cubicBezTo>
                    <a:pt x="116" y="168"/>
                    <a:pt x="116" y="168"/>
                    <a:pt x="116" y="168"/>
                  </a:cubicBezTo>
                  <a:lnTo>
                    <a:pt x="116" y="180"/>
                  </a:lnTo>
                  <a:close/>
                  <a:moveTo>
                    <a:pt x="116" y="164"/>
                  </a:moveTo>
                  <a:cubicBezTo>
                    <a:pt x="128" y="164"/>
                    <a:pt x="128" y="164"/>
                    <a:pt x="128" y="164"/>
                  </a:cubicBezTo>
                  <a:cubicBezTo>
                    <a:pt x="128" y="152"/>
                    <a:pt x="128" y="152"/>
                    <a:pt x="128" y="152"/>
                  </a:cubicBezTo>
                  <a:cubicBezTo>
                    <a:pt x="116" y="152"/>
                    <a:pt x="116" y="152"/>
                    <a:pt x="116" y="152"/>
                  </a:cubicBezTo>
                  <a:lnTo>
                    <a:pt x="116" y="164"/>
                  </a:lnTo>
                  <a:close/>
                  <a:moveTo>
                    <a:pt x="116" y="148"/>
                  </a:moveTo>
                  <a:cubicBezTo>
                    <a:pt x="128" y="148"/>
                    <a:pt x="128" y="148"/>
                    <a:pt x="128" y="148"/>
                  </a:cubicBezTo>
                  <a:cubicBezTo>
                    <a:pt x="128" y="136"/>
                    <a:pt x="128" y="136"/>
                    <a:pt x="128" y="136"/>
                  </a:cubicBezTo>
                  <a:cubicBezTo>
                    <a:pt x="116" y="136"/>
                    <a:pt x="116" y="136"/>
                    <a:pt x="116" y="136"/>
                  </a:cubicBezTo>
                  <a:lnTo>
                    <a:pt x="116" y="148"/>
                  </a:lnTo>
                  <a:close/>
                  <a:moveTo>
                    <a:pt x="116" y="132"/>
                  </a:moveTo>
                  <a:cubicBezTo>
                    <a:pt x="128" y="132"/>
                    <a:pt x="128" y="132"/>
                    <a:pt x="128" y="132"/>
                  </a:cubicBezTo>
                  <a:cubicBezTo>
                    <a:pt x="128" y="120"/>
                    <a:pt x="128" y="120"/>
                    <a:pt x="128" y="120"/>
                  </a:cubicBezTo>
                  <a:cubicBezTo>
                    <a:pt x="116" y="120"/>
                    <a:pt x="116" y="120"/>
                    <a:pt x="116" y="120"/>
                  </a:cubicBezTo>
                  <a:lnTo>
                    <a:pt x="116" y="132"/>
                  </a:lnTo>
                  <a:close/>
                  <a:moveTo>
                    <a:pt x="100" y="180"/>
                  </a:moveTo>
                  <a:cubicBezTo>
                    <a:pt x="112" y="180"/>
                    <a:pt x="112" y="180"/>
                    <a:pt x="112" y="180"/>
                  </a:cubicBezTo>
                  <a:cubicBezTo>
                    <a:pt x="112" y="168"/>
                    <a:pt x="112" y="168"/>
                    <a:pt x="112" y="168"/>
                  </a:cubicBezTo>
                  <a:cubicBezTo>
                    <a:pt x="100" y="168"/>
                    <a:pt x="100" y="168"/>
                    <a:pt x="100" y="168"/>
                  </a:cubicBezTo>
                  <a:lnTo>
                    <a:pt x="100" y="180"/>
                  </a:lnTo>
                  <a:close/>
                  <a:moveTo>
                    <a:pt x="100" y="164"/>
                  </a:moveTo>
                  <a:cubicBezTo>
                    <a:pt x="112" y="164"/>
                    <a:pt x="112" y="164"/>
                    <a:pt x="112" y="164"/>
                  </a:cubicBezTo>
                  <a:cubicBezTo>
                    <a:pt x="112" y="152"/>
                    <a:pt x="112" y="152"/>
                    <a:pt x="112" y="152"/>
                  </a:cubicBezTo>
                  <a:cubicBezTo>
                    <a:pt x="100" y="152"/>
                    <a:pt x="100" y="152"/>
                    <a:pt x="100" y="152"/>
                  </a:cubicBezTo>
                  <a:lnTo>
                    <a:pt x="100" y="164"/>
                  </a:lnTo>
                  <a:close/>
                  <a:moveTo>
                    <a:pt x="100" y="148"/>
                  </a:moveTo>
                  <a:cubicBezTo>
                    <a:pt x="112" y="148"/>
                    <a:pt x="112" y="148"/>
                    <a:pt x="112" y="148"/>
                  </a:cubicBezTo>
                  <a:cubicBezTo>
                    <a:pt x="112" y="136"/>
                    <a:pt x="112" y="136"/>
                    <a:pt x="112" y="136"/>
                  </a:cubicBezTo>
                  <a:cubicBezTo>
                    <a:pt x="100" y="136"/>
                    <a:pt x="100" y="136"/>
                    <a:pt x="100" y="136"/>
                  </a:cubicBezTo>
                  <a:lnTo>
                    <a:pt x="100" y="148"/>
                  </a:lnTo>
                  <a:close/>
                  <a:moveTo>
                    <a:pt x="100" y="132"/>
                  </a:moveTo>
                  <a:cubicBezTo>
                    <a:pt x="112" y="132"/>
                    <a:pt x="112" y="132"/>
                    <a:pt x="112" y="132"/>
                  </a:cubicBezTo>
                  <a:cubicBezTo>
                    <a:pt x="112" y="120"/>
                    <a:pt x="112" y="120"/>
                    <a:pt x="112" y="120"/>
                  </a:cubicBezTo>
                  <a:cubicBezTo>
                    <a:pt x="100" y="120"/>
                    <a:pt x="100" y="120"/>
                    <a:pt x="100" y="120"/>
                  </a:cubicBezTo>
                  <a:lnTo>
                    <a:pt x="100" y="132"/>
                  </a:lnTo>
                  <a:close/>
                  <a:moveTo>
                    <a:pt x="84" y="180"/>
                  </a:moveTo>
                  <a:cubicBezTo>
                    <a:pt x="96" y="180"/>
                    <a:pt x="96" y="180"/>
                    <a:pt x="96" y="180"/>
                  </a:cubicBezTo>
                  <a:cubicBezTo>
                    <a:pt x="96" y="168"/>
                    <a:pt x="96" y="168"/>
                    <a:pt x="96" y="168"/>
                  </a:cubicBezTo>
                  <a:cubicBezTo>
                    <a:pt x="84" y="168"/>
                    <a:pt x="84" y="168"/>
                    <a:pt x="84" y="168"/>
                  </a:cubicBezTo>
                  <a:lnTo>
                    <a:pt x="84" y="180"/>
                  </a:lnTo>
                  <a:close/>
                  <a:moveTo>
                    <a:pt x="84" y="164"/>
                  </a:moveTo>
                  <a:cubicBezTo>
                    <a:pt x="96" y="164"/>
                    <a:pt x="96" y="164"/>
                    <a:pt x="96" y="164"/>
                  </a:cubicBezTo>
                  <a:cubicBezTo>
                    <a:pt x="96" y="152"/>
                    <a:pt x="96" y="152"/>
                    <a:pt x="96" y="152"/>
                  </a:cubicBezTo>
                  <a:cubicBezTo>
                    <a:pt x="84" y="152"/>
                    <a:pt x="84" y="152"/>
                    <a:pt x="84" y="152"/>
                  </a:cubicBezTo>
                  <a:lnTo>
                    <a:pt x="84" y="164"/>
                  </a:lnTo>
                  <a:close/>
                  <a:moveTo>
                    <a:pt x="84" y="148"/>
                  </a:moveTo>
                  <a:cubicBezTo>
                    <a:pt x="96" y="148"/>
                    <a:pt x="96" y="148"/>
                    <a:pt x="96" y="148"/>
                  </a:cubicBezTo>
                  <a:cubicBezTo>
                    <a:pt x="96" y="136"/>
                    <a:pt x="96" y="136"/>
                    <a:pt x="96" y="136"/>
                  </a:cubicBezTo>
                  <a:cubicBezTo>
                    <a:pt x="84" y="136"/>
                    <a:pt x="84" y="136"/>
                    <a:pt x="84" y="136"/>
                  </a:cubicBezTo>
                  <a:lnTo>
                    <a:pt x="84" y="148"/>
                  </a:lnTo>
                  <a:close/>
                  <a:moveTo>
                    <a:pt x="84" y="132"/>
                  </a:moveTo>
                  <a:cubicBezTo>
                    <a:pt x="96" y="132"/>
                    <a:pt x="96" y="132"/>
                    <a:pt x="96" y="132"/>
                  </a:cubicBezTo>
                  <a:cubicBezTo>
                    <a:pt x="96" y="120"/>
                    <a:pt x="96" y="120"/>
                    <a:pt x="96" y="120"/>
                  </a:cubicBezTo>
                  <a:cubicBezTo>
                    <a:pt x="84" y="120"/>
                    <a:pt x="84" y="120"/>
                    <a:pt x="84" y="120"/>
                  </a:cubicBezTo>
                  <a:lnTo>
                    <a:pt x="84" y="132"/>
                  </a:lnTo>
                  <a:close/>
                  <a:moveTo>
                    <a:pt x="144" y="42"/>
                  </a:moveTo>
                  <a:cubicBezTo>
                    <a:pt x="144" y="38"/>
                    <a:pt x="141" y="35"/>
                    <a:pt x="137" y="35"/>
                  </a:cubicBezTo>
                  <a:cubicBezTo>
                    <a:pt x="82" y="35"/>
                    <a:pt x="82" y="35"/>
                    <a:pt x="82" y="35"/>
                  </a:cubicBezTo>
                  <a:cubicBezTo>
                    <a:pt x="78" y="35"/>
                    <a:pt x="76" y="38"/>
                    <a:pt x="76" y="42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73"/>
                    <a:pt x="78" y="76"/>
                    <a:pt x="82" y="76"/>
                  </a:cubicBezTo>
                  <a:cubicBezTo>
                    <a:pt x="137" y="76"/>
                    <a:pt x="137" y="76"/>
                    <a:pt x="137" y="76"/>
                  </a:cubicBezTo>
                  <a:cubicBezTo>
                    <a:pt x="141" y="76"/>
                    <a:pt x="144" y="73"/>
                    <a:pt x="144" y="69"/>
                  </a:cubicBezTo>
                  <a:lnTo>
                    <a:pt x="144" y="42"/>
                  </a:lnTo>
                  <a:close/>
                  <a:moveTo>
                    <a:pt x="144" y="120"/>
                  </a:moveTo>
                  <a:cubicBezTo>
                    <a:pt x="132" y="120"/>
                    <a:pt x="132" y="120"/>
                    <a:pt x="132" y="120"/>
                  </a:cubicBezTo>
                  <a:cubicBezTo>
                    <a:pt x="132" y="132"/>
                    <a:pt x="132" y="132"/>
                    <a:pt x="132" y="132"/>
                  </a:cubicBezTo>
                  <a:cubicBezTo>
                    <a:pt x="144" y="132"/>
                    <a:pt x="144" y="132"/>
                    <a:pt x="144" y="132"/>
                  </a:cubicBezTo>
                  <a:lnTo>
                    <a:pt x="144" y="120"/>
                  </a:lnTo>
                  <a:close/>
                  <a:moveTo>
                    <a:pt x="144" y="136"/>
                  </a:moveTo>
                  <a:cubicBezTo>
                    <a:pt x="132" y="136"/>
                    <a:pt x="132" y="136"/>
                    <a:pt x="132" y="136"/>
                  </a:cubicBezTo>
                  <a:cubicBezTo>
                    <a:pt x="132" y="148"/>
                    <a:pt x="132" y="148"/>
                    <a:pt x="132" y="148"/>
                  </a:cubicBezTo>
                  <a:cubicBezTo>
                    <a:pt x="144" y="148"/>
                    <a:pt x="144" y="148"/>
                    <a:pt x="144" y="148"/>
                  </a:cubicBezTo>
                  <a:lnTo>
                    <a:pt x="144" y="136"/>
                  </a:lnTo>
                  <a:close/>
                  <a:moveTo>
                    <a:pt x="144" y="152"/>
                  </a:moveTo>
                  <a:cubicBezTo>
                    <a:pt x="132" y="152"/>
                    <a:pt x="132" y="152"/>
                    <a:pt x="132" y="152"/>
                  </a:cubicBezTo>
                  <a:cubicBezTo>
                    <a:pt x="132" y="164"/>
                    <a:pt x="132" y="164"/>
                    <a:pt x="132" y="164"/>
                  </a:cubicBezTo>
                  <a:cubicBezTo>
                    <a:pt x="144" y="164"/>
                    <a:pt x="144" y="164"/>
                    <a:pt x="144" y="164"/>
                  </a:cubicBezTo>
                  <a:lnTo>
                    <a:pt x="144" y="152"/>
                  </a:lnTo>
                  <a:close/>
                  <a:moveTo>
                    <a:pt x="144" y="168"/>
                  </a:moveTo>
                  <a:cubicBezTo>
                    <a:pt x="132" y="168"/>
                    <a:pt x="132" y="168"/>
                    <a:pt x="132" y="168"/>
                  </a:cubicBezTo>
                  <a:cubicBezTo>
                    <a:pt x="132" y="180"/>
                    <a:pt x="132" y="180"/>
                    <a:pt x="132" y="180"/>
                  </a:cubicBezTo>
                  <a:cubicBezTo>
                    <a:pt x="144" y="180"/>
                    <a:pt x="144" y="180"/>
                    <a:pt x="144" y="180"/>
                  </a:cubicBezTo>
                  <a:lnTo>
                    <a:pt x="144" y="168"/>
                  </a:lnTo>
                  <a:close/>
                  <a:moveTo>
                    <a:pt x="50" y="180"/>
                  </a:moveTo>
                  <a:cubicBezTo>
                    <a:pt x="26" y="180"/>
                    <a:pt x="26" y="180"/>
                    <a:pt x="26" y="180"/>
                  </a:cubicBezTo>
                  <a:cubicBezTo>
                    <a:pt x="22" y="180"/>
                    <a:pt x="20" y="177"/>
                    <a:pt x="20" y="173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20" y="15"/>
                    <a:pt x="22" y="12"/>
                    <a:pt x="26" y="12"/>
                  </a:cubicBezTo>
                  <a:cubicBezTo>
                    <a:pt x="36" y="12"/>
                    <a:pt x="36" y="12"/>
                    <a:pt x="36" y="12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50" y="12"/>
                    <a:pt x="50" y="12"/>
                    <a:pt x="50" y="12"/>
                  </a:cubicBezTo>
                  <a:cubicBezTo>
                    <a:pt x="53" y="12"/>
                    <a:pt x="56" y="15"/>
                    <a:pt x="56" y="18"/>
                  </a:cubicBezTo>
                  <a:cubicBezTo>
                    <a:pt x="56" y="173"/>
                    <a:pt x="56" y="173"/>
                    <a:pt x="56" y="173"/>
                  </a:cubicBezTo>
                  <a:cubicBezTo>
                    <a:pt x="56" y="177"/>
                    <a:pt x="53" y="180"/>
                    <a:pt x="50" y="180"/>
                  </a:cubicBezTo>
                  <a:close/>
                </a:path>
              </a:pathLst>
            </a:custGeom>
            <a:solidFill>
              <a:schemeClr val="tx1">
                <a:alpha val="3137"/>
              </a:schemeClr>
            </a:solidFill>
            <a:ln w="9525">
              <a:noFill/>
              <a:rou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grpSp>
          <p:nvGrpSpPr>
            <p:cNvPr id="124" name="Group 4"/>
            <p:cNvGrpSpPr>
              <a:grpSpLocks noChangeAspect="1"/>
            </p:cNvGrpSpPr>
            <p:nvPr/>
          </p:nvGrpSpPr>
          <p:grpSpPr bwMode="auto">
            <a:xfrm rot="20193509" flipH="1" flipV="1">
              <a:off x="12026262" y="3958371"/>
              <a:ext cx="542757" cy="1014719"/>
              <a:chOff x="2490" y="1429"/>
              <a:chExt cx="782" cy="1462"/>
            </a:xfrm>
            <a:solidFill>
              <a:schemeClr val="tx1">
                <a:alpha val="3000"/>
              </a:schemeClr>
            </a:solidFill>
          </p:grpSpPr>
          <p:sp>
            <p:nvSpPr>
              <p:cNvPr id="59" name="Freeform 5"/>
              <p:cNvSpPr/>
              <p:nvPr/>
            </p:nvSpPr>
            <p:spPr bwMode="auto">
              <a:xfrm>
                <a:off x="2652" y="1429"/>
                <a:ext cx="453" cy="646"/>
              </a:xfrm>
              <a:custGeom>
                <a:avLst/>
                <a:gdLst>
                  <a:gd name="T0" fmla="*/ 176 w 190"/>
                  <a:gd name="T1" fmla="*/ 101 h 272"/>
                  <a:gd name="T2" fmla="*/ 178 w 190"/>
                  <a:gd name="T3" fmla="*/ 82 h 272"/>
                  <a:gd name="T4" fmla="*/ 96 w 190"/>
                  <a:gd name="T5" fmla="*/ 0 h 272"/>
                  <a:gd name="T6" fmla="*/ 14 w 190"/>
                  <a:gd name="T7" fmla="*/ 82 h 272"/>
                  <a:gd name="T8" fmla="*/ 17 w 190"/>
                  <a:gd name="T9" fmla="*/ 103 h 272"/>
                  <a:gd name="T10" fmla="*/ 0 w 190"/>
                  <a:gd name="T11" fmla="*/ 272 h 272"/>
                  <a:gd name="T12" fmla="*/ 190 w 190"/>
                  <a:gd name="T13" fmla="*/ 272 h 272"/>
                  <a:gd name="T14" fmla="*/ 176 w 190"/>
                  <a:gd name="T15" fmla="*/ 101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0" h="272">
                    <a:moveTo>
                      <a:pt x="176" y="101"/>
                    </a:moveTo>
                    <a:cubicBezTo>
                      <a:pt x="177" y="95"/>
                      <a:pt x="178" y="89"/>
                      <a:pt x="178" y="82"/>
                    </a:cubicBezTo>
                    <a:cubicBezTo>
                      <a:pt x="178" y="37"/>
                      <a:pt x="141" y="0"/>
                      <a:pt x="96" y="0"/>
                    </a:cubicBezTo>
                    <a:cubicBezTo>
                      <a:pt x="51" y="0"/>
                      <a:pt x="14" y="37"/>
                      <a:pt x="14" y="82"/>
                    </a:cubicBezTo>
                    <a:cubicBezTo>
                      <a:pt x="14" y="89"/>
                      <a:pt x="15" y="96"/>
                      <a:pt x="17" y="103"/>
                    </a:cubicBezTo>
                    <a:cubicBezTo>
                      <a:pt x="18" y="135"/>
                      <a:pt x="66" y="224"/>
                      <a:pt x="0" y="272"/>
                    </a:cubicBezTo>
                    <a:cubicBezTo>
                      <a:pt x="190" y="272"/>
                      <a:pt x="190" y="272"/>
                      <a:pt x="190" y="272"/>
                    </a:cubicBezTo>
                    <a:cubicBezTo>
                      <a:pt x="118" y="227"/>
                      <a:pt x="174" y="133"/>
                      <a:pt x="176" y="10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endParaRPr>
              </a:p>
            </p:txBody>
          </p:sp>
          <p:sp>
            <p:nvSpPr>
              <p:cNvPr id="60" name="Freeform 6"/>
              <p:cNvSpPr>
                <a:spLocks noEditPoints="1"/>
              </p:cNvSpPr>
              <p:nvPr/>
            </p:nvSpPr>
            <p:spPr bwMode="auto">
              <a:xfrm>
                <a:off x="2490" y="2075"/>
                <a:ext cx="782" cy="816"/>
              </a:xfrm>
              <a:custGeom>
                <a:avLst/>
                <a:gdLst>
                  <a:gd name="T0" fmla="*/ 246 w 328"/>
                  <a:gd name="T1" fmla="*/ 38 h 344"/>
                  <a:gd name="T2" fmla="*/ 301 w 328"/>
                  <a:gd name="T3" fmla="*/ 38 h 344"/>
                  <a:gd name="T4" fmla="*/ 320 w 328"/>
                  <a:gd name="T5" fmla="*/ 19 h 344"/>
                  <a:gd name="T6" fmla="*/ 301 w 328"/>
                  <a:gd name="T7" fmla="*/ 0 h 344"/>
                  <a:gd name="T8" fmla="*/ 258 w 328"/>
                  <a:gd name="T9" fmla="*/ 0 h 344"/>
                  <a:gd name="T10" fmla="*/ 68 w 328"/>
                  <a:gd name="T11" fmla="*/ 0 h 344"/>
                  <a:gd name="T12" fmla="*/ 23 w 328"/>
                  <a:gd name="T13" fmla="*/ 0 h 344"/>
                  <a:gd name="T14" fmla="*/ 4 w 328"/>
                  <a:gd name="T15" fmla="*/ 19 h 344"/>
                  <a:gd name="T16" fmla="*/ 23 w 328"/>
                  <a:gd name="T17" fmla="*/ 38 h 344"/>
                  <a:gd name="T18" fmla="*/ 82 w 328"/>
                  <a:gd name="T19" fmla="*/ 38 h 344"/>
                  <a:gd name="T20" fmla="*/ 0 w 328"/>
                  <a:gd name="T21" fmla="*/ 180 h 344"/>
                  <a:gd name="T22" fmla="*/ 164 w 328"/>
                  <a:gd name="T23" fmla="*/ 344 h 344"/>
                  <a:gd name="T24" fmla="*/ 328 w 328"/>
                  <a:gd name="T25" fmla="*/ 180 h 344"/>
                  <a:gd name="T26" fmla="*/ 246 w 328"/>
                  <a:gd name="T27" fmla="*/ 38 h 344"/>
                  <a:gd name="T28" fmla="*/ 164 w 328"/>
                  <a:gd name="T29" fmla="*/ 305 h 344"/>
                  <a:gd name="T30" fmla="*/ 39 w 328"/>
                  <a:gd name="T31" fmla="*/ 180 h 344"/>
                  <a:gd name="T32" fmla="*/ 164 w 328"/>
                  <a:gd name="T33" fmla="*/ 55 h 344"/>
                  <a:gd name="T34" fmla="*/ 289 w 328"/>
                  <a:gd name="T35" fmla="*/ 180 h 344"/>
                  <a:gd name="T36" fmla="*/ 164 w 328"/>
                  <a:gd name="T37" fmla="*/ 305 h 3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28" h="344">
                    <a:moveTo>
                      <a:pt x="246" y="38"/>
                    </a:moveTo>
                    <a:cubicBezTo>
                      <a:pt x="301" y="38"/>
                      <a:pt x="301" y="38"/>
                      <a:pt x="301" y="38"/>
                    </a:cubicBezTo>
                    <a:cubicBezTo>
                      <a:pt x="312" y="38"/>
                      <a:pt x="320" y="29"/>
                      <a:pt x="320" y="19"/>
                    </a:cubicBezTo>
                    <a:cubicBezTo>
                      <a:pt x="320" y="9"/>
                      <a:pt x="312" y="0"/>
                      <a:pt x="301" y="0"/>
                    </a:cubicBezTo>
                    <a:cubicBezTo>
                      <a:pt x="258" y="0"/>
                      <a:pt x="258" y="0"/>
                      <a:pt x="25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13" y="0"/>
                      <a:pt x="4" y="9"/>
                      <a:pt x="4" y="19"/>
                    </a:cubicBezTo>
                    <a:cubicBezTo>
                      <a:pt x="4" y="29"/>
                      <a:pt x="13" y="38"/>
                      <a:pt x="23" y="38"/>
                    </a:cubicBezTo>
                    <a:cubicBezTo>
                      <a:pt x="82" y="38"/>
                      <a:pt x="82" y="38"/>
                      <a:pt x="82" y="38"/>
                    </a:cubicBezTo>
                    <a:cubicBezTo>
                      <a:pt x="33" y="66"/>
                      <a:pt x="0" y="119"/>
                      <a:pt x="0" y="180"/>
                    </a:cubicBezTo>
                    <a:cubicBezTo>
                      <a:pt x="0" y="271"/>
                      <a:pt x="74" y="344"/>
                      <a:pt x="164" y="344"/>
                    </a:cubicBezTo>
                    <a:cubicBezTo>
                      <a:pt x="255" y="344"/>
                      <a:pt x="328" y="271"/>
                      <a:pt x="328" y="180"/>
                    </a:cubicBezTo>
                    <a:cubicBezTo>
                      <a:pt x="328" y="119"/>
                      <a:pt x="295" y="66"/>
                      <a:pt x="246" y="38"/>
                    </a:cubicBezTo>
                    <a:close/>
                    <a:moveTo>
                      <a:pt x="164" y="305"/>
                    </a:moveTo>
                    <a:cubicBezTo>
                      <a:pt x="95" y="305"/>
                      <a:pt x="39" y="249"/>
                      <a:pt x="39" y="180"/>
                    </a:cubicBezTo>
                    <a:cubicBezTo>
                      <a:pt x="39" y="111"/>
                      <a:pt x="95" y="55"/>
                      <a:pt x="164" y="55"/>
                    </a:cubicBezTo>
                    <a:cubicBezTo>
                      <a:pt x="233" y="55"/>
                      <a:pt x="289" y="111"/>
                      <a:pt x="289" y="180"/>
                    </a:cubicBezTo>
                    <a:cubicBezTo>
                      <a:pt x="289" y="249"/>
                      <a:pt x="233" y="305"/>
                      <a:pt x="164" y="30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endParaRPr>
              </a:p>
            </p:txBody>
          </p:sp>
        </p:grpSp>
        <p:grpSp>
          <p:nvGrpSpPr>
            <p:cNvPr id="125" name="组合 17"/>
            <p:cNvGrpSpPr/>
            <p:nvPr/>
          </p:nvGrpSpPr>
          <p:grpSpPr>
            <a:xfrm rot="670385" flipH="1" flipV="1">
              <a:off x="11549077" y="6101425"/>
              <a:ext cx="282094" cy="805574"/>
              <a:chOff x="9469657" y="2159643"/>
              <a:chExt cx="752475" cy="2148836"/>
            </a:xfrm>
            <a:solidFill>
              <a:schemeClr val="tx1">
                <a:alpha val="3000"/>
              </a:schemeClr>
            </a:solidFill>
          </p:grpSpPr>
          <p:sp>
            <p:nvSpPr>
              <p:cNvPr id="56" name="Freeform 11"/>
              <p:cNvSpPr/>
              <p:nvPr/>
            </p:nvSpPr>
            <p:spPr bwMode="auto">
              <a:xfrm>
                <a:off x="9469657" y="2954341"/>
                <a:ext cx="752475" cy="1354138"/>
              </a:xfrm>
              <a:custGeom>
                <a:avLst/>
                <a:gdLst>
                  <a:gd name="T0" fmla="*/ 166 w 198"/>
                  <a:gd name="T1" fmla="*/ 0 h 359"/>
                  <a:gd name="T2" fmla="*/ 31 w 198"/>
                  <a:gd name="T3" fmla="*/ 0 h 359"/>
                  <a:gd name="T4" fmla="*/ 0 w 198"/>
                  <a:gd name="T5" fmla="*/ 31 h 359"/>
                  <a:gd name="T6" fmla="*/ 0 w 198"/>
                  <a:gd name="T7" fmla="*/ 31 h 359"/>
                  <a:gd name="T8" fmla="*/ 0 w 198"/>
                  <a:gd name="T9" fmla="*/ 32 h 359"/>
                  <a:gd name="T10" fmla="*/ 0 w 198"/>
                  <a:gd name="T11" fmla="*/ 323 h 359"/>
                  <a:gd name="T12" fmla="*/ 1 w 198"/>
                  <a:gd name="T13" fmla="*/ 323 h 359"/>
                  <a:gd name="T14" fmla="*/ 0 w 198"/>
                  <a:gd name="T15" fmla="*/ 327 h 359"/>
                  <a:gd name="T16" fmla="*/ 0 w 198"/>
                  <a:gd name="T17" fmla="*/ 328 h 359"/>
                  <a:gd name="T18" fmla="*/ 31 w 198"/>
                  <a:gd name="T19" fmla="*/ 359 h 359"/>
                  <a:gd name="T20" fmla="*/ 167 w 198"/>
                  <a:gd name="T21" fmla="*/ 359 h 359"/>
                  <a:gd name="T22" fmla="*/ 198 w 198"/>
                  <a:gd name="T23" fmla="*/ 328 h 359"/>
                  <a:gd name="T24" fmla="*/ 198 w 198"/>
                  <a:gd name="T25" fmla="*/ 327 h 359"/>
                  <a:gd name="T26" fmla="*/ 198 w 198"/>
                  <a:gd name="T27" fmla="*/ 323 h 359"/>
                  <a:gd name="T28" fmla="*/ 198 w 198"/>
                  <a:gd name="T29" fmla="*/ 323 h 359"/>
                  <a:gd name="T30" fmla="*/ 197 w 198"/>
                  <a:gd name="T31" fmla="*/ 32 h 359"/>
                  <a:gd name="T32" fmla="*/ 197 w 198"/>
                  <a:gd name="T33" fmla="*/ 31 h 359"/>
                  <a:gd name="T34" fmla="*/ 197 w 198"/>
                  <a:gd name="T35" fmla="*/ 30 h 359"/>
                  <a:gd name="T36" fmla="*/ 166 w 198"/>
                  <a:gd name="T37" fmla="*/ 0 h 3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98" h="359">
                    <a:moveTo>
                      <a:pt x="166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14" y="0"/>
                      <a:pt x="0" y="14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3"/>
                      <a:pt x="0" y="323"/>
                      <a:pt x="0" y="323"/>
                    </a:cubicBezTo>
                    <a:cubicBezTo>
                      <a:pt x="1" y="323"/>
                      <a:pt x="1" y="323"/>
                      <a:pt x="1" y="323"/>
                    </a:cubicBezTo>
                    <a:cubicBezTo>
                      <a:pt x="0" y="324"/>
                      <a:pt x="0" y="326"/>
                      <a:pt x="0" y="327"/>
                    </a:cubicBezTo>
                    <a:cubicBezTo>
                      <a:pt x="0" y="328"/>
                      <a:pt x="0" y="328"/>
                      <a:pt x="0" y="328"/>
                    </a:cubicBezTo>
                    <a:cubicBezTo>
                      <a:pt x="0" y="345"/>
                      <a:pt x="14" y="359"/>
                      <a:pt x="31" y="359"/>
                    </a:cubicBezTo>
                    <a:cubicBezTo>
                      <a:pt x="167" y="359"/>
                      <a:pt x="167" y="359"/>
                      <a:pt x="167" y="359"/>
                    </a:cubicBezTo>
                    <a:cubicBezTo>
                      <a:pt x="184" y="359"/>
                      <a:pt x="198" y="345"/>
                      <a:pt x="198" y="328"/>
                    </a:cubicBezTo>
                    <a:cubicBezTo>
                      <a:pt x="198" y="327"/>
                      <a:pt x="198" y="327"/>
                      <a:pt x="198" y="327"/>
                    </a:cubicBezTo>
                    <a:cubicBezTo>
                      <a:pt x="198" y="325"/>
                      <a:pt x="198" y="324"/>
                      <a:pt x="198" y="323"/>
                    </a:cubicBezTo>
                    <a:cubicBezTo>
                      <a:pt x="198" y="323"/>
                      <a:pt x="198" y="323"/>
                      <a:pt x="198" y="323"/>
                    </a:cubicBezTo>
                    <a:cubicBezTo>
                      <a:pt x="197" y="32"/>
                      <a:pt x="197" y="32"/>
                      <a:pt x="197" y="32"/>
                    </a:cubicBezTo>
                    <a:cubicBezTo>
                      <a:pt x="197" y="31"/>
                      <a:pt x="197" y="31"/>
                      <a:pt x="197" y="31"/>
                    </a:cubicBezTo>
                    <a:cubicBezTo>
                      <a:pt x="197" y="30"/>
                      <a:pt x="197" y="30"/>
                      <a:pt x="197" y="30"/>
                    </a:cubicBezTo>
                    <a:cubicBezTo>
                      <a:pt x="197" y="13"/>
                      <a:pt x="183" y="0"/>
                      <a:pt x="166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endParaRPr>
              </a:p>
            </p:txBody>
          </p:sp>
          <p:sp>
            <p:nvSpPr>
              <p:cNvPr id="57" name="Freeform 14"/>
              <p:cNvSpPr/>
              <p:nvPr/>
            </p:nvSpPr>
            <p:spPr bwMode="auto">
              <a:xfrm>
                <a:off x="9502998" y="2710495"/>
                <a:ext cx="681038" cy="217488"/>
              </a:xfrm>
              <a:custGeom>
                <a:avLst/>
                <a:gdLst>
                  <a:gd name="T0" fmla="*/ 179 w 179"/>
                  <a:gd name="T1" fmla="*/ 30 h 58"/>
                  <a:gd name="T2" fmla="*/ 151 w 179"/>
                  <a:gd name="T3" fmla="*/ 58 h 58"/>
                  <a:gd name="T4" fmla="*/ 28 w 179"/>
                  <a:gd name="T5" fmla="*/ 58 h 58"/>
                  <a:gd name="T6" fmla="*/ 0 w 179"/>
                  <a:gd name="T7" fmla="*/ 30 h 58"/>
                  <a:gd name="T8" fmla="*/ 0 w 179"/>
                  <a:gd name="T9" fmla="*/ 28 h 58"/>
                  <a:gd name="T10" fmla="*/ 28 w 179"/>
                  <a:gd name="T11" fmla="*/ 0 h 58"/>
                  <a:gd name="T12" fmla="*/ 151 w 179"/>
                  <a:gd name="T13" fmla="*/ 0 h 58"/>
                  <a:gd name="T14" fmla="*/ 179 w 179"/>
                  <a:gd name="T15" fmla="*/ 28 h 58"/>
                  <a:gd name="T16" fmla="*/ 179 w 179"/>
                  <a:gd name="T17" fmla="*/ 3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9" h="58">
                    <a:moveTo>
                      <a:pt x="179" y="30"/>
                    </a:moveTo>
                    <a:cubicBezTo>
                      <a:pt x="179" y="46"/>
                      <a:pt x="167" y="58"/>
                      <a:pt x="151" y="58"/>
                    </a:cubicBezTo>
                    <a:cubicBezTo>
                      <a:pt x="28" y="58"/>
                      <a:pt x="28" y="58"/>
                      <a:pt x="28" y="58"/>
                    </a:cubicBezTo>
                    <a:cubicBezTo>
                      <a:pt x="12" y="58"/>
                      <a:pt x="0" y="46"/>
                      <a:pt x="0" y="30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13"/>
                      <a:pt x="12" y="0"/>
                      <a:pt x="28" y="0"/>
                    </a:cubicBezTo>
                    <a:cubicBezTo>
                      <a:pt x="151" y="0"/>
                      <a:pt x="151" y="0"/>
                      <a:pt x="151" y="0"/>
                    </a:cubicBezTo>
                    <a:cubicBezTo>
                      <a:pt x="167" y="0"/>
                      <a:pt x="179" y="12"/>
                      <a:pt x="179" y="28"/>
                    </a:cubicBezTo>
                    <a:lnTo>
                      <a:pt x="179" y="3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endParaRPr>
              </a:p>
            </p:txBody>
          </p:sp>
          <p:sp>
            <p:nvSpPr>
              <p:cNvPr id="58" name="任意多边形 57"/>
              <p:cNvSpPr/>
              <p:nvPr/>
            </p:nvSpPr>
            <p:spPr>
              <a:xfrm>
                <a:off x="9552204" y="2159643"/>
                <a:ext cx="563563" cy="517625"/>
              </a:xfrm>
              <a:custGeom>
                <a:avLst/>
                <a:gdLst>
                  <a:gd name="connsiteX0" fmla="*/ 289397 w 563563"/>
                  <a:gd name="connsiteY0" fmla="*/ 0 h 517625"/>
                  <a:gd name="connsiteX1" fmla="*/ 392209 w 563563"/>
                  <a:gd name="connsiteY1" fmla="*/ 101862 h 517625"/>
                  <a:gd name="connsiteX2" fmla="*/ 392209 w 563563"/>
                  <a:gd name="connsiteY2" fmla="*/ 252767 h 517625"/>
                  <a:gd name="connsiteX3" fmla="*/ 498829 w 563563"/>
                  <a:gd name="connsiteY3" fmla="*/ 328220 h 517625"/>
                  <a:gd name="connsiteX4" fmla="*/ 563563 w 563563"/>
                  <a:gd name="connsiteY4" fmla="*/ 422537 h 517625"/>
                  <a:gd name="connsiteX5" fmla="*/ 563563 w 563563"/>
                  <a:gd name="connsiteY5" fmla="*/ 500886 h 517625"/>
                  <a:gd name="connsiteX6" fmla="*/ 563563 w 563563"/>
                  <a:gd name="connsiteY6" fmla="*/ 517625 h 517625"/>
                  <a:gd name="connsiteX7" fmla="*/ 0 w 563563"/>
                  <a:gd name="connsiteY7" fmla="*/ 517625 h 517625"/>
                  <a:gd name="connsiteX8" fmla="*/ 0 w 563563"/>
                  <a:gd name="connsiteY8" fmla="*/ 513787 h 517625"/>
                  <a:gd name="connsiteX9" fmla="*/ 0 w 563563"/>
                  <a:gd name="connsiteY9" fmla="*/ 422537 h 517625"/>
                  <a:gd name="connsiteX10" fmla="*/ 64734 w 563563"/>
                  <a:gd name="connsiteY10" fmla="*/ 328220 h 517625"/>
                  <a:gd name="connsiteX11" fmla="*/ 186585 w 563563"/>
                  <a:gd name="connsiteY11" fmla="*/ 252767 h 517625"/>
                  <a:gd name="connsiteX12" fmla="*/ 186585 w 563563"/>
                  <a:gd name="connsiteY12" fmla="*/ 101862 h 517625"/>
                  <a:gd name="connsiteX13" fmla="*/ 289397 w 563563"/>
                  <a:gd name="connsiteY13" fmla="*/ 0 h 51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63563" h="517625">
                    <a:moveTo>
                      <a:pt x="289397" y="0"/>
                    </a:moveTo>
                    <a:cubicBezTo>
                      <a:pt x="346515" y="0"/>
                      <a:pt x="392209" y="45272"/>
                      <a:pt x="392209" y="101862"/>
                    </a:cubicBezTo>
                    <a:cubicBezTo>
                      <a:pt x="392209" y="101862"/>
                      <a:pt x="392209" y="101862"/>
                      <a:pt x="392209" y="252767"/>
                    </a:cubicBezTo>
                    <a:cubicBezTo>
                      <a:pt x="392209" y="252767"/>
                      <a:pt x="445519" y="279176"/>
                      <a:pt x="498829" y="328220"/>
                    </a:cubicBezTo>
                    <a:cubicBezTo>
                      <a:pt x="552139" y="377265"/>
                      <a:pt x="563563" y="422537"/>
                      <a:pt x="563563" y="422537"/>
                    </a:cubicBezTo>
                    <a:cubicBezTo>
                      <a:pt x="563563" y="422537"/>
                      <a:pt x="563563" y="422537"/>
                      <a:pt x="563563" y="500886"/>
                    </a:cubicBezTo>
                    <a:lnTo>
                      <a:pt x="563563" y="517625"/>
                    </a:lnTo>
                    <a:lnTo>
                      <a:pt x="0" y="517625"/>
                    </a:lnTo>
                    <a:lnTo>
                      <a:pt x="0" y="513787"/>
                    </a:lnTo>
                    <a:cubicBezTo>
                      <a:pt x="0" y="496103"/>
                      <a:pt x="0" y="467808"/>
                      <a:pt x="0" y="422537"/>
                    </a:cubicBezTo>
                    <a:cubicBezTo>
                      <a:pt x="0" y="422537"/>
                      <a:pt x="11424" y="377265"/>
                      <a:pt x="64734" y="328220"/>
                    </a:cubicBezTo>
                    <a:cubicBezTo>
                      <a:pt x="118044" y="279176"/>
                      <a:pt x="186585" y="252767"/>
                      <a:pt x="186585" y="252767"/>
                    </a:cubicBezTo>
                    <a:cubicBezTo>
                      <a:pt x="186585" y="252767"/>
                      <a:pt x="186585" y="252767"/>
                      <a:pt x="186585" y="101862"/>
                    </a:cubicBezTo>
                    <a:cubicBezTo>
                      <a:pt x="186585" y="45272"/>
                      <a:pt x="232279" y="0"/>
                      <a:pt x="28939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10600030101010101" charset="-122"/>
                  <a:ea typeface="微软雅黑" panose="020B0503020204020204" charset="-122"/>
                  <a:cs typeface="+mn-cs"/>
                </a:endParaRPr>
              </a:p>
            </p:txBody>
          </p:sp>
        </p:grpSp>
        <p:grpSp>
          <p:nvGrpSpPr>
            <p:cNvPr id="126" name="Group 4"/>
            <p:cNvGrpSpPr>
              <a:grpSpLocks noChangeAspect="1"/>
            </p:cNvGrpSpPr>
            <p:nvPr/>
          </p:nvGrpSpPr>
          <p:grpSpPr bwMode="auto">
            <a:xfrm rot="18344534" flipH="1" flipV="1">
              <a:off x="12098997" y="6319872"/>
              <a:ext cx="352657" cy="659317"/>
              <a:chOff x="2490" y="1429"/>
              <a:chExt cx="782" cy="1462"/>
            </a:xfrm>
            <a:solidFill>
              <a:schemeClr val="tx1">
                <a:alpha val="3000"/>
              </a:schemeClr>
            </a:solidFill>
          </p:grpSpPr>
          <p:sp>
            <p:nvSpPr>
              <p:cNvPr id="54" name="Freeform 5"/>
              <p:cNvSpPr/>
              <p:nvPr/>
            </p:nvSpPr>
            <p:spPr bwMode="auto">
              <a:xfrm>
                <a:off x="2652" y="1429"/>
                <a:ext cx="453" cy="646"/>
              </a:xfrm>
              <a:custGeom>
                <a:avLst/>
                <a:gdLst>
                  <a:gd name="T0" fmla="*/ 176 w 190"/>
                  <a:gd name="T1" fmla="*/ 101 h 272"/>
                  <a:gd name="T2" fmla="*/ 178 w 190"/>
                  <a:gd name="T3" fmla="*/ 82 h 272"/>
                  <a:gd name="T4" fmla="*/ 96 w 190"/>
                  <a:gd name="T5" fmla="*/ 0 h 272"/>
                  <a:gd name="T6" fmla="*/ 14 w 190"/>
                  <a:gd name="T7" fmla="*/ 82 h 272"/>
                  <a:gd name="T8" fmla="*/ 17 w 190"/>
                  <a:gd name="T9" fmla="*/ 103 h 272"/>
                  <a:gd name="T10" fmla="*/ 0 w 190"/>
                  <a:gd name="T11" fmla="*/ 272 h 272"/>
                  <a:gd name="T12" fmla="*/ 190 w 190"/>
                  <a:gd name="T13" fmla="*/ 272 h 272"/>
                  <a:gd name="T14" fmla="*/ 176 w 190"/>
                  <a:gd name="T15" fmla="*/ 101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0" h="272">
                    <a:moveTo>
                      <a:pt x="176" y="101"/>
                    </a:moveTo>
                    <a:cubicBezTo>
                      <a:pt x="177" y="95"/>
                      <a:pt x="178" y="89"/>
                      <a:pt x="178" y="82"/>
                    </a:cubicBezTo>
                    <a:cubicBezTo>
                      <a:pt x="178" y="37"/>
                      <a:pt x="141" y="0"/>
                      <a:pt x="96" y="0"/>
                    </a:cubicBezTo>
                    <a:cubicBezTo>
                      <a:pt x="51" y="0"/>
                      <a:pt x="14" y="37"/>
                      <a:pt x="14" y="82"/>
                    </a:cubicBezTo>
                    <a:cubicBezTo>
                      <a:pt x="14" y="89"/>
                      <a:pt x="15" y="96"/>
                      <a:pt x="17" y="103"/>
                    </a:cubicBezTo>
                    <a:cubicBezTo>
                      <a:pt x="18" y="135"/>
                      <a:pt x="66" y="224"/>
                      <a:pt x="0" y="272"/>
                    </a:cubicBezTo>
                    <a:cubicBezTo>
                      <a:pt x="190" y="272"/>
                      <a:pt x="190" y="272"/>
                      <a:pt x="190" y="272"/>
                    </a:cubicBezTo>
                    <a:cubicBezTo>
                      <a:pt x="118" y="227"/>
                      <a:pt x="174" y="133"/>
                      <a:pt x="176" y="10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endParaRPr>
              </a:p>
            </p:txBody>
          </p:sp>
          <p:sp>
            <p:nvSpPr>
              <p:cNvPr id="55" name="Freeform 6"/>
              <p:cNvSpPr>
                <a:spLocks noEditPoints="1"/>
              </p:cNvSpPr>
              <p:nvPr/>
            </p:nvSpPr>
            <p:spPr bwMode="auto">
              <a:xfrm>
                <a:off x="2490" y="2075"/>
                <a:ext cx="782" cy="816"/>
              </a:xfrm>
              <a:custGeom>
                <a:avLst/>
                <a:gdLst>
                  <a:gd name="T0" fmla="*/ 246 w 328"/>
                  <a:gd name="T1" fmla="*/ 38 h 344"/>
                  <a:gd name="T2" fmla="*/ 301 w 328"/>
                  <a:gd name="T3" fmla="*/ 38 h 344"/>
                  <a:gd name="T4" fmla="*/ 320 w 328"/>
                  <a:gd name="T5" fmla="*/ 19 h 344"/>
                  <a:gd name="T6" fmla="*/ 301 w 328"/>
                  <a:gd name="T7" fmla="*/ 0 h 344"/>
                  <a:gd name="T8" fmla="*/ 258 w 328"/>
                  <a:gd name="T9" fmla="*/ 0 h 344"/>
                  <a:gd name="T10" fmla="*/ 68 w 328"/>
                  <a:gd name="T11" fmla="*/ 0 h 344"/>
                  <a:gd name="T12" fmla="*/ 23 w 328"/>
                  <a:gd name="T13" fmla="*/ 0 h 344"/>
                  <a:gd name="T14" fmla="*/ 4 w 328"/>
                  <a:gd name="T15" fmla="*/ 19 h 344"/>
                  <a:gd name="T16" fmla="*/ 23 w 328"/>
                  <a:gd name="T17" fmla="*/ 38 h 344"/>
                  <a:gd name="T18" fmla="*/ 82 w 328"/>
                  <a:gd name="T19" fmla="*/ 38 h 344"/>
                  <a:gd name="T20" fmla="*/ 0 w 328"/>
                  <a:gd name="T21" fmla="*/ 180 h 344"/>
                  <a:gd name="T22" fmla="*/ 164 w 328"/>
                  <a:gd name="T23" fmla="*/ 344 h 344"/>
                  <a:gd name="T24" fmla="*/ 328 w 328"/>
                  <a:gd name="T25" fmla="*/ 180 h 344"/>
                  <a:gd name="T26" fmla="*/ 246 w 328"/>
                  <a:gd name="T27" fmla="*/ 38 h 344"/>
                  <a:gd name="T28" fmla="*/ 164 w 328"/>
                  <a:gd name="T29" fmla="*/ 305 h 344"/>
                  <a:gd name="T30" fmla="*/ 39 w 328"/>
                  <a:gd name="T31" fmla="*/ 180 h 344"/>
                  <a:gd name="T32" fmla="*/ 164 w 328"/>
                  <a:gd name="T33" fmla="*/ 55 h 344"/>
                  <a:gd name="T34" fmla="*/ 289 w 328"/>
                  <a:gd name="T35" fmla="*/ 180 h 344"/>
                  <a:gd name="T36" fmla="*/ 164 w 328"/>
                  <a:gd name="T37" fmla="*/ 305 h 3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28" h="344">
                    <a:moveTo>
                      <a:pt x="246" y="38"/>
                    </a:moveTo>
                    <a:cubicBezTo>
                      <a:pt x="301" y="38"/>
                      <a:pt x="301" y="38"/>
                      <a:pt x="301" y="38"/>
                    </a:cubicBezTo>
                    <a:cubicBezTo>
                      <a:pt x="312" y="38"/>
                      <a:pt x="320" y="29"/>
                      <a:pt x="320" y="19"/>
                    </a:cubicBezTo>
                    <a:cubicBezTo>
                      <a:pt x="320" y="9"/>
                      <a:pt x="312" y="0"/>
                      <a:pt x="301" y="0"/>
                    </a:cubicBezTo>
                    <a:cubicBezTo>
                      <a:pt x="258" y="0"/>
                      <a:pt x="258" y="0"/>
                      <a:pt x="25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13" y="0"/>
                      <a:pt x="4" y="9"/>
                      <a:pt x="4" y="19"/>
                    </a:cubicBezTo>
                    <a:cubicBezTo>
                      <a:pt x="4" y="29"/>
                      <a:pt x="13" y="38"/>
                      <a:pt x="23" y="38"/>
                    </a:cubicBezTo>
                    <a:cubicBezTo>
                      <a:pt x="82" y="38"/>
                      <a:pt x="82" y="38"/>
                      <a:pt x="82" y="38"/>
                    </a:cubicBezTo>
                    <a:cubicBezTo>
                      <a:pt x="33" y="66"/>
                      <a:pt x="0" y="119"/>
                      <a:pt x="0" y="180"/>
                    </a:cubicBezTo>
                    <a:cubicBezTo>
                      <a:pt x="0" y="271"/>
                      <a:pt x="74" y="344"/>
                      <a:pt x="164" y="344"/>
                    </a:cubicBezTo>
                    <a:cubicBezTo>
                      <a:pt x="255" y="344"/>
                      <a:pt x="328" y="271"/>
                      <a:pt x="328" y="180"/>
                    </a:cubicBezTo>
                    <a:cubicBezTo>
                      <a:pt x="328" y="119"/>
                      <a:pt x="295" y="66"/>
                      <a:pt x="246" y="38"/>
                    </a:cubicBezTo>
                    <a:close/>
                    <a:moveTo>
                      <a:pt x="164" y="305"/>
                    </a:moveTo>
                    <a:cubicBezTo>
                      <a:pt x="95" y="305"/>
                      <a:pt x="39" y="249"/>
                      <a:pt x="39" y="180"/>
                    </a:cubicBezTo>
                    <a:cubicBezTo>
                      <a:pt x="39" y="111"/>
                      <a:pt x="95" y="55"/>
                      <a:pt x="164" y="55"/>
                    </a:cubicBezTo>
                    <a:cubicBezTo>
                      <a:pt x="233" y="55"/>
                      <a:pt x="289" y="111"/>
                      <a:pt x="289" y="180"/>
                    </a:cubicBezTo>
                    <a:cubicBezTo>
                      <a:pt x="289" y="249"/>
                      <a:pt x="233" y="305"/>
                      <a:pt x="164" y="30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endParaRPr>
              </a:p>
            </p:txBody>
          </p:sp>
        </p:grpSp>
        <p:grpSp>
          <p:nvGrpSpPr>
            <p:cNvPr id="127" name="Group 4"/>
            <p:cNvGrpSpPr>
              <a:grpSpLocks noChangeAspect="1"/>
            </p:cNvGrpSpPr>
            <p:nvPr/>
          </p:nvGrpSpPr>
          <p:grpSpPr bwMode="auto">
            <a:xfrm rot="20384769" flipH="1" flipV="1">
              <a:off x="10811207" y="1889860"/>
              <a:ext cx="542757" cy="1014719"/>
              <a:chOff x="2490" y="1429"/>
              <a:chExt cx="782" cy="1462"/>
            </a:xfrm>
            <a:solidFill>
              <a:schemeClr val="tx1">
                <a:alpha val="3000"/>
              </a:schemeClr>
            </a:solidFill>
          </p:grpSpPr>
          <p:sp>
            <p:nvSpPr>
              <p:cNvPr id="52" name="Freeform 5"/>
              <p:cNvSpPr/>
              <p:nvPr/>
            </p:nvSpPr>
            <p:spPr bwMode="auto">
              <a:xfrm>
                <a:off x="2652" y="1429"/>
                <a:ext cx="453" cy="646"/>
              </a:xfrm>
              <a:custGeom>
                <a:avLst/>
                <a:gdLst>
                  <a:gd name="T0" fmla="*/ 176 w 190"/>
                  <a:gd name="T1" fmla="*/ 101 h 272"/>
                  <a:gd name="T2" fmla="*/ 178 w 190"/>
                  <a:gd name="T3" fmla="*/ 82 h 272"/>
                  <a:gd name="T4" fmla="*/ 96 w 190"/>
                  <a:gd name="T5" fmla="*/ 0 h 272"/>
                  <a:gd name="T6" fmla="*/ 14 w 190"/>
                  <a:gd name="T7" fmla="*/ 82 h 272"/>
                  <a:gd name="T8" fmla="*/ 17 w 190"/>
                  <a:gd name="T9" fmla="*/ 103 h 272"/>
                  <a:gd name="T10" fmla="*/ 0 w 190"/>
                  <a:gd name="T11" fmla="*/ 272 h 272"/>
                  <a:gd name="T12" fmla="*/ 190 w 190"/>
                  <a:gd name="T13" fmla="*/ 272 h 272"/>
                  <a:gd name="T14" fmla="*/ 176 w 190"/>
                  <a:gd name="T15" fmla="*/ 101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0" h="272">
                    <a:moveTo>
                      <a:pt x="176" y="101"/>
                    </a:moveTo>
                    <a:cubicBezTo>
                      <a:pt x="177" y="95"/>
                      <a:pt x="178" y="89"/>
                      <a:pt x="178" y="82"/>
                    </a:cubicBezTo>
                    <a:cubicBezTo>
                      <a:pt x="178" y="37"/>
                      <a:pt x="141" y="0"/>
                      <a:pt x="96" y="0"/>
                    </a:cubicBezTo>
                    <a:cubicBezTo>
                      <a:pt x="51" y="0"/>
                      <a:pt x="14" y="37"/>
                      <a:pt x="14" y="82"/>
                    </a:cubicBezTo>
                    <a:cubicBezTo>
                      <a:pt x="14" y="89"/>
                      <a:pt x="15" y="96"/>
                      <a:pt x="17" y="103"/>
                    </a:cubicBezTo>
                    <a:cubicBezTo>
                      <a:pt x="18" y="135"/>
                      <a:pt x="66" y="224"/>
                      <a:pt x="0" y="272"/>
                    </a:cubicBezTo>
                    <a:cubicBezTo>
                      <a:pt x="190" y="272"/>
                      <a:pt x="190" y="272"/>
                      <a:pt x="190" y="272"/>
                    </a:cubicBezTo>
                    <a:cubicBezTo>
                      <a:pt x="118" y="227"/>
                      <a:pt x="174" y="133"/>
                      <a:pt x="176" y="10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endParaRPr>
              </a:p>
            </p:txBody>
          </p:sp>
          <p:sp>
            <p:nvSpPr>
              <p:cNvPr id="53" name="Freeform 6"/>
              <p:cNvSpPr>
                <a:spLocks noEditPoints="1"/>
              </p:cNvSpPr>
              <p:nvPr/>
            </p:nvSpPr>
            <p:spPr bwMode="auto">
              <a:xfrm>
                <a:off x="2490" y="2075"/>
                <a:ext cx="782" cy="816"/>
              </a:xfrm>
              <a:custGeom>
                <a:avLst/>
                <a:gdLst>
                  <a:gd name="T0" fmla="*/ 246 w 328"/>
                  <a:gd name="T1" fmla="*/ 38 h 344"/>
                  <a:gd name="T2" fmla="*/ 301 w 328"/>
                  <a:gd name="T3" fmla="*/ 38 h 344"/>
                  <a:gd name="T4" fmla="*/ 320 w 328"/>
                  <a:gd name="T5" fmla="*/ 19 h 344"/>
                  <a:gd name="T6" fmla="*/ 301 w 328"/>
                  <a:gd name="T7" fmla="*/ 0 h 344"/>
                  <a:gd name="T8" fmla="*/ 258 w 328"/>
                  <a:gd name="T9" fmla="*/ 0 h 344"/>
                  <a:gd name="T10" fmla="*/ 68 w 328"/>
                  <a:gd name="T11" fmla="*/ 0 h 344"/>
                  <a:gd name="T12" fmla="*/ 23 w 328"/>
                  <a:gd name="T13" fmla="*/ 0 h 344"/>
                  <a:gd name="T14" fmla="*/ 4 w 328"/>
                  <a:gd name="T15" fmla="*/ 19 h 344"/>
                  <a:gd name="T16" fmla="*/ 23 w 328"/>
                  <a:gd name="T17" fmla="*/ 38 h 344"/>
                  <a:gd name="T18" fmla="*/ 82 w 328"/>
                  <a:gd name="T19" fmla="*/ 38 h 344"/>
                  <a:gd name="T20" fmla="*/ 0 w 328"/>
                  <a:gd name="T21" fmla="*/ 180 h 344"/>
                  <a:gd name="T22" fmla="*/ 164 w 328"/>
                  <a:gd name="T23" fmla="*/ 344 h 344"/>
                  <a:gd name="T24" fmla="*/ 328 w 328"/>
                  <a:gd name="T25" fmla="*/ 180 h 344"/>
                  <a:gd name="T26" fmla="*/ 246 w 328"/>
                  <a:gd name="T27" fmla="*/ 38 h 344"/>
                  <a:gd name="T28" fmla="*/ 164 w 328"/>
                  <a:gd name="T29" fmla="*/ 305 h 344"/>
                  <a:gd name="T30" fmla="*/ 39 w 328"/>
                  <a:gd name="T31" fmla="*/ 180 h 344"/>
                  <a:gd name="T32" fmla="*/ 164 w 328"/>
                  <a:gd name="T33" fmla="*/ 55 h 344"/>
                  <a:gd name="T34" fmla="*/ 289 w 328"/>
                  <a:gd name="T35" fmla="*/ 180 h 344"/>
                  <a:gd name="T36" fmla="*/ 164 w 328"/>
                  <a:gd name="T37" fmla="*/ 305 h 3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28" h="344">
                    <a:moveTo>
                      <a:pt x="246" y="38"/>
                    </a:moveTo>
                    <a:cubicBezTo>
                      <a:pt x="301" y="38"/>
                      <a:pt x="301" y="38"/>
                      <a:pt x="301" y="38"/>
                    </a:cubicBezTo>
                    <a:cubicBezTo>
                      <a:pt x="312" y="38"/>
                      <a:pt x="320" y="29"/>
                      <a:pt x="320" y="19"/>
                    </a:cubicBezTo>
                    <a:cubicBezTo>
                      <a:pt x="320" y="9"/>
                      <a:pt x="312" y="0"/>
                      <a:pt x="301" y="0"/>
                    </a:cubicBezTo>
                    <a:cubicBezTo>
                      <a:pt x="258" y="0"/>
                      <a:pt x="258" y="0"/>
                      <a:pt x="25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13" y="0"/>
                      <a:pt x="4" y="9"/>
                      <a:pt x="4" y="19"/>
                    </a:cubicBezTo>
                    <a:cubicBezTo>
                      <a:pt x="4" y="29"/>
                      <a:pt x="13" y="38"/>
                      <a:pt x="23" y="38"/>
                    </a:cubicBezTo>
                    <a:cubicBezTo>
                      <a:pt x="82" y="38"/>
                      <a:pt x="82" y="38"/>
                      <a:pt x="82" y="38"/>
                    </a:cubicBezTo>
                    <a:cubicBezTo>
                      <a:pt x="33" y="66"/>
                      <a:pt x="0" y="119"/>
                      <a:pt x="0" y="180"/>
                    </a:cubicBezTo>
                    <a:cubicBezTo>
                      <a:pt x="0" y="271"/>
                      <a:pt x="74" y="344"/>
                      <a:pt x="164" y="344"/>
                    </a:cubicBezTo>
                    <a:cubicBezTo>
                      <a:pt x="255" y="344"/>
                      <a:pt x="328" y="271"/>
                      <a:pt x="328" y="180"/>
                    </a:cubicBezTo>
                    <a:cubicBezTo>
                      <a:pt x="328" y="119"/>
                      <a:pt x="295" y="66"/>
                      <a:pt x="246" y="38"/>
                    </a:cubicBezTo>
                    <a:close/>
                    <a:moveTo>
                      <a:pt x="164" y="305"/>
                    </a:moveTo>
                    <a:cubicBezTo>
                      <a:pt x="95" y="305"/>
                      <a:pt x="39" y="249"/>
                      <a:pt x="39" y="180"/>
                    </a:cubicBezTo>
                    <a:cubicBezTo>
                      <a:pt x="39" y="111"/>
                      <a:pt x="95" y="55"/>
                      <a:pt x="164" y="55"/>
                    </a:cubicBezTo>
                    <a:cubicBezTo>
                      <a:pt x="233" y="55"/>
                      <a:pt x="289" y="111"/>
                      <a:pt x="289" y="180"/>
                    </a:cubicBezTo>
                    <a:cubicBezTo>
                      <a:pt x="289" y="249"/>
                      <a:pt x="233" y="305"/>
                      <a:pt x="164" y="30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endParaRPr>
              </a:p>
            </p:txBody>
          </p:sp>
        </p:grpSp>
        <p:grpSp>
          <p:nvGrpSpPr>
            <p:cNvPr id="128" name="Group 70"/>
            <p:cNvGrpSpPr>
              <a:grpSpLocks noChangeAspect="1"/>
            </p:cNvGrpSpPr>
            <p:nvPr/>
          </p:nvGrpSpPr>
          <p:grpSpPr bwMode="auto">
            <a:xfrm rot="1187272" flipH="1" flipV="1">
              <a:off x="11530071" y="4829099"/>
              <a:ext cx="696926" cy="867919"/>
              <a:chOff x="2343" y="1490"/>
              <a:chExt cx="1076" cy="1340"/>
            </a:xfrm>
            <a:solidFill>
              <a:schemeClr val="tx1">
                <a:alpha val="3000"/>
              </a:schemeClr>
            </a:solidFill>
          </p:grpSpPr>
          <p:sp>
            <p:nvSpPr>
              <p:cNvPr id="47" name="Oval 72"/>
              <p:cNvSpPr>
                <a:spLocks noChangeArrowheads="1"/>
              </p:cNvSpPr>
              <p:nvPr/>
            </p:nvSpPr>
            <p:spPr bwMode="auto">
              <a:xfrm>
                <a:off x="2953" y="1699"/>
                <a:ext cx="42" cy="45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endParaRPr>
              </a:p>
            </p:txBody>
          </p:sp>
          <p:sp>
            <p:nvSpPr>
              <p:cNvPr id="48" name="Oval 73"/>
              <p:cNvSpPr>
                <a:spLocks noChangeArrowheads="1"/>
              </p:cNvSpPr>
              <p:nvPr/>
            </p:nvSpPr>
            <p:spPr bwMode="auto">
              <a:xfrm>
                <a:off x="2767" y="1699"/>
                <a:ext cx="43" cy="45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endParaRPr>
              </a:p>
            </p:txBody>
          </p:sp>
          <p:sp>
            <p:nvSpPr>
              <p:cNvPr id="49" name="Freeform 74"/>
              <p:cNvSpPr/>
              <p:nvPr/>
            </p:nvSpPr>
            <p:spPr bwMode="auto">
              <a:xfrm>
                <a:off x="2767" y="1832"/>
                <a:ext cx="228" cy="81"/>
              </a:xfrm>
              <a:custGeom>
                <a:avLst/>
                <a:gdLst>
                  <a:gd name="T0" fmla="*/ 0 w 96"/>
                  <a:gd name="T1" fmla="*/ 34 h 34"/>
                  <a:gd name="T2" fmla="*/ 96 w 96"/>
                  <a:gd name="T3" fmla="*/ 34 h 34"/>
                  <a:gd name="T4" fmla="*/ 48 w 96"/>
                  <a:gd name="T5" fmla="*/ 0 h 34"/>
                  <a:gd name="T6" fmla="*/ 0 w 96"/>
                  <a:gd name="T7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6" h="34">
                    <a:moveTo>
                      <a:pt x="0" y="34"/>
                    </a:moveTo>
                    <a:cubicBezTo>
                      <a:pt x="96" y="34"/>
                      <a:pt x="96" y="34"/>
                      <a:pt x="96" y="34"/>
                    </a:cubicBezTo>
                    <a:cubicBezTo>
                      <a:pt x="83" y="24"/>
                      <a:pt x="51" y="2"/>
                      <a:pt x="48" y="0"/>
                    </a:cubicBezTo>
                    <a:cubicBezTo>
                      <a:pt x="45" y="2"/>
                      <a:pt x="14" y="24"/>
                      <a:pt x="0" y="3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endParaRPr>
              </a:p>
            </p:txBody>
          </p:sp>
          <p:sp>
            <p:nvSpPr>
              <p:cNvPr id="50" name="Freeform 75"/>
              <p:cNvSpPr/>
              <p:nvPr/>
            </p:nvSpPr>
            <p:spPr bwMode="auto">
              <a:xfrm>
                <a:off x="2767" y="1930"/>
                <a:ext cx="228" cy="80"/>
              </a:xfrm>
              <a:custGeom>
                <a:avLst/>
                <a:gdLst>
                  <a:gd name="T0" fmla="*/ 48 w 96"/>
                  <a:gd name="T1" fmla="*/ 34 h 34"/>
                  <a:gd name="T2" fmla="*/ 96 w 96"/>
                  <a:gd name="T3" fmla="*/ 0 h 34"/>
                  <a:gd name="T4" fmla="*/ 0 w 96"/>
                  <a:gd name="T5" fmla="*/ 0 h 34"/>
                  <a:gd name="T6" fmla="*/ 48 w 96"/>
                  <a:gd name="T7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6" h="34">
                    <a:moveTo>
                      <a:pt x="48" y="34"/>
                    </a:moveTo>
                    <a:cubicBezTo>
                      <a:pt x="51" y="31"/>
                      <a:pt x="83" y="10"/>
                      <a:pt x="9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4" y="10"/>
                      <a:pt x="45" y="31"/>
                      <a:pt x="48" y="3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endParaRPr>
              </a:p>
            </p:txBody>
          </p:sp>
          <p:sp>
            <p:nvSpPr>
              <p:cNvPr id="51" name="Freeform 76"/>
              <p:cNvSpPr>
                <a:spLocks noEditPoints="1"/>
              </p:cNvSpPr>
              <p:nvPr/>
            </p:nvSpPr>
            <p:spPr bwMode="auto">
              <a:xfrm>
                <a:off x="2343" y="1490"/>
                <a:ext cx="1076" cy="1340"/>
              </a:xfrm>
              <a:custGeom>
                <a:avLst/>
                <a:gdLst>
                  <a:gd name="T0" fmla="*/ 452 w 452"/>
                  <a:gd name="T1" fmla="*/ 402 h 564"/>
                  <a:gd name="T2" fmla="*/ 367 w 452"/>
                  <a:gd name="T3" fmla="*/ 269 h 564"/>
                  <a:gd name="T4" fmla="*/ 360 w 452"/>
                  <a:gd name="T5" fmla="*/ 135 h 564"/>
                  <a:gd name="T6" fmla="*/ 226 w 452"/>
                  <a:gd name="T7" fmla="*/ 0 h 564"/>
                  <a:gd name="T8" fmla="*/ 92 w 452"/>
                  <a:gd name="T9" fmla="*/ 135 h 564"/>
                  <a:gd name="T10" fmla="*/ 85 w 452"/>
                  <a:gd name="T11" fmla="*/ 269 h 564"/>
                  <a:gd name="T12" fmla="*/ 0 w 452"/>
                  <a:gd name="T13" fmla="*/ 402 h 564"/>
                  <a:gd name="T14" fmla="*/ 83 w 452"/>
                  <a:gd name="T15" fmla="*/ 406 h 564"/>
                  <a:gd name="T16" fmla="*/ 83 w 452"/>
                  <a:gd name="T17" fmla="*/ 558 h 564"/>
                  <a:gd name="T18" fmla="*/ 83 w 452"/>
                  <a:gd name="T19" fmla="*/ 564 h 564"/>
                  <a:gd name="T20" fmla="*/ 369 w 452"/>
                  <a:gd name="T21" fmla="*/ 564 h 564"/>
                  <a:gd name="T22" fmla="*/ 369 w 452"/>
                  <a:gd name="T23" fmla="*/ 552 h 564"/>
                  <a:gd name="T24" fmla="*/ 369 w 452"/>
                  <a:gd name="T25" fmla="*/ 552 h 564"/>
                  <a:gd name="T26" fmla="*/ 369 w 452"/>
                  <a:gd name="T27" fmla="*/ 406 h 564"/>
                  <a:gd name="T28" fmla="*/ 452 w 452"/>
                  <a:gd name="T29" fmla="*/ 402 h 564"/>
                  <a:gd name="T30" fmla="*/ 265 w 452"/>
                  <a:gd name="T31" fmla="*/ 69 h 564"/>
                  <a:gd name="T32" fmla="*/ 293 w 452"/>
                  <a:gd name="T33" fmla="*/ 98 h 564"/>
                  <a:gd name="T34" fmla="*/ 265 w 452"/>
                  <a:gd name="T35" fmla="*/ 126 h 564"/>
                  <a:gd name="T36" fmla="*/ 237 w 452"/>
                  <a:gd name="T37" fmla="*/ 98 h 564"/>
                  <a:gd name="T38" fmla="*/ 265 w 452"/>
                  <a:gd name="T39" fmla="*/ 69 h 564"/>
                  <a:gd name="T40" fmla="*/ 226 w 452"/>
                  <a:gd name="T41" fmla="*/ 135 h 564"/>
                  <a:gd name="T42" fmla="*/ 293 w 452"/>
                  <a:gd name="T43" fmla="*/ 181 h 564"/>
                  <a:gd name="T44" fmla="*/ 226 w 452"/>
                  <a:gd name="T45" fmla="*/ 228 h 564"/>
                  <a:gd name="T46" fmla="*/ 159 w 452"/>
                  <a:gd name="T47" fmla="*/ 181 h 564"/>
                  <a:gd name="T48" fmla="*/ 224 w 452"/>
                  <a:gd name="T49" fmla="*/ 137 h 564"/>
                  <a:gd name="T50" fmla="*/ 226 w 452"/>
                  <a:gd name="T51" fmla="*/ 135 h 564"/>
                  <a:gd name="T52" fmla="*/ 187 w 452"/>
                  <a:gd name="T53" fmla="*/ 69 h 564"/>
                  <a:gd name="T54" fmla="*/ 216 w 452"/>
                  <a:gd name="T55" fmla="*/ 98 h 564"/>
                  <a:gd name="T56" fmla="*/ 187 w 452"/>
                  <a:gd name="T57" fmla="*/ 126 h 564"/>
                  <a:gd name="T58" fmla="*/ 159 w 452"/>
                  <a:gd name="T59" fmla="*/ 98 h 564"/>
                  <a:gd name="T60" fmla="*/ 187 w 452"/>
                  <a:gd name="T61" fmla="*/ 69 h 564"/>
                  <a:gd name="T62" fmla="*/ 116 w 452"/>
                  <a:gd name="T63" fmla="*/ 552 h 564"/>
                  <a:gd name="T64" fmla="*/ 159 w 452"/>
                  <a:gd name="T65" fmla="*/ 527 h 564"/>
                  <a:gd name="T66" fmla="*/ 202 w 452"/>
                  <a:gd name="T67" fmla="*/ 552 h 564"/>
                  <a:gd name="T68" fmla="*/ 116 w 452"/>
                  <a:gd name="T69" fmla="*/ 552 h 564"/>
                  <a:gd name="T70" fmla="*/ 214 w 452"/>
                  <a:gd name="T71" fmla="*/ 552 h 564"/>
                  <a:gd name="T72" fmla="*/ 159 w 452"/>
                  <a:gd name="T73" fmla="*/ 515 h 564"/>
                  <a:gd name="T74" fmla="*/ 131 w 452"/>
                  <a:gd name="T75" fmla="*/ 520 h 564"/>
                  <a:gd name="T76" fmla="*/ 133 w 452"/>
                  <a:gd name="T77" fmla="*/ 381 h 564"/>
                  <a:gd name="T78" fmla="*/ 229 w 452"/>
                  <a:gd name="T79" fmla="*/ 267 h 564"/>
                  <a:gd name="T80" fmla="*/ 321 w 452"/>
                  <a:gd name="T81" fmla="*/ 386 h 564"/>
                  <a:gd name="T82" fmla="*/ 322 w 452"/>
                  <a:gd name="T83" fmla="*/ 523 h 564"/>
                  <a:gd name="T84" fmla="*/ 289 w 452"/>
                  <a:gd name="T85" fmla="*/ 515 h 564"/>
                  <a:gd name="T86" fmla="*/ 233 w 452"/>
                  <a:gd name="T87" fmla="*/ 552 h 564"/>
                  <a:gd name="T88" fmla="*/ 214 w 452"/>
                  <a:gd name="T89" fmla="*/ 552 h 564"/>
                  <a:gd name="T90" fmla="*/ 246 w 452"/>
                  <a:gd name="T91" fmla="*/ 552 h 564"/>
                  <a:gd name="T92" fmla="*/ 289 w 452"/>
                  <a:gd name="T93" fmla="*/ 527 h 564"/>
                  <a:gd name="T94" fmla="*/ 332 w 452"/>
                  <a:gd name="T95" fmla="*/ 552 h 564"/>
                  <a:gd name="T96" fmla="*/ 246 w 452"/>
                  <a:gd name="T97" fmla="*/ 552 h 5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452" h="564">
                    <a:moveTo>
                      <a:pt x="452" y="402"/>
                    </a:moveTo>
                    <a:cubicBezTo>
                      <a:pt x="395" y="372"/>
                      <a:pt x="373" y="323"/>
                      <a:pt x="367" y="269"/>
                    </a:cubicBezTo>
                    <a:cubicBezTo>
                      <a:pt x="366" y="209"/>
                      <a:pt x="364" y="156"/>
                      <a:pt x="360" y="135"/>
                    </a:cubicBezTo>
                    <a:cubicBezTo>
                      <a:pt x="348" y="62"/>
                      <a:pt x="313" y="0"/>
                      <a:pt x="226" y="0"/>
                    </a:cubicBezTo>
                    <a:cubicBezTo>
                      <a:pt x="139" y="0"/>
                      <a:pt x="104" y="62"/>
                      <a:pt x="92" y="135"/>
                    </a:cubicBezTo>
                    <a:cubicBezTo>
                      <a:pt x="88" y="156"/>
                      <a:pt x="86" y="209"/>
                      <a:pt x="85" y="269"/>
                    </a:cubicBezTo>
                    <a:cubicBezTo>
                      <a:pt x="79" y="323"/>
                      <a:pt x="57" y="372"/>
                      <a:pt x="0" y="402"/>
                    </a:cubicBezTo>
                    <a:cubicBezTo>
                      <a:pt x="0" y="402"/>
                      <a:pt x="42" y="426"/>
                      <a:pt x="83" y="406"/>
                    </a:cubicBezTo>
                    <a:cubicBezTo>
                      <a:pt x="83" y="465"/>
                      <a:pt x="83" y="558"/>
                      <a:pt x="83" y="558"/>
                    </a:cubicBezTo>
                    <a:cubicBezTo>
                      <a:pt x="83" y="564"/>
                      <a:pt x="83" y="564"/>
                      <a:pt x="83" y="564"/>
                    </a:cubicBezTo>
                    <a:cubicBezTo>
                      <a:pt x="369" y="564"/>
                      <a:pt x="369" y="564"/>
                      <a:pt x="369" y="564"/>
                    </a:cubicBezTo>
                    <a:cubicBezTo>
                      <a:pt x="369" y="552"/>
                      <a:pt x="369" y="552"/>
                      <a:pt x="369" y="552"/>
                    </a:cubicBezTo>
                    <a:cubicBezTo>
                      <a:pt x="369" y="552"/>
                      <a:pt x="369" y="552"/>
                      <a:pt x="369" y="552"/>
                    </a:cubicBezTo>
                    <a:cubicBezTo>
                      <a:pt x="369" y="530"/>
                      <a:pt x="369" y="456"/>
                      <a:pt x="369" y="406"/>
                    </a:cubicBezTo>
                    <a:cubicBezTo>
                      <a:pt x="410" y="426"/>
                      <a:pt x="452" y="402"/>
                      <a:pt x="452" y="402"/>
                    </a:cubicBezTo>
                    <a:close/>
                    <a:moveTo>
                      <a:pt x="265" y="69"/>
                    </a:moveTo>
                    <a:cubicBezTo>
                      <a:pt x="281" y="69"/>
                      <a:pt x="293" y="82"/>
                      <a:pt x="293" y="98"/>
                    </a:cubicBezTo>
                    <a:cubicBezTo>
                      <a:pt x="293" y="113"/>
                      <a:pt x="281" y="126"/>
                      <a:pt x="265" y="126"/>
                    </a:cubicBezTo>
                    <a:cubicBezTo>
                      <a:pt x="249" y="126"/>
                      <a:pt x="237" y="113"/>
                      <a:pt x="237" y="98"/>
                    </a:cubicBezTo>
                    <a:cubicBezTo>
                      <a:pt x="237" y="82"/>
                      <a:pt x="249" y="69"/>
                      <a:pt x="265" y="69"/>
                    </a:cubicBezTo>
                    <a:close/>
                    <a:moveTo>
                      <a:pt x="226" y="135"/>
                    </a:moveTo>
                    <a:cubicBezTo>
                      <a:pt x="293" y="181"/>
                      <a:pt x="293" y="181"/>
                      <a:pt x="293" y="181"/>
                    </a:cubicBezTo>
                    <a:cubicBezTo>
                      <a:pt x="226" y="228"/>
                      <a:pt x="226" y="228"/>
                      <a:pt x="226" y="228"/>
                    </a:cubicBezTo>
                    <a:cubicBezTo>
                      <a:pt x="159" y="181"/>
                      <a:pt x="159" y="181"/>
                      <a:pt x="159" y="181"/>
                    </a:cubicBezTo>
                    <a:cubicBezTo>
                      <a:pt x="224" y="137"/>
                      <a:pt x="224" y="137"/>
                      <a:pt x="224" y="137"/>
                    </a:cubicBezTo>
                    <a:lnTo>
                      <a:pt x="226" y="135"/>
                    </a:lnTo>
                    <a:close/>
                    <a:moveTo>
                      <a:pt x="187" y="69"/>
                    </a:moveTo>
                    <a:cubicBezTo>
                      <a:pt x="203" y="69"/>
                      <a:pt x="216" y="82"/>
                      <a:pt x="216" y="98"/>
                    </a:cubicBezTo>
                    <a:cubicBezTo>
                      <a:pt x="216" y="113"/>
                      <a:pt x="203" y="126"/>
                      <a:pt x="187" y="126"/>
                    </a:cubicBezTo>
                    <a:cubicBezTo>
                      <a:pt x="171" y="126"/>
                      <a:pt x="159" y="113"/>
                      <a:pt x="159" y="98"/>
                    </a:cubicBezTo>
                    <a:cubicBezTo>
                      <a:pt x="159" y="82"/>
                      <a:pt x="171" y="69"/>
                      <a:pt x="187" y="69"/>
                    </a:cubicBezTo>
                    <a:close/>
                    <a:moveTo>
                      <a:pt x="116" y="552"/>
                    </a:moveTo>
                    <a:cubicBezTo>
                      <a:pt x="119" y="543"/>
                      <a:pt x="129" y="527"/>
                      <a:pt x="159" y="527"/>
                    </a:cubicBezTo>
                    <a:cubicBezTo>
                      <a:pt x="188" y="527"/>
                      <a:pt x="198" y="543"/>
                      <a:pt x="202" y="552"/>
                    </a:cubicBezTo>
                    <a:cubicBezTo>
                      <a:pt x="190" y="552"/>
                      <a:pt x="128" y="552"/>
                      <a:pt x="116" y="552"/>
                    </a:cubicBezTo>
                    <a:close/>
                    <a:moveTo>
                      <a:pt x="214" y="552"/>
                    </a:moveTo>
                    <a:cubicBezTo>
                      <a:pt x="211" y="540"/>
                      <a:pt x="199" y="515"/>
                      <a:pt x="159" y="515"/>
                    </a:cubicBezTo>
                    <a:cubicBezTo>
                      <a:pt x="147" y="515"/>
                      <a:pt x="138" y="517"/>
                      <a:pt x="131" y="520"/>
                    </a:cubicBezTo>
                    <a:cubicBezTo>
                      <a:pt x="131" y="478"/>
                      <a:pt x="132" y="411"/>
                      <a:pt x="133" y="381"/>
                    </a:cubicBezTo>
                    <a:cubicBezTo>
                      <a:pt x="135" y="328"/>
                      <a:pt x="155" y="267"/>
                      <a:pt x="229" y="267"/>
                    </a:cubicBezTo>
                    <a:cubicBezTo>
                      <a:pt x="303" y="267"/>
                      <a:pt x="318" y="328"/>
                      <a:pt x="321" y="386"/>
                    </a:cubicBezTo>
                    <a:cubicBezTo>
                      <a:pt x="322" y="410"/>
                      <a:pt x="322" y="480"/>
                      <a:pt x="322" y="523"/>
                    </a:cubicBezTo>
                    <a:cubicBezTo>
                      <a:pt x="314" y="518"/>
                      <a:pt x="303" y="515"/>
                      <a:pt x="289" y="515"/>
                    </a:cubicBezTo>
                    <a:cubicBezTo>
                      <a:pt x="249" y="515"/>
                      <a:pt x="237" y="540"/>
                      <a:pt x="233" y="552"/>
                    </a:cubicBezTo>
                    <a:lnTo>
                      <a:pt x="214" y="552"/>
                    </a:lnTo>
                    <a:close/>
                    <a:moveTo>
                      <a:pt x="246" y="552"/>
                    </a:moveTo>
                    <a:cubicBezTo>
                      <a:pt x="249" y="543"/>
                      <a:pt x="259" y="527"/>
                      <a:pt x="289" y="527"/>
                    </a:cubicBezTo>
                    <a:cubicBezTo>
                      <a:pt x="318" y="527"/>
                      <a:pt x="328" y="543"/>
                      <a:pt x="332" y="552"/>
                    </a:cubicBezTo>
                    <a:cubicBezTo>
                      <a:pt x="320" y="552"/>
                      <a:pt x="258" y="552"/>
                      <a:pt x="246" y="55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endParaRPr>
              </a:p>
            </p:txBody>
          </p:sp>
        </p:grpSp>
        <p:sp>
          <p:nvSpPr>
            <p:cNvPr id="28" name="Freeform 5"/>
            <p:cNvSpPr>
              <a:spLocks noEditPoints="1" noChangeArrowheads="1"/>
            </p:cNvSpPr>
            <p:nvPr/>
          </p:nvSpPr>
          <p:spPr bwMode="auto">
            <a:xfrm rot="2767775" flipH="1" flipV="1">
              <a:off x="857315" y="6139559"/>
              <a:ext cx="752475" cy="655637"/>
            </a:xfrm>
            <a:custGeom>
              <a:avLst/>
              <a:gdLst/>
              <a:ahLst/>
              <a:cxnLst>
                <a:cxn ang="0">
                  <a:pos x="60" y="106"/>
                </a:cxn>
                <a:cxn ang="0">
                  <a:pos x="62" y="114"/>
                </a:cxn>
                <a:cxn ang="0">
                  <a:pos x="192" y="126"/>
                </a:cxn>
                <a:cxn ang="0">
                  <a:pos x="53" y="98"/>
                </a:cxn>
                <a:cxn ang="0">
                  <a:pos x="20" y="16"/>
                </a:cxn>
                <a:cxn ang="0">
                  <a:pos x="10" y="0"/>
                </a:cxn>
                <a:cxn ang="0">
                  <a:pos x="33" y="8"/>
                </a:cxn>
                <a:cxn ang="0">
                  <a:pos x="191" y="28"/>
                </a:cxn>
                <a:cxn ang="0">
                  <a:pos x="191" y="39"/>
                </a:cxn>
                <a:cxn ang="0">
                  <a:pos x="191" y="36"/>
                </a:cxn>
                <a:cxn ang="0">
                  <a:pos x="191" y="41"/>
                </a:cxn>
                <a:cxn ang="0">
                  <a:pos x="200" y="39"/>
                </a:cxn>
                <a:cxn ang="0">
                  <a:pos x="200" y="91"/>
                </a:cxn>
                <a:cxn ang="0">
                  <a:pos x="76" y="98"/>
                </a:cxn>
                <a:cxn ang="0">
                  <a:pos x="62" y="98"/>
                </a:cxn>
                <a:cxn ang="0">
                  <a:pos x="72" y="73"/>
                </a:cxn>
                <a:cxn ang="0">
                  <a:pos x="65" y="31"/>
                </a:cxn>
                <a:cxn ang="0">
                  <a:pos x="66" y="41"/>
                </a:cxn>
                <a:cxn ang="0">
                  <a:pos x="47" y="47"/>
                </a:cxn>
                <a:cxn ang="0">
                  <a:pos x="67" y="47"/>
                </a:cxn>
                <a:cxn ang="0">
                  <a:pos x="53" y="67"/>
                </a:cxn>
                <a:cxn ang="0">
                  <a:pos x="96" y="32"/>
                </a:cxn>
                <a:cxn ang="0">
                  <a:pos x="96" y="41"/>
                </a:cxn>
                <a:cxn ang="0">
                  <a:pos x="74" y="47"/>
                </a:cxn>
                <a:cxn ang="0">
                  <a:pos x="97" y="47"/>
                </a:cxn>
                <a:cxn ang="0">
                  <a:pos x="77" y="67"/>
                </a:cxn>
                <a:cxn ang="0">
                  <a:pos x="98" y="73"/>
                </a:cxn>
                <a:cxn ang="0">
                  <a:pos x="99" y="79"/>
                </a:cxn>
                <a:cxn ang="0">
                  <a:pos x="80" y="85"/>
                </a:cxn>
                <a:cxn ang="0">
                  <a:pos x="99" y="85"/>
                </a:cxn>
                <a:cxn ang="0">
                  <a:pos x="103" y="41"/>
                </a:cxn>
                <a:cxn ang="0">
                  <a:pos x="129" y="47"/>
                </a:cxn>
                <a:cxn ang="0">
                  <a:pos x="129" y="54"/>
                </a:cxn>
                <a:cxn ang="0">
                  <a:pos x="104" y="60"/>
                </a:cxn>
                <a:cxn ang="0">
                  <a:pos x="129" y="60"/>
                </a:cxn>
                <a:cxn ang="0">
                  <a:pos x="105" y="79"/>
                </a:cxn>
                <a:cxn ang="0">
                  <a:pos x="131" y="85"/>
                </a:cxn>
                <a:cxn ang="0">
                  <a:pos x="131" y="96"/>
                </a:cxn>
                <a:cxn ang="0">
                  <a:pos x="134" y="34"/>
                </a:cxn>
                <a:cxn ang="0">
                  <a:pos x="163" y="35"/>
                </a:cxn>
                <a:cxn ang="0">
                  <a:pos x="135" y="54"/>
                </a:cxn>
                <a:cxn ang="0">
                  <a:pos x="163" y="60"/>
                </a:cxn>
                <a:cxn ang="0">
                  <a:pos x="163" y="67"/>
                </a:cxn>
                <a:cxn ang="0">
                  <a:pos x="136" y="73"/>
                </a:cxn>
                <a:cxn ang="0">
                  <a:pos x="163" y="73"/>
                </a:cxn>
                <a:cxn ang="0">
                  <a:pos x="137" y="96"/>
                </a:cxn>
                <a:cxn ang="0">
                  <a:pos x="191" y="47"/>
                </a:cxn>
                <a:cxn ang="0">
                  <a:pos x="191" y="54"/>
                </a:cxn>
                <a:cxn ang="0">
                  <a:pos x="169" y="60"/>
                </a:cxn>
                <a:cxn ang="0">
                  <a:pos x="191" y="60"/>
                </a:cxn>
                <a:cxn ang="0">
                  <a:pos x="169" y="79"/>
                </a:cxn>
                <a:cxn ang="0">
                  <a:pos x="191" y="85"/>
                </a:cxn>
                <a:cxn ang="0">
                  <a:pos x="191" y="95"/>
                </a:cxn>
                <a:cxn ang="0">
                  <a:pos x="191" y="85"/>
                </a:cxn>
                <a:cxn ang="0">
                  <a:pos x="85" y="174"/>
                </a:cxn>
                <a:cxn ang="0">
                  <a:pos x="85" y="163"/>
                </a:cxn>
                <a:cxn ang="0">
                  <a:pos x="76" y="153"/>
                </a:cxn>
                <a:cxn ang="0">
                  <a:pos x="191" y="153"/>
                </a:cxn>
                <a:cxn ang="0">
                  <a:pos x="171" y="133"/>
                </a:cxn>
                <a:cxn ang="0">
                  <a:pos x="171" y="144"/>
                </a:cxn>
              </a:cxnLst>
              <a:rect l="0" t="0" r="r" b="b"/>
              <a:pathLst>
                <a:path w="200" h="174">
                  <a:moveTo>
                    <a:pt x="191" y="102"/>
                  </a:moveTo>
                  <a:cubicBezTo>
                    <a:pt x="191" y="102"/>
                    <a:pt x="191" y="102"/>
                    <a:pt x="191" y="102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4" y="106"/>
                    <a:pt x="53" y="114"/>
                    <a:pt x="61" y="114"/>
                  </a:cubicBezTo>
                  <a:cubicBezTo>
                    <a:pt x="61" y="114"/>
                    <a:pt x="61" y="114"/>
                    <a:pt x="62" y="114"/>
                  </a:cubicBezTo>
                  <a:cubicBezTo>
                    <a:pt x="192" y="114"/>
                    <a:pt x="192" y="114"/>
                    <a:pt x="192" y="114"/>
                  </a:cubicBezTo>
                  <a:cubicBezTo>
                    <a:pt x="195" y="114"/>
                    <a:pt x="197" y="116"/>
                    <a:pt x="197" y="118"/>
                  </a:cubicBezTo>
                  <a:cubicBezTo>
                    <a:pt x="197" y="121"/>
                    <a:pt x="195" y="126"/>
                    <a:pt x="192" y="126"/>
                  </a:cubicBezTo>
                  <a:cubicBezTo>
                    <a:pt x="62" y="126"/>
                    <a:pt x="62" y="126"/>
                    <a:pt x="62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40" y="126"/>
                    <a:pt x="42" y="98"/>
                    <a:pt x="53" y="98"/>
                  </a:cubicBezTo>
                  <a:cubicBezTo>
                    <a:pt x="53" y="98"/>
                    <a:pt x="53" y="98"/>
                    <a:pt x="54" y="98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18" y="19"/>
                    <a:pt x="15" y="22"/>
                    <a:pt x="10" y="22"/>
                  </a:cubicBezTo>
                  <a:cubicBezTo>
                    <a:pt x="4" y="22"/>
                    <a:pt x="0" y="17"/>
                    <a:pt x="0" y="11"/>
                  </a:cubicBezTo>
                  <a:cubicBezTo>
                    <a:pt x="0" y="5"/>
                    <a:pt x="4" y="0"/>
                    <a:pt x="10" y="0"/>
                  </a:cubicBezTo>
                  <a:cubicBezTo>
                    <a:pt x="15" y="0"/>
                    <a:pt x="19" y="4"/>
                    <a:pt x="20" y="8"/>
                  </a:cubicBezTo>
                  <a:cubicBezTo>
                    <a:pt x="33" y="8"/>
                    <a:pt x="33" y="8"/>
                    <a:pt x="33" y="8"/>
                  </a:cubicBezTo>
                  <a:cubicBezTo>
                    <a:pt x="33" y="8"/>
                    <a:pt x="33" y="8"/>
                    <a:pt x="33" y="8"/>
                  </a:cubicBezTo>
                  <a:cubicBezTo>
                    <a:pt x="35" y="8"/>
                    <a:pt x="35" y="8"/>
                    <a:pt x="35" y="8"/>
                  </a:cubicBezTo>
                  <a:cubicBezTo>
                    <a:pt x="40" y="22"/>
                    <a:pt x="40" y="22"/>
                    <a:pt x="40" y="22"/>
                  </a:cubicBezTo>
                  <a:cubicBezTo>
                    <a:pt x="191" y="28"/>
                    <a:pt x="191" y="28"/>
                    <a:pt x="191" y="28"/>
                  </a:cubicBezTo>
                  <a:cubicBezTo>
                    <a:pt x="191" y="28"/>
                    <a:pt x="191" y="28"/>
                    <a:pt x="191" y="28"/>
                  </a:cubicBezTo>
                  <a:cubicBezTo>
                    <a:pt x="191" y="28"/>
                    <a:pt x="200" y="29"/>
                    <a:pt x="200" y="39"/>
                  </a:cubicBezTo>
                  <a:cubicBezTo>
                    <a:pt x="191" y="39"/>
                    <a:pt x="191" y="39"/>
                    <a:pt x="191" y="39"/>
                  </a:cubicBezTo>
                  <a:cubicBezTo>
                    <a:pt x="191" y="39"/>
                    <a:pt x="191" y="39"/>
                    <a:pt x="191" y="39"/>
                  </a:cubicBezTo>
                  <a:cubicBezTo>
                    <a:pt x="191" y="36"/>
                    <a:pt x="191" y="36"/>
                    <a:pt x="191" y="36"/>
                  </a:cubicBezTo>
                  <a:cubicBezTo>
                    <a:pt x="191" y="36"/>
                    <a:pt x="191" y="36"/>
                    <a:pt x="191" y="36"/>
                  </a:cubicBezTo>
                  <a:cubicBezTo>
                    <a:pt x="169" y="35"/>
                    <a:pt x="169" y="35"/>
                    <a:pt x="169" y="35"/>
                  </a:cubicBezTo>
                  <a:cubicBezTo>
                    <a:pt x="169" y="41"/>
                    <a:pt x="169" y="41"/>
                    <a:pt x="169" y="41"/>
                  </a:cubicBezTo>
                  <a:cubicBezTo>
                    <a:pt x="191" y="41"/>
                    <a:pt x="191" y="41"/>
                    <a:pt x="191" y="41"/>
                  </a:cubicBezTo>
                  <a:cubicBezTo>
                    <a:pt x="191" y="39"/>
                    <a:pt x="191" y="39"/>
                    <a:pt x="191" y="39"/>
                  </a:cubicBezTo>
                  <a:cubicBezTo>
                    <a:pt x="191" y="39"/>
                    <a:pt x="199" y="39"/>
                    <a:pt x="200" y="39"/>
                  </a:cubicBezTo>
                  <a:cubicBezTo>
                    <a:pt x="200" y="39"/>
                    <a:pt x="200" y="39"/>
                    <a:pt x="200" y="39"/>
                  </a:cubicBezTo>
                  <a:cubicBezTo>
                    <a:pt x="200" y="39"/>
                    <a:pt x="200" y="39"/>
                    <a:pt x="200" y="39"/>
                  </a:cubicBezTo>
                  <a:cubicBezTo>
                    <a:pt x="200" y="91"/>
                    <a:pt x="200" y="91"/>
                    <a:pt x="200" y="91"/>
                  </a:cubicBezTo>
                  <a:cubicBezTo>
                    <a:pt x="200" y="91"/>
                    <a:pt x="200" y="91"/>
                    <a:pt x="200" y="91"/>
                  </a:cubicBezTo>
                  <a:cubicBezTo>
                    <a:pt x="200" y="102"/>
                    <a:pt x="191" y="102"/>
                    <a:pt x="191" y="102"/>
                  </a:cubicBezTo>
                  <a:close/>
                  <a:moveTo>
                    <a:pt x="62" y="98"/>
                  </a:moveTo>
                  <a:cubicBezTo>
                    <a:pt x="76" y="98"/>
                    <a:pt x="76" y="98"/>
                    <a:pt x="76" y="98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58" y="85"/>
                    <a:pt x="58" y="85"/>
                    <a:pt x="58" y="85"/>
                  </a:cubicBezTo>
                  <a:lnTo>
                    <a:pt x="62" y="98"/>
                  </a:lnTo>
                  <a:close/>
                  <a:moveTo>
                    <a:pt x="57" y="79"/>
                  </a:moveTo>
                  <a:cubicBezTo>
                    <a:pt x="73" y="79"/>
                    <a:pt x="73" y="79"/>
                    <a:pt x="73" y="79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54" y="73"/>
                    <a:pt x="54" y="73"/>
                    <a:pt x="54" y="73"/>
                  </a:cubicBezTo>
                  <a:lnTo>
                    <a:pt x="57" y="79"/>
                  </a:lnTo>
                  <a:close/>
                  <a:moveTo>
                    <a:pt x="65" y="31"/>
                  </a:moveTo>
                  <a:cubicBezTo>
                    <a:pt x="42" y="30"/>
                    <a:pt x="42" y="30"/>
                    <a:pt x="42" y="30"/>
                  </a:cubicBezTo>
                  <a:cubicBezTo>
                    <a:pt x="46" y="41"/>
                    <a:pt x="46" y="41"/>
                    <a:pt x="46" y="41"/>
                  </a:cubicBezTo>
                  <a:cubicBezTo>
                    <a:pt x="66" y="41"/>
                    <a:pt x="66" y="41"/>
                    <a:pt x="66" y="41"/>
                  </a:cubicBezTo>
                  <a:lnTo>
                    <a:pt x="65" y="31"/>
                  </a:lnTo>
                  <a:close/>
                  <a:moveTo>
                    <a:pt x="67" y="47"/>
                  </a:moveTo>
                  <a:cubicBezTo>
                    <a:pt x="47" y="47"/>
                    <a:pt x="47" y="47"/>
                    <a:pt x="47" y="47"/>
                  </a:cubicBezTo>
                  <a:cubicBezTo>
                    <a:pt x="49" y="54"/>
                    <a:pt x="49" y="54"/>
                    <a:pt x="49" y="54"/>
                  </a:cubicBezTo>
                  <a:cubicBezTo>
                    <a:pt x="68" y="54"/>
                    <a:pt x="68" y="54"/>
                    <a:pt x="68" y="54"/>
                  </a:cubicBezTo>
                  <a:lnTo>
                    <a:pt x="67" y="47"/>
                  </a:lnTo>
                  <a:close/>
                  <a:moveTo>
                    <a:pt x="69" y="60"/>
                  </a:moveTo>
                  <a:cubicBezTo>
                    <a:pt x="50" y="60"/>
                    <a:pt x="50" y="60"/>
                    <a:pt x="50" y="60"/>
                  </a:cubicBezTo>
                  <a:cubicBezTo>
                    <a:pt x="53" y="67"/>
                    <a:pt x="53" y="67"/>
                    <a:pt x="53" y="67"/>
                  </a:cubicBezTo>
                  <a:cubicBezTo>
                    <a:pt x="71" y="67"/>
                    <a:pt x="71" y="67"/>
                    <a:pt x="71" y="67"/>
                  </a:cubicBezTo>
                  <a:lnTo>
                    <a:pt x="69" y="60"/>
                  </a:lnTo>
                  <a:close/>
                  <a:moveTo>
                    <a:pt x="96" y="32"/>
                  </a:moveTo>
                  <a:cubicBezTo>
                    <a:pt x="71" y="31"/>
                    <a:pt x="71" y="31"/>
                    <a:pt x="71" y="31"/>
                  </a:cubicBezTo>
                  <a:cubicBezTo>
                    <a:pt x="73" y="41"/>
                    <a:pt x="73" y="41"/>
                    <a:pt x="73" y="41"/>
                  </a:cubicBezTo>
                  <a:cubicBezTo>
                    <a:pt x="96" y="41"/>
                    <a:pt x="96" y="41"/>
                    <a:pt x="96" y="41"/>
                  </a:cubicBezTo>
                  <a:lnTo>
                    <a:pt x="96" y="32"/>
                  </a:lnTo>
                  <a:close/>
                  <a:moveTo>
                    <a:pt x="97" y="47"/>
                  </a:moveTo>
                  <a:cubicBezTo>
                    <a:pt x="74" y="47"/>
                    <a:pt x="74" y="47"/>
                    <a:pt x="74" y="47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97" y="54"/>
                    <a:pt x="97" y="54"/>
                    <a:pt x="97" y="54"/>
                  </a:cubicBezTo>
                  <a:lnTo>
                    <a:pt x="97" y="47"/>
                  </a:lnTo>
                  <a:close/>
                  <a:moveTo>
                    <a:pt x="97" y="60"/>
                  </a:moveTo>
                  <a:cubicBezTo>
                    <a:pt x="76" y="60"/>
                    <a:pt x="76" y="60"/>
                    <a:pt x="76" y="60"/>
                  </a:cubicBezTo>
                  <a:cubicBezTo>
                    <a:pt x="77" y="67"/>
                    <a:pt x="77" y="67"/>
                    <a:pt x="77" y="67"/>
                  </a:cubicBezTo>
                  <a:cubicBezTo>
                    <a:pt x="98" y="67"/>
                    <a:pt x="98" y="67"/>
                    <a:pt x="98" y="67"/>
                  </a:cubicBezTo>
                  <a:lnTo>
                    <a:pt x="97" y="60"/>
                  </a:lnTo>
                  <a:close/>
                  <a:moveTo>
                    <a:pt x="98" y="73"/>
                  </a:moveTo>
                  <a:cubicBezTo>
                    <a:pt x="78" y="73"/>
                    <a:pt x="78" y="73"/>
                    <a:pt x="78" y="73"/>
                  </a:cubicBezTo>
                  <a:cubicBezTo>
                    <a:pt x="79" y="79"/>
                    <a:pt x="79" y="79"/>
                    <a:pt x="79" y="79"/>
                  </a:cubicBezTo>
                  <a:cubicBezTo>
                    <a:pt x="99" y="79"/>
                    <a:pt x="99" y="79"/>
                    <a:pt x="99" y="79"/>
                  </a:cubicBezTo>
                  <a:lnTo>
                    <a:pt x="98" y="73"/>
                  </a:lnTo>
                  <a:close/>
                  <a:moveTo>
                    <a:pt x="99" y="85"/>
                  </a:moveTo>
                  <a:cubicBezTo>
                    <a:pt x="80" y="85"/>
                    <a:pt x="80" y="85"/>
                    <a:pt x="80" y="85"/>
                  </a:cubicBezTo>
                  <a:cubicBezTo>
                    <a:pt x="82" y="98"/>
                    <a:pt x="82" y="98"/>
                    <a:pt x="82" y="98"/>
                  </a:cubicBezTo>
                  <a:cubicBezTo>
                    <a:pt x="99" y="97"/>
                    <a:pt x="99" y="97"/>
                    <a:pt x="99" y="97"/>
                  </a:cubicBezTo>
                  <a:lnTo>
                    <a:pt x="99" y="85"/>
                  </a:lnTo>
                  <a:close/>
                  <a:moveTo>
                    <a:pt x="128" y="33"/>
                  </a:moveTo>
                  <a:cubicBezTo>
                    <a:pt x="102" y="32"/>
                    <a:pt x="102" y="32"/>
                    <a:pt x="102" y="32"/>
                  </a:cubicBezTo>
                  <a:cubicBezTo>
                    <a:pt x="103" y="41"/>
                    <a:pt x="103" y="41"/>
                    <a:pt x="103" y="41"/>
                  </a:cubicBezTo>
                  <a:cubicBezTo>
                    <a:pt x="129" y="41"/>
                    <a:pt x="129" y="41"/>
                    <a:pt x="129" y="41"/>
                  </a:cubicBezTo>
                  <a:lnTo>
                    <a:pt x="128" y="33"/>
                  </a:lnTo>
                  <a:close/>
                  <a:moveTo>
                    <a:pt x="129" y="47"/>
                  </a:moveTo>
                  <a:cubicBezTo>
                    <a:pt x="103" y="47"/>
                    <a:pt x="103" y="47"/>
                    <a:pt x="103" y="47"/>
                  </a:cubicBezTo>
                  <a:cubicBezTo>
                    <a:pt x="103" y="54"/>
                    <a:pt x="103" y="54"/>
                    <a:pt x="103" y="54"/>
                  </a:cubicBezTo>
                  <a:cubicBezTo>
                    <a:pt x="129" y="54"/>
                    <a:pt x="129" y="54"/>
                    <a:pt x="129" y="54"/>
                  </a:cubicBezTo>
                  <a:lnTo>
                    <a:pt x="129" y="47"/>
                  </a:lnTo>
                  <a:close/>
                  <a:moveTo>
                    <a:pt x="129" y="60"/>
                  </a:moveTo>
                  <a:cubicBezTo>
                    <a:pt x="104" y="60"/>
                    <a:pt x="104" y="60"/>
                    <a:pt x="104" y="60"/>
                  </a:cubicBezTo>
                  <a:cubicBezTo>
                    <a:pt x="104" y="67"/>
                    <a:pt x="104" y="67"/>
                    <a:pt x="104" y="67"/>
                  </a:cubicBezTo>
                  <a:cubicBezTo>
                    <a:pt x="130" y="67"/>
                    <a:pt x="130" y="67"/>
                    <a:pt x="130" y="67"/>
                  </a:cubicBezTo>
                  <a:lnTo>
                    <a:pt x="129" y="60"/>
                  </a:lnTo>
                  <a:close/>
                  <a:moveTo>
                    <a:pt x="130" y="73"/>
                  </a:moveTo>
                  <a:cubicBezTo>
                    <a:pt x="104" y="73"/>
                    <a:pt x="104" y="73"/>
                    <a:pt x="104" y="73"/>
                  </a:cubicBezTo>
                  <a:cubicBezTo>
                    <a:pt x="105" y="79"/>
                    <a:pt x="105" y="79"/>
                    <a:pt x="105" y="79"/>
                  </a:cubicBezTo>
                  <a:cubicBezTo>
                    <a:pt x="130" y="79"/>
                    <a:pt x="130" y="79"/>
                    <a:pt x="130" y="79"/>
                  </a:cubicBezTo>
                  <a:lnTo>
                    <a:pt x="130" y="73"/>
                  </a:lnTo>
                  <a:close/>
                  <a:moveTo>
                    <a:pt x="131" y="85"/>
                  </a:moveTo>
                  <a:cubicBezTo>
                    <a:pt x="105" y="85"/>
                    <a:pt x="105" y="85"/>
                    <a:pt x="105" y="85"/>
                  </a:cubicBezTo>
                  <a:cubicBezTo>
                    <a:pt x="106" y="97"/>
                    <a:pt x="106" y="97"/>
                    <a:pt x="106" y="97"/>
                  </a:cubicBezTo>
                  <a:cubicBezTo>
                    <a:pt x="131" y="96"/>
                    <a:pt x="131" y="96"/>
                    <a:pt x="131" y="96"/>
                  </a:cubicBezTo>
                  <a:lnTo>
                    <a:pt x="131" y="85"/>
                  </a:lnTo>
                  <a:close/>
                  <a:moveTo>
                    <a:pt x="163" y="35"/>
                  </a:moveTo>
                  <a:cubicBezTo>
                    <a:pt x="134" y="34"/>
                    <a:pt x="134" y="34"/>
                    <a:pt x="134" y="34"/>
                  </a:cubicBezTo>
                  <a:cubicBezTo>
                    <a:pt x="135" y="41"/>
                    <a:pt x="135" y="41"/>
                    <a:pt x="135" y="41"/>
                  </a:cubicBezTo>
                  <a:cubicBezTo>
                    <a:pt x="163" y="41"/>
                    <a:pt x="163" y="41"/>
                    <a:pt x="163" y="41"/>
                  </a:cubicBezTo>
                  <a:lnTo>
                    <a:pt x="163" y="35"/>
                  </a:lnTo>
                  <a:close/>
                  <a:moveTo>
                    <a:pt x="163" y="47"/>
                  </a:moveTo>
                  <a:cubicBezTo>
                    <a:pt x="135" y="47"/>
                    <a:pt x="135" y="47"/>
                    <a:pt x="135" y="47"/>
                  </a:cubicBezTo>
                  <a:cubicBezTo>
                    <a:pt x="135" y="54"/>
                    <a:pt x="135" y="54"/>
                    <a:pt x="135" y="54"/>
                  </a:cubicBezTo>
                  <a:cubicBezTo>
                    <a:pt x="163" y="54"/>
                    <a:pt x="163" y="54"/>
                    <a:pt x="163" y="54"/>
                  </a:cubicBezTo>
                  <a:lnTo>
                    <a:pt x="163" y="47"/>
                  </a:lnTo>
                  <a:close/>
                  <a:moveTo>
                    <a:pt x="163" y="60"/>
                  </a:moveTo>
                  <a:cubicBezTo>
                    <a:pt x="136" y="60"/>
                    <a:pt x="136" y="60"/>
                    <a:pt x="136" y="60"/>
                  </a:cubicBezTo>
                  <a:cubicBezTo>
                    <a:pt x="136" y="67"/>
                    <a:pt x="136" y="67"/>
                    <a:pt x="136" y="67"/>
                  </a:cubicBezTo>
                  <a:cubicBezTo>
                    <a:pt x="163" y="67"/>
                    <a:pt x="163" y="67"/>
                    <a:pt x="163" y="67"/>
                  </a:cubicBezTo>
                  <a:lnTo>
                    <a:pt x="163" y="60"/>
                  </a:lnTo>
                  <a:close/>
                  <a:moveTo>
                    <a:pt x="163" y="73"/>
                  </a:moveTo>
                  <a:cubicBezTo>
                    <a:pt x="136" y="73"/>
                    <a:pt x="136" y="73"/>
                    <a:pt x="136" y="73"/>
                  </a:cubicBezTo>
                  <a:cubicBezTo>
                    <a:pt x="137" y="79"/>
                    <a:pt x="137" y="79"/>
                    <a:pt x="137" y="79"/>
                  </a:cubicBezTo>
                  <a:cubicBezTo>
                    <a:pt x="163" y="79"/>
                    <a:pt x="163" y="79"/>
                    <a:pt x="163" y="79"/>
                  </a:cubicBezTo>
                  <a:lnTo>
                    <a:pt x="163" y="73"/>
                  </a:lnTo>
                  <a:close/>
                  <a:moveTo>
                    <a:pt x="163" y="85"/>
                  </a:moveTo>
                  <a:cubicBezTo>
                    <a:pt x="137" y="85"/>
                    <a:pt x="137" y="85"/>
                    <a:pt x="137" y="85"/>
                  </a:cubicBezTo>
                  <a:cubicBezTo>
                    <a:pt x="137" y="96"/>
                    <a:pt x="137" y="96"/>
                    <a:pt x="137" y="96"/>
                  </a:cubicBezTo>
                  <a:cubicBezTo>
                    <a:pt x="163" y="96"/>
                    <a:pt x="163" y="96"/>
                    <a:pt x="163" y="96"/>
                  </a:cubicBezTo>
                  <a:lnTo>
                    <a:pt x="163" y="85"/>
                  </a:lnTo>
                  <a:close/>
                  <a:moveTo>
                    <a:pt x="191" y="47"/>
                  </a:moveTo>
                  <a:cubicBezTo>
                    <a:pt x="169" y="47"/>
                    <a:pt x="169" y="47"/>
                    <a:pt x="169" y="47"/>
                  </a:cubicBezTo>
                  <a:cubicBezTo>
                    <a:pt x="169" y="54"/>
                    <a:pt x="169" y="54"/>
                    <a:pt x="169" y="54"/>
                  </a:cubicBezTo>
                  <a:cubicBezTo>
                    <a:pt x="191" y="54"/>
                    <a:pt x="191" y="54"/>
                    <a:pt x="191" y="54"/>
                  </a:cubicBezTo>
                  <a:lnTo>
                    <a:pt x="191" y="47"/>
                  </a:lnTo>
                  <a:close/>
                  <a:moveTo>
                    <a:pt x="191" y="60"/>
                  </a:moveTo>
                  <a:cubicBezTo>
                    <a:pt x="169" y="60"/>
                    <a:pt x="169" y="60"/>
                    <a:pt x="169" y="60"/>
                  </a:cubicBezTo>
                  <a:cubicBezTo>
                    <a:pt x="169" y="67"/>
                    <a:pt x="169" y="67"/>
                    <a:pt x="169" y="67"/>
                  </a:cubicBezTo>
                  <a:cubicBezTo>
                    <a:pt x="191" y="67"/>
                    <a:pt x="191" y="67"/>
                    <a:pt x="191" y="67"/>
                  </a:cubicBezTo>
                  <a:lnTo>
                    <a:pt x="191" y="60"/>
                  </a:lnTo>
                  <a:close/>
                  <a:moveTo>
                    <a:pt x="191" y="73"/>
                  </a:moveTo>
                  <a:cubicBezTo>
                    <a:pt x="169" y="73"/>
                    <a:pt x="169" y="73"/>
                    <a:pt x="169" y="73"/>
                  </a:cubicBezTo>
                  <a:cubicBezTo>
                    <a:pt x="169" y="79"/>
                    <a:pt x="169" y="79"/>
                    <a:pt x="169" y="79"/>
                  </a:cubicBezTo>
                  <a:cubicBezTo>
                    <a:pt x="191" y="79"/>
                    <a:pt x="191" y="79"/>
                    <a:pt x="191" y="79"/>
                  </a:cubicBezTo>
                  <a:lnTo>
                    <a:pt x="191" y="73"/>
                  </a:lnTo>
                  <a:close/>
                  <a:moveTo>
                    <a:pt x="191" y="85"/>
                  </a:moveTo>
                  <a:cubicBezTo>
                    <a:pt x="169" y="85"/>
                    <a:pt x="169" y="85"/>
                    <a:pt x="169" y="85"/>
                  </a:cubicBezTo>
                  <a:cubicBezTo>
                    <a:pt x="169" y="95"/>
                    <a:pt x="169" y="95"/>
                    <a:pt x="169" y="95"/>
                  </a:cubicBezTo>
                  <a:cubicBezTo>
                    <a:pt x="191" y="95"/>
                    <a:pt x="191" y="95"/>
                    <a:pt x="191" y="95"/>
                  </a:cubicBezTo>
                  <a:cubicBezTo>
                    <a:pt x="191" y="95"/>
                    <a:pt x="191" y="95"/>
                    <a:pt x="191" y="95"/>
                  </a:cubicBezTo>
                  <a:cubicBezTo>
                    <a:pt x="191" y="91"/>
                    <a:pt x="191" y="91"/>
                    <a:pt x="191" y="91"/>
                  </a:cubicBezTo>
                  <a:lnTo>
                    <a:pt x="191" y="85"/>
                  </a:lnTo>
                  <a:close/>
                  <a:moveTo>
                    <a:pt x="85" y="133"/>
                  </a:moveTo>
                  <a:cubicBezTo>
                    <a:pt x="97" y="133"/>
                    <a:pt x="106" y="142"/>
                    <a:pt x="106" y="153"/>
                  </a:cubicBezTo>
                  <a:cubicBezTo>
                    <a:pt x="106" y="164"/>
                    <a:pt x="97" y="174"/>
                    <a:pt x="85" y="174"/>
                  </a:cubicBezTo>
                  <a:cubicBezTo>
                    <a:pt x="74" y="174"/>
                    <a:pt x="65" y="164"/>
                    <a:pt x="65" y="153"/>
                  </a:cubicBezTo>
                  <a:cubicBezTo>
                    <a:pt x="65" y="142"/>
                    <a:pt x="74" y="133"/>
                    <a:pt x="85" y="133"/>
                  </a:cubicBezTo>
                  <a:close/>
                  <a:moveTo>
                    <a:pt x="85" y="163"/>
                  </a:moveTo>
                  <a:cubicBezTo>
                    <a:pt x="90" y="163"/>
                    <a:pt x="95" y="158"/>
                    <a:pt x="95" y="153"/>
                  </a:cubicBezTo>
                  <a:cubicBezTo>
                    <a:pt x="95" y="148"/>
                    <a:pt x="90" y="144"/>
                    <a:pt x="85" y="144"/>
                  </a:cubicBezTo>
                  <a:cubicBezTo>
                    <a:pt x="80" y="144"/>
                    <a:pt x="76" y="148"/>
                    <a:pt x="76" y="153"/>
                  </a:cubicBezTo>
                  <a:cubicBezTo>
                    <a:pt x="76" y="158"/>
                    <a:pt x="80" y="163"/>
                    <a:pt x="85" y="163"/>
                  </a:cubicBezTo>
                  <a:close/>
                  <a:moveTo>
                    <a:pt x="171" y="133"/>
                  </a:moveTo>
                  <a:cubicBezTo>
                    <a:pt x="182" y="133"/>
                    <a:pt x="191" y="142"/>
                    <a:pt x="191" y="153"/>
                  </a:cubicBezTo>
                  <a:cubicBezTo>
                    <a:pt x="191" y="164"/>
                    <a:pt x="182" y="174"/>
                    <a:pt x="171" y="174"/>
                  </a:cubicBezTo>
                  <a:cubicBezTo>
                    <a:pt x="159" y="174"/>
                    <a:pt x="150" y="164"/>
                    <a:pt x="150" y="153"/>
                  </a:cubicBezTo>
                  <a:cubicBezTo>
                    <a:pt x="150" y="142"/>
                    <a:pt x="159" y="133"/>
                    <a:pt x="171" y="133"/>
                  </a:cubicBezTo>
                  <a:close/>
                  <a:moveTo>
                    <a:pt x="171" y="163"/>
                  </a:moveTo>
                  <a:cubicBezTo>
                    <a:pt x="176" y="163"/>
                    <a:pt x="180" y="158"/>
                    <a:pt x="180" y="153"/>
                  </a:cubicBezTo>
                  <a:cubicBezTo>
                    <a:pt x="180" y="148"/>
                    <a:pt x="176" y="144"/>
                    <a:pt x="171" y="144"/>
                  </a:cubicBezTo>
                  <a:cubicBezTo>
                    <a:pt x="165" y="144"/>
                    <a:pt x="161" y="148"/>
                    <a:pt x="161" y="153"/>
                  </a:cubicBezTo>
                  <a:cubicBezTo>
                    <a:pt x="161" y="158"/>
                    <a:pt x="165" y="163"/>
                    <a:pt x="171" y="163"/>
                  </a:cubicBezTo>
                  <a:close/>
                </a:path>
              </a:pathLst>
            </a:custGeom>
            <a:solidFill>
              <a:schemeClr val="tx1">
                <a:alpha val="3137"/>
              </a:schemeClr>
            </a:solidFill>
            <a:ln w="9525">
              <a:noFill/>
              <a:rou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29" name="Freeform 6"/>
            <p:cNvSpPr>
              <a:spLocks noEditPoints="1" noChangeArrowheads="1"/>
            </p:cNvSpPr>
            <p:nvPr/>
          </p:nvSpPr>
          <p:spPr bwMode="auto">
            <a:xfrm rot="5145695" flipH="1" flipV="1">
              <a:off x="-12719" y="5769725"/>
              <a:ext cx="739775" cy="606425"/>
            </a:xfrm>
            <a:custGeom>
              <a:avLst/>
              <a:gdLst/>
              <a:ahLst/>
              <a:cxnLst>
                <a:cxn ang="0">
                  <a:pos x="186" y="92"/>
                </a:cxn>
                <a:cxn ang="0">
                  <a:pos x="185" y="98"/>
                </a:cxn>
                <a:cxn ang="0">
                  <a:pos x="173" y="141"/>
                </a:cxn>
                <a:cxn ang="0">
                  <a:pos x="144" y="161"/>
                </a:cxn>
                <a:cxn ang="0">
                  <a:pos x="55" y="161"/>
                </a:cxn>
                <a:cxn ang="0">
                  <a:pos x="26" y="141"/>
                </a:cxn>
                <a:cxn ang="0">
                  <a:pos x="15" y="98"/>
                </a:cxn>
                <a:cxn ang="0">
                  <a:pos x="14" y="93"/>
                </a:cxn>
                <a:cxn ang="0">
                  <a:pos x="0" y="76"/>
                </a:cxn>
                <a:cxn ang="0">
                  <a:pos x="16" y="61"/>
                </a:cxn>
                <a:cxn ang="0">
                  <a:pos x="38" y="61"/>
                </a:cxn>
                <a:cxn ang="0">
                  <a:pos x="38" y="60"/>
                </a:cxn>
                <a:cxn ang="0">
                  <a:pos x="68" y="7"/>
                </a:cxn>
                <a:cxn ang="0">
                  <a:pos x="83" y="3"/>
                </a:cxn>
                <a:cxn ang="0">
                  <a:pos x="87" y="17"/>
                </a:cxn>
                <a:cxn ang="0">
                  <a:pos x="63" y="61"/>
                </a:cxn>
                <a:cxn ang="0">
                  <a:pos x="132" y="61"/>
                </a:cxn>
                <a:cxn ang="0">
                  <a:pos x="108" y="17"/>
                </a:cxn>
                <a:cxn ang="0">
                  <a:pos x="112" y="3"/>
                </a:cxn>
                <a:cxn ang="0">
                  <a:pos x="126" y="7"/>
                </a:cxn>
                <a:cxn ang="0">
                  <a:pos x="156" y="60"/>
                </a:cxn>
                <a:cxn ang="0">
                  <a:pos x="157" y="61"/>
                </a:cxn>
                <a:cxn ang="0">
                  <a:pos x="181" y="61"/>
                </a:cxn>
                <a:cxn ang="0">
                  <a:pos x="197" y="76"/>
                </a:cxn>
                <a:cxn ang="0">
                  <a:pos x="186" y="92"/>
                </a:cxn>
                <a:cxn ang="0">
                  <a:pos x="69" y="133"/>
                </a:cxn>
                <a:cxn ang="0">
                  <a:pos x="60" y="98"/>
                </a:cxn>
                <a:cxn ang="0">
                  <a:pos x="49" y="92"/>
                </a:cxn>
                <a:cxn ang="0">
                  <a:pos x="43" y="102"/>
                </a:cxn>
                <a:cxn ang="0">
                  <a:pos x="53" y="137"/>
                </a:cxn>
                <a:cxn ang="0">
                  <a:pos x="63" y="143"/>
                </a:cxn>
                <a:cxn ang="0">
                  <a:pos x="69" y="133"/>
                </a:cxn>
                <a:cxn ang="0">
                  <a:pos x="107" y="99"/>
                </a:cxn>
                <a:cxn ang="0">
                  <a:pos x="99" y="91"/>
                </a:cxn>
                <a:cxn ang="0">
                  <a:pos x="90" y="99"/>
                </a:cxn>
                <a:cxn ang="0">
                  <a:pos x="90" y="135"/>
                </a:cxn>
                <a:cxn ang="0">
                  <a:pos x="99" y="143"/>
                </a:cxn>
                <a:cxn ang="0">
                  <a:pos x="107" y="135"/>
                </a:cxn>
                <a:cxn ang="0">
                  <a:pos x="107" y="99"/>
                </a:cxn>
                <a:cxn ang="0">
                  <a:pos x="135" y="143"/>
                </a:cxn>
                <a:cxn ang="0">
                  <a:pos x="145" y="137"/>
                </a:cxn>
                <a:cxn ang="0">
                  <a:pos x="155" y="102"/>
                </a:cxn>
                <a:cxn ang="0">
                  <a:pos x="149" y="92"/>
                </a:cxn>
                <a:cxn ang="0">
                  <a:pos x="138" y="98"/>
                </a:cxn>
                <a:cxn ang="0">
                  <a:pos x="128" y="133"/>
                </a:cxn>
                <a:cxn ang="0">
                  <a:pos x="135" y="143"/>
                </a:cxn>
              </a:cxnLst>
              <a:rect l="0" t="0" r="r" b="b"/>
              <a:pathLst>
                <a:path w="197" h="161">
                  <a:moveTo>
                    <a:pt x="186" y="92"/>
                  </a:moveTo>
                  <a:cubicBezTo>
                    <a:pt x="186" y="94"/>
                    <a:pt x="186" y="96"/>
                    <a:pt x="185" y="98"/>
                  </a:cubicBezTo>
                  <a:cubicBezTo>
                    <a:pt x="173" y="141"/>
                    <a:pt x="173" y="141"/>
                    <a:pt x="173" y="141"/>
                  </a:cubicBezTo>
                  <a:cubicBezTo>
                    <a:pt x="170" y="153"/>
                    <a:pt x="157" y="161"/>
                    <a:pt x="144" y="161"/>
                  </a:cubicBezTo>
                  <a:cubicBezTo>
                    <a:pt x="55" y="161"/>
                    <a:pt x="55" y="161"/>
                    <a:pt x="55" y="161"/>
                  </a:cubicBezTo>
                  <a:cubicBezTo>
                    <a:pt x="42" y="161"/>
                    <a:pt x="29" y="153"/>
                    <a:pt x="26" y="141"/>
                  </a:cubicBezTo>
                  <a:cubicBezTo>
                    <a:pt x="15" y="98"/>
                    <a:pt x="15" y="98"/>
                    <a:pt x="15" y="98"/>
                  </a:cubicBezTo>
                  <a:cubicBezTo>
                    <a:pt x="14" y="96"/>
                    <a:pt x="14" y="95"/>
                    <a:pt x="14" y="93"/>
                  </a:cubicBezTo>
                  <a:cubicBezTo>
                    <a:pt x="6" y="92"/>
                    <a:pt x="0" y="85"/>
                    <a:pt x="0" y="76"/>
                  </a:cubicBezTo>
                  <a:cubicBezTo>
                    <a:pt x="0" y="67"/>
                    <a:pt x="8" y="61"/>
                    <a:pt x="16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61"/>
                    <a:pt x="38" y="61"/>
                    <a:pt x="38" y="60"/>
                  </a:cubicBezTo>
                  <a:cubicBezTo>
                    <a:pt x="68" y="7"/>
                    <a:pt x="68" y="7"/>
                    <a:pt x="68" y="7"/>
                  </a:cubicBezTo>
                  <a:cubicBezTo>
                    <a:pt x="71" y="2"/>
                    <a:pt x="78" y="0"/>
                    <a:pt x="83" y="3"/>
                  </a:cubicBezTo>
                  <a:cubicBezTo>
                    <a:pt x="88" y="6"/>
                    <a:pt x="90" y="12"/>
                    <a:pt x="87" y="17"/>
                  </a:cubicBezTo>
                  <a:cubicBezTo>
                    <a:pt x="63" y="61"/>
                    <a:pt x="63" y="61"/>
                    <a:pt x="63" y="61"/>
                  </a:cubicBezTo>
                  <a:cubicBezTo>
                    <a:pt x="132" y="61"/>
                    <a:pt x="132" y="61"/>
                    <a:pt x="132" y="61"/>
                  </a:cubicBezTo>
                  <a:cubicBezTo>
                    <a:pt x="108" y="17"/>
                    <a:pt x="108" y="17"/>
                    <a:pt x="108" y="17"/>
                  </a:cubicBezTo>
                  <a:cubicBezTo>
                    <a:pt x="105" y="12"/>
                    <a:pt x="107" y="6"/>
                    <a:pt x="112" y="3"/>
                  </a:cubicBezTo>
                  <a:cubicBezTo>
                    <a:pt x="117" y="0"/>
                    <a:pt x="123" y="2"/>
                    <a:pt x="126" y="7"/>
                  </a:cubicBezTo>
                  <a:cubicBezTo>
                    <a:pt x="156" y="60"/>
                    <a:pt x="156" y="60"/>
                    <a:pt x="156" y="60"/>
                  </a:cubicBezTo>
                  <a:cubicBezTo>
                    <a:pt x="156" y="61"/>
                    <a:pt x="156" y="61"/>
                    <a:pt x="157" y="61"/>
                  </a:cubicBezTo>
                  <a:cubicBezTo>
                    <a:pt x="181" y="61"/>
                    <a:pt x="181" y="61"/>
                    <a:pt x="181" y="61"/>
                  </a:cubicBezTo>
                  <a:cubicBezTo>
                    <a:pt x="190" y="61"/>
                    <a:pt x="197" y="67"/>
                    <a:pt x="197" y="76"/>
                  </a:cubicBezTo>
                  <a:cubicBezTo>
                    <a:pt x="197" y="84"/>
                    <a:pt x="192" y="90"/>
                    <a:pt x="186" y="92"/>
                  </a:cubicBezTo>
                  <a:close/>
                  <a:moveTo>
                    <a:pt x="69" y="133"/>
                  </a:moveTo>
                  <a:cubicBezTo>
                    <a:pt x="60" y="98"/>
                    <a:pt x="60" y="98"/>
                    <a:pt x="60" y="98"/>
                  </a:cubicBezTo>
                  <a:cubicBezTo>
                    <a:pt x="58" y="94"/>
                    <a:pt x="54" y="91"/>
                    <a:pt x="49" y="92"/>
                  </a:cubicBezTo>
                  <a:cubicBezTo>
                    <a:pt x="44" y="93"/>
                    <a:pt x="42" y="98"/>
                    <a:pt x="43" y="102"/>
                  </a:cubicBezTo>
                  <a:cubicBezTo>
                    <a:pt x="53" y="137"/>
                    <a:pt x="53" y="137"/>
                    <a:pt x="53" y="137"/>
                  </a:cubicBezTo>
                  <a:cubicBezTo>
                    <a:pt x="54" y="141"/>
                    <a:pt x="59" y="144"/>
                    <a:pt x="63" y="143"/>
                  </a:cubicBezTo>
                  <a:cubicBezTo>
                    <a:pt x="68" y="141"/>
                    <a:pt x="71" y="137"/>
                    <a:pt x="69" y="133"/>
                  </a:cubicBezTo>
                  <a:close/>
                  <a:moveTo>
                    <a:pt x="107" y="99"/>
                  </a:moveTo>
                  <a:cubicBezTo>
                    <a:pt x="107" y="95"/>
                    <a:pt x="103" y="91"/>
                    <a:pt x="99" y="91"/>
                  </a:cubicBezTo>
                  <a:cubicBezTo>
                    <a:pt x="94" y="91"/>
                    <a:pt x="90" y="95"/>
                    <a:pt x="90" y="99"/>
                  </a:cubicBezTo>
                  <a:cubicBezTo>
                    <a:pt x="90" y="135"/>
                    <a:pt x="90" y="135"/>
                    <a:pt x="90" y="135"/>
                  </a:cubicBezTo>
                  <a:cubicBezTo>
                    <a:pt x="90" y="140"/>
                    <a:pt x="94" y="143"/>
                    <a:pt x="99" y="143"/>
                  </a:cubicBezTo>
                  <a:cubicBezTo>
                    <a:pt x="103" y="143"/>
                    <a:pt x="107" y="140"/>
                    <a:pt x="107" y="135"/>
                  </a:cubicBezTo>
                  <a:lnTo>
                    <a:pt x="107" y="99"/>
                  </a:lnTo>
                  <a:close/>
                  <a:moveTo>
                    <a:pt x="135" y="143"/>
                  </a:moveTo>
                  <a:cubicBezTo>
                    <a:pt x="139" y="144"/>
                    <a:pt x="144" y="141"/>
                    <a:pt x="145" y="137"/>
                  </a:cubicBezTo>
                  <a:cubicBezTo>
                    <a:pt x="155" y="102"/>
                    <a:pt x="155" y="102"/>
                    <a:pt x="155" y="102"/>
                  </a:cubicBezTo>
                  <a:cubicBezTo>
                    <a:pt x="156" y="98"/>
                    <a:pt x="154" y="93"/>
                    <a:pt x="149" y="92"/>
                  </a:cubicBezTo>
                  <a:cubicBezTo>
                    <a:pt x="144" y="91"/>
                    <a:pt x="140" y="94"/>
                    <a:pt x="138" y="98"/>
                  </a:cubicBezTo>
                  <a:cubicBezTo>
                    <a:pt x="128" y="133"/>
                    <a:pt x="128" y="133"/>
                    <a:pt x="128" y="133"/>
                  </a:cubicBezTo>
                  <a:cubicBezTo>
                    <a:pt x="127" y="137"/>
                    <a:pt x="130" y="141"/>
                    <a:pt x="135" y="143"/>
                  </a:cubicBezTo>
                  <a:close/>
                </a:path>
              </a:pathLst>
            </a:custGeom>
            <a:solidFill>
              <a:schemeClr val="tx1">
                <a:alpha val="3137"/>
              </a:schemeClr>
            </a:solidFill>
            <a:ln w="9525">
              <a:noFill/>
              <a:rou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30" name="Freeform 7"/>
            <p:cNvSpPr>
              <a:spLocks noEditPoints="1" noChangeArrowheads="1"/>
            </p:cNvSpPr>
            <p:nvPr/>
          </p:nvSpPr>
          <p:spPr bwMode="auto">
            <a:xfrm rot="-1541847" flipH="1" flipV="1">
              <a:off x="992064" y="3920156"/>
              <a:ext cx="687388" cy="722312"/>
            </a:xfrm>
            <a:custGeom>
              <a:avLst/>
              <a:gdLst/>
              <a:ahLst/>
              <a:cxnLst>
                <a:cxn ang="0">
                  <a:pos x="164" y="192"/>
                </a:cxn>
                <a:cxn ang="0">
                  <a:pos x="19" y="192"/>
                </a:cxn>
                <a:cxn ang="0">
                  <a:pos x="2" y="170"/>
                </a:cxn>
                <a:cxn ang="0">
                  <a:pos x="18" y="58"/>
                </a:cxn>
                <a:cxn ang="0">
                  <a:pos x="36" y="44"/>
                </a:cxn>
                <a:cxn ang="0">
                  <a:pos x="45" y="44"/>
                </a:cxn>
                <a:cxn ang="0">
                  <a:pos x="91" y="0"/>
                </a:cxn>
                <a:cxn ang="0">
                  <a:pos x="137" y="44"/>
                </a:cxn>
                <a:cxn ang="0">
                  <a:pos x="147" y="44"/>
                </a:cxn>
                <a:cxn ang="0">
                  <a:pos x="165" y="58"/>
                </a:cxn>
                <a:cxn ang="0">
                  <a:pos x="181" y="170"/>
                </a:cxn>
                <a:cxn ang="0">
                  <a:pos x="164" y="192"/>
                </a:cxn>
                <a:cxn ang="0">
                  <a:pos x="39" y="76"/>
                </a:cxn>
                <a:cxn ang="0">
                  <a:pos x="50" y="88"/>
                </a:cxn>
                <a:cxn ang="0">
                  <a:pos x="61" y="76"/>
                </a:cxn>
                <a:cxn ang="0">
                  <a:pos x="50" y="65"/>
                </a:cxn>
                <a:cxn ang="0">
                  <a:pos x="39" y="76"/>
                </a:cxn>
                <a:cxn ang="0">
                  <a:pos x="91" y="8"/>
                </a:cxn>
                <a:cxn ang="0">
                  <a:pos x="52" y="44"/>
                </a:cxn>
                <a:cxn ang="0">
                  <a:pos x="130" y="44"/>
                </a:cxn>
                <a:cxn ang="0">
                  <a:pos x="91" y="8"/>
                </a:cxn>
                <a:cxn ang="0">
                  <a:pos x="134" y="65"/>
                </a:cxn>
                <a:cxn ang="0">
                  <a:pos x="122" y="76"/>
                </a:cxn>
                <a:cxn ang="0">
                  <a:pos x="134" y="88"/>
                </a:cxn>
                <a:cxn ang="0">
                  <a:pos x="145" y="76"/>
                </a:cxn>
                <a:cxn ang="0">
                  <a:pos x="134" y="65"/>
                </a:cxn>
              </a:cxnLst>
              <a:rect l="0" t="0" r="r" b="b"/>
              <a:pathLst>
                <a:path w="183" h="192">
                  <a:moveTo>
                    <a:pt x="164" y="192"/>
                  </a:moveTo>
                  <a:cubicBezTo>
                    <a:pt x="19" y="192"/>
                    <a:pt x="19" y="192"/>
                    <a:pt x="19" y="192"/>
                  </a:cubicBezTo>
                  <a:cubicBezTo>
                    <a:pt x="8" y="192"/>
                    <a:pt x="0" y="182"/>
                    <a:pt x="2" y="170"/>
                  </a:cubicBezTo>
                  <a:cubicBezTo>
                    <a:pt x="18" y="58"/>
                    <a:pt x="18" y="58"/>
                    <a:pt x="18" y="58"/>
                  </a:cubicBezTo>
                  <a:cubicBezTo>
                    <a:pt x="19" y="50"/>
                    <a:pt x="27" y="44"/>
                    <a:pt x="36" y="44"/>
                  </a:cubicBezTo>
                  <a:cubicBezTo>
                    <a:pt x="45" y="44"/>
                    <a:pt x="45" y="44"/>
                    <a:pt x="45" y="44"/>
                  </a:cubicBezTo>
                  <a:cubicBezTo>
                    <a:pt x="46" y="15"/>
                    <a:pt x="66" y="0"/>
                    <a:pt x="91" y="0"/>
                  </a:cubicBezTo>
                  <a:cubicBezTo>
                    <a:pt x="116" y="0"/>
                    <a:pt x="136" y="15"/>
                    <a:pt x="137" y="44"/>
                  </a:cubicBezTo>
                  <a:cubicBezTo>
                    <a:pt x="147" y="44"/>
                    <a:pt x="147" y="44"/>
                    <a:pt x="147" y="44"/>
                  </a:cubicBezTo>
                  <a:cubicBezTo>
                    <a:pt x="156" y="44"/>
                    <a:pt x="164" y="50"/>
                    <a:pt x="165" y="58"/>
                  </a:cubicBezTo>
                  <a:cubicBezTo>
                    <a:pt x="181" y="170"/>
                    <a:pt x="181" y="170"/>
                    <a:pt x="181" y="170"/>
                  </a:cubicBezTo>
                  <a:cubicBezTo>
                    <a:pt x="183" y="182"/>
                    <a:pt x="175" y="192"/>
                    <a:pt x="164" y="192"/>
                  </a:cubicBezTo>
                  <a:close/>
                  <a:moveTo>
                    <a:pt x="39" y="76"/>
                  </a:moveTo>
                  <a:cubicBezTo>
                    <a:pt x="39" y="82"/>
                    <a:pt x="44" y="88"/>
                    <a:pt x="50" y="88"/>
                  </a:cubicBezTo>
                  <a:cubicBezTo>
                    <a:pt x="56" y="88"/>
                    <a:pt x="61" y="82"/>
                    <a:pt x="61" y="76"/>
                  </a:cubicBezTo>
                  <a:cubicBezTo>
                    <a:pt x="61" y="70"/>
                    <a:pt x="56" y="65"/>
                    <a:pt x="50" y="65"/>
                  </a:cubicBezTo>
                  <a:cubicBezTo>
                    <a:pt x="44" y="65"/>
                    <a:pt x="39" y="70"/>
                    <a:pt x="39" y="76"/>
                  </a:cubicBezTo>
                  <a:close/>
                  <a:moveTo>
                    <a:pt x="91" y="8"/>
                  </a:moveTo>
                  <a:cubicBezTo>
                    <a:pt x="70" y="8"/>
                    <a:pt x="54" y="20"/>
                    <a:pt x="52" y="44"/>
                  </a:cubicBezTo>
                  <a:cubicBezTo>
                    <a:pt x="130" y="44"/>
                    <a:pt x="130" y="44"/>
                    <a:pt x="130" y="44"/>
                  </a:cubicBezTo>
                  <a:cubicBezTo>
                    <a:pt x="129" y="20"/>
                    <a:pt x="112" y="8"/>
                    <a:pt x="91" y="8"/>
                  </a:cubicBezTo>
                  <a:close/>
                  <a:moveTo>
                    <a:pt x="134" y="65"/>
                  </a:moveTo>
                  <a:cubicBezTo>
                    <a:pt x="128" y="65"/>
                    <a:pt x="122" y="70"/>
                    <a:pt x="122" y="76"/>
                  </a:cubicBezTo>
                  <a:cubicBezTo>
                    <a:pt x="122" y="82"/>
                    <a:pt x="128" y="88"/>
                    <a:pt x="134" y="88"/>
                  </a:cubicBezTo>
                  <a:cubicBezTo>
                    <a:pt x="140" y="88"/>
                    <a:pt x="145" y="82"/>
                    <a:pt x="145" y="76"/>
                  </a:cubicBezTo>
                  <a:cubicBezTo>
                    <a:pt x="145" y="70"/>
                    <a:pt x="140" y="65"/>
                    <a:pt x="134" y="65"/>
                  </a:cubicBezTo>
                  <a:close/>
                </a:path>
              </a:pathLst>
            </a:custGeom>
            <a:solidFill>
              <a:schemeClr val="tx1">
                <a:alpha val="3137"/>
              </a:schemeClr>
            </a:solidFill>
            <a:ln w="9525">
              <a:noFill/>
              <a:rou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31" name="Freeform 10"/>
            <p:cNvSpPr>
              <a:spLocks noEditPoints="1" noChangeArrowheads="1"/>
            </p:cNvSpPr>
            <p:nvPr/>
          </p:nvSpPr>
          <p:spPr bwMode="auto">
            <a:xfrm rot="-3243115" flipH="1" flipV="1">
              <a:off x="272466" y="1457949"/>
              <a:ext cx="566738" cy="752475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0" y="191"/>
                </a:cxn>
                <a:cxn ang="0">
                  <a:pos x="142" y="200"/>
                </a:cxn>
                <a:cxn ang="0">
                  <a:pos x="151" y="10"/>
                </a:cxn>
                <a:cxn ang="0">
                  <a:pos x="50" y="161"/>
                </a:cxn>
                <a:cxn ang="0">
                  <a:pos x="29" y="165"/>
                </a:cxn>
                <a:cxn ang="0">
                  <a:pos x="24" y="152"/>
                </a:cxn>
                <a:cxn ang="0">
                  <a:pos x="46" y="148"/>
                </a:cxn>
                <a:cxn ang="0">
                  <a:pos x="50" y="161"/>
                </a:cxn>
                <a:cxn ang="0">
                  <a:pos x="46" y="137"/>
                </a:cxn>
                <a:cxn ang="0">
                  <a:pos x="24" y="133"/>
                </a:cxn>
                <a:cxn ang="0">
                  <a:pos x="29" y="120"/>
                </a:cxn>
                <a:cxn ang="0">
                  <a:pos x="50" y="124"/>
                </a:cxn>
                <a:cxn ang="0">
                  <a:pos x="50" y="105"/>
                </a:cxn>
                <a:cxn ang="0">
                  <a:pos x="29" y="109"/>
                </a:cxn>
                <a:cxn ang="0">
                  <a:pos x="24" y="96"/>
                </a:cxn>
                <a:cxn ang="0">
                  <a:pos x="46" y="92"/>
                </a:cxn>
                <a:cxn ang="0">
                  <a:pos x="50" y="105"/>
                </a:cxn>
                <a:cxn ang="0">
                  <a:pos x="83" y="165"/>
                </a:cxn>
                <a:cxn ang="0">
                  <a:pos x="63" y="161"/>
                </a:cxn>
                <a:cxn ang="0">
                  <a:pos x="67" y="148"/>
                </a:cxn>
                <a:cxn ang="0">
                  <a:pos x="88" y="152"/>
                </a:cxn>
                <a:cxn ang="0">
                  <a:pos x="88" y="133"/>
                </a:cxn>
                <a:cxn ang="0">
                  <a:pos x="67" y="137"/>
                </a:cxn>
                <a:cxn ang="0">
                  <a:pos x="63" y="124"/>
                </a:cxn>
                <a:cxn ang="0">
                  <a:pos x="83" y="120"/>
                </a:cxn>
                <a:cxn ang="0">
                  <a:pos x="88" y="133"/>
                </a:cxn>
                <a:cxn ang="0">
                  <a:pos x="83" y="109"/>
                </a:cxn>
                <a:cxn ang="0">
                  <a:pos x="63" y="105"/>
                </a:cxn>
                <a:cxn ang="0">
                  <a:pos x="67" y="92"/>
                </a:cxn>
                <a:cxn ang="0">
                  <a:pos x="88" y="96"/>
                </a:cxn>
                <a:cxn ang="0">
                  <a:pos x="128" y="161"/>
                </a:cxn>
                <a:cxn ang="0">
                  <a:pos x="104" y="164"/>
                </a:cxn>
                <a:cxn ang="0">
                  <a:pos x="99" y="152"/>
                </a:cxn>
                <a:cxn ang="0">
                  <a:pos x="123" y="148"/>
                </a:cxn>
                <a:cxn ang="0">
                  <a:pos x="128" y="161"/>
                </a:cxn>
                <a:cxn ang="0">
                  <a:pos x="123" y="136"/>
                </a:cxn>
                <a:cxn ang="0">
                  <a:pos x="99" y="133"/>
                </a:cxn>
                <a:cxn ang="0">
                  <a:pos x="104" y="120"/>
                </a:cxn>
                <a:cxn ang="0">
                  <a:pos x="128" y="124"/>
                </a:cxn>
                <a:cxn ang="0">
                  <a:pos x="128" y="105"/>
                </a:cxn>
                <a:cxn ang="0">
                  <a:pos x="104" y="108"/>
                </a:cxn>
                <a:cxn ang="0">
                  <a:pos x="99" y="96"/>
                </a:cxn>
                <a:cxn ang="0">
                  <a:pos x="123" y="92"/>
                </a:cxn>
                <a:cxn ang="0">
                  <a:pos x="128" y="105"/>
                </a:cxn>
                <a:cxn ang="0">
                  <a:pos x="103" y="72"/>
                </a:cxn>
                <a:cxn ang="0">
                  <a:pos x="103" y="56"/>
                </a:cxn>
                <a:cxn ang="0">
                  <a:pos x="130" y="63"/>
                </a:cxn>
                <a:cxn ang="0">
                  <a:pos x="136" y="42"/>
                </a:cxn>
                <a:cxn ang="0">
                  <a:pos x="22" y="48"/>
                </a:cxn>
                <a:cxn ang="0">
                  <a:pos x="16" y="23"/>
                </a:cxn>
                <a:cxn ang="0">
                  <a:pos x="129" y="16"/>
                </a:cxn>
                <a:cxn ang="0">
                  <a:pos x="136" y="42"/>
                </a:cxn>
                <a:cxn ang="0">
                  <a:pos x="120" y="23"/>
                </a:cxn>
                <a:cxn ang="0">
                  <a:pos x="124" y="45"/>
                </a:cxn>
                <a:cxn ang="0">
                  <a:pos x="127" y="23"/>
                </a:cxn>
              </a:cxnLst>
              <a:rect l="0" t="0" r="r" b="b"/>
              <a:pathLst>
                <a:path w="151" h="200">
                  <a:moveTo>
                    <a:pt x="142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0" y="196"/>
                    <a:pt x="4" y="200"/>
                    <a:pt x="9" y="200"/>
                  </a:cubicBezTo>
                  <a:cubicBezTo>
                    <a:pt x="142" y="200"/>
                    <a:pt x="142" y="200"/>
                    <a:pt x="142" y="200"/>
                  </a:cubicBezTo>
                  <a:cubicBezTo>
                    <a:pt x="147" y="200"/>
                    <a:pt x="151" y="196"/>
                    <a:pt x="151" y="191"/>
                  </a:cubicBezTo>
                  <a:cubicBezTo>
                    <a:pt x="151" y="10"/>
                    <a:pt x="151" y="10"/>
                    <a:pt x="151" y="10"/>
                  </a:cubicBezTo>
                  <a:cubicBezTo>
                    <a:pt x="151" y="4"/>
                    <a:pt x="147" y="0"/>
                    <a:pt x="142" y="0"/>
                  </a:cubicBezTo>
                  <a:close/>
                  <a:moveTo>
                    <a:pt x="50" y="161"/>
                  </a:moveTo>
                  <a:cubicBezTo>
                    <a:pt x="50" y="163"/>
                    <a:pt x="48" y="165"/>
                    <a:pt x="46" y="165"/>
                  </a:cubicBezTo>
                  <a:cubicBezTo>
                    <a:pt x="29" y="165"/>
                    <a:pt x="29" y="165"/>
                    <a:pt x="29" y="165"/>
                  </a:cubicBezTo>
                  <a:cubicBezTo>
                    <a:pt x="26" y="165"/>
                    <a:pt x="24" y="163"/>
                    <a:pt x="24" y="161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4" y="150"/>
                    <a:pt x="26" y="148"/>
                    <a:pt x="29" y="148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8" y="148"/>
                    <a:pt x="50" y="150"/>
                    <a:pt x="50" y="152"/>
                  </a:cubicBezTo>
                  <a:lnTo>
                    <a:pt x="50" y="161"/>
                  </a:lnTo>
                  <a:close/>
                  <a:moveTo>
                    <a:pt x="50" y="133"/>
                  </a:moveTo>
                  <a:cubicBezTo>
                    <a:pt x="50" y="135"/>
                    <a:pt x="48" y="137"/>
                    <a:pt x="46" y="137"/>
                  </a:cubicBezTo>
                  <a:cubicBezTo>
                    <a:pt x="29" y="137"/>
                    <a:pt x="29" y="137"/>
                    <a:pt x="29" y="137"/>
                  </a:cubicBezTo>
                  <a:cubicBezTo>
                    <a:pt x="26" y="137"/>
                    <a:pt x="24" y="135"/>
                    <a:pt x="24" y="133"/>
                  </a:cubicBezTo>
                  <a:cubicBezTo>
                    <a:pt x="24" y="124"/>
                    <a:pt x="24" y="124"/>
                    <a:pt x="24" y="124"/>
                  </a:cubicBezTo>
                  <a:cubicBezTo>
                    <a:pt x="24" y="122"/>
                    <a:pt x="26" y="120"/>
                    <a:pt x="29" y="120"/>
                  </a:cubicBezTo>
                  <a:cubicBezTo>
                    <a:pt x="46" y="120"/>
                    <a:pt x="46" y="120"/>
                    <a:pt x="46" y="120"/>
                  </a:cubicBezTo>
                  <a:cubicBezTo>
                    <a:pt x="48" y="120"/>
                    <a:pt x="50" y="122"/>
                    <a:pt x="50" y="124"/>
                  </a:cubicBezTo>
                  <a:lnTo>
                    <a:pt x="50" y="133"/>
                  </a:lnTo>
                  <a:close/>
                  <a:moveTo>
                    <a:pt x="50" y="105"/>
                  </a:moveTo>
                  <a:cubicBezTo>
                    <a:pt x="50" y="107"/>
                    <a:pt x="48" y="109"/>
                    <a:pt x="46" y="109"/>
                  </a:cubicBezTo>
                  <a:cubicBezTo>
                    <a:pt x="29" y="109"/>
                    <a:pt x="29" y="109"/>
                    <a:pt x="29" y="109"/>
                  </a:cubicBezTo>
                  <a:cubicBezTo>
                    <a:pt x="26" y="109"/>
                    <a:pt x="24" y="107"/>
                    <a:pt x="24" y="105"/>
                  </a:cubicBezTo>
                  <a:cubicBezTo>
                    <a:pt x="24" y="96"/>
                    <a:pt x="24" y="96"/>
                    <a:pt x="24" y="96"/>
                  </a:cubicBezTo>
                  <a:cubicBezTo>
                    <a:pt x="24" y="94"/>
                    <a:pt x="26" y="92"/>
                    <a:pt x="29" y="92"/>
                  </a:cubicBezTo>
                  <a:cubicBezTo>
                    <a:pt x="46" y="92"/>
                    <a:pt x="46" y="92"/>
                    <a:pt x="46" y="92"/>
                  </a:cubicBezTo>
                  <a:cubicBezTo>
                    <a:pt x="48" y="92"/>
                    <a:pt x="50" y="94"/>
                    <a:pt x="50" y="96"/>
                  </a:cubicBezTo>
                  <a:lnTo>
                    <a:pt x="50" y="105"/>
                  </a:lnTo>
                  <a:close/>
                  <a:moveTo>
                    <a:pt x="88" y="161"/>
                  </a:moveTo>
                  <a:cubicBezTo>
                    <a:pt x="88" y="163"/>
                    <a:pt x="86" y="165"/>
                    <a:pt x="83" y="165"/>
                  </a:cubicBezTo>
                  <a:cubicBezTo>
                    <a:pt x="67" y="165"/>
                    <a:pt x="67" y="165"/>
                    <a:pt x="67" y="165"/>
                  </a:cubicBezTo>
                  <a:cubicBezTo>
                    <a:pt x="65" y="165"/>
                    <a:pt x="63" y="163"/>
                    <a:pt x="63" y="161"/>
                  </a:cubicBezTo>
                  <a:cubicBezTo>
                    <a:pt x="63" y="152"/>
                    <a:pt x="63" y="152"/>
                    <a:pt x="63" y="152"/>
                  </a:cubicBezTo>
                  <a:cubicBezTo>
                    <a:pt x="63" y="150"/>
                    <a:pt x="65" y="148"/>
                    <a:pt x="67" y="148"/>
                  </a:cubicBezTo>
                  <a:cubicBezTo>
                    <a:pt x="83" y="148"/>
                    <a:pt x="83" y="148"/>
                    <a:pt x="83" y="148"/>
                  </a:cubicBezTo>
                  <a:cubicBezTo>
                    <a:pt x="86" y="148"/>
                    <a:pt x="88" y="150"/>
                    <a:pt x="88" y="152"/>
                  </a:cubicBezTo>
                  <a:lnTo>
                    <a:pt x="88" y="161"/>
                  </a:lnTo>
                  <a:close/>
                  <a:moveTo>
                    <a:pt x="88" y="133"/>
                  </a:moveTo>
                  <a:cubicBezTo>
                    <a:pt x="88" y="135"/>
                    <a:pt x="86" y="137"/>
                    <a:pt x="83" y="137"/>
                  </a:cubicBezTo>
                  <a:cubicBezTo>
                    <a:pt x="67" y="137"/>
                    <a:pt x="67" y="137"/>
                    <a:pt x="67" y="137"/>
                  </a:cubicBezTo>
                  <a:cubicBezTo>
                    <a:pt x="65" y="137"/>
                    <a:pt x="63" y="135"/>
                    <a:pt x="63" y="133"/>
                  </a:cubicBezTo>
                  <a:cubicBezTo>
                    <a:pt x="63" y="124"/>
                    <a:pt x="63" y="124"/>
                    <a:pt x="63" y="124"/>
                  </a:cubicBezTo>
                  <a:cubicBezTo>
                    <a:pt x="63" y="122"/>
                    <a:pt x="65" y="120"/>
                    <a:pt x="67" y="120"/>
                  </a:cubicBezTo>
                  <a:cubicBezTo>
                    <a:pt x="83" y="120"/>
                    <a:pt x="83" y="120"/>
                    <a:pt x="83" y="120"/>
                  </a:cubicBezTo>
                  <a:cubicBezTo>
                    <a:pt x="86" y="120"/>
                    <a:pt x="88" y="122"/>
                    <a:pt x="88" y="124"/>
                  </a:cubicBezTo>
                  <a:lnTo>
                    <a:pt x="88" y="133"/>
                  </a:lnTo>
                  <a:close/>
                  <a:moveTo>
                    <a:pt x="88" y="105"/>
                  </a:moveTo>
                  <a:cubicBezTo>
                    <a:pt x="88" y="107"/>
                    <a:pt x="86" y="109"/>
                    <a:pt x="83" y="109"/>
                  </a:cubicBezTo>
                  <a:cubicBezTo>
                    <a:pt x="67" y="109"/>
                    <a:pt x="67" y="109"/>
                    <a:pt x="67" y="109"/>
                  </a:cubicBezTo>
                  <a:cubicBezTo>
                    <a:pt x="65" y="109"/>
                    <a:pt x="63" y="107"/>
                    <a:pt x="63" y="105"/>
                  </a:cubicBezTo>
                  <a:cubicBezTo>
                    <a:pt x="63" y="96"/>
                    <a:pt x="63" y="96"/>
                    <a:pt x="63" y="96"/>
                  </a:cubicBezTo>
                  <a:cubicBezTo>
                    <a:pt x="63" y="94"/>
                    <a:pt x="65" y="92"/>
                    <a:pt x="67" y="92"/>
                  </a:cubicBezTo>
                  <a:cubicBezTo>
                    <a:pt x="83" y="92"/>
                    <a:pt x="83" y="92"/>
                    <a:pt x="83" y="92"/>
                  </a:cubicBezTo>
                  <a:cubicBezTo>
                    <a:pt x="86" y="92"/>
                    <a:pt x="88" y="94"/>
                    <a:pt x="88" y="96"/>
                  </a:cubicBezTo>
                  <a:lnTo>
                    <a:pt x="88" y="105"/>
                  </a:lnTo>
                  <a:close/>
                  <a:moveTo>
                    <a:pt x="128" y="161"/>
                  </a:moveTo>
                  <a:cubicBezTo>
                    <a:pt x="128" y="163"/>
                    <a:pt x="125" y="164"/>
                    <a:pt x="123" y="164"/>
                  </a:cubicBezTo>
                  <a:cubicBezTo>
                    <a:pt x="104" y="164"/>
                    <a:pt x="104" y="164"/>
                    <a:pt x="104" y="164"/>
                  </a:cubicBezTo>
                  <a:cubicBezTo>
                    <a:pt x="102" y="164"/>
                    <a:pt x="99" y="163"/>
                    <a:pt x="99" y="161"/>
                  </a:cubicBezTo>
                  <a:cubicBezTo>
                    <a:pt x="99" y="152"/>
                    <a:pt x="99" y="152"/>
                    <a:pt x="99" y="152"/>
                  </a:cubicBezTo>
                  <a:cubicBezTo>
                    <a:pt x="99" y="150"/>
                    <a:pt x="102" y="148"/>
                    <a:pt x="104" y="148"/>
                  </a:cubicBezTo>
                  <a:cubicBezTo>
                    <a:pt x="123" y="148"/>
                    <a:pt x="123" y="148"/>
                    <a:pt x="123" y="148"/>
                  </a:cubicBezTo>
                  <a:cubicBezTo>
                    <a:pt x="125" y="148"/>
                    <a:pt x="128" y="150"/>
                    <a:pt x="128" y="152"/>
                  </a:cubicBezTo>
                  <a:lnTo>
                    <a:pt x="128" y="161"/>
                  </a:lnTo>
                  <a:close/>
                  <a:moveTo>
                    <a:pt x="128" y="133"/>
                  </a:moveTo>
                  <a:cubicBezTo>
                    <a:pt x="128" y="135"/>
                    <a:pt x="125" y="136"/>
                    <a:pt x="123" y="136"/>
                  </a:cubicBezTo>
                  <a:cubicBezTo>
                    <a:pt x="104" y="136"/>
                    <a:pt x="104" y="136"/>
                    <a:pt x="104" y="136"/>
                  </a:cubicBezTo>
                  <a:cubicBezTo>
                    <a:pt x="102" y="136"/>
                    <a:pt x="99" y="135"/>
                    <a:pt x="99" y="133"/>
                  </a:cubicBezTo>
                  <a:cubicBezTo>
                    <a:pt x="99" y="124"/>
                    <a:pt x="99" y="124"/>
                    <a:pt x="99" y="124"/>
                  </a:cubicBezTo>
                  <a:cubicBezTo>
                    <a:pt x="99" y="122"/>
                    <a:pt x="102" y="120"/>
                    <a:pt x="104" y="120"/>
                  </a:cubicBezTo>
                  <a:cubicBezTo>
                    <a:pt x="123" y="120"/>
                    <a:pt x="123" y="120"/>
                    <a:pt x="123" y="120"/>
                  </a:cubicBezTo>
                  <a:cubicBezTo>
                    <a:pt x="125" y="120"/>
                    <a:pt x="128" y="122"/>
                    <a:pt x="128" y="124"/>
                  </a:cubicBezTo>
                  <a:lnTo>
                    <a:pt x="128" y="133"/>
                  </a:lnTo>
                  <a:close/>
                  <a:moveTo>
                    <a:pt x="128" y="105"/>
                  </a:moveTo>
                  <a:cubicBezTo>
                    <a:pt x="128" y="107"/>
                    <a:pt x="125" y="108"/>
                    <a:pt x="123" y="108"/>
                  </a:cubicBezTo>
                  <a:cubicBezTo>
                    <a:pt x="104" y="108"/>
                    <a:pt x="104" y="108"/>
                    <a:pt x="104" y="108"/>
                  </a:cubicBezTo>
                  <a:cubicBezTo>
                    <a:pt x="102" y="108"/>
                    <a:pt x="99" y="107"/>
                    <a:pt x="99" y="105"/>
                  </a:cubicBezTo>
                  <a:cubicBezTo>
                    <a:pt x="99" y="96"/>
                    <a:pt x="99" y="96"/>
                    <a:pt x="99" y="96"/>
                  </a:cubicBezTo>
                  <a:cubicBezTo>
                    <a:pt x="99" y="94"/>
                    <a:pt x="102" y="92"/>
                    <a:pt x="104" y="92"/>
                  </a:cubicBezTo>
                  <a:cubicBezTo>
                    <a:pt x="123" y="92"/>
                    <a:pt x="123" y="92"/>
                    <a:pt x="123" y="92"/>
                  </a:cubicBezTo>
                  <a:cubicBezTo>
                    <a:pt x="125" y="92"/>
                    <a:pt x="128" y="94"/>
                    <a:pt x="128" y="96"/>
                  </a:cubicBezTo>
                  <a:lnTo>
                    <a:pt x="128" y="105"/>
                  </a:lnTo>
                  <a:close/>
                  <a:moveTo>
                    <a:pt x="126" y="72"/>
                  </a:moveTo>
                  <a:cubicBezTo>
                    <a:pt x="103" y="72"/>
                    <a:pt x="103" y="72"/>
                    <a:pt x="103" y="72"/>
                  </a:cubicBezTo>
                  <a:cubicBezTo>
                    <a:pt x="100" y="72"/>
                    <a:pt x="99" y="67"/>
                    <a:pt x="99" y="63"/>
                  </a:cubicBezTo>
                  <a:cubicBezTo>
                    <a:pt x="99" y="60"/>
                    <a:pt x="100" y="56"/>
                    <a:pt x="103" y="56"/>
                  </a:cubicBezTo>
                  <a:cubicBezTo>
                    <a:pt x="126" y="56"/>
                    <a:pt x="126" y="56"/>
                    <a:pt x="126" y="56"/>
                  </a:cubicBezTo>
                  <a:cubicBezTo>
                    <a:pt x="128" y="56"/>
                    <a:pt x="130" y="60"/>
                    <a:pt x="130" y="63"/>
                  </a:cubicBezTo>
                  <a:cubicBezTo>
                    <a:pt x="130" y="67"/>
                    <a:pt x="128" y="72"/>
                    <a:pt x="126" y="72"/>
                  </a:cubicBezTo>
                  <a:close/>
                  <a:moveTo>
                    <a:pt x="136" y="42"/>
                  </a:moveTo>
                  <a:cubicBezTo>
                    <a:pt x="136" y="45"/>
                    <a:pt x="133" y="48"/>
                    <a:pt x="129" y="48"/>
                  </a:cubicBezTo>
                  <a:cubicBezTo>
                    <a:pt x="22" y="48"/>
                    <a:pt x="22" y="48"/>
                    <a:pt x="22" y="48"/>
                  </a:cubicBezTo>
                  <a:cubicBezTo>
                    <a:pt x="19" y="48"/>
                    <a:pt x="16" y="45"/>
                    <a:pt x="16" y="42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6" y="19"/>
                    <a:pt x="19" y="16"/>
                    <a:pt x="22" y="16"/>
                  </a:cubicBezTo>
                  <a:cubicBezTo>
                    <a:pt x="129" y="16"/>
                    <a:pt x="129" y="16"/>
                    <a:pt x="129" y="16"/>
                  </a:cubicBezTo>
                  <a:cubicBezTo>
                    <a:pt x="133" y="16"/>
                    <a:pt x="136" y="19"/>
                    <a:pt x="136" y="23"/>
                  </a:cubicBezTo>
                  <a:lnTo>
                    <a:pt x="136" y="42"/>
                  </a:lnTo>
                  <a:close/>
                  <a:moveTo>
                    <a:pt x="124" y="20"/>
                  </a:moveTo>
                  <a:cubicBezTo>
                    <a:pt x="122" y="20"/>
                    <a:pt x="120" y="21"/>
                    <a:pt x="120" y="23"/>
                  </a:cubicBezTo>
                  <a:cubicBezTo>
                    <a:pt x="120" y="42"/>
                    <a:pt x="120" y="42"/>
                    <a:pt x="120" y="42"/>
                  </a:cubicBezTo>
                  <a:cubicBezTo>
                    <a:pt x="120" y="44"/>
                    <a:pt x="122" y="45"/>
                    <a:pt x="124" y="45"/>
                  </a:cubicBezTo>
                  <a:cubicBezTo>
                    <a:pt x="126" y="45"/>
                    <a:pt x="127" y="44"/>
                    <a:pt x="127" y="42"/>
                  </a:cubicBezTo>
                  <a:cubicBezTo>
                    <a:pt x="127" y="23"/>
                    <a:pt x="127" y="23"/>
                    <a:pt x="127" y="23"/>
                  </a:cubicBezTo>
                  <a:cubicBezTo>
                    <a:pt x="127" y="21"/>
                    <a:pt x="126" y="20"/>
                    <a:pt x="124" y="20"/>
                  </a:cubicBezTo>
                  <a:close/>
                </a:path>
              </a:pathLst>
            </a:custGeom>
            <a:solidFill>
              <a:schemeClr val="tx1">
                <a:alpha val="3137"/>
              </a:schemeClr>
            </a:solidFill>
            <a:ln w="9525">
              <a:noFill/>
              <a:rou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32" name="Freeform 12"/>
            <p:cNvSpPr>
              <a:spLocks noEditPoints="1" noChangeArrowheads="1"/>
            </p:cNvSpPr>
            <p:nvPr/>
          </p:nvSpPr>
          <p:spPr bwMode="auto">
            <a:xfrm rot="-1813659" flipH="1" flipV="1">
              <a:off x="633883" y="4936060"/>
              <a:ext cx="946467" cy="852618"/>
            </a:xfrm>
            <a:custGeom>
              <a:avLst/>
              <a:gdLst/>
              <a:ahLst/>
              <a:cxnLst>
                <a:cxn ang="0">
                  <a:pos x="8" y="180"/>
                </a:cxn>
                <a:cxn ang="0">
                  <a:pos x="8" y="164"/>
                </a:cxn>
                <a:cxn ang="0">
                  <a:pos x="20" y="100"/>
                </a:cxn>
                <a:cxn ang="0">
                  <a:pos x="32" y="164"/>
                </a:cxn>
                <a:cxn ang="0">
                  <a:pos x="80" y="96"/>
                </a:cxn>
                <a:cxn ang="0">
                  <a:pos x="88" y="164"/>
                </a:cxn>
                <a:cxn ang="0">
                  <a:pos x="172" y="100"/>
                </a:cxn>
                <a:cxn ang="0">
                  <a:pos x="184" y="164"/>
                </a:cxn>
                <a:cxn ang="0">
                  <a:pos x="200" y="172"/>
                </a:cxn>
                <a:cxn ang="0">
                  <a:pos x="96" y="129"/>
                </a:cxn>
                <a:cxn ang="0">
                  <a:pos x="129" y="102"/>
                </a:cxn>
                <a:cxn ang="0">
                  <a:pos x="96" y="129"/>
                </a:cxn>
                <a:cxn ang="0">
                  <a:pos x="131" y="152"/>
                </a:cxn>
                <a:cxn ang="0">
                  <a:pos x="158" y="119"/>
                </a:cxn>
                <a:cxn ang="0">
                  <a:pos x="100" y="149"/>
                </a:cxn>
                <a:cxn ang="0">
                  <a:pos x="151" y="104"/>
                </a:cxn>
                <a:cxn ang="0">
                  <a:pos x="100" y="149"/>
                </a:cxn>
                <a:cxn ang="0">
                  <a:pos x="64" y="102"/>
                </a:cxn>
                <a:cxn ang="0">
                  <a:pos x="68" y="116"/>
                </a:cxn>
                <a:cxn ang="0">
                  <a:pos x="71" y="146"/>
                </a:cxn>
                <a:cxn ang="0">
                  <a:pos x="57" y="146"/>
                </a:cxn>
                <a:cxn ang="0">
                  <a:pos x="60" y="115"/>
                </a:cxn>
                <a:cxn ang="0">
                  <a:pos x="181" y="92"/>
                </a:cxn>
                <a:cxn ang="0">
                  <a:pos x="163" y="76"/>
                </a:cxn>
                <a:cxn ang="0">
                  <a:pos x="134" y="76"/>
                </a:cxn>
                <a:cxn ang="0">
                  <a:pos x="116" y="92"/>
                </a:cxn>
                <a:cxn ang="0">
                  <a:pos x="99" y="76"/>
                </a:cxn>
                <a:cxn ang="0">
                  <a:pos x="69" y="76"/>
                </a:cxn>
                <a:cxn ang="0">
                  <a:pos x="51" y="92"/>
                </a:cxn>
                <a:cxn ang="0">
                  <a:pos x="34" y="76"/>
                </a:cxn>
                <a:cxn ang="0">
                  <a:pos x="4" y="76"/>
                </a:cxn>
                <a:cxn ang="0">
                  <a:pos x="4" y="72"/>
                </a:cxn>
                <a:cxn ang="0">
                  <a:pos x="196" y="76"/>
                </a:cxn>
                <a:cxn ang="0">
                  <a:pos x="181" y="92"/>
                </a:cxn>
                <a:cxn ang="0">
                  <a:pos x="177" y="12"/>
                </a:cxn>
                <a:cxn ang="0">
                  <a:pos x="4" y="68"/>
                </a:cxn>
                <a:cxn ang="0">
                  <a:pos x="164" y="64"/>
                </a:cxn>
                <a:cxn ang="0">
                  <a:pos x="160" y="16"/>
                </a:cxn>
                <a:cxn ang="0">
                  <a:pos x="164" y="64"/>
                </a:cxn>
                <a:cxn ang="0">
                  <a:pos x="140" y="64"/>
                </a:cxn>
                <a:cxn ang="0">
                  <a:pos x="124" y="16"/>
                </a:cxn>
                <a:cxn ang="0">
                  <a:pos x="96" y="64"/>
                </a:cxn>
                <a:cxn ang="0">
                  <a:pos x="104" y="16"/>
                </a:cxn>
                <a:cxn ang="0">
                  <a:pos x="96" y="64"/>
                </a:cxn>
                <a:cxn ang="0">
                  <a:pos x="76" y="16"/>
                </a:cxn>
                <a:cxn ang="0">
                  <a:pos x="60" y="64"/>
                </a:cxn>
                <a:cxn ang="0">
                  <a:pos x="36" y="64"/>
                </a:cxn>
                <a:cxn ang="0">
                  <a:pos x="40" y="16"/>
                </a:cxn>
                <a:cxn ang="0">
                  <a:pos x="36" y="64"/>
                </a:cxn>
                <a:cxn ang="0">
                  <a:pos x="180" y="0"/>
                </a:cxn>
                <a:cxn ang="0">
                  <a:pos x="20" y="8"/>
                </a:cxn>
              </a:cxnLst>
              <a:rect l="0" t="0" r="r" b="b"/>
              <a:pathLst>
                <a:path w="200" h="180">
                  <a:moveTo>
                    <a:pt x="192" y="180"/>
                  </a:moveTo>
                  <a:cubicBezTo>
                    <a:pt x="8" y="180"/>
                    <a:pt x="8" y="180"/>
                    <a:pt x="8" y="180"/>
                  </a:cubicBezTo>
                  <a:cubicBezTo>
                    <a:pt x="3" y="180"/>
                    <a:pt x="0" y="177"/>
                    <a:pt x="0" y="172"/>
                  </a:cubicBezTo>
                  <a:cubicBezTo>
                    <a:pt x="0" y="168"/>
                    <a:pt x="3" y="164"/>
                    <a:pt x="8" y="164"/>
                  </a:cubicBezTo>
                  <a:cubicBezTo>
                    <a:pt x="20" y="164"/>
                    <a:pt x="20" y="164"/>
                    <a:pt x="20" y="164"/>
                  </a:cubicBezTo>
                  <a:cubicBezTo>
                    <a:pt x="20" y="100"/>
                    <a:pt x="20" y="100"/>
                    <a:pt x="20" y="100"/>
                  </a:cubicBezTo>
                  <a:cubicBezTo>
                    <a:pt x="32" y="100"/>
                    <a:pt x="32" y="100"/>
                    <a:pt x="32" y="100"/>
                  </a:cubicBezTo>
                  <a:cubicBezTo>
                    <a:pt x="32" y="164"/>
                    <a:pt x="32" y="164"/>
                    <a:pt x="32" y="164"/>
                  </a:cubicBezTo>
                  <a:cubicBezTo>
                    <a:pt x="80" y="164"/>
                    <a:pt x="80" y="164"/>
                    <a:pt x="80" y="164"/>
                  </a:cubicBezTo>
                  <a:cubicBezTo>
                    <a:pt x="80" y="96"/>
                    <a:pt x="80" y="96"/>
                    <a:pt x="80" y="96"/>
                  </a:cubicBezTo>
                  <a:cubicBezTo>
                    <a:pt x="88" y="96"/>
                    <a:pt x="88" y="96"/>
                    <a:pt x="88" y="96"/>
                  </a:cubicBezTo>
                  <a:cubicBezTo>
                    <a:pt x="88" y="164"/>
                    <a:pt x="88" y="164"/>
                    <a:pt x="88" y="164"/>
                  </a:cubicBezTo>
                  <a:cubicBezTo>
                    <a:pt x="172" y="164"/>
                    <a:pt x="172" y="164"/>
                    <a:pt x="172" y="164"/>
                  </a:cubicBezTo>
                  <a:cubicBezTo>
                    <a:pt x="172" y="100"/>
                    <a:pt x="172" y="100"/>
                    <a:pt x="172" y="100"/>
                  </a:cubicBezTo>
                  <a:cubicBezTo>
                    <a:pt x="184" y="100"/>
                    <a:pt x="184" y="100"/>
                    <a:pt x="184" y="100"/>
                  </a:cubicBezTo>
                  <a:cubicBezTo>
                    <a:pt x="184" y="164"/>
                    <a:pt x="184" y="164"/>
                    <a:pt x="184" y="164"/>
                  </a:cubicBezTo>
                  <a:cubicBezTo>
                    <a:pt x="192" y="164"/>
                    <a:pt x="192" y="164"/>
                    <a:pt x="192" y="164"/>
                  </a:cubicBezTo>
                  <a:cubicBezTo>
                    <a:pt x="196" y="164"/>
                    <a:pt x="200" y="168"/>
                    <a:pt x="200" y="172"/>
                  </a:cubicBezTo>
                  <a:cubicBezTo>
                    <a:pt x="200" y="177"/>
                    <a:pt x="196" y="180"/>
                    <a:pt x="192" y="180"/>
                  </a:cubicBezTo>
                  <a:close/>
                  <a:moveTo>
                    <a:pt x="96" y="129"/>
                  </a:moveTo>
                  <a:cubicBezTo>
                    <a:pt x="126" y="99"/>
                    <a:pt x="126" y="99"/>
                    <a:pt x="126" y="99"/>
                  </a:cubicBezTo>
                  <a:cubicBezTo>
                    <a:pt x="129" y="102"/>
                    <a:pt x="129" y="102"/>
                    <a:pt x="129" y="102"/>
                  </a:cubicBezTo>
                  <a:cubicBezTo>
                    <a:pt x="99" y="132"/>
                    <a:pt x="99" y="132"/>
                    <a:pt x="99" y="132"/>
                  </a:cubicBezTo>
                  <a:lnTo>
                    <a:pt x="96" y="129"/>
                  </a:lnTo>
                  <a:close/>
                  <a:moveTo>
                    <a:pt x="161" y="122"/>
                  </a:moveTo>
                  <a:cubicBezTo>
                    <a:pt x="131" y="152"/>
                    <a:pt x="131" y="152"/>
                    <a:pt x="131" y="152"/>
                  </a:cubicBezTo>
                  <a:cubicBezTo>
                    <a:pt x="128" y="149"/>
                    <a:pt x="128" y="149"/>
                    <a:pt x="128" y="149"/>
                  </a:cubicBezTo>
                  <a:cubicBezTo>
                    <a:pt x="158" y="119"/>
                    <a:pt x="158" y="119"/>
                    <a:pt x="158" y="119"/>
                  </a:cubicBezTo>
                  <a:lnTo>
                    <a:pt x="161" y="122"/>
                  </a:lnTo>
                  <a:close/>
                  <a:moveTo>
                    <a:pt x="100" y="149"/>
                  </a:moveTo>
                  <a:cubicBezTo>
                    <a:pt x="148" y="101"/>
                    <a:pt x="148" y="101"/>
                    <a:pt x="148" y="101"/>
                  </a:cubicBezTo>
                  <a:cubicBezTo>
                    <a:pt x="151" y="104"/>
                    <a:pt x="151" y="104"/>
                    <a:pt x="151" y="104"/>
                  </a:cubicBezTo>
                  <a:cubicBezTo>
                    <a:pt x="103" y="152"/>
                    <a:pt x="103" y="152"/>
                    <a:pt x="103" y="152"/>
                  </a:cubicBezTo>
                  <a:lnTo>
                    <a:pt x="100" y="149"/>
                  </a:lnTo>
                  <a:close/>
                  <a:moveTo>
                    <a:pt x="57" y="110"/>
                  </a:moveTo>
                  <a:cubicBezTo>
                    <a:pt x="57" y="106"/>
                    <a:pt x="60" y="102"/>
                    <a:pt x="64" y="102"/>
                  </a:cubicBezTo>
                  <a:cubicBezTo>
                    <a:pt x="68" y="102"/>
                    <a:pt x="71" y="106"/>
                    <a:pt x="71" y="110"/>
                  </a:cubicBezTo>
                  <a:cubicBezTo>
                    <a:pt x="71" y="112"/>
                    <a:pt x="70" y="114"/>
                    <a:pt x="68" y="116"/>
                  </a:cubicBezTo>
                  <a:cubicBezTo>
                    <a:pt x="68" y="140"/>
                    <a:pt x="68" y="140"/>
                    <a:pt x="68" y="140"/>
                  </a:cubicBezTo>
                  <a:cubicBezTo>
                    <a:pt x="70" y="141"/>
                    <a:pt x="71" y="143"/>
                    <a:pt x="71" y="146"/>
                  </a:cubicBezTo>
                  <a:cubicBezTo>
                    <a:pt x="71" y="150"/>
                    <a:pt x="68" y="153"/>
                    <a:pt x="64" y="153"/>
                  </a:cubicBezTo>
                  <a:cubicBezTo>
                    <a:pt x="60" y="153"/>
                    <a:pt x="57" y="150"/>
                    <a:pt x="57" y="146"/>
                  </a:cubicBezTo>
                  <a:cubicBezTo>
                    <a:pt x="57" y="143"/>
                    <a:pt x="58" y="141"/>
                    <a:pt x="60" y="140"/>
                  </a:cubicBezTo>
                  <a:cubicBezTo>
                    <a:pt x="60" y="115"/>
                    <a:pt x="60" y="115"/>
                    <a:pt x="60" y="115"/>
                  </a:cubicBezTo>
                  <a:cubicBezTo>
                    <a:pt x="58" y="114"/>
                    <a:pt x="57" y="112"/>
                    <a:pt x="57" y="110"/>
                  </a:cubicBezTo>
                  <a:close/>
                  <a:moveTo>
                    <a:pt x="181" y="92"/>
                  </a:moveTo>
                  <a:cubicBezTo>
                    <a:pt x="173" y="92"/>
                    <a:pt x="167" y="85"/>
                    <a:pt x="166" y="76"/>
                  </a:cubicBezTo>
                  <a:cubicBezTo>
                    <a:pt x="163" y="76"/>
                    <a:pt x="163" y="76"/>
                    <a:pt x="163" y="76"/>
                  </a:cubicBezTo>
                  <a:cubicBezTo>
                    <a:pt x="163" y="85"/>
                    <a:pt x="156" y="92"/>
                    <a:pt x="148" y="92"/>
                  </a:cubicBezTo>
                  <a:cubicBezTo>
                    <a:pt x="141" y="92"/>
                    <a:pt x="134" y="85"/>
                    <a:pt x="134" y="76"/>
                  </a:cubicBezTo>
                  <a:cubicBezTo>
                    <a:pt x="131" y="76"/>
                    <a:pt x="131" y="76"/>
                    <a:pt x="131" y="76"/>
                  </a:cubicBezTo>
                  <a:cubicBezTo>
                    <a:pt x="130" y="85"/>
                    <a:pt x="124" y="92"/>
                    <a:pt x="116" y="92"/>
                  </a:cubicBezTo>
                  <a:cubicBezTo>
                    <a:pt x="108" y="92"/>
                    <a:pt x="102" y="85"/>
                    <a:pt x="101" y="76"/>
                  </a:cubicBezTo>
                  <a:cubicBezTo>
                    <a:pt x="99" y="76"/>
                    <a:pt x="99" y="76"/>
                    <a:pt x="99" y="76"/>
                  </a:cubicBezTo>
                  <a:cubicBezTo>
                    <a:pt x="98" y="85"/>
                    <a:pt x="92" y="92"/>
                    <a:pt x="84" y="92"/>
                  </a:cubicBezTo>
                  <a:cubicBezTo>
                    <a:pt x="76" y="92"/>
                    <a:pt x="69" y="85"/>
                    <a:pt x="69" y="76"/>
                  </a:cubicBezTo>
                  <a:cubicBezTo>
                    <a:pt x="66" y="76"/>
                    <a:pt x="66" y="76"/>
                    <a:pt x="66" y="76"/>
                  </a:cubicBezTo>
                  <a:cubicBezTo>
                    <a:pt x="66" y="85"/>
                    <a:pt x="59" y="92"/>
                    <a:pt x="51" y="92"/>
                  </a:cubicBezTo>
                  <a:cubicBezTo>
                    <a:pt x="44" y="92"/>
                    <a:pt x="37" y="85"/>
                    <a:pt x="37" y="76"/>
                  </a:cubicBezTo>
                  <a:cubicBezTo>
                    <a:pt x="34" y="76"/>
                    <a:pt x="34" y="76"/>
                    <a:pt x="34" y="76"/>
                  </a:cubicBezTo>
                  <a:cubicBezTo>
                    <a:pt x="33" y="85"/>
                    <a:pt x="27" y="92"/>
                    <a:pt x="19" y="92"/>
                  </a:cubicBezTo>
                  <a:cubicBezTo>
                    <a:pt x="11" y="92"/>
                    <a:pt x="5" y="85"/>
                    <a:pt x="4" y="76"/>
                  </a:cubicBezTo>
                  <a:cubicBezTo>
                    <a:pt x="4" y="76"/>
                    <a:pt x="4" y="76"/>
                    <a:pt x="4" y="76"/>
                  </a:cubicBezTo>
                  <a:cubicBezTo>
                    <a:pt x="4" y="72"/>
                    <a:pt x="4" y="72"/>
                    <a:pt x="4" y="72"/>
                  </a:cubicBezTo>
                  <a:cubicBezTo>
                    <a:pt x="196" y="72"/>
                    <a:pt x="196" y="72"/>
                    <a:pt x="196" y="72"/>
                  </a:cubicBezTo>
                  <a:cubicBezTo>
                    <a:pt x="196" y="76"/>
                    <a:pt x="196" y="76"/>
                    <a:pt x="196" y="76"/>
                  </a:cubicBezTo>
                  <a:cubicBezTo>
                    <a:pt x="196" y="76"/>
                    <a:pt x="196" y="76"/>
                    <a:pt x="196" y="76"/>
                  </a:cubicBezTo>
                  <a:cubicBezTo>
                    <a:pt x="195" y="85"/>
                    <a:pt x="189" y="92"/>
                    <a:pt x="181" y="92"/>
                  </a:cubicBezTo>
                  <a:close/>
                  <a:moveTo>
                    <a:pt x="22" y="12"/>
                  </a:moveTo>
                  <a:cubicBezTo>
                    <a:pt x="177" y="12"/>
                    <a:pt x="177" y="12"/>
                    <a:pt x="177" y="12"/>
                  </a:cubicBezTo>
                  <a:cubicBezTo>
                    <a:pt x="196" y="68"/>
                    <a:pt x="196" y="68"/>
                    <a:pt x="196" y="68"/>
                  </a:cubicBezTo>
                  <a:cubicBezTo>
                    <a:pt x="4" y="68"/>
                    <a:pt x="4" y="68"/>
                    <a:pt x="4" y="68"/>
                  </a:cubicBezTo>
                  <a:lnTo>
                    <a:pt x="22" y="12"/>
                  </a:lnTo>
                  <a:close/>
                  <a:moveTo>
                    <a:pt x="164" y="64"/>
                  </a:moveTo>
                  <a:cubicBezTo>
                    <a:pt x="172" y="64"/>
                    <a:pt x="172" y="64"/>
                    <a:pt x="172" y="64"/>
                  </a:cubicBezTo>
                  <a:cubicBezTo>
                    <a:pt x="160" y="16"/>
                    <a:pt x="160" y="16"/>
                    <a:pt x="160" y="16"/>
                  </a:cubicBezTo>
                  <a:cubicBezTo>
                    <a:pt x="152" y="16"/>
                    <a:pt x="152" y="16"/>
                    <a:pt x="152" y="16"/>
                  </a:cubicBezTo>
                  <a:lnTo>
                    <a:pt x="164" y="64"/>
                  </a:lnTo>
                  <a:close/>
                  <a:moveTo>
                    <a:pt x="132" y="64"/>
                  </a:moveTo>
                  <a:cubicBezTo>
                    <a:pt x="140" y="64"/>
                    <a:pt x="140" y="64"/>
                    <a:pt x="140" y="64"/>
                  </a:cubicBezTo>
                  <a:cubicBezTo>
                    <a:pt x="132" y="16"/>
                    <a:pt x="132" y="16"/>
                    <a:pt x="132" y="16"/>
                  </a:cubicBezTo>
                  <a:cubicBezTo>
                    <a:pt x="124" y="16"/>
                    <a:pt x="124" y="16"/>
                    <a:pt x="124" y="16"/>
                  </a:cubicBezTo>
                  <a:lnTo>
                    <a:pt x="132" y="64"/>
                  </a:lnTo>
                  <a:close/>
                  <a:moveTo>
                    <a:pt x="96" y="64"/>
                  </a:moveTo>
                  <a:cubicBezTo>
                    <a:pt x="104" y="64"/>
                    <a:pt x="104" y="64"/>
                    <a:pt x="104" y="64"/>
                  </a:cubicBezTo>
                  <a:cubicBezTo>
                    <a:pt x="104" y="16"/>
                    <a:pt x="104" y="16"/>
                    <a:pt x="104" y="16"/>
                  </a:cubicBezTo>
                  <a:cubicBezTo>
                    <a:pt x="96" y="16"/>
                    <a:pt x="96" y="16"/>
                    <a:pt x="96" y="16"/>
                  </a:cubicBezTo>
                  <a:lnTo>
                    <a:pt x="96" y="64"/>
                  </a:lnTo>
                  <a:close/>
                  <a:moveTo>
                    <a:pt x="68" y="64"/>
                  </a:moveTo>
                  <a:cubicBezTo>
                    <a:pt x="76" y="16"/>
                    <a:pt x="76" y="16"/>
                    <a:pt x="76" y="16"/>
                  </a:cubicBezTo>
                  <a:cubicBezTo>
                    <a:pt x="68" y="16"/>
                    <a:pt x="68" y="16"/>
                    <a:pt x="68" y="16"/>
                  </a:cubicBezTo>
                  <a:cubicBezTo>
                    <a:pt x="60" y="64"/>
                    <a:pt x="60" y="64"/>
                    <a:pt x="60" y="64"/>
                  </a:cubicBezTo>
                  <a:lnTo>
                    <a:pt x="68" y="64"/>
                  </a:lnTo>
                  <a:close/>
                  <a:moveTo>
                    <a:pt x="36" y="64"/>
                  </a:moveTo>
                  <a:cubicBezTo>
                    <a:pt x="48" y="16"/>
                    <a:pt x="48" y="16"/>
                    <a:pt x="48" y="16"/>
                  </a:cubicBezTo>
                  <a:cubicBezTo>
                    <a:pt x="40" y="16"/>
                    <a:pt x="40" y="16"/>
                    <a:pt x="40" y="16"/>
                  </a:cubicBezTo>
                  <a:cubicBezTo>
                    <a:pt x="28" y="64"/>
                    <a:pt x="28" y="64"/>
                    <a:pt x="28" y="64"/>
                  </a:cubicBezTo>
                  <a:lnTo>
                    <a:pt x="36" y="64"/>
                  </a:lnTo>
                  <a:close/>
                  <a:moveTo>
                    <a:pt x="20" y="0"/>
                  </a:moveTo>
                  <a:cubicBezTo>
                    <a:pt x="180" y="0"/>
                    <a:pt x="180" y="0"/>
                    <a:pt x="180" y="0"/>
                  </a:cubicBezTo>
                  <a:cubicBezTo>
                    <a:pt x="180" y="8"/>
                    <a:pt x="180" y="8"/>
                    <a:pt x="180" y="8"/>
                  </a:cubicBezTo>
                  <a:cubicBezTo>
                    <a:pt x="20" y="8"/>
                    <a:pt x="20" y="8"/>
                    <a:pt x="20" y="8"/>
                  </a:cubicBezTo>
                  <a:lnTo>
                    <a:pt x="20" y="0"/>
                  </a:lnTo>
                  <a:close/>
                </a:path>
              </a:pathLst>
            </a:custGeom>
            <a:solidFill>
              <a:schemeClr val="tx1">
                <a:alpha val="3137"/>
              </a:schemeClr>
            </a:solidFill>
            <a:ln w="9525">
              <a:noFill/>
              <a:rou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33" name="Freeform 14"/>
            <p:cNvSpPr>
              <a:spLocks noEditPoints="1" noChangeArrowheads="1"/>
            </p:cNvSpPr>
            <p:nvPr/>
          </p:nvSpPr>
          <p:spPr bwMode="auto">
            <a:xfrm flipH="1" flipV="1">
              <a:off x="55691" y="2379386"/>
              <a:ext cx="825242" cy="825242"/>
            </a:xfrm>
            <a:custGeom>
              <a:avLst/>
              <a:gdLst/>
              <a:ahLst/>
              <a:cxnLst>
                <a:cxn ang="0">
                  <a:pos x="99" y="197"/>
                </a:cxn>
                <a:cxn ang="0">
                  <a:pos x="197" y="98"/>
                </a:cxn>
                <a:cxn ang="0">
                  <a:pos x="99" y="0"/>
                </a:cxn>
                <a:cxn ang="0">
                  <a:pos x="29" y="29"/>
                </a:cxn>
                <a:cxn ang="0">
                  <a:pos x="29" y="169"/>
                </a:cxn>
                <a:cxn ang="0">
                  <a:pos x="99" y="17"/>
                </a:cxn>
                <a:cxn ang="0">
                  <a:pos x="180" y="98"/>
                </a:cxn>
                <a:cxn ang="0">
                  <a:pos x="99" y="181"/>
                </a:cxn>
                <a:cxn ang="0">
                  <a:pos x="17" y="99"/>
                </a:cxn>
                <a:cxn ang="0">
                  <a:pos x="36" y="118"/>
                </a:cxn>
                <a:cxn ang="0">
                  <a:pos x="56" y="145"/>
                </a:cxn>
                <a:cxn ang="0">
                  <a:pos x="41" y="117"/>
                </a:cxn>
                <a:cxn ang="0">
                  <a:pos x="39" y="95"/>
                </a:cxn>
                <a:cxn ang="0">
                  <a:pos x="99" y="39"/>
                </a:cxn>
                <a:cxn ang="0">
                  <a:pos x="143" y="59"/>
                </a:cxn>
                <a:cxn ang="0">
                  <a:pos x="150" y="71"/>
                </a:cxn>
                <a:cxn ang="0">
                  <a:pos x="158" y="92"/>
                </a:cxn>
                <a:cxn ang="0">
                  <a:pos x="157" y="114"/>
                </a:cxn>
                <a:cxn ang="0">
                  <a:pos x="136" y="125"/>
                </a:cxn>
                <a:cxn ang="0">
                  <a:pos x="131" y="67"/>
                </a:cxn>
                <a:cxn ang="0">
                  <a:pos x="117" y="57"/>
                </a:cxn>
                <a:cxn ang="0">
                  <a:pos x="95" y="54"/>
                </a:cxn>
                <a:cxn ang="0">
                  <a:pos x="53" y="99"/>
                </a:cxn>
                <a:cxn ang="0">
                  <a:pos x="71" y="131"/>
                </a:cxn>
                <a:cxn ang="0">
                  <a:pos x="59" y="99"/>
                </a:cxn>
                <a:cxn ang="0">
                  <a:pos x="94" y="59"/>
                </a:cxn>
                <a:cxn ang="0">
                  <a:pos x="115" y="63"/>
                </a:cxn>
                <a:cxn ang="0">
                  <a:pos x="138" y="99"/>
                </a:cxn>
                <a:cxn ang="0">
                  <a:pos x="111" y="99"/>
                </a:cxn>
                <a:cxn ang="0">
                  <a:pos x="99" y="88"/>
                </a:cxn>
                <a:cxn ang="0">
                  <a:pos x="98" y="111"/>
                </a:cxn>
                <a:cxn ang="0">
                  <a:pos x="152" y="153"/>
                </a:cxn>
                <a:cxn ang="0">
                  <a:pos x="150" y="139"/>
                </a:cxn>
                <a:cxn ang="0">
                  <a:pos x="172" y="103"/>
                </a:cxn>
                <a:cxn ang="0">
                  <a:pos x="156" y="67"/>
                </a:cxn>
                <a:cxn ang="0">
                  <a:pos x="150" y="55"/>
                </a:cxn>
                <a:cxn ang="0">
                  <a:pos x="145" y="52"/>
                </a:cxn>
                <a:cxn ang="0">
                  <a:pos x="52" y="52"/>
                </a:cxn>
                <a:cxn ang="0">
                  <a:pos x="25" y="106"/>
                </a:cxn>
              </a:cxnLst>
              <a:rect l="0" t="0" r="r" b="b"/>
              <a:pathLst>
                <a:path w="197" h="197">
                  <a:moveTo>
                    <a:pt x="29" y="169"/>
                  </a:moveTo>
                  <a:cubicBezTo>
                    <a:pt x="48" y="188"/>
                    <a:pt x="73" y="197"/>
                    <a:pt x="99" y="197"/>
                  </a:cubicBezTo>
                  <a:cubicBezTo>
                    <a:pt x="124" y="197"/>
                    <a:pt x="149" y="188"/>
                    <a:pt x="168" y="169"/>
                  </a:cubicBezTo>
                  <a:cubicBezTo>
                    <a:pt x="188" y="149"/>
                    <a:pt x="197" y="124"/>
                    <a:pt x="197" y="98"/>
                  </a:cubicBezTo>
                  <a:cubicBezTo>
                    <a:pt x="197" y="73"/>
                    <a:pt x="187" y="48"/>
                    <a:pt x="168" y="29"/>
                  </a:cubicBezTo>
                  <a:cubicBezTo>
                    <a:pt x="149" y="10"/>
                    <a:pt x="124" y="0"/>
                    <a:pt x="99" y="0"/>
                  </a:cubicBezTo>
                  <a:cubicBezTo>
                    <a:pt x="99" y="0"/>
                    <a:pt x="99" y="0"/>
                    <a:pt x="99" y="0"/>
                  </a:cubicBezTo>
                  <a:cubicBezTo>
                    <a:pt x="73" y="0"/>
                    <a:pt x="48" y="10"/>
                    <a:pt x="29" y="29"/>
                  </a:cubicBezTo>
                  <a:cubicBezTo>
                    <a:pt x="10" y="48"/>
                    <a:pt x="0" y="74"/>
                    <a:pt x="0" y="99"/>
                  </a:cubicBezTo>
                  <a:cubicBezTo>
                    <a:pt x="0" y="124"/>
                    <a:pt x="10" y="149"/>
                    <a:pt x="29" y="169"/>
                  </a:cubicBezTo>
                  <a:close/>
                  <a:moveTo>
                    <a:pt x="41" y="41"/>
                  </a:moveTo>
                  <a:cubicBezTo>
                    <a:pt x="57" y="25"/>
                    <a:pt x="78" y="17"/>
                    <a:pt x="99" y="17"/>
                  </a:cubicBezTo>
                  <a:cubicBezTo>
                    <a:pt x="120" y="17"/>
                    <a:pt x="140" y="25"/>
                    <a:pt x="156" y="41"/>
                  </a:cubicBezTo>
                  <a:cubicBezTo>
                    <a:pt x="172" y="57"/>
                    <a:pt x="180" y="78"/>
                    <a:pt x="180" y="98"/>
                  </a:cubicBezTo>
                  <a:cubicBezTo>
                    <a:pt x="180" y="119"/>
                    <a:pt x="173" y="141"/>
                    <a:pt x="156" y="157"/>
                  </a:cubicBezTo>
                  <a:cubicBezTo>
                    <a:pt x="140" y="173"/>
                    <a:pt x="120" y="181"/>
                    <a:pt x="99" y="181"/>
                  </a:cubicBezTo>
                  <a:cubicBezTo>
                    <a:pt x="78" y="181"/>
                    <a:pt x="57" y="173"/>
                    <a:pt x="41" y="157"/>
                  </a:cubicBezTo>
                  <a:cubicBezTo>
                    <a:pt x="25" y="141"/>
                    <a:pt x="17" y="120"/>
                    <a:pt x="17" y="99"/>
                  </a:cubicBezTo>
                  <a:cubicBezTo>
                    <a:pt x="17" y="78"/>
                    <a:pt x="25" y="57"/>
                    <a:pt x="41" y="41"/>
                  </a:cubicBezTo>
                  <a:close/>
                  <a:moveTo>
                    <a:pt x="36" y="118"/>
                  </a:moveTo>
                  <a:cubicBezTo>
                    <a:pt x="39" y="128"/>
                    <a:pt x="44" y="137"/>
                    <a:pt x="52" y="145"/>
                  </a:cubicBezTo>
                  <a:cubicBezTo>
                    <a:pt x="53" y="146"/>
                    <a:pt x="55" y="146"/>
                    <a:pt x="56" y="145"/>
                  </a:cubicBezTo>
                  <a:cubicBezTo>
                    <a:pt x="57" y="144"/>
                    <a:pt x="57" y="142"/>
                    <a:pt x="56" y="141"/>
                  </a:cubicBezTo>
                  <a:cubicBezTo>
                    <a:pt x="49" y="134"/>
                    <a:pt x="44" y="126"/>
                    <a:pt x="41" y="117"/>
                  </a:cubicBezTo>
                  <a:cubicBezTo>
                    <a:pt x="45" y="115"/>
                    <a:pt x="48" y="111"/>
                    <a:pt x="48" y="106"/>
                  </a:cubicBezTo>
                  <a:cubicBezTo>
                    <a:pt x="48" y="101"/>
                    <a:pt x="44" y="96"/>
                    <a:pt x="39" y="95"/>
                  </a:cubicBezTo>
                  <a:cubicBezTo>
                    <a:pt x="40" y="81"/>
                    <a:pt x="46" y="67"/>
                    <a:pt x="56" y="57"/>
                  </a:cubicBezTo>
                  <a:cubicBezTo>
                    <a:pt x="68" y="45"/>
                    <a:pt x="83" y="39"/>
                    <a:pt x="99" y="39"/>
                  </a:cubicBezTo>
                  <a:cubicBezTo>
                    <a:pt x="114" y="39"/>
                    <a:pt x="129" y="45"/>
                    <a:pt x="141" y="57"/>
                  </a:cubicBezTo>
                  <a:cubicBezTo>
                    <a:pt x="142" y="57"/>
                    <a:pt x="142" y="58"/>
                    <a:pt x="143" y="59"/>
                  </a:cubicBezTo>
                  <a:cubicBezTo>
                    <a:pt x="142" y="60"/>
                    <a:pt x="142" y="61"/>
                    <a:pt x="142" y="63"/>
                  </a:cubicBezTo>
                  <a:cubicBezTo>
                    <a:pt x="142" y="67"/>
                    <a:pt x="145" y="71"/>
                    <a:pt x="150" y="71"/>
                  </a:cubicBezTo>
                  <a:cubicBezTo>
                    <a:pt x="150" y="71"/>
                    <a:pt x="151" y="71"/>
                    <a:pt x="151" y="71"/>
                  </a:cubicBezTo>
                  <a:cubicBezTo>
                    <a:pt x="155" y="77"/>
                    <a:pt x="157" y="85"/>
                    <a:pt x="158" y="92"/>
                  </a:cubicBezTo>
                  <a:cubicBezTo>
                    <a:pt x="153" y="93"/>
                    <a:pt x="149" y="98"/>
                    <a:pt x="149" y="103"/>
                  </a:cubicBezTo>
                  <a:cubicBezTo>
                    <a:pt x="149" y="108"/>
                    <a:pt x="152" y="112"/>
                    <a:pt x="157" y="114"/>
                  </a:cubicBezTo>
                  <a:cubicBezTo>
                    <a:pt x="155" y="121"/>
                    <a:pt x="151" y="129"/>
                    <a:pt x="146" y="135"/>
                  </a:cubicBezTo>
                  <a:cubicBezTo>
                    <a:pt x="136" y="125"/>
                    <a:pt x="136" y="125"/>
                    <a:pt x="136" y="125"/>
                  </a:cubicBezTo>
                  <a:cubicBezTo>
                    <a:pt x="141" y="117"/>
                    <a:pt x="144" y="108"/>
                    <a:pt x="144" y="99"/>
                  </a:cubicBezTo>
                  <a:cubicBezTo>
                    <a:pt x="144" y="87"/>
                    <a:pt x="140" y="76"/>
                    <a:pt x="131" y="67"/>
                  </a:cubicBezTo>
                  <a:cubicBezTo>
                    <a:pt x="127" y="63"/>
                    <a:pt x="122" y="60"/>
                    <a:pt x="117" y="57"/>
                  </a:cubicBezTo>
                  <a:cubicBezTo>
                    <a:pt x="117" y="57"/>
                    <a:pt x="117" y="57"/>
                    <a:pt x="117" y="57"/>
                  </a:cubicBezTo>
                  <a:cubicBezTo>
                    <a:pt x="117" y="51"/>
                    <a:pt x="112" y="45"/>
                    <a:pt x="106" y="45"/>
                  </a:cubicBezTo>
                  <a:cubicBezTo>
                    <a:pt x="100" y="45"/>
                    <a:pt x="96" y="49"/>
                    <a:pt x="95" y="54"/>
                  </a:cubicBezTo>
                  <a:cubicBezTo>
                    <a:pt x="84" y="55"/>
                    <a:pt x="74" y="59"/>
                    <a:pt x="66" y="67"/>
                  </a:cubicBezTo>
                  <a:cubicBezTo>
                    <a:pt x="58" y="76"/>
                    <a:pt x="53" y="87"/>
                    <a:pt x="53" y="99"/>
                  </a:cubicBezTo>
                  <a:cubicBezTo>
                    <a:pt x="53" y="111"/>
                    <a:pt x="58" y="122"/>
                    <a:pt x="66" y="131"/>
                  </a:cubicBezTo>
                  <a:cubicBezTo>
                    <a:pt x="68" y="132"/>
                    <a:pt x="69" y="132"/>
                    <a:pt x="71" y="131"/>
                  </a:cubicBezTo>
                  <a:cubicBezTo>
                    <a:pt x="72" y="130"/>
                    <a:pt x="72" y="128"/>
                    <a:pt x="71" y="127"/>
                  </a:cubicBezTo>
                  <a:cubicBezTo>
                    <a:pt x="63" y="119"/>
                    <a:pt x="59" y="109"/>
                    <a:pt x="59" y="99"/>
                  </a:cubicBezTo>
                  <a:cubicBezTo>
                    <a:pt x="59" y="89"/>
                    <a:pt x="63" y="79"/>
                    <a:pt x="71" y="71"/>
                  </a:cubicBezTo>
                  <a:cubicBezTo>
                    <a:pt x="77" y="64"/>
                    <a:pt x="86" y="60"/>
                    <a:pt x="94" y="59"/>
                  </a:cubicBezTo>
                  <a:cubicBezTo>
                    <a:pt x="96" y="65"/>
                    <a:pt x="100" y="68"/>
                    <a:pt x="106" y="68"/>
                  </a:cubicBezTo>
                  <a:cubicBezTo>
                    <a:pt x="110" y="68"/>
                    <a:pt x="113" y="66"/>
                    <a:pt x="115" y="63"/>
                  </a:cubicBezTo>
                  <a:cubicBezTo>
                    <a:pt x="119" y="65"/>
                    <a:pt x="123" y="67"/>
                    <a:pt x="127" y="71"/>
                  </a:cubicBezTo>
                  <a:cubicBezTo>
                    <a:pt x="134" y="79"/>
                    <a:pt x="138" y="89"/>
                    <a:pt x="138" y="99"/>
                  </a:cubicBezTo>
                  <a:cubicBezTo>
                    <a:pt x="138" y="106"/>
                    <a:pt x="136" y="114"/>
                    <a:pt x="132" y="120"/>
                  </a:cubicBezTo>
                  <a:cubicBezTo>
                    <a:pt x="111" y="99"/>
                    <a:pt x="111" y="99"/>
                    <a:pt x="111" y="99"/>
                  </a:cubicBezTo>
                  <a:cubicBezTo>
                    <a:pt x="111" y="99"/>
                    <a:pt x="111" y="99"/>
                    <a:pt x="111" y="99"/>
                  </a:cubicBezTo>
                  <a:cubicBezTo>
                    <a:pt x="111" y="93"/>
                    <a:pt x="105" y="88"/>
                    <a:pt x="99" y="88"/>
                  </a:cubicBezTo>
                  <a:cubicBezTo>
                    <a:pt x="93" y="88"/>
                    <a:pt x="88" y="93"/>
                    <a:pt x="88" y="99"/>
                  </a:cubicBezTo>
                  <a:cubicBezTo>
                    <a:pt x="88" y="105"/>
                    <a:pt x="92" y="110"/>
                    <a:pt x="98" y="111"/>
                  </a:cubicBezTo>
                  <a:cubicBezTo>
                    <a:pt x="140" y="153"/>
                    <a:pt x="140" y="153"/>
                    <a:pt x="140" y="153"/>
                  </a:cubicBezTo>
                  <a:cubicBezTo>
                    <a:pt x="144" y="156"/>
                    <a:pt x="149" y="156"/>
                    <a:pt x="152" y="153"/>
                  </a:cubicBezTo>
                  <a:cubicBezTo>
                    <a:pt x="155" y="149"/>
                    <a:pt x="155" y="144"/>
                    <a:pt x="152" y="141"/>
                  </a:cubicBezTo>
                  <a:cubicBezTo>
                    <a:pt x="150" y="139"/>
                    <a:pt x="150" y="139"/>
                    <a:pt x="150" y="139"/>
                  </a:cubicBezTo>
                  <a:cubicBezTo>
                    <a:pt x="156" y="132"/>
                    <a:pt x="160" y="123"/>
                    <a:pt x="162" y="115"/>
                  </a:cubicBezTo>
                  <a:cubicBezTo>
                    <a:pt x="168" y="114"/>
                    <a:pt x="172" y="109"/>
                    <a:pt x="172" y="103"/>
                  </a:cubicBezTo>
                  <a:cubicBezTo>
                    <a:pt x="172" y="98"/>
                    <a:pt x="169" y="93"/>
                    <a:pt x="164" y="92"/>
                  </a:cubicBezTo>
                  <a:cubicBezTo>
                    <a:pt x="163" y="84"/>
                    <a:pt x="160" y="75"/>
                    <a:pt x="156" y="67"/>
                  </a:cubicBezTo>
                  <a:cubicBezTo>
                    <a:pt x="157" y="66"/>
                    <a:pt x="158" y="65"/>
                    <a:pt x="158" y="63"/>
                  </a:cubicBezTo>
                  <a:cubicBezTo>
                    <a:pt x="158" y="58"/>
                    <a:pt x="154" y="55"/>
                    <a:pt x="150" y="55"/>
                  </a:cubicBezTo>
                  <a:cubicBezTo>
                    <a:pt x="149" y="55"/>
                    <a:pt x="148" y="55"/>
                    <a:pt x="148" y="55"/>
                  </a:cubicBezTo>
                  <a:cubicBezTo>
                    <a:pt x="147" y="54"/>
                    <a:pt x="146" y="53"/>
                    <a:pt x="145" y="52"/>
                  </a:cubicBezTo>
                  <a:cubicBezTo>
                    <a:pt x="132" y="40"/>
                    <a:pt x="115" y="33"/>
                    <a:pt x="99" y="33"/>
                  </a:cubicBezTo>
                  <a:cubicBezTo>
                    <a:pt x="82" y="33"/>
                    <a:pt x="65" y="40"/>
                    <a:pt x="52" y="52"/>
                  </a:cubicBezTo>
                  <a:cubicBezTo>
                    <a:pt x="40" y="64"/>
                    <a:pt x="34" y="80"/>
                    <a:pt x="33" y="95"/>
                  </a:cubicBezTo>
                  <a:cubicBezTo>
                    <a:pt x="28" y="97"/>
                    <a:pt x="25" y="101"/>
                    <a:pt x="25" y="106"/>
                  </a:cubicBezTo>
                  <a:cubicBezTo>
                    <a:pt x="25" y="112"/>
                    <a:pt x="30" y="117"/>
                    <a:pt x="36" y="118"/>
                  </a:cubicBezTo>
                  <a:close/>
                </a:path>
              </a:pathLst>
            </a:custGeom>
            <a:solidFill>
              <a:schemeClr val="tx1">
                <a:alpha val="3137"/>
              </a:schemeClr>
            </a:solidFill>
            <a:ln w="9525">
              <a:noFill/>
              <a:rou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34" name="Freeform 20"/>
            <p:cNvSpPr>
              <a:spLocks noEditPoints="1" noChangeArrowheads="1"/>
            </p:cNvSpPr>
            <p:nvPr/>
          </p:nvSpPr>
          <p:spPr bwMode="auto">
            <a:xfrm flipH="1" flipV="1">
              <a:off x="880933" y="2953806"/>
              <a:ext cx="731838" cy="730250"/>
            </a:xfrm>
            <a:custGeom>
              <a:avLst/>
              <a:gdLst/>
              <a:ahLst/>
              <a:cxnLst>
                <a:cxn ang="0">
                  <a:pos x="414" y="211"/>
                </a:cxn>
                <a:cxn ang="0">
                  <a:pos x="442" y="116"/>
                </a:cxn>
                <a:cxn ang="0">
                  <a:pos x="348" y="88"/>
                </a:cxn>
                <a:cxn ang="0">
                  <a:pos x="301" y="0"/>
                </a:cxn>
                <a:cxn ang="0">
                  <a:pos x="213" y="48"/>
                </a:cxn>
                <a:cxn ang="0">
                  <a:pos x="116" y="19"/>
                </a:cxn>
                <a:cxn ang="0">
                  <a:pos x="88" y="114"/>
                </a:cxn>
                <a:cxn ang="0">
                  <a:pos x="0" y="161"/>
                </a:cxn>
                <a:cxn ang="0">
                  <a:pos x="47" y="249"/>
                </a:cxn>
                <a:cxn ang="0">
                  <a:pos x="19" y="344"/>
                </a:cxn>
                <a:cxn ang="0">
                  <a:pos x="114" y="372"/>
                </a:cxn>
                <a:cxn ang="0">
                  <a:pos x="161" y="460"/>
                </a:cxn>
                <a:cxn ang="0">
                  <a:pos x="248" y="413"/>
                </a:cxn>
                <a:cxn ang="0">
                  <a:pos x="345" y="441"/>
                </a:cxn>
                <a:cxn ang="0">
                  <a:pos x="374" y="346"/>
                </a:cxn>
                <a:cxn ang="0">
                  <a:pos x="461" y="299"/>
                </a:cxn>
                <a:cxn ang="0">
                  <a:pos x="414" y="211"/>
                </a:cxn>
                <a:cxn ang="0">
                  <a:pos x="156" y="294"/>
                </a:cxn>
                <a:cxn ang="0">
                  <a:pos x="133" y="294"/>
                </a:cxn>
                <a:cxn ang="0">
                  <a:pos x="92" y="225"/>
                </a:cxn>
                <a:cxn ang="0">
                  <a:pos x="92" y="294"/>
                </a:cxn>
                <a:cxn ang="0">
                  <a:pos x="69" y="294"/>
                </a:cxn>
                <a:cxn ang="0">
                  <a:pos x="69" y="195"/>
                </a:cxn>
                <a:cxn ang="0">
                  <a:pos x="99" y="195"/>
                </a:cxn>
                <a:cxn ang="0">
                  <a:pos x="133" y="251"/>
                </a:cxn>
                <a:cxn ang="0">
                  <a:pos x="133" y="195"/>
                </a:cxn>
                <a:cxn ang="0">
                  <a:pos x="156" y="195"/>
                </a:cxn>
                <a:cxn ang="0">
                  <a:pos x="156" y="294"/>
                </a:cxn>
                <a:cxn ang="0">
                  <a:pos x="246" y="213"/>
                </a:cxn>
                <a:cxn ang="0">
                  <a:pos x="203" y="213"/>
                </a:cxn>
                <a:cxn ang="0">
                  <a:pos x="203" y="230"/>
                </a:cxn>
                <a:cxn ang="0">
                  <a:pos x="244" y="230"/>
                </a:cxn>
                <a:cxn ang="0">
                  <a:pos x="244" y="251"/>
                </a:cxn>
                <a:cxn ang="0">
                  <a:pos x="203" y="251"/>
                </a:cxn>
                <a:cxn ang="0">
                  <a:pos x="203" y="275"/>
                </a:cxn>
                <a:cxn ang="0">
                  <a:pos x="246" y="275"/>
                </a:cxn>
                <a:cxn ang="0">
                  <a:pos x="246" y="294"/>
                </a:cxn>
                <a:cxn ang="0">
                  <a:pos x="177" y="294"/>
                </a:cxn>
                <a:cxn ang="0">
                  <a:pos x="177" y="195"/>
                </a:cxn>
                <a:cxn ang="0">
                  <a:pos x="246" y="195"/>
                </a:cxn>
                <a:cxn ang="0">
                  <a:pos x="246" y="213"/>
                </a:cxn>
                <a:cxn ang="0">
                  <a:pos x="374" y="294"/>
                </a:cxn>
                <a:cxn ang="0">
                  <a:pos x="345" y="294"/>
                </a:cxn>
                <a:cxn ang="0">
                  <a:pos x="329" y="232"/>
                </a:cxn>
                <a:cxn ang="0">
                  <a:pos x="312" y="294"/>
                </a:cxn>
                <a:cxn ang="0">
                  <a:pos x="284" y="294"/>
                </a:cxn>
                <a:cxn ang="0">
                  <a:pos x="260" y="195"/>
                </a:cxn>
                <a:cxn ang="0">
                  <a:pos x="286" y="195"/>
                </a:cxn>
                <a:cxn ang="0">
                  <a:pos x="301" y="261"/>
                </a:cxn>
                <a:cxn ang="0">
                  <a:pos x="317" y="195"/>
                </a:cxn>
                <a:cxn ang="0">
                  <a:pos x="341" y="195"/>
                </a:cxn>
                <a:cxn ang="0">
                  <a:pos x="357" y="261"/>
                </a:cxn>
                <a:cxn ang="0">
                  <a:pos x="371" y="195"/>
                </a:cxn>
                <a:cxn ang="0">
                  <a:pos x="398" y="195"/>
                </a:cxn>
                <a:cxn ang="0">
                  <a:pos x="374" y="294"/>
                </a:cxn>
              </a:cxnLst>
              <a:rect l="0" t="0" r="r" b="b"/>
              <a:pathLst>
                <a:path w="461" h="460">
                  <a:moveTo>
                    <a:pt x="414" y="211"/>
                  </a:moveTo>
                  <a:lnTo>
                    <a:pt x="442" y="116"/>
                  </a:lnTo>
                  <a:lnTo>
                    <a:pt x="348" y="88"/>
                  </a:lnTo>
                  <a:lnTo>
                    <a:pt x="301" y="0"/>
                  </a:lnTo>
                  <a:lnTo>
                    <a:pt x="213" y="48"/>
                  </a:lnTo>
                  <a:lnTo>
                    <a:pt x="116" y="19"/>
                  </a:lnTo>
                  <a:lnTo>
                    <a:pt x="88" y="114"/>
                  </a:lnTo>
                  <a:lnTo>
                    <a:pt x="0" y="161"/>
                  </a:lnTo>
                  <a:lnTo>
                    <a:pt x="47" y="249"/>
                  </a:lnTo>
                  <a:lnTo>
                    <a:pt x="19" y="344"/>
                  </a:lnTo>
                  <a:lnTo>
                    <a:pt x="114" y="372"/>
                  </a:lnTo>
                  <a:lnTo>
                    <a:pt x="161" y="460"/>
                  </a:lnTo>
                  <a:lnTo>
                    <a:pt x="248" y="413"/>
                  </a:lnTo>
                  <a:lnTo>
                    <a:pt x="345" y="441"/>
                  </a:lnTo>
                  <a:lnTo>
                    <a:pt x="374" y="346"/>
                  </a:lnTo>
                  <a:lnTo>
                    <a:pt x="461" y="299"/>
                  </a:lnTo>
                  <a:lnTo>
                    <a:pt x="414" y="211"/>
                  </a:lnTo>
                  <a:close/>
                  <a:moveTo>
                    <a:pt x="156" y="294"/>
                  </a:moveTo>
                  <a:lnTo>
                    <a:pt x="133" y="294"/>
                  </a:lnTo>
                  <a:lnTo>
                    <a:pt x="92" y="225"/>
                  </a:lnTo>
                  <a:lnTo>
                    <a:pt x="92" y="294"/>
                  </a:lnTo>
                  <a:lnTo>
                    <a:pt x="69" y="294"/>
                  </a:lnTo>
                  <a:lnTo>
                    <a:pt x="69" y="195"/>
                  </a:lnTo>
                  <a:lnTo>
                    <a:pt x="99" y="195"/>
                  </a:lnTo>
                  <a:lnTo>
                    <a:pt x="133" y="251"/>
                  </a:lnTo>
                  <a:lnTo>
                    <a:pt x="133" y="195"/>
                  </a:lnTo>
                  <a:lnTo>
                    <a:pt x="156" y="195"/>
                  </a:lnTo>
                  <a:lnTo>
                    <a:pt x="156" y="294"/>
                  </a:lnTo>
                  <a:close/>
                  <a:moveTo>
                    <a:pt x="246" y="213"/>
                  </a:moveTo>
                  <a:lnTo>
                    <a:pt x="203" y="213"/>
                  </a:lnTo>
                  <a:lnTo>
                    <a:pt x="203" y="230"/>
                  </a:lnTo>
                  <a:lnTo>
                    <a:pt x="244" y="230"/>
                  </a:lnTo>
                  <a:lnTo>
                    <a:pt x="244" y="251"/>
                  </a:lnTo>
                  <a:lnTo>
                    <a:pt x="203" y="251"/>
                  </a:lnTo>
                  <a:lnTo>
                    <a:pt x="203" y="275"/>
                  </a:lnTo>
                  <a:lnTo>
                    <a:pt x="246" y="275"/>
                  </a:lnTo>
                  <a:lnTo>
                    <a:pt x="246" y="294"/>
                  </a:lnTo>
                  <a:lnTo>
                    <a:pt x="177" y="294"/>
                  </a:lnTo>
                  <a:lnTo>
                    <a:pt x="177" y="195"/>
                  </a:lnTo>
                  <a:lnTo>
                    <a:pt x="246" y="195"/>
                  </a:lnTo>
                  <a:lnTo>
                    <a:pt x="246" y="213"/>
                  </a:lnTo>
                  <a:close/>
                  <a:moveTo>
                    <a:pt x="374" y="294"/>
                  </a:moveTo>
                  <a:lnTo>
                    <a:pt x="345" y="294"/>
                  </a:lnTo>
                  <a:lnTo>
                    <a:pt x="329" y="232"/>
                  </a:lnTo>
                  <a:lnTo>
                    <a:pt x="312" y="294"/>
                  </a:lnTo>
                  <a:lnTo>
                    <a:pt x="284" y="294"/>
                  </a:lnTo>
                  <a:lnTo>
                    <a:pt x="260" y="195"/>
                  </a:lnTo>
                  <a:lnTo>
                    <a:pt x="286" y="195"/>
                  </a:lnTo>
                  <a:lnTo>
                    <a:pt x="301" y="261"/>
                  </a:lnTo>
                  <a:lnTo>
                    <a:pt x="317" y="195"/>
                  </a:lnTo>
                  <a:lnTo>
                    <a:pt x="341" y="195"/>
                  </a:lnTo>
                  <a:lnTo>
                    <a:pt x="357" y="261"/>
                  </a:lnTo>
                  <a:lnTo>
                    <a:pt x="371" y="195"/>
                  </a:lnTo>
                  <a:lnTo>
                    <a:pt x="398" y="195"/>
                  </a:lnTo>
                  <a:lnTo>
                    <a:pt x="374" y="294"/>
                  </a:lnTo>
                  <a:close/>
                </a:path>
              </a:pathLst>
            </a:custGeom>
            <a:solidFill>
              <a:schemeClr val="tx1">
                <a:alpha val="3137"/>
              </a:schemeClr>
            </a:solidFill>
            <a:ln w="9525">
              <a:noFill/>
              <a:rou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35" name="Freeform 28"/>
            <p:cNvSpPr>
              <a:spLocks noEditPoints="1" noChangeArrowheads="1"/>
            </p:cNvSpPr>
            <p:nvPr/>
          </p:nvSpPr>
          <p:spPr bwMode="auto">
            <a:xfrm rot="1835288" flipH="1" flipV="1">
              <a:off x="254356" y="3351489"/>
              <a:ext cx="560269" cy="525991"/>
            </a:xfrm>
            <a:custGeom>
              <a:avLst/>
              <a:gdLst/>
              <a:ahLst/>
              <a:cxnLst>
                <a:cxn ang="0">
                  <a:pos x="20" y="144"/>
                </a:cxn>
                <a:cxn ang="0">
                  <a:pos x="0" y="20"/>
                </a:cxn>
                <a:cxn ang="0">
                  <a:pos x="180" y="0"/>
                </a:cxn>
                <a:cxn ang="0">
                  <a:pos x="200" y="124"/>
                </a:cxn>
                <a:cxn ang="0">
                  <a:pos x="192" y="20"/>
                </a:cxn>
                <a:cxn ang="0">
                  <a:pos x="20" y="8"/>
                </a:cxn>
                <a:cxn ang="0">
                  <a:pos x="8" y="124"/>
                </a:cxn>
                <a:cxn ang="0">
                  <a:pos x="180" y="136"/>
                </a:cxn>
                <a:cxn ang="0">
                  <a:pos x="192" y="20"/>
                </a:cxn>
                <a:cxn ang="0">
                  <a:pos x="159" y="108"/>
                </a:cxn>
                <a:cxn ang="0">
                  <a:pos x="139" y="100"/>
                </a:cxn>
                <a:cxn ang="0">
                  <a:pos x="166" y="83"/>
                </a:cxn>
                <a:cxn ang="0">
                  <a:pos x="166" y="103"/>
                </a:cxn>
                <a:cxn ang="0">
                  <a:pos x="123" y="48"/>
                </a:cxn>
                <a:cxn ang="0">
                  <a:pos x="100" y="88"/>
                </a:cxn>
                <a:cxn ang="0">
                  <a:pos x="64" y="88"/>
                </a:cxn>
                <a:cxn ang="0">
                  <a:pos x="44" y="48"/>
                </a:cxn>
                <a:cxn ang="0">
                  <a:pos x="44" y="47"/>
                </a:cxn>
                <a:cxn ang="0">
                  <a:pos x="24" y="36"/>
                </a:cxn>
                <a:cxn ang="0">
                  <a:pos x="52" y="24"/>
                </a:cxn>
                <a:cxn ang="0">
                  <a:pos x="117" y="36"/>
                </a:cxn>
                <a:cxn ang="0">
                  <a:pos x="129" y="36"/>
                </a:cxn>
                <a:cxn ang="0">
                  <a:pos x="124" y="48"/>
                </a:cxn>
                <a:cxn ang="0">
                  <a:pos x="96" y="76"/>
                </a:cxn>
                <a:cxn ang="0">
                  <a:pos x="60" y="68"/>
                </a:cxn>
                <a:cxn ang="0">
                  <a:pos x="56" y="48"/>
                </a:cxn>
                <a:cxn ang="0">
                  <a:pos x="104" y="56"/>
                </a:cxn>
                <a:cxn ang="0">
                  <a:pos x="111" y="48"/>
                </a:cxn>
                <a:cxn ang="0">
                  <a:pos x="59" y="93"/>
                </a:cxn>
                <a:cxn ang="0">
                  <a:pos x="59" y="113"/>
                </a:cxn>
                <a:cxn ang="0">
                  <a:pos x="59" y="93"/>
                </a:cxn>
                <a:cxn ang="0">
                  <a:pos x="105" y="103"/>
                </a:cxn>
                <a:cxn ang="0">
                  <a:pos x="85" y="103"/>
                </a:cxn>
                <a:cxn ang="0">
                  <a:pos x="64" y="168"/>
                </a:cxn>
                <a:cxn ang="0">
                  <a:pos x="72" y="152"/>
                </a:cxn>
                <a:cxn ang="0">
                  <a:pos x="128" y="168"/>
                </a:cxn>
                <a:cxn ang="0">
                  <a:pos x="156" y="188"/>
                </a:cxn>
                <a:cxn ang="0">
                  <a:pos x="64" y="168"/>
                </a:cxn>
              </a:cxnLst>
              <a:rect l="0" t="0" r="r" b="b"/>
              <a:pathLst>
                <a:path w="200" h="188">
                  <a:moveTo>
                    <a:pt x="180" y="144"/>
                  </a:moveTo>
                  <a:cubicBezTo>
                    <a:pt x="20" y="144"/>
                    <a:pt x="20" y="144"/>
                    <a:pt x="20" y="144"/>
                  </a:cubicBezTo>
                  <a:cubicBezTo>
                    <a:pt x="9" y="144"/>
                    <a:pt x="0" y="135"/>
                    <a:pt x="0" y="124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180" y="0"/>
                    <a:pt x="180" y="0"/>
                    <a:pt x="180" y="0"/>
                  </a:cubicBezTo>
                  <a:cubicBezTo>
                    <a:pt x="191" y="0"/>
                    <a:pt x="200" y="9"/>
                    <a:pt x="200" y="20"/>
                  </a:cubicBezTo>
                  <a:cubicBezTo>
                    <a:pt x="200" y="124"/>
                    <a:pt x="200" y="124"/>
                    <a:pt x="200" y="124"/>
                  </a:cubicBezTo>
                  <a:cubicBezTo>
                    <a:pt x="200" y="135"/>
                    <a:pt x="191" y="144"/>
                    <a:pt x="180" y="144"/>
                  </a:cubicBezTo>
                  <a:close/>
                  <a:moveTo>
                    <a:pt x="192" y="20"/>
                  </a:moveTo>
                  <a:cubicBezTo>
                    <a:pt x="192" y="13"/>
                    <a:pt x="186" y="8"/>
                    <a:pt x="180" y="8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13" y="8"/>
                    <a:pt x="8" y="13"/>
                    <a:pt x="8" y="20"/>
                  </a:cubicBezTo>
                  <a:cubicBezTo>
                    <a:pt x="8" y="124"/>
                    <a:pt x="8" y="124"/>
                    <a:pt x="8" y="124"/>
                  </a:cubicBezTo>
                  <a:cubicBezTo>
                    <a:pt x="8" y="131"/>
                    <a:pt x="13" y="136"/>
                    <a:pt x="20" y="136"/>
                  </a:cubicBezTo>
                  <a:cubicBezTo>
                    <a:pt x="180" y="136"/>
                    <a:pt x="180" y="136"/>
                    <a:pt x="180" y="136"/>
                  </a:cubicBezTo>
                  <a:cubicBezTo>
                    <a:pt x="186" y="136"/>
                    <a:pt x="192" y="131"/>
                    <a:pt x="192" y="124"/>
                  </a:cubicBezTo>
                  <a:lnTo>
                    <a:pt x="192" y="20"/>
                  </a:lnTo>
                  <a:close/>
                  <a:moveTo>
                    <a:pt x="166" y="103"/>
                  </a:moveTo>
                  <a:cubicBezTo>
                    <a:pt x="159" y="108"/>
                    <a:pt x="159" y="108"/>
                    <a:pt x="159" y="108"/>
                  </a:cubicBezTo>
                  <a:cubicBezTo>
                    <a:pt x="149" y="93"/>
                    <a:pt x="149" y="93"/>
                    <a:pt x="149" y="93"/>
                  </a:cubicBezTo>
                  <a:cubicBezTo>
                    <a:pt x="139" y="100"/>
                    <a:pt x="139" y="100"/>
                    <a:pt x="139" y="100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66" y="83"/>
                    <a:pt x="166" y="83"/>
                    <a:pt x="166" y="83"/>
                  </a:cubicBezTo>
                  <a:cubicBezTo>
                    <a:pt x="155" y="89"/>
                    <a:pt x="155" y="89"/>
                    <a:pt x="155" y="89"/>
                  </a:cubicBezTo>
                  <a:lnTo>
                    <a:pt x="166" y="103"/>
                  </a:lnTo>
                  <a:close/>
                  <a:moveTo>
                    <a:pt x="124" y="48"/>
                  </a:moveTo>
                  <a:cubicBezTo>
                    <a:pt x="123" y="48"/>
                    <a:pt x="123" y="48"/>
                    <a:pt x="123" y="48"/>
                  </a:cubicBezTo>
                  <a:cubicBezTo>
                    <a:pt x="101" y="88"/>
                    <a:pt x="101" y="88"/>
                    <a:pt x="101" y="88"/>
                  </a:cubicBezTo>
                  <a:cubicBezTo>
                    <a:pt x="100" y="88"/>
                    <a:pt x="100" y="88"/>
                    <a:pt x="100" y="88"/>
                  </a:cubicBezTo>
                  <a:cubicBezTo>
                    <a:pt x="89" y="88"/>
                    <a:pt x="89" y="88"/>
                    <a:pt x="89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52" y="88"/>
                    <a:pt x="52" y="88"/>
                    <a:pt x="52" y="88"/>
                  </a:cubicBezTo>
                  <a:cubicBezTo>
                    <a:pt x="44" y="48"/>
                    <a:pt x="44" y="48"/>
                    <a:pt x="44" y="48"/>
                  </a:cubicBezTo>
                  <a:cubicBezTo>
                    <a:pt x="44" y="48"/>
                    <a:pt x="44" y="48"/>
                    <a:pt x="44" y="48"/>
                  </a:cubicBezTo>
                  <a:cubicBezTo>
                    <a:pt x="44" y="47"/>
                    <a:pt x="44" y="47"/>
                    <a:pt x="44" y="47"/>
                  </a:cubicBezTo>
                  <a:cubicBezTo>
                    <a:pt x="41" y="36"/>
                    <a:pt x="41" y="36"/>
                    <a:pt x="41" y="36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52" y="24"/>
                    <a:pt x="52" y="24"/>
                    <a:pt x="52" y="24"/>
                  </a:cubicBezTo>
                  <a:cubicBezTo>
                    <a:pt x="56" y="36"/>
                    <a:pt x="56" y="36"/>
                    <a:pt x="56" y="36"/>
                  </a:cubicBezTo>
                  <a:cubicBezTo>
                    <a:pt x="117" y="36"/>
                    <a:pt x="117" y="36"/>
                    <a:pt x="117" y="36"/>
                  </a:cubicBezTo>
                  <a:cubicBezTo>
                    <a:pt x="124" y="36"/>
                    <a:pt x="124" y="36"/>
                    <a:pt x="124" y="36"/>
                  </a:cubicBezTo>
                  <a:cubicBezTo>
                    <a:pt x="129" y="36"/>
                    <a:pt x="129" y="36"/>
                    <a:pt x="129" y="36"/>
                  </a:cubicBezTo>
                  <a:cubicBezTo>
                    <a:pt x="124" y="47"/>
                    <a:pt x="124" y="47"/>
                    <a:pt x="124" y="47"/>
                  </a:cubicBezTo>
                  <a:lnTo>
                    <a:pt x="124" y="48"/>
                  </a:lnTo>
                  <a:close/>
                  <a:moveTo>
                    <a:pt x="61" y="76"/>
                  </a:moveTo>
                  <a:cubicBezTo>
                    <a:pt x="96" y="76"/>
                    <a:pt x="96" y="76"/>
                    <a:pt x="96" y="76"/>
                  </a:cubicBezTo>
                  <a:cubicBezTo>
                    <a:pt x="100" y="68"/>
                    <a:pt x="100" y="68"/>
                    <a:pt x="100" y="68"/>
                  </a:cubicBezTo>
                  <a:cubicBezTo>
                    <a:pt x="60" y="68"/>
                    <a:pt x="60" y="68"/>
                    <a:pt x="60" y="68"/>
                  </a:cubicBezTo>
                  <a:lnTo>
                    <a:pt x="61" y="76"/>
                  </a:lnTo>
                  <a:close/>
                  <a:moveTo>
                    <a:pt x="56" y="48"/>
                  </a:moveTo>
                  <a:cubicBezTo>
                    <a:pt x="57" y="56"/>
                    <a:pt x="57" y="56"/>
                    <a:pt x="57" y="56"/>
                  </a:cubicBezTo>
                  <a:cubicBezTo>
                    <a:pt x="104" y="56"/>
                    <a:pt x="104" y="56"/>
                    <a:pt x="104" y="56"/>
                  </a:cubicBezTo>
                  <a:cubicBezTo>
                    <a:pt x="104" y="62"/>
                    <a:pt x="104" y="62"/>
                    <a:pt x="104" y="62"/>
                  </a:cubicBezTo>
                  <a:cubicBezTo>
                    <a:pt x="111" y="48"/>
                    <a:pt x="111" y="48"/>
                    <a:pt x="111" y="48"/>
                  </a:cubicBezTo>
                  <a:lnTo>
                    <a:pt x="56" y="48"/>
                  </a:lnTo>
                  <a:close/>
                  <a:moveTo>
                    <a:pt x="59" y="93"/>
                  </a:moveTo>
                  <a:cubicBezTo>
                    <a:pt x="65" y="93"/>
                    <a:pt x="69" y="97"/>
                    <a:pt x="69" y="103"/>
                  </a:cubicBezTo>
                  <a:cubicBezTo>
                    <a:pt x="69" y="109"/>
                    <a:pt x="65" y="113"/>
                    <a:pt x="59" y="113"/>
                  </a:cubicBezTo>
                  <a:cubicBezTo>
                    <a:pt x="53" y="113"/>
                    <a:pt x="49" y="109"/>
                    <a:pt x="49" y="103"/>
                  </a:cubicBezTo>
                  <a:cubicBezTo>
                    <a:pt x="49" y="97"/>
                    <a:pt x="53" y="93"/>
                    <a:pt x="59" y="93"/>
                  </a:cubicBezTo>
                  <a:close/>
                  <a:moveTo>
                    <a:pt x="95" y="93"/>
                  </a:moveTo>
                  <a:cubicBezTo>
                    <a:pt x="101" y="93"/>
                    <a:pt x="105" y="97"/>
                    <a:pt x="105" y="103"/>
                  </a:cubicBezTo>
                  <a:cubicBezTo>
                    <a:pt x="105" y="109"/>
                    <a:pt x="101" y="113"/>
                    <a:pt x="95" y="113"/>
                  </a:cubicBezTo>
                  <a:cubicBezTo>
                    <a:pt x="89" y="113"/>
                    <a:pt x="85" y="109"/>
                    <a:pt x="85" y="103"/>
                  </a:cubicBezTo>
                  <a:cubicBezTo>
                    <a:pt x="85" y="97"/>
                    <a:pt x="89" y="93"/>
                    <a:pt x="95" y="93"/>
                  </a:cubicBezTo>
                  <a:close/>
                  <a:moveTo>
                    <a:pt x="64" y="168"/>
                  </a:moveTo>
                  <a:cubicBezTo>
                    <a:pt x="72" y="168"/>
                    <a:pt x="72" y="168"/>
                    <a:pt x="72" y="168"/>
                  </a:cubicBezTo>
                  <a:cubicBezTo>
                    <a:pt x="72" y="152"/>
                    <a:pt x="72" y="152"/>
                    <a:pt x="72" y="152"/>
                  </a:cubicBezTo>
                  <a:cubicBezTo>
                    <a:pt x="128" y="152"/>
                    <a:pt x="128" y="152"/>
                    <a:pt x="128" y="152"/>
                  </a:cubicBezTo>
                  <a:cubicBezTo>
                    <a:pt x="128" y="168"/>
                    <a:pt x="128" y="168"/>
                    <a:pt x="128" y="168"/>
                  </a:cubicBezTo>
                  <a:cubicBezTo>
                    <a:pt x="136" y="168"/>
                    <a:pt x="136" y="168"/>
                    <a:pt x="136" y="168"/>
                  </a:cubicBezTo>
                  <a:cubicBezTo>
                    <a:pt x="147" y="168"/>
                    <a:pt x="156" y="177"/>
                    <a:pt x="156" y="188"/>
                  </a:cubicBezTo>
                  <a:cubicBezTo>
                    <a:pt x="44" y="188"/>
                    <a:pt x="44" y="188"/>
                    <a:pt x="44" y="188"/>
                  </a:cubicBezTo>
                  <a:cubicBezTo>
                    <a:pt x="44" y="177"/>
                    <a:pt x="53" y="168"/>
                    <a:pt x="64" y="168"/>
                  </a:cubicBezTo>
                  <a:close/>
                </a:path>
              </a:pathLst>
            </a:custGeom>
            <a:solidFill>
              <a:schemeClr val="tx1">
                <a:alpha val="3137"/>
              </a:schemeClr>
            </a:solidFill>
            <a:ln w="9525">
              <a:noFill/>
              <a:rou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36" name="Freeform 43"/>
            <p:cNvSpPr>
              <a:spLocks noChangeArrowheads="1"/>
            </p:cNvSpPr>
            <p:nvPr/>
          </p:nvSpPr>
          <p:spPr bwMode="auto">
            <a:xfrm rot="5400000" flipH="1" flipV="1">
              <a:off x="1467246" y="213533"/>
              <a:ext cx="449186" cy="412150"/>
            </a:xfrm>
            <a:custGeom>
              <a:avLst/>
              <a:gdLst/>
              <a:ahLst/>
              <a:cxnLst>
                <a:cxn ang="0">
                  <a:pos x="253" y="0"/>
                </a:cxn>
                <a:cxn ang="0">
                  <a:pos x="0" y="218"/>
                </a:cxn>
                <a:cxn ang="0">
                  <a:pos x="253" y="434"/>
                </a:cxn>
                <a:cxn ang="0">
                  <a:pos x="253" y="303"/>
                </a:cxn>
                <a:cxn ang="0">
                  <a:pos x="473" y="303"/>
                </a:cxn>
                <a:cxn ang="0">
                  <a:pos x="473" y="133"/>
                </a:cxn>
                <a:cxn ang="0">
                  <a:pos x="253" y="133"/>
                </a:cxn>
                <a:cxn ang="0">
                  <a:pos x="253" y="0"/>
                </a:cxn>
              </a:cxnLst>
              <a:rect l="0" t="0" r="r" b="b"/>
              <a:pathLst>
                <a:path w="473" h="434">
                  <a:moveTo>
                    <a:pt x="253" y="0"/>
                  </a:moveTo>
                  <a:lnTo>
                    <a:pt x="0" y="218"/>
                  </a:lnTo>
                  <a:lnTo>
                    <a:pt x="253" y="434"/>
                  </a:lnTo>
                  <a:lnTo>
                    <a:pt x="253" y="303"/>
                  </a:lnTo>
                  <a:lnTo>
                    <a:pt x="473" y="303"/>
                  </a:lnTo>
                  <a:lnTo>
                    <a:pt x="473" y="133"/>
                  </a:lnTo>
                  <a:lnTo>
                    <a:pt x="253" y="133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chemeClr val="tx1">
                <a:alpha val="3137"/>
              </a:schemeClr>
            </a:solidFill>
            <a:ln w="9525">
              <a:noFill/>
              <a:rou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37" name="Freeform 36"/>
            <p:cNvSpPr>
              <a:spLocks noEditPoints="1" noChangeArrowheads="1"/>
            </p:cNvSpPr>
            <p:nvPr/>
          </p:nvSpPr>
          <p:spPr bwMode="auto">
            <a:xfrm rot="-4740433" flipH="1" flipV="1">
              <a:off x="131070" y="6484677"/>
              <a:ext cx="392613" cy="655277"/>
            </a:xfrm>
            <a:custGeom>
              <a:avLst/>
              <a:gdLst/>
              <a:ahLst/>
              <a:cxnLst>
                <a:cxn ang="0">
                  <a:pos x="198" y="332"/>
                </a:cxn>
                <a:cxn ang="0">
                  <a:pos x="170" y="303"/>
                </a:cxn>
                <a:cxn ang="0">
                  <a:pos x="198" y="275"/>
                </a:cxn>
                <a:cxn ang="0">
                  <a:pos x="255" y="247"/>
                </a:cxn>
                <a:cxn ang="0">
                  <a:pos x="284" y="275"/>
                </a:cxn>
                <a:cxn ang="0">
                  <a:pos x="198" y="303"/>
                </a:cxn>
                <a:cxn ang="0">
                  <a:pos x="227" y="389"/>
                </a:cxn>
                <a:cxn ang="0">
                  <a:pos x="198" y="360"/>
                </a:cxn>
                <a:cxn ang="0">
                  <a:pos x="227" y="332"/>
                </a:cxn>
                <a:cxn ang="0">
                  <a:pos x="255" y="417"/>
                </a:cxn>
                <a:cxn ang="0">
                  <a:pos x="227" y="446"/>
                </a:cxn>
                <a:cxn ang="0">
                  <a:pos x="227" y="389"/>
                </a:cxn>
                <a:cxn ang="0">
                  <a:pos x="255" y="417"/>
                </a:cxn>
                <a:cxn ang="0">
                  <a:pos x="170" y="474"/>
                </a:cxn>
                <a:cxn ang="0">
                  <a:pos x="198" y="446"/>
                </a:cxn>
                <a:cxn ang="0">
                  <a:pos x="227" y="474"/>
                </a:cxn>
                <a:cxn ang="0">
                  <a:pos x="142" y="417"/>
                </a:cxn>
                <a:cxn ang="0">
                  <a:pos x="170" y="389"/>
                </a:cxn>
                <a:cxn ang="0">
                  <a:pos x="170" y="446"/>
                </a:cxn>
                <a:cxn ang="0">
                  <a:pos x="142" y="417"/>
                </a:cxn>
                <a:cxn ang="0">
                  <a:pos x="113" y="332"/>
                </a:cxn>
                <a:cxn ang="0">
                  <a:pos x="142" y="360"/>
                </a:cxn>
                <a:cxn ang="0">
                  <a:pos x="113" y="389"/>
                </a:cxn>
                <a:cxn ang="0">
                  <a:pos x="56" y="360"/>
                </a:cxn>
                <a:cxn ang="0">
                  <a:pos x="28" y="389"/>
                </a:cxn>
                <a:cxn ang="0">
                  <a:pos x="0" y="417"/>
                </a:cxn>
                <a:cxn ang="0">
                  <a:pos x="28" y="0"/>
                </a:cxn>
                <a:cxn ang="0">
                  <a:pos x="56" y="17"/>
                </a:cxn>
                <a:cxn ang="0">
                  <a:pos x="28" y="45"/>
                </a:cxn>
                <a:cxn ang="0">
                  <a:pos x="56" y="360"/>
                </a:cxn>
                <a:cxn ang="0">
                  <a:pos x="85" y="332"/>
                </a:cxn>
                <a:cxn ang="0">
                  <a:pos x="56" y="360"/>
                </a:cxn>
                <a:cxn ang="0">
                  <a:pos x="56" y="74"/>
                </a:cxn>
                <a:cxn ang="0">
                  <a:pos x="85" y="45"/>
                </a:cxn>
                <a:cxn ang="0">
                  <a:pos x="113" y="102"/>
                </a:cxn>
                <a:cxn ang="0">
                  <a:pos x="85" y="74"/>
                </a:cxn>
                <a:cxn ang="0">
                  <a:pos x="113" y="102"/>
                </a:cxn>
                <a:cxn ang="0">
                  <a:pos x="113" y="303"/>
                </a:cxn>
                <a:cxn ang="0">
                  <a:pos x="85" y="332"/>
                </a:cxn>
                <a:cxn ang="0">
                  <a:pos x="227" y="218"/>
                </a:cxn>
                <a:cxn ang="0">
                  <a:pos x="255" y="247"/>
                </a:cxn>
                <a:cxn ang="0">
                  <a:pos x="227" y="218"/>
                </a:cxn>
                <a:cxn ang="0">
                  <a:pos x="227" y="190"/>
                </a:cxn>
                <a:cxn ang="0">
                  <a:pos x="198" y="218"/>
                </a:cxn>
                <a:cxn ang="0">
                  <a:pos x="170" y="161"/>
                </a:cxn>
                <a:cxn ang="0">
                  <a:pos x="198" y="190"/>
                </a:cxn>
                <a:cxn ang="0">
                  <a:pos x="170" y="161"/>
                </a:cxn>
                <a:cxn ang="0">
                  <a:pos x="113" y="133"/>
                </a:cxn>
                <a:cxn ang="0">
                  <a:pos x="142" y="104"/>
                </a:cxn>
                <a:cxn ang="0">
                  <a:pos x="170" y="133"/>
                </a:cxn>
                <a:cxn ang="0">
                  <a:pos x="142" y="161"/>
                </a:cxn>
              </a:cxnLst>
              <a:rect l="0" t="0" r="r" b="b"/>
              <a:pathLst>
                <a:path w="284" h="474">
                  <a:moveTo>
                    <a:pt x="198" y="303"/>
                  </a:moveTo>
                  <a:lnTo>
                    <a:pt x="198" y="332"/>
                  </a:lnTo>
                  <a:lnTo>
                    <a:pt x="170" y="332"/>
                  </a:lnTo>
                  <a:lnTo>
                    <a:pt x="170" y="303"/>
                  </a:lnTo>
                  <a:lnTo>
                    <a:pt x="170" y="275"/>
                  </a:lnTo>
                  <a:lnTo>
                    <a:pt x="198" y="275"/>
                  </a:lnTo>
                  <a:lnTo>
                    <a:pt x="255" y="275"/>
                  </a:lnTo>
                  <a:lnTo>
                    <a:pt x="255" y="247"/>
                  </a:lnTo>
                  <a:lnTo>
                    <a:pt x="284" y="247"/>
                  </a:lnTo>
                  <a:lnTo>
                    <a:pt x="284" y="275"/>
                  </a:lnTo>
                  <a:lnTo>
                    <a:pt x="284" y="303"/>
                  </a:lnTo>
                  <a:lnTo>
                    <a:pt x="198" y="303"/>
                  </a:lnTo>
                  <a:close/>
                  <a:moveTo>
                    <a:pt x="227" y="360"/>
                  </a:moveTo>
                  <a:lnTo>
                    <a:pt x="227" y="389"/>
                  </a:lnTo>
                  <a:lnTo>
                    <a:pt x="198" y="389"/>
                  </a:lnTo>
                  <a:lnTo>
                    <a:pt x="198" y="360"/>
                  </a:lnTo>
                  <a:lnTo>
                    <a:pt x="198" y="332"/>
                  </a:lnTo>
                  <a:lnTo>
                    <a:pt x="227" y="332"/>
                  </a:lnTo>
                  <a:lnTo>
                    <a:pt x="227" y="360"/>
                  </a:lnTo>
                  <a:close/>
                  <a:moveTo>
                    <a:pt x="255" y="417"/>
                  </a:moveTo>
                  <a:lnTo>
                    <a:pt x="255" y="446"/>
                  </a:lnTo>
                  <a:lnTo>
                    <a:pt x="227" y="446"/>
                  </a:lnTo>
                  <a:lnTo>
                    <a:pt x="227" y="417"/>
                  </a:lnTo>
                  <a:lnTo>
                    <a:pt x="227" y="389"/>
                  </a:lnTo>
                  <a:lnTo>
                    <a:pt x="255" y="389"/>
                  </a:lnTo>
                  <a:lnTo>
                    <a:pt x="255" y="417"/>
                  </a:lnTo>
                  <a:close/>
                  <a:moveTo>
                    <a:pt x="198" y="474"/>
                  </a:moveTo>
                  <a:lnTo>
                    <a:pt x="170" y="474"/>
                  </a:lnTo>
                  <a:lnTo>
                    <a:pt x="170" y="446"/>
                  </a:lnTo>
                  <a:lnTo>
                    <a:pt x="198" y="446"/>
                  </a:lnTo>
                  <a:lnTo>
                    <a:pt x="227" y="446"/>
                  </a:lnTo>
                  <a:lnTo>
                    <a:pt x="227" y="474"/>
                  </a:lnTo>
                  <a:lnTo>
                    <a:pt x="198" y="474"/>
                  </a:lnTo>
                  <a:close/>
                  <a:moveTo>
                    <a:pt x="142" y="417"/>
                  </a:moveTo>
                  <a:lnTo>
                    <a:pt x="142" y="389"/>
                  </a:lnTo>
                  <a:lnTo>
                    <a:pt x="170" y="389"/>
                  </a:lnTo>
                  <a:lnTo>
                    <a:pt x="170" y="417"/>
                  </a:lnTo>
                  <a:lnTo>
                    <a:pt x="170" y="446"/>
                  </a:lnTo>
                  <a:lnTo>
                    <a:pt x="142" y="446"/>
                  </a:lnTo>
                  <a:lnTo>
                    <a:pt x="142" y="417"/>
                  </a:lnTo>
                  <a:close/>
                  <a:moveTo>
                    <a:pt x="113" y="360"/>
                  </a:moveTo>
                  <a:lnTo>
                    <a:pt x="113" y="332"/>
                  </a:lnTo>
                  <a:lnTo>
                    <a:pt x="142" y="332"/>
                  </a:lnTo>
                  <a:lnTo>
                    <a:pt x="142" y="360"/>
                  </a:lnTo>
                  <a:lnTo>
                    <a:pt x="142" y="389"/>
                  </a:lnTo>
                  <a:lnTo>
                    <a:pt x="113" y="389"/>
                  </a:lnTo>
                  <a:lnTo>
                    <a:pt x="113" y="360"/>
                  </a:lnTo>
                  <a:close/>
                  <a:moveTo>
                    <a:pt x="56" y="360"/>
                  </a:moveTo>
                  <a:lnTo>
                    <a:pt x="56" y="389"/>
                  </a:lnTo>
                  <a:lnTo>
                    <a:pt x="28" y="389"/>
                  </a:lnTo>
                  <a:lnTo>
                    <a:pt x="28" y="417"/>
                  </a:lnTo>
                  <a:lnTo>
                    <a:pt x="0" y="417"/>
                  </a:lnTo>
                  <a:lnTo>
                    <a:pt x="0" y="0"/>
                  </a:lnTo>
                  <a:lnTo>
                    <a:pt x="28" y="0"/>
                  </a:lnTo>
                  <a:lnTo>
                    <a:pt x="28" y="17"/>
                  </a:lnTo>
                  <a:lnTo>
                    <a:pt x="56" y="17"/>
                  </a:lnTo>
                  <a:lnTo>
                    <a:pt x="56" y="45"/>
                  </a:lnTo>
                  <a:lnTo>
                    <a:pt x="28" y="45"/>
                  </a:lnTo>
                  <a:lnTo>
                    <a:pt x="28" y="360"/>
                  </a:lnTo>
                  <a:lnTo>
                    <a:pt x="56" y="360"/>
                  </a:lnTo>
                  <a:lnTo>
                    <a:pt x="56" y="332"/>
                  </a:lnTo>
                  <a:lnTo>
                    <a:pt x="85" y="332"/>
                  </a:lnTo>
                  <a:lnTo>
                    <a:pt x="85" y="360"/>
                  </a:lnTo>
                  <a:lnTo>
                    <a:pt x="56" y="360"/>
                  </a:lnTo>
                  <a:close/>
                  <a:moveTo>
                    <a:pt x="85" y="74"/>
                  </a:moveTo>
                  <a:lnTo>
                    <a:pt x="56" y="74"/>
                  </a:lnTo>
                  <a:lnTo>
                    <a:pt x="56" y="45"/>
                  </a:lnTo>
                  <a:lnTo>
                    <a:pt x="85" y="45"/>
                  </a:lnTo>
                  <a:lnTo>
                    <a:pt x="85" y="74"/>
                  </a:lnTo>
                  <a:close/>
                  <a:moveTo>
                    <a:pt x="113" y="102"/>
                  </a:moveTo>
                  <a:lnTo>
                    <a:pt x="85" y="102"/>
                  </a:lnTo>
                  <a:lnTo>
                    <a:pt x="85" y="74"/>
                  </a:lnTo>
                  <a:lnTo>
                    <a:pt x="113" y="74"/>
                  </a:lnTo>
                  <a:lnTo>
                    <a:pt x="113" y="102"/>
                  </a:lnTo>
                  <a:close/>
                  <a:moveTo>
                    <a:pt x="85" y="303"/>
                  </a:moveTo>
                  <a:lnTo>
                    <a:pt x="113" y="303"/>
                  </a:lnTo>
                  <a:lnTo>
                    <a:pt x="113" y="332"/>
                  </a:lnTo>
                  <a:lnTo>
                    <a:pt x="85" y="332"/>
                  </a:lnTo>
                  <a:lnTo>
                    <a:pt x="85" y="303"/>
                  </a:lnTo>
                  <a:close/>
                  <a:moveTo>
                    <a:pt x="227" y="218"/>
                  </a:moveTo>
                  <a:lnTo>
                    <a:pt x="255" y="218"/>
                  </a:lnTo>
                  <a:lnTo>
                    <a:pt x="255" y="247"/>
                  </a:lnTo>
                  <a:lnTo>
                    <a:pt x="227" y="247"/>
                  </a:lnTo>
                  <a:lnTo>
                    <a:pt x="227" y="218"/>
                  </a:lnTo>
                  <a:close/>
                  <a:moveTo>
                    <a:pt x="198" y="190"/>
                  </a:moveTo>
                  <a:lnTo>
                    <a:pt x="227" y="190"/>
                  </a:lnTo>
                  <a:lnTo>
                    <a:pt x="227" y="218"/>
                  </a:lnTo>
                  <a:lnTo>
                    <a:pt x="198" y="218"/>
                  </a:lnTo>
                  <a:lnTo>
                    <a:pt x="198" y="190"/>
                  </a:lnTo>
                  <a:close/>
                  <a:moveTo>
                    <a:pt x="170" y="161"/>
                  </a:moveTo>
                  <a:lnTo>
                    <a:pt x="198" y="161"/>
                  </a:lnTo>
                  <a:lnTo>
                    <a:pt x="198" y="190"/>
                  </a:lnTo>
                  <a:lnTo>
                    <a:pt x="170" y="190"/>
                  </a:lnTo>
                  <a:lnTo>
                    <a:pt x="170" y="161"/>
                  </a:lnTo>
                  <a:close/>
                  <a:moveTo>
                    <a:pt x="142" y="133"/>
                  </a:moveTo>
                  <a:lnTo>
                    <a:pt x="113" y="133"/>
                  </a:lnTo>
                  <a:lnTo>
                    <a:pt x="113" y="104"/>
                  </a:lnTo>
                  <a:lnTo>
                    <a:pt x="142" y="104"/>
                  </a:lnTo>
                  <a:lnTo>
                    <a:pt x="142" y="133"/>
                  </a:lnTo>
                  <a:lnTo>
                    <a:pt x="170" y="133"/>
                  </a:lnTo>
                  <a:lnTo>
                    <a:pt x="170" y="161"/>
                  </a:lnTo>
                  <a:lnTo>
                    <a:pt x="142" y="161"/>
                  </a:lnTo>
                  <a:lnTo>
                    <a:pt x="142" y="133"/>
                  </a:lnTo>
                  <a:close/>
                </a:path>
              </a:pathLst>
            </a:custGeom>
            <a:solidFill>
              <a:schemeClr val="tx1">
                <a:alpha val="3137"/>
              </a:schemeClr>
            </a:solidFill>
            <a:ln w="9525">
              <a:noFill/>
              <a:rou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grpSp>
          <p:nvGrpSpPr>
            <p:cNvPr id="129" name="Group 4"/>
            <p:cNvGrpSpPr>
              <a:grpSpLocks noChangeAspect="1"/>
            </p:cNvGrpSpPr>
            <p:nvPr/>
          </p:nvGrpSpPr>
          <p:grpSpPr bwMode="auto">
            <a:xfrm rot="2112827" flipH="1" flipV="1">
              <a:off x="1061815" y="1950659"/>
              <a:ext cx="542757" cy="1014719"/>
              <a:chOff x="2490" y="1429"/>
              <a:chExt cx="782" cy="1462"/>
            </a:xfrm>
            <a:solidFill>
              <a:schemeClr val="tx1">
                <a:alpha val="3000"/>
              </a:schemeClr>
            </a:solidFill>
          </p:grpSpPr>
          <p:sp>
            <p:nvSpPr>
              <p:cNvPr id="45" name="Freeform 5"/>
              <p:cNvSpPr/>
              <p:nvPr/>
            </p:nvSpPr>
            <p:spPr bwMode="auto">
              <a:xfrm>
                <a:off x="2652" y="1429"/>
                <a:ext cx="453" cy="646"/>
              </a:xfrm>
              <a:custGeom>
                <a:avLst/>
                <a:gdLst>
                  <a:gd name="T0" fmla="*/ 176 w 190"/>
                  <a:gd name="T1" fmla="*/ 101 h 272"/>
                  <a:gd name="T2" fmla="*/ 178 w 190"/>
                  <a:gd name="T3" fmla="*/ 82 h 272"/>
                  <a:gd name="T4" fmla="*/ 96 w 190"/>
                  <a:gd name="T5" fmla="*/ 0 h 272"/>
                  <a:gd name="T6" fmla="*/ 14 w 190"/>
                  <a:gd name="T7" fmla="*/ 82 h 272"/>
                  <a:gd name="T8" fmla="*/ 17 w 190"/>
                  <a:gd name="T9" fmla="*/ 103 h 272"/>
                  <a:gd name="T10" fmla="*/ 0 w 190"/>
                  <a:gd name="T11" fmla="*/ 272 h 272"/>
                  <a:gd name="T12" fmla="*/ 190 w 190"/>
                  <a:gd name="T13" fmla="*/ 272 h 272"/>
                  <a:gd name="T14" fmla="*/ 176 w 190"/>
                  <a:gd name="T15" fmla="*/ 101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0" h="272">
                    <a:moveTo>
                      <a:pt x="176" y="101"/>
                    </a:moveTo>
                    <a:cubicBezTo>
                      <a:pt x="177" y="95"/>
                      <a:pt x="178" y="89"/>
                      <a:pt x="178" y="82"/>
                    </a:cubicBezTo>
                    <a:cubicBezTo>
                      <a:pt x="178" y="37"/>
                      <a:pt x="141" y="0"/>
                      <a:pt x="96" y="0"/>
                    </a:cubicBezTo>
                    <a:cubicBezTo>
                      <a:pt x="51" y="0"/>
                      <a:pt x="14" y="37"/>
                      <a:pt x="14" y="82"/>
                    </a:cubicBezTo>
                    <a:cubicBezTo>
                      <a:pt x="14" y="89"/>
                      <a:pt x="15" y="96"/>
                      <a:pt x="17" y="103"/>
                    </a:cubicBezTo>
                    <a:cubicBezTo>
                      <a:pt x="18" y="135"/>
                      <a:pt x="66" y="224"/>
                      <a:pt x="0" y="272"/>
                    </a:cubicBezTo>
                    <a:cubicBezTo>
                      <a:pt x="190" y="272"/>
                      <a:pt x="190" y="272"/>
                      <a:pt x="190" y="272"/>
                    </a:cubicBezTo>
                    <a:cubicBezTo>
                      <a:pt x="118" y="227"/>
                      <a:pt x="174" y="133"/>
                      <a:pt x="176" y="10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endParaRPr>
              </a:p>
            </p:txBody>
          </p:sp>
          <p:sp>
            <p:nvSpPr>
              <p:cNvPr id="46" name="Freeform 6"/>
              <p:cNvSpPr>
                <a:spLocks noEditPoints="1"/>
              </p:cNvSpPr>
              <p:nvPr/>
            </p:nvSpPr>
            <p:spPr bwMode="auto">
              <a:xfrm>
                <a:off x="2490" y="2075"/>
                <a:ext cx="782" cy="816"/>
              </a:xfrm>
              <a:custGeom>
                <a:avLst/>
                <a:gdLst>
                  <a:gd name="T0" fmla="*/ 246 w 328"/>
                  <a:gd name="T1" fmla="*/ 38 h 344"/>
                  <a:gd name="T2" fmla="*/ 301 w 328"/>
                  <a:gd name="T3" fmla="*/ 38 h 344"/>
                  <a:gd name="T4" fmla="*/ 320 w 328"/>
                  <a:gd name="T5" fmla="*/ 19 h 344"/>
                  <a:gd name="T6" fmla="*/ 301 w 328"/>
                  <a:gd name="T7" fmla="*/ 0 h 344"/>
                  <a:gd name="T8" fmla="*/ 258 w 328"/>
                  <a:gd name="T9" fmla="*/ 0 h 344"/>
                  <a:gd name="T10" fmla="*/ 68 w 328"/>
                  <a:gd name="T11" fmla="*/ 0 h 344"/>
                  <a:gd name="T12" fmla="*/ 23 w 328"/>
                  <a:gd name="T13" fmla="*/ 0 h 344"/>
                  <a:gd name="T14" fmla="*/ 4 w 328"/>
                  <a:gd name="T15" fmla="*/ 19 h 344"/>
                  <a:gd name="T16" fmla="*/ 23 w 328"/>
                  <a:gd name="T17" fmla="*/ 38 h 344"/>
                  <a:gd name="T18" fmla="*/ 82 w 328"/>
                  <a:gd name="T19" fmla="*/ 38 h 344"/>
                  <a:gd name="T20" fmla="*/ 0 w 328"/>
                  <a:gd name="T21" fmla="*/ 180 h 344"/>
                  <a:gd name="T22" fmla="*/ 164 w 328"/>
                  <a:gd name="T23" fmla="*/ 344 h 344"/>
                  <a:gd name="T24" fmla="*/ 328 w 328"/>
                  <a:gd name="T25" fmla="*/ 180 h 344"/>
                  <a:gd name="T26" fmla="*/ 246 w 328"/>
                  <a:gd name="T27" fmla="*/ 38 h 344"/>
                  <a:gd name="T28" fmla="*/ 164 w 328"/>
                  <a:gd name="T29" fmla="*/ 305 h 344"/>
                  <a:gd name="T30" fmla="*/ 39 w 328"/>
                  <a:gd name="T31" fmla="*/ 180 h 344"/>
                  <a:gd name="T32" fmla="*/ 164 w 328"/>
                  <a:gd name="T33" fmla="*/ 55 h 344"/>
                  <a:gd name="T34" fmla="*/ 289 w 328"/>
                  <a:gd name="T35" fmla="*/ 180 h 344"/>
                  <a:gd name="T36" fmla="*/ 164 w 328"/>
                  <a:gd name="T37" fmla="*/ 305 h 3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28" h="344">
                    <a:moveTo>
                      <a:pt x="246" y="38"/>
                    </a:moveTo>
                    <a:cubicBezTo>
                      <a:pt x="301" y="38"/>
                      <a:pt x="301" y="38"/>
                      <a:pt x="301" y="38"/>
                    </a:cubicBezTo>
                    <a:cubicBezTo>
                      <a:pt x="312" y="38"/>
                      <a:pt x="320" y="29"/>
                      <a:pt x="320" y="19"/>
                    </a:cubicBezTo>
                    <a:cubicBezTo>
                      <a:pt x="320" y="9"/>
                      <a:pt x="312" y="0"/>
                      <a:pt x="301" y="0"/>
                    </a:cubicBezTo>
                    <a:cubicBezTo>
                      <a:pt x="258" y="0"/>
                      <a:pt x="258" y="0"/>
                      <a:pt x="25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13" y="0"/>
                      <a:pt x="4" y="9"/>
                      <a:pt x="4" y="19"/>
                    </a:cubicBezTo>
                    <a:cubicBezTo>
                      <a:pt x="4" y="29"/>
                      <a:pt x="13" y="38"/>
                      <a:pt x="23" y="38"/>
                    </a:cubicBezTo>
                    <a:cubicBezTo>
                      <a:pt x="82" y="38"/>
                      <a:pt x="82" y="38"/>
                      <a:pt x="82" y="38"/>
                    </a:cubicBezTo>
                    <a:cubicBezTo>
                      <a:pt x="33" y="66"/>
                      <a:pt x="0" y="119"/>
                      <a:pt x="0" y="180"/>
                    </a:cubicBezTo>
                    <a:cubicBezTo>
                      <a:pt x="0" y="271"/>
                      <a:pt x="74" y="344"/>
                      <a:pt x="164" y="344"/>
                    </a:cubicBezTo>
                    <a:cubicBezTo>
                      <a:pt x="255" y="344"/>
                      <a:pt x="328" y="271"/>
                      <a:pt x="328" y="180"/>
                    </a:cubicBezTo>
                    <a:cubicBezTo>
                      <a:pt x="328" y="119"/>
                      <a:pt x="295" y="66"/>
                      <a:pt x="246" y="38"/>
                    </a:cubicBezTo>
                    <a:close/>
                    <a:moveTo>
                      <a:pt x="164" y="305"/>
                    </a:moveTo>
                    <a:cubicBezTo>
                      <a:pt x="95" y="305"/>
                      <a:pt x="39" y="249"/>
                      <a:pt x="39" y="180"/>
                    </a:cubicBezTo>
                    <a:cubicBezTo>
                      <a:pt x="39" y="111"/>
                      <a:pt x="95" y="55"/>
                      <a:pt x="164" y="55"/>
                    </a:cubicBezTo>
                    <a:cubicBezTo>
                      <a:pt x="233" y="55"/>
                      <a:pt x="289" y="111"/>
                      <a:pt x="289" y="180"/>
                    </a:cubicBezTo>
                    <a:cubicBezTo>
                      <a:pt x="289" y="249"/>
                      <a:pt x="233" y="305"/>
                      <a:pt x="164" y="30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endParaRPr>
              </a:p>
            </p:txBody>
          </p:sp>
        </p:grpSp>
        <p:grpSp>
          <p:nvGrpSpPr>
            <p:cNvPr id="130" name="组合 32"/>
            <p:cNvGrpSpPr/>
            <p:nvPr/>
          </p:nvGrpSpPr>
          <p:grpSpPr>
            <a:xfrm rot="1588421" flipH="1" flipV="1">
              <a:off x="-273785" y="4150302"/>
              <a:ext cx="1240332" cy="634328"/>
              <a:chOff x="10078077" y="1730681"/>
              <a:chExt cx="695322" cy="355600"/>
            </a:xfrm>
            <a:solidFill>
              <a:schemeClr val="tx1">
                <a:alpha val="3000"/>
              </a:schemeClr>
            </a:solidFill>
          </p:grpSpPr>
          <p:sp>
            <p:nvSpPr>
              <p:cNvPr id="43" name="Oval 53"/>
              <p:cNvSpPr>
                <a:spLocks noChangeArrowheads="1"/>
              </p:cNvSpPr>
              <p:nvPr/>
            </p:nvSpPr>
            <p:spPr bwMode="auto">
              <a:xfrm>
                <a:off x="10078077" y="1730681"/>
                <a:ext cx="173038" cy="17145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endParaRPr>
              </a:p>
            </p:txBody>
          </p:sp>
          <p:sp>
            <p:nvSpPr>
              <p:cNvPr id="44" name="Freeform 54"/>
              <p:cNvSpPr/>
              <p:nvPr/>
            </p:nvSpPr>
            <p:spPr bwMode="auto">
              <a:xfrm>
                <a:off x="10160624" y="1765606"/>
                <a:ext cx="612775" cy="320675"/>
              </a:xfrm>
              <a:custGeom>
                <a:avLst/>
                <a:gdLst>
                  <a:gd name="T0" fmla="*/ 87 w 162"/>
                  <a:gd name="T1" fmla="*/ 5 h 85"/>
                  <a:gd name="T2" fmla="*/ 36 w 162"/>
                  <a:gd name="T3" fmla="*/ 24 h 85"/>
                  <a:gd name="T4" fmla="*/ 0 w 162"/>
                  <a:gd name="T5" fmla="*/ 85 h 85"/>
                  <a:gd name="T6" fmla="*/ 17 w 162"/>
                  <a:gd name="T7" fmla="*/ 85 h 85"/>
                  <a:gd name="T8" fmla="*/ 43 w 162"/>
                  <a:gd name="T9" fmla="*/ 61 h 85"/>
                  <a:gd name="T10" fmla="*/ 92 w 162"/>
                  <a:gd name="T11" fmla="*/ 61 h 85"/>
                  <a:gd name="T12" fmla="*/ 125 w 162"/>
                  <a:gd name="T13" fmla="*/ 85 h 85"/>
                  <a:gd name="T14" fmla="*/ 162 w 162"/>
                  <a:gd name="T15" fmla="*/ 85 h 85"/>
                  <a:gd name="T16" fmla="*/ 162 w 162"/>
                  <a:gd name="T17" fmla="*/ 66 h 85"/>
                  <a:gd name="T18" fmla="*/ 129 w 162"/>
                  <a:gd name="T19" fmla="*/ 61 h 85"/>
                  <a:gd name="T20" fmla="*/ 87 w 162"/>
                  <a:gd name="T21" fmla="*/ 5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2" h="85">
                    <a:moveTo>
                      <a:pt x="87" y="5"/>
                    </a:moveTo>
                    <a:cubicBezTo>
                      <a:pt x="87" y="5"/>
                      <a:pt x="59" y="0"/>
                      <a:pt x="36" y="24"/>
                    </a:cubicBezTo>
                    <a:cubicBezTo>
                      <a:pt x="12" y="47"/>
                      <a:pt x="0" y="85"/>
                      <a:pt x="0" y="85"/>
                    </a:cubicBezTo>
                    <a:cubicBezTo>
                      <a:pt x="17" y="85"/>
                      <a:pt x="17" y="85"/>
                      <a:pt x="17" y="85"/>
                    </a:cubicBezTo>
                    <a:cubicBezTo>
                      <a:pt x="43" y="61"/>
                      <a:pt x="43" y="61"/>
                      <a:pt x="43" y="61"/>
                    </a:cubicBezTo>
                    <a:cubicBezTo>
                      <a:pt x="92" y="61"/>
                      <a:pt x="92" y="61"/>
                      <a:pt x="92" y="61"/>
                    </a:cubicBezTo>
                    <a:cubicBezTo>
                      <a:pt x="92" y="61"/>
                      <a:pt x="92" y="85"/>
                      <a:pt x="125" y="85"/>
                    </a:cubicBezTo>
                    <a:cubicBezTo>
                      <a:pt x="162" y="85"/>
                      <a:pt x="162" y="85"/>
                      <a:pt x="162" y="85"/>
                    </a:cubicBezTo>
                    <a:cubicBezTo>
                      <a:pt x="162" y="66"/>
                      <a:pt x="162" y="66"/>
                      <a:pt x="162" y="66"/>
                    </a:cubicBezTo>
                    <a:cubicBezTo>
                      <a:pt x="129" y="61"/>
                      <a:pt x="129" y="61"/>
                      <a:pt x="129" y="61"/>
                    </a:cubicBezTo>
                    <a:cubicBezTo>
                      <a:pt x="129" y="61"/>
                      <a:pt x="144" y="10"/>
                      <a:pt x="87" y="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endParaRPr>
              </a:p>
            </p:txBody>
          </p:sp>
        </p:grpSp>
        <p:grpSp>
          <p:nvGrpSpPr>
            <p:cNvPr id="131" name="Group 65"/>
            <p:cNvGrpSpPr>
              <a:grpSpLocks noChangeAspect="1"/>
            </p:cNvGrpSpPr>
            <p:nvPr/>
          </p:nvGrpSpPr>
          <p:grpSpPr bwMode="auto">
            <a:xfrm flipH="1" flipV="1">
              <a:off x="263608" y="195813"/>
              <a:ext cx="1426490" cy="1396254"/>
              <a:chOff x="2208" y="1508"/>
              <a:chExt cx="1321" cy="1293"/>
            </a:xfrm>
            <a:solidFill>
              <a:schemeClr val="tx1">
                <a:alpha val="3000"/>
              </a:schemeClr>
            </a:solidFill>
          </p:grpSpPr>
          <p:sp>
            <p:nvSpPr>
              <p:cNvPr id="41" name="Freeform 66"/>
              <p:cNvSpPr>
                <a:spLocks noEditPoints="1"/>
              </p:cNvSpPr>
              <p:nvPr/>
            </p:nvSpPr>
            <p:spPr bwMode="auto">
              <a:xfrm>
                <a:off x="2949" y="1807"/>
                <a:ext cx="580" cy="823"/>
              </a:xfrm>
              <a:custGeom>
                <a:avLst/>
                <a:gdLst>
                  <a:gd name="T0" fmla="*/ 227 w 244"/>
                  <a:gd name="T1" fmla="*/ 217 h 346"/>
                  <a:gd name="T2" fmla="*/ 180 w 244"/>
                  <a:gd name="T3" fmla="*/ 125 h 346"/>
                  <a:gd name="T4" fmla="*/ 193 w 244"/>
                  <a:gd name="T5" fmla="*/ 83 h 346"/>
                  <a:gd name="T6" fmla="*/ 193 w 244"/>
                  <a:gd name="T7" fmla="*/ 77 h 346"/>
                  <a:gd name="T8" fmla="*/ 200 w 244"/>
                  <a:gd name="T9" fmla="*/ 7 h 346"/>
                  <a:gd name="T10" fmla="*/ 154 w 244"/>
                  <a:gd name="T11" fmla="*/ 19 h 346"/>
                  <a:gd name="T12" fmla="*/ 122 w 244"/>
                  <a:gd name="T13" fmla="*/ 12 h 346"/>
                  <a:gd name="T14" fmla="*/ 90 w 244"/>
                  <a:gd name="T15" fmla="*/ 19 h 346"/>
                  <a:gd name="T16" fmla="*/ 45 w 244"/>
                  <a:gd name="T17" fmla="*/ 7 h 346"/>
                  <a:gd name="T18" fmla="*/ 51 w 244"/>
                  <a:gd name="T19" fmla="*/ 77 h 346"/>
                  <a:gd name="T20" fmla="*/ 51 w 244"/>
                  <a:gd name="T21" fmla="*/ 83 h 346"/>
                  <a:gd name="T22" fmla="*/ 54 w 244"/>
                  <a:gd name="T23" fmla="*/ 105 h 346"/>
                  <a:gd name="T24" fmla="*/ 99 w 244"/>
                  <a:gd name="T25" fmla="*/ 172 h 346"/>
                  <a:gd name="T26" fmla="*/ 103 w 244"/>
                  <a:gd name="T27" fmla="*/ 336 h 346"/>
                  <a:gd name="T28" fmla="*/ 99 w 244"/>
                  <a:gd name="T29" fmla="*/ 344 h 346"/>
                  <a:gd name="T30" fmla="*/ 137 w 244"/>
                  <a:gd name="T31" fmla="*/ 345 h 346"/>
                  <a:gd name="T32" fmla="*/ 227 w 244"/>
                  <a:gd name="T33" fmla="*/ 217 h 346"/>
                  <a:gd name="T34" fmla="*/ 146 w 244"/>
                  <a:gd name="T35" fmla="*/ 58 h 346"/>
                  <a:gd name="T36" fmla="*/ 153 w 244"/>
                  <a:gd name="T37" fmla="*/ 65 h 346"/>
                  <a:gd name="T38" fmla="*/ 146 w 244"/>
                  <a:gd name="T39" fmla="*/ 72 h 346"/>
                  <a:gd name="T40" fmla="*/ 139 w 244"/>
                  <a:gd name="T41" fmla="*/ 65 h 346"/>
                  <a:gd name="T42" fmla="*/ 146 w 244"/>
                  <a:gd name="T43" fmla="*/ 58 h 346"/>
                  <a:gd name="T44" fmla="*/ 103 w 244"/>
                  <a:gd name="T45" fmla="*/ 65 h 346"/>
                  <a:gd name="T46" fmla="*/ 97 w 244"/>
                  <a:gd name="T47" fmla="*/ 72 h 346"/>
                  <a:gd name="T48" fmla="*/ 90 w 244"/>
                  <a:gd name="T49" fmla="*/ 65 h 346"/>
                  <a:gd name="T50" fmla="*/ 97 w 244"/>
                  <a:gd name="T51" fmla="*/ 58 h 346"/>
                  <a:gd name="T52" fmla="*/ 103 w 244"/>
                  <a:gd name="T53" fmla="*/ 65 h 346"/>
                  <a:gd name="T54" fmla="*/ 107 w 244"/>
                  <a:gd name="T55" fmla="*/ 93 h 346"/>
                  <a:gd name="T56" fmla="*/ 122 w 244"/>
                  <a:gd name="T57" fmla="*/ 78 h 346"/>
                  <a:gd name="T58" fmla="*/ 138 w 244"/>
                  <a:gd name="T59" fmla="*/ 93 h 346"/>
                  <a:gd name="T60" fmla="*/ 122 w 244"/>
                  <a:gd name="T61" fmla="*/ 117 h 346"/>
                  <a:gd name="T62" fmla="*/ 107 w 244"/>
                  <a:gd name="T63" fmla="*/ 93 h 3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44" h="346">
                    <a:moveTo>
                      <a:pt x="227" y="217"/>
                    </a:moveTo>
                    <a:cubicBezTo>
                      <a:pt x="224" y="175"/>
                      <a:pt x="207" y="143"/>
                      <a:pt x="180" y="125"/>
                    </a:cubicBezTo>
                    <a:cubicBezTo>
                      <a:pt x="188" y="113"/>
                      <a:pt x="193" y="99"/>
                      <a:pt x="193" y="83"/>
                    </a:cubicBezTo>
                    <a:cubicBezTo>
                      <a:pt x="193" y="81"/>
                      <a:pt x="193" y="79"/>
                      <a:pt x="193" y="77"/>
                    </a:cubicBezTo>
                    <a:cubicBezTo>
                      <a:pt x="244" y="61"/>
                      <a:pt x="229" y="17"/>
                      <a:pt x="200" y="7"/>
                    </a:cubicBezTo>
                    <a:cubicBezTo>
                      <a:pt x="178" y="0"/>
                      <a:pt x="161" y="12"/>
                      <a:pt x="154" y="19"/>
                    </a:cubicBezTo>
                    <a:cubicBezTo>
                      <a:pt x="144" y="14"/>
                      <a:pt x="133" y="12"/>
                      <a:pt x="122" y="12"/>
                    </a:cubicBezTo>
                    <a:cubicBezTo>
                      <a:pt x="111" y="12"/>
                      <a:pt x="100" y="14"/>
                      <a:pt x="90" y="19"/>
                    </a:cubicBezTo>
                    <a:cubicBezTo>
                      <a:pt x="83" y="12"/>
                      <a:pt x="66" y="0"/>
                      <a:pt x="45" y="7"/>
                    </a:cubicBezTo>
                    <a:cubicBezTo>
                      <a:pt x="15" y="17"/>
                      <a:pt x="0" y="61"/>
                      <a:pt x="51" y="77"/>
                    </a:cubicBezTo>
                    <a:cubicBezTo>
                      <a:pt x="51" y="79"/>
                      <a:pt x="51" y="81"/>
                      <a:pt x="51" y="83"/>
                    </a:cubicBezTo>
                    <a:cubicBezTo>
                      <a:pt x="51" y="91"/>
                      <a:pt x="52" y="98"/>
                      <a:pt x="54" y="105"/>
                    </a:cubicBezTo>
                    <a:cubicBezTo>
                      <a:pt x="71" y="124"/>
                      <a:pt x="87" y="147"/>
                      <a:pt x="99" y="172"/>
                    </a:cubicBezTo>
                    <a:cubicBezTo>
                      <a:pt x="119" y="212"/>
                      <a:pt x="135" y="273"/>
                      <a:pt x="103" y="336"/>
                    </a:cubicBezTo>
                    <a:cubicBezTo>
                      <a:pt x="102" y="339"/>
                      <a:pt x="100" y="341"/>
                      <a:pt x="99" y="344"/>
                    </a:cubicBezTo>
                    <a:cubicBezTo>
                      <a:pt x="113" y="346"/>
                      <a:pt x="126" y="346"/>
                      <a:pt x="137" y="345"/>
                    </a:cubicBezTo>
                    <a:cubicBezTo>
                      <a:pt x="213" y="340"/>
                      <a:pt x="231" y="275"/>
                      <a:pt x="227" y="217"/>
                    </a:cubicBezTo>
                    <a:close/>
                    <a:moveTo>
                      <a:pt x="146" y="58"/>
                    </a:moveTo>
                    <a:cubicBezTo>
                      <a:pt x="150" y="58"/>
                      <a:pt x="153" y="61"/>
                      <a:pt x="153" y="65"/>
                    </a:cubicBezTo>
                    <a:cubicBezTo>
                      <a:pt x="153" y="69"/>
                      <a:pt x="150" y="72"/>
                      <a:pt x="146" y="72"/>
                    </a:cubicBezTo>
                    <a:cubicBezTo>
                      <a:pt x="142" y="72"/>
                      <a:pt x="139" y="69"/>
                      <a:pt x="139" y="65"/>
                    </a:cubicBezTo>
                    <a:cubicBezTo>
                      <a:pt x="139" y="61"/>
                      <a:pt x="142" y="58"/>
                      <a:pt x="146" y="58"/>
                    </a:cubicBezTo>
                    <a:close/>
                    <a:moveTo>
                      <a:pt x="103" y="65"/>
                    </a:moveTo>
                    <a:cubicBezTo>
                      <a:pt x="103" y="69"/>
                      <a:pt x="100" y="72"/>
                      <a:pt x="97" y="72"/>
                    </a:cubicBezTo>
                    <a:cubicBezTo>
                      <a:pt x="93" y="72"/>
                      <a:pt x="90" y="69"/>
                      <a:pt x="90" y="65"/>
                    </a:cubicBezTo>
                    <a:cubicBezTo>
                      <a:pt x="90" y="61"/>
                      <a:pt x="93" y="58"/>
                      <a:pt x="97" y="58"/>
                    </a:cubicBezTo>
                    <a:cubicBezTo>
                      <a:pt x="100" y="58"/>
                      <a:pt x="103" y="61"/>
                      <a:pt x="103" y="65"/>
                    </a:cubicBezTo>
                    <a:close/>
                    <a:moveTo>
                      <a:pt x="107" y="93"/>
                    </a:moveTo>
                    <a:cubicBezTo>
                      <a:pt x="114" y="76"/>
                      <a:pt x="122" y="78"/>
                      <a:pt x="122" y="78"/>
                    </a:cubicBezTo>
                    <a:cubicBezTo>
                      <a:pt x="122" y="78"/>
                      <a:pt x="131" y="76"/>
                      <a:pt x="138" y="93"/>
                    </a:cubicBezTo>
                    <a:cubicBezTo>
                      <a:pt x="145" y="113"/>
                      <a:pt x="135" y="117"/>
                      <a:pt x="122" y="117"/>
                    </a:cubicBezTo>
                    <a:cubicBezTo>
                      <a:pt x="110" y="117"/>
                      <a:pt x="99" y="112"/>
                      <a:pt x="107" y="9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endParaRPr>
              </a:p>
            </p:txBody>
          </p:sp>
          <p:sp>
            <p:nvSpPr>
              <p:cNvPr id="42" name="Freeform 67"/>
              <p:cNvSpPr>
                <a:spLocks noEditPoints="1"/>
              </p:cNvSpPr>
              <p:nvPr/>
            </p:nvSpPr>
            <p:spPr bwMode="auto">
              <a:xfrm>
                <a:off x="2208" y="1508"/>
                <a:ext cx="1031" cy="1293"/>
              </a:xfrm>
              <a:custGeom>
                <a:avLst/>
                <a:gdLst>
                  <a:gd name="T0" fmla="*/ 165 w 434"/>
                  <a:gd name="T1" fmla="*/ 244 h 544"/>
                  <a:gd name="T2" fmla="*/ 64 w 434"/>
                  <a:gd name="T3" fmla="*/ 333 h 544"/>
                  <a:gd name="T4" fmla="*/ 84 w 434"/>
                  <a:gd name="T5" fmla="*/ 380 h 544"/>
                  <a:gd name="T6" fmla="*/ 195 w 434"/>
                  <a:gd name="T7" fmla="*/ 346 h 544"/>
                  <a:gd name="T8" fmla="*/ 233 w 434"/>
                  <a:gd name="T9" fmla="*/ 435 h 544"/>
                  <a:gd name="T10" fmla="*/ 132 w 434"/>
                  <a:gd name="T11" fmla="*/ 489 h 544"/>
                  <a:gd name="T12" fmla="*/ 154 w 434"/>
                  <a:gd name="T13" fmla="*/ 539 h 544"/>
                  <a:gd name="T14" fmla="*/ 404 w 434"/>
                  <a:gd name="T15" fmla="*/ 457 h 544"/>
                  <a:gd name="T16" fmla="*/ 401 w 434"/>
                  <a:gd name="T17" fmla="*/ 303 h 544"/>
                  <a:gd name="T18" fmla="*/ 294 w 434"/>
                  <a:gd name="T19" fmla="*/ 191 h 544"/>
                  <a:gd name="T20" fmla="*/ 300 w 434"/>
                  <a:gd name="T21" fmla="*/ 180 h 544"/>
                  <a:gd name="T22" fmla="*/ 309 w 434"/>
                  <a:gd name="T23" fmla="*/ 134 h 544"/>
                  <a:gd name="T24" fmla="*/ 309 w 434"/>
                  <a:gd name="T25" fmla="*/ 124 h 544"/>
                  <a:gd name="T26" fmla="*/ 319 w 434"/>
                  <a:gd name="T27" fmla="*/ 12 h 544"/>
                  <a:gd name="T28" fmla="*/ 246 w 434"/>
                  <a:gd name="T29" fmla="*/ 31 h 544"/>
                  <a:gd name="T30" fmla="*/ 195 w 434"/>
                  <a:gd name="T31" fmla="*/ 19 h 544"/>
                  <a:gd name="T32" fmla="*/ 144 w 434"/>
                  <a:gd name="T33" fmla="*/ 31 h 544"/>
                  <a:gd name="T34" fmla="*/ 71 w 434"/>
                  <a:gd name="T35" fmla="*/ 12 h 544"/>
                  <a:gd name="T36" fmla="*/ 81 w 434"/>
                  <a:gd name="T37" fmla="*/ 124 h 544"/>
                  <a:gd name="T38" fmla="*/ 81 w 434"/>
                  <a:gd name="T39" fmla="*/ 134 h 544"/>
                  <a:gd name="T40" fmla="*/ 150 w 434"/>
                  <a:gd name="T41" fmla="*/ 239 h 544"/>
                  <a:gd name="T42" fmla="*/ 165 w 434"/>
                  <a:gd name="T43" fmla="*/ 244 h 544"/>
                  <a:gd name="T44" fmla="*/ 248 w 434"/>
                  <a:gd name="T45" fmla="*/ 112 h 544"/>
                  <a:gd name="T46" fmla="*/ 258 w 434"/>
                  <a:gd name="T47" fmla="*/ 123 h 544"/>
                  <a:gd name="T48" fmla="*/ 248 w 434"/>
                  <a:gd name="T49" fmla="*/ 133 h 544"/>
                  <a:gd name="T50" fmla="*/ 237 w 434"/>
                  <a:gd name="T51" fmla="*/ 123 h 544"/>
                  <a:gd name="T52" fmla="*/ 248 w 434"/>
                  <a:gd name="T53" fmla="*/ 112 h 544"/>
                  <a:gd name="T54" fmla="*/ 165 w 434"/>
                  <a:gd name="T55" fmla="*/ 149 h 544"/>
                  <a:gd name="T56" fmla="*/ 194 w 434"/>
                  <a:gd name="T57" fmla="*/ 118 h 544"/>
                  <a:gd name="T58" fmla="*/ 225 w 434"/>
                  <a:gd name="T59" fmla="*/ 149 h 544"/>
                  <a:gd name="T60" fmla="*/ 196 w 434"/>
                  <a:gd name="T61" fmla="*/ 195 h 544"/>
                  <a:gd name="T62" fmla="*/ 165 w 434"/>
                  <a:gd name="T63" fmla="*/ 149 h 544"/>
                  <a:gd name="T64" fmla="*/ 132 w 434"/>
                  <a:gd name="T65" fmla="*/ 123 h 544"/>
                  <a:gd name="T66" fmla="*/ 142 w 434"/>
                  <a:gd name="T67" fmla="*/ 112 h 544"/>
                  <a:gd name="T68" fmla="*/ 153 w 434"/>
                  <a:gd name="T69" fmla="*/ 123 h 544"/>
                  <a:gd name="T70" fmla="*/ 142 w 434"/>
                  <a:gd name="T71" fmla="*/ 133 h 544"/>
                  <a:gd name="T72" fmla="*/ 132 w 434"/>
                  <a:gd name="T73" fmla="*/ 123 h 5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34" h="544">
                    <a:moveTo>
                      <a:pt x="165" y="244"/>
                    </a:moveTo>
                    <a:cubicBezTo>
                      <a:pt x="143" y="257"/>
                      <a:pt x="106" y="284"/>
                      <a:pt x="64" y="333"/>
                    </a:cubicBezTo>
                    <a:cubicBezTo>
                      <a:pt x="84" y="380"/>
                      <a:pt x="84" y="380"/>
                      <a:pt x="84" y="380"/>
                    </a:cubicBezTo>
                    <a:cubicBezTo>
                      <a:pt x="94" y="377"/>
                      <a:pt x="195" y="346"/>
                      <a:pt x="195" y="346"/>
                    </a:cubicBezTo>
                    <a:cubicBezTo>
                      <a:pt x="233" y="435"/>
                      <a:pt x="233" y="435"/>
                      <a:pt x="233" y="435"/>
                    </a:cubicBezTo>
                    <a:cubicBezTo>
                      <a:pt x="233" y="435"/>
                      <a:pt x="142" y="484"/>
                      <a:pt x="132" y="489"/>
                    </a:cubicBezTo>
                    <a:cubicBezTo>
                      <a:pt x="154" y="539"/>
                      <a:pt x="154" y="539"/>
                      <a:pt x="154" y="539"/>
                    </a:cubicBezTo>
                    <a:cubicBezTo>
                      <a:pt x="188" y="541"/>
                      <a:pt x="360" y="544"/>
                      <a:pt x="404" y="457"/>
                    </a:cubicBezTo>
                    <a:cubicBezTo>
                      <a:pt x="434" y="398"/>
                      <a:pt x="419" y="341"/>
                      <a:pt x="401" y="303"/>
                    </a:cubicBezTo>
                    <a:cubicBezTo>
                      <a:pt x="374" y="249"/>
                      <a:pt x="328" y="204"/>
                      <a:pt x="294" y="191"/>
                    </a:cubicBezTo>
                    <a:cubicBezTo>
                      <a:pt x="296" y="187"/>
                      <a:pt x="298" y="184"/>
                      <a:pt x="300" y="180"/>
                    </a:cubicBezTo>
                    <a:cubicBezTo>
                      <a:pt x="306" y="166"/>
                      <a:pt x="309" y="150"/>
                      <a:pt x="309" y="134"/>
                    </a:cubicBezTo>
                    <a:cubicBezTo>
                      <a:pt x="309" y="131"/>
                      <a:pt x="309" y="127"/>
                      <a:pt x="309" y="124"/>
                    </a:cubicBezTo>
                    <a:cubicBezTo>
                      <a:pt x="390" y="99"/>
                      <a:pt x="366" y="28"/>
                      <a:pt x="319" y="12"/>
                    </a:cubicBezTo>
                    <a:cubicBezTo>
                      <a:pt x="285" y="0"/>
                      <a:pt x="258" y="19"/>
                      <a:pt x="246" y="31"/>
                    </a:cubicBezTo>
                    <a:cubicBezTo>
                      <a:pt x="230" y="24"/>
                      <a:pt x="213" y="19"/>
                      <a:pt x="195" y="19"/>
                    </a:cubicBezTo>
                    <a:cubicBezTo>
                      <a:pt x="177" y="19"/>
                      <a:pt x="160" y="24"/>
                      <a:pt x="144" y="31"/>
                    </a:cubicBezTo>
                    <a:cubicBezTo>
                      <a:pt x="132" y="19"/>
                      <a:pt x="105" y="0"/>
                      <a:pt x="71" y="12"/>
                    </a:cubicBezTo>
                    <a:cubicBezTo>
                      <a:pt x="24" y="28"/>
                      <a:pt x="0" y="99"/>
                      <a:pt x="81" y="124"/>
                    </a:cubicBezTo>
                    <a:cubicBezTo>
                      <a:pt x="81" y="127"/>
                      <a:pt x="81" y="131"/>
                      <a:pt x="81" y="134"/>
                    </a:cubicBezTo>
                    <a:cubicBezTo>
                      <a:pt x="81" y="181"/>
                      <a:pt x="109" y="221"/>
                      <a:pt x="150" y="239"/>
                    </a:cubicBezTo>
                    <a:cubicBezTo>
                      <a:pt x="155" y="241"/>
                      <a:pt x="160" y="243"/>
                      <a:pt x="165" y="244"/>
                    </a:cubicBezTo>
                    <a:close/>
                    <a:moveTo>
                      <a:pt x="248" y="112"/>
                    </a:moveTo>
                    <a:cubicBezTo>
                      <a:pt x="254" y="112"/>
                      <a:pt x="258" y="117"/>
                      <a:pt x="258" y="123"/>
                    </a:cubicBezTo>
                    <a:cubicBezTo>
                      <a:pt x="258" y="129"/>
                      <a:pt x="254" y="133"/>
                      <a:pt x="248" y="133"/>
                    </a:cubicBezTo>
                    <a:cubicBezTo>
                      <a:pt x="242" y="133"/>
                      <a:pt x="237" y="129"/>
                      <a:pt x="237" y="123"/>
                    </a:cubicBezTo>
                    <a:cubicBezTo>
                      <a:pt x="237" y="117"/>
                      <a:pt x="242" y="112"/>
                      <a:pt x="248" y="112"/>
                    </a:cubicBezTo>
                    <a:close/>
                    <a:moveTo>
                      <a:pt x="165" y="149"/>
                    </a:moveTo>
                    <a:cubicBezTo>
                      <a:pt x="179" y="114"/>
                      <a:pt x="194" y="118"/>
                      <a:pt x="194" y="118"/>
                    </a:cubicBezTo>
                    <a:cubicBezTo>
                      <a:pt x="194" y="118"/>
                      <a:pt x="212" y="115"/>
                      <a:pt x="225" y="149"/>
                    </a:cubicBezTo>
                    <a:cubicBezTo>
                      <a:pt x="239" y="186"/>
                      <a:pt x="220" y="195"/>
                      <a:pt x="196" y="195"/>
                    </a:cubicBezTo>
                    <a:cubicBezTo>
                      <a:pt x="171" y="195"/>
                      <a:pt x="150" y="186"/>
                      <a:pt x="165" y="149"/>
                    </a:cubicBezTo>
                    <a:close/>
                    <a:moveTo>
                      <a:pt x="132" y="123"/>
                    </a:moveTo>
                    <a:cubicBezTo>
                      <a:pt x="132" y="117"/>
                      <a:pt x="137" y="112"/>
                      <a:pt x="142" y="112"/>
                    </a:cubicBezTo>
                    <a:cubicBezTo>
                      <a:pt x="148" y="112"/>
                      <a:pt x="153" y="117"/>
                      <a:pt x="153" y="123"/>
                    </a:cubicBezTo>
                    <a:cubicBezTo>
                      <a:pt x="153" y="129"/>
                      <a:pt x="148" y="133"/>
                      <a:pt x="142" y="133"/>
                    </a:cubicBezTo>
                    <a:cubicBezTo>
                      <a:pt x="137" y="133"/>
                      <a:pt x="132" y="129"/>
                      <a:pt x="132" y="12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endParaRPr>
              </a:p>
            </p:txBody>
          </p:sp>
        </p:grpSp>
      </p:grpSp>
      <p:sp>
        <p:nvSpPr>
          <p:cNvPr id="177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79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8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79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179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7938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/>
          <a:p>
            <a:pPr algn="r"/>
            <a:fld id="{9A0DB2DC-4C9A-4742-B13C-FB6460FD3503}" type="slidenum">
              <a:rPr lang="zh-CN" altLang="en-US" dirty="0"/>
              <a:pPr algn="r"/>
              <a:t>‹#›</a:t>
            </a:fld>
            <a:endParaRPr lang="zh-CN" altLang="en-US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1564E-4980-4092-B26C-691675FA5D4C}" type="datetimeFigureOut">
              <a:rPr lang="zh-CN" altLang="en-US" smtClean="0"/>
              <a:pPr/>
              <a:t>2020/11/17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3C0B5-30F5-4143-85FE-3C4AF46A71C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1564E-4980-4092-B26C-691675FA5D4C}" type="datetimeFigureOut">
              <a:rPr lang="zh-CN" altLang="en-US" smtClean="0"/>
              <a:pPr/>
              <a:t>2020/11/17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3C0B5-30F5-4143-85FE-3C4AF46A71C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1564E-4980-4092-B26C-691675FA5D4C}" type="datetimeFigureOut">
              <a:rPr lang="zh-CN" altLang="en-US" smtClean="0"/>
              <a:pPr/>
              <a:t>2020/11/17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3C0B5-30F5-4143-85FE-3C4AF46A71C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1564E-4980-4092-B26C-691675FA5D4C}" type="datetimeFigureOut">
              <a:rPr lang="zh-CN" altLang="en-US" smtClean="0"/>
              <a:pPr/>
              <a:t>2020/11/17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3C0B5-30F5-4143-85FE-3C4AF46A71C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1564E-4980-4092-B26C-691675FA5D4C}" type="datetimeFigureOut">
              <a:rPr lang="zh-CN" altLang="en-US" smtClean="0"/>
              <a:pPr/>
              <a:t>2020/11/17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3C0B5-30F5-4143-85FE-3C4AF46A71C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1564E-4980-4092-B26C-691675FA5D4C}" type="datetimeFigureOut">
              <a:rPr lang="zh-CN" altLang="en-US" smtClean="0"/>
              <a:pPr/>
              <a:t>2020/11/17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3C0B5-30F5-4143-85FE-3C4AF46A71C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1564E-4980-4092-B26C-691675FA5D4C}" type="datetimeFigureOut">
              <a:rPr lang="zh-CN" altLang="en-US" smtClean="0"/>
              <a:pPr/>
              <a:t>2020/11/17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3C0B5-30F5-4143-85FE-3C4AF46A71C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1564E-4980-4092-B26C-691675FA5D4C}" type="datetimeFigureOut">
              <a:rPr lang="zh-CN" altLang="en-US" smtClean="0"/>
              <a:pPr/>
              <a:t>2020/11/17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3C0B5-30F5-4143-85FE-3C4AF46A71C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1564E-4980-4092-B26C-691675FA5D4C}" type="datetimeFigureOut">
              <a:rPr lang="zh-CN" altLang="en-US" smtClean="0"/>
              <a:pPr/>
              <a:t>2020/11/17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3C0B5-30F5-4143-85FE-3C4AF46A71C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1564E-4980-4092-B26C-691675FA5D4C}" type="datetimeFigureOut">
              <a:rPr lang="zh-CN" altLang="en-US" smtClean="0"/>
              <a:pPr/>
              <a:t>2020/11/17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3C0B5-30F5-4143-85FE-3C4AF46A71C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1564E-4980-4092-B26C-691675FA5D4C}" type="datetimeFigureOut">
              <a:rPr lang="zh-CN" altLang="en-US" smtClean="0"/>
              <a:pPr/>
              <a:t>2020/11/17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3C0B5-30F5-4143-85FE-3C4AF46A71C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1564E-4980-4092-B26C-691675FA5D4C}" type="datetimeFigureOut">
              <a:rPr lang="zh-CN" altLang="en-US" smtClean="0"/>
              <a:pPr/>
              <a:t>2020/11/17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3C0B5-30F5-4143-85FE-3C4AF46A71C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1564E-4980-4092-B26C-691675FA5D4C}" type="datetimeFigureOut">
              <a:rPr lang="zh-CN" altLang="en-US" smtClean="0"/>
              <a:pPr/>
              <a:t>2020/11/17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3C0B5-30F5-4143-85FE-3C4AF46A71C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1564E-4980-4092-B26C-691675FA5D4C}" type="datetimeFigureOut">
              <a:rPr lang="zh-CN" altLang="en-US" smtClean="0"/>
              <a:pPr/>
              <a:t>2020/11/17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3C0B5-30F5-4143-85FE-3C4AF46A71C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1564E-4980-4092-B26C-691675FA5D4C}" type="datetimeFigureOut">
              <a:rPr lang="zh-CN" altLang="en-US" smtClean="0"/>
              <a:pPr/>
              <a:t>2020/11/17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3C0B5-30F5-4143-85FE-3C4AF46A71C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1564E-4980-4092-B26C-691675FA5D4C}" type="datetimeFigureOut">
              <a:rPr lang="zh-CN" altLang="en-US" smtClean="0"/>
              <a:pPr/>
              <a:t>2020/11/17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3C0B5-30F5-4143-85FE-3C4AF46A71C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1564E-4980-4092-B26C-691675FA5D4C}" type="datetimeFigureOut">
              <a:rPr lang="zh-CN" altLang="en-US" smtClean="0"/>
              <a:pPr/>
              <a:t>2020/11/17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3C0B5-30F5-4143-85FE-3C4AF46A71C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1564E-4980-4092-B26C-691675FA5D4C}" type="datetimeFigureOut">
              <a:rPr lang="zh-CN" altLang="en-US" smtClean="0"/>
              <a:pPr/>
              <a:t>2020/11/17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3C0B5-30F5-4143-85FE-3C4AF46A71C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1564E-4980-4092-B26C-691675FA5D4C}" type="datetimeFigureOut">
              <a:rPr lang="zh-CN" altLang="en-US" smtClean="0"/>
              <a:pPr/>
              <a:t>2020/11/17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3C0B5-30F5-4143-85FE-3C4AF46A71C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D1564E-4980-4092-B26C-691675FA5D4C}" type="datetimeFigureOut">
              <a:rPr lang="zh-CN" altLang="en-US" smtClean="0"/>
              <a:pPr/>
              <a:t>2020/11/17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3C0B5-30F5-4143-85FE-3C4AF46A71C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D1564E-4980-4092-B26C-691675FA5D4C}" type="datetimeFigureOut">
              <a:rPr lang="zh-CN" altLang="en-US" smtClean="0"/>
              <a:pPr/>
              <a:t>2020/11/17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3C0B5-30F5-4143-85FE-3C4AF46A71C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54.png"/><Relationship Id="rId7" Type="http://schemas.openxmlformats.org/officeDocument/2006/relationships/image" Target="../media/image58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54.png"/><Relationship Id="rId7" Type="http://schemas.openxmlformats.org/officeDocument/2006/relationships/image" Target="../media/image58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6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7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5" Type="http://schemas.openxmlformats.org/officeDocument/2006/relationships/image" Target="../media/image82.png"/><Relationship Id="rId4" Type="http://schemas.microsoft.com/office/2007/relationships/media" Target="../media/media1.mp3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emf"/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1.jpeg"/><Relationship Id="rId4" Type="http://schemas.openxmlformats.org/officeDocument/2006/relationships/image" Target="../media/image9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emf"/><Relationship Id="rId7" Type="http://schemas.openxmlformats.org/officeDocument/2006/relationships/image" Target="../media/image94.jpeg"/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emf"/><Relationship Id="rId7" Type="http://schemas.openxmlformats.org/officeDocument/2006/relationships/image" Target="../media/image95.png"/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png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87BD45E5-D5A4-49A9-AC22-AC73894460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26395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413560EE-F623-451C-A8BA-831633A21F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949371"/>
            <a:ext cx="12192000" cy="190862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6A6B93F3-5D79-4C2D-94AD-A9600E23C22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9076"/>
          <a:stretch/>
        </p:blipFill>
        <p:spPr>
          <a:xfrm>
            <a:off x="0" y="2541317"/>
            <a:ext cx="12192000" cy="430348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C718C281-860C-429B-8643-3F475E10A2A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4860713" cy="6858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7D4B09E7-7D5E-49C3-A4DD-E97491FFD76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14269" y="-39593"/>
            <a:ext cx="7839401" cy="658823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25384AA6-C59A-47A6-A573-329F6C96500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8420217" y="989580"/>
            <a:ext cx="2590257" cy="55590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PA_库_文本框 8">
            <a:extLst>
              <a:ext uri="{FF2B5EF4-FFF2-40B4-BE49-F238E27FC236}">
                <a16:creationId xmlns="" xmlns:a16="http://schemas.microsoft.com/office/drawing/2014/main" id="{40B59EFA-2BB2-4898-9CFD-56449636A4C7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4310618" y="3307101"/>
            <a:ext cx="383470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9600" b="1" spc="-1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  <a:cs typeface="+mn-ea"/>
                <a:sym typeface="+mn-lt"/>
              </a:rPr>
              <a:t>指鼻子</a:t>
            </a:r>
            <a:endParaRPr lang="zh-CN" altLang="en-US" sz="9600" b="1" spc="-15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itchFamily="49" charset="-122"/>
              <a:ea typeface="楷体" pitchFamily="49" charset="-122"/>
              <a:cs typeface="+mn-ea"/>
              <a:sym typeface="+mn-lt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="" xmlns:a16="http://schemas.microsoft.com/office/drawing/2014/main" id="{2B0277AB-67D3-4A7F-8325-F836A4B4968B}"/>
              </a:ext>
            </a:extLst>
          </p:cNvPr>
          <p:cNvSpPr/>
          <p:nvPr/>
        </p:nvSpPr>
        <p:spPr>
          <a:xfrm>
            <a:off x="5075717" y="2393602"/>
            <a:ext cx="215636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5400" b="1" spc="-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  <a:cs typeface="+mn-ea"/>
                <a:sym typeface="+mn-lt"/>
              </a:rPr>
              <a:t>小游戏</a:t>
            </a:r>
            <a:endParaRPr lang="zh-CN" altLang="en-US" sz="5400" b="1" spc="-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itchFamily="49" charset="-122"/>
              <a:ea typeface="楷体" pitchFamily="49" charset="-122"/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2" descr="pic_22741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92891" y="1393770"/>
            <a:ext cx="2160587" cy="1727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58" name="Picture 3" descr="pic_22741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74203" y="1465207"/>
            <a:ext cx="2087563" cy="15906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61" name="Picture 6" descr="pic_22741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863148" y="1621100"/>
            <a:ext cx="1800225" cy="15001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463" name="Text Box 8"/>
          <p:cNvSpPr txBox="1"/>
          <p:nvPr/>
        </p:nvSpPr>
        <p:spPr>
          <a:xfrm>
            <a:off x="2101061" y="3625795"/>
            <a:ext cx="2264845" cy="78483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45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猴</a:t>
            </a:r>
            <a:r>
              <a:rPr lang="zh-CN" altLang="en-US" sz="45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子</a:t>
            </a:r>
            <a:endParaRPr lang="zh-CN" altLang="en-US" sz="45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19464" name="Text Box 9"/>
          <p:cNvSpPr txBox="1"/>
          <p:nvPr/>
        </p:nvSpPr>
        <p:spPr>
          <a:xfrm>
            <a:off x="5090103" y="3625795"/>
            <a:ext cx="2295451" cy="78483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 dirty="0">
                <a:latin typeface="Times New Roman" panose="02020603050405020304" pitchFamily="18" charset="0"/>
                <a:ea typeface="宋体" panose="02010600030101010101" pitchFamily="2" charset="-122"/>
              </a:rPr>
              <a:t>   </a:t>
            </a:r>
            <a:r>
              <a:rPr lang="zh-CN" altLang="en-US" sz="45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兔</a:t>
            </a:r>
            <a:r>
              <a:rPr lang="zh-CN" altLang="en-US" sz="45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子</a:t>
            </a:r>
            <a:endParaRPr lang="zh-CN" altLang="en-US" sz="45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19468" name="Text Box 13"/>
          <p:cNvSpPr txBox="1"/>
          <p:nvPr/>
        </p:nvSpPr>
        <p:spPr>
          <a:xfrm>
            <a:off x="8230870" y="3615162"/>
            <a:ext cx="2174329" cy="78483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45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鸭</a:t>
            </a:r>
            <a:r>
              <a:rPr lang="zh-CN" altLang="en-US" sz="45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子</a:t>
            </a:r>
            <a:endParaRPr lang="zh-CN" altLang="en-US" sz="45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19472" name="Rectangle 17"/>
          <p:cNvSpPr/>
          <p:nvPr/>
        </p:nvSpPr>
        <p:spPr>
          <a:xfrm>
            <a:off x="2006763" y="3120970"/>
            <a:ext cx="1636121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zh-CN" sz="3200" b="1" dirty="0">
                <a:latin typeface="Times New Roman" panose="02020603050405020304" pitchFamily="18" charset="0"/>
                <a:ea typeface="宋体" panose="02010600030101010101" pitchFamily="2" charset="-122"/>
              </a:rPr>
              <a:t>hóu 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r>
              <a:rPr lang="zh-CN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zi</a:t>
            </a:r>
            <a:endParaRPr lang="zh-CN" altLang="zh-CN" sz="3200" b="1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9473" name="Rectangle 18"/>
          <p:cNvSpPr/>
          <p:nvPr/>
        </p:nvSpPr>
        <p:spPr>
          <a:xfrm>
            <a:off x="5260231" y="3095570"/>
            <a:ext cx="1795721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3200" b="1" dirty="0">
                <a:solidFill>
                  <a:srgbClr val="FF0066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 </a:t>
            </a:r>
            <a:r>
              <a:rPr lang="zh-CN" altLang="zh-CN" sz="3200" b="1" dirty="0">
                <a:latin typeface="Times New Roman" panose="02020603050405020304" pitchFamily="18" charset="0"/>
                <a:ea typeface="宋体" panose="02010600030101010101" pitchFamily="2" charset="-122"/>
              </a:rPr>
              <a:t>tù  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r>
              <a:rPr lang="zh-CN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zi</a:t>
            </a:r>
            <a:endParaRPr lang="zh-CN" altLang="zh-CN" sz="3200" b="1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088573" y="3095887"/>
            <a:ext cx="15748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 </a:t>
            </a:r>
            <a:r>
              <a:rPr lang="en-US" altLang="zh-CN" sz="3200" b="1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yā</a:t>
            </a:r>
            <a:r>
              <a:rPr lang="en-US" altLang="zh-CN" sz="3200" b="1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 </a:t>
            </a:r>
            <a:r>
              <a:rPr lang="zh-CN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zi</a:t>
            </a:r>
            <a:endParaRPr lang="zh-CN" altLang="zh-CN" sz="3200" b="1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4" descr="pic_22741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44128" y="1498293"/>
            <a:ext cx="1871663" cy="1630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60" name="Picture 5" descr="pic_22741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2956" y="1498610"/>
            <a:ext cx="1944687" cy="17303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62" name="Picture 7" descr="pic_22741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561331" y="1643073"/>
            <a:ext cx="2087562" cy="16525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465" name="Text Box 10"/>
          <p:cNvSpPr txBox="1"/>
          <p:nvPr/>
        </p:nvSpPr>
        <p:spPr>
          <a:xfrm>
            <a:off x="5816481" y="3818601"/>
            <a:ext cx="2261058" cy="78483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45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松鼠</a:t>
            </a:r>
            <a:endParaRPr lang="zh-CN" altLang="en-US" sz="4500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19466" name="Text Box 11"/>
          <p:cNvSpPr txBox="1"/>
          <p:nvPr/>
        </p:nvSpPr>
        <p:spPr>
          <a:xfrm>
            <a:off x="2532911" y="3875098"/>
            <a:ext cx="2603684" cy="78483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 dirty="0">
                <a:latin typeface="Times New Roman" panose="02020603050405020304" pitchFamily="18" charset="0"/>
                <a:ea typeface="宋体" panose="02010600030101010101" pitchFamily="2" charset="-122"/>
              </a:rPr>
              <a:t>  </a:t>
            </a:r>
            <a:r>
              <a:rPr lang="zh-CN" altLang="en-US" sz="45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公鸡</a:t>
            </a:r>
            <a:endParaRPr lang="zh-CN" altLang="en-US" sz="4500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19467" name="Text Box 12"/>
          <p:cNvSpPr txBox="1"/>
          <p:nvPr/>
        </p:nvSpPr>
        <p:spPr>
          <a:xfrm>
            <a:off x="2598226" y="3298835"/>
            <a:ext cx="2592387" cy="58356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200" b="1" dirty="0">
                <a:latin typeface="Times New Roman" panose="02020603050405020304" pitchFamily="18" charset="0"/>
                <a:ea typeface="宋体" panose="02010600030101010101" pitchFamily="2" charset="-122"/>
              </a:rPr>
              <a:t>ɡ</a:t>
            </a:r>
            <a:r>
              <a:rPr lang="zh-CN" altLang="zh-CN" sz="3200" b="1" dirty="0">
                <a:latin typeface="Times New Roman" panose="02020603050405020304" pitchFamily="18" charset="0"/>
                <a:ea typeface="宋体" panose="02010600030101010101" pitchFamily="2" charset="-122"/>
              </a:rPr>
              <a:t>ōng  jī</a:t>
            </a:r>
            <a:r>
              <a:rPr lang="zh-CN" altLang="zh-CN" sz="2400" dirty="0"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</a:p>
        </p:txBody>
      </p:sp>
      <p:sp>
        <p:nvSpPr>
          <p:cNvPr id="19469" name="Text Box 14"/>
          <p:cNvSpPr txBox="1"/>
          <p:nvPr/>
        </p:nvSpPr>
        <p:spPr>
          <a:xfrm>
            <a:off x="8873186" y="3791441"/>
            <a:ext cx="2071762" cy="78483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45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孔雀</a:t>
            </a:r>
            <a:endParaRPr lang="zh-CN" altLang="en-US" sz="4500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19471" name="Rectangle 16"/>
          <p:cNvSpPr/>
          <p:nvPr/>
        </p:nvSpPr>
        <p:spPr>
          <a:xfrm>
            <a:off x="8778818" y="3289142"/>
            <a:ext cx="1760418" cy="523220"/>
          </a:xfrm>
          <a:prstGeom prst="rect">
            <a:avLst/>
          </a:prstGeom>
          <a:noFill/>
          <a:ln w="9525">
            <a:noFill/>
          </a:ln>
        </p:spPr>
        <p:txBody>
          <a:bodyPr wrap="none" anchor="ctr">
            <a:spAutoFit/>
          </a:bodyPr>
          <a:lstStyle/>
          <a:p>
            <a:r>
              <a:rPr lang="zh-CN" altLang="zh-CN" sz="2800" b="1" dirty="0">
                <a:latin typeface="Times New Roman" panose="02020603050405020304" pitchFamily="18" charset="0"/>
                <a:ea typeface="宋体" panose="02010600030101010101" pitchFamily="2" charset="-122"/>
              </a:rPr>
              <a:t>kǒng  què</a:t>
            </a:r>
            <a:r>
              <a:rPr lang="zh-CN" altLang="zh-CN" sz="2400" dirty="0"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</a:p>
        </p:txBody>
      </p:sp>
      <p:sp>
        <p:nvSpPr>
          <p:cNvPr id="19474" name="Rectangle 19"/>
          <p:cNvSpPr/>
          <p:nvPr/>
        </p:nvSpPr>
        <p:spPr>
          <a:xfrm>
            <a:off x="5724289" y="3291850"/>
            <a:ext cx="1955800" cy="58356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zh-CN" altLang="zh-CN" sz="3200" b="1" dirty="0">
                <a:latin typeface="Times New Roman" panose="02020603050405020304" pitchFamily="18" charset="0"/>
                <a:ea typeface="宋体" panose="02010600030101010101" pitchFamily="2" charset="-122"/>
              </a:rPr>
              <a:t>sōnɡ shǔ</a:t>
            </a:r>
          </a:p>
        </p:txBody>
      </p:sp>
    </p:spTree>
    <p:extLst>
      <p:ext uri="{BB962C8B-B14F-4D97-AF65-F5344CB8AC3E}">
        <p14:creationId xmlns:p14="http://schemas.microsoft.com/office/powerpoint/2010/main" xmlns="" val="12646301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4" descr="pic_22741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16320" y="624821"/>
            <a:ext cx="1871663" cy="1630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60" name="Picture 5" descr="pic_22741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85148" y="625138"/>
            <a:ext cx="1944687" cy="17303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62" name="Picture 7" descr="pic_22741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933523" y="769601"/>
            <a:ext cx="2087562" cy="16525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465" name="Text Box 10"/>
          <p:cNvSpPr txBox="1"/>
          <p:nvPr/>
        </p:nvSpPr>
        <p:spPr>
          <a:xfrm>
            <a:off x="5188673" y="2945129"/>
            <a:ext cx="2261058" cy="78483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45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松鼠</a:t>
            </a:r>
            <a:endParaRPr lang="zh-CN" altLang="en-US" sz="4500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19466" name="Text Box 11"/>
          <p:cNvSpPr txBox="1"/>
          <p:nvPr/>
        </p:nvSpPr>
        <p:spPr>
          <a:xfrm>
            <a:off x="1905103" y="3001626"/>
            <a:ext cx="2603684" cy="78483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 dirty="0">
                <a:latin typeface="Times New Roman" panose="02020603050405020304" pitchFamily="18" charset="0"/>
                <a:ea typeface="宋体" panose="02010600030101010101" pitchFamily="2" charset="-122"/>
              </a:rPr>
              <a:t>  </a:t>
            </a:r>
            <a:r>
              <a:rPr lang="zh-CN" altLang="en-US" sz="45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公鸡</a:t>
            </a:r>
            <a:endParaRPr lang="zh-CN" altLang="en-US" sz="4500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19467" name="Text Box 12"/>
          <p:cNvSpPr txBox="1"/>
          <p:nvPr/>
        </p:nvSpPr>
        <p:spPr>
          <a:xfrm>
            <a:off x="1970418" y="2425363"/>
            <a:ext cx="2592387" cy="58356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ɡ</a:t>
            </a:r>
            <a:r>
              <a:rPr lang="zh-CN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ōng  </a:t>
            </a:r>
            <a:r>
              <a:rPr lang="zh-CN" altLang="zh-CN" sz="3200" b="1" dirty="0">
                <a:latin typeface="Times New Roman" panose="02020603050405020304" pitchFamily="18" charset="0"/>
                <a:ea typeface="宋体" panose="02010600030101010101" pitchFamily="2" charset="-122"/>
              </a:rPr>
              <a:t>jī</a:t>
            </a:r>
            <a:r>
              <a:rPr lang="zh-CN" altLang="zh-CN" sz="2400" dirty="0"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</a:p>
        </p:txBody>
      </p:sp>
      <p:sp>
        <p:nvSpPr>
          <p:cNvPr id="19469" name="Text Box 14"/>
          <p:cNvSpPr txBox="1"/>
          <p:nvPr/>
        </p:nvSpPr>
        <p:spPr>
          <a:xfrm>
            <a:off x="8245378" y="2917969"/>
            <a:ext cx="2071762" cy="78483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45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孔雀</a:t>
            </a:r>
            <a:endParaRPr lang="zh-CN" altLang="en-US" sz="4500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19471" name="Rectangle 16"/>
          <p:cNvSpPr/>
          <p:nvPr/>
        </p:nvSpPr>
        <p:spPr>
          <a:xfrm>
            <a:off x="8151010" y="2415670"/>
            <a:ext cx="1760418" cy="523220"/>
          </a:xfrm>
          <a:prstGeom prst="rect">
            <a:avLst/>
          </a:prstGeom>
          <a:noFill/>
          <a:ln w="9525">
            <a:noFill/>
          </a:ln>
        </p:spPr>
        <p:txBody>
          <a:bodyPr wrap="none" anchor="ctr">
            <a:spAutoFit/>
          </a:bodyPr>
          <a:lstStyle/>
          <a:p>
            <a:r>
              <a:rPr lang="zh-CN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kǒng  </a:t>
            </a:r>
            <a:r>
              <a:rPr lang="zh-CN" altLang="zh-CN" sz="2800" b="1" dirty="0">
                <a:latin typeface="Times New Roman" panose="02020603050405020304" pitchFamily="18" charset="0"/>
                <a:ea typeface="宋体" panose="02010600030101010101" pitchFamily="2" charset="-122"/>
              </a:rPr>
              <a:t>què</a:t>
            </a:r>
            <a:r>
              <a:rPr lang="zh-CN" altLang="zh-CN" sz="2400" dirty="0"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</a:p>
        </p:txBody>
      </p:sp>
      <p:sp>
        <p:nvSpPr>
          <p:cNvPr id="19474" name="Rectangle 19"/>
          <p:cNvSpPr/>
          <p:nvPr/>
        </p:nvSpPr>
        <p:spPr>
          <a:xfrm>
            <a:off x="5096481" y="2418378"/>
            <a:ext cx="1955800" cy="58356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zh-CN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sōnɡ</a:t>
            </a:r>
            <a:r>
              <a:rPr lang="zh-CN" altLang="zh-CN" sz="3200" b="1" dirty="0">
                <a:latin typeface="Times New Roman" panose="02020603050405020304" pitchFamily="18" charset="0"/>
                <a:ea typeface="宋体" panose="02010600030101010101" pitchFamily="2" charset="-122"/>
              </a:rPr>
              <a:t> shǔ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49631" y="4163747"/>
            <a:ext cx="1718257" cy="1714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2" name="组合 11"/>
          <p:cNvGrpSpPr/>
          <p:nvPr/>
        </p:nvGrpSpPr>
        <p:grpSpPr>
          <a:xfrm>
            <a:off x="3318146" y="3305908"/>
            <a:ext cx="1374094" cy="2541263"/>
            <a:chOff x="8884202" y="1524406"/>
            <a:chExt cx="1878721" cy="3328392"/>
          </a:xfrm>
        </p:grpSpPr>
        <p:sp>
          <p:nvSpPr>
            <p:cNvPr id="13" name="矩形 12"/>
            <p:cNvSpPr/>
            <p:nvPr/>
          </p:nvSpPr>
          <p:spPr>
            <a:xfrm>
              <a:off x="9098281" y="2353534"/>
              <a:ext cx="1500249" cy="249926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lang="zh-CN" altLang="en-US" sz="11800" b="1" noProof="1"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公</a:t>
              </a:r>
              <a:endParaRPr kumimoji="0" lang="zh-CN" altLang="en-US" sz="11800" b="1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8884202" y="1524406"/>
              <a:ext cx="1878721" cy="100776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4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ɡ</a:t>
              </a:r>
              <a:r>
                <a:rPr lang="zh-CN" altLang="zh-CN" sz="4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ōng</a:t>
              </a:r>
              <a:endParaRPr lang="zh-CN" altLang="en-US" sz="4400" dirty="0" smtClean="0"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sp>
        <p:nvSpPr>
          <p:cNvPr id="15" name="Text Box 10"/>
          <p:cNvSpPr txBox="1"/>
          <p:nvPr/>
        </p:nvSpPr>
        <p:spPr>
          <a:xfrm>
            <a:off x="5354721" y="4612431"/>
            <a:ext cx="2261058" cy="78483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45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八字头</a:t>
            </a:r>
            <a:endParaRPr lang="zh-CN" altLang="en-US" sz="4500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1547482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11"/>
          <p:cNvSpPr txBox="1"/>
          <p:nvPr/>
        </p:nvSpPr>
        <p:spPr>
          <a:xfrm>
            <a:off x="1555179" y="1353287"/>
            <a:ext cx="2603684" cy="78483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r>
              <a:rPr lang="en-US" altLang="zh-CN" sz="2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r>
              <a:rPr lang="zh-CN" altLang="en-US" sz="45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公鸡</a:t>
            </a:r>
            <a:endParaRPr lang="zh-CN" altLang="en-US" sz="4500" b="1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16" name="Text Box 11"/>
          <p:cNvSpPr txBox="1"/>
          <p:nvPr/>
        </p:nvSpPr>
        <p:spPr>
          <a:xfrm>
            <a:off x="4929961" y="1380582"/>
            <a:ext cx="2603684" cy="78483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 </a:t>
            </a:r>
            <a:r>
              <a:rPr lang="zh-CN" altLang="en-US" sz="45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公牛</a:t>
            </a:r>
            <a:endParaRPr lang="zh-CN" altLang="en-US" sz="4500" b="1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17" name="Text Box 11"/>
          <p:cNvSpPr txBox="1"/>
          <p:nvPr/>
        </p:nvSpPr>
        <p:spPr>
          <a:xfrm>
            <a:off x="8727908" y="1366935"/>
            <a:ext cx="2603684" cy="78483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 </a:t>
            </a:r>
            <a:r>
              <a:rPr lang="zh-CN" altLang="en-US" sz="45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公羊</a:t>
            </a:r>
            <a:endParaRPr lang="zh-CN" altLang="en-US" sz="4500" b="1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31959" y="2261753"/>
            <a:ext cx="3320042" cy="25336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69782" y="2223154"/>
            <a:ext cx="3320042" cy="25449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38365" y="2209506"/>
            <a:ext cx="3320040" cy="2531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5261428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11"/>
          <p:cNvSpPr txBox="1"/>
          <p:nvPr/>
        </p:nvSpPr>
        <p:spPr>
          <a:xfrm>
            <a:off x="1170818" y="4478613"/>
            <a:ext cx="3083580" cy="78483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r>
              <a:rPr lang="en-US" altLang="zh-CN" sz="2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r>
              <a:rPr lang="zh-CN" altLang="en-US" sz="45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公共</a:t>
            </a:r>
            <a:r>
              <a:rPr lang="zh-CN" altLang="en-US" sz="45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汽车</a:t>
            </a:r>
            <a:endParaRPr lang="zh-CN" altLang="en-US" sz="4500" b="1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16" name="Text Box 11"/>
          <p:cNvSpPr txBox="1"/>
          <p:nvPr/>
        </p:nvSpPr>
        <p:spPr>
          <a:xfrm>
            <a:off x="4516279" y="4493438"/>
            <a:ext cx="3138905" cy="78483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 </a:t>
            </a:r>
            <a:r>
              <a:rPr lang="zh-CN" altLang="en-US" sz="45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公共</a:t>
            </a:r>
            <a:r>
              <a:rPr lang="zh-CN" altLang="en-US" sz="45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设施</a:t>
            </a:r>
            <a:endParaRPr lang="zh-CN" altLang="en-US" sz="4500" b="1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17" name="Text Box 11"/>
          <p:cNvSpPr txBox="1"/>
          <p:nvPr/>
        </p:nvSpPr>
        <p:spPr>
          <a:xfrm>
            <a:off x="8485851" y="4480974"/>
            <a:ext cx="3049167" cy="78483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 </a:t>
            </a:r>
            <a:r>
              <a:rPr lang="zh-CN" altLang="en-US" sz="45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公共</a:t>
            </a:r>
            <a:r>
              <a:rPr lang="zh-CN" altLang="en-US" sz="4500" b="1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场所</a:t>
            </a:r>
            <a:endParaRPr lang="zh-CN" altLang="en-US" sz="4500" b="1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8437" y="1524762"/>
            <a:ext cx="3320041" cy="25198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54045" y="1492891"/>
            <a:ext cx="3320041" cy="25449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28487" y="1499811"/>
            <a:ext cx="3484992" cy="25311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 Box 11"/>
          <p:cNvSpPr txBox="1"/>
          <p:nvPr/>
        </p:nvSpPr>
        <p:spPr>
          <a:xfrm>
            <a:off x="1527934" y="714105"/>
            <a:ext cx="3083580" cy="78483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r>
              <a:rPr lang="en-US" altLang="zh-CN" sz="2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r>
              <a:rPr lang="zh-CN" altLang="en-US" sz="45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公</a:t>
            </a:r>
            <a:r>
              <a:rPr lang="zh-CN" altLang="en-US" sz="45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共</a:t>
            </a:r>
            <a:endParaRPr lang="zh-CN" altLang="en-US" sz="4500" b="1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7653928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2" descr="pic_22741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35188" y="188913"/>
            <a:ext cx="2160587" cy="1727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58" name="Picture 3" descr="pic_22741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16500" y="260350"/>
            <a:ext cx="2087563" cy="15906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59" name="Picture 4" descr="pic_22741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66360" y="3212783"/>
            <a:ext cx="1871663" cy="1630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60" name="Picture 5" descr="pic_22741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35188" y="3213100"/>
            <a:ext cx="1944687" cy="17303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61" name="Picture 6" descr="pic_22741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005445" y="416243"/>
            <a:ext cx="1800225" cy="15001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62" name="Picture 7" descr="pic_227417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183563" y="3357563"/>
            <a:ext cx="2087562" cy="16525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463" name="Text Box 8"/>
          <p:cNvSpPr txBox="1"/>
          <p:nvPr/>
        </p:nvSpPr>
        <p:spPr>
          <a:xfrm>
            <a:off x="2243358" y="2420938"/>
            <a:ext cx="2264845" cy="78483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45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猴子</a:t>
            </a:r>
            <a:endParaRPr lang="zh-CN" altLang="en-US" sz="4500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19464" name="Text Box 9"/>
          <p:cNvSpPr txBox="1"/>
          <p:nvPr/>
        </p:nvSpPr>
        <p:spPr>
          <a:xfrm>
            <a:off x="5232400" y="2420938"/>
            <a:ext cx="2295451" cy="78483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 dirty="0">
                <a:latin typeface="Times New Roman" panose="02020603050405020304" pitchFamily="18" charset="0"/>
                <a:ea typeface="宋体" panose="02010600030101010101" pitchFamily="2" charset="-122"/>
              </a:rPr>
              <a:t>   </a:t>
            </a:r>
            <a:r>
              <a:rPr lang="zh-CN" altLang="en-US" sz="45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兔子</a:t>
            </a:r>
            <a:endParaRPr lang="zh-CN" altLang="en-US" sz="4500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19465" name="Text Box 10"/>
          <p:cNvSpPr txBox="1"/>
          <p:nvPr/>
        </p:nvSpPr>
        <p:spPr>
          <a:xfrm>
            <a:off x="5438713" y="5533091"/>
            <a:ext cx="2261058" cy="78483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45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松鼠</a:t>
            </a:r>
            <a:endParaRPr lang="zh-CN" altLang="en-US" sz="4500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19466" name="Text Box 11"/>
          <p:cNvSpPr txBox="1"/>
          <p:nvPr/>
        </p:nvSpPr>
        <p:spPr>
          <a:xfrm>
            <a:off x="2155143" y="5589588"/>
            <a:ext cx="2603684" cy="78483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 dirty="0">
                <a:latin typeface="Times New Roman" panose="02020603050405020304" pitchFamily="18" charset="0"/>
                <a:ea typeface="宋体" panose="02010600030101010101" pitchFamily="2" charset="-122"/>
              </a:rPr>
              <a:t>  </a:t>
            </a:r>
            <a:r>
              <a:rPr lang="zh-CN" altLang="en-US" sz="45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公鸡</a:t>
            </a:r>
            <a:endParaRPr lang="zh-CN" altLang="en-US" sz="4500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19467" name="Text Box 12"/>
          <p:cNvSpPr txBox="1"/>
          <p:nvPr/>
        </p:nvSpPr>
        <p:spPr>
          <a:xfrm>
            <a:off x="2220458" y="5013325"/>
            <a:ext cx="2592387" cy="58356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200" b="1" dirty="0">
                <a:latin typeface="Times New Roman" panose="02020603050405020304" pitchFamily="18" charset="0"/>
                <a:ea typeface="宋体" panose="02010600030101010101" pitchFamily="2" charset="-122"/>
              </a:rPr>
              <a:t>ɡ</a:t>
            </a:r>
            <a:r>
              <a:rPr lang="zh-CN" altLang="zh-CN" sz="3200" b="1" dirty="0">
                <a:latin typeface="Times New Roman" panose="02020603050405020304" pitchFamily="18" charset="0"/>
                <a:ea typeface="宋体" panose="02010600030101010101" pitchFamily="2" charset="-122"/>
              </a:rPr>
              <a:t>ōng  jī</a:t>
            </a:r>
            <a:r>
              <a:rPr lang="zh-CN" altLang="zh-CN" sz="2400" dirty="0"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</a:p>
        </p:txBody>
      </p:sp>
      <p:sp>
        <p:nvSpPr>
          <p:cNvPr id="19468" name="Text Box 13"/>
          <p:cNvSpPr txBox="1"/>
          <p:nvPr/>
        </p:nvSpPr>
        <p:spPr>
          <a:xfrm>
            <a:off x="8373167" y="2410305"/>
            <a:ext cx="2174329" cy="78483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45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鸭子</a:t>
            </a:r>
            <a:endParaRPr lang="zh-CN" altLang="en-US" sz="4500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19469" name="Text Box 14"/>
          <p:cNvSpPr txBox="1"/>
          <p:nvPr/>
        </p:nvSpPr>
        <p:spPr>
          <a:xfrm>
            <a:off x="8495418" y="5505931"/>
            <a:ext cx="2071762" cy="78483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45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孔雀</a:t>
            </a:r>
            <a:endParaRPr lang="zh-CN" altLang="en-US" sz="4500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19471" name="Rectangle 16"/>
          <p:cNvSpPr/>
          <p:nvPr/>
        </p:nvSpPr>
        <p:spPr>
          <a:xfrm>
            <a:off x="8401050" y="5004257"/>
            <a:ext cx="1740535" cy="521970"/>
          </a:xfrm>
          <a:prstGeom prst="rect">
            <a:avLst/>
          </a:prstGeom>
          <a:noFill/>
          <a:ln w="9525">
            <a:noFill/>
          </a:ln>
        </p:spPr>
        <p:txBody>
          <a:bodyPr wrap="none" anchor="ctr">
            <a:spAutoFit/>
          </a:bodyPr>
          <a:lstStyle/>
          <a:p>
            <a:r>
              <a:rPr lang="zh-CN" altLang="zh-CN" sz="2800" b="1" dirty="0">
                <a:latin typeface="Times New Roman" panose="02020603050405020304" pitchFamily="18" charset="0"/>
                <a:ea typeface="宋体" panose="02010600030101010101" pitchFamily="2" charset="-122"/>
              </a:rPr>
              <a:t>kǒng  què</a:t>
            </a:r>
            <a:r>
              <a:rPr lang="zh-CN" altLang="zh-CN" sz="2400" dirty="0"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</a:p>
        </p:txBody>
      </p:sp>
      <p:sp>
        <p:nvSpPr>
          <p:cNvPr id="19472" name="Rectangle 17"/>
          <p:cNvSpPr/>
          <p:nvPr/>
        </p:nvSpPr>
        <p:spPr>
          <a:xfrm>
            <a:off x="2149060" y="1916113"/>
            <a:ext cx="1636121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zh-CN" sz="3200" b="1" dirty="0">
                <a:latin typeface="Times New Roman" panose="02020603050405020304" pitchFamily="18" charset="0"/>
                <a:ea typeface="宋体" panose="02010600030101010101" pitchFamily="2" charset="-122"/>
              </a:rPr>
              <a:t>hóu 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r>
              <a:rPr lang="zh-CN" altLang="zh-CN" sz="3200" b="1" dirty="0" smtClean="0">
                <a:latin typeface="Times New Roman" panose="02020603050405020304" pitchFamily="18" charset="0"/>
                <a:ea typeface="宋体" panose="02010600030101010101" pitchFamily="2" charset="-122"/>
              </a:rPr>
              <a:t>zi</a:t>
            </a:r>
            <a:endParaRPr lang="zh-CN" altLang="zh-CN" sz="3200" b="1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9473" name="Rectangle 18"/>
          <p:cNvSpPr/>
          <p:nvPr/>
        </p:nvSpPr>
        <p:spPr>
          <a:xfrm>
            <a:off x="5402528" y="1890713"/>
            <a:ext cx="1795721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3200" b="1" dirty="0">
                <a:solidFill>
                  <a:srgbClr val="FF0066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 </a:t>
            </a:r>
            <a:r>
              <a:rPr lang="zh-CN" altLang="zh-CN" sz="3200" b="1" dirty="0">
                <a:latin typeface="Times New Roman" panose="02020603050405020304" pitchFamily="18" charset="0"/>
                <a:ea typeface="宋体" panose="02010600030101010101" pitchFamily="2" charset="-122"/>
              </a:rPr>
              <a:t>tù  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r>
              <a:rPr lang="zh-CN" altLang="zh-CN" sz="3200" b="1" dirty="0" smtClean="0">
                <a:latin typeface="Times New Roman" panose="02020603050405020304" pitchFamily="18" charset="0"/>
                <a:ea typeface="宋体" panose="02010600030101010101" pitchFamily="2" charset="-122"/>
              </a:rPr>
              <a:t>zi</a:t>
            </a:r>
            <a:endParaRPr lang="zh-CN" altLang="zh-CN" sz="3200" b="1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9474" name="Rectangle 19"/>
          <p:cNvSpPr/>
          <p:nvPr/>
        </p:nvSpPr>
        <p:spPr>
          <a:xfrm>
            <a:off x="5346521" y="5006340"/>
            <a:ext cx="1955800" cy="58356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zh-CN" altLang="zh-CN" sz="3200" b="1" dirty="0">
                <a:latin typeface="Times New Roman" panose="02020603050405020304" pitchFamily="18" charset="0"/>
                <a:ea typeface="宋体" panose="02010600030101010101" pitchFamily="2" charset="-122"/>
              </a:rPr>
              <a:t>sōnɡ shǔ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8230870" y="1891030"/>
            <a:ext cx="15748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 </a:t>
            </a:r>
            <a:r>
              <a:rPr lang="en-US" altLang="zh-CN" sz="3200" b="1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yā</a:t>
            </a:r>
            <a:r>
              <a:rPr lang="en-US" altLang="zh-CN" sz="3200" b="1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 </a:t>
            </a:r>
            <a:r>
              <a:rPr lang="zh-CN" altLang="zh-CN" sz="3200" b="1" dirty="0" smtClean="0">
                <a:latin typeface="Times New Roman" panose="02020603050405020304" pitchFamily="18" charset="0"/>
                <a:ea typeface="宋体" panose="02010600030101010101" pitchFamily="2" charset="-122"/>
              </a:rPr>
              <a:t>zi</a:t>
            </a:r>
            <a:endParaRPr lang="zh-CN" altLang="zh-CN" sz="3200" b="1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281773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4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4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4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4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94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94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4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94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94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94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94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94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9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3" grpId="0"/>
      <p:bldP spid="19464" grpId="0"/>
      <p:bldP spid="19465" grpId="0"/>
      <p:bldP spid="19466" grpId="0"/>
      <p:bldP spid="19467" grpId="0"/>
      <p:bldP spid="19468" grpId="0"/>
      <p:bldP spid="19469" grpId="0"/>
      <p:bldP spid="19471" grpId="0"/>
      <p:bldP spid="19472" grpId="0"/>
      <p:bldP spid="19473" grpId="0"/>
      <p:bldP spid="19474" grpId="0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3" name="Text Box 8"/>
          <p:cNvSpPr txBox="1"/>
          <p:nvPr/>
        </p:nvSpPr>
        <p:spPr>
          <a:xfrm>
            <a:off x="1483360" y="551180"/>
            <a:ext cx="9225280" cy="193802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48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猴子       兔子      松鼠</a:t>
            </a:r>
            <a:endParaRPr lang="en-US" altLang="zh-CN" sz="4800" b="1" dirty="0" smtClean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>
              <a:spcBef>
                <a:spcPct val="50000"/>
              </a:spcBef>
            </a:pPr>
            <a:r>
              <a:rPr lang="zh-CN" altLang="en-US" sz="48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公鸡       </a:t>
            </a:r>
            <a:r>
              <a:rPr lang="zh-CN" altLang="en-US" sz="48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鸭子</a:t>
            </a:r>
            <a:r>
              <a:rPr lang="zh-CN" altLang="en-US" sz="48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 </a:t>
            </a:r>
            <a:r>
              <a:rPr lang="zh-CN" altLang="en-US" sz="48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孔雀</a:t>
            </a:r>
          </a:p>
        </p:txBody>
      </p:sp>
      <p:sp>
        <p:nvSpPr>
          <p:cNvPr id="20" name="文本框 4"/>
          <p:cNvSpPr txBox="1"/>
          <p:nvPr/>
        </p:nvSpPr>
        <p:spPr>
          <a:xfrm>
            <a:off x="685800" y="2911475"/>
            <a:ext cx="10820400" cy="2122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4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  </a:t>
            </a:r>
            <a:r>
              <a:rPr lang="en-US" altLang="zh-CN" sz="4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_____</a:t>
            </a:r>
            <a:r>
              <a:rPr lang="zh-CN" altLang="en-US" sz="4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、</a:t>
            </a:r>
            <a:r>
              <a:rPr lang="en-US" altLang="zh-CN" sz="4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_____</a:t>
            </a:r>
            <a:r>
              <a:rPr lang="zh-CN" altLang="en-US" sz="4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、</a:t>
            </a:r>
            <a:r>
              <a:rPr lang="en-US" altLang="zh-CN" sz="4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____</a:t>
            </a:r>
            <a:r>
              <a:rPr lang="en-US" altLang="zh-CN" sz="4400" b="1" u="sng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4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、</a:t>
            </a:r>
            <a:r>
              <a:rPr lang="en-US" altLang="zh-CN" sz="4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______</a:t>
            </a:r>
            <a:r>
              <a:rPr lang="zh-CN" altLang="en-US" sz="4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、</a:t>
            </a:r>
            <a:r>
              <a:rPr lang="en-US" altLang="zh-CN" sz="4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_______</a:t>
            </a:r>
            <a:r>
              <a:rPr lang="zh-CN" altLang="en-US" sz="44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和</a:t>
            </a:r>
            <a:r>
              <a:rPr lang="en-US" altLang="zh-CN" sz="4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______</a:t>
            </a:r>
            <a:r>
              <a:rPr lang="zh-CN" altLang="en-US" sz="4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一起参加了比尾巴大赛。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图片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79375" y="-15875"/>
            <a:ext cx="12279630" cy="69088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5" name="组合 15"/>
          <p:cNvGrpSpPr/>
          <p:nvPr/>
        </p:nvGrpSpPr>
        <p:grpSpPr>
          <a:xfrm>
            <a:off x="4990148" y="1470978"/>
            <a:ext cx="5338445" cy="4488815"/>
            <a:chOff x="2650122" y="1457800"/>
            <a:chExt cx="7111840" cy="5777338"/>
          </a:xfrm>
        </p:grpSpPr>
        <p:pic>
          <p:nvPicPr>
            <p:cNvPr id="12302" name="Picture 4" descr="http://pic2.ooopic.com/01/05/52/36b1OOOPIC1b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650122" y="1457800"/>
              <a:ext cx="7111840" cy="5777338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2303" name="TextBox 17"/>
            <p:cNvSpPr txBox="1"/>
            <p:nvPr/>
          </p:nvSpPr>
          <p:spPr>
            <a:xfrm>
              <a:off x="4553299" y="3895888"/>
              <a:ext cx="3608791" cy="142451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lstStyle/>
            <a:p>
              <a:r>
                <a:rPr lang="zh-CN" altLang="en-US" sz="66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裁判证</a:t>
              </a:r>
            </a:p>
          </p:txBody>
        </p:sp>
      </p:grpSp>
      <p:pic>
        <p:nvPicPr>
          <p:cNvPr id="17417" name="图片 14" descr="t015c86b48e344b377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1120" y="1471295"/>
            <a:ext cx="4805680" cy="470344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圆角矩形 5"/>
          <p:cNvSpPr/>
          <p:nvPr/>
        </p:nvSpPr>
        <p:spPr>
          <a:xfrm>
            <a:off x="1645920" y="590843"/>
            <a:ext cx="3798277" cy="447352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818" name="Rectangle 3"/>
          <p:cNvSpPr/>
          <p:nvPr/>
        </p:nvSpPr>
        <p:spPr>
          <a:xfrm>
            <a:off x="1909865" y="876300"/>
            <a:ext cx="10660652" cy="1018997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>
              <a:lnSpc>
                <a:spcPct val="45000"/>
              </a:lnSpc>
              <a:spcBef>
                <a:spcPct val="50000"/>
              </a:spcBef>
            </a:pPr>
            <a:r>
              <a:rPr lang="en-US" altLang="zh-CN" sz="3600" b="1" dirty="0" smtClean="0">
                <a:latin typeface="黑体" panose="02010609060101010101" charset="-122"/>
                <a:ea typeface="黑体" panose="02010609060101010101" charset="-122"/>
              </a:rPr>
              <a:t>s</a:t>
            </a:r>
            <a:r>
              <a:rPr lang="zh-CN" altLang="zh-CN" sz="3600" b="1" dirty="0" smtClean="0">
                <a:latin typeface="黑体" panose="02010609060101010101" charset="-122"/>
                <a:ea typeface="黑体" panose="02010609060101010101" charset="-122"/>
              </a:rPr>
              <a:t>h</a:t>
            </a:r>
            <a:r>
              <a:rPr lang="en-US" altLang="zh-CN" sz="3600" b="1" dirty="0" err="1" smtClean="0">
                <a:latin typeface="黑体" panose="02010609060101010101" charset="-122"/>
                <a:ea typeface="黑体" panose="02010609060101010101" charset="-122"/>
              </a:rPr>
              <a:t>uí</a:t>
            </a:r>
            <a:r>
              <a:rPr lang="en-US" altLang="zh-CN" sz="3600" b="1" dirty="0" smtClean="0">
                <a:latin typeface="黑体" panose="02010609060101010101" charset="-122"/>
                <a:ea typeface="黑体" panose="02010609060101010101" charset="-122"/>
              </a:rPr>
              <a:t> </a:t>
            </a:r>
            <a:r>
              <a:rPr lang="zh-CN" altLang="zh-CN" sz="3600" b="1" dirty="0" smtClean="0">
                <a:latin typeface="黑体" panose="02010609060101010101" charset="-122"/>
                <a:ea typeface="黑体" panose="02010609060101010101" charset="-122"/>
              </a:rPr>
              <a:t>de w</a:t>
            </a:r>
            <a:r>
              <a:rPr lang="zh-CN" altLang="zh-CN" sz="3600" b="1" dirty="0">
                <a:latin typeface="黑体" panose="02010609060101010101" charset="-122"/>
                <a:ea typeface="黑体" panose="02010609060101010101" charset="-122"/>
              </a:rPr>
              <a:t>ěi </a:t>
            </a:r>
            <a:r>
              <a:rPr lang="zh-CN" altLang="zh-CN" sz="3600" b="1" dirty="0" smtClean="0">
                <a:latin typeface="黑体" panose="02010609060101010101" charset="-122"/>
                <a:ea typeface="黑体" panose="02010609060101010101" charset="-122"/>
              </a:rPr>
              <a:t>b</a:t>
            </a:r>
            <a:r>
              <a:rPr lang="zh-CN" altLang="zh-CN" sz="3600" b="1" dirty="0">
                <a:latin typeface="黑体" panose="02010609060101010101" charset="-122"/>
                <a:ea typeface="黑体" panose="02010609060101010101" charset="-122"/>
              </a:rPr>
              <a:t>ɑ </a:t>
            </a:r>
            <a:r>
              <a:rPr lang="en-US" altLang="zh-CN" sz="3600" b="1" dirty="0" err="1" smtClean="0">
                <a:latin typeface="黑体" panose="02010609060101010101" charset="-122"/>
                <a:ea typeface="黑体" panose="02010609060101010101" charset="-122"/>
              </a:rPr>
              <a:t>chánɡ</a:t>
            </a:r>
            <a:endParaRPr lang="zh-CN" altLang="zh-CN" sz="3600" b="1" dirty="0">
              <a:latin typeface="黑体" panose="02010609060101010101" charset="-122"/>
              <a:ea typeface="黑体" panose="02010609060101010101" charset="-122"/>
            </a:endParaRPr>
          </a:p>
          <a:p>
            <a:pPr eaLnBrk="0" hangingPunct="0">
              <a:lnSpc>
                <a:spcPct val="45000"/>
              </a:lnSpc>
              <a:spcBef>
                <a:spcPct val="50000"/>
              </a:spcBef>
            </a:pPr>
            <a:r>
              <a:rPr lang="zh-CN" altLang="en-US" sz="45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r>
              <a:rPr lang="zh-CN" altLang="en-US" sz="45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谁 的 尾 巴</a:t>
            </a:r>
            <a:r>
              <a:rPr lang="en-US" altLang="zh-CN" sz="45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r>
              <a:rPr lang="zh-CN" altLang="en-US" sz="45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长  ？</a:t>
            </a:r>
            <a:endParaRPr lang="zh-CN" altLang="en-US" sz="4500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34819" name="Rectangle 4"/>
          <p:cNvSpPr/>
          <p:nvPr/>
        </p:nvSpPr>
        <p:spPr>
          <a:xfrm>
            <a:off x="1949054" y="2513512"/>
            <a:ext cx="9876881" cy="1018997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>
              <a:lnSpc>
                <a:spcPct val="45000"/>
              </a:lnSpc>
              <a:spcBef>
                <a:spcPct val="50000"/>
              </a:spcBef>
            </a:pPr>
            <a:r>
              <a:rPr lang="en-US" altLang="zh-CN" sz="3600" b="1" dirty="0" err="1" smtClean="0">
                <a:latin typeface="黑体" panose="02010609060101010101" charset="-122"/>
                <a:ea typeface="黑体" panose="02010609060101010101" charset="-122"/>
              </a:rPr>
              <a:t>s</a:t>
            </a:r>
            <a:r>
              <a:rPr lang="zh-CN" altLang="zh-CN" sz="3600" b="1" dirty="0" err="1" smtClean="0">
                <a:latin typeface="黑体" panose="02010609060101010101" charset="-122"/>
                <a:ea typeface="黑体" panose="02010609060101010101" charset="-122"/>
              </a:rPr>
              <a:t>h</a:t>
            </a:r>
            <a:r>
              <a:rPr lang="en-US" altLang="zh-CN" sz="3600" b="1" dirty="0" err="1" smtClean="0">
                <a:latin typeface="黑体" panose="02010609060101010101" charset="-122"/>
                <a:ea typeface="黑体" panose="02010609060101010101" charset="-122"/>
              </a:rPr>
              <a:t>uí</a:t>
            </a:r>
            <a:r>
              <a:rPr lang="en-US" altLang="zh-CN" sz="3600" b="1" dirty="0" smtClean="0">
                <a:latin typeface="黑体" panose="02010609060101010101" charset="-122"/>
                <a:ea typeface="黑体" panose="02010609060101010101" charset="-122"/>
              </a:rPr>
              <a:t> </a:t>
            </a:r>
            <a:r>
              <a:rPr lang="zh-CN" altLang="zh-CN" sz="3600" b="1" dirty="0" smtClean="0">
                <a:latin typeface="黑体" panose="02010609060101010101" charset="-122"/>
                <a:ea typeface="黑体" panose="02010609060101010101" charset="-122"/>
              </a:rPr>
              <a:t>de wěi b</a:t>
            </a:r>
            <a:r>
              <a:rPr lang="zh-CN" altLang="zh-CN" sz="3600" b="1" dirty="0" smtClean="0">
                <a:latin typeface="黑体" panose="02010609060101010101" charset="-122"/>
                <a:ea typeface="黑体" panose="02010609060101010101" charset="-122"/>
                <a:sym typeface="+mn-ea"/>
              </a:rPr>
              <a:t>ɑ </a:t>
            </a:r>
            <a:r>
              <a:rPr lang="zh-CN" altLang="zh-CN" sz="3600" b="1" dirty="0" smtClean="0">
                <a:latin typeface="黑体" panose="02010609060101010101" charset="-122"/>
                <a:ea typeface="黑体" panose="02010609060101010101" charset="-122"/>
              </a:rPr>
              <a:t>duǎn</a:t>
            </a:r>
          </a:p>
          <a:p>
            <a:pPr eaLnBrk="0" hangingPunct="0">
              <a:lnSpc>
                <a:spcPct val="45000"/>
              </a:lnSpc>
              <a:spcBef>
                <a:spcPct val="50000"/>
              </a:spcBef>
            </a:pPr>
            <a:r>
              <a:rPr lang="zh-CN" altLang="en-US" sz="3600" b="1" dirty="0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zh-CN" altLang="en-US" sz="45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谁 </a:t>
            </a:r>
            <a:r>
              <a:rPr lang="zh-CN" altLang="en-US" sz="45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的 尾 巴 短  ？</a:t>
            </a:r>
            <a:endParaRPr lang="zh-CN" altLang="en-US" sz="4500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34820" name="Rectangle 4"/>
          <p:cNvSpPr/>
          <p:nvPr/>
        </p:nvSpPr>
        <p:spPr>
          <a:xfrm>
            <a:off x="1885071" y="3863486"/>
            <a:ext cx="13689874" cy="1553502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>
              <a:lnSpc>
                <a:spcPct val="45000"/>
              </a:lnSpc>
              <a:spcBef>
                <a:spcPct val="50000"/>
              </a:spcBef>
            </a:pPr>
            <a:r>
              <a:rPr lang="zh-CN" altLang="zh-CN" sz="3600" b="1" dirty="0" err="1" smtClean="0">
                <a:latin typeface="黑体" panose="02010609060101010101" charset="-122"/>
                <a:ea typeface="黑体" panose="02010609060101010101" charset="-122"/>
              </a:rPr>
              <a:t>sh</a:t>
            </a:r>
            <a:r>
              <a:rPr lang="en-US" altLang="zh-CN" sz="3600" b="1" dirty="0" err="1" smtClean="0">
                <a:latin typeface="黑体" panose="02010609060101010101" charset="-122"/>
                <a:ea typeface="黑体" panose="02010609060101010101" charset="-122"/>
              </a:rPr>
              <a:t>uí</a:t>
            </a:r>
            <a:r>
              <a:rPr lang="en-US" altLang="zh-CN" sz="3600" b="1" dirty="0" smtClean="0">
                <a:latin typeface="黑体" panose="02010609060101010101" charset="-122"/>
                <a:ea typeface="黑体" panose="02010609060101010101" charset="-122"/>
              </a:rPr>
              <a:t> </a:t>
            </a:r>
            <a:r>
              <a:rPr lang="zh-CN" altLang="zh-CN" sz="3600" b="1" dirty="0" smtClean="0">
                <a:latin typeface="黑体" panose="02010609060101010101" charset="-122"/>
                <a:ea typeface="黑体" panose="02010609060101010101" charset="-122"/>
              </a:rPr>
              <a:t>de wěi</a:t>
            </a:r>
            <a:r>
              <a:rPr lang="en-US" altLang="zh-CN" sz="3600" b="1" dirty="0" smtClean="0">
                <a:latin typeface="黑体" panose="02010609060101010101" charset="-122"/>
                <a:ea typeface="黑体" panose="02010609060101010101" charset="-122"/>
              </a:rPr>
              <a:t> </a:t>
            </a:r>
            <a:r>
              <a:rPr lang="zh-CN" altLang="zh-CN" sz="3600" b="1" dirty="0" smtClean="0">
                <a:latin typeface="黑体" panose="02010609060101010101" charset="-122"/>
                <a:ea typeface="黑体" panose="02010609060101010101" charset="-122"/>
              </a:rPr>
              <a:t>bɑ hǎo</a:t>
            </a:r>
            <a:r>
              <a:rPr lang="en-US" altLang="zh-CN" sz="3600" b="1" dirty="0" err="1" smtClean="0">
                <a:latin typeface="黑体" panose="02010609060101010101" charset="-122"/>
                <a:ea typeface="黑体" panose="02010609060101010101" charset="-122"/>
              </a:rPr>
              <a:t> </a:t>
            </a:r>
            <a:r>
              <a:rPr lang="zh-CN" altLang="zh-CN" sz="3600" b="1" dirty="0" smtClean="0">
                <a:latin typeface="黑体" panose="02010609060101010101" charset="-122"/>
                <a:ea typeface="黑体" panose="02010609060101010101" charset="-122"/>
              </a:rPr>
              <a:t>xiàng yì bǎ sǎn</a:t>
            </a:r>
          </a:p>
          <a:p>
            <a:pPr eaLnBrk="0" hangingPunct="0">
              <a:lnSpc>
                <a:spcPct val="45000"/>
              </a:lnSpc>
              <a:spcBef>
                <a:spcPct val="50000"/>
              </a:spcBef>
            </a:pP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r>
              <a:rPr lang="zh-CN" altLang="en-US" sz="45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谁 </a:t>
            </a:r>
            <a:r>
              <a:rPr lang="zh-CN" altLang="en-US" sz="45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的 尾 巴 好 像  一把 伞  ？</a:t>
            </a:r>
            <a:endParaRPr lang="zh-CN" altLang="en-US" sz="4500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eaLnBrk="0" hangingPunct="0">
              <a:lnSpc>
                <a:spcPct val="50000"/>
              </a:lnSpc>
              <a:spcBef>
                <a:spcPct val="50000"/>
              </a:spcBef>
            </a:pPr>
            <a:r>
              <a:rPr lang="en-US" altLang="zh-CN" sz="3600" b="1" dirty="0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endParaRPr lang="zh-CN" altLang="zh-CN" sz="3600" b="1" dirty="0">
              <a:solidFill>
                <a:srgbClr val="0000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" name="Rectangle 3"/>
          <p:cNvSpPr/>
          <p:nvPr/>
        </p:nvSpPr>
        <p:spPr>
          <a:xfrm>
            <a:off x="7365787" y="2293034"/>
            <a:ext cx="3888368" cy="99950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anchor="t">
            <a:spAutoFit/>
          </a:bodyPr>
          <a:lstStyle/>
          <a:p>
            <a:pPr eaLnBrk="0" hangingPunct="0">
              <a:lnSpc>
                <a:spcPct val="45000"/>
              </a:lnSpc>
              <a:spcBef>
                <a:spcPct val="50000"/>
              </a:spcBef>
            </a:pPr>
            <a:r>
              <a:rPr lang="en-US" altLang="zh-CN" sz="3600" b="1" dirty="0" smtClean="0">
                <a:latin typeface="黑体" panose="02010609060101010101" charset="-122"/>
                <a:ea typeface="黑体" panose="02010609060101010101" charset="-122"/>
              </a:rPr>
              <a:t>s</a:t>
            </a:r>
            <a:r>
              <a:rPr lang="zh-CN" altLang="zh-CN" sz="3600" b="1" dirty="0" smtClean="0">
                <a:latin typeface="黑体" panose="02010609060101010101" charset="-122"/>
                <a:ea typeface="黑体" panose="02010609060101010101" charset="-122"/>
              </a:rPr>
              <a:t>h</a:t>
            </a:r>
            <a:r>
              <a:rPr lang="en-US" altLang="zh-CN" sz="3600" b="1" dirty="0" err="1" smtClean="0">
                <a:latin typeface="黑体" panose="02010609060101010101" charset="-122"/>
                <a:ea typeface="黑体" panose="02010609060101010101" charset="-122"/>
              </a:rPr>
              <a:t>uí</a:t>
            </a:r>
            <a:r>
              <a:rPr lang="en-US" altLang="zh-CN" sz="3600" b="1" dirty="0" smtClean="0">
                <a:latin typeface="黑体" panose="02010609060101010101" charset="-122"/>
                <a:ea typeface="黑体" panose="02010609060101010101" charset="-122"/>
              </a:rPr>
              <a:t> </a:t>
            </a:r>
            <a:r>
              <a:rPr lang="zh-CN" altLang="zh-CN" sz="3600" b="1" dirty="0" smtClean="0">
                <a:latin typeface="黑体" panose="02010609060101010101" charset="-122"/>
                <a:ea typeface="黑体" panose="02010609060101010101" charset="-122"/>
              </a:rPr>
              <a:t>de w</a:t>
            </a:r>
            <a:r>
              <a:rPr lang="zh-CN" altLang="zh-CN" sz="3600" b="1" dirty="0">
                <a:latin typeface="黑体" panose="02010609060101010101" charset="-122"/>
                <a:ea typeface="黑体" panose="02010609060101010101" charset="-122"/>
              </a:rPr>
              <a:t>ěi </a:t>
            </a:r>
            <a:r>
              <a:rPr lang="zh-CN" altLang="zh-CN" sz="3600" b="1" dirty="0" smtClean="0">
                <a:latin typeface="黑体" panose="02010609060101010101" charset="-122"/>
                <a:ea typeface="黑体" panose="02010609060101010101" charset="-122"/>
              </a:rPr>
              <a:t>bɑ</a:t>
            </a:r>
            <a:endParaRPr lang="zh-CN" altLang="zh-CN" sz="3600" b="1" dirty="0">
              <a:latin typeface="黑体" panose="02010609060101010101" charset="-122"/>
              <a:ea typeface="黑体" panose="02010609060101010101" charset="-122"/>
            </a:endParaRPr>
          </a:p>
          <a:p>
            <a:pPr eaLnBrk="0" hangingPunct="0">
              <a:lnSpc>
                <a:spcPct val="45000"/>
              </a:lnSpc>
              <a:spcBef>
                <a:spcPct val="50000"/>
              </a:spcBef>
            </a:pPr>
            <a:r>
              <a:rPr lang="zh-CN" altLang="en-US" sz="45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r>
              <a:rPr lang="zh-CN" altLang="en-US" sz="45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谁 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的</a:t>
            </a:r>
            <a:r>
              <a:rPr lang="zh-CN" altLang="en-US" sz="45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尾 巴</a:t>
            </a:r>
            <a:r>
              <a:rPr lang="en-US" altLang="zh-CN" sz="45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endParaRPr lang="zh-CN" altLang="en-US" sz="4500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3"/>
          <p:cNvSpPr/>
          <p:nvPr/>
        </p:nvSpPr>
        <p:spPr>
          <a:xfrm>
            <a:off x="2177157" y="876300"/>
            <a:ext cx="10660652" cy="1018997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>
              <a:lnSpc>
                <a:spcPct val="45000"/>
              </a:lnSpc>
              <a:spcBef>
                <a:spcPct val="50000"/>
              </a:spcBef>
            </a:pPr>
            <a:r>
              <a:rPr lang="en-US" altLang="zh-CN" sz="3600" b="1" dirty="0" smtClean="0">
                <a:latin typeface="黑体" panose="02010609060101010101" charset="-122"/>
                <a:ea typeface="黑体" panose="02010609060101010101" charset="-122"/>
              </a:rPr>
              <a:t>s</a:t>
            </a:r>
            <a:r>
              <a:rPr lang="zh-CN" altLang="zh-CN" sz="3600" b="1" dirty="0" smtClean="0">
                <a:latin typeface="黑体" panose="02010609060101010101" charset="-122"/>
                <a:ea typeface="黑体" panose="02010609060101010101" charset="-122"/>
              </a:rPr>
              <a:t>h</a:t>
            </a:r>
            <a:r>
              <a:rPr lang="en-US" altLang="zh-CN" sz="3600" b="1" dirty="0" err="1" smtClean="0">
                <a:latin typeface="黑体" panose="02010609060101010101" charset="-122"/>
                <a:ea typeface="黑体" panose="02010609060101010101" charset="-122"/>
              </a:rPr>
              <a:t>uí</a:t>
            </a:r>
            <a:r>
              <a:rPr lang="en-US" altLang="zh-CN" sz="3600" b="1" dirty="0" smtClean="0">
                <a:latin typeface="黑体" panose="02010609060101010101" charset="-122"/>
                <a:ea typeface="黑体" panose="02010609060101010101" charset="-122"/>
              </a:rPr>
              <a:t> </a:t>
            </a:r>
            <a:r>
              <a:rPr lang="zh-CN" altLang="zh-CN" sz="3600" b="1" dirty="0" smtClean="0">
                <a:latin typeface="黑体" panose="02010609060101010101" charset="-122"/>
                <a:ea typeface="黑体" panose="02010609060101010101" charset="-122"/>
              </a:rPr>
              <a:t>de w</a:t>
            </a:r>
            <a:r>
              <a:rPr lang="zh-CN" altLang="zh-CN" sz="3600" b="1" dirty="0">
                <a:latin typeface="黑体" panose="02010609060101010101" charset="-122"/>
                <a:ea typeface="黑体" panose="02010609060101010101" charset="-122"/>
              </a:rPr>
              <a:t>ěi </a:t>
            </a:r>
            <a:r>
              <a:rPr lang="zh-CN" altLang="zh-CN" sz="3600" b="1" dirty="0" smtClean="0">
                <a:latin typeface="黑体" panose="02010609060101010101" charset="-122"/>
                <a:ea typeface="黑体" panose="02010609060101010101" charset="-122"/>
              </a:rPr>
              <a:t>b</a:t>
            </a:r>
            <a:r>
              <a:rPr lang="zh-CN" altLang="zh-CN" sz="3600" b="1" dirty="0">
                <a:latin typeface="黑体" panose="02010609060101010101" charset="-122"/>
                <a:ea typeface="黑体" panose="02010609060101010101" charset="-122"/>
              </a:rPr>
              <a:t>ɑ </a:t>
            </a:r>
            <a:r>
              <a:rPr lang="en-US" altLang="zh-CN" sz="3600" b="1" dirty="0" err="1" smtClean="0">
                <a:latin typeface="黑体" panose="02010609060101010101" charset="-122"/>
                <a:ea typeface="黑体" panose="02010609060101010101" charset="-122"/>
              </a:rPr>
              <a:t>chánɡ</a:t>
            </a:r>
            <a:endParaRPr lang="zh-CN" altLang="zh-CN" sz="3600" b="1" dirty="0">
              <a:latin typeface="黑体" panose="02010609060101010101" charset="-122"/>
              <a:ea typeface="黑体" panose="02010609060101010101" charset="-122"/>
            </a:endParaRPr>
          </a:p>
          <a:p>
            <a:pPr eaLnBrk="0" hangingPunct="0">
              <a:lnSpc>
                <a:spcPct val="45000"/>
              </a:lnSpc>
              <a:spcBef>
                <a:spcPct val="50000"/>
              </a:spcBef>
            </a:pPr>
            <a:r>
              <a:rPr lang="zh-CN" altLang="en-US" sz="45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r>
              <a:rPr lang="zh-CN" altLang="en-US" sz="45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谁 的 尾 巴</a:t>
            </a:r>
            <a:r>
              <a:rPr lang="en-US" altLang="zh-CN" sz="45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r>
              <a:rPr lang="zh-CN" altLang="en-US" sz="45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长  </a:t>
            </a:r>
            <a:r>
              <a:rPr lang="zh-CN" altLang="en-US" sz="45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？</a:t>
            </a:r>
            <a:endParaRPr lang="zh-CN" altLang="en-US" sz="45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34819" name="Rectangle 4"/>
          <p:cNvSpPr/>
          <p:nvPr/>
        </p:nvSpPr>
        <p:spPr>
          <a:xfrm>
            <a:off x="2216346" y="2513512"/>
            <a:ext cx="9876881" cy="1018997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>
              <a:lnSpc>
                <a:spcPct val="45000"/>
              </a:lnSpc>
              <a:spcBef>
                <a:spcPct val="50000"/>
              </a:spcBef>
            </a:pPr>
            <a:r>
              <a:rPr lang="en-US" altLang="zh-CN" sz="3600" b="1" dirty="0" err="1" smtClean="0">
                <a:latin typeface="黑体" panose="02010609060101010101" charset="-122"/>
                <a:ea typeface="黑体" panose="02010609060101010101" charset="-122"/>
              </a:rPr>
              <a:t>s</a:t>
            </a:r>
            <a:r>
              <a:rPr lang="zh-CN" altLang="zh-CN" sz="3600" b="1" dirty="0" err="1" smtClean="0">
                <a:latin typeface="黑体" panose="02010609060101010101" charset="-122"/>
                <a:ea typeface="黑体" panose="02010609060101010101" charset="-122"/>
              </a:rPr>
              <a:t>h</a:t>
            </a:r>
            <a:r>
              <a:rPr lang="en-US" altLang="zh-CN" sz="3600" b="1" dirty="0" err="1" smtClean="0">
                <a:latin typeface="黑体" panose="02010609060101010101" charset="-122"/>
                <a:ea typeface="黑体" panose="02010609060101010101" charset="-122"/>
              </a:rPr>
              <a:t>uí</a:t>
            </a:r>
            <a:r>
              <a:rPr lang="en-US" altLang="zh-CN" sz="3600" b="1" dirty="0" smtClean="0">
                <a:latin typeface="黑体" panose="02010609060101010101" charset="-122"/>
                <a:ea typeface="黑体" panose="02010609060101010101" charset="-122"/>
              </a:rPr>
              <a:t> </a:t>
            </a:r>
            <a:r>
              <a:rPr lang="zh-CN" altLang="zh-CN" sz="3600" b="1" dirty="0" smtClean="0">
                <a:latin typeface="黑体" panose="02010609060101010101" charset="-122"/>
                <a:ea typeface="黑体" panose="02010609060101010101" charset="-122"/>
              </a:rPr>
              <a:t>de wěi b</a:t>
            </a:r>
            <a:r>
              <a:rPr lang="zh-CN" altLang="zh-CN" sz="3600" b="1" dirty="0" smtClean="0">
                <a:latin typeface="黑体" panose="02010609060101010101" charset="-122"/>
                <a:ea typeface="黑体" panose="02010609060101010101" charset="-122"/>
                <a:sym typeface="+mn-ea"/>
              </a:rPr>
              <a:t>ɑ </a:t>
            </a:r>
            <a:r>
              <a:rPr lang="zh-CN" altLang="zh-CN" sz="3600" b="1" dirty="0" smtClean="0">
                <a:latin typeface="黑体" panose="02010609060101010101" charset="-122"/>
                <a:ea typeface="黑体" panose="02010609060101010101" charset="-122"/>
              </a:rPr>
              <a:t>duǎn</a:t>
            </a:r>
          </a:p>
          <a:p>
            <a:pPr eaLnBrk="0" hangingPunct="0">
              <a:lnSpc>
                <a:spcPct val="45000"/>
              </a:lnSpc>
              <a:spcBef>
                <a:spcPct val="50000"/>
              </a:spcBef>
            </a:pPr>
            <a:r>
              <a:rPr lang="zh-CN" altLang="en-US" sz="3600" b="1" dirty="0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zh-CN" altLang="en-US" sz="45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谁 </a:t>
            </a:r>
            <a:r>
              <a:rPr lang="zh-CN" altLang="en-US" sz="45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的 尾 巴 短  </a:t>
            </a:r>
            <a:r>
              <a:rPr lang="zh-CN" altLang="en-US" sz="45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？</a:t>
            </a:r>
            <a:endParaRPr lang="zh-CN" altLang="en-US" sz="45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34820" name="Rectangle 4"/>
          <p:cNvSpPr/>
          <p:nvPr/>
        </p:nvSpPr>
        <p:spPr>
          <a:xfrm>
            <a:off x="2307103" y="3961961"/>
            <a:ext cx="13689874" cy="1553502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>
              <a:lnSpc>
                <a:spcPct val="45000"/>
              </a:lnSpc>
              <a:spcBef>
                <a:spcPct val="50000"/>
              </a:spcBef>
            </a:pPr>
            <a:r>
              <a:rPr lang="zh-CN" altLang="zh-CN" sz="3600" b="1" dirty="0" err="1" smtClean="0">
                <a:latin typeface="黑体" panose="02010609060101010101" charset="-122"/>
                <a:ea typeface="黑体" panose="02010609060101010101" charset="-122"/>
              </a:rPr>
              <a:t>sh</a:t>
            </a:r>
            <a:r>
              <a:rPr lang="en-US" altLang="zh-CN" sz="3600" b="1" dirty="0" err="1" smtClean="0">
                <a:latin typeface="黑体" panose="02010609060101010101" charset="-122"/>
                <a:ea typeface="黑体" panose="02010609060101010101" charset="-122"/>
              </a:rPr>
              <a:t>uí</a:t>
            </a:r>
            <a:r>
              <a:rPr lang="en-US" altLang="zh-CN" sz="3600" b="1" dirty="0" smtClean="0">
                <a:latin typeface="黑体" panose="02010609060101010101" charset="-122"/>
                <a:ea typeface="黑体" panose="02010609060101010101" charset="-122"/>
              </a:rPr>
              <a:t> </a:t>
            </a:r>
            <a:r>
              <a:rPr lang="zh-CN" altLang="zh-CN" sz="3600" b="1" dirty="0" smtClean="0">
                <a:latin typeface="黑体" panose="02010609060101010101" charset="-122"/>
                <a:ea typeface="黑体" panose="02010609060101010101" charset="-122"/>
              </a:rPr>
              <a:t>de wěi</a:t>
            </a:r>
            <a:r>
              <a:rPr lang="en-US" altLang="zh-CN" sz="3600" b="1" dirty="0" smtClean="0">
                <a:latin typeface="黑体" panose="02010609060101010101" charset="-122"/>
                <a:ea typeface="黑体" panose="02010609060101010101" charset="-122"/>
              </a:rPr>
              <a:t> </a:t>
            </a:r>
            <a:r>
              <a:rPr lang="zh-CN" altLang="zh-CN" sz="3600" b="1" dirty="0" smtClean="0">
                <a:latin typeface="黑体" panose="02010609060101010101" charset="-122"/>
                <a:ea typeface="黑体" panose="02010609060101010101" charset="-122"/>
              </a:rPr>
              <a:t>bɑ hǎo</a:t>
            </a:r>
            <a:r>
              <a:rPr lang="en-US" altLang="zh-CN" sz="3600" b="1" dirty="0" err="1" smtClean="0">
                <a:latin typeface="黑体" panose="02010609060101010101" charset="-122"/>
                <a:ea typeface="黑体" panose="02010609060101010101" charset="-122"/>
              </a:rPr>
              <a:t> </a:t>
            </a:r>
            <a:r>
              <a:rPr lang="zh-CN" altLang="zh-CN" sz="3600" b="1" dirty="0" smtClean="0">
                <a:latin typeface="黑体" panose="02010609060101010101" charset="-122"/>
                <a:ea typeface="黑体" panose="02010609060101010101" charset="-122"/>
              </a:rPr>
              <a:t>xiàng yì bǎ sǎn</a:t>
            </a:r>
          </a:p>
          <a:p>
            <a:pPr eaLnBrk="0" hangingPunct="0">
              <a:lnSpc>
                <a:spcPct val="45000"/>
              </a:lnSpc>
              <a:spcBef>
                <a:spcPct val="50000"/>
              </a:spcBef>
            </a:pP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r>
              <a:rPr lang="zh-CN" altLang="en-US" sz="45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谁 </a:t>
            </a:r>
            <a:r>
              <a:rPr lang="zh-CN" altLang="en-US" sz="45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的 尾 巴 好 像  一把 伞  </a:t>
            </a:r>
            <a:r>
              <a:rPr lang="zh-CN" altLang="en-US" sz="45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？</a:t>
            </a:r>
            <a:endParaRPr lang="zh-CN" altLang="en-US" sz="45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eaLnBrk="0" hangingPunct="0">
              <a:lnSpc>
                <a:spcPct val="50000"/>
              </a:lnSpc>
              <a:spcBef>
                <a:spcPct val="50000"/>
              </a:spcBef>
            </a:pPr>
            <a:r>
              <a:rPr lang="en-US" altLang="zh-CN" sz="3600" b="1" dirty="0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endParaRPr lang="zh-CN" altLang="zh-CN" sz="3600" b="1" dirty="0">
              <a:solidFill>
                <a:srgbClr val="0000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8214617" y="0"/>
            <a:ext cx="2627555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7000" b="1" dirty="0" smtClean="0">
                <a:solidFill>
                  <a:srgbClr val="0033CC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?</a:t>
            </a:r>
            <a:endParaRPr lang="zh-CN" altLang="en-US" dirty="0"/>
          </a:p>
        </p:txBody>
      </p:sp>
      <p:sp>
        <p:nvSpPr>
          <p:cNvPr id="6" name="矩形 5"/>
          <p:cNvSpPr/>
          <p:nvPr/>
        </p:nvSpPr>
        <p:spPr>
          <a:xfrm>
            <a:off x="10000258" y="2382186"/>
            <a:ext cx="157607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zh-CN" altLang="en-US" sz="5400" b="1" dirty="0" smtClean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问号</a:t>
            </a:r>
            <a:endParaRPr lang="zh-CN" altLang="en-US" sz="5400" b="1" dirty="0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473457" y="1350010"/>
            <a:ext cx="7407910" cy="3091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0" dirty="0" err="1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wěi</a:t>
            </a:r>
            <a:r>
              <a:rPr lang="en-US" altLang="zh-CN" sz="8000" dirty="0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  </a:t>
            </a:r>
            <a:r>
              <a:rPr lang="en-US" altLang="zh-CN" sz="8000" dirty="0" err="1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bɑ</a:t>
            </a:r>
            <a:endParaRPr lang="en-US" altLang="zh-CN" sz="8000" dirty="0" smtClean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r>
              <a:rPr lang="zh-CN" altLang="en-US" sz="115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尾 </a:t>
            </a:r>
            <a:r>
              <a:rPr lang="en-US" altLang="zh-CN" sz="8000" dirty="0" smtClean="0">
                <a:latin typeface="黑体" panose="02010609060101010101" charset="-122"/>
                <a:ea typeface="黑体" panose="02010609060101010101" charset="-122"/>
              </a:rPr>
              <a:t> </a:t>
            </a:r>
            <a:endParaRPr lang="zh-CN" altLang="en-US" sz="8000" dirty="0"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6" name="图片 5" descr="B3163348DCD67843A71E8EC7AC182DF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35352" y="2694305"/>
            <a:ext cx="1630444" cy="1656949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3"/>
          <p:cNvSpPr/>
          <p:nvPr/>
        </p:nvSpPr>
        <p:spPr>
          <a:xfrm>
            <a:off x="1444663" y="1404512"/>
            <a:ext cx="9374505" cy="113919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>
              <a:lnSpc>
                <a:spcPct val="50000"/>
              </a:lnSpc>
              <a:spcBef>
                <a:spcPct val="50000"/>
              </a:spcBef>
            </a:pPr>
            <a:r>
              <a:rPr lang="zh-CN" altLang="zh-CN" sz="4500" b="1" dirty="0" smtClean="0">
                <a:latin typeface="黑体" panose="02010609060101010101" charset="-122"/>
                <a:ea typeface="黑体" panose="02010609060101010101" charset="-122"/>
              </a:rPr>
              <a:t>sh</a:t>
            </a:r>
            <a:r>
              <a:rPr lang="en-US" altLang="zh-CN" sz="4500" b="1" dirty="0" err="1" smtClean="0">
                <a:latin typeface="黑体" panose="02010609060101010101" charset="-122"/>
                <a:ea typeface="黑体" panose="02010609060101010101" charset="-122"/>
              </a:rPr>
              <a:t>uí</a:t>
            </a:r>
            <a:r>
              <a:rPr lang="zh-CN" altLang="zh-CN" sz="4000" b="1" dirty="0" smtClean="0">
                <a:latin typeface="黑体" panose="02010609060101010101" charset="-122"/>
                <a:ea typeface="黑体" panose="02010609060101010101" charset="-122"/>
              </a:rPr>
              <a:t>de</a:t>
            </a:r>
            <a:r>
              <a:rPr lang="zh-CN" altLang="zh-CN" sz="4500" b="1" dirty="0" smtClean="0">
                <a:latin typeface="黑体" panose="02010609060101010101" charset="-122"/>
                <a:ea typeface="黑体" panose="02010609060101010101" charset="-122"/>
              </a:rPr>
              <a:t> w</a:t>
            </a:r>
            <a:r>
              <a:rPr lang="zh-CN" altLang="zh-CN" sz="4500" b="1" dirty="0">
                <a:latin typeface="黑体" panose="02010609060101010101" charset="-122"/>
                <a:ea typeface="黑体" panose="02010609060101010101" charset="-122"/>
              </a:rPr>
              <a:t>ěi </a:t>
            </a:r>
            <a:r>
              <a:rPr lang="zh-CN" altLang="zh-CN" sz="4500" b="1" dirty="0" smtClean="0">
                <a:latin typeface="黑体" panose="02010609060101010101" charset="-122"/>
                <a:ea typeface="黑体" panose="02010609060101010101" charset="-122"/>
              </a:rPr>
              <a:t>b</a:t>
            </a:r>
            <a:r>
              <a:rPr lang="zh-CN" altLang="zh-CN" sz="4500" b="1" dirty="0">
                <a:latin typeface="黑体" panose="02010609060101010101" charset="-122"/>
                <a:ea typeface="黑体" panose="02010609060101010101" charset="-122"/>
              </a:rPr>
              <a:t>ɑ</a:t>
            </a:r>
            <a:r>
              <a:rPr lang="en-US" altLang="zh-CN" sz="4500" b="1" dirty="0" smtClean="0">
                <a:latin typeface="黑体" panose="02010609060101010101" charset="-122"/>
                <a:ea typeface="黑体" panose="02010609060101010101" charset="-122"/>
              </a:rPr>
              <a:t> </a:t>
            </a:r>
            <a:r>
              <a:rPr lang="en-US" altLang="zh-CN" sz="4500" b="1" dirty="0" err="1" smtClean="0">
                <a:latin typeface="黑体" panose="02010609060101010101" charset="-122"/>
                <a:ea typeface="黑体" panose="02010609060101010101" charset="-122"/>
              </a:rPr>
              <a:t>chánɡ</a:t>
            </a:r>
            <a:endParaRPr lang="zh-CN" altLang="zh-CN" sz="4500" b="1" dirty="0" err="1" smtClean="0">
              <a:latin typeface="黑体" panose="02010609060101010101" charset="-122"/>
              <a:ea typeface="黑体" panose="02010609060101010101" charset="-122"/>
            </a:endParaRPr>
          </a:p>
          <a:p>
            <a:pPr eaLnBrk="0" hangingPunct="0">
              <a:lnSpc>
                <a:spcPct val="45000"/>
              </a:lnSpc>
              <a:spcBef>
                <a:spcPct val="50000"/>
              </a:spcBef>
            </a:pPr>
            <a:r>
              <a:rPr lang="zh-CN" altLang="en-US" sz="4800" b="1" dirty="0">
                <a:solidFill>
                  <a:srgbClr val="0033CC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zh-CN" altLang="en-US" sz="48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谁 的 尾 巴  </a:t>
            </a:r>
            <a:r>
              <a:rPr lang="zh-CN" altLang="en-US" sz="48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长</a:t>
            </a:r>
            <a:r>
              <a:rPr lang="zh-CN" altLang="en-US" sz="4800" b="1" dirty="0" smtClean="0">
                <a:solidFill>
                  <a:srgbClr val="0033CC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</a:t>
            </a:r>
            <a:r>
              <a:rPr lang="zh-CN" altLang="en-US" sz="48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？</a:t>
            </a:r>
            <a:r>
              <a:rPr lang="zh-CN" altLang="en-US" sz="48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↗</a:t>
            </a:r>
            <a:r>
              <a:rPr lang="zh-CN" altLang="en-US" sz="4800" b="1" dirty="0">
                <a:solidFill>
                  <a:srgbClr val="0033CC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</a:p>
        </p:txBody>
      </p:sp>
      <p:pic>
        <p:nvPicPr>
          <p:cNvPr id="33793" name="Picture 1" descr="C:\Users\macbook\AppData\Roaming\Tencent\Users\382000312\QQ\WinTemp\RichOle\T2Q]WOJ8I[ZY5G3S($VN1(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37526" y="3125337"/>
            <a:ext cx="2196470" cy="2136875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6032583" y="3522197"/>
            <a:ext cx="3230254" cy="473206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>
              <a:lnSpc>
                <a:spcPct val="50000"/>
              </a:lnSpc>
              <a:spcBef>
                <a:spcPct val="50000"/>
              </a:spcBef>
            </a:pPr>
            <a:r>
              <a:rPr lang="zh-CN" altLang="en-US" sz="4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长城 长江</a:t>
            </a:r>
            <a:endParaRPr lang="en-US" altLang="zh-CN" sz="48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" name="Rectangle 3"/>
          <p:cNvSpPr/>
          <p:nvPr/>
        </p:nvSpPr>
        <p:spPr>
          <a:xfrm>
            <a:off x="6089448" y="4643588"/>
            <a:ext cx="3230254" cy="473206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>
              <a:lnSpc>
                <a:spcPct val="50000"/>
              </a:lnSpc>
              <a:spcBef>
                <a:spcPct val="50000"/>
              </a:spcBef>
            </a:pPr>
            <a:r>
              <a:rPr lang="zh-CN" altLang="en-US" sz="4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长处 特长</a:t>
            </a:r>
            <a:endParaRPr lang="en-US" altLang="zh-CN" sz="48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4"/>
          <p:cNvSpPr/>
          <p:nvPr/>
        </p:nvSpPr>
        <p:spPr>
          <a:xfrm>
            <a:off x="1267098" y="1727742"/>
            <a:ext cx="8778138" cy="117602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>
              <a:lnSpc>
                <a:spcPct val="50000"/>
              </a:lnSpc>
              <a:spcBef>
                <a:spcPct val="50000"/>
              </a:spcBef>
            </a:pPr>
            <a:r>
              <a:rPr lang="en-US" altLang="zh-CN" sz="4500" b="1" dirty="0" smtClean="0">
                <a:latin typeface="黑体" panose="02010609060101010101" charset="-122"/>
                <a:ea typeface="黑体" panose="02010609060101010101" charset="-122"/>
              </a:rPr>
              <a:t>s</a:t>
            </a:r>
            <a:r>
              <a:rPr lang="zh-CN" altLang="zh-CN" sz="4500" b="1" dirty="0" smtClean="0">
                <a:latin typeface="黑体" panose="02010609060101010101" charset="-122"/>
                <a:ea typeface="黑体" panose="02010609060101010101" charset="-122"/>
              </a:rPr>
              <a:t>h</a:t>
            </a:r>
            <a:r>
              <a:rPr lang="en-US" altLang="zh-CN" sz="4500" b="1" dirty="0" err="1" smtClean="0">
                <a:latin typeface="黑体" panose="02010609060101010101" charset="-122"/>
                <a:ea typeface="黑体" panose="02010609060101010101" charset="-122"/>
              </a:rPr>
              <a:t>uí</a:t>
            </a:r>
            <a:r>
              <a:rPr lang="zh-CN" altLang="zh-CN" sz="4500" b="1" dirty="0" smtClean="0">
                <a:latin typeface="黑体" panose="02010609060101010101" charset="-122"/>
                <a:ea typeface="黑体" panose="02010609060101010101" charset="-122"/>
              </a:rPr>
              <a:t>de wěi ba </a:t>
            </a:r>
            <a:r>
              <a:rPr lang="en-US" altLang="zh-CN" sz="4500" b="1" dirty="0" err="1" smtClean="0">
                <a:latin typeface="黑体" panose="02010609060101010101" charset="-122"/>
                <a:ea typeface="黑体" panose="02010609060101010101" charset="-122"/>
              </a:rPr>
              <a:t>duǎn</a:t>
            </a:r>
            <a:endParaRPr lang="zh-CN" altLang="zh-CN" sz="4500" b="1" dirty="0" smtClean="0">
              <a:latin typeface="黑体" panose="02010609060101010101" charset="-122"/>
              <a:ea typeface="黑体" panose="02010609060101010101" charset="-122"/>
            </a:endParaRPr>
          </a:p>
          <a:p>
            <a:pPr eaLnBrk="0" hangingPunct="0">
              <a:lnSpc>
                <a:spcPct val="50000"/>
              </a:lnSpc>
              <a:spcBef>
                <a:spcPct val="50000"/>
              </a:spcBef>
            </a:pPr>
            <a:r>
              <a:rPr lang="zh-CN" altLang="en-US" sz="4500" b="1" dirty="0" smtClean="0">
                <a:latin typeface="黑体" panose="02010609060101010101" charset="-122"/>
                <a:ea typeface="黑体" panose="02010609060101010101" charset="-122"/>
              </a:rPr>
              <a:t> </a:t>
            </a:r>
            <a:r>
              <a:rPr lang="zh-CN" altLang="en-US" sz="48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谁 的 尾 巴  </a:t>
            </a:r>
            <a:r>
              <a:rPr lang="zh-CN" altLang="en-US" sz="48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短 </a:t>
            </a:r>
            <a:r>
              <a:rPr lang="zh-CN" altLang="en-US" sz="48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？</a:t>
            </a:r>
            <a:r>
              <a:rPr lang="zh-CN" altLang="en-US" sz="48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↗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3" name="Picture 1" descr="C:\Users\macbook\AppData\Roaming\Tencent\Users\382000312\QQ\WinTemp\RichOle\{MVI9({_G$$WPRFF3JDJG]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66650" y="635526"/>
            <a:ext cx="7876903" cy="1691870"/>
          </a:xfrm>
          <a:prstGeom prst="rect">
            <a:avLst/>
          </a:prstGeom>
          <a:noFill/>
        </p:spPr>
      </p:pic>
      <p:pic>
        <p:nvPicPr>
          <p:cNvPr id="84995" name="Picture 3" descr="C:\Users\macbook\AppData\Roaming\Tencent\Users\382000312\QQ\WinTemp\RichOle\7Y(_A13ND0LNBME_%CDC6N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40524" y="2939141"/>
            <a:ext cx="7315202" cy="1529537"/>
          </a:xfrm>
          <a:prstGeom prst="rect">
            <a:avLst/>
          </a:prstGeom>
          <a:noFill/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17882" y="4400891"/>
            <a:ext cx="4790440" cy="1790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30470" y="1489075"/>
            <a:ext cx="504825" cy="7143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30470" y="3583940"/>
            <a:ext cx="504825" cy="71437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918089" y="4720637"/>
            <a:ext cx="375221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相反游戏</a:t>
            </a:r>
            <a:endParaRPr lang="zh-CN" altLang="en-US" sz="6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4"/>
          <p:cNvSpPr/>
          <p:nvPr/>
        </p:nvSpPr>
        <p:spPr>
          <a:xfrm>
            <a:off x="300447" y="925739"/>
            <a:ext cx="11891554" cy="2339102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>
              <a:lnSpc>
                <a:spcPts val="4000"/>
              </a:lnSpc>
              <a:spcBef>
                <a:spcPct val="50000"/>
              </a:spcBef>
            </a:pPr>
            <a:r>
              <a:rPr lang="en-US" altLang="zh-CN" sz="4500" b="1" dirty="0" smtClean="0">
                <a:latin typeface="黑体" panose="02010609060101010101" charset="-122"/>
                <a:ea typeface="黑体" panose="02010609060101010101" charset="-122"/>
              </a:rPr>
              <a:t>s</a:t>
            </a:r>
            <a:r>
              <a:rPr lang="zh-CN" altLang="zh-CN" sz="4500" b="1" dirty="0" smtClean="0">
                <a:latin typeface="黑体" panose="02010609060101010101" charset="-122"/>
                <a:ea typeface="黑体" panose="02010609060101010101" charset="-122"/>
              </a:rPr>
              <a:t>h</a:t>
            </a:r>
            <a:r>
              <a:rPr lang="en-US" altLang="zh-CN" sz="4500" b="1" dirty="0" err="1" smtClean="0">
                <a:latin typeface="黑体" panose="02010609060101010101" charset="-122"/>
                <a:ea typeface="黑体" panose="02010609060101010101" charset="-122"/>
              </a:rPr>
              <a:t>uí</a:t>
            </a:r>
            <a:r>
              <a:rPr lang="zh-CN" altLang="zh-CN" sz="4500" b="1" dirty="0" smtClean="0">
                <a:latin typeface="黑体" panose="02010609060101010101" charset="-122"/>
                <a:ea typeface="黑体" panose="02010609060101010101" charset="-122"/>
              </a:rPr>
              <a:t>de</a:t>
            </a:r>
            <a:r>
              <a:rPr lang="en-US" altLang="zh-CN" sz="4500" b="1" dirty="0" smtClean="0">
                <a:latin typeface="黑体" panose="02010609060101010101" charset="-122"/>
                <a:ea typeface="黑体" panose="02010609060101010101" charset="-122"/>
              </a:rPr>
              <a:t> </a:t>
            </a:r>
            <a:r>
              <a:rPr lang="zh-CN" altLang="zh-CN" sz="4500" b="1" dirty="0" smtClean="0">
                <a:latin typeface="黑体" panose="02010609060101010101" charset="-122"/>
                <a:ea typeface="黑体" panose="02010609060101010101" charset="-122"/>
              </a:rPr>
              <a:t>w</a:t>
            </a:r>
            <a:r>
              <a:rPr lang="zh-CN" altLang="zh-CN" sz="4500" b="1" dirty="0">
                <a:latin typeface="黑体" panose="02010609060101010101" charset="-122"/>
                <a:ea typeface="黑体" panose="02010609060101010101" charset="-122"/>
              </a:rPr>
              <a:t>ě</a:t>
            </a:r>
            <a:r>
              <a:rPr lang="zh-CN" altLang="zh-CN" sz="4500" b="1" dirty="0" smtClean="0">
                <a:latin typeface="黑体" panose="02010609060101010101" charset="-122"/>
                <a:ea typeface="黑体" panose="02010609060101010101" charset="-122"/>
              </a:rPr>
              <a:t>i</a:t>
            </a:r>
            <a:r>
              <a:rPr lang="en-US" altLang="zh-CN" sz="4500" b="1" dirty="0" smtClean="0">
                <a:latin typeface="黑体" panose="02010609060101010101" charset="-122"/>
                <a:ea typeface="黑体" panose="02010609060101010101" charset="-122"/>
              </a:rPr>
              <a:t> </a:t>
            </a:r>
            <a:r>
              <a:rPr lang="zh-CN" altLang="zh-CN" sz="4500" b="1" dirty="0" smtClean="0">
                <a:latin typeface="黑体" panose="02010609060101010101" charset="-122"/>
                <a:ea typeface="黑体" panose="02010609060101010101" charset="-122"/>
              </a:rPr>
              <a:t>b</a:t>
            </a:r>
            <a:r>
              <a:rPr lang="zh-CN" altLang="zh-CN" sz="4500" b="1" dirty="0">
                <a:latin typeface="黑体" panose="02010609060101010101" charset="-122"/>
                <a:ea typeface="黑体" panose="02010609060101010101" charset="-122"/>
              </a:rPr>
              <a:t>ɑ </a:t>
            </a:r>
            <a:r>
              <a:rPr lang="zh-CN" altLang="zh-CN" sz="4500" b="1" dirty="0" smtClean="0">
                <a:latin typeface="黑体" panose="02010609060101010101" charset="-122"/>
                <a:ea typeface="黑体" panose="02010609060101010101" charset="-122"/>
              </a:rPr>
              <a:t>h</a:t>
            </a:r>
            <a:r>
              <a:rPr lang="zh-CN" altLang="zh-CN" sz="4500" b="1" dirty="0">
                <a:latin typeface="黑体" panose="02010609060101010101" charset="-122"/>
                <a:ea typeface="黑体" panose="02010609060101010101" charset="-122"/>
              </a:rPr>
              <a:t>ǎ</a:t>
            </a:r>
            <a:r>
              <a:rPr lang="zh-CN" altLang="zh-CN" sz="4500" b="1" dirty="0" smtClean="0">
                <a:latin typeface="黑体" panose="02010609060101010101" charset="-122"/>
                <a:ea typeface="黑体" panose="02010609060101010101" charset="-122"/>
              </a:rPr>
              <a:t>o</a:t>
            </a:r>
            <a:r>
              <a:rPr lang="en-US" altLang="zh-CN" sz="4500" b="1" dirty="0" smtClean="0">
                <a:latin typeface="黑体" panose="02010609060101010101" charset="-122"/>
                <a:ea typeface="黑体" panose="02010609060101010101" charset="-122"/>
              </a:rPr>
              <a:t> </a:t>
            </a:r>
            <a:r>
              <a:rPr lang="zh-CN" altLang="zh-CN" sz="4500" b="1" dirty="0" smtClean="0">
                <a:latin typeface="黑体" panose="02010609060101010101" charset="-122"/>
                <a:ea typeface="黑体" panose="02010609060101010101" charset="-122"/>
              </a:rPr>
              <a:t>xi</a:t>
            </a:r>
            <a:r>
              <a:rPr lang="zh-CN" altLang="zh-CN" sz="4500" b="1" dirty="0">
                <a:latin typeface="黑体" panose="02010609060101010101" charset="-122"/>
                <a:ea typeface="黑体" panose="02010609060101010101" charset="-122"/>
              </a:rPr>
              <a:t>àng</a:t>
            </a:r>
            <a:r>
              <a:rPr lang="en-US" altLang="zh-CN" sz="4500" b="1" dirty="0">
                <a:latin typeface="黑体" panose="02010609060101010101" charset="-122"/>
                <a:ea typeface="黑体" panose="02010609060101010101" charset="-122"/>
              </a:rPr>
              <a:t> </a:t>
            </a:r>
            <a:r>
              <a:rPr lang="zh-CN" altLang="zh-CN" sz="4500" b="1" dirty="0" smtClean="0">
                <a:latin typeface="黑体" panose="02010609060101010101" charset="-122"/>
                <a:ea typeface="黑体" panose="02010609060101010101" charset="-122"/>
              </a:rPr>
              <a:t>y</a:t>
            </a:r>
            <a:r>
              <a:rPr lang="zh-CN" altLang="zh-CN" sz="4500" b="1" dirty="0">
                <a:latin typeface="黑体" panose="02010609060101010101" charset="-122"/>
                <a:ea typeface="黑体" panose="02010609060101010101" charset="-122"/>
              </a:rPr>
              <a:t>ì </a:t>
            </a:r>
            <a:r>
              <a:rPr lang="zh-CN" altLang="zh-CN" sz="4500" b="1" dirty="0" smtClean="0">
                <a:latin typeface="黑体" panose="02010609060101010101" charset="-122"/>
                <a:ea typeface="黑体" panose="02010609060101010101" charset="-122"/>
              </a:rPr>
              <a:t>b</a:t>
            </a:r>
            <a:r>
              <a:rPr lang="zh-CN" altLang="zh-CN" sz="4500" b="1" dirty="0">
                <a:latin typeface="黑体" panose="02010609060101010101" charset="-122"/>
                <a:ea typeface="黑体" panose="02010609060101010101" charset="-122"/>
              </a:rPr>
              <a:t>ǎ </a:t>
            </a:r>
            <a:r>
              <a:rPr lang="zh-CN" altLang="zh-CN" sz="4500" b="1" dirty="0" smtClean="0">
                <a:latin typeface="黑体" panose="02010609060101010101" charset="-122"/>
                <a:ea typeface="黑体" panose="02010609060101010101" charset="-122"/>
              </a:rPr>
              <a:t>s</a:t>
            </a:r>
            <a:r>
              <a:rPr lang="zh-CN" altLang="zh-CN" sz="4500" b="1" dirty="0">
                <a:latin typeface="黑体" panose="02010609060101010101" charset="-122"/>
                <a:ea typeface="黑体" panose="02010609060101010101" charset="-122"/>
              </a:rPr>
              <a:t>ǎn</a:t>
            </a:r>
          </a:p>
          <a:p>
            <a:pPr eaLnBrk="0" hangingPunct="0">
              <a:lnSpc>
                <a:spcPts val="4000"/>
              </a:lnSpc>
              <a:spcBef>
                <a:spcPct val="50000"/>
              </a:spcBef>
            </a:pPr>
            <a:r>
              <a:rPr lang="zh-CN" altLang="en-US" sz="48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谁 的 尾 </a:t>
            </a:r>
            <a:r>
              <a:rPr lang="zh-CN" altLang="en-US" sz="4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巴</a:t>
            </a:r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∕</a:t>
            </a:r>
            <a:r>
              <a:rPr lang="zh-CN" altLang="en-US" sz="4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好 像</a:t>
            </a:r>
            <a:r>
              <a:rPr lang="zh-CN" altLang="en-US" sz="4800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∕ </a:t>
            </a:r>
            <a:r>
              <a:rPr lang="zh-CN" altLang="en-US" sz="48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一 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把 伞</a:t>
            </a:r>
            <a:r>
              <a:rPr lang="zh-CN" altLang="en-US" sz="4800" b="1" dirty="0">
                <a:latin typeface="楷体" panose="02010609060101010101" pitchFamily="49" charset="-122"/>
                <a:ea typeface="楷体" panose="02010609060101010101" pitchFamily="49" charset="-122"/>
              </a:rPr>
              <a:t>？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↗</a:t>
            </a:r>
          </a:p>
          <a:p>
            <a:pPr eaLnBrk="0" hangingPunct="0">
              <a:lnSpc>
                <a:spcPts val="4000"/>
              </a:lnSpc>
              <a:spcBef>
                <a:spcPct val="50000"/>
              </a:spcBef>
            </a:pPr>
            <a:r>
              <a:rPr lang="en-US" altLang="zh-CN" sz="4400" b="1" dirty="0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endParaRPr lang="zh-CN" altLang="zh-CN" sz="4400" b="1" dirty="0">
              <a:solidFill>
                <a:srgbClr val="0000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803016" y="3716338"/>
            <a:ext cx="2350770" cy="270700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7000" b="1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伞</a:t>
            </a:r>
          </a:p>
        </p:txBody>
      </p:sp>
      <p:pic>
        <p:nvPicPr>
          <p:cNvPr id="3" name="图片 2" descr="QQ图片2017111421082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991169" y="3204982"/>
            <a:ext cx="3097213" cy="32591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矩形 4"/>
          <p:cNvSpPr/>
          <p:nvPr/>
        </p:nvSpPr>
        <p:spPr>
          <a:xfrm>
            <a:off x="4172038" y="2800198"/>
            <a:ext cx="1435008" cy="10926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6500" dirty="0" smtClean="0">
                <a:latin typeface="黑体" panose="02010609060101010101" charset="-122"/>
                <a:ea typeface="黑体" panose="02010609060101010101" charset="-122"/>
              </a:rPr>
              <a:t>sǎn</a:t>
            </a:r>
            <a:endParaRPr lang="zh-CN" altLang="en-US" sz="6500" dirty="0" smtClean="0"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28673" name="Picture 1" descr="C:\Users\macbook\AppData\Roaming\Tencent\Users\382000312\QQ\WinTemp\RichOle\94CG_8)B6{N9FJ}@N}48P1Z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9634" y="809896"/>
            <a:ext cx="11502780" cy="1750423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9666514" y="3017519"/>
            <a:ext cx="14499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伞面</a:t>
            </a:r>
            <a:endParaRPr lang="zh-CN" altLang="en-US" sz="40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0164705" y="4668185"/>
            <a:ext cx="2027295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40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伞骨</a:t>
            </a:r>
          </a:p>
          <a:p>
            <a:pPr lvl="0"/>
            <a:endParaRPr lang="zh-CN" altLang="en-US" sz="35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8880190" y="5530331"/>
            <a:ext cx="121379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CN" altLang="en-US" sz="40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伞柄</a:t>
            </a:r>
            <a:endParaRPr lang="zh-CN" altLang="en-US" sz="40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cxnSp>
        <p:nvCxnSpPr>
          <p:cNvPr id="12" name="直接箭头连接符 11"/>
          <p:cNvCxnSpPr/>
          <p:nvPr/>
        </p:nvCxnSpPr>
        <p:spPr>
          <a:xfrm flipV="1">
            <a:off x="8921931" y="3500846"/>
            <a:ext cx="979715" cy="744585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箭头连接符 13"/>
          <p:cNvCxnSpPr/>
          <p:nvPr/>
        </p:nvCxnSpPr>
        <p:spPr>
          <a:xfrm>
            <a:off x="8734697" y="4868093"/>
            <a:ext cx="1454332" cy="161107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箭头连接符 16"/>
          <p:cNvCxnSpPr/>
          <p:nvPr/>
        </p:nvCxnSpPr>
        <p:spPr>
          <a:xfrm>
            <a:off x="8447314" y="5821681"/>
            <a:ext cx="566057" cy="56605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45635" y="1737995"/>
            <a:ext cx="504825" cy="7143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784340" y="1738630"/>
            <a:ext cx="504825" cy="7143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" grpId="0"/>
      <p:bldP spid="7" grpId="0"/>
      <p:bldP spid="8" grpId="0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框 22"/>
          <p:cNvSpPr txBox="1"/>
          <p:nvPr/>
        </p:nvSpPr>
        <p:spPr>
          <a:xfrm>
            <a:off x="6438524" y="156754"/>
            <a:ext cx="14489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altLang="zh-CN" sz="8000" dirty="0" err="1" smtClean="0">
                <a:latin typeface="黑体" panose="02010609060101010101" charset="-122"/>
                <a:ea typeface="黑体" panose="02010609060101010101" charset="-122"/>
              </a:rPr>
              <a:t>bǎ</a:t>
            </a:r>
            <a:endParaRPr lang="zh-CN" altLang="en-US" sz="8000" dirty="0"/>
          </a:p>
        </p:txBody>
      </p:sp>
      <p:cxnSp>
        <p:nvCxnSpPr>
          <p:cNvPr id="17" name="直接箭头连接符 16"/>
          <p:cNvCxnSpPr/>
          <p:nvPr/>
        </p:nvCxnSpPr>
        <p:spPr>
          <a:xfrm>
            <a:off x="2967323" y="3830185"/>
            <a:ext cx="2077720" cy="1016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7" name="文本框 2"/>
          <p:cNvSpPr txBox="1"/>
          <p:nvPr/>
        </p:nvSpPr>
        <p:spPr>
          <a:xfrm>
            <a:off x="3096009" y="1201077"/>
            <a:ext cx="1569720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000" dirty="0">
                <a:latin typeface="楷体" panose="02010609060101010101" pitchFamily="49" charset="-122"/>
                <a:ea typeface="楷体" panose="02010609060101010101" pitchFamily="49" charset="-122"/>
              </a:rPr>
              <a:t>扌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1139483" y="4127598"/>
            <a:ext cx="10058400" cy="206210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endParaRPr lang="en-US" altLang="zh-CN" dirty="0" smtClean="0"/>
          </a:p>
          <a:p>
            <a:r>
              <a:rPr lang="en-US" altLang="zh-CN" sz="4000" dirty="0" smtClean="0">
                <a:latin typeface="黑体" panose="02010609060101010101" charset="-122"/>
                <a:ea typeface="黑体" panose="02010609060101010101" charset="-122"/>
              </a:rPr>
              <a:t> </a:t>
            </a:r>
            <a:r>
              <a:rPr lang="en-US" altLang="zh-CN" sz="4400" b="1" dirty="0" err="1" smtClean="0">
                <a:latin typeface="黑体" panose="02010609060101010101" charset="-122"/>
                <a:ea typeface="黑体" panose="02010609060101010101" charset="-122"/>
              </a:rPr>
              <a:t>dǎ</a:t>
            </a:r>
            <a:r>
              <a:rPr lang="en-US" altLang="zh-CN" sz="4400" b="1" dirty="0" smtClean="0">
                <a:latin typeface="黑体" panose="02010609060101010101" charset="-122"/>
                <a:ea typeface="黑体" panose="02010609060101010101" charset="-122"/>
              </a:rPr>
              <a:t>  </a:t>
            </a:r>
            <a:r>
              <a:rPr lang="en-US" altLang="zh-CN" sz="4400" b="1" dirty="0" err="1" smtClean="0">
                <a:latin typeface="黑体" panose="02010609060101010101" charset="-122"/>
                <a:ea typeface="黑体" panose="02010609060101010101" charset="-122"/>
              </a:rPr>
              <a:t>tuī</a:t>
            </a:r>
            <a:r>
              <a:rPr lang="en-US" altLang="zh-CN" sz="4400" b="1" dirty="0" smtClean="0">
                <a:latin typeface="黑体" panose="02010609060101010101" charset="-122"/>
                <a:ea typeface="黑体" panose="02010609060101010101" charset="-122"/>
              </a:rPr>
              <a:t>  </a:t>
            </a:r>
            <a:r>
              <a:rPr lang="en-US" altLang="zh-CN" sz="4400" b="1" dirty="0" err="1" smtClean="0">
                <a:latin typeface="黑体" panose="02010609060101010101" charset="-122"/>
                <a:ea typeface="黑体" panose="02010609060101010101" charset="-122"/>
              </a:rPr>
              <a:t>cā</a:t>
            </a:r>
            <a:r>
              <a:rPr lang="en-US" altLang="zh-CN" sz="4400" b="1" dirty="0" smtClean="0">
                <a:latin typeface="黑体" panose="02010609060101010101" charset="-122"/>
                <a:ea typeface="黑体" panose="02010609060101010101" charset="-122"/>
              </a:rPr>
              <a:t>  </a:t>
            </a:r>
            <a:r>
              <a:rPr lang="en-US" altLang="zh-CN" sz="4400" b="1" dirty="0" err="1" smtClean="0">
                <a:latin typeface="黑体" panose="02010609060101010101" charset="-122"/>
                <a:ea typeface="黑体" panose="02010609060101010101" charset="-122"/>
              </a:rPr>
              <a:t>sǎo</a:t>
            </a:r>
            <a:r>
              <a:rPr lang="en-US" altLang="zh-CN" sz="4400" b="1" dirty="0" smtClean="0">
                <a:latin typeface="黑体" panose="02010609060101010101" charset="-122"/>
                <a:ea typeface="黑体" panose="02010609060101010101" charset="-122"/>
              </a:rPr>
              <a:t>  </a:t>
            </a:r>
            <a:r>
              <a:rPr lang="en-US" altLang="zh-CN" sz="4400" b="1" dirty="0" err="1" smtClean="0">
                <a:latin typeface="黑体" panose="02010609060101010101" charset="-122"/>
                <a:ea typeface="黑体" panose="02010609060101010101" charset="-122"/>
              </a:rPr>
              <a:t>jiǎn</a:t>
            </a:r>
            <a:r>
              <a:rPr lang="en-US" altLang="zh-CN" sz="4400" b="1" dirty="0" smtClean="0">
                <a:latin typeface="黑体" panose="02010609060101010101" charset="-122"/>
                <a:ea typeface="黑体" panose="02010609060101010101" charset="-122"/>
              </a:rPr>
              <a:t>  </a:t>
            </a:r>
            <a:r>
              <a:rPr lang="en-US" altLang="zh-CN" sz="4400" b="1" dirty="0" err="1" smtClean="0">
                <a:latin typeface="黑体" panose="02010609060101010101" charset="-122"/>
                <a:ea typeface="黑体" panose="02010609060101010101" charset="-122"/>
              </a:rPr>
              <a:t>zhǐ</a:t>
            </a:r>
            <a:r>
              <a:rPr lang="en-US" altLang="zh-CN" sz="4400" b="1" dirty="0">
                <a:latin typeface="黑体" panose="02010609060101010101" charset="-122"/>
                <a:ea typeface="黑体" panose="02010609060101010101" charset="-122"/>
              </a:rPr>
              <a:t>  </a:t>
            </a:r>
            <a:r>
              <a:rPr lang="en-US" altLang="zh-CN" sz="4400" b="1" dirty="0" err="1" smtClean="0">
                <a:latin typeface="黑体" panose="02010609060101010101" charset="-122"/>
                <a:ea typeface="黑体" panose="02010609060101010101" charset="-122"/>
              </a:rPr>
              <a:t>bào</a:t>
            </a:r>
            <a:endParaRPr lang="en-US" altLang="zh-CN" sz="4400" b="1" dirty="0">
              <a:latin typeface="黑体" panose="02010609060101010101" charset="-122"/>
              <a:ea typeface="黑体" panose="02010609060101010101" charset="-122"/>
            </a:endParaRPr>
          </a:p>
          <a:p>
            <a:r>
              <a:rPr lang="zh-CN" altLang="en-US" sz="66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打 推 擦 扫  捡 </a:t>
            </a:r>
            <a:r>
              <a:rPr lang="zh-CN" altLang="en-US" sz="6600" b="1" dirty="0">
                <a:latin typeface="楷体" panose="02010609060101010101" pitchFamily="49" charset="-122"/>
                <a:ea typeface="楷体" panose="02010609060101010101" pitchFamily="49" charset="-122"/>
              </a:rPr>
              <a:t>指</a:t>
            </a:r>
            <a:r>
              <a:rPr lang="zh-CN" altLang="en-US" sz="66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抱</a:t>
            </a:r>
            <a:endParaRPr lang="zh-CN" altLang="en-US" sz="6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096010" y="845820"/>
            <a:ext cx="2214880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3200" dirty="0">
                <a:latin typeface="Arial" panose="020B0604020202020204" pitchFamily="34" charset="0"/>
                <a:ea typeface="黑体" panose="02010609060101010101" charset="-122"/>
                <a:sym typeface="+mn-ea"/>
              </a:rPr>
              <a:t>（提手旁）</a:t>
            </a:r>
            <a:endParaRPr lang="zh-CN" altLang="en-US" sz="3200"/>
          </a:p>
        </p:txBody>
      </p:sp>
      <p:sp>
        <p:nvSpPr>
          <p:cNvPr id="12" name="矩形 11"/>
          <p:cNvSpPr/>
          <p:nvPr/>
        </p:nvSpPr>
        <p:spPr>
          <a:xfrm>
            <a:off x="2105569" y="174943"/>
            <a:ext cx="1304925" cy="144526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8800" b="1" i="0" u="none" strike="noStrike" kern="1200" cap="none" spc="0" normalizeH="0" baseline="0" noProof="1">
                <a:ln>
                  <a:noFill/>
                </a:ln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手</a:t>
            </a:r>
          </a:p>
        </p:txBody>
      </p:sp>
      <p:pic>
        <p:nvPicPr>
          <p:cNvPr id="2" name="图片 1" descr="81671C0A7836A97393A685336D89889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78423" y="1533888"/>
            <a:ext cx="2444750" cy="25171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10" grpId="0" animBg="1"/>
      <p:bldP spid="11" grpId="0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94" name="Group 8"/>
          <p:cNvGrpSpPr/>
          <p:nvPr/>
        </p:nvGrpSpPr>
        <p:grpSpPr>
          <a:xfrm>
            <a:off x="954851" y="483154"/>
            <a:ext cx="2425700" cy="2787650"/>
            <a:chOff x="0" y="0"/>
            <a:chExt cx="2118" cy="2346"/>
          </a:xfrm>
        </p:grpSpPr>
        <p:pic>
          <p:nvPicPr>
            <p:cNvPr id="33795" name="Picture 6" descr="timg?image&amp;quality=80&amp;size=b9999_10000&amp;sec=1508779875546&amp;di=47683c98f3a5a236c5d03a7be3c57dda&amp;imgtype=0&amp;src=http%3A%2F%2Fpic35"/>
            <p:cNvPicPr>
              <a:picLocks noChangeAspect="1"/>
            </p:cNvPicPr>
            <p:nvPr/>
          </p:nvPicPr>
          <p:blipFill>
            <a:blip r:embed="rId2" cstate="print"/>
            <a:srcRect l="28896" r="38998"/>
            <a:stretch>
              <a:fillRect/>
            </a:stretch>
          </p:blipFill>
          <p:spPr>
            <a:xfrm>
              <a:off x="612" y="0"/>
              <a:ext cx="680" cy="234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3796" name="Picture 7" descr="timg?image&amp;quality=80&amp;size=b9999_10000&amp;sec=1508779875546&amp;di=47683c98f3a5a236c5d03a7be3c57dda&amp;imgtype=0&amp;src=http%3A%2F%2Fpic35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b="13725"/>
            <a:stretch>
              <a:fillRect/>
            </a:stretch>
          </p:blipFill>
          <p:spPr>
            <a:xfrm>
              <a:off x="0" y="0"/>
              <a:ext cx="2118" cy="2024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33797" name="Text Box 9"/>
          <p:cNvSpPr txBox="1"/>
          <p:nvPr/>
        </p:nvSpPr>
        <p:spPr>
          <a:xfrm>
            <a:off x="4007296" y="405820"/>
            <a:ext cx="3527425" cy="119888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7200" dirty="0">
                <a:latin typeface="楷体" panose="02010609060101010101" pitchFamily="49" charset="-122"/>
                <a:ea typeface="楷体" panose="02010609060101010101" pitchFamily="49" charset="-122"/>
                <a:sym typeface="Calibri" panose="020F0502020204030204" charset="0"/>
              </a:rPr>
              <a:t>一</a:t>
            </a:r>
            <a:r>
              <a:rPr lang="zh-CN" altLang="en-US" sz="72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Calibri" panose="020F0502020204030204" charset="0"/>
              </a:rPr>
              <a:t>把</a:t>
            </a:r>
            <a:r>
              <a:rPr lang="zh-CN" altLang="en-US" sz="7200" dirty="0">
                <a:latin typeface="楷体" panose="02010609060101010101" pitchFamily="49" charset="-122"/>
                <a:ea typeface="楷体" panose="02010609060101010101" pitchFamily="49" charset="-122"/>
                <a:sym typeface="Calibri" panose="020F0502020204030204" charset="0"/>
              </a:rPr>
              <a:t>伞</a:t>
            </a:r>
          </a:p>
        </p:txBody>
      </p:sp>
      <p:sp>
        <p:nvSpPr>
          <p:cNvPr id="9" name="Text Box 9"/>
          <p:cNvSpPr txBox="1"/>
          <p:nvPr/>
        </p:nvSpPr>
        <p:spPr>
          <a:xfrm>
            <a:off x="3713291" y="1689019"/>
            <a:ext cx="5190490" cy="119888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72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Calibri" panose="020F0502020204030204" charset="0"/>
              </a:rPr>
              <a:t>一</a:t>
            </a:r>
            <a:r>
              <a:rPr lang="zh-CN" altLang="en-US" sz="72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Calibri" panose="020F0502020204030204" charset="0"/>
              </a:rPr>
              <a:t>把</a:t>
            </a:r>
            <a:r>
              <a:rPr lang="zh-CN" altLang="en-US" sz="72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Calibri" panose="020F0502020204030204" charset="0"/>
              </a:rPr>
              <a:t>（   ）</a:t>
            </a:r>
          </a:p>
        </p:txBody>
      </p:sp>
      <p:pic>
        <p:nvPicPr>
          <p:cNvPr id="4" name="图片 3" descr="u=54293156,4085747942&amp;fm=26&amp;gp=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477430" y="3404936"/>
            <a:ext cx="2771140" cy="2787650"/>
          </a:xfrm>
          <a:prstGeom prst="rect">
            <a:avLst/>
          </a:prstGeom>
        </p:spPr>
      </p:pic>
      <p:pic>
        <p:nvPicPr>
          <p:cNvPr id="5" name="图片 4" descr="2889686_130131197169_2"/>
          <p:cNvPicPr>
            <a:picLocks noChangeAspect="1"/>
          </p:cNvPicPr>
          <p:nvPr/>
        </p:nvPicPr>
        <p:blipFill>
          <a:blip r:embed="rId4" cstate="print"/>
          <a:srcRect t="1685" r="15114"/>
          <a:stretch>
            <a:fillRect/>
          </a:stretch>
        </p:blipFill>
        <p:spPr>
          <a:xfrm>
            <a:off x="1356768" y="3287973"/>
            <a:ext cx="3486785" cy="2693670"/>
          </a:xfrm>
          <a:prstGeom prst="ellipse">
            <a:avLst/>
          </a:prstGeom>
        </p:spPr>
      </p:pic>
      <p:pic>
        <p:nvPicPr>
          <p:cNvPr id="6" name="图片 5" descr="t014c9c2eaf7f993b7e"/>
          <p:cNvPicPr>
            <a:picLocks noChangeAspect="1"/>
          </p:cNvPicPr>
          <p:nvPr/>
        </p:nvPicPr>
        <p:blipFill>
          <a:blip r:embed="rId5" cstate="print"/>
          <a:srcRect l="10475" t="8653" r="17079" b="11653"/>
          <a:stretch>
            <a:fillRect/>
          </a:stretch>
        </p:blipFill>
        <p:spPr>
          <a:xfrm>
            <a:off x="5209910" y="3471374"/>
            <a:ext cx="2302510" cy="26384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3" name="Picture 1" descr="C:\Users\macbook\AppData\Roaming\Tencent\Users\382000312\QQ\WinTemp\RichOle\{MVI9({_G$$WPRFF3JDJG]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00995" y="760168"/>
            <a:ext cx="6933071" cy="1489146"/>
          </a:xfrm>
          <a:prstGeom prst="rect">
            <a:avLst/>
          </a:prstGeom>
          <a:noFill/>
        </p:spPr>
      </p:pic>
      <p:pic>
        <p:nvPicPr>
          <p:cNvPr id="84995" name="Picture 3" descr="C:\Users\macbook\AppData\Roaming\Tencent\Users\382000312\QQ\WinTemp\RichOle\7Y(_A13ND0LNBME_%CDC6N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1049" y="2600675"/>
            <a:ext cx="6146042" cy="1349937"/>
          </a:xfrm>
          <a:prstGeom prst="rect">
            <a:avLst/>
          </a:prstGeom>
          <a:noFill/>
        </p:spPr>
      </p:pic>
      <p:pic>
        <p:nvPicPr>
          <p:cNvPr id="4" name="Picture 1" descr="C:\Users\macbook\AppData\Roaming\Tencent\Users\382000312\QQ\WinTemp\RichOle\94CG_8)B6{N9FJ}@N}48P1Z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35857" y="4332940"/>
            <a:ext cx="9170384" cy="1344530"/>
          </a:xfrm>
          <a:prstGeom prst="rect">
            <a:avLst/>
          </a:prstGeom>
          <a:noFill/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16763" y="1430646"/>
            <a:ext cx="487436" cy="689768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99062" y="3148368"/>
            <a:ext cx="504825" cy="7143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67047" y="4916000"/>
            <a:ext cx="504825" cy="7143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14754" y="4943295"/>
            <a:ext cx="504825" cy="7143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5" name="Picture 1" descr="C:\Users\macbook\AppData\Roaming\Tencent\Users\382000312\QQ\WinTemp\RichOle\7@GDK5HK7TGV%$]]Q%ZXDOL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355" y="698806"/>
            <a:ext cx="5335361" cy="1103868"/>
          </a:xfrm>
          <a:prstGeom prst="rect">
            <a:avLst/>
          </a:prstGeom>
          <a:noFill/>
        </p:spPr>
      </p:pic>
      <p:pic>
        <p:nvPicPr>
          <p:cNvPr id="93186" name="Picture 2" descr="C:\Users\macbook\AppData\Roaming\Tencent\Users\382000312\QQ\WinTemp\RichOle\HB${7}1Q_K{07NC_IZH0(PQ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02392" y="2670379"/>
            <a:ext cx="5488617" cy="1170101"/>
          </a:xfrm>
          <a:prstGeom prst="rect">
            <a:avLst/>
          </a:prstGeom>
          <a:noFill/>
        </p:spPr>
      </p:pic>
      <p:pic>
        <p:nvPicPr>
          <p:cNvPr id="93187" name="Picture 3" descr="C:\Users\macbook\AppData\Roaming\Tencent\Users\382000312\QQ\WinTemp\RichOle\@4TD}`[3OUZ5793H7COU24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83382" y="4579578"/>
            <a:ext cx="9131116" cy="1181140"/>
          </a:xfrm>
          <a:prstGeom prst="rect">
            <a:avLst/>
          </a:prstGeom>
          <a:noFill/>
        </p:spPr>
      </p:pic>
      <p:pic>
        <p:nvPicPr>
          <p:cNvPr id="5" name="Picture 7" descr="猴子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4837" y="435299"/>
            <a:ext cx="1423070" cy="1455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兔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824" t="2620" r="5882" b="16229"/>
          <a:stretch>
            <a:fillRect/>
          </a:stretch>
        </p:blipFill>
        <p:spPr bwMode="auto">
          <a:xfrm>
            <a:off x="6433778" y="2511332"/>
            <a:ext cx="1577612" cy="1377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 descr="兔子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06518" y="2899427"/>
            <a:ext cx="1616742" cy="172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886383" y="1199088"/>
            <a:ext cx="426599" cy="603677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757478" y="3182193"/>
            <a:ext cx="426599" cy="60367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161972" y="5071318"/>
            <a:ext cx="426599" cy="6036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958351" y="5071318"/>
            <a:ext cx="426599" cy="603677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7104639" y="538032"/>
            <a:ext cx="4651375" cy="119888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获奖名单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图片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7620" y="-4445"/>
            <a:ext cx="12221210" cy="6867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 descr="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43215" y="0"/>
            <a:ext cx="4270375" cy="3273425"/>
          </a:xfrm>
          <a:prstGeom prst="rect">
            <a:avLst/>
          </a:prstGeom>
        </p:spPr>
      </p:pic>
      <p:pic>
        <p:nvPicPr>
          <p:cNvPr id="3" name="图片 2" descr="southeast"/>
          <p:cNvPicPr>
            <a:picLocks noChangeAspect="1"/>
          </p:cNvPicPr>
          <p:nvPr/>
        </p:nvPicPr>
        <p:blipFill>
          <a:blip r:embed="rId4" cstate="print"/>
          <a:srcRect l="42236" r="18057" b="13919"/>
          <a:stretch>
            <a:fillRect/>
          </a:stretch>
        </p:blipFill>
        <p:spPr>
          <a:xfrm>
            <a:off x="0" y="1635760"/>
            <a:ext cx="3610610" cy="5222240"/>
          </a:xfrm>
          <a:prstGeom prst="rect">
            <a:avLst/>
          </a:prstGeom>
        </p:spPr>
      </p:pic>
      <p:pic>
        <p:nvPicPr>
          <p:cNvPr id="5" name="图片 4" descr="fe028ee67a2bda512aa41d6a8c3708e2"/>
          <p:cNvPicPr>
            <a:picLocks noChangeAspect="1"/>
          </p:cNvPicPr>
          <p:nvPr/>
        </p:nvPicPr>
        <p:blipFill>
          <a:blip r:embed="rId5" cstate="print"/>
          <a:srcRect r="41530" b="38660"/>
          <a:stretch>
            <a:fillRect/>
          </a:stretch>
        </p:blipFill>
        <p:spPr>
          <a:xfrm>
            <a:off x="3610610" y="32385"/>
            <a:ext cx="4333240" cy="545719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03318" y="2552132"/>
            <a:ext cx="2360633" cy="2355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6498" y="853715"/>
            <a:ext cx="6889750" cy="4754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组合 2"/>
          <p:cNvGrpSpPr/>
          <p:nvPr/>
        </p:nvGrpSpPr>
        <p:grpSpPr>
          <a:xfrm>
            <a:off x="8936224" y="1292728"/>
            <a:ext cx="2372765" cy="3615279"/>
            <a:chOff x="8665234" y="1174331"/>
            <a:chExt cx="2372765" cy="3615279"/>
          </a:xfrm>
        </p:grpSpPr>
        <p:sp>
          <p:nvSpPr>
            <p:cNvPr id="12" name="矩形 11"/>
            <p:cNvSpPr/>
            <p:nvPr/>
          </p:nvSpPr>
          <p:spPr>
            <a:xfrm>
              <a:off x="8665234" y="2081176"/>
              <a:ext cx="2372765" cy="2708434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lang="zh-CN" altLang="en-US" sz="17000" b="1" noProof="1"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兔</a:t>
              </a:r>
              <a:endParaRPr kumimoji="0" lang="zh-CN" altLang="en-US" sz="17000" b="1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9249648" y="1174331"/>
              <a:ext cx="1018227" cy="10926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6500" dirty="0" err="1" smtClean="0">
                  <a:latin typeface="黑体" panose="02010609060101010101" charset="-122"/>
                  <a:ea typeface="黑体" panose="02010609060101010101" charset="-122"/>
                </a:rPr>
                <a:t>tù</a:t>
              </a:r>
              <a:endParaRPr lang="zh-CN" altLang="en-US" sz="6500" dirty="0" smtClean="0"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42093480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1"/>
          <p:cNvSpPr txBox="1"/>
          <p:nvPr/>
        </p:nvSpPr>
        <p:spPr>
          <a:xfrm>
            <a:off x="8461637" y="805216"/>
            <a:ext cx="3120412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500" dirty="0">
                <a:latin typeface="楷体" panose="02010609060101010101" pitchFamily="49" charset="-122"/>
                <a:ea typeface="楷体" panose="02010609060101010101" pitchFamily="49" charset="-122"/>
              </a:rPr>
              <a:t>尾</a:t>
            </a:r>
          </a:p>
        </p:txBody>
      </p:sp>
      <p:sp>
        <p:nvSpPr>
          <p:cNvPr id="5" name="右箭头 4"/>
          <p:cNvSpPr/>
          <p:nvPr/>
        </p:nvSpPr>
        <p:spPr>
          <a:xfrm>
            <a:off x="6207102" y="2022994"/>
            <a:ext cx="1727200" cy="22923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Picture 1" descr="C:\Users\macbook\AppData\Roaming\Tencent\Users\382000312\QQ\WinTemp\RichOle\MBCTOCG73T8WTPRM$JD9VE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71775" y="706238"/>
            <a:ext cx="2380264" cy="2388472"/>
          </a:xfrm>
          <a:prstGeom prst="rect">
            <a:avLst/>
          </a:prstGeom>
          <a:noFill/>
        </p:spPr>
      </p:pic>
      <p:sp>
        <p:nvSpPr>
          <p:cNvPr id="10" name="文本框 1"/>
          <p:cNvSpPr txBox="1"/>
          <p:nvPr/>
        </p:nvSpPr>
        <p:spPr>
          <a:xfrm>
            <a:off x="6689704" y="752899"/>
            <a:ext cx="12806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尸</a:t>
            </a:r>
            <a:endParaRPr lang="zh-CN" altLang="en-US" sz="8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1" name="图片 10" descr="360截图20171127100449155"/>
          <p:cNvPicPr>
            <a:picLocks noChangeAspect="1"/>
          </p:cNvPicPr>
          <p:nvPr/>
        </p:nvPicPr>
        <p:blipFill>
          <a:blip r:embed="rId3" cstate="print"/>
          <a:srcRect r="41074"/>
          <a:stretch>
            <a:fillRect/>
          </a:stretch>
        </p:blipFill>
        <p:spPr>
          <a:xfrm>
            <a:off x="3684921" y="3209607"/>
            <a:ext cx="2669612" cy="1559809"/>
          </a:xfrm>
          <a:prstGeom prst="rect">
            <a:avLst/>
          </a:prstGeom>
        </p:spPr>
      </p:pic>
      <p:pic>
        <p:nvPicPr>
          <p:cNvPr id="13" name="图片 12" descr="B3163348DCD67843A71E8EC7AC182DFE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651810" y="3221270"/>
            <a:ext cx="1605785" cy="1587108"/>
          </a:xfrm>
          <a:prstGeom prst="rect">
            <a:avLst/>
          </a:prstGeom>
        </p:spPr>
      </p:pic>
      <p:sp>
        <p:nvSpPr>
          <p:cNvPr id="14" name="右箭头 13"/>
          <p:cNvSpPr/>
          <p:nvPr/>
        </p:nvSpPr>
        <p:spPr>
          <a:xfrm>
            <a:off x="6619189" y="3944203"/>
            <a:ext cx="1399273" cy="22098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84057" y="764631"/>
            <a:ext cx="1121813" cy="423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10" grpId="0"/>
      <p:bldP spid="1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11"/>
          <p:cNvSpPr txBox="1"/>
          <p:nvPr/>
        </p:nvSpPr>
        <p:spPr>
          <a:xfrm>
            <a:off x="1596126" y="1175864"/>
            <a:ext cx="2603684" cy="78483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 dirty="0"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r>
              <a:rPr lang="zh-CN" altLang="en-US" sz="4500" b="1" dirty="0">
                <a:latin typeface="楷体" panose="02010609060101010101" pitchFamily="49" charset="-122"/>
                <a:ea typeface="楷体" panose="02010609060101010101" pitchFamily="49" charset="-122"/>
              </a:rPr>
              <a:t>白兔</a:t>
            </a:r>
            <a:endParaRPr lang="zh-CN" altLang="en-US" sz="4500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16" name="Text Box 11"/>
          <p:cNvSpPr txBox="1"/>
          <p:nvPr/>
        </p:nvSpPr>
        <p:spPr>
          <a:xfrm>
            <a:off x="5328474" y="1216807"/>
            <a:ext cx="2603684" cy="78483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 dirty="0">
                <a:latin typeface="Times New Roman" panose="02020603050405020304" pitchFamily="18" charset="0"/>
                <a:ea typeface="宋体" panose="02010600030101010101" pitchFamily="2" charset="-122"/>
              </a:rPr>
              <a:t>  </a:t>
            </a:r>
            <a:r>
              <a:rPr lang="zh-CN" altLang="en-US" sz="4500" b="1" dirty="0">
                <a:latin typeface="楷体" panose="02010609060101010101" pitchFamily="49" charset="-122"/>
                <a:ea typeface="楷体" panose="02010609060101010101" pitchFamily="49" charset="-122"/>
              </a:rPr>
              <a:t>灰兔</a:t>
            </a:r>
            <a:endParaRPr lang="zh-CN" altLang="en-US" sz="4500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17" name="Text Box 11"/>
          <p:cNvSpPr txBox="1"/>
          <p:nvPr/>
        </p:nvSpPr>
        <p:spPr>
          <a:xfrm>
            <a:off x="8850255" y="1189512"/>
            <a:ext cx="2603684" cy="78483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 dirty="0">
                <a:latin typeface="Times New Roman" panose="02020603050405020304" pitchFamily="18" charset="0"/>
                <a:ea typeface="宋体" panose="02010600030101010101" pitchFamily="2" charset="-122"/>
              </a:rPr>
              <a:t>  </a:t>
            </a:r>
            <a:r>
              <a:rPr lang="zh-CN" altLang="en-US" sz="45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黑兔</a:t>
            </a:r>
            <a:endParaRPr lang="zh-CN" altLang="en-US" sz="4500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pic>
        <p:nvPicPr>
          <p:cNvPr id="9" name="图片 8" descr="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1833" y="1977491"/>
            <a:ext cx="3817461" cy="292624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10726" y="2086673"/>
            <a:ext cx="3580536" cy="274463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06771" y="2026316"/>
            <a:ext cx="3469998" cy="265990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8427222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5" name="Picture 1" descr="C:\Users\macbook\AppData\Roaming\Tencent\Users\382000312\QQ\WinTemp\RichOle\7@GDK5HK7TGV%$]]Q%ZXDOL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355" y="698806"/>
            <a:ext cx="5335361" cy="1103868"/>
          </a:xfrm>
          <a:prstGeom prst="rect">
            <a:avLst/>
          </a:prstGeom>
          <a:noFill/>
        </p:spPr>
      </p:pic>
      <p:pic>
        <p:nvPicPr>
          <p:cNvPr id="93186" name="Picture 2" descr="C:\Users\macbook\AppData\Roaming\Tencent\Users\382000312\QQ\WinTemp\RichOle\HB${7}1Q_K{07NC_IZH0(PQ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02392" y="2670379"/>
            <a:ext cx="5488617" cy="1170101"/>
          </a:xfrm>
          <a:prstGeom prst="rect">
            <a:avLst/>
          </a:prstGeom>
          <a:noFill/>
        </p:spPr>
      </p:pic>
      <p:pic>
        <p:nvPicPr>
          <p:cNvPr id="93187" name="Picture 3" descr="C:\Users\macbook\AppData\Roaming\Tencent\Users\382000312\QQ\WinTemp\RichOle\@4TD}`[3OUZ5793H7COU24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83382" y="4579578"/>
            <a:ext cx="9131116" cy="1181140"/>
          </a:xfrm>
          <a:prstGeom prst="rect">
            <a:avLst/>
          </a:prstGeom>
          <a:noFill/>
        </p:spPr>
      </p:pic>
      <p:pic>
        <p:nvPicPr>
          <p:cNvPr id="5" name="Picture 7" descr="猴子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4837" y="435299"/>
            <a:ext cx="1423070" cy="1455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兔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824" t="2620" r="5882" b="16229"/>
          <a:stretch>
            <a:fillRect/>
          </a:stretch>
        </p:blipFill>
        <p:spPr bwMode="auto">
          <a:xfrm>
            <a:off x="6433778" y="2511332"/>
            <a:ext cx="1577612" cy="1377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 descr="兔子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06518" y="2899427"/>
            <a:ext cx="1616742" cy="172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886383" y="1199088"/>
            <a:ext cx="426599" cy="603677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757478" y="3182193"/>
            <a:ext cx="426599" cy="60367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161972" y="5071318"/>
            <a:ext cx="426599" cy="6036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958351" y="5071318"/>
            <a:ext cx="426599" cy="603677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7104639" y="538032"/>
            <a:ext cx="4651375" cy="119888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获奖名单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953" name="Group 9"/>
          <p:cNvGrpSpPr/>
          <p:nvPr/>
        </p:nvGrpSpPr>
        <p:grpSpPr>
          <a:xfrm>
            <a:off x="-163773" y="2325417"/>
            <a:ext cx="2819400" cy="3238500"/>
            <a:chOff x="3984" y="0"/>
            <a:chExt cx="1776" cy="1666"/>
          </a:xfrm>
        </p:grpSpPr>
        <p:pic>
          <p:nvPicPr>
            <p:cNvPr id="23561" name="Picture 10" descr="Images3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84" y="0"/>
              <a:ext cx="1776" cy="1488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3562" name="Text Box 11"/>
            <p:cNvSpPr txBox="1"/>
            <p:nvPr/>
          </p:nvSpPr>
          <p:spPr>
            <a:xfrm>
              <a:off x="4080" y="1392"/>
              <a:ext cx="1354" cy="274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pPr>
                <a:lnSpc>
                  <a:spcPct val="60000"/>
                </a:lnSpc>
                <a:spcBef>
                  <a:spcPct val="50000"/>
                </a:spcBef>
              </a:pPr>
              <a:endParaRPr lang="zh-CN" altLang="en-US" sz="4800" b="1" dirty="0">
                <a:solidFill>
                  <a:srgbClr val="FF3399"/>
                </a:solidFill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82950" name="Group 6"/>
          <p:cNvGrpSpPr/>
          <p:nvPr/>
        </p:nvGrpSpPr>
        <p:grpSpPr>
          <a:xfrm>
            <a:off x="8426355" y="3146847"/>
            <a:ext cx="3124200" cy="2895600"/>
            <a:chOff x="576" y="0"/>
            <a:chExt cx="3574" cy="4320"/>
          </a:xfrm>
        </p:grpSpPr>
        <p:pic>
          <p:nvPicPr>
            <p:cNvPr id="23558" name="Picture 7" descr="Images2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16" y="0"/>
              <a:ext cx="3334" cy="4320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3559" name="Text Box 8"/>
            <p:cNvSpPr txBox="1"/>
            <p:nvPr/>
          </p:nvSpPr>
          <p:spPr>
            <a:xfrm>
              <a:off x="576" y="192"/>
              <a:ext cx="2065" cy="739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pPr>
                <a:lnSpc>
                  <a:spcPct val="55000"/>
                </a:lnSpc>
                <a:spcBef>
                  <a:spcPct val="50000"/>
                </a:spcBef>
              </a:pPr>
              <a:endParaRPr lang="zh-CN" altLang="en-US" sz="4800" b="1" dirty="0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82947" name="Group 3"/>
          <p:cNvGrpSpPr/>
          <p:nvPr/>
        </p:nvGrpSpPr>
        <p:grpSpPr>
          <a:xfrm>
            <a:off x="8382000" y="391209"/>
            <a:ext cx="3810000" cy="2900363"/>
            <a:chOff x="-96" y="0"/>
            <a:chExt cx="2400" cy="1827"/>
          </a:xfrm>
        </p:grpSpPr>
        <p:pic>
          <p:nvPicPr>
            <p:cNvPr id="23555" name="Picture 4" descr="Images1"/>
            <p:cNvPicPr>
              <a:picLocks noChangeAspect="1"/>
            </p:cNvPicPr>
            <p:nvPr/>
          </p:nvPicPr>
          <p:blipFill>
            <a:blip r:embed="rId4" cstate="print"/>
            <a:srcRect l="4445" t="4649" r="4445" b="2373"/>
            <a:stretch>
              <a:fillRect/>
            </a:stretch>
          </p:blipFill>
          <p:spPr>
            <a:xfrm>
              <a:off x="-96" y="0"/>
              <a:ext cx="1872" cy="1827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3556" name="Text Box 5"/>
            <p:cNvSpPr txBox="1"/>
            <p:nvPr/>
          </p:nvSpPr>
          <p:spPr>
            <a:xfrm>
              <a:off x="864" y="1344"/>
              <a:ext cx="1440" cy="335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pPr>
                <a:lnSpc>
                  <a:spcPct val="60000"/>
                </a:lnSpc>
                <a:spcBef>
                  <a:spcPct val="50000"/>
                </a:spcBef>
              </a:pPr>
              <a:endParaRPr lang="zh-CN" altLang="en-US" sz="4800" b="1" dirty="0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</p:grp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884680" y="294005"/>
            <a:ext cx="8300720" cy="9201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defRPr>
            </a:lvl9pPr>
          </a:lstStyle>
          <a:p>
            <a:pPr algn="l"/>
            <a:r>
              <a:rPr kumimoji="0" lang="en-US" altLang="zh-CN" sz="2800" dirty="0" err="1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shuí</a:t>
            </a:r>
            <a:r>
              <a:rPr kumimoji="0" lang="en-US" altLang="zh-CN" sz="2800" dirty="0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 de </a:t>
            </a:r>
            <a:r>
              <a:rPr kumimoji="0" lang="en-US" altLang="zh-CN" sz="2800" dirty="0" err="1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wěi</a:t>
            </a:r>
            <a:r>
              <a:rPr kumimoji="0" lang="en-US" altLang="zh-CN" sz="2800" dirty="0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 </a:t>
            </a:r>
            <a:r>
              <a:rPr kumimoji="0" lang="en-US" altLang="zh-CN" sz="2800" dirty="0" err="1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bɑ</a:t>
            </a:r>
            <a:r>
              <a:rPr kumimoji="0" lang="en-US" altLang="zh-CN" sz="2800" dirty="0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 </a:t>
            </a:r>
            <a:r>
              <a:rPr kumimoji="0" lang="en-US" altLang="zh-CN" sz="2800" dirty="0" err="1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chánɡ</a:t>
            </a:r>
            <a:endParaRPr kumimoji="0" lang="en-US" altLang="zh-CN" sz="2800" dirty="0" smtClean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algn="l"/>
            <a:r>
              <a:rPr kumimoji="0" lang="zh-CN" altLang="en-US" sz="2800" dirty="0" smtClean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r>
              <a:rPr kumimoji="0"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谁  的 尾  巴 </a:t>
            </a:r>
            <a:r>
              <a:rPr kumimoji="0" lang="zh-CN" altLang="en-US" sz="2800" b="1" dirty="0" smtClean="0">
                <a:latin typeface="微软雅黑" panose="020B0503020204020204" charset="-122"/>
                <a:ea typeface="微软雅黑" panose="020B0503020204020204" charset="-122"/>
              </a:rPr>
              <a:t>∕</a:t>
            </a:r>
            <a:r>
              <a:rPr kumimoji="0"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长 </a:t>
            </a:r>
            <a:r>
              <a:rPr kumimoji="0" lang="zh-CN" altLang="en-US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？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800" dirty="0" err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shuí</a:t>
            </a:r>
            <a:r>
              <a:rPr lang="en-US" altLang="zh-CN" sz="2800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 </a:t>
            </a:r>
            <a:r>
              <a:rPr lang="en-US" altLang="zh-CN" sz="2800" dirty="0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de </a:t>
            </a:r>
            <a:r>
              <a:rPr lang="en-US" altLang="zh-CN" sz="2800" dirty="0" err="1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wěi</a:t>
            </a:r>
            <a:r>
              <a:rPr lang="en-US" altLang="zh-CN" sz="2800" dirty="0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bɑ</a:t>
            </a:r>
            <a:r>
              <a:rPr lang="en-US" altLang="zh-CN" sz="2800" dirty="0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 </a:t>
            </a:r>
            <a:r>
              <a:rPr lang="en-US" altLang="zh-CN" dirty="0" err="1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duǎn</a:t>
            </a:r>
            <a:endParaRPr lang="en-US" altLang="zh-CN" dirty="0" smtClean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  <a:p>
            <a:r>
              <a:rPr kumimoji="0" lang="zh-CN" altLang="en-US" sz="2800" dirty="0" smtClean="0">
                <a:solidFill>
                  <a:srgbClr val="002060"/>
                </a:solidFill>
                <a:sym typeface="+mn-ea"/>
              </a:rPr>
              <a:t> </a:t>
            </a:r>
            <a:r>
              <a:rPr kumimoji="0" lang="zh-CN" altLang="en-US" sz="28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谁   </a:t>
            </a:r>
            <a:r>
              <a:rPr kumimoji="0" lang="zh-CN" altLang="en-US" sz="2800" dirty="0" smtClean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的 </a:t>
            </a:r>
            <a:r>
              <a:rPr kumimoji="0" lang="zh-CN" altLang="en-US" sz="28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尾  巴 </a:t>
            </a:r>
            <a:r>
              <a:rPr kumimoji="0" lang="zh-CN" altLang="en-US" sz="28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∕</a:t>
            </a:r>
            <a:r>
              <a:rPr kumimoji="0" lang="zh-CN" altLang="en-US" sz="2800" dirty="0" smtClean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短 </a:t>
            </a:r>
            <a:r>
              <a:rPr kumimoji="0" lang="zh-CN" altLang="en-US" sz="28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？</a:t>
            </a:r>
          </a:p>
          <a:p>
            <a:pPr algn="l"/>
            <a:r>
              <a:rPr lang="en-US" altLang="zh-CN" sz="2800" dirty="0" err="1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shuí</a:t>
            </a:r>
            <a:r>
              <a:rPr lang="en-US" altLang="zh-CN" sz="2800" dirty="0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 de </a:t>
            </a:r>
            <a:r>
              <a:rPr lang="en-US" altLang="zh-CN" sz="2800" dirty="0" err="1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wěi</a:t>
            </a:r>
            <a:r>
              <a:rPr lang="en-US" altLang="zh-CN" sz="2800" dirty="0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bɑ</a:t>
            </a:r>
            <a:r>
              <a:rPr lang="en-US" altLang="zh-CN" sz="2800" dirty="0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 </a:t>
            </a:r>
            <a:r>
              <a:rPr kumimoji="0" lang="en-US" altLang="zh-CN" sz="2800" dirty="0" err="1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hǎo</a:t>
            </a:r>
            <a:r>
              <a:rPr kumimoji="0" lang="en-US" altLang="zh-CN" sz="2800" dirty="0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 </a:t>
            </a:r>
            <a:r>
              <a:rPr kumimoji="0" lang="en-US" altLang="zh-CN" sz="2800" dirty="0" err="1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xiànɡ</a:t>
            </a:r>
            <a:r>
              <a:rPr kumimoji="0" lang="en-US" altLang="zh-CN" sz="2800" dirty="0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   </a:t>
            </a:r>
            <a:r>
              <a:rPr kumimoji="0" lang="en-US" altLang="zh-CN" sz="2800" dirty="0" err="1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yì</a:t>
            </a:r>
            <a:r>
              <a:rPr kumimoji="0" lang="en-US" altLang="zh-CN" sz="2800" dirty="0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 </a:t>
            </a:r>
            <a:r>
              <a:rPr kumimoji="0" lang="en-US" altLang="zh-CN" sz="2800" dirty="0" err="1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bǎ</a:t>
            </a:r>
            <a:r>
              <a:rPr kumimoji="0" lang="en-US" altLang="zh-CN" sz="2800" dirty="0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 </a:t>
            </a:r>
            <a:r>
              <a:rPr kumimoji="0" lang="en-US" altLang="zh-CN" dirty="0" err="1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sǎn</a:t>
            </a:r>
          </a:p>
          <a:p>
            <a:r>
              <a:rPr kumimoji="0" lang="zh-CN" altLang="en-US" sz="2800" dirty="0" smtClean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 </a:t>
            </a:r>
            <a:r>
              <a:rPr kumimoji="0" lang="zh-CN" altLang="en-US" sz="28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谁  </a:t>
            </a:r>
            <a:r>
              <a:rPr kumimoji="0" lang="zh-CN" altLang="en-US" sz="2800" dirty="0" smtClean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的 尾  巴 </a:t>
            </a:r>
            <a:r>
              <a:rPr kumimoji="0" lang="en-US" altLang="zh-CN" sz="2800" dirty="0" smtClean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/</a:t>
            </a:r>
            <a:r>
              <a:rPr kumimoji="0" lang="zh-CN" altLang="en-US" sz="2800" dirty="0" smtClean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好   </a:t>
            </a:r>
            <a:r>
              <a:rPr kumimoji="0" lang="zh-CN" altLang="en-US" sz="28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像 </a:t>
            </a:r>
            <a:r>
              <a:rPr kumimoji="0" lang="zh-CN" altLang="en-US" sz="28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∕</a:t>
            </a:r>
            <a:r>
              <a:rPr kumimoji="0" lang="zh-CN" altLang="en-US" sz="28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一 </a:t>
            </a:r>
            <a:r>
              <a:rPr kumimoji="0" lang="zh-CN" altLang="en-US" sz="2800" dirty="0" smtClean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把 </a:t>
            </a:r>
            <a:r>
              <a:rPr kumimoji="0" lang="zh-CN" altLang="en-US" sz="28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伞 ？</a:t>
            </a:r>
          </a:p>
          <a:p>
            <a:pPr algn="l"/>
            <a:endParaRPr kumimoji="0" lang="zh-CN" altLang="en-US" sz="3600" dirty="0" smtClean="0">
              <a:solidFill>
                <a:srgbClr val="002060"/>
              </a:solidFill>
              <a:latin typeface="华文楷体" panose="02010600040101010101" pitchFamily="2" charset="-122"/>
              <a:ea typeface="华文楷体" panose="02010600040101010101" pitchFamily="2" charset="-122"/>
              <a:sym typeface="+mn-ea"/>
            </a:endParaRPr>
          </a:p>
          <a:p>
            <a:pPr algn="l"/>
            <a:r>
              <a:rPr kumimoji="0" lang="en-US" altLang="zh-CN" sz="2800" dirty="0" err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hóu</a:t>
            </a:r>
            <a:r>
              <a:rPr kumimoji="0" lang="en-US" altLang="zh-CN" sz="2800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 </a:t>
            </a:r>
            <a:r>
              <a:rPr kumimoji="0" lang="en-US" altLang="zh-CN" sz="2800" dirty="0" err="1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zi</a:t>
            </a:r>
            <a:r>
              <a:rPr kumimoji="0" lang="en-US" altLang="zh-CN" sz="2800" dirty="0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 de </a:t>
            </a:r>
            <a:r>
              <a:rPr kumimoji="0" lang="en-US" altLang="zh-CN" sz="2800" dirty="0" err="1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wěi</a:t>
            </a:r>
            <a:r>
              <a:rPr kumimoji="0" lang="en-US" altLang="zh-CN" sz="2800" dirty="0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 </a:t>
            </a:r>
            <a:r>
              <a:rPr kumimoji="0" lang="en-US" altLang="zh-CN" sz="2800" dirty="0" err="1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bɑ</a:t>
            </a:r>
            <a:r>
              <a:rPr kumimoji="0" lang="en-US" altLang="zh-CN" sz="2800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   </a:t>
            </a:r>
            <a:r>
              <a:rPr kumimoji="0" lang="en-US" altLang="zh-CN" sz="2800" dirty="0" err="1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chánɡ</a:t>
            </a:r>
            <a:endParaRPr kumimoji="0" lang="en-US" altLang="zh-CN" sz="2800" dirty="0" smtClean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  <a:p>
            <a:r>
              <a:rPr kumimoji="0" lang="zh-CN" altLang="en-US" sz="28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猴  子 的 </a:t>
            </a:r>
            <a:r>
              <a:rPr kumimoji="0" lang="zh-CN" altLang="en-US" sz="2800" dirty="0" smtClean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尾  </a:t>
            </a:r>
            <a:r>
              <a:rPr kumimoji="0" lang="zh-CN" altLang="en-US" sz="28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巴 </a:t>
            </a:r>
            <a:r>
              <a:rPr kumimoji="0"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</a:t>
            </a:r>
            <a:r>
              <a:rPr kumimoji="0" lang="zh-CN" altLang="en-US" sz="28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长</a:t>
            </a:r>
            <a:r>
              <a:rPr kumimoji="0" lang="en-US" altLang="zh-CN" sz="28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</a:t>
            </a:r>
            <a:r>
              <a:rPr kumimoji="0" lang="zh-CN" altLang="en-US" sz="28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。</a:t>
            </a:r>
          </a:p>
          <a:p>
            <a:pPr algn="l"/>
            <a:r>
              <a:rPr lang="en-US" altLang="zh-CN" sz="2800" dirty="0" err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tù</a:t>
            </a:r>
            <a:r>
              <a:rPr lang="en-US" altLang="zh-CN" sz="2800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 </a:t>
            </a:r>
            <a:r>
              <a:rPr lang="en-US" altLang="zh-CN" sz="2800" dirty="0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zi</a:t>
            </a:r>
            <a:r>
              <a:rPr lang="en-US" altLang="zh-CN" sz="2800" dirty="0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 de </a:t>
            </a:r>
            <a:r>
              <a:rPr lang="en-US" altLang="zh-CN" sz="2800" dirty="0" err="1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wěi</a:t>
            </a:r>
            <a:r>
              <a:rPr lang="en-US" altLang="zh-CN" sz="2800" dirty="0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  </a:t>
            </a:r>
            <a:r>
              <a:rPr lang="en-US" altLang="zh-CN" sz="2800" dirty="0" err="1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bɑ</a:t>
            </a:r>
            <a:r>
              <a:rPr lang="en-US" altLang="zh-CN" sz="2800" dirty="0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  </a:t>
            </a:r>
            <a:r>
              <a:rPr lang="en-US" altLang="zh-CN" sz="2800" dirty="0" err="1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duǎn</a:t>
            </a:r>
            <a:endParaRPr lang="en-US" altLang="zh-CN" sz="2800" dirty="0" smtClean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  <a:p>
            <a:r>
              <a:rPr kumimoji="0" lang="zh-CN" altLang="en-US" sz="28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兔  子 的 </a:t>
            </a:r>
            <a:r>
              <a:rPr kumimoji="0" lang="zh-CN" altLang="en-US" sz="2800" dirty="0" smtClean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尾  </a:t>
            </a:r>
            <a:r>
              <a:rPr kumimoji="0" lang="zh-CN" altLang="en-US" sz="28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巴 </a:t>
            </a:r>
            <a:r>
              <a:rPr kumimoji="0" lang="zh-CN" altLang="en-US" sz="2800" dirty="0" smtClean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短  </a:t>
            </a:r>
            <a:r>
              <a:rPr kumimoji="0" lang="zh-CN" altLang="en-US" sz="28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。</a:t>
            </a:r>
          </a:p>
          <a:p>
            <a:pPr algn="l"/>
            <a:r>
              <a:rPr lang="en-US" altLang="zh-CN" sz="2800" dirty="0" err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sōnɡ</a:t>
            </a:r>
            <a:r>
              <a:rPr lang="en-US" altLang="zh-CN" sz="2800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shǔ</a:t>
            </a:r>
            <a:r>
              <a:rPr lang="en-US" altLang="zh-CN" sz="2800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 </a:t>
            </a:r>
            <a:r>
              <a:rPr lang="en-US" altLang="zh-CN" sz="2800" dirty="0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de </a:t>
            </a:r>
            <a:r>
              <a:rPr lang="en-US" altLang="zh-CN" sz="2800" dirty="0" err="1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wěi</a:t>
            </a:r>
            <a:r>
              <a:rPr lang="en-US" altLang="zh-CN" sz="2800" dirty="0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bɑ</a:t>
            </a:r>
            <a:r>
              <a:rPr lang="en-US" altLang="zh-CN" sz="2800" dirty="0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  </a:t>
            </a:r>
            <a:r>
              <a:rPr lang="en-US" altLang="zh-CN" sz="2800" dirty="0" err="1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hǎo</a:t>
            </a:r>
            <a:r>
              <a:rPr lang="en-US" altLang="zh-CN" sz="2800" dirty="0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xiànɡ</a:t>
            </a:r>
            <a:r>
              <a:rPr lang="en-US" altLang="zh-CN" sz="2800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  </a:t>
            </a:r>
            <a:r>
              <a:rPr lang="en-US" altLang="zh-CN" sz="2800" dirty="0" err="1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yì</a:t>
            </a:r>
            <a:r>
              <a:rPr lang="en-US" altLang="zh-CN" sz="2800" dirty="0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bǎ</a:t>
            </a:r>
            <a:r>
              <a:rPr lang="en-US" altLang="zh-CN" sz="2800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sǎn</a:t>
            </a:r>
          </a:p>
          <a:p>
            <a:r>
              <a:rPr lang="zh-CN" altLang="en-US" sz="2800" dirty="0" smtClean="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 </a:t>
            </a:r>
            <a:r>
              <a:rPr kumimoji="0" lang="zh-CN" altLang="en-US" sz="28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松   鼠 </a:t>
            </a:r>
            <a:r>
              <a:rPr kumimoji="0" lang="zh-CN" altLang="en-US" sz="2800" dirty="0" smtClean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的 </a:t>
            </a:r>
            <a:r>
              <a:rPr kumimoji="0" lang="zh-CN" altLang="en-US" sz="28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尾  巴 </a:t>
            </a:r>
            <a:r>
              <a:rPr kumimoji="0" lang="zh-CN" altLang="en-US" sz="2800" dirty="0" smtClean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好 </a:t>
            </a:r>
            <a:r>
              <a:rPr kumimoji="0" lang="en-US" altLang="zh-CN" sz="2800" dirty="0" smtClean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</a:t>
            </a:r>
            <a:r>
              <a:rPr kumimoji="0" lang="zh-CN" altLang="en-US" sz="2800" dirty="0" smtClean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像  </a:t>
            </a:r>
            <a:r>
              <a:rPr kumimoji="0" lang="zh-CN" altLang="en-US" sz="2800" dirty="0" smtClean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   </a:t>
            </a:r>
            <a:r>
              <a:rPr kumimoji="0" lang="zh-CN" altLang="en-US" sz="2800" dirty="0" smtClean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</a:t>
            </a:r>
            <a:r>
              <a:rPr kumimoji="0" lang="zh-CN" altLang="en-US" sz="28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一 </a:t>
            </a:r>
            <a:r>
              <a:rPr kumimoji="0" lang="zh-CN" altLang="en-US" sz="2800" dirty="0" smtClean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把 伞 </a:t>
            </a:r>
            <a:r>
              <a:rPr kumimoji="0" lang="zh-CN" altLang="en-US" sz="28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。</a:t>
            </a:r>
          </a:p>
          <a:p>
            <a:pPr algn="l"/>
            <a:endParaRPr kumimoji="0" lang="zh-CN" altLang="en-US" sz="4400" dirty="0" smtClean="0">
              <a:solidFill>
                <a:srgbClr val="002060"/>
              </a:solidFill>
              <a:latin typeface="华文楷体" panose="02010600040101010101" pitchFamily="2" charset="-122"/>
              <a:ea typeface="华文楷体" panose="02010600040101010101" pitchFamily="2" charset="-122"/>
              <a:sym typeface="+mn-ea"/>
            </a:endParaRPr>
          </a:p>
          <a:p>
            <a:pPr algn="l"/>
            <a:r>
              <a:rPr kumimoji="0" lang="zh-CN" altLang="en-US" sz="4400" dirty="0" smtClean="0">
                <a:solidFill>
                  <a:srgbClr val="0070C0"/>
                </a:solidFill>
                <a:sym typeface="+mn-ea"/>
              </a:rPr>
              <a:t> </a:t>
            </a:r>
            <a:endParaRPr kumimoji="0" lang="zh-CN" altLang="en-US" sz="4400" dirty="0" smtClean="0">
              <a:solidFill>
                <a:srgbClr val="0070C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l"/>
            <a:endParaRPr kumimoji="0" lang="zh-CN" altLang="en-US" sz="4400" dirty="0" smtClean="0">
              <a:solidFill>
                <a:srgbClr val="0070C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l"/>
            <a:endParaRPr kumimoji="0" lang="zh-CN" altLang="en-US" sz="4400" dirty="0" smtClean="0">
              <a:solidFill>
                <a:srgbClr val="0070C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l"/>
            <a:endParaRPr kumimoji="0" lang="zh-CN" altLang="en-US" sz="4400" dirty="0" smtClean="0">
              <a:solidFill>
                <a:srgbClr val="0070C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43770" y="790575"/>
            <a:ext cx="377190" cy="50101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44695" y="1644650"/>
            <a:ext cx="377190" cy="50101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87498" y="2461895"/>
            <a:ext cx="377190" cy="50101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55995" y="2461895"/>
            <a:ext cx="377190" cy="50101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71745" y="4368165"/>
            <a:ext cx="377190" cy="50101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71745" y="5229860"/>
            <a:ext cx="263525" cy="5010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172075" y="6078220"/>
            <a:ext cx="276860" cy="50101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939915" y="6078220"/>
            <a:ext cx="377190" cy="5010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B3163348DCD67843A71E8EC7AC182DFE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61680" y="1707787"/>
            <a:ext cx="2955925" cy="3095625"/>
          </a:xfrm>
          <a:prstGeom prst="rect">
            <a:avLst/>
          </a:prstGeom>
        </p:spPr>
      </p:pic>
      <p:pic>
        <p:nvPicPr>
          <p:cNvPr id="3" name="图片 2" descr="81671C0A7836A97393A685336D89889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43674" y="1699713"/>
            <a:ext cx="3092450" cy="31559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678091" y="2207623"/>
            <a:ext cx="3513909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一看结构</a:t>
            </a:r>
            <a:endParaRPr lang="en-US" altLang="zh-CN" sz="4000" dirty="0" smtClean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二看高低</a:t>
            </a:r>
            <a:endParaRPr lang="en-US" altLang="zh-CN" sz="4000" dirty="0" smtClean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三看关键笔画</a:t>
            </a:r>
            <a:endParaRPr lang="zh-CN" altLang="en-US" sz="40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7D4B09E7-7D5E-49C3-A4DD-E97491FFD7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42819" y="-394434"/>
            <a:ext cx="7839401" cy="6588232"/>
          </a:xfrm>
          <a:prstGeom prst="rect">
            <a:avLst/>
          </a:prstGeom>
        </p:spPr>
      </p:pic>
      <p:pic>
        <p:nvPicPr>
          <p:cNvPr id="2" name="图片 1" descr="B3163348DCD67843A71E8EC7AC182DFE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61680" y="1707787"/>
            <a:ext cx="2955925" cy="30956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16529" y="2385044"/>
            <a:ext cx="415080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4000" b="1" dirty="0" smtClean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横长折短往里收，一竖把它分两半，一横中线往上斜，竖直弯圆勾向上。</a:t>
            </a:r>
            <a:endParaRPr lang="zh-CN" altLang="en-US" sz="4000" b="1" dirty="0">
              <a:solidFill>
                <a:schemeClr val="bg1"/>
              </a:solidFill>
              <a:latin typeface="楷体" pitchFamily="49" charset="-122"/>
              <a:ea typeface="楷体" pitchFamily="49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7D4B09E7-7D5E-49C3-A4DD-E97491FFD7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20240" y="-530912"/>
            <a:ext cx="7839401" cy="658823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866654" y="2248567"/>
            <a:ext cx="415080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4000" b="1" dirty="0" smtClean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提手</a:t>
            </a:r>
            <a:r>
              <a:rPr lang="zh-CN" altLang="en-US" sz="4000" b="1" dirty="0" smtClean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高高</a:t>
            </a:r>
            <a:r>
              <a:rPr lang="zh-CN" altLang="zh-CN" sz="4000" b="1" dirty="0" smtClean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左边站，巴字矮矮在右边，竖弯钩</a:t>
            </a:r>
            <a:r>
              <a:rPr lang="zh-CN" altLang="en-US" sz="4000" b="1" dirty="0" smtClean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儿</a:t>
            </a:r>
            <a:r>
              <a:rPr lang="zh-CN" altLang="zh-CN" sz="4000" b="1" dirty="0" smtClean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中线起，长长尾巴向上勾。</a:t>
            </a:r>
            <a:endParaRPr lang="zh-CN" altLang="en-US" sz="4000" b="1" dirty="0">
              <a:solidFill>
                <a:schemeClr val="bg1"/>
              </a:solidFill>
              <a:latin typeface="楷体" pitchFamily="49" charset="-122"/>
              <a:ea typeface="楷体" pitchFamily="49" charset="-122"/>
            </a:endParaRPr>
          </a:p>
        </p:txBody>
      </p:sp>
      <p:pic>
        <p:nvPicPr>
          <p:cNvPr id="5" name="图片 4" descr="81671C0A7836A97393A685336D89889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85823" y="1631474"/>
            <a:ext cx="3092450" cy="315595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图片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4605" y="-9525"/>
            <a:ext cx="12221210" cy="68675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435100" y="260985"/>
            <a:ext cx="8402320" cy="10001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defRPr>
            </a:lvl9pPr>
          </a:lstStyle>
          <a:p>
            <a:pPr algn="l"/>
            <a:r>
              <a:rPr kumimoji="0" lang="en-US" altLang="zh-CN" sz="3200" b="1" dirty="0" err="1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shuí</a:t>
            </a:r>
            <a:r>
              <a:rPr kumimoji="0" lang="en-US" altLang="zh-CN" sz="3200" b="1" dirty="0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 de </a:t>
            </a:r>
            <a:r>
              <a:rPr kumimoji="0" lang="en-US" altLang="zh-CN" sz="3200" b="1" dirty="0" err="1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wěi</a:t>
            </a:r>
            <a:r>
              <a:rPr kumimoji="0" lang="en-US" altLang="zh-CN" sz="3200" b="1" dirty="0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 </a:t>
            </a:r>
            <a:r>
              <a:rPr kumimoji="0" lang="en-US" altLang="zh-CN" sz="3200" b="1" dirty="0" err="1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bɑ</a:t>
            </a:r>
            <a:r>
              <a:rPr kumimoji="0" lang="en-US" altLang="zh-CN" sz="3200" b="1" dirty="0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  </a:t>
            </a:r>
            <a:r>
              <a:rPr kumimoji="0" lang="en-US" altLang="zh-CN" sz="3200" b="1" dirty="0" err="1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wān</a:t>
            </a:r>
            <a:endParaRPr kumimoji="0" lang="en-US" altLang="zh-CN" sz="3200" b="1" dirty="0" smtClean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algn="l"/>
            <a:r>
              <a:rPr kumimoji="0" lang="zh-CN" altLang="en-US" sz="3200" b="1" dirty="0" smtClean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r>
              <a:rPr kumimoji="0"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谁  的 尾  巴 </a:t>
            </a:r>
            <a:r>
              <a:rPr kumimoji="0" lang="zh-CN" altLang="en-US" sz="3200" b="1" dirty="0" smtClean="0">
                <a:latin typeface="微软雅黑" panose="020B0503020204020204" charset="-122"/>
                <a:ea typeface="微软雅黑" panose="020B0503020204020204" charset="-122"/>
              </a:rPr>
              <a:t>∕ </a:t>
            </a:r>
            <a:r>
              <a:rPr kumimoji="0"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弯 ？</a:t>
            </a:r>
          </a:p>
          <a:p>
            <a:r>
              <a:rPr kumimoji="0" lang="en-US" altLang="zh-CN" sz="3200" b="1" dirty="0" err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shuí</a:t>
            </a:r>
            <a:r>
              <a:rPr kumimoji="0" lang="en-US" altLang="zh-CN" sz="32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 de </a:t>
            </a:r>
            <a:r>
              <a:rPr kumimoji="0" lang="en-US" altLang="zh-CN" sz="3200" b="1" dirty="0" err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wěi</a:t>
            </a:r>
            <a:r>
              <a:rPr kumimoji="0" lang="en-US" altLang="zh-CN" sz="32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 </a:t>
            </a:r>
            <a:r>
              <a:rPr kumimoji="0" lang="en-US" altLang="zh-CN" sz="3200" b="1" dirty="0" err="1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bɑ</a:t>
            </a:r>
            <a:r>
              <a:rPr kumimoji="0" lang="en-US" altLang="zh-CN" sz="3200" b="1" dirty="0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  </a:t>
            </a:r>
            <a:r>
              <a:rPr kumimoji="0" lang="en-US" altLang="zh-CN" sz="3200" b="1" dirty="0" err="1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biǎn</a:t>
            </a:r>
            <a:endParaRPr kumimoji="0" lang="en-US" altLang="zh-CN" sz="3200" b="1" dirty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  <a:p>
            <a:pPr algn="l"/>
            <a:r>
              <a:rPr kumimoji="0"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谁  </a:t>
            </a:r>
            <a:r>
              <a:rPr kumimoji="0"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的 尾  巴 </a:t>
            </a:r>
            <a:r>
              <a:rPr kumimoji="0" lang="zh-CN" altLang="en-US" sz="3200" b="1" dirty="0" smtClean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∕</a:t>
            </a:r>
            <a:r>
              <a:rPr kumimoji="0"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扁 ？</a:t>
            </a:r>
            <a:endParaRPr kumimoji="0" lang="zh-CN" altLang="en-US" sz="3200" b="1" dirty="0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r>
              <a:rPr kumimoji="0" lang="en-US" altLang="zh-CN" sz="3200" b="1" dirty="0" err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shuí</a:t>
            </a:r>
            <a:r>
              <a:rPr kumimoji="0" lang="en-US" altLang="zh-CN" sz="32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 de </a:t>
            </a:r>
            <a:r>
              <a:rPr kumimoji="0" lang="en-US" altLang="zh-CN" sz="3200" b="1" dirty="0" err="1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wěi</a:t>
            </a:r>
            <a:r>
              <a:rPr kumimoji="0" lang="en-US" altLang="zh-CN" sz="3200" b="1" dirty="0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 </a:t>
            </a:r>
            <a:r>
              <a:rPr kumimoji="0" lang="en-US" altLang="zh-CN" sz="3200" b="1" dirty="0" err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bɑ</a:t>
            </a:r>
            <a:r>
              <a:rPr kumimoji="0" lang="en-US" altLang="zh-CN" sz="32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  </a:t>
            </a:r>
            <a:r>
              <a:rPr kumimoji="0" lang="en-US" altLang="zh-CN" sz="3200" b="1" dirty="0" err="1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zuì</a:t>
            </a:r>
            <a:r>
              <a:rPr kumimoji="0" lang="en-US" altLang="zh-CN" sz="3200" b="1" dirty="0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 </a:t>
            </a:r>
            <a:r>
              <a:rPr kumimoji="0" lang="en-US" altLang="zh-CN" sz="3200" b="1" dirty="0" err="1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hǎo</a:t>
            </a:r>
            <a:r>
              <a:rPr kumimoji="0" lang="en-US" altLang="zh-CN" sz="3200" b="1" dirty="0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 </a:t>
            </a:r>
            <a:r>
              <a:rPr kumimoji="0" lang="en-US" altLang="zh-CN" sz="32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kàn</a:t>
            </a:r>
          </a:p>
          <a:p>
            <a:r>
              <a:rPr kumimoji="0" lang="zh-CN" altLang="en-US" sz="3200" b="1" dirty="0" smtClean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 </a:t>
            </a:r>
            <a:r>
              <a:rPr kumimoji="0"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谁  的 尾  巴 </a:t>
            </a:r>
            <a:r>
              <a:rPr kumimoji="0" lang="en-US" altLang="zh-CN" sz="3200" b="1" dirty="0" smtClean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/</a:t>
            </a:r>
            <a:r>
              <a:rPr kumimoji="0"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最  好  看 </a:t>
            </a:r>
            <a:r>
              <a:rPr kumimoji="0"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？</a:t>
            </a:r>
          </a:p>
          <a:p>
            <a:pPr algn="l"/>
            <a:endParaRPr kumimoji="0" lang="zh-CN" altLang="en-US" sz="4000" b="1" dirty="0" smtClean="0">
              <a:solidFill>
                <a:srgbClr val="002060"/>
              </a:solidFill>
              <a:latin typeface="华文楷体" panose="02010600040101010101" pitchFamily="2" charset="-122"/>
              <a:ea typeface="华文楷体" panose="02010600040101010101" pitchFamily="2" charset="-122"/>
              <a:sym typeface="+mn-ea"/>
            </a:endParaRPr>
          </a:p>
          <a:p>
            <a:r>
              <a:rPr kumimoji="0" lang="en-US" altLang="zh-CN" sz="3200" b="1" dirty="0" err="1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ɡōn</a:t>
            </a:r>
            <a:r>
              <a:rPr kumimoji="0" lang="en-US" altLang="zh-CN" sz="3200" b="1" dirty="0" err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ɡ</a:t>
            </a:r>
            <a:r>
              <a:rPr kumimoji="0" lang="en-US" altLang="zh-CN" sz="3200" b="1" dirty="0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 </a:t>
            </a:r>
            <a:r>
              <a:rPr kumimoji="0" lang="en-US" altLang="zh-CN" sz="32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jī de </a:t>
            </a:r>
            <a:r>
              <a:rPr kumimoji="0" lang="en-US" altLang="zh-CN" sz="3200" b="1" dirty="0" err="1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wěi</a:t>
            </a:r>
            <a:r>
              <a:rPr kumimoji="0" lang="en-US" altLang="zh-CN" sz="3200" b="1" dirty="0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 </a:t>
            </a:r>
            <a:r>
              <a:rPr kumimoji="0" lang="en-US" altLang="zh-CN" sz="3200" b="1" dirty="0" err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bɑ</a:t>
            </a:r>
            <a:r>
              <a:rPr kumimoji="0" lang="en-US" altLang="zh-CN" sz="32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 </a:t>
            </a:r>
            <a:r>
              <a:rPr kumimoji="0" lang="en-US" altLang="zh-CN" sz="3200" b="1" dirty="0" err="1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wān</a:t>
            </a:r>
            <a:endParaRPr kumimoji="0" lang="en-US" altLang="zh-CN" sz="3200" b="1" dirty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  <a:p>
            <a:r>
              <a:rPr kumimoji="0"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公  </a:t>
            </a:r>
            <a:r>
              <a:rPr kumimoji="0"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鸡 的 尾  巴 弯</a:t>
            </a:r>
            <a:r>
              <a:rPr kumimoji="0" lang="en-US" altLang="zh-CN" sz="3200" b="1" dirty="0" smtClean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</a:t>
            </a:r>
            <a:r>
              <a:rPr kumimoji="0"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。</a:t>
            </a:r>
            <a:endParaRPr kumimoji="0" lang="zh-CN" altLang="en-US" sz="3200" b="1" dirty="0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r>
              <a:rPr kumimoji="0" lang="en-US" altLang="zh-CN" sz="3200" b="1" dirty="0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 </a:t>
            </a:r>
            <a:r>
              <a:rPr kumimoji="0" lang="en-US" altLang="zh-CN" sz="3200" b="1" dirty="0" err="1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yā</a:t>
            </a:r>
            <a:r>
              <a:rPr kumimoji="0" lang="en-US" altLang="zh-CN" sz="3200" b="1" dirty="0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  </a:t>
            </a:r>
            <a:r>
              <a:rPr kumimoji="0" lang="en-US" altLang="zh-CN" sz="3200" b="1" dirty="0" err="1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zi</a:t>
            </a:r>
            <a:r>
              <a:rPr kumimoji="0" lang="en-US" altLang="zh-CN" sz="3200" b="1" dirty="0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 de </a:t>
            </a:r>
            <a:r>
              <a:rPr kumimoji="0" lang="en-US" altLang="zh-CN" sz="3200" b="1" dirty="0" err="1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wěi</a:t>
            </a:r>
            <a:r>
              <a:rPr kumimoji="0" lang="en-US" altLang="zh-CN" sz="3200" b="1" dirty="0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 </a:t>
            </a:r>
            <a:r>
              <a:rPr kumimoji="0" lang="en-US" altLang="zh-CN" sz="3200" b="1" dirty="0" err="1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bɑ</a:t>
            </a:r>
            <a:r>
              <a:rPr kumimoji="0" lang="en-US" altLang="zh-CN" sz="3200" b="1" dirty="0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 </a:t>
            </a:r>
            <a:r>
              <a:rPr kumimoji="0" lang="en-US" altLang="zh-CN" sz="3200" b="1" dirty="0" err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biǎn</a:t>
            </a:r>
            <a:endParaRPr kumimoji="0" lang="en-US" altLang="zh-CN" sz="3200" b="1" dirty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  <a:p>
            <a:r>
              <a:rPr kumimoji="0"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鸭  子 的 尾  巴 扁  </a:t>
            </a:r>
            <a:r>
              <a:rPr kumimoji="0"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。</a:t>
            </a:r>
          </a:p>
          <a:p>
            <a:r>
              <a:rPr kumimoji="0" lang="en-US" altLang="zh-CN" sz="3200" b="1" dirty="0" err="1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kǒn</a:t>
            </a:r>
            <a:r>
              <a:rPr kumimoji="0" lang="en-US" altLang="zh-CN" sz="3200" b="1" dirty="0" err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ɡ</a:t>
            </a:r>
            <a:r>
              <a:rPr kumimoji="0" lang="en-US" altLang="zh-CN" sz="3200" b="1" dirty="0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 </a:t>
            </a:r>
            <a:r>
              <a:rPr kumimoji="0" lang="en-US" altLang="zh-CN" sz="32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què de </a:t>
            </a:r>
            <a:r>
              <a:rPr kumimoji="0" lang="en-US" altLang="zh-CN" sz="3200" b="1" dirty="0" err="1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wěi</a:t>
            </a:r>
            <a:r>
              <a:rPr kumimoji="0" lang="en-US" altLang="zh-CN" sz="3200" b="1" dirty="0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 </a:t>
            </a:r>
            <a:r>
              <a:rPr kumimoji="0" lang="en-US" altLang="zh-CN" sz="3200" b="1" dirty="0" err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bɑ</a:t>
            </a:r>
            <a:r>
              <a:rPr kumimoji="0" lang="en-US" altLang="zh-CN" sz="32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 zuì hǎo </a:t>
            </a:r>
            <a:r>
              <a:rPr kumimoji="0" lang="en-US" altLang="zh-CN" sz="3200" b="1" dirty="0" err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kàn</a:t>
            </a:r>
            <a:endParaRPr kumimoji="0" lang="en-US" altLang="zh-CN" sz="3200" b="1" dirty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  <a:p>
            <a:r>
              <a:rPr lang="zh-CN" altLang="en-US" sz="3200" b="1" dirty="0" smtClean="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 </a:t>
            </a:r>
            <a:r>
              <a:rPr kumimoji="0"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孔  雀  的 尾  巴 最  好  看 </a:t>
            </a:r>
            <a:r>
              <a:rPr kumimoji="0"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。</a:t>
            </a:r>
          </a:p>
          <a:p>
            <a:pPr algn="l"/>
            <a:endParaRPr kumimoji="0" lang="zh-CN" altLang="en-US" sz="4400" dirty="0" smtClean="0">
              <a:solidFill>
                <a:srgbClr val="002060"/>
              </a:solidFill>
              <a:latin typeface="华文楷体" panose="02010600040101010101" pitchFamily="2" charset="-122"/>
              <a:ea typeface="华文楷体" panose="02010600040101010101" pitchFamily="2" charset="-122"/>
              <a:sym typeface="+mn-ea"/>
            </a:endParaRPr>
          </a:p>
          <a:p>
            <a:pPr algn="l"/>
            <a:r>
              <a:rPr kumimoji="0" lang="zh-CN" altLang="en-US" sz="4400" dirty="0" smtClean="0">
                <a:solidFill>
                  <a:srgbClr val="0070C0"/>
                </a:solidFill>
                <a:sym typeface="+mn-ea"/>
              </a:rPr>
              <a:t> </a:t>
            </a:r>
            <a:endParaRPr kumimoji="0" lang="zh-CN" altLang="en-US" sz="4400" dirty="0" smtClean="0">
              <a:solidFill>
                <a:srgbClr val="0070C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l"/>
            <a:endParaRPr kumimoji="0" lang="zh-CN" altLang="en-US" sz="4400" dirty="0" smtClean="0">
              <a:solidFill>
                <a:srgbClr val="0070C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l"/>
            <a:endParaRPr kumimoji="0" lang="zh-CN" altLang="en-US" sz="4400" dirty="0" smtClean="0">
              <a:solidFill>
                <a:srgbClr val="0070C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l"/>
            <a:endParaRPr kumimoji="0" lang="zh-CN" altLang="en-US" sz="4400" dirty="0" smtClean="0">
              <a:solidFill>
                <a:srgbClr val="0070C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grpSp>
        <p:nvGrpSpPr>
          <p:cNvPr id="82956" name="Group 12"/>
          <p:cNvGrpSpPr/>
          <p:nvPr/>
        </p:nvGrpSpPr>
        <p:grpSpPr>
          <a:xfrm>
            <a:off x="7181850" y="426720"/>
            <a:ext cx="2350135" cy="1525270"/>
            <a:chOff x="0" y="2587"/>
            <a:chExt cx="1727" cy="1348"/>
          </a:xfrm>
        </p:grpSpPr>
        <p:pic>
          <p:nvPicPr>
            <p:cNvPr id="23564" name="Picture 13" descr="Images4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2587"/>
              <a:ext cx="1584" cy="1327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3565" name="Text Box 14"/>
            <p:cNvSpPr txBox="1"/>
            <p:nvPr/>
          </p:nvSpPr>
          <p:spPr>
            <a:xfrm>
              <a:off x="576" y="3646"/>
              <a:ext cx="1151" cy="289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pPr>
                <a:lnSpc>
                  <a:spcPct val="50000"/>
                </a:lnSpc>
                <a:spcBef>
                  <a:spcPct val="50000"/>
                </a:spcBef>
              </a:pPr>
              <a:endParaRPr lang="zh-CN" altLang="en-US" sz="4800" b="1" dirty="0">
                <a:solidFill>
                  <a:srgbClr val="FF3399"/>
                </a:solidFill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82962" name="Group 18"/>
          <p:cNvGrpSpPr/>
          <p:nvPr/>
        </p:nvGrpSpPr>
        <p:grpSpPr>
          <a:xfrm>
            <a:off x="7650480" y="1269365"/>
            <a:ext cx="2048510" cy="3287395"/>
            <a:chOff x="4080" y="1824"/>
            <a:chExt cx="1916" cy="2496"/>
          </a:xfrm>
        </p:grpSpPr>
        <p:pic>
          <p:nvPicPr>
            <p:cNvPr id="23570" name="Picture 19" descr="Images6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080" y="2824"/>
              <a:ext cx="1578" cy="1496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3571" name="Text Box 20"/>
            <p:cNvSpPr txBox="1"/>
            <p:nvPr/>
          </p:nvSpPr>
          <p:spPr>
            <a:xfrm>
              <a:off x="4752" y="1824"/>
              <a:ext cx="1244" cy="1060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pPr>
                <a:spcBef>
                  <a:spcPct val="50000"/>
                </a:spcBef>
              </a:pPr>
              <a:endParaRPr lang="zh-CN" altLang="en-US" sz="3200" b="1" dirty="0">
                <a:latin typeface="Times New Roman" panose="02020603050405020304" pitchFamily="18" charset="0"/>
                <a:ea typeface="宋体" panose="02010600030101010101" pitchFamily="2" charset="-122"/>
              </a:endParaRPr>
            </a:p>
            <a:p>
              <a:pPr>
                <a:lnSpc>
                  <a:spcPct val="60000"/>
                </a:lnSpc>
                <a:spcBef>
                  <a:spcPct val="50000"/>
                </a:spcBef>
              </a:pPr>
              <a:endParaRPr lang="zh-CN" altLang="en-US" sz="4800" b="1" dirty="0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82959" name="Group 15"/>
          <p:cNvGrpSpPr/>
          <p:nvPr/>
        </p:nvGrpSpPr>
        <p:grpSpPr>
          <a:xfrm>
            <a:off x="9221470" y="3992880"/>
            <a:ext cx="2318385" cy="2267585"/>
            <a:chOff x="1920" y="1851"/>
            <a:chExt cx="2417" cy="2277"/>
          </a:xfrm>
        </p:grpSpPr>
        <p:pic>
          <p:nvPicPr>
            <p:cNvPr id="23567" name="Picture 16" descr="Images5"/>
            <p:cNvPicPr>
              <a:picLocks noChangeAspect="1"/>
            </p:cNvPicPr>
            <p:nvPr/>
          </p:nvPicPr>
          <p:blipFill>
            <a:blip r:embed="rId4" cstate="print"/>
            <a:srcRect l="8000" t="6387" r="10001" b="11702"/>
            <a:stretch>
              <a:fillRect/>
            </a:stretch>
          </p:blipFill>
          <p:spPr>
            <a:xfrm>
              <a:off x="1920" y="2448"/>
              <a:ext cx="1968" cy="168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3568" name="Text Box 17"/>
            <p:cNvSpPr txBox="1"/>
            <p:nvPr/>
          </p:nvSpPr>
          <p:spPr>
            <a:xfrm>
              <a:off x="2976" y="1851"/>
              <a:ext cx="1361" cy="1853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pPr>
                <a:lnSpc>
                  <a:spcPct val="50000"/>
                </a:lnSpc>
                <a:spcBef>
                  <a:spcPct val="50000"/>
                </a:spcBef>
              </a:pPr>
              <a:endParaRPr lang="zh-CN" altLang="en-US" sz="3600" b="1" dirty="0">
                <a:latin typeface="Times New Roman" panose="02020603050405020304" pitchFamily="18" charset="0"/>
                <a:ea typeface="宋体" panose="02010600030101010101" pitchFamily="2" charset="-122"/>
              </a:endParaRP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endParaRPr lang="zh-CN" altLang="en-US" sz="4800" b="1" dirty="0">
                <a:solidFill>
                  <a:srgbClr val="FF3399"/>
                </a:solidFill>
                <a:latin typeface="Times New Roman" panose="02020603050405020304" pitchFamily="18" charset="0"/>
                <a:ea typeface="宋体" panose="02010600030101010101" pitchFamily="2" charset="-122"/>
              </a:endParaRP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endParaRPr lang="zh-CN" altLang="en-US" sz="4800" dirty="0">
                <a:solidFill>
                  <a:srgbClr val="FF3399"/>
                </a:solidFill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03090" y="790575"/>
            <a:ext cx="377190" cy="50101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03090" y="1624965"/>
            <a:ext cx="377190" cy="50101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03090" y="2471420"/>
            <a:ext cx="377190" cy="50101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571500" y="648335"/>
            <a:ext cx="736600" cy="313372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3600" b="1"/>
              <a:t>第二场比赛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4"/>
          <p:cNvSpPr/>
          <p:nvPr/>
        </p:nvSpPr>
        <p:spPr>
          <a:xfrm>
            <a:off x="2570208" y="2590891"/>
            <a:ext cx="10688592" cy="1140312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>
              <a:lnSpc>
                <a:spcPct val="50000"/>
              </a:lnSpc>
              <a:spcBef>
                <a:spcPct val="50000"/>
              </a:spcBef>
            </a:pPr>
            <a:r>
              <a:rPr lang="en-US" altLang="zh-CN" sz="4500" b="1" dirty="0" smtClean="0">
                <a:latin typeface="黑体" panose="02010609060101010101" charset="-122"/>
                <a:ea typeface="黑体" panose="02010609060101010101" charset="-122"/>
              </a:rPr>
              <a:t>s</a:t>
            </a:r>
            <a:r>
              <a:rPr lang="zh-CN" altLang="zh-CN" sz="4500" b="1" dirty="0" smtClean="0">
                <a:latin typeface="黑体" panose="02010609060101010101" charset="-122"/>
                <a:ea typeface="黑体" panose="02010609060101010101" charset="-122"/>
              </a:rPr>
              <a:t>h</a:t>
            </a:r>
            <a:r>
              <a:rPr lang="en-US" altLang="zh-CN" sz="4500" b="1" dirty="0" err="1" smtClean="0">
                <a:latin typeface="黑体" panose="02010609060101010101" charset="-122"/>
                <a:ea typeface="黑体" panose="02010609060101010101" charset="-122"/>
              </a:rPr>
              <a:t>uí</a:t>
            </a:r>
            <a:r>
              <a:rPr lang="zh-CN" altLang="zh-CN" sz="4500" b="1" dirty="0" smtClean="0">
                <a:latin typeface="黑体" panose="02010609060101010101" charset="-122"/>
                <a:ea typeface="黑体" panose="02010609060101010101" charset="-122"/>
              </a:rPr>
              <a:t>de wěi</a:t>
            </a:r>
            <a:r>
              <a:rPr lang="en-US" altLang="zh-CN" sz="4500" b="1" dirty="0" smtClean="0">
                <a:latin typeface="黑体" panose="02010609060101010101" charset="-122"/>
                <a:ea typeface="黑体" panose="02010609060101010101" charset="-122"/>
              </a:rPr>
              <a:t> </a:t>
            </a:r>
            <a:r>
              <a:rPr lang="zh-CN" altLang="zh-CN" sz="4500" b="1" dirty="0" smtClean="0">
                <a:latin typeface="黑体" panose="02010609060101010101" charset="-122"/>
                <a:ea typeface="黑体" panose="02010609060101010101" charset="-122"/>
              </a:rPr>
              <a:t>bɑ  wān </a:t>
            </a:r>
          </a:p>
          <a:p>
            <a:pPr eaLnBrk="0" hangingPunct="0">
              <a:lnSpc>
                <a:spcPct val="45000"/>
              </a:lnSpc>
              <a:spcBef>
                <a:spcPct val="50000"/>
              </a:spcBef>
            </a:pPr>
            <a:r>
              <a:rPr lang="zh-CN" altLang="en-US" sz="48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谁 的 尾 巴</a:t>
            </a:r>
            <a:r>
              <a:rPr lang="zh-CN" altLang="en-US" sz="4800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∕</a:t>
            </a:r>
            <a:r>
              <a:rPr lang="zh-CN" altLang="en-US" sz="48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弯</a:t>
            </a:r>
            <a:r>
              <a:rPr lang="zh-CN" altLang="en-US" sz="4800" b="1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r>
              <a:rPr lang="zh-CN" altLang="en-US" sz="48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？</a:t>
            </a:r>
            <a:r>
              <a:rPr lang="zh-CN" altLang="en-US" sz="48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↗</a:t>
            </a:r>
            <a:r>
              <a:rPr lang="zh-CN" altLang="en-US" sz="4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</a:p>
        </p:txBody>
      </p:sp>
      <p:pic>
        <p:nvPicPr>
          <p:cNvPr id="20481" name="Picture 1" descr="C:\Users\macbook\AppData\Roaming\Tencent\Users\382000312\QQ\WinTemp\RichOle\JPN]FI`$IMF{TYY1){F377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7745" y="1252855"/>
            <a:ext cx="10034270" cy="2371725"/>
          </a:xfrm>
          <a:prstGeom prst="rect">
            <a:avLst/>
          </a:prstGeom>
          <a:noFill/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70650" y="3029585"/>
            <a:ext cx="534035" cy="70929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479550" y="3975735"/>
            <a:ext cx="10515600" cy="1325563"/>
          </a:xfrm>
        </p:spPr>
        <p:txBody>
          <a:bodyPr/>
          <a:lstStyle/>
          <a:p>
            <a:r>
              <a:rPr lang="zh-CN" altLang="en-US" sz="5400" b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弯弯的（    ）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C:\Users\macbook\AppData\Roaming\Tencent\Users\382000312\QQ\WinTemp\RichOle\JPN]FI`$IMF{TYY1){F377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99360" y="932180"/>
            <a:ext cx="8446135" cy="1996440"/>
          </a:xfrm>
          <a:prstGeom prst="rect">
            <a:avLst/>
          </a:prstGeom>
          <a:noFill/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70345" y="2928620"/>
            <a:ext cx="491490" cy="751840"/>
          </a:xfrm>
          <a:prstGeom prst="rect">
            <a:avLst/>
          </a:prstGeom>
        </p:spPr>
      </p:pic>
      <p:grpSp>
        <p:nvGrpSpPr>
          <p:cNvPr id="82956" name="Group 12"/>
          <p:cNvGrpSpPr/>
          <p:nvPr/>
        </p:nvGrpSpPr>
        <p:grpSpPr>
          <a:xfrm>
            <a:off x="3726180" y="3305810"/>
            <a:ext cx="4083685" cy="2821305"/>
            <a:chOff x="0" y="2587"/>
            <a:chExt cx="1727" cy="1348"/>
          </a:xfrm>
        </p:grpSpPr>
        <p:pic>
          <p:nvPicPr>
            <p:cNvPr id="23564" name="Picture 13" descr="Images4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2587"/>
              <a:ext cx="1584" cy="1327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3565" name="Text Box 14"/>
            <p:cNvSpPr txBox="1"/>
            <p:nvPr/>
          </p:nvSpPr>
          <p:spPr>
            <a:xfrm>
              <a:off x="576" y="3646"/>
              <a:ext cx="1151" cy="289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pPr>
                <a:lnSpc>
                  <a:spcPct val="50000"/>
                </a:lnSpc>
                <a:spcBef>
                  <a:spcPct val="50000"/>
                </a:spcBef>
              </a:pPr>
              <a:endParaRPr lang="zh-CN" altLang="en-US" sz="4800" b="1" dirty="0">
                <a:solidFill>
                  <a:srgbClr val="FF3399"/>
                </a:solidFill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29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29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87BD45E5-D5A4-49A9-AC22-AC73894460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26395"/>
            <a:ext cx="12192000" cy="6858000"/>
          </a:xfrm>
          <a:prstGeom prst="rect">
            <a:avLst/>
          </a:prstGeom>
        </p:spPr>
      </p:pic>
      <p:pic>
        <p:nvPicPr>
          <p:cNvPr id="5" name="图片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61138" y="1481317"/>
            <a:ext cx="7737475" cy="3702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48321" y="0"/>
            <a:ext cx="6562725" cy="157162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413560EE-F623-451C-A8BA-831633A21F7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949371"/>
            <a:ext cx="12192000" cy="190862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6A6B93F3-5D79-4C2D-94AD-A9600E23C22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9076"/>
          <a:stretch/>
        </p:blipFill>
        <p:spPr>
          <a:xfrm>
            <a:off x="0" y="3534770"/>
            <a:ext cx="12192000" cy="331003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C718C281-860C-429B-8643-3F475E10A2A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4860713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4"/>
          <p:cNvSpPr/>
          <p:nvPr/>
        </p:nvSpPr>
        <p:spPr>
          <a:xfrm>
            <a:off x="2393315" y="2702923"/>
            <a:ext cx="8428990" cy="1105687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>
              <a:lnSpc>
                <a:spcPct val="45000"/>
              </a:lnSpc>
              <a:spcBef>
                <a:spcPct val="50000"/>
              </a:spcBef>
            </a:pPr>
            <a:r>
              <a:rPr lang="zh-CN" altLang="zh-CN" sz="4500" b="1" dirty="0">
                <a:latin typeface="黑体" panose="02010609060101010101" charset="-122"/>
                <a:ea typeface="黑体" panose="02010609060101010101" charset="-122"/>
              </a:rPr>
              <a:t>sh</a:t>
            </a:r>
            <a:r>
              <a:rPr lang="en-US" altLang="zh-CN" sz="4500" b="1" dirty="0" err="1" smtClean="0">
                <a:latin typeface="黑体" panose="02010609060101010101" charset="-122"/>
                <a:ea typeface="黑体" panose="02010609060101010101" charset="-122"/>
              </a:rPr>
              <a:t>uí</a:t>
            </a:r>
            <a:r>
              <a:rPr lang="zh-CN" altLang="zh-CN" sz="4500" b="1" dirty="0" smtClean="0">
                <a:latin typeface="黑体" panose="02010609060101010101" charset="-122"/>
                <a:ea typeface="黑体" panose="02010609060101010101" charset="-122"/>
              </a:rPr>
              <a:t>de</a:t>
            </a:r>
            <a:r>
              <a:rPr lang="en-US" altLang="zh-CN" sz="4500" b="1" dirty="0" smtClean="0">
                <a:latin typeface="黑体" panose="02010609060101010101" charset="-122"/>
                <a:ea typeface="黑体" panose="02010609060101010101" charset="-122"/>
              </a:rPr>
              <a:t> </a:t>
            </a:r>
            <a:r>
              <a:rPr lang="zh-CN" altLang="zh-CN" sz="4500" b="1" dirty="0" smtClean="0">
                <a:latin typeface="黑体" panose="02010609060101010101" charset="-122"/>
                <a:ea typeface="黑体" panose="02010609060101010101" charset="-122"/>
              </a:rPr>
              <a:t>w</a:t>
            </a:r>
            <a:r>
              <a:rPr lang="zh-CN" altLang="zh-CN" sz="4500" b="1" dirty="0">
                <a:latin typeface="黑体" panose="02010609060101010101" charset="-122"/>
                <a:ea typeface="黑体" panose="02010609060101010101" charset="-122"/>
              </a:rPr>
              <a:t>ě</a:t>
            </a:r>
            <a:r>
              <a:rPr lang="zh-CN" altLang="zh-CN" sz="4500" b="1" dirty="0" smtClean="0">
                <a:latin typeface="黑体" panose="02010609060101010101" charset="-122"/>
                <a:ea typeface="黑体" panose="02010609060101010101" charset="-122"/>
              </a:rPr>
              <a:t>i</a:t>
            </a:r>
            <a:r>
              <a:rPr lang="en-US" altLang="zh-CN" sz="4500" b="1" dirty="0" smtClean="0">
                <a:latin typeface="黑体" panose="02010609060101010101" charset="-122"/>
                <a:ea typeface="黑体" panose="02010609060101010101" charset="-122"/>
              </a:rPr>
              <a:t> </a:t>
            </a:r>
            <a:r>
              <a:rPr lang="zh-CN" altLang="zh-CN" sz="4500" b="1" dirty="0">
                <a:latin typeface="黑体" panose="02010609060101010101" charset="-122"/>
                <a:ea typeface="黑体" panose="02010609060101010101" charset="-122"/>
              </a:rPr>
              <a:t>ba </a:t>
            </a:r>
            <a:r>
              <a:rPr lang="en-US" altLang="zh-CN" sz="4500" b="1" dirty="0" smtClean="0">
                <a:latin typeface="黑体" panose="02010609060101010101" charset="-122"/>
                <a:ea typeface="黑体" panose="02010609060101010101" charset="-122"/>
              </a:rPr>
              <a:t> </a:t>
            </a:r>
            <a:r>
              <a:rPr lang="zh-CN" altLang="zh-CN" sz="4500" b="1" dirty="0" smtClean="0">
                <a:latin typeface="黑体" panose="02010609060101010101" charset="-122"/>
                <a:ea typeface="黑体" panose="02010609060101010101" charset="-122"/>
              </a:rPr>
              <a:t>bi</a:t>
            </a:r>
            <a:r>
              <a:rPr lang="zh-CN" altLang="zh-CN" sz="4500" b="1" dirty="0">
                <a:latin typeface="黑体" panose="02010609060101010101" charset="-122"/>
                <a:ea typeface="黑体" panose="02010609060101010101" charset="-122"/>
              </a:rPr>
              <a:t>ǎn</a:t>
            </a:r>
          </a:p>
          <a:p>
            <a:pPr eaLnBrk="0" hangingPunct="0">
              <a:lnSpc>
                <a:spcPct val="45000"/>
              </a:lnSpc>
              <a:spcBef>
                <a:spcPct val="50000"/>
              </a:spcBef>
            </a:pPr>
            <a:r>
              <a:rPr lang="zh-CN" altLang="en-US" sz="48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谁 的 尾 巴</a:t>
            </a:r>
            <a:r>
              <a:rPr lang="zh-CN" altLang="en-US" sz="48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∕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扁</a:t>
            </a:r>
            <a:r>
              <a:rPr lang="zh-CN" altLang="en-US" sz="4800" b="1" dirty="0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zh-CN" altLang="en-US" sz="48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？</a:t>
            </a:r>
            <a:r>
              <a:rPr lang="zh-CN" altLang="en-US" sz="48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↗</a:t>
            </a:r>
            <a:r>
              <a:rPr lang="zh-CN" altLang="en-US" sz="48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zh-CN" altLang="en-US" sz="4800" b="1" dirty="0">
                <a:solidFill>
                  <a:schemeClr val="accent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</a:p>
        </p:txBody>
      </p:sp>
      <p:pic>
        <p:nvPicPr>
          <p:cNvPr id="17410" name="Picture 2" descr="C:\Users\macbook\AppData\Roaming\Tencent\Users\382000312\QQ\WinTemp\RichOle\8MG[0IY{(P13NJNR_8GI%%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9950" y="1753870"/>
            <a:ext cx="9042400" cy="21894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图片 5" descr="7404026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35638" y="1268413"/>
            <a:ext cx="4762500" cy="36734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86" name="图片 4" descr="891894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74825" y="1268413"/>
            <a:ext cx="3852863" cy="38703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2422525" y="5407025"/>
            <a:ext cx="2557463" cy="82994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zh-CN" altLang="en-US" sz="48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圆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6453188" y="5221288"/>
            <a:ext cx="3841750" cy="119888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zh-CN" altLang="en-US" sz="7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扁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2455348_093046685000_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90805"/>
            <a:ext cx="4637405" cy="3809365"/>
          </a:xfrm>
          <a:prstGeom prst="rect">
            <a:avLst/>
          </a:prstGeom>
        </p:spPr>
      </p:pic>
      <p:pic>
        <p:nvPicPr>
          <p:cNvPr id="5" name="图片 4" descr="t01295351d903b4013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12000" y="0"/>
            <a:ext cx="5080000" cy="3810000"/>
          </a:xfrm>
          <a:prstGeom prst="rect">
            <a:avLst/>
          </a:prstGeom>
        </p:spPr>
      </p:pic>
      <p:pic>
        <p:nvPicPr>
          <p:cNvPr id="6" name="图片 5" descr="U9873P704DT2014051514065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03730" y="3266440"/>
            <a:ext cx="5382260" cy="35915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4"/>
          <p:cNvSpPr/>
          <p:nvPr/>
        </p:nvSpPr>
        <p:spPr>
          <a:xfrm>
            <a:off x="1953895" y="1612265"/>
            <a:ext cx="8123555" cy="10414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>
              <a:lnSpc>
                <a:spcPct val="45000"/>
              </a:lnSpc>
              <a:spcBef>
                <a:spcPct val="50000"/>
              </a:spcBef>
            </a:pPr>
            <a:r>
              <a:rPr lang="zh-CN" altLang="zh-CN" sz="3600" b="1" dirty="0">
                <a:latin typeface="Arial" panose="020B0604020202020204" pitchFamily="34" charset="0"/>
                <a:ea typeface="宋体" panose="02010600030101010101" pitchFamily="2" charset="-122"/>
              </a:rPr>
              <a:t>sh</a:t>
            </a:r>
            <a:r>
              <a:rPr lang="en-US" altLang="zh-CN" sz="3600" b="1" dirty="0">
                <a:latin typeface="Arial" panose="020B0604020202020204" pitchFamily="34" charset="0"/>
                <a:ea typeface="宋体" panose="02010600030101010101" pitchFamily="2" charset="-122"/>
              </a:rPr>
              <a:t>uí</a:t>
            </a:r>
            <a:r>
              <a:rPr lang="zh-CN" altLang="zh-CN" sz="3600" b="1" dirty="0"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lang="en-US" altLang="zh-CN" sz="3600" b="1" dirty="0"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lang="zh-CN" altLang="zh-CN" sz="3600" b="1" dirty="0">
                <a:latin typeface="Arial" panose="020B0604020202020204" pitchFamily="34" charset="0"/>
                <a:ea typeface="宋体" panose="02010600030101010101" pitchFamily="2" charset="-122"/>
              </a:rPr>
              <a:t>de</a:t>
            </a:r>
            <a:r>
              <a:rPr lang="en-US" altLang="zh-CN" sz="3600" b="1" dirty="0">
                <a:latin typeface="Arial" panose="020B0604020202020204" pitchFamily="34" charset="0"/>
                <a:ea typeface="宋体" panose="02010600030101010101" pitchFamily="2" charset="-122"/>
              </a:rPr>
              <a:t>    </a:t>
            </a:r>
            <a:r>
              <a:rPr lang="zh-CN" altLang="zh-CN" sz="3600" b="1" dirty="0">
                <a:latin typeface="Arial" panose="020B0604020202020204" pitchFamily="34" charset="0"/>
                <a:ea typeface="宋体" panose="02010600030101010101" pitchFamily="2" charset="-122"/>
              </a:rPr>
              <a:t> wěi </a:t>
            </a:r>
            <a:r>
              <a:rPr lang="en-US" altLang="zh-CN" sz="3600" b="1" dirty="0"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r>
              <a:rPr lang="zh-CN" altLang="zh-CN" sz="3600" b="1" dirty="0">
                <a:latin typeface="Arial" panose="020B0604020202020204" pitchFamily="34" charset="0"/>
                <a:ea typeface="宋体" panose="02010600030101010101" pitchFamily="2" charset="-122"/>
              </a:rPr>
              <a:t>ba </a:t>
            </a:r>
            <a:r>
              <a:rPr lang="en-US" altLang="zh-CN" sz="3600" b="1" dirty="0">
                <a:latin typeface="Arial" panose="020B0604020202020204" pitchFamily="34" charset="0"/>
                <a:ea typeface="宋体" panose="02010600030101010101" pitchFamily="2" charset="-122"/>
              </a:rPr>
              <a:t>     </a:t>
            </a:r>
            <a:r>
              <a:rPr lang="zh-CN" altLang="zh-CN" sz="3600" b="1" dirty="0">
                <a:latin typeface="Arial" panose="020B0604020202020204" pitchFamily="34" charset="0"/>
                <a:ea typeface="宋体" panose="02010600030101010101" pitchFamily="2" charset="-122"/>
              </a:rPr>
              <a:t>biǎn</a:t>
            </a:r>
          </a:p>
          <a:p>
            <a:pPr eaLnBrk="0" hangingPunct="0">
              <a:lnSpc>
                <a:spcPct val="45000"/>
              </a:lnSpc>
              <a:spcBef>
                <a:spcPct val="50000"/>
              </a:spcBef>
            </a:pPr>
            <a:r>
              <a:rPr lang="zh-CN" altLang="en-US" sz="48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谁  的  尾  巴 </a:t>
            </a:r>
            <a:r>
              <a:rPr lang="zh-CN" altLang="en-US" sz="48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∕</a:t>
            </a:r>
            <a:r>
              <a:rPr lang="zh-CN" altLang="en-US" sz="48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扁</a:t>
            </a:r>
            <a:r>
              <a:rPr lang="zh-CN" altLang="en-US" sz="4800" b="1" dirty="0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zh-CN" altLang="en-US" sz="48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？</a:t>
            </a:r>
            <a:r>
              <a:rPr lang="zh-CN" altLang="en-US" sz="48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↗</a:t>
            </a:r>
            <a:r>
              <a:rPr lang="zh-CN" altLang="en-US" sz="4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zh-CN" altLang="en-US" sz="4800" b="1" dirty="0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98590" y="2835910"/>
            <a:ext cx="491490" cy="855980"/>
          </a:xfrm>
          <a:prstGeom prst="rect">
            <a:avLst/>
          </a:prstGeom>
        </p:spPr>
      </p:pic>
      <p:sp>
        <p:nvSpPr>
          <p:cNvPr id="23571" name="Text Box 20"/>
          <p:cNvSpPr txBox="1"/>
          <p:nvPr/>
        </p:nvSpPr>
        <p:spPr>
          <a:xfrm>
            <a:off x="2026920" y="1483360"/>
            <a:ext cx="3193415" cy="139573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endParaRPr lang="zh-CN" altLang="en-US" sz="3200" b="1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>
              <a:lnSpc>
                <a:spcPct val="60000"/>
              </a:lnSpc>
              <a:spcBef>
                <a:spcPct val="50000"/>
              </a:spcBef>
            </a:pPr>
            <a:endParaRPr lang="zh-CN" altLang="en-US" sz="4800" b="1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pic>
        <p:nvPicPr>
          <p:cNvPr id="2" name="图片 1" descr="0"/>
          <p:cNvPicPr>
            <a:picLocks noChangeAspect="1"/>
          </p:cNvPicPr>
          <p:nvPr/>
        </p:nvPicPr>
        <p:blipFill>
          <a:blip r:embed="rId3" cstate="print"/>
          <a:srcRect t="16197" r="1907"/>
          <a:stretch>
            <a:fillRect/>
          </a:stretch>
        </p:blipFill>
        <p:spPr>
          <a:xfrm>
            <a:off x="2176780" y="2991485"/>
            <a:ext cx="5797550" cy="35699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5"/>
          <p:cNvSpPr/>
          <p:nvPr/>
        </p:nvSpPr>
        <p:spPr>
          <a:xfrm>
            <a:off x="969645" y="2239645"/>
            <a:ext cx="11952605" cy="1161087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>
              <a:lnSpc>
                <a:spcPct val="45000"/>
              </a:lnSpc>
              <a:spcBef>
                <a:spcPct val="50000"/>
              </a:spcBef>
            </a:pPr>
            <a:r>
              <a:rPr lang="zh-CN" altLang="zh-CN" sz="4500" b="1" dirty="0">
                <a:latin typeface="黑体" panose="02010609060101010101" charset="-122"/>
                <a:ea typeface="黑体" panose="02010609060101010101" charset="-122"/>
              </a:rPr>
              <a:t>sh</a:t>
            </a:r>
            <a:r>
              <a:rPr lang="en-US" altLang="zh-CN" sz="4500" b="1" dirty="0" err="1" smtClean="0">
                <a:latin typeface="黑体" panose="02010609060101010101" charset="-122"/>
                <a:ea typeface="黑体" panose="02010609060101010101" charset="-122"/>
              </a:rPr>
              <a:t>uí</a:t>
            </a:r>
            <a:r>
              <a:rPr lang="zh-CN" altLang="zh-CN" sz="4500" b="1" dirty="0" smtClean="0">
                <a:latin typeface="黑体" panose="02010609060101010101" charset="-122"/>
                <a:ea typeface="黑体" panose="02010609060101010101" charset="-122"/>
              </a:rPr>
              <a:t>de w</a:t>
            </a:r>
            <a:r>
              <a:rPr lang="zh-CN" altLang="zh-CN" sz="4500" b="1" dirty="0">
                <a:latin typeface="黑体" panose="02010609060101010101" charset="-122"/>
                <a:ea typeface="黑体" panose="02010609060101010101" charset="-122"/>
              </a:rPr>
              <a:t>ě</a:t>
            </a:r>
            <a:r>
              <a:rPr lang="zh-CN" altLang="zh-CN" sz="4500" b="1" dirty="0" smtClean="0">
                <a:latin typeface="黑体" panose="02010609060101010101" charset="-122"/>
                <a:ea typeface="黑体" panose="02010609060101010101" charset="-122"/>
              </a:rPr>
              <a:t>i</a:t>
            </a:r>
            <a:r>
              <a:rPr lang="en-US" altLang="zh-CN" sz="4500" b="1" dirty="0" smtClean="0">
                <a:latin typeface="黑体" panose="02010609060101010101" charset="-122"/>
                <a:ea typeface="黑体" panose="02010609060101010101" charset="-122"/>
              </a:rPr>
              <a:t> </a:t>
            </a:r>
            <a:r>
              <a:rPr lang="zh-CN" altLang="zh-CN" sz="4500" b="1" dirty="0" smtClean="0">
                <a:latin typeface="黑体" panose="02010609060101010101" charset="-122"/>
                <a:ea typeface="黑体" panose="02010609060101010101" charset="-122"/>
              </a:rPr>
              <a:t>bɑ </a:t>
            </a:r>
            <a:r>
              <a:rPr lang="en-US" altLang="zh-CN" sz="4500" b="1" dirty="0" smtClean="0">
                <a:latin typeface="黑体" panose="02010609060101010101" charset="-122"/>
                <a:ea typeface="黑体" panose="02010609060101010101" charset="-122"/>
              </a:rPr>
              <a:t> </a:t>
            </a:r>
            <a:r>
              <a:rPr lang="zh-CN" altLang="zh-CN" sz="4500" b="1" dirty="0" smtClean="0">
                <a:latin typeface="黑体" panose="02010609060101010101" charset="-122"/>
                <a:ea typeface="黑体" panose="02010609060101010101" charset="-122"/>
              </a:rPr>
              <a:t>zuì</a:t>
            </a:r>
            <a:r>
              <a:rPr lang="en-US" altLang="zh-CN" sz="4500" b="1" dirty="0" smtClean="0">
                <a:latin typeface="黑体" panose="02010609060101010101" charset="-122"/>
                <a:ea typeface="黑体" panose="02010609060101010101" charset="-122"/>
              </a:rPr>
              <a:t> </a:t>
            </a:r>
            <a:r>
              <a:rPr lang="zh-CN" altLang="zh-CN" sz="4500" b="1" dirty="0" smtClean="0">
                <a:latin typeface="黑体" panose="02010609060101010101" charset="-122"/>
                <a:ea typeface="黑体" panose="02010609060101010101" charset="-122"/>
              </a:rPr>
              <a:t>h</a:t>
            </a:r>
            <a:r>
              <a:rPr lang="zh-CN" altLang="zh-CN" sz="4500" b="1" dirty="0">
                <a:latin typeface="黑体" panose="02010609060101010101" charset="-122"/>
                <a:ea typeface="黑体" panose="02010609060101010101" charset="-122"/>
              </a:rPr>
              <a:t>ǎo</a:t>
            </a:r>
            <a:r>
              <a:rPr lang="en-US" altLang="zh-CN" sz="4500" b="1" dirty="0">
                <a:latin typeface="黑体" panose="02010609060101010101" charset="-122"/>
                <a:ea typeface="黑体" panose="02010609060101010101" charset="-122"/>
              </a:rPr>
              <a:t> </a:t>
            </a:r>
            <a:r>
              <a:rPr lang="zh-CN" altLang="zh-CN" sz="4500" b="1" dirty="0" smtClean="0">
                <a:latin typeface="黑体" panose="02010609060101010101" charset="-122"/>
                <a:ea typeface="黑体" panose="02010609060101010101" charset="-122"/>
              </a:rPr>
              <a:t>k</a:t>
            </a:r>
            <a:r>
              <a:rPr lang="zh-CN" altLang="zh-CN" sz="4500" b="1" dirty="0">
                <a:latin typeface="黑体" panose="02010609060101010101" charset="-122"/>
                <a:ea typeface="黑体" panose="02010609060101010101" charset="-122"/>
              </a:rPr>
              <a:t>àn</a:t>
            </a:r>
          </a:p>
          <a:p>
            <a:pPr eaLnBrk="0" hangingPunct="0">
              <a:lnSpc>
                <a:spcPct val="45000"/>
              </a:lnSpc>
              <a:spcBef>
                <a:spcPct val="50000"/>
              </a:spcBef>
            </a:pPr>
            <a:r>
              <a:rPr lang="zh-CN" altLang="en-US" sz="48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谁 的 </a:t>
            </a:r>
            <a:r>
              <a:rPr lang="zh-CN" altLang="en-US" sz="48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尾 </a:t>
            </a:r>
            <a:r>
              <a:rPr lang="zh-CN" altLang="en-US" sz="48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巴</a:t>
            </a:r>
            <a:r>
              <a:rPr lang="zh-CN" altLang="en-US" sz="4800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∕ </a:t>
            </a:r>
            <a:r>
              <a:rPr lang="zh-CN" altLang="en-US" sz="48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最 好 看</a:t>
            </a:r>
            <a:r>
              <a:rPr lang="zh-CN" altLang="en-US" sz="4800" b="1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？</a:t>
            </a:r>
            <a:r>
              <a:rPr lang="zh-CN" altLang="en-US" sz="48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↗</a:t>
            </a:r>
            <a:r>
              <a:rPr lang="zh-CN" altLang="en-US" sz="4800" b="1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lang="zh-CN" altLang="en-US" sz="4800" dirty="0">
                <a:latin typeface="Arial" panose="020B0604020202020204" pitchFamily="34" charset="0"/>
                <a:ea typeface="宋体" panose="02010600030101010101" pitchFamily="2" charset="-122"/>
              </a:rPr>
              <a:t>                   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16195" y="2355850"/>
            <a:ext cx="377190" cy="8858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图片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6195" y="0"/>
            <a:ext cx="12263755" cy="68675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218" name="文本框 24582"/>
          <p:cNvSpPr txBox="1"/>
          <p:nvPr/>
        </p:nvSpPr>
        <p:spPr>
          <a:xfrm>
            <a:off x="496253" y="793433"/>
            <a:ext cx="3816350" cy="230695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zh-CN" sz="14400" dirty="0">
                <a:latin typeface="楷体" panose="02010609060101010101" pitchFamily="49" charset="-122"/>
                <a:ea typeface="楷体" panose="02010609060101010101" pitchFamily="49" charset="-122"/>
              </a:rPr>
              <a:t>最</a:t>
            </a:r>
          </a:p>
        </p:txBody>
      </p:sp>
      <p:sp>
        <p:nvSpPr>
          <p:cNvPr id="9219" name="文本框 16400"/>
          <p:cNvSpPr txBox="1"/>
          <p:nvPr/>
        </p:nvSpPr>
        <p:spPr>
          <a:xfrm>
            <a:off x="875665" y="361633"/>
            <a:ext cx="3057525" cy="82994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800" b="1" dirty="0">
                <a:latin typeface="Arial" panose="020B0604020202020204" pitchFamily="34" charset="0"/>
                <a:ea typeface="华文细黑" pitchFamily="2" charset="-122"/>
              </a:rPr>
              <a:t>z</a:t>
            </a:r>
            <a:r>
              <a:rPr lang="en-US" altLang="en-US" sz="4800" b="1" dirty="0">
                <a:solidFill>
                  <a:srgbClr val="FF0000"/>
                </a:solidFill>
                <a:latin typeface="Arial" panose="020B0604020202020204" pitchFamily="34" charset="0"/>
                <a:ea typeface="华文细黑" pitchFamily="2" charset="-122"/>
              </a:rPr>
              <a:t>u</a:t>
            </a:r>
            <a:r>
              <a:rPr lang="en-US" altLang="en-US" sz="4800" b="1" dirty="0">
                <a:solidFill>
                  <a:srgbClr val="FF0000"/>
                </a:solidFill>
                <a:latin typeface="宋体" panose="02010600030101010101" pitchFamily="2" charset="-122"/>
                <a:ea typeface="华文细黑" pitchFamily="2" charset="-122"/>
              </a:rPr>
              <a:t>ì</a:t>
            </a:r>
          </a:p>
        </p:txBody>
      </p:sp>
      <p:pic>
        <p:nvPicPr>
          <p:cNvPr id="14337" name="Picture 1" descr="C:\Users\macbook\AppData\Roaming\Tencent\Users\382000312\QQ\WinTemp\RichOle\~X_3)P9N~S]QV_AD4ZBQGV9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74841" y="2929981"/>
            <a:ext cx="9077840" cy="1685108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/>
      <p:bldP spid="9219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图片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5560" y="-5080"/>
            <a:ext cx="12263755" cy="68675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218" name="文本框 24582"/>
          <p:cNvSpPr txBox="1"/>
          <p:nvPr/>
        </p:nvSpPr>
        <p:spPr>
          <a:xfrm>
            <a:off x="401638" y="1177608"/>
            <a:ext cx="3816350" cy="230695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zh-CN" sz="14400" dirty="0">
                <a:latin typeface="楷体" panose="02010609060101010101" pitchFamily="49" charset="-122"/>
                <a:ea typeface="楷体" panose="02010609060101010101" pitchFamily="49" charset="-122"/>
              </a:rPr>
              <a:t>最</a:t>
            </a:r>
          </a:p>
        </p:txBody>
      </p:sp>
      <p:sp>
        <p:nvSpPr>
          <p:cNvPr id="9219" name="文本框 16400"/>
          <p:cNvSpPr txBox="1"/>
          <p:nvPr/>
        </p:nvSpPr>
        <p:spPr>
          <a:xfrm>
            <a:off x="687070" y="548958"/>
            <a:ext cx="3057525" cy="76835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dirty="0">
                <a:latin typeface="Arial" panose="020B0604020202020204" pitchFamily="34" charset="0"/>
                <a:ea typeface="华文细黑" pitchFamily="2" charset="-122"/>
              </a:rPr>
              <a:t>z</a:t>
            </a:r>
            <a:r>
              <a:rPr lang="en-US" altLang="en-US" sz="4400" dirty="0">
                <a:solidFill>
                  <a:srgbClr val="FF0000"/>
                </a:solidFill>
                <a:latin typeface="Arial" panose="020B0604020202020204" pitchFamily="34" charset="0"/>
                <a:ea typeface="华文细黑" pitchFamily="2" charset="-122"/>
              </a:rPr>
              <a:t>u</a:t>
            </a:r>
            <a:r>
              <a:rPr lang="en-US" altLang="en-US" sz="4400" dirty="0">
                <a:solidFill>
                  <a:srgbClr val="FF0000"/>
                </a:solidFill>
                <a:latin typeface="宋体" panose="02010600030101010101" pitchFamily="2" charset="-122"/>
                <a:ea typeface="华文细黑" pitchFamily="2" charset="-122"/>
              </a:rPr>
              <a:t>ì</a:t>
            </a:r>
            <a:endParaRPr lang="en-US" altLang="en-US" sz="4400" dirty="0">
              <a:solidFill>
                <a:srgbClr val="FF0000"/>
              </a:solidFill>
              <a:latin typeface="Arial" panose="020B0604020202020204" pitchFamily="34" charset="0"/>
              <a:ea typeface="华文细黑" pitchFamily="2" charset="-122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3744595" y="1610360"/>
            <a:ext cx="1268730" cy="1383030"/>
          </a:xfrm>
          <a:prstGeom prst="ellipse">
            <a:avLst/>
          </a:prstGeom>
          <a:solidFill>
            <a:srgbClr val="D13F4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椭圆 6"/>
          <p:cNvSpPr/>
          <p:nvPr/>
        </p:nvSpPr>
        <p:spPr>
          <a:xfrm>
            <a:off x="5925820" y="1852930"/>
            <a:ext cx="1169035" cy="1140460"/>
          </a:xfrm>
          <a:prstGeom prst="ellipse">
            <a:avLst/>
          </a:prstGeom>
          <a:solidFill>
            <a:srgbClr val="F070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/>
          <p:cNvSpPr/>
          <p:nvPr/>
        </p:nvSpPr>
        <p:spPr>
          <a:xfrm>
            <a:off x="8156575" y="996950"/>
            <a:ext cx="2237740" cy="220916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3744595" y="3402330"/>
            <a:ext cx="630364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     </a:t>
            </a:r>
            <a:r>
              <a:rPr lang="en-US" altLang="zh-CN" sz="3600" b="1"/>
              <a:t> </a:t>
            </a:r>
            <a:r>
              <a:rPr lang="en-US" altLang="zh-CN" sz="4400" b="1"/>
              <a:t>1           2              3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8" grpId="0" bldLvl="0" animBg="1"/>
      <p:bldP spid="9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图片 1" descr="9f2f070828381f3005d59ca9a3014c086f06f0e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Bandari - 春野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1083925" y="5746115"/>
            <a:ext cx="412750" cy="412750"/>
          </a:xfrm>
          <a:prstGeom prst="rect">
            <a:avLst/>
          </a:prstGeom>
        </p:spPr>
      </p:pic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numSld="7">
                <p:cTn id="7" fill="hold" display="1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图片 1" descr="0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图片 2" descr="6863287_130909277192_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图片 1" descr="b03533fa828ba61e99498bc04b34970a314e59b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19288" y="188913"/>
            <a:ext cx="4211637" cy="63309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2" descr="20150103162427_fMhGP.thumb.700_0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43700" y="0"/>
            <a:ext cx="3532188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图片 2" descr="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5"/>
          <p:cNvSpPr/>
          <p:nvPr/>
        </p:nvSpPr>
        <p:spPr>
          <a:xfrm>
            <a:off x="969645" y="2239645"/>
            <a:ext cx="11952605" cy="11042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>
              <a:lnSpc>
                <a:spcPct val="45000"/>
              </a:lnSpc>
              <a:spcBef>
                <a:spcPct val="50000"/>
              </a:spcBef>
            </a:pPr>
            <a:r>
              <a:rPr lang="en-US" altLang="zh-CN" sz="4500" b="1" dirty="0" err="1" smtClean="0">
                <a:latin typeface="黑体" panose="02010609060101010101" charset="-122"/>
                <a:ea typeface="黑体" panose="02010609060101010101" charset="-122"/>
              </a:rPr>
              <a:t>kǒng què </a:t>
            </a:r>
            <a:r>
              <a:rPr lang="zh-CN" altLang="zh-CN" sz="4500" b="1" dirty="0" smtClean="0">
                <a:latin typeface="黑体" panose="02010609060101010101" charset="-122"/>
                <a:ea typeface="黑体" panose="02010609060101010101" charset="-122"/>
              </a:rPr>
              <a:t>de w</a:t>
            </a:r>
            <a:r>
              <a:rPr lang="zh-CN" altLang="zh-CN" sz="4500" b="1" dirty="0">
                <a:latin typeface="黑体" panose="02010609060101010101" charset="-122"/>
                <a:ea typeface="黑体" panose="02010609060101010101" charset="-122"/>
              </a:rPr>
              <a:t>ě</a:t>
            </a:r>
            <a:r>
              <a:rPr lang="zh-CN" altLang="zh-CN" sz="4500" b="1" dirty="0" smtClean="0">
                <a:latin typeface="黑体" panose="02010609060101010101" charset="-122"/>
                <a:ea typeface="黑体" panose="02010609060101010101" charset="-122"/>
              </a:rPr>
              <a:t>i</a:t>
            </a:r>
            <a:r>
              <a:rPr lang="en-US" altLang="zh-CN" sz="4500" b="1" dirty="0" smtClean="0">
                <a:latin typeface="黑体" panose="02010609060101010101" charset="-122"/>
                <a:ea typeface="黑体" panose="02010609060101010101" charset="-122"/>
              </a:rPr>
              <a:t> </a:t>
            </a:r>
            <a:r>
              <a:rPr lang="zh-CN" altLang="zh-CN" sz="4500" b="1" dirty="0" smtClean="0">
                <a:latin typeface="黑体" panose="02010609060101010101" charset="-122"/>
                <a:ea typeface="黑体" panose="02010609060101010101" charset="-122"/>
              </a:rPr>
              <a:t>bɑ zuì</a:t>
            </a:r>
            <a:r>
              <a:rPr lang="en-US" altLang="zh-CN" sz="4500" b="1" dirty="0" smtClean="0">
                <a:latin typeface="黑体" panose="02010609060101010101" charset="-122"/>
                <a:ea typeface="黑体" panose="02010609060101010101" charset="-122"/>
              </a:rPr>
              <a:t> </a:t>
            </a:r>
            <a:r>
              <a:rPr lang="zh-CN" altLang="zh-CN" sz="4500" b="1" dirty="0" smtClean="0">
                <a:latin typeface="黑体" panose="02010609060101010101" charset="-122"/>
                <a:ea typeface="黑体" panose="02010609060101010101" charset="-122"/>
              </a:rPr>
              <a:t>h</a:t>
            </a:r>
            <a:r>
              <a:rPr lang="zh-CN" altLang="zh-CN" sz="4500" b="1" dirty="0">
                <a:latin typeface="黑体" panose="02010609060101010101" charset="-122"/>
                <a:ea typeface="黑体" panose="02010609060101010101" charset="-122"/>
              </a:rPr>
              <a:t>ǎo</a:t>
            </a:r>
            <a:r>
              <a:rPr lang="en-US" altLang="zh-CN" sz="4500" b="1" dirty="0">
                <a:latin typeface="黑体" panose="02010609060101010101" charset="-122"/>
                <a:ea typeface="黑体" panose="02010609060101010101" charset="-122"/>
              </a:rPr>
              <a:t> </a:t>
            </a:r>
            <a:r>
              <a:rPr lang="zh-CN" altLang="zh-CN" sz="4500" b="1" dirty="0" smtClean="0">
                <a:latin typeface="黑体" panose="02010609060101010101" charset="-122"/>
                <a:ea typeface="黑体" panose="02010609060101010101" charset="-122"/>
              </a:rPr>
              <a:t>k</a:t>
            </a:r>
            <a:r>
              <a:rPr lang="zh-CN" altLang="zh-CN" sz="4500" b="1" dirty="0">
                <a:latin typeface="黑体" panose="02010609060101010101" charset="-122"/>
                <a:ea typeface="黑体" panose="02010609060101010101" charset="-122"/>
              </a:rPr>
              <a:t>àn</a:t>
            </a:r>
          </a:p>
          <a:p>
            <a:pPr eaLnBrk="0" hangingPunct="0">
              <a:lnSpc>
                <a:spcPct val="45000"/>
              </a:lnSpc>
              <a:spcBef>
                <a:spcPct val="50000"/>
              </a:spcBef>
            </a:pPr>
            <a:r>
              <a:rPr lang="zh-CN" altLang="en-US" sz="48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孔  雀 的 </a:t>
            </a:r>
            <a:r>
              <a:rPr lang="zh-CN" altLang="en-US" sz="48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尾 </a:t>
            </a:r>
            <a:r>
              <a:rPr lang="zh-CN" altLang="en-US" sz="48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巴 </a:t>
            </a:r>
            <a:r>
              <a:rPr lang="zh-CN" altLang="en-US" sz="4800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∕ </a:t>
            </a:r>
            <a:r>
              <a:rPr lang="zh-CN" altLang="en-US" sz="48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最 好 看。</a:t>
            </a:r>
            <a:r>
              <a:rPr lang="zh-CN" altLang="en-US" sz="48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↗</a:t>
            </a:r>
            <a:r>
              <a:rPr lang="zh-CN" altLang="en-US" sz="4800" b="1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lang="zh-CN" altLang="en-US" sz="4800" dirty="0">
                <a:latin typeface="Arial" panose="020B0604020202020204" pitchFamily="34" charset="0"/>
                <a:ea typeface="宋体" panose="02010600030101010101" pitchFamily="2" charset="-122"/>
              </a:rPr>
              <a:t>               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160145" y="68580"/>
            <a:ext cx="8300720" cy="10001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defRPr>
            </a:lvl9pPr>
          </a:lstStyle>
          <a:p>
            <a:pPr algn="l"/>
            <a:r>
              <a:rPr kumimoji="0" lang="en-US" altLang="zh-CN" sz="3200" b="1" dirty="0" err="1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shuí</a:t>
            </a:r>
            <a:r>
              <a:rPr kumimoji="0" lang="en-US" altLang="zh-CN" sz="3200" b="1" dirty="0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 de </a:t>
            </a:r>
            <a:r>
              <a:rPr kumimoji="0" lang="en-US" altLang="zh-CN" sz="3200" b="1" dirty="0" err="1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wěi</a:t>
            </a:r>
            <a:r>
              <a:rPr kumimoji="0" lang="en-US" altLang="zh-CN" sz="3200" b="1" dirty="0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 </a:t>
            </a:r>
            <a:r>
              <a:rPr kumimoji="0" lang="en-US" altLang="zh-CN" sz="3200" b="1" dirty="0" err="1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bɑ</a:t>
            </a:r>
            <a:r>
              <a:rPr kumimoji="0" lang="en-US" altLang="zh-CN" sz="3200" b="1" dirty="0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  </a:t>
            </a:r>
            <a:r>
              <a:rPr kumimoji="0" lang="en-US" altLang="zh-CN" sz="3200" b="1" dirty="0" err="1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wān</a:t>
            </a:r>
            <a:endParaRPr kumimoji="0" lang="en-US" altLang="zh-CN" sz="3200" b="1" dirty="0" smtClean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algn="l"/>
            <a:r>
              <a:rPr kumimoji="0" lang="zh-CN" altLang="en-US" sz="3200" b="1" dirty="0" smtClean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r>
              <a:rPr kumimoji="0"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谁  的 尾  巴 </a:t>
            </a:r>
            <a:r>
              <a:rPr kumimoji="0" lang="zh-CN" altLang="en-US" sz="3200" b="1" dirty="0" smtClean="0">
                <a:latin typeface="微软雅黑" panose="020B0503020204020204" charset="-122"/>
                <a:ea typeface="微软雅黑" panose="020B0503020204020204" charset="-122"/>
              </a:rPr>
              <a:t>∕ </a:t>
            </a:r>
            <a:r>
              <a:rPr kumimoji="0"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弯 ？</a:t>
            </a:r>
          </a:p>
          <a:p>
            <a:r>
              <a:rPr kumimoji="0" lang="en-US" altLang="zh-CN" sz="3200" b="1" dirty="0" err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shuí</a:t>
            </a:r>
            <a:r>
              <a:rPr kumimoji="0" lang="en-US" altLang="zh-CN" sz="32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 de </a:t>
            </a:r>
            <a:r>
              <a:rPr kumimoji="0" lang="en-US" altLang="zh-CN" sz="3200" b="1" dirty="0" err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wěi</a:t>
            </a:r>
            <a:r>
              <a:rPr kumimoji="0" lang="en-US" altLang="zh-CN" sz="32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 </a:t>
            </a:r>
            <a:r>
              <a:rPr kumimoji="0" lang="en-US" altLang="zh-CN" sz="3200" b="1" dirty="0" err="1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bɑ</a:t>
            </a:r>
            <a:r>
              <a:rPr kumimoji="0" lang="en-US" altLang="zh-CN" sz="3200" b="1" dirty="0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  </a:t>
            </a:r>
            <a:r>
              <a:rPr kumimoji="0" lang="en-US" altLang="zh-CN" sz="3200" b="1" dirty="0" err="1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biǎn</a:t>
            </a:r>
            <a:endParaRPr kumimoji="0" lang="en-US" altLang="zh-CN" sz="3200" b="1" dirty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  <a:p>
            <a:pPr algn="l"/>
            <a:r>
              <a:rPr kumimoji="0"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谁  </a:t>
            </a:r>
            <a:r>
              <a:rPr kumimoji="0"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的 尾  巴 </a:t>
            </a:r>
            <a:r>
              <a:rPr kumimoji="0" lang="zh-CN" altLang="en-US" sz="3200" b="1" dirty="0" smtClean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∕</a:t>
            </a:r>
            <a:r>
              <a:rPr kumimoji="0"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扁 ？</a:t>
            </a:r>
            <a:endParaRPr kumimoji="0" lang="zh-CN" altLang="en-US" sz="3200" b="1" dirty="0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r>
              <a:rPr kumimoji="0" lang="en-US" altLang="zh-CN" sz="3200" b="1" dirty="0" err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shuí</a:t>
            </a:r>
            <a:r>
              <a:rPr kumimoji="0" lang="en-US" altLang="zh-CN" sz="32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 de </a:t>
            </a:r>
            <a:r>
              <a:rPr kumimoji="0" lang="en-US" altLang="zh-CN" sz="3200" b="1" dirty="0" err="1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wěi</a:t>
            </a:r>
            <a:r>
              <a:rPr kumimoji="0" lang="en-US" altLang="zh-CN" sz="3200" b="1" dirty="0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 </a:t>
            </a:r>
            <a:r>
              <a:rPr kumimoji="0" lang="en-US" altLang="zh-CN" sz="3200" b="1" dirty="0" err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bɑ</a:t>
            </a:r>
            <a:r>
              <a:rPr kumimoji="0" lang="en-US" altLang="zh-CN" sz="32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  </a:t>
            </a:r>
            <a:r>
              <a:rPr kumimoji="0" lang="en-US" altLang="zh-CN" sz="3200" b="1" dirty="0" err="1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zuì</a:t>
            </a:r>
            <a:r>
              <a:rPr kumimoji="0" lang="en-US" altLang="zh-CN" sz="3200" b="1" dirty="0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 </a:t>
            </a:r>
            <a:r>
              <a:rPr kumimoji="0" lang="en-US" altLang="zh-CN" sz="3200" b="1" dirty="0" err="1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hǎo</a:t>
            </a:r>
            <a:r>
              <a:rPr kumimoji="0" lang="en-US" altLang="zh-CN" sz="3200" b="1" dirty="0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 </a:t>
            </a:r>
            <a:r>
              <a:rPr kumimoji="0" lang="en-US" altLang="zh-CN" sz="32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kàn</a:t>
            </a:r>
          </a:p>
          <a:p>
            <a:r>
              <a:rPr kumimoji="0" lang="zh-CN" altLang="en-US" sz="3200" b="1" dirty="0" smtClean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 </a:t>
            </a:r>
            <a:r>
              <a:rPr kumimoji="0"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谁  的 尾  巴 </a:t>
            </a:r>
            <a:r>
              <a:rPr kumimoji="0" lang="en-US" altLang="zh-CN" sz="3200" b="1" dirty="0" smtClean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/</a:t>
            </a:r>
            <a:r>
              <a:rPr kumimoji="0"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最  好  看 </a:t>
            </a:r>
            <a:r>
              <a:rPr kumimoji="0"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？</a:t>
            </a:r>
            <a:endParaRPr kumimoji="0" lang="zh-CN" altLang="en-US" sz="3600" b="1" dirty="0" smtClean="0">
              <a:solidFill>
                <a:srgbClr val="002060"/>
              </a:solidFill>
              <a:latin typeface="华文楷体" panose="02010600040101010101" pitchFamily="2" charset="-122"/>
              <a:ea typeface="华文楷体" panose="02010600040101010101" pitchFamily="2" charset="-122"/>
              <a:sym typeface="+mn-ea"/>
            </a:endParaRPr>
          </a:p>
          <a:p>
            <a:pPr algn="l"/>
            <a:endParaRPr kumimoji="0" lang="zh-CN" altLang="en-US" sz="4000" b="1" dirty="0" smtClean="0">
              <a:solidFill>
                <a:srgbClr val="002060"/>
              </a:solidFill>
              <a:latin typeface="华文楷体" panose="02010600040101010101" pitchFamily="2" charset="-122"/>
              <a:ea typeface="华文楷体" panose="02010600040101010101" pitchFamily="2" charset="-122"/>
              <a:sym typeface="+mn-ea"/>
            </a:endParaRPr>
          </a:p>
          <a:p>
            <a:r>
              <a:rPr kumimoji="0" lang="en-US" altLang="zh-CN" sz="3200" b="1" dirty="0" err="1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ɡōn</a:t>
            </a:r>
            <a:r>
              <a:rPr kumimoji="0" lang="en-US" altLang="zh-CN" sz="3200" b="1" dirty="0" err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ɡ</a:t>
            </a:r>
            <a:r>
              <a:rPr kumimoji="0" lang="en-US" altLang="zh-CN" sz="3200" b="1" dirty="0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 </a:t>
            </a:r>
            <a:r>
              <a:rPr kumimoji="0" lang="en-US" altLang="zh-CN" sz="32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jī de </a:t>
            </a:r>
            <a:r>
              <a:rPr kumimoji="0" lang="en-US" altLang="zh-CN" sz="3200" b="1" dirty="0" err="1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wěi</a:t>
            </a:r>
            <a:r>
              <a:rPr kumimoji="0" lang="en-US" altLang="zh-CN" sz="3200" b="1" dirty="0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 </a:t>
            </a:r>
            <a:r>
              <a:rPr kumimoji="0" lang="en-US" altLang="zh-CN" sz="3200" b="1" dirty="0" err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bɑ</a:t>
            </a:r>
            <a:r>
              <a:rPr kumimoji="0" lang="en-US" altLang="zh-CN" sz="32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 </a:t>
            </a:r>
            <a:r>
              <a:rPr kumimoji="0" lang="en-US" altLang="zh-CN" sz="3200" b="1" dirty="0" err="1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wān</a:t>
            </a:r>
            <a:endParaRPr kumimoji="0" lang="en-US" altLang="zh-CN" sz="3200" b="1" dirty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  <a:p>
            <a:r>
              <a:rPr kumimoji="0"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公  </a:t>
            </a:r>
            <a:r>
              <a:rPr kumimoji="0"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鸡 的 尾  巴</a:t>
            </a:r>
            <a:r>
              <a:rPr kumimoji="0" lang="zh-CN" altLang="en-US" sz="3200" b="1" dirty="0" smtClean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∕</a:t>
            </a:r>
            <a:r>
              <a:rPr kumimoji="0"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弯</a:t>
            </a:r>
            <a:r>
              <a:rPr kumimoji="0" lang="en-US" altLang="zh-CN" sz="3200" b="1" dirty="0" smtClean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</a:t>
            </a:r>
            <a:r>
              <a:rPr kumimoji="0"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。</a:t>
            </a:r>
            <a:endParaRPr kumimoji="0" lang="zh-CN" altLang="en-US" sz="3200" b="1" dirty="0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r>
              <a:rPr kumimoji="0" lang="en-US" altLang="zh-CN" sz="3200" b="1" dirty="0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 </a:t>
            </a:r>
            <a:r>
              <a:rPr kumimoji="0" lang="en-US" altLang="zh-CN" sz="3200" b="1" dirty="0" err="1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yā</a:t>
            </a:r>
            <a:r>
              <a:rPr kumimoji="0" lang="en-US" altLang="zh-CN" sz="3200" b="1" dirty="0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  </a:t>
            </a:r>
            <a:r>
              <a:rPr kumimoji="0" lang="en-US" altLang="zh-CN" sz="3200" b="1" dirty="0" err="1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zi</a:t>
            </a:r>
            <a:r>
              <a:rPr kumimoji="0" lang="en-US" altLang="zh-CN" sz="3200" b="1" dirty="0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 de </a:t>
            </a:r>
            <a:r>
              <a:rPr kumimoji="0" lang="en-US" altLang="zh-CN" sz="3200" b="1" dirty="0" err="1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wěi</a:t>
            </a:r>
            <a:r>
              <a:rPr kumimoji="0" lang="en-US" altLang="zh-CN" sz="3200" b="1" dirty="0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 </a:t>
            </a:r>
            <a:r>
              <a:rPr kumimoji="0" lang="en-US" altLang="zh-CN" sz="3200" b="1" dirty="0" err="1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bɑ</a:t>
            </a:r>
            <a:r>
              <a:rPr kumimoji="0" lang="en-US" altLang="zh-CN" sz="3200" b="1" dirty="0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 </a:t>
            </a:r>
            <a:r>
              <a:rPr kumimoji="0" lang="en-US" altLang="zh-CN" sz="3200" b="1" dirty="0" err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biǎn</a:t>
            </a:r>
            <a:endParaRPr kumimoji="0" lang="en-US" altLang="zh-CN" sz="3200" b="1" dirty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  <a:p>
            <a:r>
              <a:rPr kumimoji="0"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鸭  子 的 尾  巴</a:t>
            </a:r>
            <a:r>
              <a:rPr kumimoji="0" lang="zh-CN" altLang="en-US" sz="3200" b="1" dirty="0" smtClean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∕</a:t>
            </a:r>
            <a:r>
              <a:rPr kumimoji="0"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扁  </a:t>
            </a:r>
            <a:r>
              <a:rPr kumimoji="0"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。</a:t>
            </a:r>
          </a:p>
          <a:p>
            <a:r>
              <a:rPr kumimoji="0" lang="en-US" altLang="zh-CN" sz="3200" b="1" dirty="0" err="1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kǒn</a:t>
            </a:r>
            <a:r>
              <a:rPr kumimoji="0" lang="en-US" altLang="zh-CN" sz="3200" b="1" dirty="0" err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ɡ</a:t>
            </a:r>
            <a:r>
              <a:rPr kumimoji="0" lang="en-US" altLang="zh-CN" sz="3200" b="1" dirty="0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 </a:t>
            </a:r>
            <a:r>
              <a:rPr kumimoji="0" lang="en-US" altLang="zh-CN" sz="32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què de </a:t>
            </a:r>
            <a:r>
              <a:rPr kumimoji="0" lang="en-US" altLang="zh-CN" sz="3200" b="1" dirty="0" err="1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wěi</a:t>
            </a:r>
            <a:r>
              <a:rPr kumimoji="0" lang="en-US" altLang="zh-CN" sz="3200" b="1" dirty="0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 </a:t>
            </a:r>
            <a:r>
              <a:rPr kumimoji="0" lang="en-US" altLang="zh-CN" sz="3200" b="1" dirty="0" err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bɑ</a:t>
            </a:r>
            <a:r>
              <a:rPr kumimoji="0" lang="en-US" altLang="zh-CN" sz="32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 zuì hǎo </a:t>
            </a:r>
            <a:r>
              <a:rPr kumimoji="0" lang="en-US" altLang="zh-CN" sz="3200" b="1" dirty="0" err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kàn</a:t>
            </a:r>
            <a:endParaRPr kumimoji="0" lang="en-US" altLang="zh-CN" sz="3200" b="1" dirty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  <a:p>
            <a:r>
              <a:rPr lang="zh-CN" altLang="en-US" sz="3200" b="1" dirty="0" smtClean="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 </a:t>
            </a:r>
            <a:r>
              <a:rPr kumimoji="0"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孔  雀  的 尾  巴</a:t>
            </a:r>
            <a:r>
              <a:rPr kumimoji="0" lang="en-US" altLang="zh-CN" sz="3200" b="1" dirty="0" smtClean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/</a:t>
            </a:r>
            <a:r>
              <a:rPr kumimoji="0"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最  好  看 </a:t>
            </a:r>
            <a:r>
              <a:rPr kumimoji="0"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。</a:t>
            </a:r>
          </a:p>
          <a:p>
            <a:pPr algn="l"/>
            <a:endParaRPr kumimoji="0" lang="zh-CN" altLang="en-US" sz="4400" dirty="0" smtClean="0">
              <a:solidFill>
                <a:srgbClr val="002060"/>
              </a:solidFill>
              <a:latin typeface="华文楷体" panose="02010600040101010101" pitchFamily="2" charset="-122"/>
              <a:ea typeface="华文楷体" panose="02010600040101010101" pitchFamily="2" charset="-122"/>
              <a:sym typeface="+mn-ea"/>
            </a:endParaRPr>
          </a:p>
          <a:p>
            <a:pPr algn="l"/>
            <a:r>
              <a:rPr kumimoji="0" lang="zh-CN" altLang="en-US" sz="4400" dirty="0" smtClean="0">
                <a:solidFill>
                  <a:srgbClr val="0070C0"/>
                </a:solidFill>
                <a:sym typeface="+mn-ea"/>
              </a:rPr>
              <a:t> </a:t>
            </a:r>
            <a:endParaRPr kumimoji="0" lang="zh-CN" altLang="en-US" sz="4400" dirty="0" smtClean="0">
              <a:solidFill>
                <a:srgbClr val="0070C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l"/>
            <a:endParaRPr kumimoji="0" lang="zh-CN" altLang="en-US" sz="4400" dirty="0" smtClean="0">
              <a:solidFill>
                <a:srgbClr val="0070C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l"/>
            <a:endParaRPr kumimoji="0" lang="zh-CN" altLang="en-US" sz="4400" dirty="0" smtClean="0">
              <a:solidFill>
                <a:srgbClr val="0070C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l"/>
            <a:endParaRPr kumimoji="0" lang="zh-CN" altLang="en-US" sz="4400" dirty="0" smtClean="0">
              <a:solidFill>
                <a:srgbClr val="0070C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grpSp>
        <p:nvGrpSpPr>
          <p:cNvPr id="2" name="Group 12"/>
          <p:cNvGrpSpPr/>
          <p:nvPr/>
        </p:nvGrpSpPr>
        <p:grpSpPr>
          <a:xfrm>
            <a:off x="7672070" y="325120"/>
            <a:ext cx="2826385" cy="1727200"/>
            <a:chOff x="0" y="2587"/>
            <a:chExt cx="1727" cy="1348"/>
          </a:xfrm>
        </p:grpSpPr>
        <p:pic>
          <p:nvPicPr>
            <p:cNvPr id="23564" name="Picture 13" descr="Images4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2587"/>
              <a:ext cx="1584" cy="1327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3565" name="Text Box 14"/>
            <p:cNvSpPr txBox="1"/>
            <p:nvPr/>
          </p:nvSpPr>
          <p:spPr>
            <a:xfrm>
              <a:off x="576" y="3646"/>
              <a:ext cx="1151" cy="289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pPr>
                <a:lnSpc>
                  <a:spcPct val="50000"/>
                </a:lnSpc>
                <a:spcBef>
                  <a:spcPct val="50000"/>
                </a:spcBef>
              </a:pPr>
              <a:endParaRPr lang="zh-CN" altLang="en-US" sz="4800" b="1" dirty="0">
                <a:solidFill>
                  <a:srgbClr val="FF3399"/>
                </a:solidFill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3" name="Group 18"/>
          <p:cNvGrpSpPr/>
          <p:nvPr/>
        </p:nvGrpSpPr>
        <p:grpSpPr>
          <a:xfrm>
            <a:off x="7861300" y="1118235"/>
            <a:ext cx="2797810" cy="3185795"/>
            <a:chOff x="4080" y="1824"/>
            <a:chExt cx="1916" cy="2496"/>
          </a:xfrm>
        </p:grpSpPr>
        <p:pic>
          <p:nvPicPr>
            <p:cNvPr id="23570" name="Picture 19" descr="Images6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080" y="2824"/>
              <a:ext cx="1578" cy="1496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3571" name="Text Box 20"/>
            <p:cNvSpPr txBox="1"/>
            <p:nvPr/>
          </p:nvSpPr>
          <p:spPr>
            <a:xfrm>
              <a:off x="4752" y="1824"/>
              <a:ext cx="1244" cy="1094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pPr>
                <a:spcBef>
                  <a:spcPct val="50000"/>
                </a:spcBef>
              </a:pPr>
              <a:endParaRPr lang="zh-CN" altLang="en-US" sz="3200" b="1" dirty="0">
                <a:latin typeface="Times New Roman" panose="02020603050405020304" pitchFamily="18" charset="0"/>
                <a:ea typeface="宋体" panose="02010600030101010101" pitchFamily="2" charset="-122"/>
              </a:endParaRPr>
            </a:p>
            <a:p>
              <a:pPr>
                <a:lnSpc>
                  <a:spcPct val="60000"/>
                </a:lnSpc>
                <a:spcBef>
                  <a:spcPct val="50000"/>
                </a:spcBef>
              </a:pPr>
              <a:endParaRPr lang="zh-CN" altLang="en-US" sz="4800" b="1" dirty="0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5" name="Group 15"/>
          <p:cNvGrpSpPr/>
          <p:nvPr/>
        </p:nvGrpSpPr>
        <p:grpSpPr>
          <a:xfrm>
            <a:off x="7953375" y="3993515"/>
            <a:ext cx="2837815" cy="2682875"/>
            <a:chOff x="1920" y="1851"/>
            <a:chExt cx="2417" cy="2277"/>
          </a:xfrm>
        </p:grpSpPr>
        <p:pic>
          <p:nvPicPr>
            <p:cNvPr id="23567" name="Picture 16" descr="Images5"/>
            <p:cNvPicPr>
              <a:picLocks noChangeAspect="1"/>
            </p:cNvPicPr>
            <p:nvPr/>
          </p:nvPicPr>
          <p:blipFill>
            <a:blip r:embed="rId4" cstate="print"/>
            <a:srcRect l="8000" t="6387" r="10001" b="11702"/>
            <a:stretch>
              <a:fillRect/>
            </a:stretch>
          </p:blipFill>
          <p:spPr>
            <a:xfrm>
              <a:off x="1920" y="2448"/>
              <a:ext cx="1968" cy="168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3568" name="Text Box 17"/>
            <p:cNvSpPr txBox="1"/>
            <p:nvPr/>
          </p:nvSpPr>
          <p:spPr>
            <a:xfrm>
              <a:off x="2976" y="1851"/>
              <a:ext cx="1361" cy="1566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pPr>
                <a:lnSpc>
                  <a:spcPct val="50000"/>
                </a:lnSpc>
                <a:spcBef>
                  <a:spcPct val="50000"/>
                </a:spcBef>
              </a:pPr>
              <a:endParaRPr lang="zh-CN" altLang="en-US" sz="3600" b="1" dirty="0">
                <a:latin typeface="Times New Roman" panose="02020603050405020304" pitchFamily="18" charset="0"/>
                <a:ea typeface="宋体" panose="02010600030101010101" pitchFamily="2" charset="-122"/>
              </a:endParaRP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endParaRPr lang="zh-CN" altLang="en-US" sz="4800" b="1" dirty="0">
                <a:solidFill>
                  <a:srgbClr val="FF3399"/>
                </a:solidFill>
                <a:latin typeface="Times New Roman" panose="02020603050405020304" pitchFamily="18" charset="0"/>
                <a:ea typeface="宋体" panose="02010600030101010101" pitchFamily="2" charset="-122"/>
              </a:endParaRP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endParaRPr lang="zh-CN" altLang="en-US" sz="4800" dirty="0">
                <a:solidFill>
                  <a:srgbClr val="FF3399"/>
                </a:solidFill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654609" y="-554218"/>
            <a:ext cx="4026782" cy="166411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423038" y="-182107"/>
            <a:ext cx="4738138" cy="165140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16106" y="1257936"/>
            <a:ext cx="1170434" cy="1170434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248994" y="1258200"/>
            <a:ext cx="6096000" cy="230695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sz="2400" b="1" dirty="0" err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shuí</a:t>
            </a:r>
            <a:r>
              <a:rPr lang="en-US" altLang="zh-CN" sz="24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 de </a:t>
            </a:r>
            <a:r>
              <a:rPr lang="en-US" altLang="zh-CN" sz="2400" b="1" dirty="0" err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wěi</a:t>
            </a:r>
            <a:r>
              <a:rPr lang="en-US" altLang="zh-CN" sz="24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bɑ</a:t>
            </a:r>
            <a:r>
              <a:rPr lang="en-US" altLang="zh-CN" sz="24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chánɡ</a:t>
            </a:r>
            <a:endParaRPr lang="en-US" altLang="zh-CN" sz="2400" b="1" dirty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r>
              <a:rPr lang="zh-CN" altLang="en-US" sz="2400" b="1" dirty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谁  的 尾  巴 </a:t>
            </a: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</a:rPr>
              <a:t>∕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 长  ？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 err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shuí</a:t>
            </a:r>
            <a:r>
              <a:rPr lang="en-US" altLang="zh-CN" sz="24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 de </a:t>
            </a:r>
            <a:r>
              <a:rPr lang="en-US" altLang="zh-CN" sz="2400" b="1" dirty="0" err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wěi</a:t>
            </a:r>
            <a:r>
              <a:rPr lang="en-US" altLang="zh-CN" sz="24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bɑ</a:t>
            </a:r>
            <a:r>
              <a:rPr lang="en-US" altLang="zh-CN" sz="24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duǎn</a:t>
            </a:r>
            <a:endParaRPr lang="en-US" altLang="zh-CN" sz="2400" b="1" dirty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 smtClean="0">
                <a:solidFill>
                  <a:schemeClr val="accent2">
                    <a:lumMod val="75000"/>
                  </a:schemeClr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 </a:t>
            </a:r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谁  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的 尾  巴 </a:t>
            </a: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∕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短 ？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 err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shuí</a:t>
            </a:r>
            <a:r>
              <a:rPr lang="en-US" altLang="zh-CN" sz="24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 de </a:t>
            </a:r>
            <a:r>
              <a:rPr lang="en-US" altLang="zh-CN" sz="2400" b="1" dirty="0" err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wěi</a:t>
            </a:r>
            <a:r>
              <a:rPr lang="en-US" altLang="zh-CN" sz="24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bɑ</a:t>
            </a:r>
            <a:r>
              <a:rPr lang="en-US" altLang="zh-CN" sz="24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  </a:t>
            </a:r>
            <a:r>
              <a:rPr lang="en-US" altLang="zh-CN" sz="2400" b="1" dirty="0" err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hǎo</a:t>
            </a:r>
            <a:r>
              <a:rPr lang="en-US" altLang="zh-CN" sz="24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xiànɡ</a:t>
            </a:r>
            <a:r>
              <a:rPr lang="en-US" altLang="zh-CN" sz="24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yì</a:t>
            </a:r>
            <a:r>
              <a:rPr lang="en-US" altLang="zh-CN" sz="24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bǎ</a:t>
            </a:r>
            <a:r>
              <a:rPr lang="en-US" altLang="zh-CN" sz="24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sǎn</a:t>
            </a:r>
            <a:endParaRPr lang="en-US" altLang="zh-CN" sz="2400" b="1" dirty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  <a:p>
            <a:r>
              <a:rPr lang="zh-CN" altLang="en-US" sz="2400" b="1" dirty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 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谁  的  尾 巴 </a:t>
            </a:r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/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好   像 </a:t>
            </a: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∕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一 </a:t>
            </a:r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把 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伞 ？</a:t>
            </a:r>
          </a:p>
        </p:txBody>
      </p:sp>
      <p:sp>
        <p:nvSpPr>
          <p:cNvPr id="4" name="矩形 3"/>
          <p:cNvSpPr/>
          <p:nvPr/>
        </p:nvSpPr>
        <p:spPr>
          <a:xfrm>
            <a:off x="248920" y="3702050"/>
            <a:ext cx="6644005" cy="23069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 err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hóu</a:t>
            </a:r>
            <a:r>
              <a:rPr lang="en-US" altLang="zh-CN" sz="24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zi</a:t>
            </a:r>
            <a:r>
              <a:rPr lang="en-US" altLang="zh-CN" sz="24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 de </a:t>
            </a:r>
            <a:r>
              <a:rPr lang="en-US" altLang="zh-CN" sz="2400" b="1" dirty="0" err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wěi</a:t>
            </a:r>
            <a:r>
              <a:rPr lang="en-US" altLang="zh-CN" sz="24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bɑ</a:t>
            </a:r>
            <a:r>
              <a:rPr lang="en-US" altLang="zh-CN" sz="24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chánɡ</a:t>
            </a:r>
            <a:endParaRPr lang="en-US" altLang="zh-CN" sz="2400" b="1" dirty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  <a:p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猴  子 的 尾  巴  </a:t>
            </a: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∕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长</a:t>
            </a:r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。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 err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tù</a:t>
            </a:r>
            <a:r>
              <a:rPr lang="en-US" altLang="zh-CN" sz="24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  </a:t>
            </a:r>
            <a:r>
              <a:rPr lang="en-US" altLang="zh-CN" sz="2400" b="1" dirty="0" err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zi</a:t>
            </a:r>
            <a:r>
              <a:rPr lang="en-US" altLang="zh-CN" sz="24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 de </a:t>
            </a:r>
            <a:r>
              <a:rPr lang="en-US" altLang="zh-CN" sz="2400" b="1" dirty="0" err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wěi</a:t>
            </a:r>
            <a:r>
              <a:rPr lang="en-US" altLang="zh-CN" sz="24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bɑ</a:t>
            </a:r>
            <a:r>
              <a:rPr lang="en-US" altLang="zh-CN" sz="24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duǎn</a:t>
            </a:r>
            <a:endParaRPr lang="en-US" altLang="zh-CN" sz="2400" b="1" dirty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  <a:p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兔  子 的 尾  巴 </a:t>
            </a: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∕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短  。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 err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sōnɡ</a:t>
            </a:r>
            <a:r>
              <a:rPr lang="en-US" altLang="zh-CN" sz="24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shǔ</a:t>
            </a:r>
            <a:r>
              <a:rPr lang="en-US" altLang="zh-CN" sz="24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 de </a:t>
            </a:r>
            <a:r>
              <a:rPr lang="en-US" altLang="zh-CN" sz="2400" b="1" dirty="0" err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wěi</a:t>
            </a:r>
            <a:r>
              <a:rPr lang="en-US" altLang="zh-CN" sz="24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bɑ</a:t>
            </a:r>
            <a:r>
              <a:rPr lang="en-US" altLang="zh-CN" sz="24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hǎo</a:t>
            </a:r>
            <a:r>
              <a:rPr lang="en-US" altLang="zh-CN" sz="24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xiànɡ</a:t>
            </a:r>
            <a:r>
              <a:rPr lang="en-US" altLang="zh-CN" sz="24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yì</a:t>
            </a:r>
            <a:r>
              <a:rPr lang="en-US" altLang="zh-CN" sz="24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bǎ</a:t>
            </a:r>
            <a:r>
              <a:rPr lang="en-US" altLang="zh-CN" sz="24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sǎn</a:t>
            </a:r>
            <a:endParaRPr lang="en-US" altLang="zh-CN" sz="2400" b="1" dirty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  <a:p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松   鼠 的 尾  巴 </a:t>
            </a:r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/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好 </a:t>
            </a:r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像   </a:t>
            </a: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∕</a:t>
            </a:r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一 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把 </a:t>
            </a:r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伞 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。</a:t>
            </a:r>
          </a:p>
        </p:txBody>
      </p:sp>
      <p:sp>
        <p:nvSpPr>
          <p:cNvPr id="5" name="矩形 4"/>
          <p:cNvSpPr/>
          <p:nvPr/>
        </p:nvSpPr>
        <p:spPr>
          <a:xfrm>
            <a:off x="6641525" y="1110245"/>
            <a:ext cx="6096000" cy="230695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 err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shuí</a:t>
            </a:r>
            <a:r>
              <a:rPr lang="en-US" altLang="zh-CN" sz="24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 de </a:t>
            </a:r>
            <a:r>
              <a:rPr lang="en-US" altLang="zh-CN" sz="2400" b="1" dirty="0" err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wěi</a:t>
            </a:r>
            <a:r>
              <a:rPr lang="en-US" altLang="zh-CN" sz="24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bɑ</a:t>
            </a:r>
            <a:r>
              <a:rPr lang="en-US" altLang="zh-CN" sz="24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   </a:t>
            </a:r>
            <a:r>
              <a:rPr lang="en-US" altLang="zh-CN" sz="2400" b="1" dirty="0" err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wān</a:t>
            </a:r>
            <a:endParaRPr lang="en-US" altLang="zh-CN" sz="2400" b="1" dirty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r>
              <a:rPr lang="zh-CN" altLang="en-US" sz="2400" b="1" dirty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 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谁  的 尾  巴 </a:t>
            </a: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</a:rPr>
              <a:t>∕ 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弯 ？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 err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shuí</a:t>
            </a:r>
            <a:r>
              <a:rPr lang="en-US" altLang="zh-CN" sz="24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 de </a:t>
            </a:r>
            <a:r>
              <a:rPr lang="en-US" altLang="zh-CN" sz="2400" b="1" dirty="0" err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wěi</a:t>
            </a:r>
            <a:r>
              <a:rPr lang="en-US" altLang="zh-CN" sz="24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bɑ</a:t>
            </a:r>
            <a:r>
              <a:rPr lang="en-US" altLang="zh-CN" sz="24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  </a:t>
            </a:r>
            <a:r>
              <a:rPr lang="en-US" altLang="zh-CN" sz="2400" b="1" dirty="0" err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biǎn</a:t>
            </a:r>
            <a:endParaRPr lang="en-US" altLang="zh-CN" sz="2400" b="1" dirty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  <a:p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谁  的 尾  巴 </a:t>
            </a: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∕ 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扁 ？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 err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shuí</a:t>
            </a:r>
            <a:r>
              <a:rPr lang="en-US" altLang="zh-CN" sz="24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 de </a:t>
            </a:r>
            <a:r>
              <a:rPr lang="en-US" altLang="zh-CN" sz="2400" b="1" dirty="0" err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wěi</a:t>
            </a:r>
            <a:r>
              <a:rPr lang="en-US" altLang="zh-CN" sz="24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bɑ</a:t>
            </a:r>
            <a:r>
              <a:rPr lang="en-US" altLang="zh-CN" sz="24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  </a:t>
            </a:r>
            <a:r>
              <a:rPr lang="en-US" altLang="zh-CN" sz="2400" b="1" dirty="0" err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zuì</a:t>
            </a:r>
            <a:r>
              <a:rPr lang="en-US" altLang="zh-CN" sz="24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hǎo</a:t>
            </a:r>
            <a:r>
              <a:rPr lang="en-US" altLang="zh-CN" sz="24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kàn</a:t>
            </a:r>
            <a:endParaRPr lang="en-US" altLang="zh-CN" sz="2400" b="1" dirty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  <a:p>
            <a:r>
              <a:rPr lang="zh-CN" altLang="en-US" sz="2400" b="1" dirty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  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谁  的 尾  巴</a:t>
            </a:r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/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最  好  看 ？</a:t>
            </a:r>
          </a:p>
        </p:txBody>
      </p:sp>
      <p:sp>
        <p:nvSpPr>
          <p:cNvPr id="6" name="矩形 5"/>
          <p:cNvSpPr/>
          <p:nvPr/>
        </p:nvSpPr>
        <p:spPr>
          <a:xfrm>
            <a:off x="6739950" y="3867434"/>
            <a:ext cx="6096000" cy="230695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sz="2400" b="1" dirty="0" err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ɡōnɡ</a:t>
            </a:r>
            <a:r>
              <a:rPr lang="en-US" altLang="zh-CN" sz="24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jī</a:t>
            </a:r>
            <a:r>
              <a:rPr lang="en-US" altLang="zh-CN" sz="24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 de </a:t>
            </a:r>
            <a:r>
              <a:rPr lang="en-US" altLang="zh-CN" sz="2400" b="1" dirty="0" err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wěi</a:t>
            </a:r>
            <a:r>
              <a:rPr lang="en-US" altLang="zh-CN" sz="24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bɑ</a:t>
            </a:r>
            <a:r>
              <a:rPr lang="en-US" altLang="zh-CN" sz="24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wān</a:t>
            </a:r>
            <a:endParaRPr lang="en-US" altLang="zh-CN" sz="2400" b="1" dirty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  <a:p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公  鸡 的 尾  巴</a:t>
            </a: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∕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弯</a:t>
            </a:r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。</a:t>
            </a:r>
          </a:p>
          <a:p>
            <a:r>
              <a:rPr lang="en-US" altLang="zh-CN" sz="24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yā</a:t>
            </a:r>
            <a:r>
              <a:rPr lang="en-US" altLang="zh-CN" sz="24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  </a:t>
            </a:r>
            <a:r>
              <a:rPr lang="en-US" altLang="zh-CN" sz="2400" b="1" dirty="0" err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zi</a:t>
            </a:r>
            <a:r>
              <a:rPr lang="en-US" altLang="zh-CN" sz="24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 de </a:t>
            </a:r>
            <a:r>
              <a:rPr lang="en-US" altLang="zh-CN" sz="2400" b="1" dirty="0" err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wěi</a:t>
            </a:r>
            <a:r>
              <a:rPr lang="en-US" altLang="zh-CN" sz="24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bɑ</a:t>
            </a:r>
            <a:r>
              <a:rPr lang="en-US" altLang="zh-CN" sz="24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biǎn</a:t>
            </a:r>
            <a:endParaRPr lang="en-US" altLang="zh-CN" sz="2400" b="1" dirty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  <a:p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鸭  子 的 尾  巴 </a:t>
            </a: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∕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扁  。</a:t>
            </a:r>
          </a:p>
          <a:p>
            <a:r>
              <a:rPr lang="en-US" altLang="zh-CN" sz="2400" b="1" dirty="0" err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kǒnɡ</a:t>
            </a:r>
            <a:r>
              <a:rPr lang="en-US" altLang="zh-CN" sz="24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què</a:t>
            </a:r>
            <a:r>
              <a:rPr lang="en-US" altLang="zh-CN" sz="24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 de </a:t>
            </a:r>
            <a:r>
              <a:rPr lang="en-US" altLang="zh-CN" sz="2400" b="1" dirty="0" err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wěi</a:t>
            </a:r>
            <a:r>
              <a:rPr lang="en-US" altLang="zh-CN" sz="24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bɑ</a:t>
            </a:r>
            <a:r>
              <a:rPr lang="en-US" altLang="zh-CN" sz="24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zuì</a:t>
            </a:r>
            <a:r>
              <a:rPr lang="en-US" altLang="zh-CN" sz="24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hǎo</a:t>
            </a:r>
            <a:r>
              <a:rPr lang="en-US" altLang="zh-CN" sz="24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kàn</a:t>
            </a:r>
            <a:endParaRPr lang="en-US" altLang="zh-CN" sz="2400" b="1" dirty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  <a:p>
            <a:r>
              <a:rPr lang="zh-CN" altLang="en-US" sz="2400" b="1" dirty="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 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孔  雀  的 尾  巴</a:t>
            </a:r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/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最 </a:t>
            </a:r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好  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看 。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3959225" y="427355"/>
            <a:ext cx="268224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err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  bǐ</a:t>
            </a:r>
            <a:r>
              <a:rPr lang="en-US" altLang="zh-CN" sz="2800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  </a:t>
            </a:r>
            <a:r>
              <a:rPr lang="en-US" altLang="zh-CN" sz="2800" dirty="0" err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wěi</a:t>
            </a:r>
            <a:r>
              <a:rPr lang="en-US" altLang="zh-CN" sz="2800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  </a:t>
            </a:r>
            <a:r>
              <a:rPr lang="en-US" altLang="zh-CN" sz="2800" dirty="0" err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bɑ</a:t>
            </a:r>
            <a:endParaRPr lang="en-US" altLang="zh-CN" sz="2800" dirty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r>
              <a:rPr lang="en-US" altLang="zh-CN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6.</a:t>
            </a:r>
            <a:r>
              <a:rPr lang="zh-CN" altLang="en-US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比  尾   巴</a:t>
            </a:r>
            <a:endParaRPr lang="zh-CN" altLang="en-US" sz="28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7" name="图片 6" descr="5bafa40f4bfbfbedaf6ae78b73f0f736afc31f1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609080" y="243840"/>
            <a:ext cx="5077460" cy="31984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561562 0.011852 " pathEditMode="relative" ptsTypes="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2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654609" y="-554218"/>
            <a:ext cx="4026782" cy="166411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423038" y="-182107"/>
            <a:ext cx="4738138" cy="165140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021566" y="4357353"/>
            <a:ext cx="1170434" cy="1170434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/>
          <a:srcRect t="19627" r="76634" b="23751"/>
          <a:stretch>
            <a:fillRect/>
          </a:stretch>
        </p:blipFill>
        <p:spPr>
          <a:xfrm>
            <a:off x="6189980" y="536575"/>
            <a:ext cx="2076450" cy="2994025"/>
          </a:xfrm>
          <a:prstGeom prst="rect">
            <a:avLst/>
          </a:prstGeom>
        </p:spPr>
      </p:pic>
      <p:pic>
        <p:nvPicPr>
          <p:cNvPr id="5" name="图片 4" descr="1f178a82b9014a909f3dffe8a6773912b31bee60"/>
          <p:cNvPicPr>
            <a:picLocks noChangeAspect="1"/>
          </p:cNvPicPr>
          <p:nvPr/>
        </p:nvPicPr>
        <p:blipFill>
          <a:blip r:embed="rId6" cstate="print"/>
          <a:srcRect l="71261" b="58061"/>
          <a:stretch>
            <a:fillRect/>
          </a:stretch>
        </p:blipFill>
        <p:spPr>
          <a:xfrm>
            <a:off x="3271520" y="535940"/>
            <a:ext cx="2821305" cy="2994660"/>
          </a:xfrm>
          <a:prstGeom prst="rect">
            <a:avLst/>
          </a:prstGeom>
        </p:spPr>
      </p:pic>
      <p:pic>
        <p:nvPicPr>
          <p:cNvPr id="20" name="图片 19" descr="timg"/>
          <p:cNvPicPr>
            <a:picLocks noChangeAspect="1"/>
          </p:cNvPicPr>
          <p:nvPr/>
        </p:nvPicPr>
        <p:blipFill>
          <a:blip r:embed="rId7" cstate="print"/>
          <a:srcRect l="8954" t="12277" r="43985" b="50908"/>
          <a:stretch>
            <a:fillRect/>
          </a:stretch>
        </p:blipFill>
        <p:spPr>
          <a:xfrm>
            <a:off x="3651250" y="3530600"/>
            <a:ext cx="3884930" cy="30391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654609" y="-554218"/>
            <a:ext cx="4026782" cy="166411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423038" y="-182107"/>
            <a:ext cx="4738138" cy="165140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021566" y="4357353"/>
            <a:ext cx="1170434" cy="1170434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71260" y="267335"/>
            <a:ext cx="5149850" cy="3063875"/>
          </a:xfrm>
          <a:prstGeom prst="rect">
            <a:avLst/>
          </a:prstGeom>
        </p:spPr>
      </p:pic>
      <p:pic>
        <p:nvPicPr>
          <p:cNvPr id="5" name="图片 4" descr="1f178a82b9014a909f3dffe8a6773912b31bee60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95145" y="235585"/>
            <a:ext cx="4169410" cy="3032760"/>
          </a:xfrm>
          <a:prstGeom prst="rect">
            <a:avLst/>
          </a:prstGeom>
        </p:spPr>
      </p:pic>
      <p:pic>
        <p:nvPicPr>
          <p:cNvPr id="6" name="图片 5" descr="tqj_wap"/>
          <p:cNvPicPr>
            <a:picLocks noChangeAspect="1"/>
          </p:cNvPicPr>
          <p:nvPr/>
        </p:nvPicPr>
        <p:blipFill>
          <a:blip r:embed="rId7" cstate="print"/>
          <a:srcRect l="17133" t="6623" r="14259" b="13490"/>
          <a:stretch>
            <a:fillRect/>
          </a:stretch>
        </p:blipFill>
        <p:spPr>
          <a:xfrm>
            <a:off x="2474595" y="3306445"/>
            <a:ext cx="5337175" cy="3551555"/>
          </a:xfrm>
          <a:prstGeom prst="ellipse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tqj_wap"/>
          <p:cNvPicPr>
            <a:picLocks noChangeAspect="1"/>
          </p:cNvPicPr>
          <p:nvPr/>
        </p:nvPicPr>
        <p:blipFill>
          <a:blip r:embed="rId2" cstate="print"/>
          <a:srcRect l="17133" t="6623" r="14259" b="13490"/>
          <a:stretch>
            <a:fillRect/>
          </a:stretch>
        </p:blipFill>
        <p:spPr>
          <a:xfrm>
            <a:off x="8462010" y="4320540"/>
            <a:ext cx="3705860" cy="2466340"/>
          </a:xfrm>
          <a:prstGeom prst="ellipse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93700" y="369570"/>
            <a:ext cx="10619740" cy="5539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谁的尾巴（    ）？</a:t>
            </a:r>
          </a:p>
          <a:p>
            <a:pPr algn="l"/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谁的尾巴（    ）？</a:t>
            </a:r>
          </a:p>
          <a:p>
            <a:pPr algn="l"/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谁的尾巴好像（       ）？</a:t>
            </a:r>
          </a:p>
          <a:p>
            <a:pPr algn="l"/>
            <a:endParaRPr lang="zh-CN" altLang="en-US" sz="48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algn="l"/>
            <a:r>
              <a:rPr lang="zh-CN" altLang="en-US" sz="4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（    ）的尾巴（    ）。</a:t>
            </a:r>
          </a:p>
          <a:p>
            <a:pPr algn="l"/>
            <a:r>
              <a:rPr lang="zh-CN" altLang="en-US" sz="4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（    ）的尾巴（    ）。</a:t>
            </a:r>
          </a:p>
          <a:p>
            <a:pPr algn="l"/>
            <a:r>
              <a:rPr lang="zh-CN" altLang="en-US" sz="4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（    ）的尾巴好像（       ）</a:t>
            </a:r>
            <a:r>
              <a:rPr lang="zh-CN" altLang="en-US" sz="66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。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85885" y="182880"/>
            <a:ext cx="2658110" cy="1581785"/>
          </a:xfrm>
          <a:prstGeom prst="rect">
            <a:avLst/>
          </a:prstGeom>
        </p:spPr>
      </p:pic>
      <p:pic>
        <p:nvPicPr>
          <p:cNvPr id="2" name="图片 1" descr="1f178a82b9014a909f3dffe8a6773912b31bee6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632190" y="1878965"/>
            <a:ext cx="3011805" cy="219075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832860" y="369570"/>
            <a:ext cx="3458210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>
                <a:solidFill>
                  <a:srgbClr val="0070C0"/>
                </a:solidFill>
              </a:rPr>
              <a:t>卷</a:t>
            </a:r>
          </a:p>
          <a:p>
            <a:r>
              <a:rPr lang="zh-CN" altLang="en-US" sz="4800" b="1">
                <a:solidFill>
                  <a:srgbClr val="0070C0"/>
                </a:solidFill>
              </a:rPr>
              <a:t>小</a:t>
            </a:r>
          </a:p>
          <a:p>
            <a:r>
              <a:rPr lang="zh-CN" altLang="en-US" sz="4800" b="1">
                <a:solidFill>
                  <a:srgbClr val="0070C0"/>
                </a:solidFill>
              </a:rPr>
              <a:t>     大剪刀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1028700" y="3385185"/>
            <a:ext cx="9065895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>
                <a:solidFill>
                  <a:srgbClr val="0070C0"/>
                </a:solidFill>
              </a:rPr>
              <a:t>小猪                  卷 </a:t>
            </a:r>
          </a:p>
          <a:p>
            <a:r>
              <a:rPr lang="zh-CN" altLang="en-US" sz="4800" b="1">
                <a:solidFill>
                  <a:srgbClr val="0070C0"/>
                </a:solidFill>
              </a:rPr>
              <a:t>乌龟                  小</a:t>
            </a:r>
          </a:p>
          <a:p>
            <a:r>
              <a:rPr lang="zh-CN" altLang="en-US" sz="4800" b="1">
                <a:solidFill>
                  <a:srgbClr val="0070C0"/>
                </a:solidFill>
              </a:rPr>
              <a:t>燕子 </a:t>
            </a:r>
            <a:r>
              <a:rPr lang="zh-CN" altLang="en-US"/>
              <a:t>                                                                </a:t>
            </a:r>
            <a:r>
              <a:rPr lang="zh-CN" altLang="en-US" sz="4800" b="1">
                <a:solidFill>
                  <a:srgbClr val="0070C0"/>
                </a:solidFill>
              </a:rPr>
              <a:t>大剪刀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2" descr="过河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25400" y="-253365"/>
            <a:ext cx="12213590" cy="712533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6576" name="Picture 16" descr="石头1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3FFF7"/>
              </a:clrFrom>
              <a:clrTo>
                <a:srgbClr val="F3FF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39478" y="4816158"/>
            <a:ext cx="595312" cy="3397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6578" name="Picture 18" descr="石头1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3FFF7"/>
              </a:clrFrom>
              <a:clrTo>
                <a:srgbClr val="F3FF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60508" y="5510213"/>
            <a:ext cx="595312" cy="3397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6580" name="Picture 20" descr="石头1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3FFF7"/>
              </a:clrFrom>
              <a:clrTo>
                <a:srgbClr val="F3FF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27763" y="6318885"/>
            <a:ext cx="593725" cy="3397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6582" name="Picture 22" descr="石头1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3FFF7"/>
              </a:clrFrom>
              <a:clrTo>
                <a:srgbClr val="F3FF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28218" y="6093460"/>
            <a:ext cx="593725" cy="3397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Picture 22" descr="石头1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3FFF7"/>
              </a:clrFrom>
              <a:clrTo>
                <a:srgbClr val="F3FF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09013" y="6189663"/>
            <a:ext cx="593725" cy="338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22" descr="石头1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3FFF7"/>
              </a:clrFrom>
              <a:clrTo>
                <a:srgbClr val="F3FF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110663" y="5510213"/>
            <a:ext cx="595312" cy="3397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Picture 22" descr="石头1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3FFF7"/>
              </a:clrFrom>
              <a:clrTo>
                <a:srgbClr val="F3FF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55013" y="4494213"/>
            <a:ext cx="595312" cy="338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22" descr="石头1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3FFF7"/>
              </a:clrFrom>
              <a:clrTo>
                <a:srgbClr val="F3FF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65700" y="5979160"/>
            <a:ext cx="593725" cy="3397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圆角矩形 9"/>
          <p:cNvSpPr/>
          <p:nvPr/>
        </p:nvSpPr>
        <p:spPr>
          <a:xfrm>
            <a:off x="3413125" y="3917633"/>
            <a:ext cx="647700" cy="57626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6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谁</a:t>
            </a:r>
          </a:p>
        </p:txBody>
      </p:sp>
      <p:sp>
        <p:nvSpPr>
          <p:cNvPr id="11" name="圆角矩形 10"/>
          <p:cNvSpPr/>
          <p:nvPr/>
        </p:nvSpPr>
        <p:spPr>
          <a:xfrm>
            <a:off x="4315778" y="4374833"/>
            <a:ext cx="649288" cy="57626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6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长</a:t>
            </a:r>
          </a:p>
        </p:txBody>
      </p:sp>
      <p:sp>
        <p:nvSpPr>
          <p:cNvPr id="12" name="圆角矩形 11"/>
          <p:cNvSpPr/>
          <p:nvPr/>
        </p:nvSpPr>
        <p:spPr>
          <a:xfrm>
            <a:off x="5268595" y="4951730"/>
            <a:ext cx="647700" cy="5746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6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短</a:t>
            </a:r>
          </a:p>
        </p:txBody>
      </p:sp>
      <p:sp>
        <p:nvSpPr>
          <p:cNvPr id="13" name="圆角矩形 12"/>
          <p:cNvSpPr/>
          <p:nvPr/>
        </p:nvSpPr>
        <p:spPr>
          <a:xfrm>
            <a:off x="6302058" y="5172075"/>
            <a:ext cx="649288" cy="5746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6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把</a:t>
            </a:r>
          </a:p>
        </p:txBody>
      </p:sp>
      <p:sp>
        <p:nvSpPr>
          <p:cNvPr id="14" name="圆角矩形 13"/>
          <p:cNvSpPr/>
          <p:nvPr/>
        </p:nvSpPr>
        <p:spPr>
          <a:xfrm>
            <a:off x="7394893" y="5156200"/>
            <a:ext cx="647700" cy="57626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6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伞</a:t>
            </a:r>
          </a:p>
        </p:txBody>
      </p:sp>
      <p:sp>
        <p:nvSpPr>
          <p:cNvPr id="15" name="圆角矩形 14"/>
          <p:cNvSpPr/>
          <p:nvPr/>
        </p:nvSpPr>
        <p:spPr>
          <a:xfrm>
            <a:off x="8355013" y="4933950"/>
            <a:ext cx="649288" cy="57626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6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兔</a:t>
            </a:r>
          </a:p>
        </p:txBody>
      </p:sp>
      <p:sp>
        <p:nvSpPr>
          <p:cNvPr id="16" name="圆角矩形 15"/>
          <p:cNvSpPr/>
          <p:nvPr/>
        </p:nvSpPr>
        <p:spPr>
          <a:xfrm>
            <a:off x="9083675" y="4359275"/>
            <a:ext cx="649288" cy="5746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6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最</a:t>
            </a:r>
          </a:p>
        </p:txBody>
      </p:sp>
      <p:sp>
        <p:nvSpPr>
          <p:cNvPr id="17" name="圆角矩形 16"/>
          <p:cNvSpPr/>
          <p:nvPr/>
        </p:nvSpPr>
        <p:spPr>
          <a:xfrm>
            <a:off x="8328025" y="3286125"/>
            <a:ext cx="649288" cy="57626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6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公</a:t>
            </a: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44675" y="3573463"/>
            <a:ext cx="935038" cy="9350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" name="椭圆形标注 19"/>
          <p:cNvSpPr/>
          <p:nvPr/>
        </p:nvSpPr>
        <p:spPr>
          <a:xfrm>
            <a:off x="6702425" y="885825"/>
            <a:ext cx="2247900" cy="1625600"/>
          </a:xfrm>
          <a:prstGeom prst="wedgeEllipseCallout">
            <a:avLst>
              <a:gd name="adj1" fmla="val 67349"/>
              <a:gd name="adj2" fmla="val 31569"/>
            </a:avLst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600" b="1" i="0" u="none" strike="noStrike" kern="1200" cap="none" spc="0" normalizeH="0" baseline="0" noProof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华文细黑" pitchFamily="2" charset="-122"/>
                <a:ea typeface="华文细黑" pitchFamily="2" charset="-122"/>
                <a:cs typeface="+mn-cs"/>
              </a:rPr>
              <a:t>谢谢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600" b="1" i="0" u="none" strike="noStrike" kern="1200" cap="none" spc="0" normalizeH="0" baseline="0" noProof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华文细黑" pitchFamily="2" charset="-122"/>
                <a:ea typeface="华文细黑" pitchFamily="2" charset="-122"/>
                <a:cs typeface="+mn-cs"/>
              </a:rPr>
              <a:t>同学们！</a:t>
            </a: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66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3056 0.055186 L 0.134306 0.085556 " pathEditMode="relative" rAng="0" ptsTypes="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" y="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8" dur="500"/>
                                        <p:tgtEl>
                                          <p:spTgt spid="66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7570 0.086667 L 0.220972 0.190556 " pathEditMode="relative" rAng="0" ptsTypes=""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" y="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8403 0.177223 L 0.291805 0.264074 " pathEditMode="relative" rAng="0" ptsTypes="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" y="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8" dur="500"/>
                                        <p:tgtEl>
                                          <p:spTgt spid="66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85833 0.286112 L 0.472916 0.284908 " pathEditMode="relative" rAng="0" ptsTypes="">
                                      <p:cBhvr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3" dur="500"/>
                                        <p:tgtEl>
                                          <p:spTgt spid="66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6111 0.286112 L 0.583125 0.274445 " pathEditMode="relative" rAng="0" ptsTypes="">
                                      <p:cBhvr>
                                        <p:cTn id="7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" y="-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8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18125 0.290000 L 0.697292 0.267870 " pathEditMode="relative" rAng="0" ptsTypes="">
                                      <p:cBhvr>
                                        <p:cTn id="9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" y="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96875 0.268981 L 0.768194 0.173333 " pathEditMode="relative" rAng="0" ptsTypes="">
                                      <p:cBhvr>
                                        <p:cTn id="10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" y="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67778 0.174444 L 0.689444 0.036852 " pathEditMode="relative" rAng="0" ptsTypes="">
                                      <p:cBhvr>
                                        <p:cTn id="1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" y="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92905 0.039525 C 0.683244 0.025047 0.674756 0.010156 0.679343 0.002039 C 0.684504 -0.007093 0.697006 0.000698 0.710106 0.009088 C 0.724979 0.017667 0.739277 0.027263 0.745012 0.017116 C 0.750172 0.007986 0.739313 -0.007697 0.729028 -0.024393 C 0.718795 -0.037857 0.710307 -0.052748 0.715468 -0.061879 C 0.720055 -0.069994 0.733129 -0.063221 0.746231 -0.054830 C 0.760529 -0.045235 0.775401 -0.036655 0.780562 -0.045786 C 0.785722 -0.054918 0.764579 -0.087295 0.764579 -0.087295 C 0.754919 -0.101774 0.745857 -0.115650 0.751018 -0.124781 C 0.756179 -0.133912 0.768680 -0.126124 0.781781 -0.117732 C 0.796653 -0.109153 0.810952 -0.099558 0.816685 -0.109704 C 0.821846 -0.118835 0.810988 -0.134516 0.800129 -0.150199 C 0.791043 -0.165692 0.781981 -0.179567 0.787142 -0.188699 C 0.791729 -0.196816 0.804804 -0.190041 0.817905 -0.181650 C 0.832204 -0.172055 0.847075 -0.163475 0.852237 -0.172607 C 0.857397 -0.181737 0.846538 -0.197420 0.836254 -0.214117 " pathEditMode="relative" rAng="-1208352773" ptsTypes="">
                                      <p:cBhvr>
                                        <p:cTn id="1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000"/>
                            </p:stCondLst>
                            <p:childTnLst>
                              <p:par>
                                <p:cTn id="128" presetID="3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1" grpId="0" bldLvl="0" animBg="1"/>
      <p:bldP spid="12" grpId="0" bldLvl="0" animBg="1"/>
      <p:bldP spid="13" grpId="0" bldLvl="0" animBg="1"/>
      <p:bldP spid="14" grpId="0" bldLvl="0" animBg="1"/>
      <p:bldP spid="15" grpId="0" bldLvl="0" animBg="1"/>
      <p:bldP spid="16" grpId="0" bldLvl="0" animBg="1"/>
      <p:bldP spid="17" grpId="0" bldLvl="0" animBg="1"/>
      <p:bldP spid="20" grpId="0" animBg="1"/>
      <p:bldP spid="20" grpId="1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905642">
            <a:off x="10113985" y="549234"/>
            <a:ext cx="1799543" cy="1196038"/>
          </a:xfrm>
          <a:prstGeom prst="rect">
            <a:avLst/>
          </a:prstGeom>
        </p:spPr>
      </p:pic>
      <p:sp>
        <p:nvSpPr>
          <p:cNvPr id="30" name="文本框 29"/>
          <p:cNvSpPr txBox="1"/>
          <p:nvPr/>
        </p:nvSpPr>
        <p:spPr>
          <a:xfrm>
            <a:off x="3508776" y="777287"/>
            <a:ext cx="7500620" cy="3091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0" dirty="0" err="1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bǐ</a:t>
            </a:r>
            <a:r>
              <a:rPr lang="en-US" altLang="zh-CN" sz="8000" dirty="0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  </a:t>
            </a:r>
            <a:r>
              <a:rPr lang="en-US" altLang="zh-CN" sz="8000" dirty="0" err="1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wěi</a:t>
            </a:r>
            <a:r>
              <a:rPr lang="en-US" altLang="zh-CN" sz="8000" dirty="0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  </a:t>
            </a:r>
            <a:r>
              <a:rPr lang="en-US" altLang="zh-CN" sz="8000" dirty="0" err="1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bɑ</a:t>
            </a:r>
            <a:endParaRPr lang="en-US" altLang="zh-CN" sz="8000" dirty="0" smtClean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r>
              <a:rPr lang="zh-CN" altLang="en-US" sz="115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尾 </a:t>
            </a:r>
            <a:r>
              <a:rPr lang="en-US" altLang="zh-CN" sz="8000" dirty="0" smtClean="0">
                <a:latin typeface="黑体" panose="02010609060101010101" charset="-122"/>
                <a:ea typeface="黑体" panose="02010609060101010101" charset="-122"/>
              </a:rPr>
              <a:t> </a:t>
            </a:r>
            <a:endParaRPr lang="zh-CN" altLang="en-US" sz="8000" dirty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417086" y="1885997"/>
            <a:ext cx="1324610" cy="1861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500">
                <a:latin typeface="楷体" panose="02010609060101010101" pitchFamily="49" charset="-122"/>
                <a:ea typeface="楷体" panose="02010609060101010101" pitchFamily="49" charset="-122"/>
              </a:rPr>
              <a:t>6.</a:t>
            </a:r>
            <a:endParaRPr lang="zh-CN" altLang="en-US" sz="1150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24" name="图片 23" descr="IMG_20171110_080250"/>
          <p:cNvPicPr>
            <a:picLocks noChangeAspect="1"/>
          </p:cNvPicPr>
          <p:nvPr/>
        </p:nvPicPr>
        <p:blipFill>
          <a:blip r:embed="rId3" cstate="print"/>
          <a:srcRect l="10152" t="9543" r="15625" b="21590"/>
          <a:stretch>
            <a:fillRect/>
          </a:stretch>
        </p:blipFill>
        <p:spPr>
          <a:xfrm>
            <a:off x="2658358" y="4183878"/>
            <a:ext cx="5408612" cy="1257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5" descr="42B774C19D53E02ADEBD910BA5782BDD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27166" y="2134282"/>
            <a:ext cx="1564005" cy="1581150"/>
          </a:xfrm>
          <a:prstGeom prst="rect">
            <a:avLst/>
          </a:prstGeom>
        </p:spPr>
      </p:pic>
      <p:pic>
        <p:nvPicPr>
          <p:cNvPr id="7" name="图片 6" descr="B3163348DCD67843A71E8EC7AC182DFE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912501" y="2134282"/>
            <a:ext cx="1445260" cy="1468755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8302388" y="3924700"/>
            <a:ext cx="227651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dirty="0" smtClean="0"/>
              <a:t>短横横中线</a:t>
            </a:r>
            <a:endParaRPr lang="en-US" altLang="zh-CN" dirty="0" smtClean="0"/>
          </a:p>
          <a:p>
            <a:r>
              <a:rPr lang="zh-CN" altLang="zh-CN" dirty="0" smtClean="0"/>
              <a:t>竖提向右提</a:t>
            </a:r>
            <a:endParaRPr lang="en-US" altLang="zh-CN" dirty="0" smtClean="0"/>
          </a:p>
          <a:p>
            <a:r>
              <a:rPr lang="zh-CN" altLang="zh-CN" dirty="0" smtClean="0"/>
              <a:t>撇画比横高</a:t>
            </a:r>
            <a:endParaRPr lang="en-US" altLang="zh-CN" dirty="0" smtClean="0"/>
          </a:p>
          <a:p>
            <a:r>
              <a:rPr lang="zh-CN" altLang="zh-CN" dirty="0" smtClean="0"/>
              <a:t>中线</a:t>
            </a:r>
            <a:r>
              <a:rPr lang="zh-CN" altLang="en-US" dirty="0" smtClean="0"/>
              <a:t>竖弯钩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图片 1" descr="义务教育教科书语文一年级上册（部编本）_页面_086"/>
          <p:cNvPicPr>
            <a:picLocks noChangeAspect="1"/>
          </p:cNvPicPr>
          <p:nvPr/>
        </p:nvPicPr>
        <p:blipFill>
          <a:blip r:embed="rId2" cstate="print"/>
          <a:srcRect l="30449" t="7552" r="38017" b="83910"/>
          <a:stretch>
            <a:fillRect/>
          </a:stretch>
        </p:blipFill>
        <p:spPr>
          <a:xfrm>
            <a:off x="4610100" y="184150"/>
            <a:ext cx="2633663" cy="9969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674" name="图片 2" descr="义务教育教科书语文一年级上册（部编本）_页面_086"/>
          <p:cNvPicPr>
            <a:picLocks noChangeAspect="1"/>
          </p:cNvPicPr>
          <p:nvPr/>
        </p:nvPicPr>
        <p:blipFill>
          <a:blip r:embed="rId2" cstate="print"/>
          <a:srcRect l="4351" t="21083" r="39075" b="38202"/>
          <a:stretch>
            <a:fillRect/>
          </a:stretch>
        </p:blipFill>
        <p:spPr>
          <a:xfrm>
            <a:off x="1817052" y="1249761"/>
            <a:ext cx="4768533" cy="48025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675" name="图片 3" descr="义务教育教科书语文一年级上册（部编本）_页面_086"/>
          <p:cNvPicPr>
            <a:picLocks noChangeAspect="1"/>
          </p:cNvPicPr>
          <p:nvPr/>
        </p:nvPicPr>
        <p:blipFill>
          <a:blip r:embed="rId2" cstate="print"/>
          <a:srcRect l="4517" t="64688" r="52866" b="15236"/>
          <a:stretch>
            <a:fillRect/>
          </a:stretch>
        </p:blipFill>
        <p:spPr>
          <a:xfrm>
            <a:off x="6483350" y="1249761"/>
            <a:ext cx="3640138" cy="2400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676" name="图片 4" descr="义务教育教科书语文一年级上册（部编本）_页面_087"/>
          <p:cNvPicPr>
            <a:picLocks noChangeAspect="1"/>
          </p:cNvPicPr>
          <p:nvPr/>
        </p:nvPicPr>
        <p:blipFill>
          <a:blip r:embed="rId3" cstate="print"/>
          <a:srcRect l="11633" t="9401" r="45041" b="69542"/>
          <a:stretch>
            <a:fillRect/>
          </a:stretch>
        </p:blipFill>
        <p:spPr>
          <a:xfrm>
            <a:off x="6751955" y="3650061"/>
            <a:ext cx="3870325" cy="26320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矩形 5"/>
          <p:cNvSpPr/>
          <p:nvPr/>
        </p:nvSpPr>
        <p:spPr>
          <a:xfrm>
            <a:off x="9470390" y="1152606"/>
            <a:ext cx="936625" cy="16557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728349" y="998734"/>
            <a:ext cx="8548417" cy="3487645"/>
            <a:chOff x="1108000" y="149058"/>
            <a:chExt cx="8189947" cy="3863544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3716" y="1222783"/>
              <a:ext cx="8114231" cy="18363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3716" y="3104636"/>
              <a:ext cx="8023991" cy="9079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8000" y="149058"/>
              <a:ext cx="6453894" cy="12171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2059884" y="1304925"/>
            <a:ext cx="8412308" cy="3016855"/>
            <a:chOff x="2135188" y="188913"/>
            <a:chExt cx="8412308" cy="3016855"/>
          </a:xfrm>
        </p:grpSpPr>
        <p:pic>
          <p:nvPicPr>
            <p:cNvPr id="19457" name="Picture 2" descr="pic_22741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35188" y="188913"/>
              <a:ext cx="2160587" cy="172720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9458" name="Picture 3" descr="pic_227413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16500" y="260350"/>
              <a:ext cx="2087563" cy="159067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9461" name="Picture 6" descr="pic_227416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005445" y="416243"/>
              <a:ext cx="1800225" cy="1500187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9463" name="Text Box 8"/>
            <p:cNvSpPr txBox="1"/>
            <p:nvPr/>
          </p:nvSpPr>
          <p:spPr>
            <a:xfrm>
              <a:off x="2243358" y="2420938"/>
              <a:ext cx="2264845" cy="78483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4500" b="1" dirty="0" smtClean="0"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</a:rPr>
                <a:t>猴子</a:t>
              </a:r>
              <a:endParaRPr lang="zh-CN" altLang="en-US" sz="45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endParaRPr>
            </a:p>
          </p:txBody>
        </p:sp>
        <p:sp>
          <p:nvSpPr>
            <p:cNvPr id="19464" name="Text Box 9"/>
            <p:cNvSpPr txBox="1"/>
            <p:nvPr/>
          </p:nvSpPr>
          <p:spPr>
            <a:xfrm>
              <a:off x="5232400" y="2420938"/>
              <a:ext cx="2295451" cy="78483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800" b="1" dirty="0">
                  <a:latin typeface="Times New Roman" panose="02020603050405020304" pitchFamily="18" charset="0"/>
                  <a:ea typeface="宋体" panose="02010600030101010101" pitchFamily="2" charset="-122"/>
                </a:rPr>
                <a:t>   </a:t>
              </a:r>
              <a:r>
                <a:rPr lang="zh-CN" altLang="en-US" sz="4500" b="1" dirty="0" smtClean="0"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</a:rPr>
                <a:t>兔子</a:t>
              </a:r>
              <a:endParaRPr lang="zh-CN" altLang="en-US" sz="45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endParaRPr>
            </a:p>
          </p:txBody>
        </p:sp>
        <p:sp>
          <p:nvSpPr>
            <p:cNvPr id="19468" name="Text Box 13"/>
            <p:cNvSpPr txBox="1"/>
            <p:nvPr/>
          </p:nvSpPr>
          <p:spPr>
            <a:xfrm>
              <a:off x="8373167" y="2410305"/>
              <a:ext cx="2174329" cy="78483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4500" b="1" dirty="0" smtClean="0"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</a:rPr>
                <a:t>鸭子</a:t>
              </a:r>
              <a:endParaRPr lang="zh-CN" altLang="en-US" sz="45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endParaRPr>
            </a:p>
          </p:txBody>
        </p:sp>
        <p:sp>
          <p:nvSpPr>
            <p:cNvPr id="19472" name="Rectangle 17"/>
            <p:cNvSpPr/>
            <p:nvPr/>
          </p:nvSpPr>
          <p:spPr>
            <a:xfrm>
              <a:off x="2149060" y="1916113"/>
              <a:ext cx="1636121" cy="58356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r>
                <a:rPr lang="zh-CN" altLang="zh-CN" sz="3200" b="1" dirty="0">
                  <a:latin typeface="Times New Roman" panose="02020603050405020304" pitchFamily="18" charset="0"/>
                  <a:ea typeface="宋体" panose="02010600030101010101" pitchFamily="2" charset="-122"/>
                </a:rPr>
                <a:t>hóu </a:t>
              </a:r>
              <a:r>
                <a:rPr lang="en-US" altLang="zh-CN" sz="3200" b="1" dirty="0" smtClean="0">
                  <a:latin typeface="Times New Roman" panose="02020603050405020304" pitchFamily="18" charset="0"/>
                  <a:ea typeface="宋体" panose="02010600030101010101" pitchFamily="2" charset="-122"/>
                </a:rPr>
                <a:t> </a:t>
              </a:r>
              <a:r>
                <a:rPr lang="zh-CN" altLang="zh-CN" sz="3200" b="1" dirty="0" smtClean="0">
                  <a:latin typeface="Times New Roman" panose="02020603050405020304" pitchFamily="18" charset="0"/>
                  <a:ea typeface="宋体" panose="02010600030101010101" pitchFamily="2" charset="-122"/>
                </a:rPr>
                <a:t>zi</a:t>
              </a:r>
              <a:endParaRPr lang="zh-CN" altLang="zh-CN" sz="3200" b="1" dirty="0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19473" name="Rectangle 18"/>
            <p:cNvSpPr/>
            <p:nvPr/>
          </p:nvSpPr>
          <p:spPr>
            <a:xfrm>
              <a:off x="5402528" y="1890713"/>
              <a:ext cx="1795721" cy="58356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r>
                <a:rPr lang="en-US" altLang="zh-CN" sz="3200" b="1" dirty="0">
                  <a:solidFill>
                    <a:srgbClr val="FF0066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  </a:t>
              </a:r>
              <a:r>
                <a:rPr lang="zh-CN" altLang="zh-CN" sz="3200" b="1" dirty="0">
                  <a:latin typeface="Times New Roman" panose="02020603050405020304" pitchFamily="18" charset="0"/>
                  <a:ea typeface="宋体" panose="02010600030101010101" pitchFamily="2" charset="-122"/>
                </a:rPr>
                <a:t>tù  </a:t>
              </a:r>
              <a:r>
                <a:rPr lang="en-US" altLang="zh-CN" sz="3200" b="1" dirty="0" smtClean="0">
                  <a:latin typeface="Times New Roman" panose="02020603050405020304" pitchFamily="18" charset="0"/>
                  <a:ea typeface="宋体" panose="02010600030101010101" pitchFamily="2" charset="-122"/>
                </a:rPr>
                <a:t> </a:t>
              </a:r>
              <a:r>
                <a:rPr lang="zh-CN" altLang="zh-CN" sz="3200" b="1" dirty="0" smtClean="0">
                  <a:latin typeface="Times New Roman" panose="02020603050405020304" pitchFamily="18" charset="0"/>
                  <a:ea typeface="宋体" panose="02010600030101010101" pitchFamily="2" charset="-122"/>
                </a:rPr>
                <a:t>zi</a:t>
              </a:r>
              <a:endParaRPr lang="zh-CN" altLang="zh-CN" sz="3200" b="1" dirty="0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2" name="文本框 1"/>
            <p:cNvSpPr txBox="1"/>
            <p:nvPr/>
          </p:nvSpPr>
          <p:spPr>
            <a:xfrm>
              <a:off x="8230870" y="1891030"/>
              <a:ext cx="1574800" cy="583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dirty="0" smtClean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 </a:t>
              </a:r>
              <a:r>
                <a:rPr lang="en-US" altLang="zh-CN" sz="3200" b="1" dirty="0" err="1" smtClean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yā</a:t>
              </a:r>
              <a:r>
                <a:rPr lang="en-US" altLang="zh-CN" sz="3200" b="1" dirty="0" smtClean="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 </a:t>
              </a:r>
              <a:r>
                <a:rPr lang="zh-CN" altLang="zh-CN" sz="3200" b="1" dirty="0" smtClean="0">
                  <a:latin typeface="Times New Roman" panose="02020603050405020304" pitchFamily="18" charset="0"/>
                  <a:ea typeface="宋体" panose="02010600030101010101" pitchFamily="2" charset="-122"/>
                </a:rPr>
                <a:t>zi</a:t>
              </a:r>
              <a:endParaRPr lang="zh-CN" altLang="zh-CN" sz="3200" b="1" dirty="0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>
          <a:tailEnd type="arrow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802</TotalTime>
  <Words>1176</Words>
  <Application>Microsoft Office PowerPoint</Application>
  <PresentationFormat>自定义</PresentationFormat>
  <Paragraphs>238</Paragraphs>
  <Slides>58</Slides>
  <Notes>5</Notes>
  <HiddenSlides>0</HiddenSlides>
  <MMClips>1</MMClips>
  <ScaleCrop>false</ScaleCrop>
  <HeadingPairs>
    <vt:vector size="4" baseType="variant">
      <vt:variant>
        <vt:lpstr>主题</vt:lpstr>
      </vt:variant>
      <vt:variant>
        <vt:i4>2</vt:i4>
      </vt:variant>
      <vt:variant>
        <vt:lpstr>幻灯片标题</vt:lpstr>
      </vt:variant>
      <vt:variant>
        <vt:i4>58</vt:i4>
      </vt:variant>
    </vt:vector>
  </HeadingPairs>
  <TitlesOfParts>
    <vt:vector size="60" baseType="lpstr">
      <vt:lpstr>Office 主题​​</vt:lpstr>
      <vt:lpstr>1_Office 主题​​</vt:lpstr>
      <vt:lpstr>幻灯片 1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  <vt:lpstr>幻灯片 16</vt:lpstr>
      <vt:lpstr>幻灯片 17</vt:lpstr>
      <vt:lpstr>幻灯片 18</vt:lpstr>
      <vt:lpstr>幻灯片 19</vt:lpstr>
      <vt:lpstr>幻灯片 20</vt:lpstr>
      <vt:lpstr>幻灯片 21</vt:lpstr>
      <vt:lpstr>幻灯片 22</vt:lpstr>
      <vt:lpstr>幻灯片 23</vt:lpstr>
      <vt:lpstr>幻灯片 24</vt:lpstr>
      <vt:lpstr>幻灯片 25</vt:lpstr>
      <vt:lpstr>幻灯片 26</vt:lpstr>
      <vt:lpstr>幻灯片 27</vt:lpstr>
      <vt:lpstr>幻灯片 28</vt:lpstr>
      <vt:lpstr>幻灯片 29</vt:lpstr>
      <vt:lpstr>幻灯片 30</vt:lpstr>
      <vt:lpstr>幻灯片 31</vt:lpstr>
      <vt:lpstr>幻灯片 32</vt:lpstr>
      <vt:lpstr>幻灯片 33</vt:lpstr>
      <vt:lpstr>幻灯片 34</vt:lpstr>
      <vt:lpstr>幻灯片 35</vt:lpstr>
      <vt:lpstr>幻灯片 36</vt:lpstr>
      <vt:lpstr>幻灯片 37</vt:lpstr>
      <vt:lpstr>弯弯的（    ）</vt:lpstr>
      <vt:lpstr>幻灯片 39</vt:lpstr>
      <vt:lpstr>幻灯片 40</vt:lpstr>
      <vt:lpstr>幻灯片 41</vt:lpstr>
      <vt:lpstr>幻灯片 42</vt:lpstr>
      <vt:lpstr>幻灯片 43</vt:lpstr>
      <vt:lpstr>幻灯片 44</vt:lpstr>
      <vt:lpstr>幻灯片 45</vt:lpstr>
      <vt:lpstr>幻灯片 46</vt:lpstr>
      <vt:lpstr>幻灯片 47</vt:lpstr>
      <vt:lpstr>幻灯片 48</vt:lpstr>
      <vt:lpstr>幻灯片 49</vt:lpstr>
      <vt:lpstr>幻灯片 50</vt:lpstr>
      <vt:lpstr>幻灯片 51</vt:lpstr>
      <vt:lpstr>幻灯片 52</vt:lpstr>
      <vt:lpstr>幻灯片 53</vt:lpstr>
      <vt:lpstr>幻灯片 54</vt:lpstr>
      <vt:lpstr>幻灯片 55</vt:lpstr>
      <vt:lpstr>幻灯片 56</vt:lpstr>
      <vt:lpstr>幻灯片 57</vt:lpstr>
      <vt:lpstr>幻灯片 58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XTJY</cp:lastModifiedBy>
  <cp:revision>298</cp:revision>
  <dcterms:created xsi:type="dcterms:W3CDTF">2017-07-16T10:58:00Z</dcterms:created>
  <dcterms:modified xsi:type="dcterms:W3CDTF">2020-11-17T02:00:01Z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2052-11.1.0.10132</vt:lpwstr>
  </property>
  <property fmtid="{D5CDD505-2E9C-101B-9397-08002B2CF9AE}" pid="3" name="KSORubyTemplateID">
    <vt:lpwstr>13</vt:lpwstr>
  </property>
</Properties>
</file>