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9" r:id="rId6"/>
    <p:sldId id="260" r:id="rId7"/>
    <p:sldId id="258" r:id="rId8"/>
    <p:sldId id="270" r:id="rId9"/>
    <p:sldId id="262" r:id="rId10"/>
  </p:sldIdLst>
  <p:sldSz cx="12192000" cy="6858000"/>
  <p:notesSz cx="7103745" cy="10234295"/>
  <p:embeddedFontLst>
    <p:embeddedFont>
      <p:font typeface="经典繁毛楷" panose="02010609000101010101" charset="-122"/>
      <p:regular r:id="rId15"/>
    </p:embeddedFont>
    <p:embeddedFont>
      <p:font typeface="微软雅黑" panose="020B0503020204020204" charset="-122"/>
      <p:regular r:id="rId16"/>
    </p:embeddedFont>
    <p:embeddedFont>
      <p:font typeface="新宋体" panose="02010609030101010101" pitchFamily="49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  <p:embeddedFont>
      <p:font typeface="等线" panose="02010600030101010101" charset="-122"/>
      <p:regular r:id="rId22"/>
    </p:embeddedFont>
  </p:embeddedFontLst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96A9AF"/>
    <a:srgbClr val="0B6AA5"/>
    <a:srgbClr val="7E92B6"/>
    <a:srgbClr val="FCE9ED"/>
    <a:srgbClr val="EB97A7"/>
    <a:srgbClr val="F4C5CD"/>
    <a:srgbClr val="F9DCE1"/>
    <a:srgbClr val="F1B5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2.xml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3DE6C-6287-4893-A399-63DD3E7927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openxmlformats.org/officeDocument/2006/relationships/hyperlink" Target="&#31185;&#23398;&#35266;&#23519;&#29702;&#35770;&#23398;&#20064;.zip" TargetMode="Externa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themeOverride" Target="../theme/themeOverride5.xml"/><Relationship Id="rId5" Type="http://schemas.openxmlformats.org/officeDocument/2006/relationships/hyperlink" Target="&#26032;&#24314;&#25991;&#20214;&#22841;\&#35266;&#23519;&#26696;&#20363;\&#21360;&#24800;&#29748;&#20010;&#26696;&#35266;&#23519;&#26696;&#20363;&#65306;&#21093;&#27611;&#35910;&#27604;&#36187;.doc" TargetMode="External"/><Relationship Id="rId4" Type="http://schemas.openxmlformats.org/officeDocument/2006/relationships/hyperlink" Target="&#26032;&#24314;&#25991;&#20214;&#22841;\&#35266;&#23519;&#26696;&#20363;\&#25968;&#27010;&#24565;&#26696;&#20363;&#8212;&#8212;&#23398;&#21069;&#25945;&#32946;&#25968;&#23398;&#25945;&#32946;.doc" TargetMode="External"/><Relationship Id="rId3" Type="http://schemas.openxmlformats.org/officeDocument/2006/relationships/hyperlink" Target="&#26032;&#24314;&#25991;&#20214;&#22841;\&#35266;&#23519;&#26696;&#20363;\&#25915;&#20987;&#24615;&#34892;&#20026;&#30340;&#26696;&#20363;.doc" TargetMode="External"/><Relationship Id="rId2" Type="http://schemas.openxmlformats.org/officeDocument/2006/relationships/hyperlink" Target="&#26032;&#24314;&#25991;&#20214;&#22841;\&#35266;&#23519;&#26696;&#20363;\&#30333;&#25551;&#35760;&#24405;&#26679;&#26412;1.doc" TargetMode="Externa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6.xml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线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940" y="979805"/>
            <a:ext cx="3248025" cy="33585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85130" y="980440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精</a:t>
            </a:r>
            <a:endParaRPr lang="zh-CN" altLang="en-US" sz="7200" dirty="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22670" y="1630680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准</a:t>
            </a:r>
            <a:endParaRPr lang="zh-CN" altLang="en-US" sz="7200" dirty="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02250" y="2169160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0B6AA5"/>
                </a:solidFill>
                <a:latin typeface="+mn-ea"/>
              </a:rPr>
              <a:t>解</a:t>
            </a:r>
            <a:endParaRPr lang="zh-CN" altLang="en-US" sz="7200" dirty="0">
              <a:solidFill>
                <a:srgbClr val="0B6AA5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06465" y="2842895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读</a:t>
            </a:r>
            <a:endParaRPr lang="zh-CN" altLang="en-US" sz="7200" dirty="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83685" y="3968750"/>
            <a:ext cx="4678045" cy="1045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200" dirty="0">
                <a:solidFill>
                  <a:srgbClr val="0B6AA5"/>
                </a:solidFill>
                <a:latin typeface="+mj-ea"/>
                <a:ea typeface="+mj-ea"/>
              </a:rPr>
              <a:t>理论学习</a:t>
            </a:r>
            <a:endParaRPr lang="zh-CN" altLang="en-US" sz="6200" dirty="0">
              <a:solidFill>
                <a:srgbClr val="0B6AA5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03720" y="1989455"/>
            <a:ext cx="266065" cy="998855"/>
          </a:xfrm>
          <a:prstGeom prst="rect">
            <a:avLst/>
          </a:prstGeom>
          <a:solidFill>
            <a:srgbClr val="0B6A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8" grpId="7" animBg="1"/>
      <p:bldP spid="8" grpId="8" animBg="1"/>
      <p:bldP spid="8" grpId="9" bldLvl="0" animBg="1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9" grpId="8" animBg="1"/>
      <p:bldP spid="9" grpId="9" bldLvl="0" animBg="1"/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10" grpId="6" animBg="1"/>
      <p:bldP spid="10" grpId="7" animBg="1"/>
      <p:bldP spid="10" grpId="8" animBg="1"/>
      <p:bldP spid="10" grpId="9" bldLvl="0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1" grpId="6" animBg="1"/>
      <p:bldP spid="11" grpId="7" animBg="1"/>
      <p:bldP spid="11" grpId="8" animBg="1"/>
      <p:bldP spid="11" grpId="9" bldLvl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线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2855" y="522605"/>
            <a:ext cx="2067560" cy="21380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49265" y="522605"/>
            <a:ext cx="637540" cy="1005840"/>
          </a:xfrm>
          <a:prstGeom prst="rect">
            <a:avLst/>
          </a:prstGeom>
          <a:noFill/>
          <a:effectLst>
            <a:outerShdw blurRad="50800" dist="381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目</a:t>
            </a:r>
            <a:endParaRPr lang="zh-CN" altLang="en-US" sz="60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75020" y="1390650"/>
            <a:ext cx="637540" cy="1014730"/>
          </a:xfrm>
          <a:prstGeom prst="rect">
            <a:avLst/>
          </a:prstGeom>
          <a:noFill/>
          <a:effectLst>
            <a:outerShdw blurRad="50800" dist="381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录</a:t>
            </a:r>
            <a:endParaRPr lang="zh-CN" altLang="en-US" sz="60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2050" name="叶子"/>
          <p:cNvSpPr/>
          <p:nvPr/>
        </p:nvSpPr>
        <p:spPr bwMode="auto">
          <a:xfrm>
            <a:off x="1925320" y="3662045"/>
            <a:ext cx="451485" cy="451485"/>
          </a:xfrm>
          <a:custGeom>
            <a:avLst/>
            <a:gdLst>
              <a:gd name="T0" fmla="*/ 2060366 w 2444750"/>
              <a:gd name="T1" fmla="*/ 902017 h 1839913"/>
              <a:gd name="T2" fmla="*/ 2256843 w 2444750"/>
              <a:gd name="T3" fmla="*/ 960437 h 1839913"/>
              <a:gd name="T4" fmla="*/ 2422849 w 2444750"/>
              <a:gd name="T5" fmla="*/ 1051560 h 1839913"/>
              <a:gd name="T6" fmla="*/ 2308264 w 2444750"/>
              <a:gd name="T7" fmla="*/ 1094105 h 1839913"/>
              <a:gd name="T8" fmla="*/ 2187013 w 2444750"/>
              <a:gd name="T9" fmla="*/ 1179512 h 1839913"/>
              <a:gd name="T10" fmla="*/ 2015928 w 2444750"/>
              <a:gd name="T11" fmla="*/ 1375092 h 1839913"/>
              <a:gd name="T12" fmla="*/ 1895629 w 2444750"/>
              <a:gd name="T13" fmla="*/ 1559242 h 1839913"/>
              <a:gd name="T14" fmla="*/ 1814372 w 2444750"/>
              <a:gd name="T15" fmla="*/ 1638935 h 1839913"/>
              <a:gd name="T16" fmla="*/ 1713118 w 2444750"/>
              <a:gd name="T17" fmla="*/ 1694497 h 1839913"/>
              <a:gd name="T18" fmla="*/ 1599803 w 2444750"/>
              <a:gd name="T19" fmla="*/ 1724342 h 1839913"/>
              <a:gd name="T20" fmla="*/ 1482995 w 2444750"/>
              <a:gd name="T21" fmla="*/ 1725930 h 1839913"/>
              <a:gd name="T22" fmla="*/ 1370632 w 2444750"/>
              <a:gd name="T23" fmla="*/ 1696720 h 1839913"/>
              <a:gd name="T24" fmla="*/ 1343652 w 2444750"/>
              <a:gd name="T25" fmla="*/ 1605280 h 1839913"/>
              <a:gd name="T26" fmla="*/ 1444589 w 2444750"/>
              <a:gd name="T27" fmla="*/ 1440180 h 1839913"/>
              <a:gd name="T28" fmla="*/ 1570283 w 2444750"/>
              <a:gd name="T29" fmla="*/ 1292542 h 1839913"/>
              <a:gd name="T30" fmla="*/ 1721371 w 2444750"/>
              <a:gd name="T31" fmla="*/ 1170622 h 1839913"/>
              <a:gd name="T32" fmla="*/ 1899121 w 2444750"/>
              <a:gd name="T33" fmla="*/ 1086802 h 1839913"/>
              <a:gd name="T34" fmla="*/ 2094329 w 2444750"/>
              <a:gd name="T35" fmla="*/ 1051560 h 1839913"/>
              <a:gd name="T36" fmla="*/ 1965460 w 2444750"/>
              <a:gd name="T37" fmla="*/ 1049020 h 1839913"/>
              <a:gd name="T38" fmla="*/ 1765808 w 2444750"/>
              <a:gd name="T39" fmla="*/ 1095375 h 1839913"/>
              <a:gd name="T40" fmla="*/ 1581710 w 2444750"/>
              <a:gd name="T41" fmla="*/ 1190942 h 1839913"/>
              <a:gd name="T42" fmla="*/ 1411578 w 2444750"/>
              <a:gd name="T43" fmla="*/ 1295400 h 1839913"/>
              <a:gd name="T44" fmla="*/ 1408721 w 2444750"/>
              <a:gd name="T45" fmla="*/ 1086167 h 1839913"/>
              <a:gd name="T46" fmla="*/ 1482678 w 2444750"/>
              <a:gd name="T47" fmla="*/ 973137 h 1839913"/>
              <a:gd name="T48" fmla="*/ 1599168 w 2444750"/>
              <a:gd name="T49" fmla="*/ 917892 h 1839913"/>
              <a:gd name="T50" fmla="*/ 1807072 w 2444750"/>
              <a:gd name="T51" fmla="*/ 878840 h 1839913"/>
              <a:gd name="T52" fmla="*/ 201391 w 2444750"/>
              <a:gd name="T53" fmla="*/ 39998 h 1839913"/>
              <a:gd name="T54" fmla="*/ 518091 w 2444750"/>
              <a:gd name="T55" fmla="*/ 144120 h 1839913"/>
              <a:gd name="T56" fmla="*/ 777930 w 2444750"/>
              <a:gd name="T57" fmla="*/ 275860 h 1839913"/>
              <a:gd name="T58" fmla="*/ 949462 w 2444750"/>
              <a:gd name="T59" fmla="*/ 399664 h 1839913"/>
              <a:gd name="T60" fmla="*/ 1101935 w 2444750"/>
              <a:gd name="T61" fmla="*/ 553942 h 1839913"/>
              <a:gd name="T62" fmla="*/ 1223278 w 2444750"/>
              <a:gd name="T63" fmla="*/ 741870 h 1839913"/>
              <a:gd name="T64" fmla="*/ 1302056 w 2444750"/>
              <a:gd name="T65" fmla="*/ 966621 h 1839913"/>
              <a:gd name="T66" fmla="*/ 1326833 w 2444750"/>
              <a:gd name="T67" fmla="*/ 1232005 h 1839913"/>
              <a:gd name="T68" fmla="*/ 1288079 w 2444750"/>
              <a:gd name="T69" fmla="*/ 1499294 h 1839913"/>
              <a:gd name="T70" fmla="*/ 1192148 w 2444750"/>
              <a:gd name="T71" fmla="*/ 1674524 h 1839913"/>
              <a:gd name="T72" fmla="*/ 1066040 w 2444750"/>
              <a:gd name="T73" fmla="*/ 1776424 h 1839913"/>
              <a:gd name="T74" fmla="*/ 1024110 w 2444750"/>
              <a:gd name="T75" fmla="*/ 1592941 h 1839913"/>
              <a:gd name="T76" fmla="*/ 994569 w 2444750"/>
              <a:gd name="T77" fmla="*/ 1268829 h 1839913"/>
              <a:gd name="T78" fmla="*/ 909438 w 2444750"/>
              <a:gd name="T79" fmla="*/ 955193 h 1839913"/>
              <a:gd name="T80" fmla="*/ 761094 w 2444750"/>
              <a:gd name="T81" fmla="*/ 668857 h 1839913"/>
              <a:gd name="T82" fmla="*/ 547632 w 2444750"/>
              <a:gd name="T83" fmla="*/ 431726 h 1839913"/>
              <a:gd name="T84" fmla="*/ 471078 w 2444750"/>
              <a:gd name="T85" fmla="*/ 388871 h 1839913"/>
              <a:gd name="T86" fmla="*/ 667387 w 2444750"/>
              <a:gd name="T87" fmla="*/ 627272 h 1839913"/>
              <a:gd name="T88" fmla="*/ 793495 w 2444750"/>
              <a:gd name="T89" fmla="*/ 905037 h 1839913"/>
              <a:gd name="T90" fmla="*/ 853849 w 2444750"/>
              <a:gd name="T91" fmla="*/ 1201848 h 1839913"/>
              <a:gd name="T92" fmla="*/ 858613 w 2444750"/>
              <a:gd name="T93" fmla="*/ 1504056 h 1839913"/>
              <a:gd name="T94" fmla="*/ 818272 w 2444750"/>
              <a:gd name="T95" fmla="*/ 1801820 h 1839913"/>
              <a:gd name="T96" fmla="*/ 677234 w 2444750"/>
              <a:gd name="T97" fmla="*/ 1814200 h 1839913"/>
              <a:gd name="T98" fmla="*/ 514279 w 2444750"/>
              <a:gd name="T99" fmla="*/ 1734204 h 1839913"/>
              <a:gd name="T100" fmla="*/ 376418 w 2444750"/>
              <a:gd name="T101" fmla="*/ 1614844 h 1839913"/>
              <a:gd name="T102" fmla="*/ 271593 w 2444750"/>
              <a:gd name="T103" fmla="*/ 1465963 h 1839913"/>
              <a:gd name="T104" fmla="*/ 207745 w 2444750"/>
              <a:gd name="T105" fmla="*/ 1298034 h 1839913"/>
              <a:gd name="T106" fmla="*/ 191862 w 2444750"/>
              <a:gd name="T107" fmla="*/ 1121534 h 1839913"/>
              <a:gd name="T108" fmla="*/ 219498 w 2444750"/>
              <a:gd name="T109" fmla="*/ 775836 h 1839913"/>
              <a:gd name="T110" fmla="*/ 204568 w 2444750"/>
              <a:gd name="T111" fmla="*/ 480612 h 1839913"/>
              <a:gd name="T112" fmla="*/ 162003 w 2444750"/>
              <a:gd name="T113" fmla="*/ 286018 h 1839913"/>
              <a:gd name="T114" fmla="*/ 83543 w 2444750"/>
              <a:gd name="T115" fmla="*/ 110154 h 1839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4750" h="1839913">
                <a:moveTo>
                  <a:pt x="1850557" y="877887"/>
                </a:moveTo>
                <a:lnTo>
                  <a:pt x="1872458" y="878522"/>
                </a:lnTo>
                <a:lnTo>
                  <a:pt x="1894042" y="879157"/>
                </a:lnTo>
                <a:lnTo>
                  <a:pt x="1915626" y="881062"/>
                </a:lnTo>
                <a:lnTo>
                  <a:pt x="1936893" y="882650"/>
                </a:lnTo>
                <a:lnTo>
                  <a:pt x="1958159" y="885190"/>
                </a:lnTo>
                <a:lnTo>
                  <a:pt x="1978791" y="887730"/>
                </a:lnTo>
                <a:lnTo>
                  <a:pt x="1999423" y="890587"/>
                </a:lnTo>
                <a:lnTo>
                  <a:pt x="2020055" y="894397"/>
                </a:lnTo>
                <a:lnTo>
                  <a:pt x="2040369" y="898207"/>
                </a:lnTo>
                <a:lnTo>
                  <a:pt x="2060366" y="902017"/>
                </a:lnTo>
                <a:lnTo>
                  <a:pt x="2080045" y="906780"/>
                </a:lnTo>
                <a:lnTo>
                  <a:pt x="2099407" y="911225"/>
                </a:lnTo>
                <a:lnTo>
                  <a:pt x="2118452" y="916305"/>
                </a:lnTo>
                <a:lnTo>
                  <a:pt x="2137179" y="921067"/>
                </a:lnTo>
                <a:lnTo>
                  <a:pt x="2155272" y="926465"/>
                </a:lnTo>
                <a:lnTo>
                  <a:pt x="2173681" y="931862"/>
                </a:lnTo>
                <a:lnTo>
                  <a:pt x="2190822" y="937260"/>
                </a:lnTo>
                <a:lnTo>
                  <a:pt x="2208279" y="943292"/>
                </a:lnTo>
                <a:lnTo>
                  <a:pt x="2224785" y="948690"/>
                </a:lnTo>
                <a:lnTo>
                  <a:pt x="2241290" y="954722"/>
                </a:lnTo>
                <a:lnTo>
                  <a:pt x="2256843" y="960437"/>
                </a:lnTo>
                <a:lnTo>
                  <a:pt x="2287314" y="972185"/>
                </a:lnTo>
                <a:lnTo>
                  <a:pt x="2314929" y="983932"/>
                </a:lnTo>
                <a:lnTo>
                  <a:pt x="2340639" y="995045"/>
                </a:lnTo>
                <a:lnTo>
                  <a:pt x="2363810" y="1005522"/>
                </a:lnTo>
                <a:lnTo>
                  <a:pt x="2384442" y="1015682"/>
                </a:lnTo>
                <a:lnTo>
                  <a:pt x="2401900" y="1024572"/>
                </a:lnTo>
                <a:lnTo>
                  <a:pt x="2417135" y="1031875"/>
                </a:lnTo>
                <a:lnTo>
                  <a:pt x="2437450" y="1043305"/>
                </a:lnTo>
                <a:lnTo>
                  <a:pt x="2444750" y="1047432"/>
                </a:lnTo>
                <a:lnTo>
                  <a:pt x="2433641" y="1049337"/>
                </a:lnTo>
                <a:lnTo>
                  <a:pt x="2422849" y="1051560"/>
                </a:lnTo>
                <a:lnTo>
                  <a:pt x="2412057" y="1053782"/>
                </a:lnTo>
                <a:lnTo>
                  <a:pt x="2401265" y="1056957"/>
                </a:lnTo>
                <a:lnTo>
                  <a:pt x="2390473" y="1059815"/>
                </a:lnTo>
                <a:lnTo>
                  <a:pt x="2379998" y="1063307"/>
                </a:lnTo>
                <a:lnTo>
                  <a:pt x="2369524" y="1066800"/>
                </a:lnTo>
                <a:lnTo>
                  <a:pt x="2359049" y="1070927"/>
                </a:lnTo>
                <a:lnTo>
                  <a:pt x="2348892" y="1074737"/>
                </a:lnTo>
                <a:lnTo>
                  <a:pt x="2338418" y="1079500"/>
                </a:lnTo>
                <a:lnTo>
                  <a:pt x="2328260" y="1083945"/>
                </a:lnTo>
                <a:lnTo>
                  <a:pt x="2318421" y="1088707"/>
                </a:lnTo>
                <a:lnTo>
                  <a:pt x="2308264" y="1094105"/>
                </a:lnTo>
                <a:lnTo>
                  <a:pt x="2298741" y="1099502"/>
                </a:lnTo>
                <a:lnTo>
                  <a:pt x="2288901" y="1105217"/>
                </a:lnTo>
                <a:lnTo>
                  <a:pt x="2279062" y="1110932"/>
                </a:lnTo>
                <a:lnTo>
                  <a:pt x="2269539" y="1116965"/>
                </a:lnTo>
                <a:lnTo>
                  <a:pt x="2259700" y="1122997"/>
                </a:lnTo>
                <a:lnTo>
                  <a:pt x="2250177" y="1129665"/>
                </a:lnTo>
                <a:lnTo>
                  <a:pt x="2241290" y="1136015"/>
                </a:lnTo>
                <a:lnTo>
                  <a:pt x="2231768" y="1143000"/>
                </a:lnTo>
                <a:lnTo>
                  <a:pt x="2222563" y="1149985"/>
                </a:lnTo>
                <a:lnTo>
                  <a:pt x="2204788" y="1164590"/>
                </a:lnTo>
                <a:lnTo>
                  <a:pt x="2187013" y="1179512"/>
                </a:lnTo>
                <a:lnTo>
                  <a:pt x="2169555" y="1195070"/>
                </a:lnTo>
                <a:lnTo>
                  <a:pt x="2152415" y="1211580"/>
                </a:lnTo>
                <a:lnTo>
                  <a:pt x="2135909" y="1228407"/>
                </a:lnTo>
                <a:lnTo>
                  <a:pt x="2119404" y="1245870"/>
                </a:lnTo>
                <a:lnTo>
                  <a:pt x="2103534" y="1263332"/>
                </a:lnTo>
                <a:lnTo>
                  <a:pt x="2088298" y="1281430"/>
                </a:lnTo>
                <a:lnTo>
                  <a:pt x="2072745" y="1299527"/>
                </a:lnTo>
                <a:lnTo>
                  <a:pt x="2058144" y="1318260"/>
                </a:lnTo>
                <a:lnTo>
                  <a:pt x="2043543" y="1336675"/>
                </a:lnTo>
                <a:lnTo>
                  <a:pt x="2029577" y="1355725"/>
                </a:lnTo>
                <a:lnTo>
                  <a:pt x="2015928" y="1375092"/>
                </a:lnTo>
                <a:lnTo>
                  <a:pt x="2002280" y="1393825"/>
                </a:lnTo>
                <a:lnTo>
                  <a:pt x="1989266" y="1412875"/>
                </a:lnTo>
                <a:lnTo>
                  <a:pt x="1976569" y="1432242"/>
                </a:lnTo>
                <a:lnTo>
                  <a:pt x="1964508" y="1450975"/>
                </a:lnTo>
                <a:lnTo>
                  <a:pt x="1952446" y="1469707"/>
                </a:lnTo>
                <a:lnTo>
                  <a:pt x="1941019" y="1488122"/>
                </a:lnTo>
                <a:lnTo>
                  <a:pt x="1918800" y="1524635"/>
                </a:lnTo>
                <a:lnTo>
                  <a:pt x="1913722" y="1533525"/>
                </a:lnTo>
                <a:lnTo>
                  <a:pt x="1907691" y="1542415"/>
                </a:lnTo>
                <a:lnTo>
                  <a:pt x="1901978" y="1550987"/>
                </a:lnTo>
                <a:lnTo>
                  <a:pt x="1895629" y="1559242"/>
                </a:lnTo>
                <a:lnTo>
                  <a:pt x="1889599" y="1567497"/>
                </a:lnTo>
                <a:lnTo>
                  <a:pt x="1882933" y="1575435"/>
                </a:lnTo>
                <a:lnTo>
                  <a:pt x="1876267" y="1583055"/>
                </a:lnTo>
                <a:lnTo>
                  <a:pt x="1868967" y="1590675"/>
                </a:lnTo>
                <a:lnTo>
                  <a:pt x="1861667" y="1598295"/>
                </a:lnTo>
                <a:lnTo>
                  <a:pt x="1854366" y="1605280"/>
                </a:lnTo>
                <a:lnTo>
                  <a:pt x="1846748" y="1612582"/>
                </a:lnTo>
                <a:lnTo>
                  <a:pt x="1838813" y="1619250"/>
                </a:lnTo>
                <a:lnTo>
                  <a:pt x="1830878" y="1625917"/>
                </a:lnTo>
                <a:lnTo>
                  <a:pt x="1822625" y="1632585"/>
                </a:lnTo>
                <a:lnTo>
                  <a:pt x="1814372" y="1638935"/>
                </a:lnTo>
                <a:lnTo>
                  <a:pt x="1805802" y="1644967"/>
                </a:lnTo>
                <a:lnTo>
                  <a:pt x="1797232" y="1650682"/>
                </a:lnTo>
                <a:lnTo>
                  <a:pt x="1788345" y="1656715"/>
                </a:lnTo>
                <a:lnTo>
                  <a:pt x="1779140" y="1662112"/>
                </a:lnTo>
                <a:lnTo>
                  <a:pt x="1770252" y="1667510"/>
                </a:lnTo>
                <a:lnTo>
                  <a:pt x="1761047" y="1672272"/>
                </a:lnTo>
                <a:lnTo>
                  <a:pt x="1751525" y="1677035"/>
                </a:lnTo>
                <a:lnTo>
                  <a:pt x="1742003" y="1682115"/>
                </a:lnTo>
                <a:lnTo>
                  <a:pt x="1732480" y="1686242"/>
                </a:lnTo>
                <a:lnTo>
                  <a:pt x="1722958" y="1690687"/>
                </a:lnTo>
                <a:lnTo>
                  <a:pt x="1713118" y="1694497"/>
                </a:lnTo>
                <a:lnTo>
                  <a:pt x="1702961" y="1698307"/>
                </a:lnTo>
                <a:lnTo>
                  <a:pt x="1693121" y="1702117"/>
                </a:lnTo>
                <a:lnTo>
                  <a:pt x="1682964" y="1705610"/>
                </a:lnTo>
                <a:lnTo>
                  <a:pt x="1672807" y="1708467"/>
                </a:lnTo>
                <a:lnTo>
                  <a:pt x="1662333" y="1711325"/>
                </a:lnTo>
                <a:lnTo>
                  <a:pt x="1652493" y="1714500"/>
                </a:lnTo>
                <a:lnTo>
                  <a:pt x="1642018" y="1716722"/>
                </a:lnTo>
                <a:lnTo>
                  <a:pt x="1631544" y="1718945"/>
                </a:lnTo>
                <a:lnTo>
                  <a:pt x="1621069" y="1720850"/>
                </a:lnTo>
                <a:lnTo>
                  <a:pt x="1610277" y="1722755"/>
                </a:lnTo>
                <a:lnTo>
                  <a:pt x="1599803" y="1724342"/>
                </a:lnTo>
                <a:lnTo>
                  <a:pt x="1589328" y="1725930"/>
                </a:lnTo>
                <a:lnTo>
                  <a:pt x="1578536" y="1726882"/>
                </a:lnTo>
                <a:lnTo>
                  <a:pt x="1567744" y="1727835"/>
                </a:lnTo>
                <a:lnTo>
                  <a:pt x="1557587" y="1728470"/>
                </a:lnTo>
                <a:lnTo>
                  <a:pt x="1546795" y="1728787"/>
                </a:lnTo>
                <a:lnTo>
                  <a:pt x="1536320" y="1728787"/>
                </a:lnTo>
                <a:lnTo>
                  <a:pt x="1525528" y="1728787"/>
                </a:lnTo>
                <a:lnTo>
                  <a:pt x="1514736" y="1728470"/>
                </a:lnTo>
                <a:lnTo>
                  <a:pt x="1504262" y="1727835"/>
                </a:lnTo>
                <a:lnTo>
                  <a:pt x="1493470" y="1726882"/>
                </a:lnTo>
                <a:lnTo>
                  <a:pt x="1482995" y="1725930"/>
                </a:lnTo>
                <a:lnTo>
                  <a:pt x="1472521" y="1724342"/>
                </a:lnTo>
                <a:lnTo>
                  <a:pt x="1461729" y="1722755"/>
                </a:lnTo>
                <a:lnTo>
                  <a:pt x="1451254" y="1720850"/>
                </a:lnTo>
                <a:lnTo>
                  <a:pt x="1441414" y="1718945"/>
                </a:lnTo>
                <a:lnTo>
                  <a:pt x="1430940" y="1716722"/>
                </a:lnTo>
                <a:lnTo>
                  <a:pt x="1420465" y="1714182"/>
                </a:lnTo>
                <a:lnTo>
                  <a:pt x="1410308" y="1711007"/>
                </a:lnTo>
                <a:lnTo>
                  <a:pt x="1400151" y="1707832"/>
                </a:lnTo>
                <a:lnTo>
                  <a:pt x="1389994" y="1704657"/>
                </a:lnTo>
                <a:lnTo>
                  <a:pt x="1380154" y="1700530"/>
                </a:lnTo>
                <a:lnTo>
                  <a:pt x="1370632" y="1696720"/>
                </a:lnTo>
                <a:lnTo>
                  <a:pt x="1360792" y="1692592"/>
                </a:lnTo>
                <a:lnTo>
                  <a:pt x="1350952" y="1688147"/>
                </a:lnTo>
                <a:lnTo>
                  <a:pt x="1341430" y="1683385"/>
                </a:lnTo>
                <a:lnTo>
                  <a:pt x="1331908" y="1678622"/>
                </a:lnTo>
                <a:lnTo>
                  <a:pt x="1323020" y="1672907"/>
                </a:lnTo>
                <a:lnTo>
                  <a:pt x="1320481" y="1671637"/>
                </a:lnTo>
                <a:lnTo>
                  <a:pt x="1314450" y="1667192"/>
                </a:lnTo>
                <a:lnTo>
                  <a:pt x="1320798" y="1652270"/>
                </a:lnTo>
                <a:lnTo>
                  <a:pt x="1328416" y="1636712"/>
                </a:lnTo>
                <a:lnTo>
                  <a:pt x="1336034" y="1621155"/>
                </a:lnTo>
                <a:lnTo>
                  <a:pt x="1343652" y="1605280"/>
                </a:lnTo>
                <a:lnTo>
                  <a:pt x="1351905" y="1589722"/>
                </a:lnTo>
                <a:lnTo>
                  <a:pt x="1360475" y="1574482"/>
                </a:lnTo>
                <a:lnTo>
                  <a:pt x="1368727" y="1558925"/>
                </a:lnTo>
                <a:lnTo>
                  <a:pt x="1377615" y="1543685"/>
                </a:lnTo>
                <a:lnTo>
                  <a:pt x="1386502" y="1528762"/>
                </a:lnTo>
                <a:lnTo>
                  <a:pt x="1396025" y="1513522"/>
                </a:lnTo>
                <a:lnTo>
                  <a:pt x="1405230" y="1498600"/>
                </a:lnTo>
                <a:lnTo>
                  <a:pt x="1414752" y="1483995"/>
                </a:lnTo>
                <a:lnTo>
                  <a:pt x="1424274" y="1469390"/>
                </a:lnTo>
                <a:lnTo>
                  <a:pt x="1434431" y="1454467"/>
                </a:lnTo>
                <a:lnTo>
                  <a:pt x="1444589" y="1440180"/>
                </a:lnTo>
                <a:lnTo>
                  <a:pt x="1455063" y="1425892"/>
                </a:lnTo>
                <a:lnTo>
                  <a:pt x="1465538" y="1411922"/>
                </a:lnTo>
                <a:lnTo>
                  <a:pt x="1476330" y="1397952"/>
                </a:lnTo>
                <a:lnTo>
                  <a:pt x="1487439" y="1383982"/>
                </a:lnTo>
                <a:lnTo>
                  <a:pt x="1498231" y="1370330"/>
                </a:lnTo>
                <a:lnTo>
                  <a:pt x="1509658" y="1356995"/>
                </a:lnTo>
                <a:lnTo>
                  <a:pt x="1521402" y="1343660"/>
                </a:lnTo>
                <a:lnTo>
                  <a:pt x="1533146" y="1330642"/>
                </a:lnTo>
                <a:lnTo>
                  <a:pt x="1545208" y="1317625"/>
                </a:lnTo>
                <a:lnTo>
                  <a:pt x="1557587" y="1304925"/>
                </a:lnTo>
                <a:lnTo>
                  <a:pt x="1570283" y="1292542"/>
                </a:lnTo>
                <a:lnTo>
                  <a:pt x="1582662" y="1280160"/>
                </a:lnTo>
                <a:lnTo>
                  <a:pt x="1595676" y="1268095"/>
                </a:lnTo>
                <a:lnTo>
                  <a:pt x="1608690" y="1256347"/>
                </a:lnTo>
                <a:lnTo>
                  <a:pt x="1622021" y="1244600"/>
                </a:lnTo>
                <a:lnTo>
                  <a:pt x="1635670" y="1233170"/>
                </a:lnTo>
                <a:lnTo>
                  <a:pt x="1649319" y="1222057"/>
                </a:lnTo>
                <a:lnTo>
                  <a:pt x="1663602" y="1211262"/>
                </a:lnTo>
                <a:lnTo>
                  <a:pt x="1677568" y="1200467"/>
                </a:lnTo>
                <a:lnTo>
                  <a:pt x="1692169" y="1190307"/>
                </a:lnTo>
                <a:lnTo>
                  <a:pt x="1706770" y="1180147"/>
                </a:lnTo>
                <a:lnTo>
                  <a:pt x="1721371" y="1170622"/>
                </a:lnTo>
                <a:lnTo>
                  <a:pt x="1736924" y="1161097"/>
                </a:lnTo>
                <a:lnTo>
                  <a:pt x="1752160" y="1152207"/>
                </a:lnTo>
                <a:lnTo>
                  <a:pt x="1767396" y="1143317"/>
                </a:lnTo>
                <a:lnTo>
                  <a:pt x="1783266" y="1135062"/>
                </a:lnTo>
                <a:lnTo>
                  <a:pt x="1799137" y="1127125"/>
                </a:lnTo>
                <a:lnTo>
                  <a:pt x="1815325" y="1119505"/>
                </a:lnTo>
                <a:lnTo>
                  <a:pt x="1831830" y="1111885"/>
                </a:lnTo>
                <a:lnTo>
                  <a:pt x="1848335" y="1105217"/>
                </a:lnTo>
                <a:lnTo>
                  <a:pt x="1865158" y="1098550"/>
                </a:lnTo>
                <a:lnTo>
                  <a:pt x="1881663" y="1092835"/>
                </a:lnTo>
                <a:lnTo>
                  <a:pt x="1899121" y="1086802"/>
                </a:lnTo>
                <a:lnTo>
                  <a:pt x="1915944" y="1081722"/>
                </a:lnTo>
                <a:lnTo>
                  <a:pt x="1933719" y="1076642"/>
                </a:lnTo>
                <a:lnTo>
                  <a:pt x="1950859" y="1072197"/>
                </a:lnTo>
                <a:lnTo>
                  <a:pt x="1968634" y="1068387"/>
                </a:lnTo>
                <a:lnTo>
                  <a:pt x="1986092" y="1064577"/>
                </a:lnTo>
                <a:lnTo>
                  <a:pt x="2004184" y="1061402"/>
                </a:lnTo>
                <a:lnTo>
                  <a:pt x="2021959" y="1058545"/>
                </a:lnTo>
                <a:lnTo>
                  <a:pt x="2040051" y="1056322"/>
                </a:lnTo>
                <a:lnTo>
                  <a:pt x="2058144" y="1054100"/>
                </a:lnTo>
                <a:lnTo>
                  <a:pt x="2076554" y="1052830"/>
                </a:lnTo>
                <a:lnTo>
                  <a:pt x="2094329" y="1051560"/>
                </a:lnTo>
                <a:lnTo>
                  <a:pt x="2112738" y="1050925"/>
                </a:lnTo>
                <a:lnTo>
                  <a:pt x="2131148" y="1050925"/>
                </a:lnTo>
                <a:lnTo>
                  <a:pt x="2113056" y="1049020"/>
                </a:lnTo>
                <a:lnTo>
                  <a:pt x="2094646" y="1047432"/>
                </a:lnTo>
                <a:lnTo>
                  <a:pt x="2076236" y="1046480"/>
                </a:lnTo>
                <a:lnTo>
                  <a:pt x="2057826" y="1045845"/>
                </a:lnTo>
                <a:lnTo>
                  <a:pt x="2039417" y="1045527"/>
                </a:lnTo>
                <a:lnTo>
                  <a:pt x="2021007" y="1045845"/>
                </a:lnTo>
                <a:lnTo>
                  <a:pt x="2002280" y="1046480"/>
                </a:lnTo>
                <a:lnTo>
                  <a:pt x="1984187" y="1047432"/>
                </a:lnTo>
                <a:lnTo>
                  <a:pt x="1965460" y="1049020"/>
                </a:lnTo>
                <a:lnTo>
                  <a:pt x="1947050" y="1050925"/>
                </a:lnTo>
                <a:lnTo>
                  <a:pt x="1928640" y="1053147"/>
                </a:lnTo>
                <a:lnTo>
                  <a:pt x="1910230" y="1056322"/>
                </a:lnTo>
                <a:lnTo>
                  <a:pt x="1891821" y="1059497"/>
                </a:lnTo>
                <a:lnTo>
                  <a:pt x="1873411" y="1063307"/>
                </a:lnTo>
                <a:lnTo>
                  <a:pt x="1855318" y="1067752"/>
                </a:lnTo>
                <a:lnTo>
                  <a:pt x="1837226" y="1072515"/>
                </a:lnTo>
                <a:lnTo>
                  <a:pt x="1819133" y="1077277"/>
                </a:lnTo>
                <a:lnTo>
                  <a:pt x="1801041" y="1082992"/>
                </a:lnTo>
                <a:lnTo>
                  <a:pt x="1783583" y="1089025"/>
                </a:lnTo>
                <a:lnTo>
                  <a:pt x="1765808" y="1095375"/>
                </a:lnTo>
                <a:lnTo>
                  <a:pt x="1748351" y="1102042"/>
                </a:lnTo>
                <a:lnTo>
                  <a:pt x="1730893" y="1109345"/>
                </a:lnTo>
                <a:lnTo>
                  <a:pt x="1713753" y="1117282"/>
                </a:lnTo>
                <a:lnTo>
                  <a:pt x="1696295" y="1124902"/>
                </a:lnTo>
                <a:lnTo>
                  <a:pt x="1679473" y="1133475"/>
                </a:lnTo>
                <a:lnTo>
                  <a:pt x="1662650" y="1142365"/>
                </a:lnTo>
                <a:lnTo>
                  <a:pt x="1646145" y="1151255"/>
                </a:lnTo>
                <a:lnTo>
                  <a:pt x="1629957" y="1160462"/>
                </a:lnTo>
                <a:lnTo>
                  <a:pt x="1613451" y="1170305"/>
                </a:lnTo>
                <a:lnTo>
                  <a:pt x="1597581" y="1180465"/>
                </a:lnTo>
                <a:lnTo>
                  <a:pt x="1581710" y="1190942"/>
                </a:lnTo>
                <a:lnTo>
                  <a:pt x="1565840" y="1201737"/>
                </a:lnTo>
                <a:lnTo>
                  <a:pt x="1544891" y="1216660"/>
                </a:lnTo>
                <a:lnTo>
                  <a:pt x="1524576" y="1232217"/>
                </a:lnTo>
                <a:lnTo>
                  <a:pt x="1504262" y="1248092"/>
                </a:lnTo>
                <a:lnTo>
                  <a:pt x="1484265" y="1264602"/>
                </a:lnTo>
                <a:lnTo>
                  <a:pt x="1464903" y="1281430"/>
                </a:lnTo>
                <a:lnTo>
                  <a:pt x="1445541" y="1298575"/>
                </a:lnTo>
                <a:lnTo>
                  <a:pt x="1426496" y="1316672"/>
                </a:lnTo>
                <a:lnTo>
                  <a:pt x="1408404" y="1334452"/>
                </a:lnTo>
                <a:lnTo>
                  <a:pt x="1409991" y="1315085"/>
                </a:lnTo>
                <a:lnTo>
                  <a:pt x="1411578" y="1295400"/>
                </a:lnTo>
                <a:lnTo>
                  <a:pt x="1412530" y="1275715"/>
                </a:lnTo>
                <a:lnTo>
                  <a:pt x="1413482" y="1256347"/>
                </a:lnTo>
                <a:lnTo>
                  <a:pt x="1413800" y="1236980"/>
                </a:lnTo>
                <a:lnTo>
                  <a:pt x="1414117" y="1217612"/>
                </a:lnTo>
                <a:lnTo>
                  <a:pt x="1414435" y="1198880"/>
                </a:lnTo>
                <a:lnTo>
                  <a:pt x="1414117" y="1179512"/>
                </a:lnTo>
                <a:lnTo>
                  <a:pt x="1413482" y="1160462"/>
                </a:lnTo>
                <a:lnTo>
                  <a:pt x="1412847" y="1142047"/>
                </a:lnTo>
                <a:lnTo>
                  <a:pt x="1411578" y="1122997"/>
                </a:lnTo>
                <a:lnTo>
                  <a:pt x="1410308" y="1104582"/>
                </a:lnTo>
                <a:lnTo>
                  <a:pt x="1408721" y="1086167"/>
                </a:lnTo>
                <a:lnTo>
                  <a:pt x="1406817" y="1067752"/>
                </a:lnTo>
                <a:lnTo>
                  <a:pt x="1404912" y="1049655"/>
                </a:lnTo>
                <a:lnTo>
                  <a:pt x="1402056" y="1031240"/>
                </a:lnTo>
                <a:lnTo>
                  <a:pt x="1411895" y="1023302"/>
                </a:lnTo>
                <a:lnTo>
                  <a:pt x="1422052" y="1015365"/>
                </a:lnTo>
                <a:lnTo>
                  <a:pt x="1431892" y="1007427"/>
                </a:lnTo>
                <a:lnTo>
                  <a:pt x="1442049" y="1000442"/>
                </a:lnTo>
                <a:lnTo>
                  <a:pt x="1452206" y="993140"/>
                </a:lnTo>
                <a:lnTo>
                  <a:pt x="1462046" y="986472"/>
                </a:lnTo>
                <a:lnTo>
                  <a:pt x="1472203" y="979487"/>
                </a:lnTo>
                <a:lnTo>
                  <a:pt x="1482678" y="973137"/>
                </a:lnTo>
                <a:lnTo>
                  <a:pt x="1493152" y="967105"/>
                </a:lnTo>
                <a:lnTo>
                  <a:pt x="1503627" y="961072"/>
                </a:lnTo>
                <a:lnTo>
                  <a:pt x="1514102" y="955357"/>
                </a:lnTo>
                <a:lnTo>
                  <a:pt x="1524576" y="949960"/>
                </a:lnTo>
                <a:lnTo>
                  <a:pt x="1535051" y="944562"/>
                </a:lnTo>
                <a:lnTo>
                  <a:pt x="1545843" y="939800"/>
                </a:lnTo>
                <a:lnTo>
                  <a:pt x="1556000" y="935037"/>
                </a:lnTo>
                <a:lnTo>
                  <a:pt x="1566792" y="930592"/>
                </a:lnTo>
                <a:lnTo>
                  <a:pt x="1577584" y="925830"/>
                </a:lnTo>
                <a:lnTo>
                  <a:pt x="1588376" y="922020"/>
                </a:lnTo>
                <a:lnTo>
                  <a:pt x="1599168" y="917892"/>
                </a:lnTo>
                <a:lnTo>
                  <a:pt x="1609960" y="914082"/>
                </a:lnTo>
                <a:lnTo>
                  <a:pt x="1620752" y="910590"/>
                </a:lnTo>
                <a:lnTo>
                  <a:pt x="1631544" y="907415"/>
                </a:lnTo>
                <a:lnTo>
                  <a:pt x="1653445" y="901382"/>
                </a:lnTo>
                <a:lnTo>
                  <a:pt x="1675346" y="895985"/>
                </a:lnTo>
                <a:lnTo>
                  <a:pt x="1697248" y="891222"/>
                </a:lnTo>
                <a:lnTo>
                  <a:pt x="1719149" y="887730"/>
                </a:lnTo>
                <a:lnTo>
                  <a:pt x="1741050" y="884555"/>
                </a:lnTo>
                <a:lnTo>
                  <a:pt x="1763269" y="882015"/>
                </a:lnTo>
                <a:lnTo>
                  <a:pt x="1785171" y="880110"/>
                </a:lnTo>
                <a:lnTo>
                  <a:pt x="1807072" y="878840"/>
                </a:lnTo>
                <a:lnTo>
                  <a:pt x="1828973" y="878205"/>
                </a:lnTo>
                <a:lnTo>
                  <a:pt x="1850557" y="877887"/>
                </a:lnTo>
                <a:close/>
                <a:moveTo>
                  <a:pt x="0" y="0"/>
                </a:moveTo>
                <a:lnTo>
                  <a:pt x="16200" y="2222"/>
                </a:lnTo>
                <a:lnTo>
                  <a:pt x="35895" y="5079"/>
                </a:lnTo>
                <a:lnTo>
                  <a:pt x="62578" y="9841"/>
                </a:lnTo>
                <a:lnTo>
                  <a:pt x="95296" y="16190"/>
                </a:lnTo>
                <a:lnTo>
                  <a:pt x="133732" y="24443"/>
                </a:lnTo>
                <a:lnTo>
                  <a:pt x="155332" y="28888"/>
                </a:lnTo>
                <a:lnTo>
                  <a:pt x="177885" y="34284"/>
                </a:lnTo>
                <a:lnTo>
                  <a:pt x="201391" y="39998"/>
                </a:lnTo>
                <a:lnTo>
                  <a:pt x="226168" y="46665"/>
                </a:lnTo>
                <a:lnTo>
                  <a:pt x="251898" y="53331"/>
                </a:lnTo>
                <a:lnTo>
                  <a:pt x="278899" y="60950"/>
                </a:lnTo>
                <a:lnTo>
                  <a:pt x="306217" y="68886"/>
                </a:lnTo>
                <a:lnTo>
                  <a:pt x="334488" y="77457"/>
                </a:lnTo>
                <a:lnTo>
                  <a:pt x="364029" y="86980"/>
                </a:lnTo>
                <a:lnTo>
                  <a:pt x="393571" y="97138"/>
                </a:lnTo>
                <a:lnTo>
                  <a:pt x="424066" y="107932"/>
                </a:lnTo>
                <a:lnTo>
                  <a:pt x="455195" y="119360"/>
                </a:lnTo>
                <a:lnTo>
                  <a:pt x="486325" y="131422"/>
                </a:lnTo>
                <a:lnTo>
                  <a:pt x="518091" y="144120"/>
                </a:lnTo>
                <a:lnTo>
                  <a:pt x="550491" y="157770"/>
                </a:lnTo>
                <a:lnTo>
                  <a:pt x="582892" y="172055"/>
                </a:lnTo>
                <a:lnTo>
                  <a:pt x="614974" y="187610"/>
                </a:lnTo>
                <a:lnTo>
                  <a:pt x="647693" y="203483"/>
                </a:lnTo>
                <a:lnTo>
                  <a:pt x="680411" y="219990"/>
                </a:lnTo>
                <a:lnTo>
                  <a:pt x="696611" y="228878"/>
                </a:lnTo>
                <a:lnTo>
                  <a:pt x="713129" y="238084"/>
                </a:lnTo>
                <a:lnTo>
                  <a:pt x="729329" y="247290"/>
                </a:lnTo>
                <a:lnTo>
                  <a:pt x="745529" y="256178"/>
                </a:lnTo>
                <a:lnTo>
                  <a:pt x="761730" y="266019"/>
                </a:lnTo>
                <a:lnTo>
                  <a:pt x="777930" y="275860"/>
                </a:lnTo>
                <a:lnTo>
                  <a:pt x="794130" y="286018"/>
                </a:lnTo>
                <a:lnTo>
                  <a:pt x="810013" y="296177"/>
                </a:lnTo>
                <a:lnTo>
                  <a:pt x="825895" y="306970"/>
                </a:lnTo>
                <a:lnTo>
                  <a:pt x="841778" y="317763"/>
                </a:lnTo>
                <a:lnTo>
                  <a:pt x="857343" y="328556"/>
                </a:lnTo>
                <a:lnTo>
                  <a:pt x="872908" y="339984"/>
                </a:lnTo>
                <a:lnTo>
                  <a:pt x="888790" y="351412"/>
                </a:lnTo>
                <a:lnTo>
                  <a:pt x="904038" y="363158"/>
                </a:lnTo>
                <a:lnTo>
                  <a:pt x="919285" y="374903"/>
                </a:lnTo>
                <a:lnTo>
                  <a:pt x="934215" y="387283"/>
                </a:lnTo>
                <a:lnTo>
                  <a:pt x="949462" y="399664"/>
                </a:lnTo>
                <a:lnTo>
                  <a:pt x="964074" y="412362"/>
                </a:lnTo>
                <a:lnTo>
                  <a:pt x="978686" y="425377"/>
                </a:lnTo>
                <a:lnTo>
                  <a:pt x="993298" y="438392"/>
                </a:lnTo>
                <a:lnTo>
                  <a:pt x="1007592" y="452042"/>
                </a:lnTo>
                <a:lnTo>
                  <a:pt x="1021887" y="465692"/>
                </a:lnTo>
                <a:lnTo>
                  <a:pt x="1035546" y="479660"/>
                </a:lnTo>
                <a:lnTo>
                  <a:pt x="1049205" y="493945"/>
                </a:lnTo>
                <a:lnTo>
                  <a:pt x="1062546" y="508548"/>
                </a:lnTo>
                <a:lnTo>
                  <a:pt x="1076205" y="523150"/>
                </a:lnTo>
                <a:lnTo>
                  <a:pt x="1089229" y="538387"/>
                </a:lnTo>
                <a:lnTo>
                  <a:pt x="1101935" y="553942"/>
                </a:lnTo>
                <a:lnTo>
                  <a:pt x="1114323" y="569497"/>
                </a:lnTo>
                <a:lnTo>
                  <a:pt x="1126394" y="585369"/>
                </a:lnTo>
                <a:lnTo>
                  <a:pt x="1138465" y="601559"/>
                </a:lnTo>
                <a:lnTo>
                  <a:pt x="1150218" y="618066"/>
                </a:lnTo>
                <a:lnTo>
                  <a:pt x="1161654" y="634891"/>
                </a:lnTo>
                <a:lnTo>
                  <a:pt x="1172771" y="652033"/>
                </a:lnTo>
                <a:lnTo>
                  <a:pt x="1183571" y="669492"/>
                </a:lnTo>
                <a:lnTo>
                  <a:pt x="1194054" y="686952"/>
                </a:lnTo>
                <a:lnTo>
                  <a:pt x="1203901" y="705046"/>
                </a:lnTo>
                <a:lnTo>
                  <a:pt x="1213748" y="723141"/>
                </a:lnTo>
                <a:lnTo>
                  <a:pt x="1223278" y="741870"/>
                </a:lnTo>
                <a:lnTo>
                  <a:pt x="1232490" y="760599"/>
                </a:lnTo>
                <a:lnTo>
                  <a:pt x="1241066" y="779963"/>
                </a:lnTo>
                <a:lnTo>
                  <a:pt x="1249325" y="799327"/>
                </a:lnTo>
                <a:lnTo>
                  <a:pt x="1257267" y="819009"/>
                </a:lnTo>
                <a:lnTo>
                  <a:pt x="1265208" y="839326"/>
                </a:lnTo>
                <a:lnTo>
                  <a:pt x="1272196" y="859642"/>
                </a:lnTo>
                <a:lnTo>
                  <a:pt x="1279185" y="880593"/>
                </a:lnTo>
                <a:lnTo>
                  <a:pt x="1285220" y="901545"/>
                </a:lnTo>
                <a:lnTo>
                  <a:pt x="1291573" y="922814"/>
                </a:lnTo>
                <a:lnTo>
                  <a:pt x="1296973" y="944717"/>
                </a:lnTo>
                <a:lnTo>
                  <a:pt x="1302056" y="966621"/>
                </a:lnTo>
                <a:lnTo>
                  <a:pt x="1306820" y="989160"/>
                </a:lnTo>
                <a:lnTo>
                  <a:pt x="1310632" y="1012016"/>
                </a:lnTo>
                <a:lnTo>
                  <a:pt x="1314762" y="1034872"/>
                </a:lnTo>
                <a:lnTo>
                  <a:pt x="1317938" y="1058363"/>
                </a:lnTo>
                <a:lnTo>
                  <a:pt x="1320479" y="1082171"/>
                </a:lnTo>
                <a:lnTo>
                  <a:pt x="1323021" y="1106297"/>
                </a:lnTo>
                <a:lnTo>
                  <a:pt x="1324927" y="1130423"/>
                </a:lnTo>
                <a:lnTo>
                  <a:pt x="1326197" y="1155184"/>
                </a:lnTo>
                <a:lnTo>
                  <a:pt x="1326833" y="1180262"/>
                </a:lnTo>
                <a:lnTo>
                  <a:pt x="1327150" y="1205657"/>
                </a:lnTo>
                <a:lnTo>
                  <a:pt x="1326833" y="1232005"/>
                </a:lnTo>
                <a:lnTo>
                  <a:pt x="1325880" y="1258036"/>
                </a:lnTo>
                <a:lnTo>
                  <a:pt x="1324609" y="1284384"/>
                </a:lnTo>
                <a:lnTo>
                  <a:pt x="1322385" y="1311367"/>
                </a:lnTo>
                <a:lnTo>
                  <a:pt x="1319844" y="1338667"/>
                </a:lnTo>
                <a:lnTo>
                  <a:pt x="1316668" y="1366285"/>
                </a:lnTo>
                <a:lnTo>
                  <a:pt x="1313491" y="1390411"/>
                </a:lnTo>
                <a:lnTo>
                  <a:pt x="1309362" y="1413902"/>
                </a:lnTo>
                <a:lnTo>
                  <a:pt x="1304915" y="1436440"/>
                </a:lnTo>
                <a:lnTo>
                  <a:pt x="1299832" y="1458344"/>
                </a:lnTo>
                <a:lnTo>
                  <a:pt x="1294114" y="1479613"/>
                </a:lnTo>
                <a:lnTo>
                  <a:pt x="1288079" y="1499294"/>
                </a:lnTo>
                <a:lnTo>
                  <a:pt x="1281408" y="1518976"/>
                </a:lnTo>
                <a:lnTo>
                  <a:pt x="1274102" y="1537705"/>
                </a:lnTo>
                <a:lnTo>
                  <a:pt x="1266796" y="1555482"/>
                </a:lnTo>
                <a:lnTo>
                  <a:pt x="1258537" y="1572942"/>
                </a:lnTo>
                <a:lnTo>
                  <a:pt x="1250278" y="1589449"/>
                </a:lnTo>
                <a:lnTo>
                  <a:pt x="1241702" y="1605004"/>
                </a:lnTo>
                <a:lnTo>
                  <a:pt x="1232490" y="1620558"/>
                </a:lnTo>
                <a:lnTo>
                  <a:pt x="1222960" y="1634844"/>
                </a:lnTo>
                <a:lnTo>
                  <a:pt x="1212795" y="1648811"/>
                </a:lnTo>
                <a:lnTo>
                  <a:pt x="1202631" y="1661826"/>
                </a:lnTo>
                <a:lnTo>
                  <a:pt x="1192148" y="1674524"/>
                </a:lnTo>
                <a:lnTo>
                  <a:pt x="1181983" y="1686587"/>
                </a:lnTo>
                <a:lnTo>
                  <a:pt x="1170865" y="1698015"/>
                </a:lnTo>
                <a:lnTo>
                  <a:pt x="1159748" y="1708808"/>
                </a:lnTo>
                <a:lnTo>
                  <a:pt x="1148630" y="1718967"/>
                </a:lnTo>
                <a:lnTo>
                  <a:pt x="1137194" y="1728807"/>
                </a:lnTo>
                <a:lnTo>
                  <a:pt x="1125441" y="1738013"/>
                </a:lnTo>
                <a:lnTo>
                  <a:pt x="1113688" y="1746584"/>
                </a:lnTo>
                <a:lnTo>
                  <a:pt x="1101935" y="1754838"/>
                </a:lnTo>
                <a:lnTo>
                  <a:pt x="1089864" y="1762457"/>
                </a:lnTo>
                <a:lnTo>
                  <a:pt x="1078111" y="1769758"/>
                </a:lnTo>
                <a:lnTo>
                  <a:pt x="1066040" y="1776424"/>
                </a:lnTo>
                <a:lnTo>
                  <a:pt x="1053969" y="1782773"/>
                </a:lnTo>
                <a:lnTo>
                  <a:pt x="1041899" y="1788804"/>
                </a:lnTo>
                <a:lnTo>
                  <a:pt x="1029828" y="1793884"/>
                </a:lnTo>
                <a:lnTo>
                  <a:pt x="1018075" y="1799280"/>
                </a:lnTo>
                <a:lnTo>
                  <a:pt x="1019981" y="1770393"/>
                </a:lnTo>
                <a:lnTo>
                  <a:pt x="1021569" y="1741505"/>
                </a:lnTo>
                <a:lnTo>
                  <a:pt x="1022840" y="1711665"/>
                </a:lnTo>
                <a:lnTo>
                  <a:pt x="1023793" y="1682143"/>
                </a:lnTo>
                <a:lnTo>
                  <a:pt x="1024110" y="1652303"/>
                </a:lnTo>
                <a:lnTo>
                  <a:pt x="1024110" y="1622781"/>
                </a:lnTo>
                <a:lnTo>
                  <a:pt x="1024110" y="1592941"/>
                </a:lnTo>
                <a:lnTo>
                  <a:pt x="1023475" y="1563418"/>
                </a:lnTo>
                <a:lnTo>
                  <a:pt x="1022204" y="1533578"/>
                </a:lnTo>
                <a:lnTo>
                  <a:pt x="1020934" y="1504056"/>
                </a:lnTo>
                <a:lnTo>
                  <a:pt x="1019028" y="1474534"/>
                </a:lnTo>
                <a:lnTo>
                  <a:pt x="1016487" y="1445011"/>
                </a:lnTo>
                <a:lnTo>
                  <a:pt x="1013945" y="1415489"/>
                </a:lnTo>
                <a:lnTo>
                  <a:pt x="1011086" y="1385966"/>
                </a:lnTo>
                <a:lnTo>
                  <a:pt x="1007592" y="1356444"/>
                </a:lnTo>
                <a:lnTo>
                  <a:pt x="1003463" y="1327239"/>
                </a:lnTo>
                <a:lnTo>
                  <a:pt x="999016" y="1297717"/>
                </a:lnTo>
                <a:lnTo>
                  <a:pt x="994569" y="1268829"/>
                </a:lnTo>
                <a:lnTo>
                  <a:pt x="989168" y="1239307"/>
                </a:lnTo>
                <a:lnTo>
                  <a:pt x="983451" y="1210419"/>
                </a:lnTo>
                <a:lnTo>
                  <a:pt x="977098" y="1181532"/>
                </a:lnTo>
                <a:lnTo>
                  <a:pt x="970427" y="1152644"/>
                </a:lnTo>
                <a:lnTo>
                  <a:pt x="963439" y="1124074"/>
                </a:lnTo>
                <a:lnTo>
                  <a:pt x="955497" y="1095504"/>
                </a:lnTo>
                <a:lnTo>
                  <a:pt x="947556" y="1067251"/>
                </a:lnTo>
                <a:lnTo>
                  <a:pt x="938979" y="1038681"/>
                </a:lnTo>
                <a:lnTo>
                  <a:pt x="929450" y="1010746"/>
                </a:lnTo>
                <a:lnTo>
                  <a:pt x="919920" y="982811"/>
                </a:lnTo>
                <a:lnTo>
                  <a:pt x="909438" y="955193"/>
                </a:lnTo>
                <a:lnTo>
                  <a:pt x="898638" y="927893"/>
                </a:lnTo>
                <a:lnTo>
                  <a:pt x="887520" y="900275"/>
                </a:lnTo>
                <a:lnTo>
                  <a:pt x="875449" y="873292"/>
                </a:lnTo>
                <a:lnTo>
                  <a:pt x="863061" y="846944"/>
                </a:lnTo>
                <a:lnTo>
                  <a:pt x="850355" y="820279"/>
                </a:lnTo>
                <a:lnTo>
                  <a:pt x="836695" y="793931"/>
                </a:lnTo>
                <a:lnTo>
                  <a:pt x="822719" y="768218"/>
                </a:lnTo>
                <a:lnTo>
                  <a:pt x="808107" y="742822"/>
                </a:lnTo>
                <a:lnTo>
                  <a:pt x="792860" y="717744"/>
                </a:lnTo>
                <a:lnTo>
                  <a:pt x="777295" y="693301"/>
                </a:lnTo>
                <a:lnTo>
                  <a:pt x="761094" y="668857"/>
                </a:lnTo>
                <a:lnTo>
                  <a:pt x="743941" y="645049"/>
                </a:lnTo>
                <a:lnTo>
                  <a:pt x="726788" y="621558"/>
                </a:lnTo>
                <a:lnTo>
                  <a:pt x="708682" y="598385"/>
                </a:lnTo>
                <a:lnTo>
                  <a:pt x="690258" y="575846"/>
                </a:lnTo>
                <a:lnTo>
                  <a:pt x="671199" y="553625"/>
                </a:lnTo>
                <a:lnTo>
                  <a:pt x="651822" y="532038"/>
                </a:lnTo>
                <a:lnTo>
                  <a:pt x="631810" y="510770"/>
                </a:lnTo>
                <a:lnTo>
                  <a:pt x="611480" y="490136"/>
                </a:lnTo>
                <a:lnTo>
                  <a:pt x="590515" y="470454"/>
                </a:lnTo>
                <a:lnTo>
                  <a:pt x="568915" y="450772"/>
                </a:lnTo>
                <a:lnTo>
                  <a:pt x="547632" y="431726"/>
                </a:lnTo>
                <a:lnTo>
                  <a:pt x="525397" y="413631"/>
                </a:lnTo>
                <a:lnTo>
                  <a:pt x="502526" y="395537"/>
                </a:lnTo>
                <a:lnTo>
                  <a:pt x="479655" y="378395"/>
                </a:lnTo>
                <a:lnTo>
                  <a:pt x="456148" y="361570"/>
                </a:lnTo>
                <a:lnTo>
                  <a:pt x="432642" y="345381"/>
                </a:lnTo>
                <a:lnTo>
                  <a:pt x="408501" y="330143"/>
                </a:lnTo>
                <a:lnTo>
                  <a:pt x="384359" y="314906"/>
                </a:lnTo>
                <a:lnTo>
                  <a:pt x="406595" y="332683"/>
                </a:lnTo>
                <a:lnTo>
                  <a:pt x="428513" y="351095"/>
                </a:lnTo>
                <a:lnTo>
                  <a:pt x="449795" y="369506"/>
                </a:lnTo>
                <a:lnTo>
                  <a:pt x="471078" y="388871"/>
                </a:lnTo>
                <a:lnTo>
                  <a:pt x="491725" y="408235"/>
                </a:lnTo>
                <a:lnTo>
                  <a:pt x="511737" y="428551"/>
                </a:lnTo>
                <a:lnTo>
                  <a:pt x="531114" y="448868"/>
                </a:lnTo>
                <a:lnTo>
                  <a:pt x="550173" y="470137"/>
                </a:lnTo>
                <a:lnTo>
                  <a:pt x="568280" y="491088"/>
                </a:lnTo>
                <a:lnTo>
                  <a:pt x="586386" y="512992"/>
                </a:lnTo>
                <a:lnTo>
                  <a:pt x="603539" y="535213"/>
                </a:lnTo>
                <a:lnTo>
                  <a:pt x="620692" y="557752"/>
                </a:lnTo>
                <a:lnTo>
                  <a:pt x="636575" y="580608"/>
                </a:lnTo>
                <a:lnTo>
                  <a:pt x="652140" y="603781"/>
                </a:lnTo>
                <a:lnTo>
                  <a:pt x="667387" y="627272"/>
                </a:lnTo>
                <a:lnTo>
                  <a:pt x="681681" y="651398"/>
                </a:lnTo>
                <a:lnTo>
                  <a:pt x="695658" y="675524"/>
                </a:lnTo>
                <a:lnTo>
                  <a:pt x="708682" y="699967"/>
                </a:lnTo>
                <a:lnTo>
                  <a:pt x="721388" y="724728"/>
                </a:lnTo>
                <a:lnTo>
                  <a:pt x="733459" y="749806"/>
                </a:lnTo>
                <a:lnTo>
                  <a:pt x="744894" y="775519"/>
                </a:lnTo>
                <a:lnTo>
                  <a:pt x="755694" y="800915"/>
                </a:lnTo>
                <a:lnTo>
                  <a:pt x="766177" y="826628"/>
                </a:lnTo>
                <a:lnTo>
                  <a:pt x="776024" y="852341"/>
                </a:lnTo>
                <a:lnTo>
                  <a:pt x="785236" y="878371"/>
                </a:lnTo>
                <a:lnTo>
                  <a:pt x="793495" y="905037"/>
                </a:lnTo>
                <a:lnTo>
                  <a:pt x="801754" y="931385"/>
                </a:lnTo>
                <a:lnTo>
                  <a:pt x="809377" y="957733"/>
                </a:lnTo>
                <a:lnTo>
                  <a:pt x="816048" y="984398"/>
                </a:lnTo>
                <a:lnTo>
                  <a:pt x="822719" y="1011381"/>
                </a:lnTo>
                <a:lnTo>
                  <a:pt x="828437" y="1038364"/>
                </a:lnTo>
                <a:lnTo>
                  <a:pt x="834154" y="1065347"/>
                </a:lnTo>
                <a:lnTo>
                  <a:pt x="838919" y="1092647"/>
                </a:lnTo>
                <a:lnTo>
                  <a:pt x="843366" y="1119630"/>
                </a:lnTo>
                <a:lnTo>
                  <a:pt x="847178" y="1146930"/>
                </a:lnTo>
                <a:lnTo>
                  <a:pt x="850672" y="1174548"/>
                </a:lnTo>
                <a:lnTo>
                  <a:pt x="853849" y="1201848"/>
                </a:lnTo>
                <a:lnTo>
                  <a:pt x="856390" y="1229148"/>
                </a:lnTo>
                <a:lnTo>
                  <a:pt x="858613" y="1256766"/>
                </a:lnTo>
                <a:lnTo>
                  <a:pt x="860202" y="1284066"/>
                </a:lnTo>
                <a:lnTo>
                  <a:pt x="861155" y="1311367"/>
                </a:lnTo>
                <a:lnTo>
                  <a:pt x="862108" y="1338984"/>
                </a:lnTo>
                <a:lnTo>
                  <a:pt x="862425" y="1366602"/>
                </a:lnTo>
                <a:lnTo>
                  <a:pt x="862425" y="1393903"/>
                </a:lnTo>
                <a:lnTo>
                  <a:pt x="862108" y="1421520"/>
                </a:lnTo>
                <a:lnTo>
                  <a:pt x="861472" y="1448821"/>
                </a:lnTo>
                <a:lnTo>
                  <a:pt x="860202" y="1476438"/>
                </a:lnTo>
                <a:lnTo>
                  <a:pt x="858613" y="1504056"/>
                </a:lnTo>
                <a:lnTo>
                  <a:pt x="857025" y="1531356"/>
                </a:lnTo>
                <a:lnTo>
                  <a:pt x="854802" y="1558339"/>
                </a:lnTo>
                <a:lnTo>
                  <a:pt x="851943" y="1585957"/>
                </a:lnTo>
                <a:lnTo>
                  <a:pt x="848766" y="1613257"/>
                </a:lnTo>
                <a:lnTo>
                  <a:pt x="845590" y="1640240"/>
                </a:lnTo>
                <a:lnTo>
                  <a:pt x="842096" y="1667540"/>
                </a:lnTo>
                <a:lnTo>
                  <a:pt x="837648" y="1694523"/>
                </a:lnTo>
                <a:lnTo>
                  <a:pt x="833519" y="1721506"/>
                </a:lnTo>
                <a:lnTo>
                  <a:pt x="828754" y="1748489"/>
                </a:lnTo>
                <a:lnTo>
                  <a:pt x="823672" y="1775472"/>
                </a:lnTo>
                <a:lnTo>
                  <a:pt x="818272" y="1801820"/>
                </a:lnTo>
                <a:lnTo>
                  <a:pt x="812554" y="1828485"/>
                </a:lnTo>
                <a:lnTo>
                  <a:pt x="809695" y="1839913"/>
                </a:lnTo>
                <a:lnTo>
                  <a:pt x="795401" y="1839596"/>
                </a:lnTo>
                <a:lnTo>
                  <a:pt x="790318" y="1839278"/>
                </a:lnTo>
                <a:lnTo>
                  <a:pt x="773800" y="1837056"/>
                </a:lnTo>
                <a:lnTo>
                  <a:pt x="757282" y="1834517"/>
                </a:lnTo>
                <a:lnTo>
                  <a:pt x="741082" y="1831342"/>
                </a:lnTo>
                <a:lnTo>
                  <a:pt x="725200" y="1827533"/>
                </a:lnTo>
                <a:lnTo>
                  <a:pt x="708682" y="1823406"/>
                </a:lnTo>
                <a:lnTo>
                  <a:pt x="693117" y="1819279"/>
                </a:lnTo>
                <a:lnTo>
                  <a:pt x="677234" y="1814200"/>
                </a:lnTo>
                <a:lnTo>
                  <a:pt x="661352" y="1808804"/>
                </a:lnTo>
                <a:lnTo>
                  <a:pt x="646104" y="1803090"/>
                </a:lnTo>
                <a:lnTo>
                  <a:pt x="630857" y="1797058"/>
                </a:lnTo>
                <a:lnTo>
                  <a:pt x="615292" y="1790392"/>
                </a:lnTo>
                <a:lnTo>
                  <a:pt x="600680" y="1783725"/>
                </a:lnTo>
                <a:lnTo>
                  <a:pt x="585750" y="1776107"/>
                </a:lnTo>
                <a:lnTo>
                  <a:pt x="571138" y="1768488"/>
                </a:lnTo>
                <a:lnTo>
                  <a:pt x="556526" y="1760552"/>
                </a:lnTo>
                <a:lnTo>
                  <a:pt x="542232" y="1752298"/>
                </a:lnTo>
                <a:lnTo>
                  <a:pt x="528255" y="1743410"/>
                </a:lnTo>
                <a:lnTo>
                  <a:pt x="514279" y="1734204"/>
                </a:lnTo>
                <a:lnTo>
                  <a:pt x="500620" y="1725315"/>
                </a:lnTo>
                <a:lnTo>
                  <a:pt x="486961" y="1715475"/>
                </a:lnTo>
                <a:lnTo>
                  <a:pt x="473937" y="1705316"/>
                </a:lnTo>
                <a:lnTo>
                  <a:pt x="460913" y="1695158"/>
                </a:lnTo>
                <a:lnTo>
                  <a:pt x="448207" y="1684365"/>
                </a:lnTo>
                <a:lnTo>
                  <a:pt x="435501" y="1673572"/>
                </a:lnTo>
                <a:lnTo>
                  <a:pt x="423113" y="1662144"/>
                </a:lnTo>
                <a:lnTo>
                  <a:pt x="411042" y="1650716"/>
                </a:lnTo>
                <a:lnTo>
                  <a:pt x="399289" y="1638970"/>
                </a:lnTo>
                <a:lnTo>
                  <a:pt x="387853" y="1627225"/>
                </a:lnTo>
                <a:lnTo>
                  <a:pt x="376418" y="1614844"/>
                </a:lnTo>
                <a:lnTo>
                  <a:pt x="365618" y="1602464"/>
                </a:lnTo>
                <a:lnTo>
                  <a:pt x="354817" y="1589766"/>
                </a:lnTo>
                <a:lnTo>
                  <a:pt x="344335" y="1576751"/>
                </a:lnTo>
                <a:lnTo>
                  <a:pt x="334170" y="1563736"/>
                </a:lnTo>
                <a:lnTo>
                  <a:pt x="324323" y="1550403"/>
                </a:lnTo>
                <a:lnTo>
                  <a:pt x="314793" y="1536435"/>
                </a:lnTo>
                <a:lnTo>
                  <a:pt x="305581" y="1522785"/>
                </a:lnTo>
                <a:lnTo>
                  <a:pt x="296369" y="1508818"/>
                </a:lnTo>
                <a:lnTo>
                  <a:pt x="287793" y="1494850"/>
                </a:lnTo>
                <a:lnTo>
                  <a:pt x="279534" y="1480565"/>
                </a:lnTo>
                <a:lnTo>
                  <a:pt x="271593" y="1465963"/>
                </a:lnTo>
                <a:lnTo>
                  <a:pt x="263969" y="1451360"/>
                </a:lnTo>
                <a:lnTo>
                  <a:pt x="256663" y="1436758"/>
                </a:lnTo>
                <a:lnTo>
                  <a:pt x="249675" y="1421838"/>
                </a:lnTo>
                <a:lnTo>
                  <a:pt x="243322" y="1406600"/>
                </a:lnTo>
                <a:lnTo>
                  <a:pt x="236969" y="1391363"/>
                </a:lnTo>
                <a:lnTo>
                  <a:pt x="231251" y="1376126"/>
                </a:lnTo>
                <a:lnTo>
                  <a:pt x="225533" y="1360888"/>
                </a:lnTo>
                <a:lnTo>
                  <a:pt x="220451" y="1345016"/>
                </a:lnTo>
                <a:lnTo>
                  <a:pt x="215686" y="1329461"/>
                </a:lnTo>
                <a:lnTo>
                  <a:pt x="211556" y="1313906"/>
                </a:lnTo>
                <a:lnTo>
                  <a:pt x="207745" y="1298034"/>
                </a:lnTo>
                <a:lnTo>
                  <a:pt x="203933" y="1282162"/>
                </a:lnTo>
                <a:lnTo>
                  <a:pt x="200756" y="1266290"/>
                </a:lnTo>
                <a:lnTo>
                  <a:pt x="198215" y="1250417"/>
                </a:lnTo>
                <a:lnTo>
                  <a:pt x="195991" y="1234545"/>
                </a:lnTo>
                <a:lnTo>
                  <a:pt x="193768" y="1218038"/>
                </a:lnTo>
                <a:lnTo>
                  <a:pt x="192497" y="1202166"/>
                </a:lnTo>
                <a:lnTo>
                  <a:pt x="191544" y="1186293"/>
                </a:lnTo>
                <a:lnTo>
                  <a:pt x="190909" y="1169786"/>
                </a:lnTo>
                <a:lnTo>
                  <a:pt x="190591" y="1153914"/>
                </a:lnTo>
                <a:lnTo>
                  <a:pt x="190909" y="1137724"/>
                </a:lnTo>
                <a:lnTo>
                  <a:pt x="191862" y="1121534"/>
                </a:lnTo>
                <a:lnTo>
                  <a:pt x="193133" y="1105345"/>
                </a:lnTo>
                <a:lnTo>
                  <a:pt x="195038" y="1089155"/>
                </a:lnTo>
                <a:lnTo>
                  <a:pt x="198850" y="1056776"/>
                </a:lnTo>
                <a:lnTo>
                  <a:pt x="202344" y="1023444"/>
                </a:lnTo>
                <a:lnTo>
                  <a:pt x="206156" y="989477"/>
                </a:lnTo>
                <a:lnTo>
                  <a:pt x="209333" y="954876"/>
                </a:lnTo>
                <a:lnTo>
                  <a:pt x="212192" y="919957"/>
                </a:lnTo>
                <a:lnTo>
                  <a:pt x="214415" y="884403"/>
                </a:lnTo>
                <a:lnTo>
                  <a:pt x="216639" y="848531"/>
                </a:lnTo>
                <a:lnTo>
                  <a:pt x="218545" y="812343"/>
                </a:lnTo>
                <a:lnTo>
                  <a:pt x="219498" y="775836"/>
                </a:lnTo>
                <a:lnTo>
                  <a:pt x="220133" y="739013"/>
                </a:lnTo>
                <a:lnTo>
                  <a:pt x="220133" y="701872"/>
                </a:lnTo>
                <a:lnTo>
                  <a:pt x="219498" y="664731"/>
                </a:lnTo>
                <a:lnTo>
                  <a:pt x="217909" y="627907"/>
                </a:lnTo>
                <a:lnTo>
                  <a:pt x="215686" y="590766"/>
                </a:lnTo>
                <a:lnTo>
                  <a:pt x="214415" y="572354"/>
                </a:lnTo>
                <a:lnTo>
                  <a:pt x="212827" y="553942"/>
                </a:lnTo>
                <a:lnTo>
                  <a:pt x="211239" y="535530"/>
                </a:lnTo>
                <a:lnTo>
                  <a:pt x="209333" y="517119"/>
                </a:lnTo>
                <a:lnTo>
                  <a:pt x="207109" y="498707"/>
                </a:lnTo>
                <a:lnTo>
                  <a:pt x="204568" y="480612"/>
                </a:lnTo>
                <a:lnTo>
                  <a:pt x="202027" y="462518"/>
                </a:lnTo>
                <a:lnTo>
                  <a:pt x="199168" y="444106"/>
                </a:lnTo>
                <a:lnTo>
                  <a:pt x="195991" y="426329"/>
                </a:lnTo>
                <a:lnTo>
                  <a:pt x="192497" y="408235"/>
                </a:lnTo>
                <a:lnTo>
                  <a:pt x="189003" y="390458"/>
                </a:lnTo>
                <a:lnTo>
                  <a:pt x="185191" y="372681"/>
                </a:lnTo>
                <a:lnTo>
                  <a:pt x="181062" y="355221"/>
                </a:lnTo>
                <a:lnTo>
                  <a:pt x="176615" y="337445"/>
                </a:lnTo>
                <a:lnTo>
                  <a:pt x="172168" y="320302"/>
                </a:lnTo>
                <a:lnTo>
                  <a:pt x="167085" y="302843"/>
                </a:lnTo>
                <a:lnTo>
                  <a:pt x="162003" y="286018"/>
                </a:lnTo>
                <a:lnTo>
                  <a:pt x="156285" y="269194"/>
                </a:lnTo>
                <a:lnTo>
                  <a:pt x="150567" y="252369"/>
                </a:lnTo>
                <a:lnTo>
                  <a:pt x="144214" y="235862"/>
                </a:lnTo>
                <a:lnTo>
                  <a:pt x="137861" y="219355"/>
                </a:lnTo>
                <a:lnTo>
                  <a:pt x="130873" y="203165"/>
                </a:lnTo>
                <a:lnTo>
                  <a:pt x="124202" y="187293"/>
                </a:lnTo>
                <a:lnTo>
                  <a:pt x="116578" y="171103"/>
                </a:lnTo>
                <a:lnTo>
                  <a:pt x="108637" y="155866"/>
                </a:lnTo>
                <a:lnTo>
                  <a:pt x="100696" y="140311"/>
                </a:lnTo>
                <a:lnTo>
                  <a:pt x="92437" y="125074"/>
                </a:lnTo>
                <a:lnTo>
                  <a:pt x="83543" y="110154"/>
                </a:lnTo>
                <a:lnTo>
                  <a:pt x="74331" y="95551"/>
                </a:lnTo>
                <a:lnTo>
                  <a:pt x="65119" y="81266"/>
                </a:lnTo>
                <a:lnTo>
                  <a:pt x="54954" y="66664"/>
                </a:lnTo>
                <a:lnTo>
                  <a:pt x="44789" y="52696"/>
                </a:lnTo>
                <a:lnTo>
                  <a:pt x="34307" y="39046"/>
                </a:lnTo>
                <a:lnTo>
                  <a:pt x="23189" y="25713"/>
                </a:lnTo>
                <a:lnTo>
                  <a:pt x="11753" y="12698"/>
                </a:lnTo>
                <a:lnTo>
                  <a:pt x="0" y="0"/>
                </a:lnTo>
                <a:close/>
              </a:path>
            </a:pathLst>
          </a:custGeom>
          <a:solidFill>
            <a:srgbClr val="0B6A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7770" y="3596005"/>
            <a:ext cx="40341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6000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相关文章</a:t>
            </a:r>
            <a:endParaRPr lang="zh-CN" altLang="en-US" sz="6000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叶子"/>
          <p:cNvSpPr/>
          <p:nvPr/>
        </p:nvSpPr>
        <p:spPr bwMode="auto">
          <a:xfrm>
            <a:off x="6760210" y="3662045"/>
            <a:ext cx="451485" cy="451485"/>
          </a:xfrm>
          <a:custGeom>
            <a:avLst/>
            <a:gdLst>
              <a:gd name="T0" fmla="*/ 2060366 w 2444750"/>
              <a:gd name="T1" fmla="*/ 902017 h 1839913"/>
              <a:gd name="T2" fmla="*/ 2256843 w 2444750"/>
              <a:gd name="T3" fmla="*/ 960437 h 1839913"/>
              <a:gd name="T4" fmla="*/ 2422849 w 2444750"/>
              <a:gd name="T5" fmla="*/ 1051560 h 1839913"/>
              <a:gd name="T6" fmla="*/ 2308264 w 2444750"/>
              <a:gd name="T7" fmla="*/ 1094105 h 1839913"/>
              <a:gd name="T8" fmla="*/ 2187013 w 2444750"/>
              <a:gd name="T9" fmla="*/ 1179512 h 1839913"/>
              <a:gd name="T10" fmla="*/ 2015928 w 2444750"/>
              <a:gd name="T11" fmla="*/ 1375092 h 1839913"/>
              <a:gd name="T12" fmla="*/ 1895629 w 2444750"/>
              <a:gd name="T13" fmla="*/ 1559242 h 1839913"/>
              <a:gd name="T14" fmla="*/ 1814372 w 2444750"/>
              <a:gd name="T15" fmla="*/ 1638935 h 1839913"/>
              <a:gd name="T16" fmla="*/ 1713118 w 2444750"/>
              <a:gd name="T17" fmla="*/ 1694497 h 1839913"/>
              <a:gd name="T18" fmla="*/ 1599803 w 2444750"/>
              <a:gd name="T19" fmla="*/ 1724342 h 1839913"/>
              <a:gd name="T20" fmla="*/ 1482995 w 2444750"/>
              <a:gd name="T21" fmla="*/ 1725930 h 1839913"/>
              <a:gd name="T22" fmla="*/ 1370632 w 2444750"/>
              <a:gd name="T23" fmla="*/ 1696720 h 1839913"/>
              <a:gd name="T24" fmla="*/ 1343652 w 2444750"/>
              <a:gd name="T25" fmla="*/ 1605280 h 1839913"/>
              <a:gd name="T26" fmla="*/ 1444589 w 2444750"/>
              <a:gd name="T27" fmla="*/ 1440180 h 1839913"/>
              <a:gd name="T28" fmla="*/ 1570283 w 2444750"/>
              <a:gd name="T29" fmla="*/ 1292542 h 1839913"/>
              <a:gd name="T30" fmla="*/ 1721371 w 2444750"/>
              <a:gd name="T31" fmla="*/ 1170622 h 1839913"/>
              <a:gd name="T32" fmla="*/ 1899121 w 2444750"/>
              <a:gd name="T33" fmla="*/ 1086802 h 1839913"/>
              <a:gd name="T34" fmla="*/ 2094329 w 2444750"/>
              <a:gd name="T35" fmla="*/ 1051560 h 1839913"/>
              <a:gd name="T36" fmla="*/ 1965460 w 2444750"/>
              <a:gd name="T37" fmla="*/ 1049020 h 1839913"/>
              <a:gd name="T38" fmla="*/ 1765808 w 2444750"/>
              <a:gd name="T39" fmla="*/ 1095375 h 1839913"/>
              <a:gd name="T40" fmla="*/ 1581710 w 2444750"/>
              <a:gd name="T41" fmla="*/ 1190942 h 1839913"/>
              <a:gd name="T42" fmla="*/ 1411578 w 2444750"/>
              <a:gd name="T43" fmla="*/ 1295400 h 1839913"/>
              <a:gd name="T44" fmla="*/ 1408721 w 2444750"/>
              <a:gd name="T45" fmla="*/ 1086167 h 1839913"/>
              <a:gd name="T46" fmla="*/ 1482678 w 2444750"/>
              <a:gd name="T47" fmla="*/ 973137 h 1839913"/>
              <a:gd name="T48" fmla="*/ 1599168 w 2444750"/>
              <a:gd name="T49" fmla="*/ 917892 h 1839913"/>
              <a:gd name="T50" fmla="*/ 1807072 w 2444750"/>
              <a:gd name="T51" fmla="*/ 878840 h 1839913"/>
              <a:gd name="T52" fmla="*/ 201391 w 2444750"/>
              <a:gd name="T53" fmla="*/ 39998 h 1839913"/>
              <a:gd name="T54" fmla="*/ 518091 w 2444750"/>
              <a:gd name="T55" fmla="*/ 144120 h 1839913"/>
              <a:gd name="T56" fmla="*/ 777930 w 2444750"/>
              <a:gd name="T57" fmla="*/ 275860 h 1839913"/>
              <a:gd name="T58" fmla="*/ 949462 w 2444750"/>
              <a:gd name="T59" fmla="*/ 399664 h 1839913"/>
              <a:gd name="T60" fmla="*/ 1101935 w 2444750"/>
              <a:gd name="T61" fmla="*/ 553942 h 1839913"/>
              <a:gd name="T62" fmla="*/ 1223278 w 2444750"/>
              <a:gd name="T63" fmla="*/ 741870 h 1839913"/>
              <a:gd name="T64" fmla="*/ 1302056 w 2444750"/>
              <a:gd name="T65" fmla="*/ 966621 h 1839913"/>
              <a:gd name="T66" fmla="*/ 1326833 w 2444750"/>
              <a:gd name="T67" fmla="*/ 1232005 h 1839913"/>
              <a:gd name="T68" fmla="*/ 1288079 w 2444750"/>
              <a:gd name="T69" fmla="*/ 1499294 h 1839913"/>
              <a:gd name="T70" fmla="*/ 1192148 w 2444750"/>
              <a:gd name="T71" fmla="*/ 1674524 h 1839913"/>
              <a:gd name="T72" fmla="*/ 1066040 w 2444750"/>
              <a:gd name="T73" fmla="*/ 1776424 h 1839913"/>
              <a:gd name="T74" fmla="*/ 1024110 w 2444750"/>
              <a:gd name="T75" fmla="*/ 1592941 h 1839913"/>
              <a:gd name="T76" fmla="*/ 994569 w 2444750"/>
              <a:gd name="T77" fmla="*/ 1268829 h 1839913"/>
              <a:gd name="T78" fmla="*/ 909438 w 2444750"/>
              <a:gd name="T79" fmla="*/ 955193 h 1839913"/>
              <a:gd name="T80" fmla="*/ 761094 w 2444750"/>
              <a:gd name="T81" fmla="*/ 668857 h 1839913"/>
              <a:gd name="T82" fmla="*/ 547632 w 2444750"/>
              <a:gd name="T83" fmla="*/ 431726 h 1839913"/>
              <a:gd name="T84" fmla="*/ 471078 w 2444750"/>
              <a:gd name="T85" fmla="*/ 388871 h 1839913"/>
              <a:gd name="T86" fmla="*/ 667387 w 2444750"/>
              <a:gd name="T87" fmla="*/ 627272 h 1839913"/>
              <a:gd name="T88" fmla="*/ 793495 w 2444750"/>
              <a:gd name="T89" fmla="*/ 905037 h 1839913"/>
              <a:gd name="T90" fmla="*/ 853849 w 2444750"/>
              <a:gd name="T91" fmla="*/ 1201848 h 1839913"/>
              <a:gd name="T92" fmla="*/ 858613 w 2444750"/>
              <a:gd name="T93" fmla="*/ 1504056 h 1839913"/>
              <a:gd name="T94" fmla="*/ 818272 w 2444750"/>
              <a:gd name="T95" fmla="*/ 1801820 h 1839913"/>
              <a:gd name="T96" fmla="*/ 677234 w 2444750"/>
              <a:gd name="T97" fmla="*/ 1814200 h 1839913"/>
              <a:gd name="T98" fmla="*/ 514279 w 2444750"/>
              <a:gd name="T99" fmla="*/ 1734204 h 1839913"/>
              <a:gd name="T100" fmla="*/ 376418 w 2444750"/>
              <a:gd name="T101" fmla="*/ 1614844 h 1839913"/>
              <a:gd name="T102" fmla="*/ 271593 w 2444750"/>
              <a:gd name="T103" fmla="*/ 1465963 h 1839913"/>
              <a:gd name="T104" fmla="*/ 207745 w 2444750"/>
              <a:gd name="T105" fmla="*/ 1298034 h 1839913"/>
              <a:gd name="T106" fmla="*/ 191862 w 2444750"/>
              <a:gd name="T107" fmla="*/ 1121534 h 1839913"/>
              <a:gd name="T108" fmla="*/ 219498 w 2444750"/>
              <a:gd name="T109" fmla="*/ 775836 h 1839913"/>
              <a:gd name="T110" fmla="*/ 204568 w 2444750"/>
              <a:gd name="T111" fmla="*/ 480612 h 1839913"/>
              <a:gd name="T112" fmla="*/ 162003 w 2444750"/>
              <a:gd name="T113" fmla="*/ 286018 h 1839913"/>
              <a:gd name="T114" fmla="*/ 83543 w 2444750"/>
              <a:gd name="T115" fmla="*/ 110154 h 1839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4750" h="1839913">
                <a:moveTo>
                  <a:pt x="1850557" y="877887"/>
                </a:moveTo>
                <a:lnTo>
                  <a:pt x="1872458" y="878522"/>
                </a:lnTo>
                <a:lnTo>
                  <a:pt x="1894042" y="879157"/>
                </a:lnTo>
                <a:lnTo>
                  <a:pt x="1915626" y="881062"/>
                </a:lnTo>
                <a:lnTo>
                  <a:pt x="1936893" y="882650"/>
                </a:lnTo>
                <a:lnTo>
                  <a:pt x="1958159" y="885190"/>
                </a:lnTo>
                <a:lnTo>
                  <a:pt x="1978791" y="887730"/>
                </a:lnTo>
                <a:lnTo>
                  <a:pt x="1999423" y="890587"/>
                </a:lnTo>
                <a:lnTo>
                  <a:pt x="2020055" y="894397"/>
                </a:lnTo>
                <a:lnTo>
                  <a:pt x="2040369" y="898207"/>
                </a:lnTo>
                <a:lnTo>
                  <a:pt x="2060366" y="902017"/>
                </a:lnTo>
                <a:lnTo>
                  <a:pt x="2080045" y="906780"/>
                </a:lnTo>
                <a:lnTo>
                  <a:pt x="2099407" y="911225"/>
                </a:lnTo>
                <a:lnTo>
                  <a:pt x="2118452" y="916305"/>
                </a:lnTo>
                <a:lnTo>
                  <a:pt x="2137179" y="921067"/>
                </a:lnTo>
                <a:lnTo>
                  <a:pt x="2155272" y="926465"/>
                </a:lnTo>
                <a:lnTo>
                  <a:pt x="2173681" y="931862"/>
                </a:lnTo>
                <a:lnTo>
                  <a:pt x="2190822" y="937260"/>
                </a:lnTo>
                <a:lnTo>
                  <a:pt x="2208279" y="943292"/>
                </a:lnTo>
                <a:lnTo>
                  <a:pt x="2224785" y="948690"/>
                </a:lnTo>
                <a:lnTo>
                  <a:pt x="2241290" y="954722"/>
                </a:lnTo>
                <a:lnTo>
                  <a:pt x="2256843" y="960437"/>
                </a:lnTo>
                <a:lnTo>
                  <a:pt x="2287314" y="972185"/>
                </a:lnTo>
                <a:lnTo>
                  <a:pt x="2314929" y="983932"/>
                </a:lnTo>
                <a:lnTo>
                  <a:pt x="2340639" y="995045"/>
                </a:lnTo>
                <a:lnTo>
                  <a:pt x="2363810" y="1005522"/>
                </a:lnTo>
                <a:lnTo>
                  <a:pt x="2384442" y="1015682"/>
                </a:lnTo>
                <a:lnTo>
                  <a:pt x="2401900" y="1024572"/>
                </a:lnTo>
                <a:lnTo>
                  <a:pt x="2417135" y="1031875"/>
                </a:lnTo>
                <a:lnTo>
                  <a:pt x="2437450" y="1043305"/>
                </a:lnTo>
                <a:lnTo>
                  <a:pt x="2444750" y="1047432"/>
                </a:lnTo>
                <a:lnTo>
                  <a:pt x="2433641" y="1049337"/>
                </a:lnTo>
                <a:lnTo>
                  <a:pt x="2422849" y="1051560"/>
                </a:lnTo>
                <a:lnTo>
                  <a:pt x="2412057" y="1053782"/>
                </a:lnTo>
                <a:lnTo>
                  <a:pt x="2401265" y="1056957"/>
                </a:lnTo>
                <a:lnTo>
                  <a:pt x="2390473" y="1059815"/>
                </a:lnTo>
                <a:lnTo>
                  <a:pt x="2379998" y="1063307"/>
                </a:lnTo>
                <a:lnTo>
                  <a:pt x="2369524" y="1066800"/>
                </a:lnTo>
                <a:lnTo>
                  <a:pt x="2359049" y="1070927"/>
                </a:lnTo>
                <a:lnTo>
                  <a:pt x="2348892" y="1074737"/>
                </a:lnTo>
                <a:lnTo>
                  <a:pt x="2338418" y="1079500"/>
                </a:lnTo>
                <a:lnTo>
                  <a:pt x="2328260" y="1083945"/>
                </a:lnTo>
                <a:lnTo>
                  <a:pt x="2318421" y="1088707"/>
                </a:lnTo>
                <a:lnTo>
                  <a:pt x="2308264" y="1094105"/>
                </a:lnTo>
                <a:lnTo>
                  <a:pt x="2298741" y="1099502"/>
                </a:lnTo>
                <a:lnTo>
                  <a:pt x="2288901" y="1105217"/>
                </a:lnTo>
                <a:lnTo>
                  <a:pt x="2279062" y="1110932"/>
                </a:lnTo>
                <a:lnTo>
                  <a:pt x="2269539" y="1116965"/>
                </a:lnTo>
                <a:lnTo>
                  <a:pt x="2259700" y="1122997"/>
                </a:lnTo>
                <a:lnTo>
                  <a:pt x="2250177" y="1129665"/>
                </a:lnTo>
                <a:lnTo>
                  <a:pt x="2241290" y="1136015"/>
                </a:lnTo>
                <a:lnTo>
                  <a:pt x="2231768" y="1143000"/>
                </a:lnTo>
                <a:lnTo>
                  <a:pt x="2222563" y="1149985"/>
                </a:lnTo>
                <a:lnTo>
                  <a:pt x="2204788" y="1164590"/>
                </a:lnTo>
                <a:lnTo>
                  <a:pt x="2187013" y="1179512"/>
                </a:lnTo>
                <a:lnTo>
                  <a:pt x="2169555" y="1195070"/>
                </a:lnTo>
                <a:lnTo>
                  <a:pt x="2152415" y="1211580"/>
                </a:lnTo>
                <a:lnTo>
                  <a:pt x="2135909" y="1228407"/>
                </a:lnTo>
                <a:lnTo>
                  <a:pt x="2119404" y="1245870"/>
                </a:lnTo>
                <a:lnTo>
                  <a:pt x="2103534" y="1263332"/>
                </a:lnTo>
                <a:lnTo>
                  <a:pt x="2088298" y="1281430"/>
                </a:lnTo>
                <a:lnTo>
                  <a:pt x="2072745" y="1299527"/>
                </a:lnTo>
                <a:lnTo>
                  <a:pt x="2058144" y="1318260"/>
                </a:lnTo>
                <a:lnTo>
                  <a:pt x="2043543" y="1336675"/>
                </a:lnTo>
                <a:lnTo>
                  <a:pt x="2029577" y="1355725"/>
                </a:lnTo>
                <a:lnTo>
                  <a:pt x="2015928" y="1375092"/>
                </a:lnTo>
                <a:lnTo>
                  <a:pt x="2002280" y="1393825"/>
                </a:lnTo>
                <a:lnTo>
                  <a:pt x="1989266" y="1412875"/>
                </a:lnTo>
                <a:lnTo>
                  <a:pt x="1976569" y="1432242"/>
                </a:lnTo>
                <a:lnTo>
                  <a:pt x="1964508" y="1450975"/>
                </a:lnTo>
                <a:lnTo>
                  <a:pt x="1952446" y="1469707"/>
                </a:lnTo>
                <a:lnTo>
                  <a:pt x="1941019" y="1488122"/>
                </a:lnTo>
                <a:lnTo>
                  <a:pt x="1918800" y="1524635"/>
                </a:lnTo>
                <a:lnTo>
                  <a:pt x="1913722" y="1533525"/>
                </a:lnTo>
                <a:lnTo>
                  <a:pt x="1907691" y="1542415"/>
                </a:lnTo>
                <a:lnTo>
                  <a:pt x="1901978" y="1550987"/>
                </a:lnTo>
                <a:lnTo>
                  <a:pt x="1895629" y="1559242"/>
                </a:lnTo>
                <a:lnTo>
                  <a:pt x="1889599" y="1567497"/>
                </a:lnTo>
                <a:lnTo>
                  <a:pt x="1882933" y="1575435"/>
                </a:lnTo>
                <a:lnTo>
                  <a:pt x="1876267" y="1583055"/>
                </a:lnTo>
                <a:lnTo>
                  <a:pt x="1868967" y="1590675"/>
                </a:lnTo>
                <a:lnTo>
                  <a:pt x="1861667" y="1598295"/>
                </a:lnTo>
                <a:lnTo>
                  <a:pt x="1854366" y="1605280"/>
                </a:lnTo>
                <a:lnTo>
                  <a:pt x="1846748" y="1612582"/>
                </a:lnTo>
                <a:lnTo>
                  <a:pt x="1838813" y="1619250"/>
                </a:lnTo>
                <a:lnTo>
                  <a:pt x="1830878" y="1625917"/>
                </a:lnTo>
                <a:lnTo>
                  <a:pt x="1822625" y="1632585"/>
                </a:lnTo>
                <a:lnTo>
                  <a:pt x="1814372" y="1638935"/>
                </a:lnTo>
                <a:lnTo>
                  <a:pt x="1805802" y="1644967"/>
                </a:lnTo>
                <a:lnTo>
                  <a:pt x="1797232" y="1650682"/>
                </a:lnTo>
                <a:lnTo>
                  <a:pt x="1788345" y="1656715"/>
                </a:lnTo>
                <a:lnTo>
                  <a:pt x="1779140" y="1662112"/>
                </a:lnTo>
                <a:lnTo>
                  <a:pt x="1770252" y="1667510"/>
                </a:lnTo>
                <a:lnTo>
                  <a:pt x="1761047" y="1672272"/>
                </a:lnTo>
                <a:lnTo>
                  <a:pt x="1751525" y="1677035"/>
                </a:lnTo>
                <a:lnTo>
                  <a:pt x="1742003" y="1682115"/>
                </a:lnTo>
                <a:lnTo>
                  <a:pt x="1732480" y="1686242"/>
                </a:lnTo>
                <a:lnTo>
                  <a:pt x="1722958" y="1690687"/>
                </a:lnTo>
                <a:lnTo>
                  <a:pt x="1713118" y="1694497"/>
                </a:lnTo>
                <a:lnTo>
                  <a:pt x="1702961" y="1698307"/>
                </a:lnTo>
                <a:lnTo>
                  <a:pt x="1693121" y="1702117"/>
                </a:lnTo>
                <a:lnTo>
                  <a:pt x="1682964" y="1705610"/>
                </a:lnTo>
                <a:lnTo>
                  <a:pt x="1672807" y="1708467"/>
                </a:lnTo>
                <a:lnTo>
                  <a:pt x="1662333" y="1711325"/>
                </a:lnTo>
                <a:lnTo>
                  <a:pt x="1652493" y="1714500"/>
                </a:lnTo>
                <a:lnTo>
                  <a:pt x="1642018" y="1716722"/>
                </a:lnTo>
                <a:lnTo>
                  <a:pt x="1631544" y="1718945"/>
                </a:lnTo>
                <a:lnTo>
                  <a:pt x="1621069" y="1720850"/>
                </a:lnTo>
                <a:lnTo>
                  <a:pt x="1610277" y="1722755"/>
                </a:lnTo>
                <a:lnTo>
                  <a:pt x="1599803" y="1724342"/>
                </a:lnTo>
                <a:lnTo>
                  <a:pt x="1589328" y="1725930"/>
                </a:lnTo>
                <a:lnTo>
                  <a:pt x="1578536" y="1726882"/>
                </a:lnTo>
                <a:lnTo>
                  <a:pt x="1567744" y="1727835"/>
                </a:lnTo>
                <a:lnTo>
                  <a:pt x="1557587" y="1728470"/>
                </a:lnTo>
                <a:lnTo>
                  <a:pt x="1546795" y="1728787"/>
                </a:lnTo>
                <a:lnTo>
                  <a:pt x="1536320" y="1728787"/>
                </a:lnTo>
                <a:lnTo>
                  <a:pt x="1525528" y="1728787"/>
                </a:lnTo>
                <a:lnTo>
                  <a:pt x="1514736" y="1728470"/>
                </a:lnTo>
                <a:lnTo>
                  <a:pt x="1504262" y="1727835"/>
                </a:lnTo>
                <a:lnTo>
                  <a:pt x="1493470" y="1726882"/>
                </a:lnTo>
                <a:lnTo>
                  <a:pt x="1482995" y="1725930"/>
                </a:lnTo>
                <a:lnTo>
                  <a:pt x="1472521" y="1724342"/>
                </a:lnTo>
                <a:lnTo>
                  <a:pt x="1461729" y="1722755"/>
                </a:lnTo>
                <a:lnTo>
                  <a:pt x="1451254" y="1720850"/>
                </a:lnTo>
                <a:lnTo>
                  <a:pt x="1441414" y="1718945"/>
                </a:lnTo>
                <a:lnTo>
                  <a:pt x="1430940" y="1716722"/>
                </a:lnTo>
                <a:lnTo>
                  <a:pt x="1420465" y="1714182"/>
                </a:lnTo>
                <a:lnTo>
                  <a:pt x="1410308" y="1711007"/>
                </a:lnTo>
                <a:lnTo>
                  <a:pt x="1400151" y="1707832"/>
                </a:lnTo>
                <a:lnTo>
                  <a:pt x="1389994" y="1704657"/>
                </a:lnTo>
                <a:lnTo>
                  <a:pt x="1380154" y="1700530"/>
                </a:lnTo>
                <a:lnTo>
                  <a:pt x="1370632" y="1696720"/>
                </a:lnTo>
                <a:lnTo>
                  <a:pt x="1360792" y="1692592"/>
                </a:lnTo>
                <a:lnTo>
                  <a:pt x="1350952" y="1688147"/>
                </a:lnTo>
                <a:lnTo>
                  <a:pt x="1341430" y="1683385"/>
                </a:lnTo>
                <a:lnTo>
                  <a:pt x="1331908" y="1678622"/>
                </a:lnTo>
                <a:lnTo>
                  <a:pt x="1323020" y="1672907"/>
                </a:lnTo>
                <a:lnTo>
                  <a:pt x="1320481" y="1671637"/>
                </a:lnTo>
                <a:lnTo>
                  <a:pt x="1314450" y="1667192"/>
                </a:lnTo>
                <a:lnTo>
                  <a:pt x="1320798" y="1652270"/>
                </a:lnTo>
                <a:lnTo>
                  <a:pt x="1328416" y="1636712"/>
                </a:lnTo>
                <a:lnTo>
                  <a:pt x="1336034" y="1621155"/>
                </a:lnTo>
                <a:lnTo>
                  <a:pt x="1343652" y="1605280"/>
                </a:lnTo>
                <a:lnTo>
                  <a:pt x="1351905" y="1589722"/>
                </a:lnTo>
                <a:lnTo>
                  <a:pt x="1360475" y="1574482"/>
                </a:lnTo>
                <a:lnTo>
                  <a:pt x="1368727" y="1558925"/>
                </a:lnTo>
                <a:lnTo>
                  <a:pt x="1377615" y="1543685"/>
                </a:lnTo>
                <a:lnTo>
                  <a:pt x="1386502" y="1528762"/>
                </a:lnTo>
                <a:lnTo>
                  <a:pt x="1396025" y="1513522"/>
                </a:lnTo>
                <a:lnTo>
                  <a:pt x="1405230" y="1498600"/>
                </a:lnTo>
                <a:lnTo>
                  <a:pt x="1414752" y="1483995"/>
                </a:lnTo>
                <a:lnTo>
                  <a:pt x="1424274" y="1469390"/>
                </a:lnTo>
                <a:lnTo>
                  <a:pt x="1434431" y="1454467"/>
                </a:lnTo>
                <a:lnTo>
                  <a:pt x="1444589" y="1440180"/>
                </a:lnTo>
                <a:lnTo>
                  <a:pt x="1455063" y="1425892"/>
                </a:lnTo>
                <a:lnTo>
                  <a:pt x="1465538" y="1411922"/>
                </a:lnTo>
                <a:lnTo>
                  <a:pt x="1476330" y="1397952"/>
                </a:lnTo>
                <a:lnTo>
                  <a:pt x="1487439" y="1383982"/>
                </a:lnTo>
                <a:lnTo>
                  <a:pt x="1498231" y="1370330"/>
                </a:lnTo>
                <a:lnTo>
                  <a:pt x="1509658" y="1356995"/>
                </a:lnTo>
                <a:lnTo>
                  <a:pt x="1521402" y="1343660"/>
                </a:lnTo>
                <a:lnTo>
                  <a:pt x="1533146" y="1330642"/>
                </a:lnTo>
                <a:lnTo>
                  <a:pt x="1545208" y="1317625"/>
                </a:lnTo>
                <a:lnTo>
                  <a:pt x="1557587" y="1304925"/>
                </a:lnTo>
                <a:lnTo>
                  <a:pt x="1570283" y="1292542"/>
                </a:lnTo>
                <a:lnTo>
                  <a:pt x="1582662" y="1280160"/>
                </a:lnTo>
                <a:lnTo>
                  <a:pt x="1595676" y="1268095"/>
                </a:lnTo>
                <a:lnTo>
                  <a:pt x="1608690" y="1256347"/>
                </a:lnTo>
                <a:lnTo>
                  <a:pt x="1622021" y="1244600"/>
                </a:lnTo>
                <a:lnTo>
                  <a:pt x="1635670" y="1233170"/>
                </a:lnTo>
                <a:lnTo>
                  <a:pt x="1649319" y="1222057"/>
                </a:lnTo>
                <a:lnTo>
                  <a:pt x="1663602" y="1211262"/>
                </a:lnTo>
                <a:lnTo>
                  <a:pt x="1677568" y="1200467"/>
                </a:lnTo>
                <a:lnTo>
                  <a:pt x="1692169" y="1190307"/>
                </a:lnTo>
                <a:lnTo>
                  <a:pt x="1706770" y="1180147"/>
                </a:lnTo>
                <a:lnTo>
                  <a:pt x="1721371" y="1170622"/>
                </a:lnTo>
                <a:lnTo>
                  <a:pt x="1736924" y="1161097"/>
                </a:lnTo>
                <a:lnTo>
                  <a:pt x="1752160" y="1152207"/>
                </a:lnTo>
                <a:lnTo>
                  <a:pt x="1767396" y="1143317"/>
                </a:lnTo>
                <a:lnTo>
                  <a:pt x="1783266" y="1135062"/>
                </a:lnTo>
                <a:lnTo>
                  <a:pt x="1799137" y="1127125"/>
                </a:lnTo>
                <a:lnTo>
                  <a:pt x="1815325" y="1119505"/>
                </a:lnTo>
                <a:lnTo>
                  <a:pt x="1831830" y="1111885"/>
                </a:lnTo>
                <a:lnTo>
                  <a:pt x="1848335" y="1105217"/>
                </a:lnTo>
                <a:lnTo>
                  <a:pt x="1865158" y="1098550"/>
                </a:lnTo>
                <a:lnTo>
                  <a:pt x="1881663" y="1092835"/>
                </a:lnTo>
                <a:lnTo>
                  <a:pt x="1899121" y="1086802"/>
                </a:lnTo>
                <a:lnTo>
                  <a:pt x="1915944" y="1081722"/>
                </a:lnTo>
                <a:lnTo>
                  <a:pt x="1933719" y="1076642"/>
                </a:lnTo>
                <a:lnTo>
                  <a:pt x="1950859" y="1072197"/>
                </a:lnTo>
                <a:lnTo>
                  <a:pt x="1968634" y="1068387"/>
                </a:lnTo>
                <a:lnTo>
                  <a:pt x="1986092" y="1064577"/>
                </a:lnTo>
                <a:lnTo>
                  <a:pt x="2004184" y="1061402"/>
                </a:lnTo>
                <a:lnTo>
                  <a:pt x="2021959" y="1058545"/>
                </a:lnTo>
                <a:lnTo>
                  <a:pt x="2040051" y="1056322"/>
                </a:lnTo>
                <a:lnTo>
                  <a:pt x="2058144" y="1054100"/>
                </a:lnTo>
                <a:lnTo>
                  <a:pt x="2076554" y="1052830"/>
                </a:lnTo>
                <a:lnTo>
                  <a:pt x="2094329" y="1051560"/>
                </a:lnTo>
                <a:lnTo>
                  <a:pt x="2112738" y="1050925"/>
                </a:lnTo>
                <a:lnTo>
                  <a:pt x="2131148" y="1050925"/>
                </a:lnTo>
                <a:lnTo>
                  <a:pt x="2113056" y="1049020"/>
                </a:lnTo>
                <a:lnTo>
                  <a:pt x="2094646" y="1047432"/>
                </a:lnTo>
                <a:lnTo>
                  <a:pt x="2076236" y="1046480"/>
                </a:lnTo>
                <a:lnTo>
                  <a:pt x="2057826" y="1045845"/>
                </a:lnTo>
                <a:lnTo>
                  <a:pt x="2039417" y="1045527"/>
                </a:lnTo>
                <a:lnTo>
                  <a:pt x="2021007" y="1045845"/>
                </a:lnTo>
                <a:lnTo>
                  <a:pt x="2002280" y="1046480"/>
                </a:lnTo>
                <a:lnTo>
                  <a:pt x="1984187" y="1047432"/>
                </a:lnTo>
                <a:lnTo>
                  <a:pt x="1965460" y="1049020"/>
                </a:lnTo>
                <a:lnTo>
                  <a:pt x="1947050" y="1050925"/>
                </a:lnTo>
                <a:lnTo>
                  <a:pt x="1928640" y="1053147"/>
                </a:lnTo>
                <a:lnTo>
                  <a:pt x="1910230" y="1056322"/>
                </a:lnTo>
                <a:lnTo>
                  <a:pt x="1891821" y="1059497"/>
                </a:lnTo>
                <a:lnTo>
                  <a:pt x="1873411" y="1063307"/>
                </a:lnTo>
                <a:lnTo>
                  <a:pt x="1855318" y="1067752"/>
                </a:lnTo>
                <a:lnTo>
                  <a:pt x="1837226" y="1072515"/>
                </a:lnTo>
                <a:lnTo>
                  <a:pt x="1819133" y="1077277"/>
                </a:lnTo>
                <a:lnTo>
                  <a:pt x="1801041" y="1082992"/>
                </a:lnTo>
                <a:lnTo>
                  <a:pt x="1783583" y="1089025"/>
                </a:lnTo>
                <a:lnTo>
                  <a:pt x="1765808" y="1095375"/>
                </a:lnTo>
                <a:lnTo>
                  <a:pt x="1748351" y="1102042"/>
                </a:lnTo>
                <a:lnTo>
                  <a:pt x="1730893" y="1109345"/>
                </a:lnTo>
                <a:lnTo>
                  <a:pt x="1713753" y="1117282"/>
                </a:lnTo>
                <a:lnTo>
                  <a:pt x="1696295" y="1124902"/>
                </a:lnTo>
                <a:lnTo>
                  <a:pt x="1679473" y="1133475"/>
                </a:lnTo>
                <a:lnTo>
                  <a:pt x="1662650" y="1142365"/>
                </a:lnTo>
                <a:lnTo>
                  <a:pt x="1646145" y="1151255"/>
                </a:lnTo>
                <a:lnTo>
                  <a:pt x="1629957" y="1160462"/>
                </a:lnTo>
                <a:lnTo>
                  <a:pt x="1613451" y="1170305"/>
                </a:lnTo>
                <a:lnTo>
                  <a:pt x="1597581" y="1180465"/>
                </a:lnTo>
                <a:lnTo>
                  <a:pt x="1581710" y="1190942"/>
                </a:lnTo>
                <a:lnTo>
                  <a:pt x="1565840" y="1201737"/>
                </a:lnTo>
                <a:lnTo>
                  <a:pt x="1544891" y="1216660"/>
                </a:lnTo>
                <a:lnTo>
                  <a:pt x="1524576" y="1232217"/>
                </a:lnTo>
                <a:lnTo>
                  <a:pt x="1504262" y="1248092"/>
                </a:lnTo>
                <a:lnTo>
                  <a:pt x="1484265" y="1264602"/>
                </a:lnTo>
                <a:lnTo>
                  <a:pt x="1464903" y="1281430"/>
                </a:lnTo>
                <a:lnTo>
                  <a:pt x="1445541" y="1298575"/>
                </a:lnTo>
                <a:lnTo>
                  <a:pt x="1426496" y="1316672"/>
                </a:lnTo>
                <a:lnTo>
                  <a:pt x="1408404" y="1334452"/>
                </a:lnTo>
                <a:lnTo>
                  <a:pt x="1409991" y="1315085"/>
                </a:lnTo>
                <a:lnTo>
                  <a:pt x="1411578" y="1295400"/>
                </a:lnTo>
                <a:lnTo>
                  <a:pt x="1412530" y="1275715"/>
                </a:lnTo>
                <a:lnTo>
                  <a:pt x="1413482" y="1256347"/>
                </a:lnTo>
                <a:lnTo>
                  <a:pt x="1413800" y="1236980"/>
                </a:lnTo>
                <a:lnTo>
                  <a:pt x="1414117" y="1217612"/>
                </a:lnTo>
                <a:lnTo>
                  <a:pt x="1414435" y="1198880"/>
                </a:lnTo>
                <a:lnTo>
                  <a:pt x="1414117" y="1179512"/>
                </a:lnTo>
                <a:lnTo>
                  <a:pt x="1413482" y="1160462"/>
                </a:lnTo>
                <a:lnTo>
                  <a:pt x="1412847" y="1142047"/>
                </a:lnTo>
                <a:lnTo>
                  <a:pt x="1411578" y="1122997"/>
                </a:lnTo>
                <a:lnTo>
                  <a:pt x="1410308" y="1104582"/>
                </a:lnTo>
                <a:lnTo>
                  <a:pt x="1408721" y="1086167"/>
                </a:lnTo>
                <a:lnTo>
                  <a:pt x="1406817" y="1067752"/>
                </a:lnTo>
                <a:lnTo>
                  <a:pt x="1404912" y="1049655"/>
                </a:lnTo>
                <a:lnTo>
                  <a:pt x="1402056" y="1031240"/>
                </a:lnTo>
                <a:lnTo>
                  <a:pt x="1411895" y="1023302"/>
                </a:lnTo>
                <a:lnTo>
                  <a:pt x="1422052" y="1015365"/>
                </a:lnTo>
                <a:lnTo>
                  <a:pt x="1431892" y="1007427"/>
                </a:lnTo>
                <a:lnTo>
                  <a:pt x="1442049" y="1000442"/>
                </a:lnTo>
                <a:lnTo>
                  <a:pt x="1452206" y="993140"/>
                </a:lnTo>
                <a:lnTo>
                  <a:pt x="1462046" y="986472"/>
                </a:lnTo>
                <a:lnTo>
                  <a:pt x="1472203" y="979487"/>
                </a:lnTo>
                <a:lnTo>
                  <a:pt x="1482678" y="973137"/>
                </a:lnTo>
                <a:lnTo>
                  <a:pt x="1493152" y="967105"/>
                </a:lnTo>
                <a:lnTo>
                  <a:pt x="1503627" y="961072"/>
                </a:lnTo>
                <a:lnTo>
                  <a:pt x="1514102" y="955357"/>
                </a:lnTo>
                <a:lnTo>
                  <a:pt x="1524576" y="949960"/>
                </a:lnTo>
                <a:lnTo>
                  <a:pt x="1535051" y="944562"/>
                </a:lnTo>
                <a:lnTo>
                  <a:pt x="1545843" y="939800"/>
                </a:lnTo>
                <a:lnTo>
                  <a:pt x="1556000" y="935037"/>
                </a:lnTo>
                <a:lnTo>
                  <a:pt x="1566792" y="930592"/>
                </a:lnTo>
                <a:lnTo>
                  <a:pt x="1577584" y="925830"/>
                </a:lnTo>
                <a:lnTo>
                  <a:pt x="1588376" y="922020"/>
                </a:lnTo>
                <a:lnTo>
                  <a:pt x="1599168" y="917892"/>
                </a:lnTo>
                <a:lnTo>
                  <a:pt x="1609960" y="914082"/>
                </a:lnTo>
                <a:lnTo>
                  <a:pt x="1620752" y="910590"/>
                </a:lnTo>
                <a:lnTo>
                  <a:pt x="1631544" y="907415"/>
                </a:lnTo>
                <a:lnTo>
                  <a:pt x="1653445" y="901382"/>
                </a:lnTo>
                <a:lnTo>
                  <a:pt x="1675346" y="895985"/>
                </a:lnTo>
                <a:lnTo>
                  <a:pt x="1697248" y="891222"/>
                </a:lnTo>
                <a:lnTo>
                  <a:pt x="1719149" y="887730"/>
                </a:lnTo>
                <a:lnTo>
                  <a:pt x="1741050" y="884555"/>
                </a:lnTo>
                <a:lnTo>
                  <a:pt x="1763269" y="882015"/>
                </a:lnTo>
                <a:lnTo>
                  <a:pt x="1785171" y="880110"/>
                </a:lnTo>
                <a:lnTo>
                  <a:pt x="1807072" y="878840"/>
                </a:lnTo>
                <a:lnTo>
                  <a:pt x="1828973" y="878205"/>
                </a:lnTo>
                <a:lnTo>
                  <a:pt x="1850557" y="877887"/>
                </a:lnTo>
                <a:close/>
                <a:moveTo>
                  <a:pt x="0" y="0"/>
                </a:moveTo>
                <a:lnTo>
                  <a:pt x="16200" y="2222"/>
                </a:lnTo>
                <a:lnTo>
                  <a:pt x="35895" y="5079"/>
                </a:lnTo>
                <a:lnTo>
                  <a:pt x="62578" y="9841"/>
                </a:lnTo>
                <a:lnTo>
                  <a:pt x="95296" y="16190"/>
                </a:lnTo>
                <a:lnTo>
                  <a:pt x="133732" y="24443"/>
                </a:lnTo>
                <a:lnTo>
                  <a:pt x="155332" y="28888"/>
                </a:lnTo>
                <a:lnTo>
                  <a:pt x="177885" y="34284"/>
                </a:lnTo>
                <a:lnTo>
                  <a:pt x="201391" y="39998"/>
                </a:lnTo>
                <a:lnTo>
                  <a:pt x="226168" y="46665"/>
                </a:lnTo>
                <a:lnTo>
                  <a:pt x="251898" y="53331"/>
                </a:lnTo>
                <a:lnTo>
                  <a:pt x="278899" y="60950"/>
                </a:lnTo>
                <a:lnTo>
                  <a:pt x="306217" y="68886"/>
                </a:lnTo>
                <a:lnTo>
                  <a:pt x="334488" y="77457"/>
                </a:lnTo>
                <a:lnTo>
                  <a:pt x="364029" y="86980"/>
                </a:lnTo>
                <a:lnTo>
                  <a:pt x="393571" y="97138"/>
                </a:lnTo>
                <a:lnTo>
                  <a:pt x="424066" y="107932"/>
                </a:lnTo>
                <a:lnTo>
                  <a:pt x="455195" y="119360"/>
                </a:lnTo>
                <a:lnTo>
                  <a:pt x="486325" y="131422"/>
                </a:lnTo>
                <a:lnTo>
                  <a:pt x="518091" y="144120"/>
                </a:lnTo>
                <a:lnTo>
                  <a:pt x="550491" y="157770"/>
                </a:lnTo>
                <a:lnTo>
                  <a:pt x="582892" y="172055"/>
                </a:lnTo>
                <a:lnTo>
                  <a:pt x="614974" y="187610"/>
                </a:lnTo>
                <a:lnTo>
                  <a:pt x="647693" y="203483"/>
                </a:lnTo>
                <a:lnTo>
                  <a:pt x="680411" y="219990"/>
                </a:lnTo>
                <a:lnTo>
                  <a:pt x="696611" y="228878"/>
                </a:lnTo>
                <a:lnTo>
                  <a:pt x="713129" y="238084"/>
                </a:lnTo>
                <a:lnTo>
                  <a:pt x="729329" y="247290"/>
                </a:lnTo>
                <a:lnTo>
                  <a:pt x="745529" y="256178"/>
                </a:lnTo>
                <a:lnTo>
                  <a:pt x="761730" y="266019"/>
                </a:lnTo>
                <a:lnTo>
                  <a:pt x="777930" y="275860"/>
                </a:lnTo>
                <a:lnTo>
                  <a:pt x="794130" y="286018"/>
                </a:lnTo>
                <a:lnTo>
                  <a:pt x="810013" y="296177"/>
                </a:lnTo>
                <a:lnTo>
                  <a:pt x="825895" y="306970"/>
                </a:lnTo>
                <a:lnTo>
                  <a:pt x="841778" y="317763"/>
                </a:lnTo>
                <a:lnTo>
                  <a:pt x="857343" y="328556"/>
                </a:lnTo>
                <a:lnTo>
                  <a:pt x="872908" y="339984"/>
                </a:lnTo>
                <a:lnTo>
                  <a:pt x="888790" y="351412"/>
                </a:lnTo>
                <a:lnTo>
                  <a:pt x="904038" y="363158"/>
                </a:lnTo>
                <a:lnTo>
                  <a:pt x="919285" y="374903"/>
                </a:lnTo>
                <a:lnTo>
                  <a:pt x="934215" y="387283"/>
                </a:lnTo>
                <a:lnTo>
                  <a:pt x="949462" y="399664"/>
                </a:lnTo>
                <a:lnTo>
                  <a:pt x="964074" y="412362"/>
                </a:lnTo>
                <a:lnTo>
                  <a:pt x="978686" y="425377"/>
                </a:lnTo>
                <a:lnTo>
                  <a:pt x="993298" y="438392"/>
                </a:lnTo>
                <a:lnTo>
                  <a:pt x="1007592" y="452042"/>
                </a:lnTo>
                <a:lnTo>
                  <a:pt x="1021887" y="465692"/>
                </a:lnTo>
                <a:lnTo>
                  <a:pt x="1035546" y="479660"/>
                </a:lnTo>
                <a:lnTo>
                  <a:pt x="1049205" y="493945"/>
                </a:lnTo>
                <a:lnTo>
                  <a:pt x="1062546" y="508548"/>
                </a:lnTo>
                <a:lnTo>
                  <a:pt x="1076205" y="523150"/>
                </a:lnTo>
                <a:lnTo>
                  <a:pt x="1089229" y="538387"/>
                </a:lnTo>
                <a:lnTo>
                  <a:pt x="1101935" y="553942"/>
                </a:lnTo>
                <a:lnTo>
                  <a:pt x="1114323" y="569497"/>
                </a:lnTo>
                <a:lnTo>
                  <a:pt x="1126394" y="585369"/>
                </a:lnTo>
                <a:lnTo>
                  <a:pt x="1138465" y="601559"/>
                </a:lnTo>
                <a:lnTo>
                  <a:pt x="1150218" y="618066"/>
                </a:lnTo>
                <a:lnTo>
                  <a:pt x="1161654" y="634891"/>
                </a:lnTo>
                <a:lnTo>
                  <a:pt x="1172771" y="652033"/>
                </a:lnTo>
                <a:lnTo>
                  <a:pt x="1183571" y="669492"/>
                </a:lnTo>
                <a:lnTo>
                  <a:pt x="1194054" y="686952"/>
                </a:lnTo>
                <a:lnTo>
                  <a:pt x="1203901" y="705046"/>
                </a:lnTo>
                <a:lnTo>
                  <a:pt x="1213748" y="723141"/>
                </a:lnTo>
                <a:lnTo>
                  <a:pt x="1223278" y="741870"/>
                </a:lnTo>
                <a:lnTo>
                  <a:pt x="1232490" y="760599"/>
                </a:lnTo>
                <a:lnTo>
                  <a:pt x="1241066" y="779963"/>
                </a:lnTo>
                <a:lnTo>
                  <a:pt x="1249325" y="799327"/>
                </a:lnTo>
                <a:lnTo>
                  <a:pt x="1257267" y="819009"/>
                </a:lnTo>
                <a:lnTo>
                  <a:pt x="1265208" y="839326"/>
                </a:lnTo>
                <a:lnTo>
                  <a:pt x="1272196" y="859642"/>
                </a:lnTo>
                <a:lnTo>
                  <a:pt x="1279185" y="880593"/>
                </a:lnTo>
                <a:lnTo>
                  <a:pt x="1285220" y="901545"/>
                </a:lnTo>
                <a:lnTo>
                  <a:pt x="1291573" y="922814"/>
                </a:lnTo>
                <a:lnTo>
                  <a:pt x="1296973" y="944717"/>
                </a:lnTo>
                <a:lnTo>
                  <a:pt x="1302056" y="966621"/>
                </a:lnTo>
                <a:lnTo>
                  <a:pt x="1306820" y="989160"/>
                </a:lnTo>
                <a:lnTo>
                  <a:pt x="1310632" y="1012016"/>
                </a:lnTo>
                <a:lnTo>
                  <a:pt x="1314762" y="1034872"/>
                </a:lnTo>
                <a:lnTo>
                  <a:pt x="1317938" y="1058363"/>
                </a:lnTo>
                <a:lnTo>
                  <a:pt x="1320479" y="1082171"/>
                </a:lnTo>
                <a:lnTo>
                  <a:pt x="1323021" y="1106297"/>
                </a:lnTo>
                <a:lnTo>
                  <a:pt x="1324927" y="1130423"/>
                </a:lnTo>
                <a:lnTo>
                  <a:pt x="1326197" y="1155184"/>
                </a:lnTo>
                <a:lnTo>
                  <a:pt x="1326833" y="1180262"/>
                </a:lnTo>
                <a:lnTo>
                  <a:pt x="1327150" y="1205657"/>
                </a:lnTo>
                <a:lnTo>
                  <a:pt x="1326833" y="1232005"/>
                </a:lnTo>
                <a:lnTo>
                  <a:pt x="1325880" y="1258036"/>
                </a:lnTo>
                <a:lnTo>
                  <a:pt x="1324609" y="1284384"/>
                </a:lnTo>
                <a:lnTo>
                  <a:pt x="1322385" y="1311367"/>
                </a:lnTo>
                <a:lnTo>
                  <a:pt x="1319844" y="1338667"/>
                </a:lnTo>
                <a:lnTo>
                  <a:pt x="1316668" y="1366285"/>
                </a:lnTo>
                <a:lnTo>
                  <a:pt x="1313491" y="1390411"/>
                </a:lnTo>
                <a:lnTo>
                  <a:pt x="1309362" y="1413902"/>
                </a:lnTo>
                <a:lnTo>
                  <a:pt x="1304915" y="1436440"/>
                </a:lnTo>
                <a:lnTo>
                  <a:pt x="1299832" y="1458344"/>
                </a:lnTo>
                <a:lnTo>
                  <a:pt x="1294114" y="1479613"/>
                </a:lnTo>
                <a:lnTo>
                  <a:pt x="1288079" y="1499294"/>
                </a:lnTo>
                <a:lnTo>
                  <a:pt x="1281408" y="1518976"/>
                </a:lnTo>
                <a:lnTo>
                  <a:pt x="1274102" y="1537705"/>
                </a:lnTo>
                <a:lnTo>
                  <a:pt x="1266796" y="1555482"/>
                </a:lnTo>
                <a:lnTo>
                  <a:pt x="1258537" y="1572942"/>
                </a:lnTo>
                <a:lnTo>
                  <a:pt x="1250278" y="1589449"/>
                </a:lnTo>
                <a:lnTo>
                  <a:pt x="1241702" y="1605004"/>
                </a:lnTo>
                <a:lnTo>
                  <a:pt x="1232490" y="1620558"/>
                </a:lnTo>
                <a:lnTo>
                  <a:pt x="1222960" y="1634844"/>
                </a:lnTo>
                <a:lnTo>
                  <a:pt x="1212795" y="1648811"/>
                </a:lnTo>
                <a:lnTo>
                  <a:pt x="1202631" y="1661826"/>
                </a:lnTo>
                <a:lnTo>
                  <a:pt x="1192148" y="1674524"/>
                </a:lnTo>
                <a:lnTo>
                  <a:pt x="1181983" y="1686587"/>
                </a:lnTo>
                <a:lnTo>
                  <a:pt x="1170865" y="1698015"/>
                </a:lnTo>
                <a:lnTo>
                  <a:pt x="1159748" y="1708808"/>
                </a:lnTo>
                <a:lnTo>
                  <a:pt x="1148630" y="1718967"/>
                </a:lnTo>
                <a:lnTo>
                  <a:pt x="1137194" y="1728807"/>
                </a:lnTo>
                <a:lnTo>
                  <a:pt x="1125441" y="1738013"/>
                </a:lnTo>
                <a:lnTo>
                  <a:pt x="1113688" y="1746584"/>
                </a:lnTo>
                <a:lnTo>
                  <a:pt x="1101935" y="1754838"/>
                </a:lnTo>
                <a:lnTo>
                  <a:pt x="1089864" y="1762457"/>
                </a:lnTo>
                <a:lnTo>
                  <a:pt x="1078111" y="1769758"/>
                </a:lnTo>
                <a:lnTo>
                  <a:pt x="1066040" y="1776424"/>
                </a:lnTo>
                <a:lnTo>
                  <a:pt x="1053969" y="1782773"/>
                </a:lnTo>
                <a:lnTo>
                  <a:pt x="1041899" y="1788804"/>
                </a:lnTo>
                <a:lnTo>
                  <a:pt x="1029828" y="1793884"/>
                </a:lnTo>
                <a:lnTo>
                  <a:pt x="1018075" y="1799280"/>
                </a:lnTo>
                <a:lnTo>
                  <a:pt x="1019981" y="1770393"/>
                </a:lnTo>
                <a:lnTo>
                  <a:pt x="1021569" y="1741505"/>
                </a:lnTo>
                <a:lnTo>
                  <a:pt x="1022840" y="1711665"/>
                </a:lnTo>
                <a:lnTo>
                  <a:pt x="1023793" y="1682143"/>
                </a:lnTo>
                <a:lnTo>
                  <a:pt x="1024110" y="1652303"/>
                </a:lnTo>
                <a:lnTo>
                  <a:pt x="1024110" y="1622781"/>
                </a:lnTo>
                <a:lnTo>
                  <a:pt x="1024110" y="1592941"/>
                </a:lnTo>
                <a:lnTo>
                  <a:pt x="1023475" y="1563418"/>
                </a:lnTo>
                <a:lnTo>
                  <a:pt x="1022204" y="1533578"/>
                </a:lnTo>
                <a:lnTo>
                  <a:pt x="1020934" y="1504056"/>
                </a:lnTo>
                <a:lnTo>
                  <a:pt x="1019028" y="1474534"/>
                </a:lnTo>
                <a:lnTo>
                  <a:pt x="1016487" y="1445011"/>
                </a:lnTo>
                <a:lnTo>
                  <a:pt x="1013945" y="1415489"/>
                </a:lnTo>
                <a:lnTo>
                  <a:pt x="1011086" y="1385966"/>
                </a:lnTo>
                <a:lnTo>
                  <a:pt x="1007592" y="1356444"/>
                </a:lnTo>
                <a:lnTo>
                  <a:pt x="1003463" y="1327239"/>
                </a:lnTo>
                <a:lnTo>
                  <a:pt x="999016" y="1297717"/>
                </a:lnTo>
                <a:lnTo>
                  <a:pt x="994569" y="1268829"/>
                </a:lnTo>
                <a:lnTo>
                  <a:pt x="989168" y="1239307"/>
                </a:lnTo>
                <a:lnTo>
                  <a:pt x="983451" y="1210419"/>
                </a:lnTo>
                <a:lnTo>
                  <a:pt x="977098" y="1181532"/>
                </a:lnTo>
                <a:lnTo>
                  <a:pt x="970427" y="1152644"/>
                </a:lnTo>
                <a:lnTo>
                  <a:pt x="963439" y="1124074"/>
                </a:lnTo>
                <a:lnTo>
                  <a:pt x="955497" y="1095504"/>
                </a:lnTo>
                <a:lnTo>
                  <a:pt x="947556" y="1067251"/>
                </a:lnTo>
                <a:lnTo>
                  <a:pt x="938979" y="1038681"/>
                </a:lnTo>
                <a:lnTo>
                  <a:pt x="929450" y="1010746"/>
                </a:lnTo>
                <a:lnTo>
                  <a:pt x="919920" y="982811"/>
                </a:lnTo>
                <a:lnTo>
                  <a:pt x="909438" y="955193"/>
                </a:lnTo>
                <a:lnTo>
                  <a:pt x="898638" y="927893"/>
                </a:lnTo>
                <a:lnTo>
                  <a:pt x="887520" y="900275"/>
                </a:lnTo>
                <a:lnTo>
                  <a:pt x="875449" y="873292"/>
                </a:lnTo>
                <a:lnTo>
                  <a:pt x="863061" y="846944"/>
                </a:lnTo>
                <a:lnTo>
                  <a:pt x="850355" y="820279"/>
                </a:lnTo>
                <a:lnTo>
                  <a:pt x="836695" y="793931"/>
                </a:lnTo>
                <a:lnTo>
                  <a:pt x="822719" y="768218"/>
                </a:lnTo>
                <a:lnTo>
                  <a:pt x="808107" y="742822"/>
                </a:lnTo>
                <a:lnTo>
                  <a:pt x="792860" y="717744"/>
                </a:lnTo>
                <a:lnTo>
                  <a:pt x="777295" y="693301"/>
                </a:lnTo>
                <a:lnTo>
                  <a:pt x="761094" y="668857"/>
                </a:lnTo>
                <a:lnTo>
                  <a:pt x="743941" y="645049"/>
                </a:lnTo>
                <a:lnTo>
                  <a:pt x="726788" y="621558"/>
                </a:lnTo>
                <a:lnTo>
                  <a:pt x="708682" y="598385"/>
                </a:lnTo>
                <a:lnTo>
                  <a:pt x="690258" y="575846"/>
                </a:lnTo>
                <a:lnTo>
                  <a:pt x="671199" y="553625"/>
                </a:lnTo>
                <a:lnTo>
                  <a:pt x="651822" y="532038"/>
                </a:lnTo>
                <a:lnTo>
                  <a:pt x="631810" y="510770"/>
                </a:lnTo>
                <a:lnTo>
                  <a:pt x="611480" y="490136"/>
                </a:lnTo>
                <a:lnTo>
                  <a:pt x="590515" y="470454"/>
                </a:lnTo>
                <a:lnTo>
                  <a:pt x="568915" y="450772"/>
                </a:lnTo>
                <a:lnTo>
                  <a:pt x="547632" y="431726"/>
                </a:lnTo>
                <a:lnTo>
                  <a:pt x="525397" y="413631"/>
                </a:lnTo>
                <a:lnTo>
                  <a:pt x="502526" y="395537"/>
                </a:lnTo>
                <a:lnTo>
                  <a:pt x="479655" y="378395"/>
                </a:lnTo>
                <a:lnTo>
                  <a:pt x="456148" y="361570"/>
                </a:lnTo>
                <a:lnTo>
                  <a:pt x="432642" y="345381"/>
                </a:lnTo>
                <a:lnTo>
                  <a:pt x="408501" y="330143"/>
                </a:lnTo>
                <a:lnTo>
                  <a:pt x="384359" y="314906"/>
                </a:lnTo>
                <a:lnTo>
                  <a:pt x="406595" y="332683"/>
                </a:lnTo>
                <a:lnTo>
                  <a:pt x="428513" y="351095"/>
                </a:lnTo>
                <a:lnTo>
                  <a:pt x="449795" y="369506"/>
                </a:lnTo>
                <a:lnTo>
                  <a:pt x="471078" y="388871"/>
                </a:lnTo>
                <a:lnTo>
                  <a:pt x="491725" y="408235"/>
                </a:lnTo>
                <a:lnTo>
                  <a:pt x="511737" y="428551"/>
                </a:lnTo>
                <a:lnTo>
                  <a:pt x="531114" y="448868"/>
                </a:lnTo>
                <a:lnTo>
                  <a:pt x="550173" y="470137"/>
                </a:lnTo>
                <a:lnTo>
                  <a:pt x="568280" y="491088"/>
                </a:lnTo>
                <a:lnTo>
                  <a:pt x="586386" y="512992"/>
                </a:lnTo>
                <a:lnTo>
                  <a:pt x="603539" y="535213"/>
                </a:lnTo>
                <a:lnTo>
                  <a:pt x="620692" y="557752"/>
                </a:lnTo>
                <a:lnTo>
                  <a:pt x="636575" y="580608"/>
                </a:lnTo>
                <a:lnTo>
                  <a:pt x="652140" y="603781"/>
                </a:lnTo>
                <a:lnTo>
                  <a:pt x="667387" y="627272"/>
                </a:lnTo>
                <a:lnTo>
                  <a:pt x="681681" y="651398"/>
                </a:lnTo>
                <a:lnTo>
                  <a:pt x="695658" y="675524"/>
                </a:lnTo>
                <a:lnTo>
                  <a:pt x="708682" y="699967"/>
                </a:lnTo>
                <a:lnTo>
                  <a:pt x="721388" y="724728"/>
                </a:lnTo>
                <a:lnTo>
                  <a:pt x="733459" y="749806"/>
                </a:lnTo>
                <a:lnTo>
                  <a:pt x="744894" y="775519"/>
                </a:lnTo>
                <a:lnTo>
                  <a:pt x="755694" y="800915"/>
                </a:lnTo>
                <a:lnTo>
                  <a:pt x="766177" y="826628"/>
                </a:lnTo>
                <a:lnTo>
                  <a:pt x="776024" y="852341"/>
                </a:lnTo>
                <a:lnTo>
                  <a:pt x="785236" y="878371"/>
                </a:lnTo>
                <a:lnTo>
                  <a:pt x="793495" y="905037"/>
                </a:lnTo>
                <a:lnTo>
                  <a:pt x="801754" y="931385"/>
                </a:lnTo>
                <a:lnTo>
                  <a:pt x="809377" y="957733"/>
                </a:lnTo>
                <a:lnTo>
                  <a:pt x="816048" y="984398"/>
                </a:lnTo>
                <a:lnTo>
                  <a:pt x="822719" y="1011381"/>
                </a:lnTo>
                <a:lnTo>
                  <a:pt x="828437" y="1038364"/>
                </a:lnTo>
                <a:lnTo>
                  <a:pt x="834154" y="1065347"/>
                </a:lnTo>
                <a:lnTo>
                  <a:pt x="838919" y="1092647"/>
                </a:lnTo>
                <a:lnTo>
                  <a:pt x="843366" y="1119630"/>
                </a:lnTo>
                <a:lnTo>
                  <a:pt x="847178" y="1146930"/>
                </a:lnTo>
                <a:lnTo>
                  <a:pt x="850672" y="1174548"/>
                </a:lnTo>
                <a:lnTo>
                  <a:pt x="853849" y="1201848"/>
                </a:lnTo>
                <a:lnTo>
                  <a:pt x="856390" y="1229148"/>
                </a:lnTo>
                <a:lnTo>
                  <a:pt x="858613" y="1256766"/>
                </a:lnTo>
                <a:lnTo>
                  <a:pt x="860202" y="1284066"/>
                </a:lnTo>
                <a:lnTo>
                  <a:pt x="861155" y="1311367"/>
                </a:lnTo>
                <a:lnTo>
                  <a:pt x="862108" y="1338984"/>
                </a:lnTo>
                <a:lnTo>
                  <a:pt x="862425" y="1366602"/>
                </a:lnTo>
                <a:lnTo>
                  <a:pt x="862425" y="1393903"/>
                </a:lnTo>
                <a:lnTo>
                  <a:pt x="862108" y="1421520"/>
                </a:lnTo>
                <a:lnTo>
                  <a:pt x="861472" y="1448821"/>
                </a:lnTo>
                <a:lnTo>
                  <a:pt x="860202" y="1476438"/>
                </a:lnTo>
                <a:lnTo>
                  <a:pt x="858613" y="1504056"/>
                </a:lnTo>
                <a:lnTo>
                  <a:pt x="857025" y="1531356"/>
                </a:lnTo>
                <a:lnTo>
                  <a:pt x="854802" y="1558339"/>
                </a:lnTo>
                <a:lnTo>
                  <a:pt x="851943" y="1585957"/>
                </a:lnTo>
                <a:lnTo>
                  <a:pt x="848766" y="1613257"/>
                </a:lnTo>
                <a:lnTo>
                  <a:pt x="845590" y="1640240"/>
                </a:lnTo>
                <a:lnTo>
                  <a:pt x="842096" y="1667540"/>
                </a:lnTo>
                <a:lnTo>
                  <a:pt x="837648" y="1694523"/>
                </a:lnTo>
                <a:lnTo>
                  <a:pt x="833519" y="1721506"/>
                </a:lnTo>
                <a:lnTo>
                  <a:pt x="828754" y="1748489"/>
                </a:lnTo>
                <a:lnTo>
                  <a:pt x="823672" y="1775472"/>
                </a:lnTo>
                <a:lnTo>
                  <a:pt x="818272" y="1801820"/>
                </a:lnTo>
                <a:lnTo>
                  <a:pt x="812554" y="1828485"/>
                </a:lnTo>
                <a:lnTo>
                  <a:pt x="809695" y="1839913"/>
                </a:lnTo>
                <a:lnTo>
                  <a:pt x="795401" y="1839596"/>
                </a:lnTo>
                <a:lnTo>
                  <a:pt x="790318" y="1839278"/>
                </a:lnTo>
                <a:lnTo>
                  <a:pt x="773800" y="1837056"/>
                </a:lnTo>
                <a:lnTo>
                  <a:pt x="757282" y="1834517"/>
                </a:lnTo>
                <a:lnTo>
                  <a:pt x="741082" y="1831342"/>
                </a:lnTo>
                <a:lnTo>
                  <a:pt x="725200" y="1827533"/>
                </a:lnTo>
                <a:lnTo>
                  <a:pt x="708682" y="1823406"/>
                </a:lnTo>
                <a:lnTo>
                  <a:pt x="693117" y="1819279"/>
                </a:lnTo>
                <a:lnTo>
                  <a:pt x="677234" y="1814200"/>
                </a:lnTo>
                <a:lnTo>
                  <a:pt x="661352" y="1808804"/>
                </a:lnTo>
                <a:lnTo>
                  <a:pt x="646104" y="1803090"/>
                </a:lnTo>
                <a:lnTo>
                  <a:pt x="630857" y="1797058"/>
                </a:lnTo>
                <a:lnTo>
                  <a:pt x="615292" y="1790392"/>
                </a:lnTo>
                <a:lnTo>
                  <a:pt x="600680" y="1783725"/>
                </a:lnTo>
                <a:lnTo>
                  <a:pt x="585750" y="1776107"/>
                </a:lnTo>
                <a:lnTo>
                  <a:pt x="571138" y="1768488"/>
                </a:lnTo>
                <a:lnTo>
                  <a:pt x="556526" y="1760552"/>
                </a:lnTo>
                <a:lnTo>
                  <a:pt x="542232" y="1752298"/>
                </a:lnTo>
                <a:lnTo>
                  <a:pt x="528255" y="1743410"/>
                </a:lnTo>
                <a:lnTo>
                  <a:pt x="514279" y="1734204"/>
                </a:lnTo>
                <a:lnTo>
                  <a:pt x="500620" y="1725315"/>
                </a:lnTo>
                <a:lnTo>
                  <a:pt x="486961" y="1715475"/>
                </a:lnTo>
                <a:lnTo>
                  <a:pt x="473937" y="1705316"/>
                </a:lnTo>
                <a:lnTo>
                  <a:pt x="460913" y="1695158"/>
                </a:lnTo>
                <a:lnTo>
                  <a:pt x="448207" y="1684365"/>
                </a:lnTo>
                <a:lnTo>
                  <a:pt x="435501" y="1673572"/>
                </a:lnTo>
                <a:lnTo>
                  <a:pt x="423113" y="1662144"/>
                </a:lnTo>
                <a:lnTo>
                  <a:pt x="411042" y="1650716"/>
                </a:lnTo>
                <a:lnTo>
                  <a:pt x="399289" y="1638970"/>
                </a:lnTo>
                <a:lnTo>
                  <a:pt x="387853" y="1627225"/>
                </a:lnTo>
                <a:lnTo>
                  <a:pt x="376418" y="1614844"/>
                </a:lnTo>
                <a:lnTo>
                  <a:pt x="365618" y="1602464"/>
                </a:lnTo>
                <a:lnTo>
                  <a:pt x="354817" y="1589766"/>
                </a:lnTo>
                <a:lnTo>
                  <a:pt x="344335" y="1576751"/>
                </a:lnTo>
                <a:lnTo>
                  <a:pt x="334170" y="1563736"/>
                </a:lnTo>
                <a:lnTo>
                  <a:pt x="324323" y="1550403"/>
                </a:lnTo>
                <a:lnTo>
                  <a:pt x="314793" y="1536435"/>
                </a:lnTo>
                <a:lnTo>
                  <a:pt x="305581" y="1522785"/>
                </a:lnTo>
                <a:lnTo>
                  <a:pt x="296369" y="1508818"/>
                </a:lnTo>
                <a:lnTo>
                  <a:pt x="287793" y="1494850"/>
                </a:lnTo>
                <a:lnTo>
                  <a:pt x="279534" y="1480565"/>
                </a:lnTo>
                <a:lnTo>
                  <a:pt x="271593" y="1465963"/>
                </a:lnTo>
                <a:lnTo>
                  <a:pt x="263969" y="1451360"/>
                </a:lnTo>
                <a:lnTo>
                  <a:pt x="256663" y="1436758"/>
                </a:lnTo>
                <a:lnTo>
                  <a:pt x="249675" y="1421838"/>
                </a:lnTo>
                <a:lnTo>
                  <a:pt x="243322" y="1406600"/>
                </a:lnTo>
                <a:lnTo>
                  <a:pt x="236969" y="1391363"/>
                </a:lnTo>
                <a:lnTo>
                  <a:pt x="231251" y="1376126"/>
                </a:lnTo>
                <a:lnTo>
                  <a:pt x="225533" y="1360888"/>
                </a:lnTo>
                <a:lnTo>
                  <a:pt x="220451" y="1345016"/>
                </a:lnTo>
                <a:lnTo>
                  <a:pt x="215686" y="1329461"/>
                </a:lnTo>
                <a:lnTo>
                  <a:pt x="211556" y="1313906"/>
                </a:lnTo>
                <a:lnTo>
                  <a:pt x="207745" y="1298034"/>
                </a:lnTo>
                <a:lnTo>
                  <a:pt x="203933" y="1282162"/>
                </a:lnTo>
                <a:lnTo>
                  <a:pt x="200756" y="1266290"/>
                </a:lnTo>
                <a:lnTo>
                  <a:pt x="198215" y="1250417"/>
                </a:lnTo>
                <a:lnTo>
                  <a:pt x="195991" y="1234545"/>
                </a:lnTo>
                <a:lnTo>
                  <a:pt x="193768" y="1218038"/>
                </a:lnTo>
                <a:lnTo>
                  <a:pt x="192497" y="1202166"/>
                </a:lnTo>
                <a:lnTo>
                  <a:pt x="191544" y="1186293"/>
                </a:lnTo>
                <a:lnTo>
                  <a:pt x="190909" y="1169786"/>
                </a:lnTo>
                <a:lnTo>
                  <a:pt x="190591" y="1153914"/>
                </a:lnTo>
                <a:lnTo>
                  <a:pt x="190909" y="1137724"/>
                </a:lnTo>
                <a:lnTo>
                  <a:pt x="191862" y="1121534"/>
                </a:lnTo>
                <a:lnTo>
                  <a:pt x="193133" y="1105345"/>
                </a:lnTo>
                <a:lnTo>
                  <a:pt x="195038" y="1089155"/>
                </a:lnTo>
                <a:lnTo>
                  <a:pt x="198850" y="1056776"/>
                </a:lnTo>
                <a:lnTo>
                  <a:pt x="202344" y="1023444"/>
                </a:lnTo>
                <a:lnTo>
                  <a:pt x="206156" y="989477"/>
                </a:lnTo>
                <a:lnTo>
                  <a:pt x="209333" y="954876"/>
                </a:lnTo>
                <a:lnTo>
                  <a:pt x="212192" y="919957"/>
                </a:lnTo>
                <a:lnTo>
                  <a:pt x="214415" y="884403"/>
                </a:lnTo>
                <a:lnTo>
                  <a:pt x="216639" y="848531"/>
                </a:lnTo>
                <a:lnTo>
                  <a:pt x="218545" y="812343"/>
                </a:lnTo>
                <a:lnTo>
                  <a:pt x="219498" y="775836"/>
                </a:lnTo>
                <a:lnTo>
                  <a:pt x="220133" y="739013"/>
                </a:lnTo>
                <a:lnTo>
                  <a:pt x="220133" y="701872"/>
                </a:lnTo>
                <a:lnTo>
                  <a:pt x="219498" y="664731"/>
                </a:lnTo>
                <a:lnTo>
                  <a:pt x="217909" y="627907"/>
                </a:lnTo>
                <a:lnTo>
                  <a:pt x="215686" y="590766"/>
                </a:lnTo>
                <a:lnTo>
                  <a:pt x="214415" y="572354"/>
                </a:lnTo>
                <a:lnTo>
                  <a:pt x="212827" y="553942"/>
                </a:lnTo>
                <a:lnTo>
                  <a:pt x="211239" y="535530"/>
                </a:lnTo>
                <a:lnTo>
                  <a:pt x="209333" y="517119"/>
                </a:lnTo>
                <a:lnTo>
                  <a:pt x="207109" y="498707"/>
                </a:lnTo>
                <a:lnTo>
                  <a:pt x="204568" y="480612"/>
                </a:lnTo>
                <a:lnTo>
                  <a:pt x="202027" y="462518"/>
                </a:lnTo>
                <a:lnTo>
                  <a:pt x="199168" y="444106"/>
                </a:lnTo>
                <a:lnTo>
                  <a:pt x="195991" y="426329"/>
                </a:lnTo>
                <a:lnTo>
                  <a:pt x="192497" y="408235"/>
                </a:lnTo>
                <a:lnTo>
                  <a:pt x="189003" y="390458"/>
                </a:lnTo>
                <a:lnTo>
                  <a:pt x="185191" y="372681"/>
                </a:lnTo>
                <a:lnTo>
                  <a:pt x="181062" y="355221"/>
                </a:lnTo>
                <a:lnTo>
                  <a:pt x="176615" y="337445"/>
                </a:lnTo>
                <a:lnTo>
                  <a:pt x="172168" y="320302"/>
                </a:lnTo>
                <a:lnTo>
                  <a:pt x="167085" y="302843"/>
                </a:lnTo>
                <a:lnTo>
                  <a:pt x="162003" y="286018"/>
                </a:lnTo>
                <a:lnTo>
                  <a:pt x="156285" y="269194"/>
                </a:lnTo>
                <a:lnTo>
                  <a:pt x="150567" y="252369"/>
                </a:lnTo>
                <a:lnTo>
                  <a:pt x="144214" y="235862"/>
                </a:lnTo>
                <a:lnTo>
                  <a:pt x="137861" y="219355"/>
                </a:lnTo>
                <a:lnTo>
                  <a:pt x="130873" y="203165"/>
                </a:lnTo>
                <a:lnTo>
                  <a:pt x="124202" y="187293"/>
                </a:lnTo>
                <a:lnTo>
                  <a:pt x="116578" y="171103"/>
                </a:lnTo>
                <a:lnTo>
                  <a:pt x="108637" y="155866"/>
                </a:lnTo>
                <a:lnTo>
                  <a:pt x="100696" y="140311"/>
                </a:lnTo>
                <a:lnTo>
                  <a:pt x="92437" y="125074"/>
                </a:lnTo>
                <a:lnTo>
                  <a:pt x="83543" y="110154"/>
                </a:lnTo>
                <a:lnTo>
                  <a:pt x="74331" y="95551"/>
                </a:lnTo>
                <a:lnTo>
                  <a:pt x="65119" y="81266"/>
                </a:lnTo>
                <a:lnTo>
                  <a:pt x="54954" y="66664"/>
                </a:lnTo>
                <a:lnTo>
                  <a:pt x="44789" y="52696"/>
                </a:lnTo>
                <a:lnTo>
                  <a:pt x="34307" y="39046"/>
                </a:lnTo>
                <a:lnTo>
                  <a:pt x="23189" y="25713"/>
                </a:lnTo>
                <a:lnTo>
                  <a:pt x="11753" y="12698"/>
                </a:lnTo>
                <a:lnTo>
                  <a:pt x="0" y="0"/>
                </a:lnTo>
                <a:close/>
              </a:path>
            </a:pathLst>
          </a:custGeom>
          <a:solidFill>
            <a:srgbClr val="0B6A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12660" y="3596005"/>
            <a:ext cx="3730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6000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观察案例</a:t>
            </a:r>
            <a:endParaRPr lang="zh-CN" altLang="en-US" sz="6000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叶子"/>
          <p:cNvSpPr/>
          <p:nvPr/>
        </p:nvSpPr>
        <p:spPr bwMode="auto">
          <a:xfrm>
            <a:off x="1925320" y="5120005"/>
            <a:ext cx="451485" cy="451485"/>
          </a:xfrm>
          <a:custGeom>
            <a:avLst/>
            <a:gdLst>
              <a:gd name="T0" fmla="*/ 2060366 w 2444750"/>
              <a:gd name="T1" fmla="*/ 902017 h 1839913"/>
              <a:gd name="T2" fmla="*/ 2256843 w 2444750"/>
              <a:gd name="T3" fmla="*/ 960437 h 1839913"/>
              <a:gd name="T4" fmla="*/ 2422849 w 2444750"/>
              <a:gd name="T5" fmla="*/ 1051560 h 1839913"/>
              <a:gd name="T6" fmla="*/ 2308264 w 2444750"/>
              <a:gd name="T7" fmla="*/ 1094105 h 1839913"/>
              <a:gd name="T8" fmla="*/ 2187013 w 2444750"/>
              <a:gd name="T9" fmla="*/ 1179512 h 1839913"/>
              <a:gd name="T10" fmla="*/ 2015928 w 2444750"/>
              <a:gd name="T11" fmla="*/ 1375092 h 1839913"/>
              <a:gd name="T12" fmla="*/ 1895629 w 2444750"/>
              <a:gd name="T13" fmla="*/ 1559242 h 1839913"/>
              <a:gd name="T14" fmla="*/ 1814372 w 2444750"/>
              <a:gd name="T15" fmla="*/ 1638935 h 1839913"/>
              <a:gd name="T16" fmla="*/ 1713118 w 2444750"/>
              <a:gd name="T17" fmla="*/ 1694497 h 1839913"/>
              <a:gd name="T18" fmla="*/ 1599803 w 2444750"/>
              <a:gd name="T19" fmla="*/ 1724342 h 1839913"/>
              <a:gd name="T20" fmla="*/ 1482995 w 2444750"/>
              <a:gd name="T21" fmla="*/ 1725930 h 1839913"/>
              <a:gd name="T22" fmla="*/ 1370632 w 2444750"/>
              <a:gd name="T23" fmla="*/ 1696720 h 1839913"/>
              <a:gd name="T24" fmla="*/ 1343652 w 2444750"/>
              <a:gd name="T25" fmla="*/ 1605280 h 1839913"/>
              <a:gd name="T26" fmla="*/ 1444589 w 2444750"/>
              <a:gd name="T27" fmla="*/ 1440180 h 1839913"/>
              <a:gd name="T28" fmla="*/ 1570283 w 2444750"/>
              <a:gd name="T29" fmla="*/ 1292542 h 1839913"/>
              <a:gd name="T30" fmla="*/ 1721371 w 2444750"/>
              <a:gd name="T31" fmla="*/ 1170622 h 1839913"/>
              <a:gd name="T32" fmla="*/ 1899121 w 2444750"/>
              <a:gd name="T33" fmla="*/ 1086802 h 1839913"/>
              <a:gd name="T34" fmla="*/ 2094329 w 2444750"/>
              <a:gd name="T35" fmla="*/ 1051560 h 1839913"/>
              <a:gd name="T36" fmla="*/ 1965460 w 2444750"/>
              <a:gd name="T37" fmla="*/ 1049020 h 1839913"/>
              <a:gd name="T38" fmla="*/ 1765808 w 2444750"/>
              <a:gd name="T39" fmla="*/ 1095375 h 1839913"/>
              <a:gd name="T40" fmla="*/ 1581710 w 2444750"/>
              <a:gd name="T41" fmla="*/ 1190942 h 1839913"/>
              <a:gd name="T42" fmla="*/ 1411578 w 2444750"/>
              <a:gd name="T43" fmla="*/ 1295400 h 1839913"/>
              <a:gd name="T44" fmla="*/ 1408721 w 2444750"/>
              <a:gd name="T45" fmla="*/ 1086167 h 1839913"/>
              <a:gd name="T46" fmla="*/ 1482678 w 2444750"/>
              <a:gd name="T47" fmla="*/ 973137 h 1839913"/>
              <a:gd name="T48" fmla="*/ 1599168 w 2444750"/>
              <a:gd name="T49" fmla="*/ 917892 h 1839913"/>
              <a:gd name="T50" fmla="*/ 1807072 w 2444750"/>
              <a:gd name="T51" fmla="*/ 878840 h 1839913"/>
              <a:gd name="T52" fmla="*/ 201391 w 2444750"/>
              <a:gd name="T53" fmla="*/ 39998 h 1839913"/>
              <a:gd name="T54" fmla="*/ 518091 w 2444750"/>
              <a:gd name="T55" fmla="*/ 144120 h 1839913"/>
              <a:gd name="T56" fmla="*/ 777930 w 2444750"/>
              <a:gd name="T57" fmla="*/ 275860 h 1839913"/>
              <a:gd name="T58" fmla="*/ 949462 w 2444750"/>
              <a:gd name="T59" fmla="*/ 399664 h 1839913"/>
              <a:gd name="T60" fmla="*/ 1101935 w 2444750"/>
              <a:gd name="T61" fmla="*/ 553942 h 1839913"/>
              <a:gd name="T62" fmla="*/ 1223278 w 2444750"/>
              <a:gd name="T63" fmla="*/ 741870 h 1839913"/>
              <a:gd name="T64" fmla="*/ 1302056 w 2444750"/>
              <a:gd name="T65" fmla="*/ 966621 h 1839913"/>
              <a:gd name="T66" fmla="*/ 1326833 w 2444750"/>
              <a:gd name="T67" fmla="*/ 1232005 h 1839913"/>
              <a:gd name="T68" fmla="*/ 1288079 w 2444750"/>
              <a:gd name="T69" fmla="*/ 1499294 h 1839913"/>
              <a:gd name="T70" fmla="*/ 1192148 w 2444750"/>
              <a:gd name="T71" fmla="*/ 1674524 h 1839913"/>
              <a:gd name="T72" fmla="*/ 1066040 w 2444750"/>
              <a:gd name="T73" fmla="*/ 1776424 h 1839913"/>
              <a:gd name="T74" fmla="*/ 1024110 w 2444750"/>
              <a:gd name="T75" fmla="*/ 1592941 h 1839913"/>
              <a:gd name="T76" fmla="*/ 994569 w 2444750"/>
              <a:gd name="T77" fmla="*/ 1268829 h 1839913"/>
              <a:gd name="T78" fmla="*/ 909438 w 2444750"/>
              <a:gd name="T79" fmla="*/ 955193 h 1839913"/>
              <a:gd name="T80" fmla="*/ 761094 w 2444750"/>
              <a:gd name="T81" fmla="*/ 668857 h 1839913"/>
              <a:gd name="T82" fmla="*/ 547632 w 2444750"/>
              <a:gd name="T83" fmla="*/ 431726 h 1839913"/>
              <a:gd name="T84" fmla="*/ 471078 w 2444750"/>
              <a:gd name="T85" fmla="*/ 388871 h 1839913"/>
              <a:gd name="T86" fmla="*/ 667387 w 2444750"/>
              <a:gd name="T87" fmla="*/ 627272 h 1839913"/>
              <a:gd name="T88" fmla="*/ 793495 w 2444750"/>
              <a:gd name="T89" fmla="*/ 905037 h 1839913"/>
              <a:gd name="T90" fmla="*/ 853849 w 2444750"/>
              <a:gd name="T91" fmla="*/ 1201848 h 1839913"/>
              <a:gd name="T92" fmla="*/ 858613 w 2444750"/>
              <a:gd name="T93" fmla="*/ 1504056 h 1839913"/>
              <a:gd name="T94" fmla="*/ 818272 w 2444750"/>
              <a:gd name="T95" fmla="*/ 1801820 h 1839913"/>
              <a:gd name="T96" fmla="*/ 677234 w 2444750"/>
              <a:gd name="T97" fmla="*/ 1814200 h 1839913"/>
              <a:gd name="T98" fmla="*/ 514279 w 2444750"/>
              <a:gd name="T99" fmla="*/ 1734204 h 1839913"/>
              <a:gd name="T100" fmla="*/ 376418 w 2444750"/>
              <a:gd name="T101" fmla="*/ 1614844 h 1839913"/>
              <a:gd name="T102" fmla="*/ 271593 w 2444750"/>
              <a:gd name="T103" fmla="*/ 1465963 h 1839913"/>
              <a:gd name="T104" fmla="*/ 207745 w 2444750"/>
              <a:gd name="T105" fmla="*/ 1298034 h 1839913"/>
              <a:gd name="T106" fmla="*/ 191862 w 2444750"/>
              <a:gd name="T107" fmla="*/ 1121534 h 1839913"/>
              <a:gd name="T108" fmla="*/ 219498 w 2444750"/>
              <a:gd name="T109" fmla="*/ 775836 h 1839913"/>
              <a:gd name="T110" fmla="*/ 204568 w 2444750"/>
              <a:gd name="T111" fmla="*/ 480612 h 1839913"/>
              <a:gd name="T112" fmla="*/ 162003 w 2444750"/>
              <a:gd name="T113" fmla="*/ 286018 h 1839913"/>
              <a:gd name="T114" fmla="*/ 83543 w 2444750"/>
              <a:gd name="T115" fmla="*/ 110154 h 1839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4750" h="1839913">
                <a:moveTo>
                  <a:pt x="1850557" y="877887"/>
                </a:moveTo>
                <a:lnTo>
                  <a:pt x="1872458" y="878522"/>
                </a:lnTo>
                <a:lnTo>
                  <a:pt x="1894042" y="879157"/>
                </a:lnTo>
                <a:lnTo>
                  <a:pt x="1915626" y="881062"/>
                </a:lnTo>
                <a:lnTo>
                  <a:pt x="1936893" y="882650"/>
                </a:lnTo>
                <a:lnTo>
                  <a:pt x="1958159" y="885190"/>
                </a:lnTo>
                <a:lnTo>
                  <a:pt x="1978791" y="887730"/>
                </a:lnTo>
                <a:lnTo>
                  <a:pt x="1999423" y="890587"/>
                </a:lnTo>
                <a:lnTo>
                  <a:pt x="2020055" y="894397"/>
                </a:lnTo>
                <a:lnTo>
                  <a:pt x="2040369" y="898207"/>
                </a:lnTo>
                <a:lnTo>
                  <a:pt x="2060366" y="902017"/>
                </a:lnTo>
                <a:lnTo>
                  <a:pt x="2080045" y="906780"/>
                </a:lnTo>
                <a:lnTo>
                  <a:pt x="2099407" y="911225"/>
                </a:lnTo>
                <a:lnTo>
                  <a:pt x="2118452" y="916305"/>
                </a:lnTo>
                <a:lnTo>
                  <a:pt x="2137179" y="921067"/>
                </a:lnTo>
                <a:lnTo>
                  <a:pt x="2155272" y="926465"/>
                </a:lnTo>
                <a:lnTo>
                  <a:pt x="2173681" y="931862"/>
                </a:lnTo>
                <a:lnTo>
                  <a:pt x="2190822" y="937260"/>
                </a:lnTo>
                <a:lnTo>
                  <a:pt x="2208279" y="943292"/>
                </a:lnTo>
                <a:lnTo>
                  <a:pt x="2224785" y="948690"/>
                </a:lnTo>
                <a:lnTo>
                  <a:pt x="2241290" y="954722"/>
                </a:lnTo>
                <a:lnTo>
                  <a:pt x="2256843" y="960437"/>
                </a:lnTo>
                <a:lnTo>
                  <a:pt x="2287314" y="972185"/>
                </a:lnTo>
                <a:lnTo>
                  <a:pt x="2314929" y="983932"/>
                </a:lnTo>
                <a:lnTo>
                  <a:pt x="2340639" y="995045"/>
                </a:lnTo>
                <a:lnTo>
                  <a:pt x="2363810" y="1005522"/>
                </a:lnTo>
                <a:lnTo>
                  <a:pt x="2384442" y="1015682"/>
                </a:lnTo>
                <a:lnTo>
                  <a:pt x="2401900" y="1024572"/>
                </a:lnTo>
                <a:lnTo>
                  <a:pt x="2417135" y="1031875"/>
                </a:lnTo>
                <a:lnTo>
                  <a:pt x="2437450" y="1043305"/>
                </a:lnTo>
                <a:lnTo>
                  <a:pt x="2444750" y="1047432"/>
                </a:lnTo>
                <a:lnTo>
                  <a:pt x="2433641" y="1049337"/>
                </a:lnTo>
                <a:lnTo>
                  <a:pt x="2422849" y="1051560"/>
                </a:lnTo>
                <a:lnTo>
                  <a:pt x="2412057" y="1053782"/>
                </a:lnTo>
                <a:lnTo>
                  <a:pt x="2401265" y="1056957"/>
                </a:lnTo>
                <a:lnTo>
                  <a:pt x="2390473" y="1059815"/>
                </a:lnTo>
                <a:lnTo>
                  <a:pt x="2379998" y="1063307"/>
                </a:lnTo>
                <a:lnTo>
                  <a:pt x="2369524" y="1066800"/>
                </a:lnTo>
                <a:lnTo>
                  <a:pt x="2359049" y="1070927"/>
                </a:lnTo>
                <a:lnTo>
                  <a:pt x="2348892" y="1074737"/>
                </a:lnTo>
                <a:lnTo>
                  <a:pt x="2338418" y="1079500"/>
                </a:lnTo>
                <a:lnTo>
                  <a:pt x="2328260" y="1083945"/>
                </a:lnTo>
                <a:lnTo>
                  <a:pt x="2318421" y="1088707"/>
                </a:lnTo>
                <a:lnTo>
                  <a:pt x="2308264" y="1094105"/>
                </a:lnTo>
                <a:lnTo>
                  <a:pt x="2298741" y="1099502"/>
                </a:lnTo>
                <a:lnTo>
                  <a:pt x="2288901" y="1105217"/>
                </a:lnTo>
                <a:lnTo>
                  <a:pt x="2279062" y="1110932"/>
                </a:lnTo>
                <a:lnTo>
                  <a:pt x="2269539" y="1116965"/>
                </a:lnTo>
                <a:lnTo>
                  <a:pt x="2259700" y="1122997"/>
                </a:lnTo>
                <a:lnTo>
                  <a:pt x="2250177" y="1129665"/>
                </a:lnTo>
                <a:lnTo>
                  <a:pt x="2241290" y="1136015"/>
                </a:lnTo>
                <a:lnTo>
                  <a:pt x="2231768" y="1143000"/>
                </a:lnTo>
                <a:lnTo>
                  <a:pt x="2222563" y="1149985"/>
                </a:lnTo>
                <a:lnTo>
                  <a:pt x="2204788" y="1164590"/>
                </a:lnTo>
                <a:lnTo>
                  <a:pt x="2187013" y="1179512"/>
                </a:lnTo>
                <a:lnTo>
                  <a:pt x="2169555" y="1195070"/>
                </a:lnTo>
                <a:lnTo>
                  <a:pt x="2152415" y="1211580"/>
                </a:lnTo>
                <a:lnTo>
                  <a:pt x="2135909" y="1228407"/>
                </a:lnTo>
                <a:lnTo>
                  <a:pt x="2119404" y="1245870"/>
                </a:lnTo>
                <a:lnTo>
                  <a:pt x="2103534" y="1263332"/>
                </a:lnTo>
                <a:lnTo>
                  <a:pt x="2088298" y="1281430"/>
                </a:lnTo>
                <a:lnTo>
                  <a:pt x="2072745" y="1299527"/>
                </a:lnTo>
                <a:lnTo>
                  <a:pt x="2058144" y="1318260"/>
                </a:lnTo>
                <a:lnTo>
                  <a:pt x="2043543" y="1336675"/>
                </a:lnTo>
                <a:lnTo>
                  <a:pt x="2029577" y="1355725"/>
                </a:lnTo>
                <a:lnTo>
                  <a:pt x="2015928" y="1375092"/>
                </a:lnTo>
                <a:lnTo>
                  <a:pt x="2002280" y="1393825"/>
                </a:lnTo>
                <a:lnTo>
                  <a:pt x="1989266" y="1412875"/>
                </a:lnTo>
                <a:lnTo>
                  <a:pt x="1976569" y="1432242"/>
                </a:lnTo>
                <a:lnTo>
                  <a:pt x="1964508" y="1450975"/>
                </a:lnTo>
                <a:lnTo>
                  <a:pt x="1952446" y="1469707"/>
                </a:lnTo>
                <a:lnTo>
                  <a:pt x="1941019" y="1488122"/>
                </a:lnTo>
                <a:lnTo>
                  <a:pt x="1918800" y="1524635"/>
                </a:lnTo>
                <a:lnTo>
                  <a:pt x="1913722" y="1533525"/>
                </a:lnTo>
                <a:lnTo>
                  <a:pt x="1907691" y="1542415"/>
                </a:lnTo>
                <a:lnTo>
                  <a:pt x="1901978" y="1550987"/>
                </a:lnTo>
                <a:lnTo>
                  <a:pt x="1895629" y="1559242"/>
                </a:lnTo>
                <a:lnTo>
                  <a:pt x="1889599" y="1567497"/>
                </a:lnTo>
                <a:lnTo>
                  <a:pt x="1882933" y="1575435"/>
                </a:lnTo>
                <a:lnTo>
                  <a:pt x="1876267" y="1583055"/>
                </a:lnTo>
                <a:lnTo>
                  <a:pt x="1868967" y="1590675"/>
                </a:lnTo>
                <a:lnTo>
                  <a:pt x="1861667" y="1598295"/>
                </a:lnTo>
                <a:lnTo>
                  <a:pt x="1854366" y="1605280"/>
                </a:lnTo>
                <a:lnTo>
                  <a:pt x="1846748" y="1612582"/>
                </a:lnTo>
                <a:lnTo>
                  <a:pt x="1838813" y="1619250"/>
                </a:lnTo>
                <a:lnTo>
                  <a:pt x="1830878" y="1625917"/>
                </a:lnTo>
                <a:lnTo>
                  <a:pt x="1822625" y="1632585"/>
                </a:lnTo>
                <a:lnTo>
                  <a:pt x="1814372" y="1638935"/>
                </a:lnTo>
                <a:lnTo>
                  <a:pt x="1805802" y="1644967"/>
                </a:lnTo>
                <a:lnTo>
                  <a:pt x="1797232" y="1650682"/>
                </a:lnTo>
                <a:lnTo>
                  <a:pt x="1788345" y="1656715"/>
                </a:lnTo>
                <a:lnTo>
                  <a:pt x="1779140" y="1662112"/>
                </a:lnTo>
                <a:lnTo>
                  <a:pt x="1770252" y="1667510"/>
                </a:lnTo>
                <a:lnTo>
                  <a:pt x="1761047" y="1672272"/>
                </a:lnTo>
                <a:lnTo>
                  <a:pt x="1751525" y="1677035"/>
                </a:lnTo>
                <a:lnTo>
                  <a:pt x="1742003" y="1682115"/>
                </a:lnTo>
                <a:lnTo>
                  <a:pt x="1732480" y="1686242"/>
                </a:lnTo>
                <a:lnTo>
                  <a:pt x="1722958" y="1690687"/>
                </a:lnTo>
                <a:lnTo>
                  <a:pt x="1713118" y="1694497"/>
                </a:lnTo>
                <a:lnTo>
                  <a:pt x="1702961" y="1698307"/>
                </a:lnTo>
                <a:lnTo>
                  <a:pt x="1693121" y="1702117"/>
                </a:lnTo>
                <a:lnTo>
                  <a:pt x="1682964" y="1705610"/>
                </a:lnTo>
                <a:lnTo>
                  <a:pt x="1672807" y="1708467"/>
                </a:lnTo>
                <a:lnTo>
                  <a:pt x="1662333" y="1711325"/>
                </a:lnTo>
                <a:lnTo>
                  <a:pt x="1652493" y="1714500"/>
                </a:lnTo>
                <a:lnTo>
                  <a:pt x="1642018" y="1716722"/>
                </a:lnTo>
                <a:lnTo>
                  <a:pt x="1631544" y="1718945"/>
                </a:lnTo>
                <a:lnTo>
                  <a:pt x="1621069" y="1720850"/>
                </a:lnTo>
                <a:lnTo>
                  <a:pt x="1610277" y="1722755"/>
                </a:lnTo>
                <a:lnTo>
                  <a:pt x="1599803" y="1724342"/>
                </a:lnTo>
                <a:lnTo>
                  <a:pt x="1589328" y="1725930"/>
                </a:lnTo>
                <a:lnTo>
                  <a:pt x="1578536" y="1726882"/>
                </a:lnTo>
                <a:lnTo>
                  <a:pt x="1567744" y="1727835"/>
                </a:lnTo>
                <a:lnTo>
                  <a:pt x="1557587" y="1728470"/>
                </a:lnTo>
                <a:lnTo>
                  <a:pt x="1546795" y="1728787"/>
                </a:lnTo>
                <a:lnTo>
                  <a:pt x="1536320" y="1728787"/>
                </a:lnTo>
                <a:lnTo>
                  <a:pt x="1525528" y="1728787"/>
                </a:lnTo>
                <a:lnTo>
                  <a:pt x="1514736" y="1728470"/>
                </a:lnTo>
                <a:lnTo>
                  <a:pt x="1504262" y="1727835"/>
                </a:lnTo>
                <a:lnTo>
                  <a:pt x="1493470" y="1726882"/>
                </a:lnTo>
                <a:lnTo>
                  <a:pt x="1482995" y="1725930"/>
                </a:lnTo>
                <a:lnTo>
                  <a:pt x="1472521" y="1724342"/>
                </a:lnTo>
                <a:lnTo>
                  <a:pt x="1461729" y="1722755"/>
                </a:lnTo>
                <a:lnTo>
                  <a:pt x="1451254" y="1720850"/>
                </a:lnTo>
                <a:lnTo>
                  <a:pt x="1441414" y="1718945"/>
                </a:lnTo>
                <a:lnTo>
                  <a:pt x="1430940" y="1716722"/>
                </a:lnTo>
                <a:lnTo>
                  <a:pt x="1420465" y="1714182"/>
                </a:lnTo>
                <a:lnTo>
                  <a:pt x="1410308" y="1711007"/>
                </a:lnTo>
                <a:lnTo>
                  <a:pt x="1400151" y="1707832"/>
                </a:lnTo>
                <a:lnTo>
                  <a:pt x="1389994" y="1704657"/>
                </a:lnTo>
                <a:lnTo>
                  <a:pt x="1380154" y="1700530"/>
                </a:lnTo>
                <a:lnTo>
                  <a:pt x="1370632" y="1696720"/>
                </a:lnTo>
                <a:lnTo>
                  <a:pt x="1360792" y="1692592"/>
                </a:lnTo>
                <a:lnTo>
                  <a:pt x="1350952" y="1688147"/>
                </a:lnTo>
                <a:lnTo>
                  <a:pt x="1341430" y="1683385"/>
                </a:lnTo>
                <a:lnTo>
                  <a:pt x="1331908" y="1678622"/>
                </a:lnTo>
                <a:lnTo>
                  <a:pt x="1323020" y="1672907"/>
                </a:lnTo>
                <a:lnTo>
                  <a:pt x="1320481" y="1671637"/>
                </a:lnTo>
                <a:lnTo>
                  <a:pt x="1314450" y="1667192"/>
                </a:lnTo>
                <a:lnTo>
                  <a:pt x="1320798" y="1652270"/>
                </a:lnTo>
                <a:lnTo>
                  <a:pt x="1328416" y="1636712"/>
                </a:lnTo>
                <a:lnTo>
                  <a:pt x="1336034" y="1621155"/>
                </a:lnTo>
                <a:lnTo>
                  <a:pt x="1343652" y="1605280"/>
                </a:lnTo>
                <a:lnTo>
                  <a:pt x="1351905" y="1589722"/>
                </a:lnTo>
                <a:lnTo>
                  <a:pt x="1360475" y="1574482"/>
                </a:lnTo>
                <a:lnTo>
                  <a:pt x="1368727" y="1558925"/>
                </a:lnTo>
                <a:lnTo>
                  <a:pt x="1377615" y="1543685"/>
                </a:lnTo>
                <a:lnTo>
                  <a:pt x="1386502" y="1528762"/>
                </a:lnTo>
                <a:lnTo>
                  <a:pt x="1396025" y="1513522"/>
                </a:lnTo>
                <a:lnTo>
                  <a:pt x="1405230" y="1498600"/>
                </a:lnTo>
                <a:lnTo>
                  <a:pt x="1414752" y="1483995"/>
                </a:lnTo>
                <a:lnTo>
                  <a:pt x="1424274" y="1469390"/>
                </a:lnTo>
                <a:lnTo>
                  <a:pt x="1434431" y="1454467"/>
                </a:lnTo>
                <a:lnTo>
                  <a:pt x="1444589" y="1440180"/>
                </a:lnTo>
                <a:lnTo>
                  <a:pt x="1455063" y="1425892"/>
                </a:lnTo>
                <a:lnTo>
                  <a:pt x="1465538" y="1411922"/>
                </a:lnTo>
                <a:lnTo>
                  <a:pt x="1476330" y="1397952"/>
                </a:lnTo>
                <a:lnTo>
                  <a:pt x="1487439" y="1383982"/>
                </a:lnTo>
                <a:lnTo>
                  <a:pt x="1498231" y="1370330"/>
                </a:lnTo>
                <a:lnTo>
                  <a:pt x="1509658" y="1356995"/>
                </a:lnTo>
                <a:lnTo>
                  <a:pt x="1521402" y="1343660"/>
                </a:lnTo>
                <a:lnTo>
                  <a:pt x="1533146" y="1330642"/>
                </a:lnTo>
                <a:lnTo>
                  <a:pt x="1545208" y="1317625"/>
                </a:lnTo>
                <a:lnTo>
                  <a:pt x="1557587" y="1304925"/>
                </a:lnTo>
                <a:lnTo>
                  <a:pt x="1570283" y="1292542"/>
                </a:lnTo>
                <a:lnTo>
                  <a:pt x="1582662" y="1280160"/>
                </a:lnTo>
                <a:lnTo>
                  <a:pt x="1595676" y="1268095"/>
                </a:lnTo>
                <a:lnTo>
                  <a:pt x="1608690" y="1256347"/>
                </a:lnTo>
                <a:lnTo>
                  <a:pt x="1622021" y="1244600"/>
                </a:lnTo>
                <a:lnTo>
                  <a:pt x="1635670" y="1233170"/>
                </a:lnTo>
                <a:lnTo>
                  <a:pt x="1649319" y="1222057"/>
                </a:lnTo>
                <a:lnTo>
                  <a:pt x="1663602" y="1211262"/>
                </a:lnTo>
                <a:lnTo>
                  <a:pt x="1677568" y="1200467"/>
                </a:lnTo>
                <a:lnTo>
                  <a:pt x="1692169" y="1190307"/>
                </a:lnTo>
                <a:lnTo>
                  <a:pt x="1706770" y="1180147"/>
                </a:lnTo>
                <a:lnTo>
                  <a:pt x="1721371" y="1170622"/>
                </a:lnTo>
                <a:lnTo>
                  <a:pt x="1736924" y="1161097"/>
                </a:lnTo>
                <a:lnTo>
                  <a:pt x="1752160" y="1152207"/>
                </a:lnTo>
                <a:lnTo>
                  <a:pt x="1767396" y="1143317"/>
                </a:lnTo>
                <a:lnTo>
                  <a:pt x="1783266" y="1135062"/>
                </a:lnTo>
                <a:lnTo>
                  <a:pt x="1799137" y="1127125"/>
                </a:lnTo>
                <a:lnTo>
                  <a:pt x="1815325" y="1119505"/>
                </a:lnTo>
                <a:lnTo>
                  <a:pt x="1831830" y="1111885"/>
                </a:lnTo>
                <a:lnTo>
                  <a:pt x="1848335" y="1105217"/>
                </a:lnTo>
                <a:lnTo>
                  <a:pt x="1865158" y="1098550"/>
                </a:lnTo>
                <a:lnTo>
                  <a:pt x="1881663" y="1092835"/>
                </a:lnTo>
                <a:lnTo>
                  <a:pt x="1899121" y="1086802"/>
                </a:lnTo>
                <a:lnTo>
                  <a:pt x="1915944" y="1081722"/>
                </a:lnTo>
                <a:lnTo>
                  <a:pt x="1933719" y="1076642"/>
                </a:lnTo>
                <a:lnTo>
                  <a:pt x="1950859" y="1072197"/>
                </a:lnTo>
                <a:lnTo>
                  <a:pt x="1968634" y="1068387"/>
                </a:lnTo>
                <a:lnTo>
                  <a:pt x="1986092" y="1064577"/>
                </a:lnTo>
                <a:lnTo>
                  <a:pt x="2004184" y="1061402"/>
                </a:lnTo>
                <a:lnTo>
                  <a:pt x="2021959" y="1058545"/>
                </a:lnTo>
                <a:lnTo>
                  <a:pt x="2040051" y="1056322"/>
                </a:lnTo>
                <a:lnTo>
                  <a:pt x="2058144" y="1054100"/>
                </a:lnTo>
                <a:lnTo>
                  <a:pt x="2076554" y="1052830"/>
                </a:lnTo>
                <a:lnTo>
                  <a:pt x="2094329" y="1051560"/>
                </a:lnTo>
                <a:lnTo>
                  <a:pt x="2112738" y="1050925"/>
                </a:lnTo>
                <a:lnTo>
                  <a:pt x="2131148" y="1050925"/>
                </a:lnTo>
                <a:lnTo>
                  <a:pt x="2113056" y="1049020"/>
                </a:lnTo>
                <a:lnTo>
                  <a:pt x="2094646" y="1047432"/>
                </a:lnTo>
                <a:lnTo>
                  <a:pt x="2076236" y="1046480"/>
                </a:lnTo>
                <a:lnTo>
                  <a:pt x="2057826" y="1045845"/>
                </a:lnTo>
                <a:lnTo>
                  <a:pt x="2039417" y="1045527"/>
                </a:lnTo>
                <a:lnTo>
                  <a:pt x="2021007" y="1045845"/>
                </a:lnTo>
                <a:lnTo>
                  <a:pt x="2002280" y="1046480"/>
                </a:lnTo>
                <a:lnTo>
                  <a:pt x="1984187" y="1047432"/>
                </a:lnTo>
                <a:lnTo>
                  <a:pt x="1965460" y="1049020"/>
                </a:lnTo>
                <a:lnTo>
                  <a:pt x="1947050" y="1050925"/>
                </a:lnTo>
                <a:lnTo>
                  <a:pt x="1928640" y="1053147"/>
                </a:lnTo>
                <a:lnTo>
                  <a:pt x="1910230" y="1056322"/>
                </a:lnTo>
                <a:lnTo>
                  <a:pt x="1891821" y="1059497"/>
                </a:lnTo>
                <a:lnTo>
                  <a:pt x="1873411" y="1063307"/>
                </a:lnTo>
                <a:lnTo>
                  <a:pt x="1855318" y="1067752"/>
                </a:lnTo>
                <a:lnTo>
                  <a:pt x="1837226" y="1072515"/>
                </a:lnTo>
                <a:lnTo>
                  <a:pt x="1819133" y="1077277"/>
                </a:lnTo>
                <a:lnTo>
                  <a:pt x="1801041" y="1082992"/>
                </a:lnTo>
                <a:lnTo>
                  <a:pt x="1783583" y="1089025"/>
                </a:lnTo>
                <a:lnTo>
                  <a:pt x="1765808" y="1095375"/>
                </a:lnTo>
                <a:lnTo>
                  <a:pt x="1748351" y="1102042"/>
                </a:lnTo>
                <a:lnTo>
                  <a:pt x="1730893" y="1109345"/>
                </a:lnTo>
                <a:lnTo>
                  <a:pt x="1713753" y="1117282"/>
                </a:lnTo>
                <a:lnTo>
                  <a:pt x="1696295" y="1124902"/>
                </a:lnTo>
                <a:lnTo>
                  <a:pt x="1679473" y="1133475"/>
                </a:lnTo>
                <a:lnTo>
                  <a:pt x="1662650" y="1142365"/>
                </a:lnTo>
                <a:lnTo>
                  <a:pt x="1646145" y="1151255"/>
                </a:lnTo>
                <a:lnTo>
                  <a:pt x="1629957" y="1160462"/>
                </a:lnTo>
                <a:lnTo>
                  <a:pt x="1613451" y="1170305"/>
                </a:lnTo>
                <a:lnTo>
                  <a:pt x="1597581" y="1180465"/>
                </a:lnTo>
                <a:lnTo>
                  <a:pt x="1581710" y="1190942"/>
                </a:lnTo>
                <a:lnTo>
                  <a:pt x="1565840" y="1201737"/>
                </a:lnTo>
                <a:lnTo>
                  <a:pt x="1544891" y="1216660"/>
                </a:lnTo>
                <a:lnTo>
                  <a:pt x="1524576" y="1232217"/>
                </a:lnTo>
                <a:lnTo>
                  <a:pt x="1504262" y="1248092"/>
                </a:lnTo>
                <a:lnTo>
                  <a:pt x="1484265" y="1264602"/>
                </a:lnTo>
                <a:lnTo>
                  <a:pt x="1464903" y="1281430"/>
                </a:lnTo>
                <a:lnTo>
                  <a:pt x="1445541" y="1298575"/>
                </a:lnTo>
                <a:lnTo>
                  <a:pt x="1426496" y="1316672"/>
                </a:lnTo>
                <a:lnTo>
                  <a:pt x="1408404" y="1334452"/>
                </a:lnTo>
                <a:lnTo>
                  <a:pt x="1409991" y="1315085"/>
                </a:lnTo>
                <a:lnTo>
                  <a:pt x="1411578" y="1295400"/>
                </a:lnTo>
                <a:lnTo>
                  <a:pt x="1412530" y="1275715"/>
                </a:lnTo>
                <a:lnTo>
                  <a:pt x="1413482" y="1256347"/>
                </a:lnTo>
                <a:lnTo>
                  <a:pt x="1413800" y="1236980"/>
                </a:lnTo>
                <a:lnTo>
                  <a:pt x="1414117" y="1217612"/>
                </a:lnTo>
                <a:lnTo>
                  <a:pt x="1414435" y="1198880"/>
                </a:lnTo>
                <a:lnTo>
                  <a:pt x="1414117" y="1179512"/>
                </a:lnTo>
                <a:lnTo>
                  <a:pt x="1413482" y="1160462"/>
                </a:lnTo>
                <a:lnTo>
                  <a:pt x="1412847" y="1142047"/>
                </a:lnTo>
                <a:lnTo>
                  <a:pt x="1411578" y="1122997"/>
                </a:lnTo>
                <a:lnTo>
                  <a:pt x="1410308" y="1104582"/>
                </a:lnTo>
                <a:lnTo>
                  <a:pt x="1408721" y="1086167"/>
                </a:lnTo>
                <a:lnTo>
                  <a:pt x="1406817" y="1067752"/>
                </a:lnTo>
                <a:lnTo>
                  <a:pt x="1404912" y="1049655"/>
                </a:lnTo>
                <a:lnTo>
                  <a:pt x="1402056" y="1031240"/>
                </a:lnTo>
                <a:lnTo>
                  <a:pt x="1411895" y="1023302"/>
                </a:lnTo>
                <a:lnTo>
                  <a:pt x="1422052" y="1015365"/>
                </a:lnTo>
                <a:lnTo>
                  <a:pt x="1431892" y="1007427"/>
                </a:lnTo>
                <a:lnTo>
                  <a:pt x="1442049" y="1000442"/>
                </a:lnTo>
                <a:lnTo>
                  <a:pt x="1452206" y="993140"/>
                </a:lnTo>
                <a:lnTo>
                  <a:pt x="1462046" y="986472"/>
                </a:lnTo>
                <a:lnTo>
                  <a:pt x="1472203" y="979487"/>
                </a:lnTo>
                <a:lnTo>
                  <a:pt x="1482678" y="973137"/>
                </a:lnTo>
                <a:lnTo>
                  <a:pt x="1493152" y="967105"/>
                </a:lnTo>
                <a:lnTo>
                  <a:pt x="1503627" y="961072"/>
                </a:lnTo>
                <a:lnTo>
                  <a:pt x="1514102" y="955357"/>
                </a:lnTo>
                <a:lnTo>
                  <a:pt x="1524576" y="949960"/>
                </a:lnTo>
                <a:lnTo>
                  <a:pt x="1535051" y="944562"/>
                </a:lnTo>
                <a:lnTo>
                  <a:pt x="1545843" y="939800"/>
                </a:lnTo>
                <a:lnTo>
                  <a:pt x="1556000" y="935037"/>
                </a:lnTo>
                <a:lnTo>
                  <a:pt x="1566792" y="930592"/>
                </a:lnTo>
                <a:lnTo>
                  <a:pt x="1577584" y="925830"/>
                </a:lnTo>
                <a:lnTo>
                  <a:pt x="1588376" y="922020"/>
                </a:lnTo>
                <a:lnTo>
                  <a:pt x="1599168" y="917892"/>
                </a:lnTo>
                <a:lnTo>
                  <a:pt x="1609960" y="914082"/>
                </a:lnTo>
                <a:lnTo>
                  <a:pt x="1620752" y="910590"/>
                </a:lnTo>
                <a:lnTo>
                  <a:pt x="1631544" y="907415"/>
                </a:lnTo>
                <a:lnTo>
                  <a:pt x="1653445" y="901382"/>
                </a:lnTo>
                <a:lnTo>
                  <a:pt x="1675346" y="895985"/>
                </a:lnTo>
                <a:lnTo>
                  <a:pt x="1697248" y="891222"/>
                </a:lnTo>
                <a:lnTo>
                  <a:pt x="1719149" y="887730"/>
                </a:lnTo>
                <a:lnTo>
                  <a:pt x="1741050" y="884555"/>
                </a:lnTo>
                <a:lnTo>
                  <a:pt x="1763269" y="882015"/>
                </a:lnTo>
                <a:lnTo>
                  <a:pt x="1785171" y="880110"/>
                </a:lnTo>
                <a:lnTo>
                  <a:pt x="1807072" y="878840"/>
                </a:lnTo>
                <a:lnTo>
                  <a:pt x="1828973" y="878205"/>
                </a:lnTo>
                <a:lnTo>
                  <a:pt x="1850557" y="877887"/>
                </a:lnTo>
                <a:close/>
                <a:moveTo>
                  <a:pt x="0" y="0"/>
                </a:moveTo>
                <a:lnTo>
                  <a:pt x="16200" y="2222"/>
                </a:lnTo>
                <a:lnTo>
                  <a:pt x="35895" y="5079"/>
                </a:lnTo>
                <a:lnTo>
                  <a:pt x="62578" y="9841"/>
                </a:lnTo>
                <a:lnTo>
                  <a:pt x="95296" y="16190"/>
                </a:lnTo>
                <a:lnTo>
                  <a:pt x="133732" y="24443"/>
                </a:lnTo>
                <a:lnTo>
                  <a:pt x="155332" y="28888"/>
                </a:lnTo>
                <a:lnTo>
                  <a:pt x="177885" y="34284"/>
                </a:lnTo>
                <a:lnTo>
                  <a:pt x="201391" y="39998"/>
                </a:lnTo>
                <a:lnTo>
                  <a:pt x="226168" y="46665"/>
                </a:lnTo>
                <a:lnTo>
                  <a:pt x="251898" y="53331"/>
                </a:lnTo>
                <a:lnTo>
                  <a:pt x="278899" y="60950"/>
                </a:lnTo>
                <a:lnTo>
                  <a:pt x="306217" y="68886"/>
                </a:lnTo>
                <a:lnTo>
                  <a:pt x="334488" y="77457"/>
                </a:lnTo>
                <a:lnTo>
                  <a:pt x="364029" y="86980"/>
                </a:lnTo>
                <a:lnTo>
                  <a:pt x="393571" y="97138"/>
                </a:lnTo>
                <a:lnTo>
                  <a:pt x="424066" y="107932"/>
                </a:lnTo>
                <a:lnTo>
                  <a:pt x="455195" y="119360"/>
                </a:lnTo>
                <a:lnTo>
                  <a:pt x="486325" y="131422"/>
                </a:lnTo>
                <a:lnTo>
                  <a:pt x="518091" y="144120"/>
                </a:lnTo>
                <a:lnTo>
                  <a:pt x="550491" y="157770"/>
                </a:lnTo>
                <a:lnTo>
                  <a:pt x="582892" y="172055"/>
                </a:lnTo>
                <a:lnTo>
                  <a:pt x="614974" y="187610"/>
                </a:lnTo>
                <a:lnTo>
                  <a:pt x="647693" y="203483"/>
                </a:lnTo>
                <a:lnTo>
                  <a:pt x="680411" y="219990"/>
                </a:lnTo>
                <a:lnTo>
                  <a:pt x="696611" y="228878"/>
                </a:lnTo>
                <a:lnTo>
                  <a:pt x="713129" y="238084"/>
                </a:lnTo>
                <a:lnTo>
                  <a:pt x="729329" y="247290"/>
                </a:lnTo>
                <a:lnTo>
                  <a:pt x="745529" y="256178"/>
                </a:lnTo>
                <a:lnTo>
                  <a:pt x="761730" y="266019"/>
                </a:lnTo>
                <a:lnTo>
                  <a:pt x="777930" y="275860"/>
                </a:lnTo>
                <a:lnTo>
                  <a:pt x="794130" y="286018"/>
                </a:lnTo>
                <a:lnTo>
                  <a:pt x="810013" y="296177"/>
                </a:lnTo>
                <a:lnTo>
                  <a:pt x="825895" y="306970"/>
                </a:lnTo>
                <a:lnTo>
                  <a:pt x="841778" y="317763"/>
                </a:lnTo>
                <a:lnTo>
                  <a:pt x="857343" y="328556"/>
                </a:lnTo>
                <a:lnTo>
                  <a:pt x="872908" y="339984"/>
                </a:lnTo>
                <a:lnTo>
                  <a:pt x="888790" y="351412"/>
                </a:lnTo>
                <a:lnTo>
                  <a:pt x="904038" y="363158"/>
                </a:lnTo>
                <a:lnTo>
                  <a:pt x="919285" y="374903"/>
                </a:lnTo>
                <a:lnTo>
                  <a:pt x="934215" y="387283"/>
                </a:lnTo>
                <a:lnTo>
                  <a:pt x="949462" y="399664"/>
                </a:lnTo>
                <a:lnTo>
                  <a:pt x="964074" y="412362"/>
                </a:lnTo>
                <a:lnTo>
                  <a:pt x="978686" y="425377"/>
                </a:lnTo>
                <a:lnTo>
                  <a:pt x="993298" y="438392"/>
                </a:lnTo>
                <a:lnTo>
                  <a:pt x="1007592" y="452042"/>
                </a:lnTo>
                <a:lnTo>
                  <a:pt x="1021887" y="465692"/>
                </a:lnTo>
                <a:lnTo>
                  <a:pt x="1035546" y="479660"/>
                </a:lnTo>
                <a:lnTo>
                  <a:pt x="1049205" y="493945"/>
                </a:lnTo>
                <a:lnTo>
                  <a:pt x="1062546" y="508548"/>
                </a:lnTo>
                <a:lnTo>
                  <a:pt x="1076205" y="523150"/>
                </a:lnTo>
                <a:lnTo>
                  <a:pt x="1089229" y="538387"/>
                </a:lnTo>
                <a:lnTo>
                  <a:pt x="1101935" y="553942"/>
                </a:lnTo>
                <a:lnTo>
                  <a:pt x="1114323" y="569497"/>
                </a:lnTo>
                <a:lnTo>
                  <a:pt x="1126394" y="585369"/>
                </a:lnTo>
                <a:lnTo>
                  <a:pt x="1138465" y="601559"/>
                </a:lnTo>
                <a:lnTo>
                  <a:pt x="1150218" y="618066"/>
                </a:lnTo>
                <a:lnTo>
                  <a:pt x="1161654" y="634891"/>
                </a:lnTo>
                <a:lnTo>
                  <a:pt x="1172771" y="652033"/>
                </a:lnTo>
                <a:lnTo>
                  <a:pt x="1183571" y="669492"/>
                </a:lnTo>
                <a:lnTo>
                  <a:pt x="1194054" y="686952"/>
                </a:lnTo>
                <a:lnTo>
                  <a:pt x="1203901" y="705046"/>
                </a:lnTo>
                <a:lnTo>
                  <a:pt x="1213748" y="723141"/>
                </a:lnTo>
                <a:lnTo>
                  <a:pt x="1223278" y="741870"/>
                </a:lnTo>
                <a:lnTo>
                  <a:pt x="1232490" y="760599"/>
                </a:lnTo>
                <a:lnTo>
                  <a:pt x="1241066" y="779963"/>
                </a:lnTo>
                <a:lnTo>
                  <a:pt x="1249325" y="799327"/>
                </a:lnTo>
                <a:lnTo>
                  <a:pt x="1257267" y="819009"/>
                </a:lnTo>
                <a:lnTo>
                  <a:pt x="1265208" y="839326"/>
                </a:lnTo>
                <a:lnTo>
                  <a:pt x="1272196" y="859642"/>
                </a:lnTo>
                <a:lnTo>
                  <a:pt x="1279185" y="880593"/>
                </a:lnTo>
                <a:lnTo>
                  <a:pt x="1285220" y="901545"/>
                </a:lnTo>
                <a:lnTo>
                  <a:pt x="1291573" y="922814"/>
                </a:lnTo>
                <a:lnTo>
                  <a:pt x="1296973" y="944717"/>
                </a:lnTo>
                <a:lnTo>
                  <a:pt x="1302056" y="966621"/>
                </a:lnTo>
                <a:lnTo>
                  <a:pt x="1306820" y="989160"/>
                </a:lnTo>
                <a:lnTo>
                  <a:pt x="1310632" y="1012016"/>
                </a:lnTo>
                <a:lnTo>
                  <a:pt x="1314762" y="1034872"/>
                </a:lnTo>
                <a:lnTo>
                  <a:pt x="1317938" y="1058363"/>
                </a:lnTo>
                <a:lnTo>
                  <a:pt x="1320479" y="1082171"/>
                </a:lnTo>
                <a:lnTo>
                  <a:pt x="1323021" y="1106297"/>
                </a:lnTo>
                <a:lnTo>
                  <a:pt x="1324927" y="1130423"/>
                </a:lnTo>
                <a:lnTo>
                  <a:pt x="1326197" y="1155184"/>
                </a:lnTo>
                <a:lnTo>
                  <a:pt x="1326833" y="1180262"/>
                </a:lnTo>
                <a:lnTo>
                  <a:pt x="1327150" y="1205657"/>
                </a:lnTo>
                <a:lnTo>
                  <a:pt x="1326833" y="1232005"/>
                </a:lnTo>
                <a:lnTo>
                  <a:pt x="1325880" y="1258036"/>
                </a:lnTo>
                <a:lnTo>
                  <a:pt x="1324609" y="1284384"/>
                </a:lnTo>
                <a:lnTo>
                  <a:pt x="1322385" y="1311367"/>
                </a:lnTo>
                <a:lnTo>
                  <a:pt x="1319844" y="1338667"/>
                </a:lnTo>
                <a:lnTo>
                  <a:pt x="1316668" y="1366285"/>
                </a:lnTo>
                <a:lnTo>
                  <a:pt x="1313491" y="1390411"/>
                </a:lnTo>
                <a:lnTo>
                  <a:pt x="1309362" y="1413902"/>
                </a:lnTo>
                <a:lnTo>
                  <a:pt x="1304915" y="1436440"/>
                </a:lnTo>
                <a:lnTo>
                  <a:pt x="1299832" y="1458344"/>
                </a:lnTo>
                <a:lnTo>
                  <a:pt x="1294114" y="1479613"/>
                </a:lnTo>
                <a:lnTo>
                  <a:pt x="1288079" y="1499294"/>
                </a:lnTo>
                <a:lnTo>
                  <a:pt x="1281408" y="1518976"/>
                </a:lnTo>
                <a:lnTo>
                  <a:pt x="1274102" y="1537705"/>
                </a:lnTo>
                <a:lnTo>
                  <a:pt x="1266796" y="1555482"/>
                </a:lnTo>
                <a:lnTo>
                  <a:pt x="1258537" y="1572942"/>
                </a:lnTo>
                <a:lnTo>
                  <a:pt x="1250278" y="1589449"/>
                </a:lnTo>
                <a:lnTo>
                  <a:pt x="1241702" y="1605004"/>
                </a:lnTo>
                <a:lnTo>
                  <a:pt x="1232490" y="1620558"/>
                </a:lnTo>
                <a:lnTo>
                  <a:pt x="1222960" y="1634844"/>
                </a:lnTo>
                <a:lnTo>
                  <a:pt x="1212795" y="1648811"/>
                </a:lnTo>
                <a:lnTo>
                  <a:pt x="1202631" y="1661826"/>
                </a:lnTo>
                <a:lnTo>
                  <a:pt x="1192148" y="1674524"/>
                </a:lnTo>
                <a:lnTo>
                  <a:pt x="1181983" y="1686587"/>
                </a:lnTo>
                <a:lnTo>
                  <a:pt x="1170865" y="1698015"/>
                </a:lnTo>
                <a:lnTo>
                  <a:pt x="1159748" y="1708808"/>
                </a:lnTo>
                <a:lnTo>
                  <a:pt x="1148630" y="1718967"/>
                </a:lnTo>
                <a:lnTo>
                  <a:pt x="1137194" y="1728807"/>
                </a:lnTo>
                <a:lnTo>
                  <a:pt x="1125441" y="1738013"/>
                </a:lnTo>
                <a:lnTo>
                  <a:pt x="1113688" y="1746584"/>
                </a:lnTo>
                <a:lnTo>
                  <a:pt x="1101935" y="1754838"/>
                </a:lnTo>
                <a:lnTo>
                  <a:pt x="1089864" y="1762457"/>
                </a:lnTo>
                <a:lnTo>
                  <a:pt x="1078111" y="1769758"/>
                </a:lnTo>
                <a:lnTo>
                  <a:pt x="1066040" y="1776424"/>
                </a:lnTo>
                <a:lnTo>
                  <a:pt x="1053969" y="1782773"/>
                </a:lnTo>
                <a:lnTo>
                  <a:pt x="1041899" y="1788804"/>
                </a:lnTo>
                <a:lnTo>
                  <a:pt x="1029828" y="1793884"/>
                </a:lnTo>
                <a:lnTo>
                  <a:pt x="1018075" y="1799280"/>
                </a:lnTo>
                <a:lnTo>
                  <a:pt x="1019981" y="1770393"/>
                </a:lnTo>
                <a:lnTo>
                  <a:pt x="1021569" y="1741505"/>
                </a:lnTo>
                <a:lnTo>
                  <a:pt x="1022840" y="1711665"/>
                </a:lnTo>
                <a:lnTo>
                  <a:pt x="1023793" y="1682143"/>
                </a:lnTo>
                <a:lnTo>
                  <a:pt x="1024110" y="1652303"/>
                </a:lnTo>
                <a:lnTo>
                  <a:pt x="1024110" y="1622781"/>
                </a:lnTo>
                <a:lnTo>
                  <a:pt x="1024110" y="1592941"/>
                </a:lnTo>
                <a:lnTo>
                  <a:pt x="1023475" y="1563418"/>
                </a:lnTo>
                <a:lnTo>
                  <a:pt x="1022204" y="1533578"/>
                </a:lnTo>
                <a:lnTo>
                  <a:pt x="1020934" y="1504056"/>
                </a:lnTo>
                <a:lnTo>
                  <a:pt x="1019028" y="1474534"/>
                </a:lnTo>
                <a:lnTo>
                  <a:pt x="1016487" y="1445011"/>
                </a:lnTo>
                <a:lnTo>
                  <a:pt x="1013945" y="1415489"/>
                </a:lnTo>
                <a:lnTo>
                  <a:pt x="1011086" y="1385966"/>
                </a:lnTo>
                <a:lnTo>
                  <a:pt x="1007592" y="1356444"/>
                </a:lnTo>
                <a:lnTo>
                  <a:pt x="1003463" y="1327239"/>
                </a:lnTo>
                <a:lnTo>
                  <a:pt x="999016" y="1297717"/>
                </a:lnTo>
                <a:lnTo>
                  <a:pt x="994569" y="1268829"/>
                </a:lnTo>
                <a:lnTo>
                  <a:pt x="989168" y="1239307"/>
                </a:lnTo>
                <a:lnTo>
                  <a:pt x="983451" y="1210419"/>
                </a:lnTo>
                <a:lnTo>
                  <a:pt x="977098" y="1181532"/>
                </a:lnTo>
                <a:lnTo>
                  <a:pt x="970427" y="1152644"/>
                </a:lnTo>
                <a:lnTo>
                  <a:pt x="963439" y="1124074"/>
                </a:lnTo>
                <a:lnTo>
                  <a:pt x="955497" y="1095504"/>
                </a:lnTo>
                <a:lnTo>
                  <a:pt x="947556" y="1067251"/>
                </a:lnTo>
                <a:lnTo>
                  <a:pt x="938979" y="1038681"/>
                </a:lnTo>
                <a:lnTo>
                  <a:pt x="929450" y="1010746"/>
                </a:lnTo>
                <a:lnTo>
                  <a:pt x="919920" y="982811"/>
                </a:lnTo>
                <a:lnTo>
                  <a:pt x="909438" y="955193"/>
                </a:lnTo>
                <a:lnTo>
                  <a:pt x="898638" y="927893"/>
                </a:lnTo>
                <a:lnTo>
                  <a:pt x="887520" y="900275"/>
                </a:lnTo>
                <a:lnTo>
                  <a:pt x="875449" y="873292"/>
                </a:lnTo>
                <a:lnTo>
                  <a:pt x="863061" y="846944"/>
                </a:lnTo>
                <a:lnTo>
                  <a:pt x="850355" y="820279"/>
                </a:lnTo>
                <a:lnTo>
                  <a:pt x="836695" y="793931"/>
                </a:lnTo>
                <a:lnTo>
                  <a:pt x="822719" y="768218"/>
                </a:lnTo>
                <a:lnTo>
                  <a:pt x="808107" y="742822"/>
                </a:lnTo>
                <a:lnTo>
                  <a:pt x="792860" y="717744"/>
                </a:lnTo>
                <a:lnTo>
                  <a:pt x="777295" y="693301"/>
                </a:lnTo>
                <a:lnTo>
                  <a:pt x="761094" y="668857"/>
                </a:lnTo>
                <a:lnTo>
                  <a:pt x="743941" y="645049"/>
                </a:lnTo>
                <a:lnTo>
                  <a:pt x="726788" y="621558"/>
                </a:lnTo>
                <a:lnTo>
                  <a:pt x="708682" y="598385"/>
                </a:lnTo>
                <a:lnTo>
                  <a:pt x="690258" y="575846"/>
                </a:lnTo>
                <a:lnTo>
                  <a:pt x="671199" y="553625"/>
                </a:lnTo>
                <a:lnTo>
                  <a:pt x="651822" y="532038"/>
                </a:lnTo>
                <a:lnTo>
                  <a:pt x="631810" y="510770"/>
                </a:lnTo>
                <a:lnTo>
                  <a:pt x="611480" y="490136"/>
                </a:lnTo>
                <a:lnTo>
                  <a:pt x="590515" y="470454"/>
                </a:lnTo>
                <a:lnTo>
                  <a:pt x="568915" y="450772"/>
                </a:lnTo>
                <a:lnTo>
                  <a:pt x="547632" y="431726"/>
                </a:lnTo>
                <a:lnTo>
                  <a:pt x="525397" y="413631"/>
                </a:lnTo>
                <a:lnTo>
                  <a:pt x="502526" y="395537"/>
                </a:lnTo>
                <a:lnTo>
                  <a:pt x="479655" y="378395"/>
                </a:lnTo>
                <a:lnTo>
                  <a:pt x="456148" y="361570"/>
                </a:lnTo>
                <a:lnTo>
                  <a:pt x="432642" y="345381"/>
                </a:lnTo>
                <a:lnTo>
                  <a:pt x="408501" y="330143"/>
                </a:lnTo>
                <a:lnTo>
                  <a:pt x="384359" y="314906"/>
                </a:lnTo>
                <a:lnTo>
                  <a:pt x="406595" y="332683"/>
                </a:lnTo>
                <a:lnTo>
                  <a:pt x="428513" y="351095"/>
                </a:lnTo>
                <a:lnTo>
                  <a:pt x="449795" y="369506"/>
                </a:lnTo>
                <a:lnTo>
                  <a:pt x="471078" y="388871"/>
                </a:lnTo>
                <a:lnTo>
                  <a:pt x="491725" y="408235"/>
                </a:lnTo>
                <a:lnTo>
                  <a:pt x="511737" y="428551"/>
                </a:lnTo>
                <a:lnTo>
                  <a:pt x="531114" y="448868"/>
                </a:lnTo>
                <a:lnTo>
                  <a:pt x="550173" y="470137"/>
                </a:lnTo>
                <a:lnTo>
                  <a:pt x="568280" y="491088"/>
                </a:lnTo>
                <a:lnTo>
                  <a:pt x="586386" y="512992"/>
                </a:lnTo>
                <a:lnTo>
                  <a:pt x="603539" y="535213"/>
                </a:lnTo>
                <a:lnTo>
                  <a:pt x="620692" y="557752"/>
                </a:lnTo>
                <a:lnTo>
                  <a:pt x="636575" y="580608"/>
                </a:lnTo>
                <a:lnTo>
                  <a:pt x="652140" y="603781"/>
                </a:lnTo>
                <a:lnTo>
                  <a:pt x="667387" y="627272"/>
                </a:lnTo>
                <a:lnTo>
                  <a:pt x="681681" y="651398"/>
                </a:lnTo>
                <a:lnTo>
                  <a:pt x="695658" y="675524"/>
                </a:lnTo>
                <a:lnTo>
                  <a:pt x="708682" y="699967"/>
                </a:lnTo>
                <a:lnTo>
                  <a:pt x="721388" y="724728"/>
                </a:lnTo>
                <a:lnTo>
                  <a:pt x="733459" y="749806"/>
                </a:lnTo>
                <a:lnTo>
                  <a:pt x="744894" y="775519"/>
                </a:lnTo>
                <a:lnTo>
                  <a:pt x="755694" y="800915"/>
                </a:lnTo>
                <a:lnTo>
                  <a:pt x="766177" y="826628"/>
                </a:lnTo>
                <a:lnTo>
                  <a:pt x="776024" y="852341"/>
                </a:lnTo>
                <a:lnTo>
                  <a:pt x="785236" y="878371"/>
                </a:lnTo>
                <a:lnTo>
                  <a:pt x="793495" y="905037"/>
                </a:lnTo>
                <a:lnTo>
                  <a:pt x="801754" y="931385"/>
                </a:lnTo>
                <a:lnTo>
                  <a:pt x="809377" y="957733"/>
                </a:lnTo>
                <a:lnTo>
                  <a:pt x="816048" y="984398"/>
                </a:lnTo>
                <a:lnTo>
                  <a:pt x="822719" y="1011381"/>
                </a:lnTo>
                <a:lnTo>
                  <a:pt x="828437" y="1038364"/>
                </a:lnTo>
                <a:lnTo>
                  <a:pt x="834154" y="1065347"/>
                </a:lnTo>
                <a:lnTo>
                  <a:pt x="838919" y="1092647"/>
                </a:lnTo>
                <a:lnTo>
                  <a:pt x="843366" y="1119630"/>
                </a:lnTo>
                <a:lnTo>
                  <a:pt x="847178" y="1146930"/>
                </a:lnTo>
                <a:lnTo>
                  <a:pt x="850672" y="1174548"/>
                </a:lnTo>
                <a:lnTo>
                  <a:pt x="853849" y="1201848"/>
                </a:lnTo>
                <a:lnTo>
                  <a:pt x="856390" y="1229148"/>
                </a:lnTo>
                <a:lnTo>
                  <a:pt x="858613" y="1256766"/>
                </a:lnTo>
                <a:lnTo>
                  <a:pt x="860202" y="1284066"/>
                </a:lnTo>
                <a:lnTo>
                  <a:pt x="861155" y="1311367"/>
                </a:lnTo>
                <a:lnTo>
                  <a:pt x="862108" y="1338984"/>
                </a:lnTo>
                <a:lnTo>
                  <a:pt x="862425" y="1366602"/>
                </a:lnTo>
                <a:lnTo>
                  <a:pt x="862425" y="1393903"/>
                </a:lnTo>
                <a:lnTo>
                  <a:pt x="862108" y="1421520"/>
                </a:lnTo>
                <a:lnTo>
                  <a:pt x="861472" y="1448821"/>
                </a:lnTo>
                <a:lnTo>
                  <a:pt x="860202" y="1476438"/>
                </a:lnTo>
                <a:lnTo>
                  <a:pt x="858613" y="1504056"/>
                </a:lnTo>
                <a:lnTo>
                  <a:pt x="857025" y="1531356"/>
                </a:lnTo>
                <a:lnTo>
                  <a:pt x="854802" y="1558339"/>
                </a:lnTo>
                <a:lnTo>
                  <a:pt x="851943" y="1585957"/>
                </a:lnTo>
                <a:lnTo>
                  <a:pt x="848766" y="1613257"/>
                </a:lnTo>
                <a:lnTo>
                  <a:pt x="845590" y="1640240"/>
                </a:lnTo>
                <a:lnTo>
                  <a:pt x="842096" y="1667540"/>
                </a:lnTo>
                <a:lnTo>
                  <a:pt x="837648" y="1694523"/>
                </a:lnTo>
                <a:lnTo>
                  <a:pt x="833519" y="1721506"/>
                </a:lnTo>
                <a:lnTo>
                  <a:pt x="828754" y="1748489"/>
                </a:lnTo>
                <a:lnTo>
                  <a:pt x="823672" y="1775472"/>
                </a:lnTo>
                <a:lnTo>
                  <a:pt x="818272" y="1801820"/>
                </a:lnTo>
                <a:lnTo>
                  <a:pt x="812554" y="1828485"/>
                </a:lnTo>
                <a:lnTo>
                  <a:pt x="809695" y="1839913"/>
                </a:lnTo>
                <a:lnTo>
                  <a:pt x="795401" y="1839596"/>
                </a:lnTo>
                <a:lnTo>
                  <a:pt x="790318" y="1839278"/>
                </a:lnTo>
                <a:lnTo>
                  <a:pt x="773800" y="1837056"/>
                </a:lnTo>
                <a:lnTo>
                  <a:pt x="757282" y="1834517"/>
                </a:lnTo>
                <a:lnTo>
                  <a:pt x="741082" y="1831342"/>
                </a:lnTo>
                <a:lnTo>
                  <a:pt x="725200" y="1827533"/>
                </a:lnTo>
                <a:lnTo>
                  <a:pt x="708682" y="1823406"/>
                </a:lnTo>
                <a:lnTo>
                  <a:pt x="693117" y="1819279"/>
                </a:lnTo>
                <a:lnTo>
                  <a:pt x="677234" y="1814200"/>
                </a:lnTo>
                <a:lnTo>
                  <a:pt x="661352" y="1808804"/>
                </a:lnTo>
                <a:lnTo>
                  <a:pt x="646104" y="1803090"/>
                </a:lnTo>
                <a:lnTo>
                  <a:pt x="630857" y="1797058"/>
                </a:lnTo>
                <a:lnTo>
                  <a:pt x="615292" y="1790392"/>
                </a:lnTo>
                <a:lnTo>
                  <a:pt x="600680" y="1783725"/>
                </a:lnTo>
                <a:lnTo>
                  <a:pt x="585750" y="1776107"/>
                </a:lnTo>
                <a:lnTo>
                  <a:pt x="571138" y="1768488"/>
                </a:lnTo>
                <a:lnTo>
                  <a:pt x="556526" y="1760552"/>
                </a:lnTo>
                <a:lnTo>
                  <a:pt x="542232" y="1752298"/>
                </a:lnTo>
                <a:lnTo>
                  <a:pt x="528255" y="1743410"/>
                </a:lnTo>
                <a:lnTo>
                  <a:pt x="514279" y="1734204"/>
                </a:lnTo>
                <a:lnTo>
                  <a:pt x="500620" y="1725315"/>
                </a:lnTo>
                <a:lnTo>
                  <a:pt x="486961" y="1715475"/>
                </a:lnTo>
                <a:lnTo>
                  <a:pt x="473937" y="1705316"/>
                </a:lnTo>
                <a:lnTo>
                  <a:pt x="460913" y="1695158"/>
                </a:lnTo>
                <a:lnTo>
                  <a:pt x="448207" y="1684365"/>
                </a:lnTo>
                <a:lnTo>
                  <a:pt x="435501" y="1673572"/>
                </a:lnTo>
                <a:lnTo>
                  <a:pt x="423113" y="1662144"/>
                </a:lnTo>
                <a:lnTo>
                  <a:pt x="411042" y="1650716"/>
                </a:lnTo>
                <a:lnTo>
                  <a:pt x="399289" y="1638970"/>
                </a:lnTo>
                <a:lnTo>
                  <a:pt x="387853" y="1627225"/>
                </a:lnTo>
                <a:lnTo>
                  <a:pt x="376418" y="1614844"/>
                </a:lnTo>
                <a:lnTo>
                  <a:pt x="365618" y="1602464"/>
                </a:lnTo>
                <a:lnTo>
                  <a:pt x="354817" y="1589766"/>
                </a:lnTo>
                <a:lnTo>
                  <a:pt x="344335" y="1576751"/>
                </a:lnTo>
                <a:lnTo>
                  <a:pt x="334170" y="1563736"/>
                </a:lnTo>
                <a:lnTo>
                  <a:pt x="324323" y="1550403"/>
                </a:lnTo>
                <a:lnTo>
                  <a:pt x="314793" y="1536435"/>
                </a:lnTo>
                <a:lnTo>
                  <a:pt x="305581" y="1522785"/>
                </a:lnTo>
                <a:lnTo>
                  <a:pt x="296369" y="1508818"/>
                </a:lnTo>
                <a:lnTo>
                  <a:pt x="287793" y="1494850"/>
                </a:lnTo>
                <a:lnTo>
                  <a:pt x="279534" y="1480565"/>
                </a:lnTo>
                <a:lnTo>
                  <a:pt x="271593" y="1465963"/>
                </a:lnTo>
                <a:lnTo>
                  <a:pt x="263969" y="1451360"/>
                </a:lnTo>
                <a:lnTo>
                  <a:pt x="256663" y="1436758"/>
                </a:lnTo>
                <a:lnTo>
                  <a:pt x="249675" y="1421838"/>
                </a:lnTo>
                <a:lnTo>
                  <a:pt x="243322" y="1406600"/>
                </a:lnTo>
                <a:lnTo>
                  <a:pt x="236969" y="1391363"/>
                </a:lnTo>
                <a:lnTo>
                  <a:pt x="231251" y="1376126"/>
                </a:lnTo>
                <a:lnTo>
                  <a:pt x="225533" y="1360888"/>
                </a:lnTo>
                <a:lnTo>
                  <a:pt x="220451" y="1345016"/>
                </a:lnTo>
                <a:lnTo>
                  <a:pt x="215686" y="1329461"/>
                </a:lnTo>
                <a:lnTo>
                  <a:pt x="211556" y="1313906"/>
                </a:lnTo>
                <a:lnTo>
                  <a:pt x="207745" y="1298034"/>
                </a:lnTo>
                <a:lnTo>
                  <a:pt x="203933" y="1282162"/>
                </a:lnTo>
                <a:lnTo>
                  <a:pt x="200756" y="1266290"/>
                </a:lnTo>
                <a:lnTo>
                  <a:pt x="198215" y="1250417"/>
                </a:lnTo>
                <a:lnTo>
                  <a:pt x="195991" y="1234545"/>
                </a:lnTo>
                <a:lnTo>
                  <a:pt x="193768" y="1218038"/>
                </a:lnTo>
                <a:lnTo>
                  <a:pt x="192497" y="1202166"/>
                </a:lnTo>
                <a:lnTo>
                  <a:pt x="191544" y="1186293"/>
                </a:lnTo>
                <a:lnTo>
                  <a:pt x="190909" y="1169786"/>
                </a:lnTo>
                <a:lnTo>
                  <a:pt x="190591" y="1153914"/>
                </a:lnTo>
                <a:lnTo>
                  <a:pt x="190909" y="1137724"/>
                </a:lnTo>
                <a:lnTo>
                  <a:pt x="191862" y="1121534"/>
                </a:lnTo>
                <a:lnTo>
                  <a:pt x="193133" y="1105345"/>
                </a:lnTo>
                <a:lnTo>
                  <a:pt x="195038" y="1089155"/>
                </a:lnTo>
                <a:lnTo>
                  <a:pt x="198850" y="1056776"/>
                </a:lnTo>
                <a:lnTo>
                  <a:pt x="202344" y="1023444"/>
                </a:lnTo>
                <a:lnTo>
                  <a:pt x="206156" y="989477"/>
                </a:lnTo>
                <a:lnTo>
                  <a:pt x="209333" y="954876"/>
                </a:lnTo>
                <a:lnTo>
                  <a:pt x="212192" y="919957"/>
                </a:lnTo>
                <a:lnTo>
                  <a:pt x="214415" y="884403"/>
                </a:lnTo>
                <a:lnTo>
                  <a:pt x="216639" y="848531"/>
                </a:lnTo>
                <a:lnTo>
                  <a:pt x="218545" y="812343"/>
                </a:lnTo>
                <a:lnTo>
                  <a:pt x="219498" y="775836"/>
                </a:lnTo>
                <a:lnTo>
                  <a:pt x="220133" y="739013"/>
                </a:lnTo>
                <a:lnTo>
                  <a:pt x="220133" y="701872"/>
                </a:lnTo>
                <a:lnTo>
                  <a:pt x="219498" y="664731"/>
                </a:lnTo>
                <a:lnTo>
                  <a:pt x="217909" y="627907"/>
                </a:lnTo>
                <a:lnTo>
                  <a:pt x="215686" y="590766"/>
                </a:lnTo>
                <a:lnTo>
                  <a:pt x="214415" y="572354"/>
                </a:lnTo>
                <a:lnTo>
                  <a:pt x="212827" y="553942"/>
                </a:lnTo>
                <a:lnTo>
                  <a:pt x="211239" y="535530"/>
                </a:lnTo>
                <a:lnTo>
                  <a:pt x="209333" y="517119"/>
                </a:lnTo>
                <a:lnTo>
                  <a:pt x="207109" y="498707"/>
                </a:lnTo>
                <a:lnTo>
                  <a:pt x="204568" y="480612"/>
                </a:lnTo>
                <a:lnTo>
                  <a:pt x="202027" y="462518"/>
                </a:lnTo>
                <a:lnTo>
                  <a:pt x="199168" y="444106"/>
                </a:lnTo>
                <a:lnTo>
                  <a:pt x="195991" y="426329"/>
                </a:lnTo>
                <a:lnTo>
                  <a:pt x="192497" y="408235"/>
                </a:lnTo>
                <a:lnTo>
                  <a:pt x="189003" y="390458"/>
                </a:lnTo>
                <a:lnTo>
                  <a:pt x="185191" y="372681"/>
                </a:lnTo>
                <a:lnTo>
                  <a:pt x="181062" y="355221"/>
                </a:lnTo>
                <a:lnTo>
                  <a:pt x="176615" y="337445"/>
                </a:lnTo>
                <a:lnTo>
                  <a:pt x="172168" y="320302"/>
                </a:lnTo>
                <a:lnTo>
                  <a:pt x="167085" y="302843"/>
                </a:lnTo>
                <a:lnTo>
                  <a:pt x="162003" y="286018"/>
                </a:lnTo>
                <a:lnTo>
                  <a:pt x="156285" y="269194"/>
                </a:lnTo>
                <a:lnTo>
                  <a:pt x="150567" y="252369"/>
                </a:lnTo>
                <a:lnTo>
                  <a:pt x="144214" y="235862"/>
                </a:lnTo>
                <a:lnTo>
                  <a:pt x="137861" y="219355"/>
                </a:lnTo>
                <a:lnTo>
                  <a:pt x="130873" y="203165"/>
                </a:lnTo>
                <a:lnTo>
                  <a:pt x="124202" y="187293"/>
                </a:lnTo>
                <a:lnTo>
                  <a:pt x="116578" y="171103"/>
                </a:lnTo>
                <a:lnTo>
                  <a:pt x="108637" y="155866"/>
                </a:lnTo>
                <a:lnTo>
                  <a:pt x="100696" y="140311"/>
                </a:lnTo>
                <a:lnTo>
                  <a:pt x="92437" y="125074"/>
                </a:lnTo>
                <a:lnTo>
                  <a:pt x="83543" y="110154"/>
                </a:lnTo>
                <a:lnTo>
                  <a:pt x="74331" y="95551"/>
                </a:lnTo>
                <a:lnTo>
                  <a:pt x="65119" y="81266"/>
                </a:lnTo>
                <a:lnTo>
                  <a:pt x="54954" y="66664"/>
                </a:lnTo>
                <a:lnTo>
                  <a:pt x="44789" y="52696"/>
                </a:lnTo>
                <a:lnTo>
                  <a:pt x="34307" y="39046"/>
                </a:lnTo>
                <a:lnTo>
                  <a:pt x="23189" y="25713"/>
                </a:lnTo>
                <a:lnTo>
                  <a:pt x="11753" y="12698"/>
                </a:lnTo>
                <a:lnTo>
                  <a:pt x="0" y="0"/>
                </a:lnTo>
                <a:close/>
              </a:path>
            </a:pathLst>
          </a:custGeom>
          <a:solidFill>
            <a:srgbClr val="0B6A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77770" y="5053965"/>
            <a:ext cx="37090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6000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交流讨论</a:t>
            </a:r>
            <a:endParaRPr lang="zh-CN" altLang="en-US" sz="6000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叶子"/>
          <p:cNvSpPr/>
          <p:nvPr/>
        </p:nvSpPr>
        <p:spPr bwMode="auto">
          <a:xfrm>
            <a:off x="6760210" y="5120005"/>
            <a:ext cx="451485" cy="451485"/>
          </a:xfrm>
          <a:custGeom>
            <a:avLst/>
            <a:gdLst>
              <a:gd name="T0" fmla="*/ 2060366 w 2444750"/>
              <a:gd name="T1" fmla="*/ 902017 h 1839913"/>
              <a:gd name="T2" fmla="*/ 2256843 w 2444750"/>
              <a:gd name="T3" fmla="*/ 960437 h 1839913"/>
              <a:gd name="T4" fmla="*/ 2422849 w 2444750"/>
              <a:gd name="T5" fmla="*/ 1051560 h 1839913"/>
              <a:gd name="T6" fmla="*/ 2308264 w 2444750"/>
              <a:gd name="T7" fmla="*/ 1094105 h 1839913"/>
              <a:gd name="T8" fmla="*/ 2187013 w 2444750"/>
              <a:gd name="T9" fmla="*/ 1179512 h 1839913"/>
              <a:gd name="T10" fmla="*/ 2015928 w 2444750"/>
              <a:gd name="T11" fmla="*/ 1375092 h 1839913"/>
              <a:gd name="T12" fmla="*/ 1895629 w 2444750"/>
              <a:gd name="T13" fmla="*/ 1559242 h 1839913"/>
              <a:gd name="T14" fmla="*/ 1814372 w 2444750"/>
              <a:gd name="T15" fmla="*/ 1638935 h 1839913"/>
              <a:gd name="T16" fmla="*/ 1713118 w 2444750"/>
              <a:gd name="T17" fmla="*/ 1694497 h 1839913"/>
              <a:gd name="T18" fmla="*/ 1599803 w 2444750"/>
              <a:gd name="T19" fmla="*/ 1724342 h 1839913"/>
              <a:gd name="T20" fmla="*/ 1482995 w 2444750"/>
              <a:gd name="T21" fmla="*/ 1725930 h 1839913"/>
              <a:gd name="T22" fmla="*/ 1370632 w 2444750"/>
              <a:gd name="T23" fmla="*/ 1696720 h 1839913"/>
              <a:gd name="T24" fmla="*/ 1343652 w 2444750"/>
              <a:gd name="T25" fmla="*/ 1605280 h 1839913"/>
              <a:gd name="T26" fmla="*/ 1444589 w 2444750"/>
              <a:gd name="T27" fmla="*/ 1440180 h 1839913"/>
              <a:gd name="T28" fmla="*/ 1570283 w 2444750"/>
              <a:gd name="T29" fmla="*/ 1292542 h 1839913"/>
              <a:gd name="T30" fmla="*/ 1721371 w 2444750"/>
              <a:gd name="T31" fmla="*/ 1170622 h 1839913"/>
              <a:gd name="T32" fmla="*/ 1899121 w 2444750"/>
              <a:gd name="T33" fmla="*/ 1086802 h 1839913"/>
              <a:gd name="T34" fmla="*/ 2094329 w 2444750"/>
              <a:gd name="T35" fmla="*/ 1051560 h 1839913"/>
              <a:gd name="T36" fmla="*/ 1965460 w 2444750"/>
              <a:gd name="T37" fmla="*/ 1049020 h 1839913"/>
              <a:gd name="T38" fmla="*/ 1765808 w 2444750"/>
              <a:gd name="T39" fmla="*/ 1095375 h 1839913"/>
              <a:gd name="T40" fmla="*/ 1581710 w 2444750"/>
              <a:gd name="T41" fmla="*/ 1190942 h 1839913"/>
              <a:gd name="T42" fmla="*/ 1411578 w 2444750"/>
              <a:gd name="T43" fmla="*/ 1295400 h 1839913"/>
              <a:gd name="T44" fmla="*/ 1408721 w 2444750"/>
              <a:gd name="T45" fmla="*/ 1086167 h 1839913"/>
              <a:gd name="T46" fmla="*/ 1482678 w 2444750"/>
              <a:gd name="T47" fmla="*/ 973137 h 1839913"/>
              <a:gd name="T48" fmla="*/ 1599168 w 2444750"/>
              <a:gd name="T49" fmla="*/ 917892 h 1839913"/>
              <a:gd name="T50" fmla="*/ 1807072 w 2444750"/>
              <a:gd name="T51" fmla="*/ 878840 h 1839913"/>
              <a:gd name="T52" fmla="*/ 201391 w 2444750"/>
              <a:gd name="T53" fmla="*/ 39998 h 1839913"/>
              <a:gd name="T54" fmla="*/ 518091 w 2444750"/>
              <a:gd name="T55" fmla="*/ 144120 h 1839913"/>
              <a:gd name="T56" fmla="*/ 777930 w 2444750"/>
              <a:gd name="T57" fmla="*/ 275860 h 1839913"/>
              <a:gd name="T58" fmla="*/ 949462 w 2444750"/>
              <a:gd name="T59" fmla="*/ 399664 h 1839913"/>
              <a:gd name="T60" fmla="*/ 1101935 w 2444750"/>
              <a:gd name="T61" fmla="*/ 553942 h 1839913"/>
              <a:gd name="T62" fmla="*/ 1223278 w 2444750"/>
              <a:gd name="T63" fmla="*/ 741870 h 1839913"/>
              <a:gd name="T64" fmla="*/ 1302056 w 2444750"/>
              <a:gd name="T65" fmla="*/ 966621 h 1839913"/>
              <a:gd name="T66" fmla="*/ 1326833 w 2444750"/>
              <a:gd name="T67" fmla="*/ 1232005 h 1839913"/>
              <a:gd name="T68" fmla="*/ 1288079 w 2444750"/>
              <a:gd name="T69" fmla="*/ 1499294 h 1839913"/>
              <a:gd name="T70" fmla="*/ 1192148 w 2444750"/>
              <a:gd name="T71" fmla="*/ 1674524 h 1839913"/>
              <a:gd name="T72" fmla="*/ 1066040 w 2444750"/>
              <a:gd name="T73" fmla="*/ 1776424 h 1839913"/>
              <a:gd name="T74" fmla="*/ 1024110 w 2444750"/>
              <a:gd name="T75" fmla="*/ 1592941 h 1839913"/>
              <a:gd name="T76" fmla="*/ 994569 w 2444750"/>
              <a:gd name="T77" fmla="*/ 1268829 h 1839913"/>
              <a:gd name="T78" fmla="*/ 909438 w 2444750"/>
              <a:gd name="T79" fmla="*/ 955193 h 1839913"/>
              <a:gd name="T80" fmla="*/ 761094 w 2444750"/>
              <a:gd name="T81" fmla="*/ 668857 h 1839913"/>
              <a:gd name="T82" fmla="*/ 547632 w 2444750"/>
              <a:gd name="T83" fmla="*/ 431726 h 1839913"/>
              <a:gd name="T84" fmla="*/ 471078 w 2444750"/>
              <a:gd name="T85" fmla="*/ 388871 h 1839913"/>
              <a:gd name="T86" fmla="*/ 667387 w 2444750"/>
              <a:gd name="T87" fmla="*/ 627272 h 1839913"/>
              <a:gd name="T88" fmla="*/ 793495 w 2444750"/>
              <a:gd name="T89" fmla="*/ 905037 h 1839913"/>
              <a:gd name="T90" fmla="*/ 853849 w 2444750"/>
              <a:gd name="T91" fmla="*/ 1201848 h 1839913"/>
              <a:gd name="T92" fmla="*/ 858613 w 2444750"/>
              <a:gd name="T93" fmla="*/ 1504056 h 1839913"/>
              <a:gd name="T94" fmla="*/ 818272 w 2444750"/>
              <a:gd name="T95" fmla="*/ 1801820 h 1839913"/>
              <a:gd name="T96" fmla="*/ 677234 w 2444750"/>
              <a:gd name="T97" fmla="*/ 1814200 h 1839913"/>
              <a:gd name="T98" fmla="*/ 514279 w 2444750"/>
              <a:gd name="T99" fmla="*/ 1734204 h 1839913"/>
              <a:gd name="T100" fmla="*/ 376418 w 2444750"/>
              <a:gd name="T101" fmla="*/ 1614844 h 1839913"/>
              <a:gd name="T102" fmla="*/ 271593 w 2444750"/>
              <a:gd name="T103" fmla="*/ 1465963 h 1839913"/>
              <a:gd name="T104" fmla="*/ 207745 w 2444750"/>
              <a:gd name="T105" fmla="*/ 1298034 h 1839913"/>
              <a:gd name="T106" fmla="*/ 191862 w 2444750"/>
              <a:gd name="T107" fmla="*/ 1121534 h 1839913"/>
              <a:gd name="T108" fmla="*/ 219498 w 2444750"/>
              <a:gd name="T109" fmla="*/ 775836 h 1839913"/>
              <a:gd name="T110" fmla="*/ 204568 w 2444750"/>
              <a:gd name="T111" fmla="*/ 480612 h 1839913"/>
              <a:gd name="T112" fmla="*/ 162003 w 2444750"/>
              <a:gd name="T113" fmla="*/ 286018 h 1839913"/>
              <a:gd name="T114" fmla="*/ 83543 w 2444750"/>
              <a:gd name="T115" fmla="*/ 110154 h 1839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4750" h="1839913">
                <a:moveTo>
                  <a:pt x="1850557" y="877887"/>
                </a:moveTo>
                <a:lnTo>
                  <a:pt x="1872458" y="878522"/>
                </a:lnTo>
                <a:lnTo>
                  <a:pt x="1894042" y="879157"/>
                </a:lnTo>
                <a:lnTo>
                  <a:pt x="1915626" y="881062"/>
                </a:lnTo>
                <a:lnTo>
                  <a:pt x="1936893" y="882650"/>
                </a:lnTo>
                <a:lnTo>
                  <a:pt x="1958159" y="885190"/>
                </a:lnTo>
                <a:lnTo>
                  <a:pt x="1978791" y="887730"/>
                </a:lnTo>
                <a:lnTo>
                  <a:pt x="1999423" y="890587"/>
                </a:lnTo>
                <a:lnTo>
                  <a:pt x="2020055" y="894397"/>
                </a:lnTo>
                <a:lnTo>
                  <a:pt x="2040369" y="898207"/>
                </a:lnTo>
                <a:lnTo>
                  <a:pt x="2060366" y="902017"/>
                </a:lnTo>
                <a:lnTo>
                  <a:pt x="2080045" y="906780"/>
                </a:lnTo>
                <a:lnTo>
                  <a:pt x="2099407" y="911225"/>
                </a:lnTo>
                <a:lnTo>
                  <a:pt x="2118452" y="916305"/>
                </a:lnTo>
                <a:lnTo>
                  <a:pt x="2137179" y="921067"/>
                </a:lnTo>
                <a:lnTo>
                  <a:pt x="2155272" y="926465"/>
                </a:lnTo>
                <a:lnTo>
                  <a:pt x="2173681" y="931862"/>
                </a:lnTo>
                <a:lnTo>
                  <a:pt x="2190822" y="937260"/>
                </a:lnTo>
                <a:lnTo>
                  <a:pt x="2208279" y="943292"/>
                </a:lnTo>
                <a:lnTo>
                  <a:pt x="2224785" y="948690"/>
                </a:lnTo>
                <a:lnTo>
                  <a:pt x="2241290" y="954722"/>
                </a:lnTo>
                <a:lnTo>
                  <a:pt x="2256843" y="960437"/>
                </a:lnTo>
                <a:lnTo>
                  <a:pt x="2287314" y="972185"/>
                </a:lnTo>
                <a:lnTo>
                  <a:pt x="2314929" y="983932"/>
                </a:lnTo>
                <a:lnTo>
                  <a:pt x="2340639" y="995045"/>
                </a:lnTo>
                <a:lnTo>
                  <a:pt x="2363810" y="1005522"/>
                </a:lnTo>
                <a:lnTo>
                  <a:pt x="2384442" y="1015682"/>
                </a:lnTo>
                <a:lnTo>
                  <a:pt x="2401900" y="1024572"/>
                </a:lnTo>
                <a:lnTo>
                  <a:pt x="2417135" y="1031875"/>
                </a:lnTo>
                <a:lnTo>
                  <a:pt x="2437450" y="1043305"/>
                </a:lnTo>
                <a:lnTo>
                  <a:pt x="2444750" y="1047432"/>
                </a:lnTo>
                <a:lnTo>
                  <a:pt x="2433641" y="1049337"/>
                </a:lnTo>
                <a:lnTo>
                  <a:pt x="2422849" y="1051560"/>
                </a:lnTo>
                <a:lnTo>
                  <a:pt x="2412057" y="1053782"/>
                </a:lnTo>
                <a:lnTo>
                  <a:pt x="2401265" y="1056957"/>
                </a:lnTo>
                <a:lnTo>
                  <a:pt x="2390473" y="1059815"/>
                </a:lnTo>
                <a:lnTo>
                  <a:pt x="2379998" y="1063307"/>
                </a:lnTo>
                <a:lnTo>
                  <a:pt x="2369524" y="1066800"/>
                </a:lnTo>
                <a:lnTo>
                  <a:pt x="2359049" y="1070927"/>
                </a:lnTo>
                <a:lnTo>
                  <a:pt x="2348892" y="1074737"/>
                </a:lnTo>
                <a:lnTo>
                  <a:pt x="2338418" y="1079500"/>
                </a:lnTo>
                <a:lnTo>
                  <a:pt x="2328260" y="1083945"/>
                </a:lnTo>
                <a:lnTo>
                  <a:pt x="2318421" y="1088707"/>
                </a:lnTo>
                <a:lnTo>
                  <a:pt x="2308264" y="1094105"/>
                </a:lnTo>
                <a:lnTo>
                  <a:pt x="2298741" y="1099502"/>
                </a:lnTo>
                <a:lnTo>
                  <a:pt x="2288901" y="1105217"/>
                </a:lnTo>
                <a:lnTo>
                  <a:pt x="2279062" y="1110932"/>
                </a:lnTo>
                <a:lnTo>
                  <a:pt x="2269539" y="1116965"/>
                </a:lnTo>
                <a:lnTo>
                  <a:pt x="2259700" y="1122997"/>
                </a:lnTo>
                <a:lnTo>
                  <a:pt x="2250177" y="1129665"/>
                </a:lnTo>
                <a:lnTo>
                  <a:pt x="2241290" y="1136015"/>
                </a:lnTo>
                <a:lnTo>
                  <a:pt x="2231768" y="1143000"/>
                </a:lnTo>
                <a:lnTo>
                  <a:pt x="2222563" y="1149985"/>
                </a:lnTo>
                <a:lnTo>
                  <a:pt x="2204788" y="1164590"/>
                </a:lnTo>
                <a:lnTo>
                  <a:pt x="2187013" y="1179512"/>
                </a:lnTo>
                <a:lnTo>
                  <a:pt x="2169555" y="1195070"/>
                </a:lnTo>
                <a:lnTo>
                  <a:pt x="2152415" y="1211580"/>
                </a:lnTo>
                <a:lnTo>
                  <a:pt x="2135909" y="1228407"/>
                </a:lnTo>
                <a:lnTo>
                  <a:pt x="2119404" y="1245870"/>
                </a:lnTo>
                <a:lnTo>
                  <a:pt x="2103534" y="1263332"/>
                </a:lnTo>
                <a:lnTo>
                  <a:pt x="2088298" y="1281430"/>
                </a:lnTo>
                <a:lnTo>
                  <a:pt x="2072745" y="1299527"/>
                </a:lnTo>
                <a:lnTo>
                  <a:pt x="2058144" y="1318260"/>
                </a:lnTo>
                <a:lnTo>
                  <a:pt x="2043543" y="1336675"/>
                </a:lnTo>
                <a:lnTo>
                  <a:pt x="2029577" y="1355725"/>
                </a:lnTo>
                <a:lnTo>
                  <a:pt x="2015928" y="1375092"/>
                </a:lnTo>
                <a:lnTo>
                  <a:pt x="2002280" y="1393825"/>
                </a:lnTo>
                <a:lnTo>
                  <a:pt x="1989266" y="1412875"/>
                </a:lnTo>
                <a:lnTo>
                  <a:pt x="1976569" y="1432242"/>
                </a:lnTo>
                <a:lnTo>
                  <a:pt x="1964508" y="1450975"/>
                </a:lnTo>
                <a:lnTo>
                  <a:pt x="1952446" y="1469707"/>
                </a:lnTo>
                <a:lnTo>
                  <a:pt x="1941019" y="1488122"/>
                </a:lnTo>
                <a:lnTo>
                  <a:pt x="1918800" y="1524635"/>
                </a:lnTo>
                <a:lnTo>
                  <a:pt x="1913722" y="1533525"/>
                </a:lnTo>
                <a:lnTo>
                  <a:pt x="1907691" y="1542415"/>
                </a:lnTo>
                <a:lnTo>
                  <a:pt x="1901978" y="1550987"/>
                </a:lnTo>
                <a:lnTo>
                  <a:pt x="1895629" y="1559242"/>
                </a:lnTo>
                <a:lnTo>
                  <a:pt x="1889599" y="1567497"/>
                </a:lnTo>
                <a:lnTo>
                  <a:pt x="1882933" y="1575435"/>
                </a:lnTo>
                <a:lnTo>
                  <a:pt x="1876267" y="1583055"/>
                </a:lnTo>
                <a:lnTo>
                  <a:pt x="1868967" y="1590675"/>
                </a:lnTo>
                <a:lnTo>
                  <a:pt x="1861667" y="1598295"/>
                </a:lnTo>
                <a:lnTo>
                  <a:pt x="1854366" y="1605280"/>
                </a:lnTo>
                <a:lnTo>
                  <a:pt x="1846748" y="1612582"/>
                </a:lnTo>
                <a:lnTo>
                  <a:pt x="1838813" y="1619250"/>
                </a:lnTo>
                <a:lnTo>
                  <a:pt x="1830878" y="1625917"/>
                </a:lnTo>
                <a:lnTo>
                  <a:pt x="1822625" y="1632585"/>
                </a:lnTo>
                <a:lnTo>
                  <a:pt x="1814372" y="1638935"/>
                </a:lnTo>
                <a:lnTo>
                  <a:pt x="1805802" y="1644967"/>
                </a:lnTo>
                <a:lnTo>
                  <a:pt x="1797232" y="1650682"/>
                </a:lnTo>
                <a:lnTo>
                  <a:pt x="1788345" y="1656715"/>
                </a:lnTo>
                <a:lnTo>
                  <a:pt x="1779140" y="1662112"/>
                </a:lnTo>
                <a:lnTo>
                  <a:pt x="1770252" y="1667510"/>
                </a:lnTo>
                <a:lnTo>
                  <a:pt x="1761047" y="1672272"/>
                </a:lnTo>
                <a:lnTo>
                  <a:pt x="1751525" y="1677035"/>
                </a:lnTo>
                <a:lnTo>
                  <a:pt x="1742003" y="1682115"/>
                </a:lnTo>
                <a:lnTo>
                  <a:pt x="1732480" y="1686242"/>
                </a:lnTo>
                <a:lnTo>
                  <a:pt x="1722958" y="1690687"/>
                </a:lnTo>
                <a:lnTo>
                  <a:pt x="1713118" y="1694497"/>
                </a:lnTo>
                <a:lnTo>
                  <a:pt x="1702961" y="1698307"/>
                </a:lnTo>
                <a:lnTo>
                  <a:pt x="1693121" y="1702117"/>
                </a:lnTo>
                <a:lnTo>
                  <a:pt x="1682964" y="1705610"/>
                </a:lnTo>
                <a:lnTo>
                  <a:pt x="1672807" y="1708467"/>
                </a:lnTo>
                <a:lnTo>
                  <a:pt x="1662333" y="1711325"/>
                </a:lnTo>
                <a:lnTo>
                  <a:pt x="1652493" y="1714500"/>
                </a:lnTo>
                <a:lnTo>
                  <a:pt x="1642018" y="1716722"/>
                </a:lnTo>
                <a:lnTo>
                  <a:pt x="1631544" y="1718945"/>
                </a:lnTo>
                <a:lnTo>
                  <a:pt x="1621069" y="1720850"/>
                </a:lnTo>
                <a:lnTo>
                  <a:pt x="1610277" y="1722755"/>
                </a:lnTo>
                <a:lnTo>
                  <a:pt x="1599803" y="1724342"/>
                </a:lnTo>
                <a:lnTo>
                  <a:pt x="1589328" y="1725930"/>
                </a:lnTo>
                <a:lnTo>
                  <a:pt x="1578536" y="1726882"/>
                </a:lnTo>
                <a:lnTo>
                  <a:pt x="1567744" y="1727835"/>
                </a:lnTo>
                <a:lnTo>
                  <a:pt x="1557587" y="1728470"/>
                </a:lnTo>
                <a:lnTo>
                  <a:pt x="1546795" y="1728787"/>
                </a:lnTo>
                <a:lnTo>
                  <a:pt x="1536320" y="1728787"/>
                </a:lnTo>
                <a:lnTo>
                  <a:pt x="1525528" y="1728787"/>
                </a:lnTo>
                <a:lnTo>
                  <a:pt x="1514736" y="1728470"/>
                </a:lnTo>
                <a:lnTo>
                  <a:pt x="1504262" y="1727835"/>
                </a:lnTo>
                <a:lnTo>
                  <a:pt x="1493470" y="1726882"/>
                </a:lnTo>
                <a:lnTo>
                  <a:pt x="1482995" y="1725930"/>
                </a:lnTo>
                <a:lnTo>
                  <a:pt x="1472521" y="1724342"/>
                </a:lnTo>
                <a:lnTo>
                  <a:pt x="1461729" y="1722755"/>
                </a:lnTo>
                <a:lnTo>
                  <a:pt x="1451254" y="1720850"/>
                </a:lnTo>
                <a:lnTo>
                  <a:pt x="1441414" y="1718945"/>
                </a:lnTo>
                <a:lnTo>
                  <a:pt x="1430940" y="1716722"/>
                </a:lnTo>
                <a:lnTo>
                  <a:pt x="1420465" y="1714182"/>
                </a:lnTo>
                <a:lnTo>
                  <a:pt x="1410308" y="1711007"/>
                </a:lnTo>
                <a:lnTo>
                  <a:pt x="1400151" y="1707832"/>
                </a:lnTo>
                <a:lnTo>
                  <a:pt x="1389994" y="1704657"/>
                </a:lnTo>
                <a:lnTo>
                  <a:pt x="1380154" y="1700530"/>
                </a:lnTo>
                <a:lnTo>
                  <a:pt x="1370632" y="1696720"/>
                </a:lnTo>
                <a:lnTo>
                  <a:pt x="1360792" y="1692592"/>
                </a:lnTo>
                <a:lnTo>
                  <a:pt x="1350952" y="1688147"/>
                </a:lnTo>
                <a:lnTo>
                  <a:pt x="1341430" y="1683385"/>
                </a:lnTo>
                <a:lnTo>
                  <a:pt x="1331908" y="1678622"/>
                </a:lnTo>
                <a:lnTo>
                  <a:pt x="1323020" y="1672907"/>
                </a:lnTo>
                <a:lnTo>
                  <a:pt x="1320481" y="1671637"/>
                </a:lnTo>
                <a:lnTo>
                  <a:pt x="1314450" y="1667192"/>
                </a:lnTo>
                <a:lnTo>
                  <a:pt x="1320798" y="1652270"/>
                </a:lnTo>
                <a:lnTo>
                  <a:pt x="1328416" y="1636712"/>
                </a:lnTo>
                <a:lnTo>
                  <a:pt x="1336034" y="1621155"/>
                </a:lnTo>
                <a:lnTo>
                  <a:pt x="1343652" y="1605280"/>
                </a:lnTo>
                <a:lnTo>
                  <a:pt x="1351905" y="1589722"/>
                </a:lnTo>
                <a:lnTo>
                  <a:pt x="1360475" y="1574482"/>
                </a:lnTo>
                <a:lnTo>
                  <a:pt x="1368727" y="1558925"/>
                </a:lnTo>
                <a:lnTo>
                  <a:pt x="1377615" y="1543685"/>
                </a:lnTo>
                <a:lnTo>
                  <a:pt x="1386502" y="1528762"/>
                </a:lnTo>
                <a:lnTo>
                  <a:pt x="1396025" y="1513522"/>
                </a:lnTo>
                <a:lnTo>
                  <a:pt x="1405230" y="1498600"/>
                </a:lnTo>
                <a:lnTo>
                  <a:pt x="1414752" y="1483995"/>
                </a:lnTo>
                <a:lnTo>
                  <a:pt x="1424274" y="1469390"/>
                </a:lnTo>
                <a:lnTo>
                  <a:pt x="1434431" y="1454467"/>
                </a:lnTo>
                <a:lnTo>
                  <a:pt x="1444589" y="1440180"/>
                </a:lnTo>
                <a:lnTo>
                  <a:pt x="1455063" y="1425892"/>
                </a:lnTo>
                <a:lnTo>
                  <a:pt x="1465538" y="1411922"/>
                </a:lnTo>
                <a:lnTo>
                  <a:pt x="1476330" y="1397952"/>
                </a:lnTo>
                <a:lnTo>
                  <a:pt x="1487439" y="1383982"/>
                </a:lnTo>
                <a:lnTo>
                  <a:pt x="1498231" y="1370330"/>
                </a:lnTo>
                <a:lnTo>
                  <a:pt x="1509658" y="1356995"/>
                </a:lnTo>
                <a:lnTo>
                  <a:pt x="1521402" y="1343660"/>
                </a:lnTo>
                <a:lnTo>
                  <a:pt x="1533146" y="1330642"/>
                </a:lnTo>
                <a:lnTo>
                  <a:pt x="1545208" y="1317625"/>
                </a:lnTo>
                <a:lnTo>
                  <a:pt x="1557587" y="1304925"/>
                </a:lnTo>
                <a:lnTo>
                  <a:pt x="1570283" y="1292542"/>
                </a:lnTo>
                <a:lnTo>
                  <a:pt x="1582662" y="1280160"/>
                </a:lnTo>
                <a:lnTo>
                  <a:pt x="1595676" y="1268095"/>
                </a:lnTo>
                <a:lnTo>
                  <a:pt x="1608690" y="1256347"/>
                </a:lnTo>
                <a:lnTo>
                  <a:pt x="1622021" y="1244600"/>
                </a:lnTo>
                <a:lnTo>
                  <a:pt x="1635670" y="1233170"/>
                </a:lnTo>
                <a:lnTo>
                  <a:pt x="1649319" y="1222057"/>
                </a:lnTo>
                <a:lnTo>
                  <a:pt x="1663602" y="1211262"/>
                </a:lnTo>
                <a:lnTo>
                  <a:pt x="1677568" y="1200467"/>
                </a:lnTo>
                <a:lnTo>
                  <a:pt x="1692169" y="1190307"/>
                </a:lnTo>
                <a:lnTo>
                  <a:pt x="1706770" y="1180147"/>
                </a:lnTo>
                <a:lnTo>
                  <a:pt x="1721371" y="1170622"/>
                </a:lnTo>
                <a:lnTo>
                  <a:pt x="1736924" y="1161097"/>
                </a:lnTo>
                <a:lnTo>
                  <a:pt x="1752160" y="1152207"/>
                </a:lnTo>
                <a:lnTo>
                  <a:pt x="1767396" y="1143317"/>
                </a:lnTo>
                <a:lnTo>
                  <a:pt x="1783266" y="1135062"/>
                </a:lnTo>
                <a:lnTo>
                  <a:pt x="1799137" y="1127125"/>
                </a:lnTo>
                <a:lnTo>
                  <a:pt x="1815325" y="1119505"/>
                </a:lnTo>
                <a:lnTo>
                  <a:pt x="1831830" y="1111885"/>
                </a:lnTo>
                <a:lnTo>
                  <a:pt x="1848335" y="1105217"/>
                </a:lnTo>
                <a:lnTo>
                  <a:pt x="1865158" y="1098550"/>
                </a:lnTo>
                <a:lnTo>
                  <a:pt x="1881663" y="1092835"/>
                </a:lnTo>
                <a:lnTo>
                  <a:pt x="1899121" y="1086802"/>
                </a:lnTo>
                <a:lnTo>
                  <a:pt x="1915944" y="1081722"/>
                </a:lnTo>
                <a:lnTo>
                  <a:pt x="1933719" y="1076642"/>
                </a:lnTo>
                <a:lnTo>
                  <a:pt x="1950859" y="1072197"/>
                </a:lnTo>
                <a:lnTo>
                  <a:pt x="1968634" y="1068387"/>
                </a:lnTo>
                <a:lnTo>
                  <a:pt x="1986092" y="1064577"/>
                </a:lnTo>
                <a:lnTo>
                  <a:pt x="2004184" y="1061402"/>
                </a:lnTo>
                <a:lnTo>
                  <a:pt x="2021959" y="1058545"/>
                </a:lnTo>
                <a:lnTo>
                  <a:pt x="2040051" y="1056322"/>
                </a:lnTo>
                <a:lnTo>
                  <a:pt x="2058144" y="1054100"/>
                </a:lnTo>
                <a:lnTo>
                  <a:pt x="2076554" y="1052830"/>
                </a:lnTo>
                <a:lnTo>
                  <a:pt x="2094329" y="1051560"/>
                </a:lnTo>
                <a:lnTo>
                  <a:pt x="2112738" y="1050925"/>
                </a:lnTo>
                <a:lnTo>
                  <a:pt x="2131148" y="1050925"/>
                </a:lnTo>
                <a:lnTo>
                  <a:pt x="2113056" y="1049020"/>
                </a:lnTo>
                <a:lnTo>
                  <a:pt x="2094646" y="1047432"/>
                </a:lnTo>
                <a:lnTo>
                  <a:pt x="2076236" y="1046480"/>
                </a:lnTo>
                <a:lnTo>
                  <a:pt x="2057826" y="1045845"/>
                </a:lnTo>
                <a:lnTo>
                  <a:pt x="2039417" y="1045527"/>
                </a:lnTo>
                <a:lnTo>
                  <a:pt x="2021007" y="1045845"/>
                </a:lnTo>
                <a:lnTo>
                  <a:pt x="2002280" y="1046480"/>
                </a:lnTo>
                <a:lnTo>
                  <a:pt x="1984187" y="1047432"/>
                </a:lnTo>
                <a:lnTo>
                  <a:pt x="1965460" y="1049020"/>
                </a:lnTo>
                <a:lnTo>
                  <a:pt x="1947050" y="1050925"/>
                </a:lnTo>
                <a:lnTo>
                  <a:pt x="1928640" y="1053147"/>
                </a:lnTo>
                <a:lnTo>
                  <a:pt x="1910230" y="1056322"/>
                </a:lnTo>
                <a:lnTo>
                  <a:pt x="1891821" y="1059497"/>
                </a:lnTo>
                <a:lnTo>
                  <a:pt x="1873411" y="1063307"/>
                </a:lnTo>
                <a:lnTo>
                  <a:pt x="1855318" y="1067752"/>
                </a:lnTo>
                <a:lnTo>
                  <a:pt x="1837226" y="1072515"/>
                </a:lnTo>
                <a:lnTo>
                  <a:pt x="1819133" y="1077277"/>
                </a:lnTo>
                <a:lnTo>
                  <a:pt x="1801041" y="1082992"/>
                </a:lnTo>
                <a:lnTo>
                  <a:pt x="1783583" y="1089025"/>
                </a:lnTo>
                <a:lnTo>
                  <a:pt x="1765808" y="1095375"/>
                </a:lnTo>
                <a:lnTo>
                  <a:pt x="1748351" y="1102042"/>
                </a:lnTo>
                <a:lnTo>
                  <a:pt x="1730893" y="1109345"/>
                </a:lnTo>
                <a:lnTo>
                  <a:pt x="1713753" y="1117282"/>
                </a:lnTo>
                <a:lnTo>
                  <a:pt x="1696295" y="1124902"/>
                </a:lnTo>
                <a:lnTo>
                  <a:pt x="1679473" y="1133475"/>
                </a:lnTo>
                <a:lnTo>
                  <a:pt x="1662650" y="1142365"/>
                </a:lnTo>
                <a:lnTo>
                  <a:pt x="1646145" y="1151255"/>
                </a:lnTo>
                <a:lnTo>
                  <a:pt x="1629957" y="1160462"/>
                </a:lnTo>
                <a:lnTo>
                  <a:pt x="1613451" y="1170305"/>
                </a:lnTo>
                <a:lnTo>
                  <a:pt x="1597581" y="1180465"/>
                </a:lnTo>
                <a:lnTo>
                  <a:pt x="1581710" y="1190942"/>
                </a:lnTo>
                <a:lnTo>
                  <a:pt x="1565840" y="1201737"/>
                </a:lnTo>
                <a:lnTo>
                  <a:pt x="1544891" y="1216660"/>
                </a:lnTo>
                <a:lnTo>
                  <a:pt x="1524576" y="1232217"/>
                </a:lnTo>
                <a:lnTo>
                  <a:pt x="1504262" y="1248092"/>
                </a:lnTo>
                <a:lnTo>
                  <a:pt x="1484265" y="1264602"/>
                </a:lnTo>
                <a:lnTo>
                  <a:pt x="1464903" y="1281430"/>
                </a:lnTo>
                <a:lnTo>
                  <a:pt x="1445541" y="1298575"/>
                </a:lnTo>
                <a:lnTo>
                  <a:pt x="1426496" y="1316672"/>
                </a:lnTo>
                <a:lnTo>
                  <a:pt x="1408404" y="1334452"/>
                </a:lnTo>
                <a:lnTo>
                  <a:pt x="1409991" y="1315085"/>
                </a:lnTo>
                <a:lnTo>
                  <a:pt x="1411578" y="1295400"/>
                </a:lnTo>
                <a:lnTo>
                  <a:pt x="1412530" y="1275715"/>
                </a:lnTo>
                <a:lnTo>
                  <a:pt x="1413482" y="1256347"/>
                </a:lnTo>
                <a:lnTo>
                  <a:pt x="1413800" y="1236980"/>
                </a:lnTo>
                <a:lnTo>
                  <a:pt x="1414117" y="1217612"/>
                </a:lnTo>
                <a:lnTo>
                  <a:pt x="1414435" y="1198880"/>
                </a:lnTo>
                <a:lnTo>
                  <a:pt x="1414117" y="1179512"/>
                </a:lnTo>
                <a:lnTo>
                  <a:pt x="1413482" y="1160462"/>
                </a:lnTo>
                <a:lnTo>
                  <a:pt x="1412847" y="1142047"/>
                </a:lnTo>
                <a:lnTo>
                  <a:pt x="1411578" y="1122997"/>
                </a:lnTo>
                <a:lnTo>
                  <a:pt x="1410308" y="1104582"/>
                </a:lnTo>
                <a:lnTo>
                  <a:pt x="1408721" y="1086167"/>
                </a:lnTo>
                <a:lnTo>
                  <a:pt x="1406817" y="1067752"/>
                </a:lnTo>
                <a:lnTo>
                  <a:pt x="1404912" y="1049655"/>
                </a:lnTo>
                <a:lnTo>
                  <a:pt x="1402056" y="1031240"/>
                </a:lnTo>
                <a:lnTo>
                  <a:pt x="1411895" y="1023302"/>
                </a:lnTo>
                <a:lnTo>
                  <a:pt x="1422052" y="1015365"/>
                </a:lnTo>
                <a:lnTo>
                  <a:pt x="1431892" y="1007427"/>
                </a:lnTo>
                <a:lnTo>
                  <a:pt x="1442049" y="1000442"/>
                </a:lnTo>
                <a:lnTo>
                  <a:pt x="1452206" y="993140"/>
                </a:lnTo>
                <a:lnTo>
                  <a:pt x="1462046" y="986472"/>
                </a:lnTo>
                <a:lnTo>
                  <a:pt x="1472203" y="979487"/>
                </a:lnTo>
                <a:lnTo>
                  <a:pt x="1482678" y="973137"/>
                </a:lnTo>
                <a:lnTo>
                  <a:pt x="1493152" y="967105"/>
                </a:lnTo>
                <a:lnTo>
                  <a:pt x="1503627" y="961072"/>
                </a:lnTo>
                <a:lnTo>
                  <a:pt x="1514102" y="955357"/>
                </a:lnTo>
                <a:lnTo>
                  <a:pt x="1524576" y="949960"/>
                </a:lnTo>
                <a:lnTo>
                  <a:pt x="1535051" y="944562"/>
                </a:lnTo>
                <a:lnTo>
                  <a:pt x="1545843" y="939800"/>
                </a:lnTo>
                <a:lnTo>
                  <a:pt x="1556000" y="935037"/>
                </a:lnTo>
                <a:lnTo>
                  <a:pt x="1566792" y="930592"/>
                </a:lnTo>
                <a:lnTo>
                  <a:pt x="1577584" y="925830"/>
                </a:lnTo>
                <a:lnTo>
                  <a:pt x="1588376" y="922020"/>
                </a:lnTo>
                <a:lnTo>
                  <a:pt x="1599168" y="917892"/>
                </a:lnTo>
                <a:lnTo>
                  <a:pt x="1609960" y="914082"/>
                </a:lnTo>
                <a:lnTo>
                  <a:pt x="1620752" y="910590"/>
                </a:lnTo>
                <a:lnTo>
                  <a:pt x="1631544" y="907415"/>
                </a:lnTo>
                <a:lnTo>
                  <a:pt x="1653445" y="901382"/>
                </a:lnTo>
                <a:lnTo>
                  <a:pt x="1675346" y="895985"/>
                </a:lnTo>
                <a:lnTo>
                  <a:pt x="1697248" y="891222"/>
                </a:lnTo>
                <a:lnTo>
                  <a:pt x="1719149" y="887730"/>
                </a:lnTo>
                <a:lnTo>
                  <a:pt x="1741050" y="884555"/>
                </a:lnTo>
                <a:lnTo>
                  <a:pt x="1763269" y="882015"/>
                </a:lnTo>
                <a:lnTo>
                  <a:pt x="1785171" y="880110"/>
                </a:lnTo>
                <a:lnTo>
                  <a:pt x="1807072" y="878840"/>
                </a:lnTo>
                <a:lnTo>
                  <a:pt x="1828973" y="878205"/>
                </a:lnTo>
                <a:lnTo>
                  <a:pt x="1850557" y="877887"/>
                </a:lnTo>
                <a:close/>
                <a:moveTo>
                  <a:pt x="0" y="0"/>
                </a:moveTo>
                <a:lnTo>
                  <a:pt x="16200" y="2222"/>
                </a:lnTo>
                <a:lnTo>
                  <a:pt x="35895" y="5079"/>
                </a:lnTo>
                <a:lnTo>
                  <a:pt x="62578" y="9841"/>
                </a:lnTo>
                <a:lnTo>
                  <a:pt x="95296" y="16190"/>
                </a:lnTo>
                <a:lnTo>
                  <a:pt x="133732" y="24443"/>
                </a:lnTo>
                <a:lnTo>
                  <a:pt x="155332" y="28888"/>
                </a:lnTo>
                <a:lnTo>
                  <a:pt x="177885" y="34284"/>
                </a:lnTo>
                <a:lnTo>
                  <a:pt x="201391" y="39998"/>
                </a:lnTo>
                <a:lnTo>
                  <a:pt x="226168" y="46665"/>
                </a:lnTo>
                <a:lnTo>
                  <a:pt x="251898" y="53331"/>
                </a:lnTo>
                <a:lnTo>
                  <a:pt x="278899" y="60950"/>
                </a:lnTo>
                <a:lnTo>
                  <a:pt x="306217" y="68886"/>
                </a:lnTo>
                <a:lnTo>
                  <a:pt x="334488" y="77457"/>
                </a:lnTo>
                <a:lnTo>
                  <a:pt x="364029" y="86980"/>
                </a:lnTo>
                <a:lnTo>
                  <a:pt x="393571" y="97138"/>
                </a:lnTo>
                <a:lnTo>
                  <a:pt x="424066" y="107932"/>
                </a:lnTo>
                <a:lnTo>
                  <a:pt x="455195" y="119360"/>
                </a:lnTo>
                <a:lnTo>
                  <a:pt x="486325" y="131422"/>
                </a:lnTo>
                <a:lnTo>
                  <a:pt x="518091" y="144120"/>
                </a:lnTo>
                <a:lnTo>
                  <a:pt x="550491" y="157770"/>
                </a:lnTo>
                <a:lnTo>
                  <a:pt x="582892" y="172055"/>
                </a:lnTo>
                <a:lnTo>
                  <a:pt x="614974" y="187610"/>
                </a:lnTo>
                <a:lnTo>
                  <a:pt x="647693" y="203483"/>
                </a:lnTo>
                <a:lnTo>
                  <a:pt x="680411" y="219990"/>
                </a:lnTo>
                <a:lnTo>
                  <a:pt x="696611" y="228878"/>
                </a:lnTo>
                <a:lnTo>
                  <a:pt x="713129" y="238084"/>
                </a:lnTo>
                <a:lnTo>
                  <a:pt x="729329" y="247290"/>
                </a:lnTo>
                <a:lnTo>
                  <a:pt x="745529" y="256178"/>
                </a:lnTo>
                <a:lnTo>
                  <a:pt x="761730" y="266019"/>
                </a:lnTo>
                <a:lnTo>
                  <a:pt x="777930" y="275860"/>
                </a:lnTo>
                <a:lnTo>
                  <a:pt x="794130" y="286018"/>
                </a:lnTo>
                <a:lnTo>
                  <a:pt x="810013" y="296177"/>
                </a:lnTo>
                <a:lnTo>
                  <a:pt x="825895" y="306970"/>
                </a:lnTo>
                <a:lnTo>
                  <a:pt x="841778" y="317763"/>
                </a:lnTo>
                <a:lnTo>
                  <a:pt x="857343" y="328556"/>
                </a:lnTo>
                <a:lnTo>
                  <a:pt x="872908" y="339984"/>
                </a:lnTo>
                <a:lnTo>
                  <a:pt x="888790" y="351412"/>
                </a:lnTo>
                <a:lnTo>
                  <a:pt x="904038" y="363158"/>
                </a:lnTo>
                <a:lnTo>
                  <a:pt x="919285" y="374903"/>
                </a:lnTo>
                <a:lnTo>
                  <a:pt x="934215" y="387283"/>
                </a:lnTo>
                <a:lnTo>
                  <a:pt x="949462" y="399664"/>
                </a:lnTo>
                <a:lnTo>
                  <a:pt x="964074" y="412362"/>
                </a:lnTo>
                <a:lnTo>
                  <a:pt x="978686" y="425377"/>
                </a:lnTo>
                <a:lnTo>
                  <a:pt x="993298" y="438392"/>
                </a:lnTo>
                <a:lnTo>
                  <a:pt x="1007592" y="452042"/>
                </a:lnTo>
                <a:lnTo>
                  <a:pt x="1021887" y="465692"/>
                </a:lnTo>
                <a:lnTo>
                  <a:pt x="1035546" y="479660"/>
                </a:lnTo>
                <a:lnTo>
                  <a:pt x="1049205" y="493945"/>
                </a:lnTo>
                <a:lnTo>
                  <a:pt x="1062546" y="508548"/>
                </a:lnTo>
                <a:lnTo>
                  <a:pt x="1076205" y="523150"/>
                </a:lnTo>
                <a:lnTo>
                  <a:pt x="1089229" y="538387"/>
                </a:lnTo>
                <a:lnTo>
                  <a:pt x="1101935" y="553942"/>
                </a:lnTo>
                <a:lnTo>
                  <a:pt x="1114323" y="569497"/>
                </a:lnTo>
                <a:lnTo>
                  <a:pt x="1126394" y="585369"/>
                </a:lnTo>
                <a:lnTo>
                  <a:pt x="1138465" y="601559"/>
                </a:lnTo>
                <a:lnTo>
                  <a:pt x="1150218" y="618066"/>
                </a:lnTo>
                <a:lnTo>
                  <a:pt x="1161654" y="634891"/>
                </a:lnTo>
                <a:lnTo>
                  <a:pt x="1172771" y="652033"/>
                </a:lnTo>
                <a:lnTo>
                  <a:pt x="1183571" y="669492"/>
                </a:lnTo>
                <a:lnTo>
                  <a:pt x="1194054" y="686952"/>
                </a:lnTo>
                <a:lnTo>
                  <a:pt x="1203901" y="705046"/>
                </a:lnTo>
                <a:lnTo>
                  <a:pt x="1213748" y="723141"/>
                </a:lnTo>
                <a:lnTo>
                  <a:pt x="1223278" y="741870"/>
                </a:lnTo>
                <a:lnTo>
                  <a:pt x="1232490" y="760599"/>
                </a:lnTo>
                <a:lnTo>
                  <a:pt x="1241066" y="779963"/>
                </a:lnTo>
                <a:lnTo>
                  <a:pt x="1249325" y="799327"/>
                </a:lnTo>
                <a:lnTo>
                  <a:pt x="1257267" y="819009"/>
                </a:lnTo>
                <a:lnTo>
                  <a:pt x="1265208" y="839326"/>
                </a:lnTo>
                <a:lnTo>
                  <a:pt x="1272196" y="859642"/>
                </a:lnTo>
                <a:lnTo>
                  <a:pt x="1279185" y="880593"/>
                </a:lnTo>
                <a:lnTo>
                  <a:pt x="1285220" y="901545"/>
                </a:lnTo>
                <a:lnTo>
                  <a:pt x="1291573" y="922814"/>
                </a:lnTo>
                <a:lnTo>
                  <a:pt x="1296973" y="944717"/>
                </a:lnTo>
                <a:lnTo>
                  <a:pt x="1302056" y="966621"/>
                </a:lnTo>
                <a:lnTo>
                  <a:pt x="1306820" y="989160"/>
                </a:lnTo>
                <a:lnTo>
                  <a:pt x="1310632" y="1012016"/>
                </a:lnTo>
                <a:lnTo>
                  <a:pt x="1314762" y="1034872"/>
                </a:lnTo>
                <a:lnTo>
                  <a:pt x="1317938" y="1058363"/>
                </a:lnTo>
                <a:lnTo>
                  <a:pt x="1320479" y="1082171"/>
                </a:lnTo>
                <a:lnTo>
                  <a:pt x="1323021" y="1106297"/>
                </a:lnTo>
                <a:lnTo>
                  <a:pt x="1324927" y="1130423"/>
                </a:lnTo>
                <a:lnTo>
                  <a:pt x="1326197" y="1155184"/>
                </a:lnTo>
                <a:lnTo>
                  <a:pt x="1326833" y="1180262"/>
                </a:lnTo>
                <a:lnTo>
                  <a:pt x="1327150" y="1205657"/>
                </a:lnTo>
                <a:lnTo>
                  <a:pt x="1326833" y="1232005"/>
                </a:lnTo>
                <a:lnTo>
                  <a:pt x="1325880" y="1258036"/>
                </a:lnTo>
                <a:lnTo>
                  <a:pt x="1324609" y="1284384"/>
                </a:lnTo>
                <a:lnTo>
                  <a:pt x="1322385" y="1311367"/>
                </a:lnTo>
                <a:lnTo>
                  <a:pt x="1319844" y="1338667"/>
                </a:lnTo>
                <a:lnTo>
                  <a:pt x="1316668" y="1366285"/>
                </a:lnTo>
                <a:lnTo>
                  <a:pt x="1313491" y="1390411"/>
                </a:lnTo>
                <a:lnTo>
                  <a:pt x="1309362" y="1413902"/>
                </a:lnTo>
                <a:lnTo>
                  <a:pt x="1304915" y="1436440"/>
                </a:lnTo>
                <a:lnTo>
                  <a:pt x="1299832" y="1458344"/>
                </a:lnTo>
                <a:lnTo>
                  <a:pt x="1294114" y="1479613"/>
                </a:lnTo>
                <a:lnTo>
                  <a:pt x="1288079" y="1499294"/>
                </a:lnTo>
                <a:lnTo>
                  <a:pt x="1281408" y="1518976"/>
                </a:lnTo>
                <a:lnTo>
                  <a:pt x="1274102" y="1537705"/>
                </a:lnTo>
                <a:lnTo>
                  <a:pt x="1266796" y="1555482"/>
                </a:lnTo>
                <a:lnTo>
                  <a:pt x="1258537" y="1572942"/>
                </a:lnTo>
                <a:lnTo>
                  <a:pt x="1250278" y="1589449"/>
                </a:lnTo>
                <a:lnTo>
                  <a:pt x="1241702" y="1605004"/>
                </a:lnTo>
                <a:lnTo>
                  <a:pt x="1232490" y="1620558"/>
                </a:lnTo>
                <a:lnTo>
                  <a:pt x="1222960" y="1634844"/>
                </a:lnTo>
                <a:lnTo>
                  <a:pt x="1212795" y="1648811"/>
                </a:lnTo>
                <a:lnTo>
                  <a:pt x="1202631" y="1661826"/>
                </a:lnTo>
                <a:lnTo>
                  <a:pt x="1192148" y="1674524"/>
                </a:lnTo>
                <a:lnTo>
                  <a:pt x="1181983" y="1686587"/>
                </a:lnTo>
                <a:lnTo>
                  <a:pt x="1170865" y="1698015"/>
                </a:lnTo>
                <a:lnTo>
                  <a:pt x="1159748" y="1708808"/>
                </a:lnTo>
                <a:lnTo>
                  <a:pt x="1148630" y="1718967"/>
                </a:lnTo>
                <a:lnTo>
                  <a:pt x="1137194" y="1728807"/>
                </a:lnTo>
                <a:lnTo>
                  <a:pt x="1125441" y="1738013"/>
                </a:lnTo>
                <a:lnTo>
                  <a:pt x="1113688" y="1746584"/>
                </a:lnTo>
                <a:lnTo>
                  <a:pt x="1101935" y="1754838"/>
                </a:lnTo>
                <a:lnTo>
                  <a:pt x="1089864" y="1762457"/>
                </a:lnTo>
                <a:lnTo>
                  <a:pt x="1078111" y="1769758"/>
                </a:lnTo>
                <a:lnTo>
                  <a:pt x="1066040" y="1776424"/>
                </a:lnTo>
                <a:lnTo>
                  <a:pt x="1053969" y="1782773"/>
                </a:lnTo>
                <a:lnTo>
                  <a:pt x="1041899" y="1788804"/>
                </a:lnTo>
                <a:lnTo>
                  <a:pt x="1029828" y="1793884"/>
                </a:lnTo>
                <a:lnTo>
                  <a:pt x="1018075" y="1799280"/>
                </a:lnTo>
                <a:lnTo>
                  <a:pt x="1019981" y="1770393"/>
                </a:lnTo>
                <a:lnTo>
                  <a:pt x="1021569" y="1741505"/>
                </a:lnTo>
                <a:lnTo>
                  <a:pt x="1022840" y="1711665"/>
                </a:lnTo>
                <a:lnTo>
                  <a:pt x="1023793" y="1682143"/>
                </a:lnTo>
                <a:lnTo>
                  <a:pt x="1024110" y="1652303"/>
                </a:lnTo>
                <a:lnTo>
                  <a:pt x="1024110" y="1622781"/>
                </a:lnTo>
                <a:lnTo>
                  <a:pt x="1024110" y="1592941"/>
                </a:lnTo>
                <a:lnTo>
                  <a:pt x="1023475" y="1563418"/>
                </a:lnTo>
                <a:lnTo>
                  <a:pt x="1022204" y="1533578"/>
                </a:lnTo>
                <a:lnTo>
                  <a:pt x="1020934" y="1504056"/>
                </a:lnTo>
                <a:lnTo>
                  <a:pt x="1019028" y="1474534"/>
                </a:lnTo>
                <a:lnTo>
                  <a:pt x="1016487" y="1445011"/>
                </a:lnTo>
                <a:lnTo>
                  <a:pt x="1013945" y="1415489"/>
                </a:lnTo>
                <a:lnTo>
                  <a:pt x="1011086" y="1385966"/>
                </a:lnTo>
                <a:lnTo>
                  <a:pt x="1007592" y="1356444"/>
                </a:lnTo>
                <a:lnTo>
                  <a:pt x="1003463" y="1327239"/>
                </a:lnTo>
                <a:lnTo>
                  <a:pt x="999016" y="1297717"/>
                </a:lnTo>
                <a:lnTo>
                  <a:pt x="994569" y="1268829"/>
                </a:lnTo>
                <a:lnTo>
                  <a:pt x="989168" y="1239307"/>
                </a:lnTo>
                <a:lnTo>
                  <a:pt x="983451" y="1210419"/>
                </a:lnTo>
                <a:lnTo>
                  <a:pt x="977098" y="1181532"/>
                </a:lnTo>
                <a:lnTo>
                  <a:pt x="970427" y="1152644"/>
                </a:lnTo>
                <a:lnTo>
                  <a:pt x="963439" y="1124074"/>
                </a:lnTo>
                <a:lnTo>
                  <a:pt x="955497" y="1095504"/>
                </a:lnTo>
                <a:lnTo>
                  <a:pt x="947556" y="1067251"/>
                </a:lnTo>
                <a:lnTo>
                  <a:pt x="938979" y="1038681"/>
                </a:lnTo>
                <a:lnTo>
                  <a:pt x="929450" y="1010746"/>
                </a:lnTo>
                <a:lnTo>
                  <a:pt x="919920" y="982811"/>
                </a:lnTo>
                <a:lnTo>
                  <a:pt x="909438" y="955193"/>
                </a:lnTo>
                <a:lnTo>
                  <a:pt x="898638" y="927893"/>
                </a:lnTo>
                <a:lnTo>
                  <a:pt x="887520" y="900275"/>
                </a:lnTo>
                <a:lnTo>
                  <a:pt x="875449" y="873292"/>
                </a:lnTo>
                <a:lnTo>
                  <a:pt x="863061" y="846944"/>
                </a:lnTo>
                <a:lnTo>
                  <a:pt x="850355" y="820279"/>
                </a:lnTo>
                <a:lnTo>
                  <a:pt x="836695" y="793931"/>
                </a:lnTo>
                <a:lnTo>
                  <a:pt x="822719" y="768218"/>
                </a:lnTo>
                <a:lnTo>
                  <a:pt x="808107" y="742822"/>
                </a:lnTo>
                <a:lnTo>
                  <a:pt x="792860" y="717744"/>
                </a:lnTo>
                <a:lnTo>
                  <a:pt x="777295" y="693301"/>
                </a:lnTo>
                <a:lnTo>
                  <a:pt x="761094" y="668857"/>
                </a:lnTo>
                <a:lnTo>
                  <a:pt x="743941" y="645049"/>
                </a:lnTo>
                <a:lnTo>
                  <a:pt x="726788" y="621558"/>
                </a:lnTo>
                <a:lnTo>
                  <a:pt x="708682" y="598385"/>
                </a:lnTo>
                <a:lnTo>
                  <a:pt x="690258" y="575846"/>
                </a:lnTo>
                <a:lnTo>
                  <a:pt x="671199" y="553625"/>
                </a:lnTo>
                <a:lnTo>
                  <a:pt x="651822" y="532038"/>
                </a:lnTo>
                <a:lnTo>
                  <a:pt x="631810" y="510770"/>
                </a:lnTo>
                <a:lnTo>
                  <a:pt x="611480" y="490136"/>
                </a:lnTo>
                <a:lnTo>
                  <a:pt x="590515" y="470454"/>
                </a:lnTo>
                <a:lnTo>
                  <a:pt x="568915" y="450772"/>
                </a:lnTo>
                <a:lnTo>
                  <a:pt x="547632" y="431726"/>
                </a:lnTo>
                <a:lnTo>
                  <a:pt x="525397" y="413631"/>
                </a:lnTo>
                <a:lnTo>
                  <a:pt x="502526" y="395537"/>
                </a:lnTo>
                <a:lnTo>
                  <a:pt x="479655" y="378395"/>
                </a:lnTo>
                <a:lnTo>
                  <a:pt x="456148" y="361570"/>
                </a:lnTo>
                <a:lnTo>
                  <a:pt x="432642" y="345381"/>
                </a:lnTo>
                <a:lnTo>
                  <a:pt x="408501" y="330143"/>
                </a:lnTo>
                <a:lnTo>
                  <a:pt x="384359" y="314906"/>
                </a:lnTo>
                <a:lnTo>
                  <a:pt x="406595" y="332683"/>
                </a:lnTo>
                <a:lnTo>
                  <a:pt x="428513" y="351095"/>
                </a:lnTo>
                <a:lnTo>
                  <a:pt x="449795" y="369506"/>
                </a:lnTo>
                <a:lnTo>
                  <a:pt x="471078" y="388871"/>
                </a:lnTo>
                <a:lnTo>
                  <a:pt x="491725" y="408235"/>
                </a:lnTo>
                <a:lnTo>
                  <a:pt x="511737" y="428551"/>
                </a:lnTo>
                <a:lnTo>
                  <a:pt x="531114" y="448868"/>
                </a:lnTo>
                <a:lnTo>
                  <a:pt x="550173" y="470137"/>
                </a:lnTo>
                <a:lnTo>
                  <a:pt x="568280" y="491088"/>
                </a:lnTo>
                <a:lnTo>
                  <a:pt x="586386" y="512992"/>
                </a:lnTo>
                <a:lnTo>
                  <a:pt x="603539" y="535213"/>
                </a:lnTo>
                <a:lnTo>
                  <a:pt x="620692" y="557752"/>
                </a:lnTo>
                <a:lnTo>
                  <a:pt x="636575" y="580608"/>
                </a:lnTo>
                <a:lnTo>
                  <a:pt x="652140" y="603781"/>
                </a:lnTo>
                <a:lnTo>
                  <a:pt x="667387" y="627272"/>
                </a:lnTo>
                <a:lnTo>
                  <a:pt x="681681" y="651398"/>
                </a:lnTo>
                <a:lnTo>
                  <a:pt x="695658" y="675524"/>
                </a:lnTo>
                <a:lnTo>
                  <a:pt x="708682" y="699967"/>
                </a:lnTo>
                <a:lnTo>
                  <a:pt x="721388" y="724728"/>
                </a:lnTo>
                <a:lnTo>
                  <a:pt x="733459" y="749806"/>
                </a:lnTo>
                <a:lnTo>
                  <a:pt x="744894" y="775519"/>
                </a:lnTo>
                <a:lnTo>
                  <a:pt x="755694" y="800915"/>
                </a:lnTo>
                <a:lnTo>
                  <a:pt x="766177" y="826628"/>
                </a:lnTo>
                <a:lnTo>
                  <a:pt x="776024" y="852341"/>
                </a:lnTo>
                <a:lnTo>
                  <a:pt x="785236" y="878371"/>
                </a:lnTo>
                <a:lnTo>
                  <a:pt x="793495" y="905037"/>
                </a:lnTo>
                <a:lnTo>
                  <a:pt x="801754" y="931385"/>
                </a:lnTo>
                <a:lnTo>
                  <a:pt x="809377" y="957733"/>
                </a:lnTo>
                <a:lnTo>
                  <a:pt x="816048" y="984398"/>
                </a:lnTo>
                <a:lnTo>
                  <a:pt x="822719" y="1011381"/>
                </a:lnTo>
                <a:lnTo>
                  <a:pt x="828437" y="1038364"/>
                </a:lnTo>
                <a:lnTo>
                  <a:pt x="834154" y="1065347"/>
                </a:lnTo>
                <a:lnTo>
                  <a:pt x="838919" y="1092647"/>
                </a:lnTo>
                <a:lnTo>
                  <a:pt x="843366" y="1119630"/>
                </a:lnTo>
                <a:lnTo>
                  <a:pt x="847178" y="1146930"/>
                </a:lnTo>
                <a:lnTo>
                  <a:pt x="850672" y="1174548"/>
                </a:lnTo>
                <a:lnTo>
                  <a:pt x="853849" y="1201848"/>
                </a:lnTo>
                <a:lnTo>
                  <a:pt x="856390" y="1229148"/>
                </a:lnTo>
                <a:lnTo>
                  <a:pt x="858613" y="1256766"/>
                </a:lnTo>
                <a:lnTo>
                  <a:pt x="860202" y="1284066"/>
                </a:lnTo>
                <a:lnTo>
                  <a:pt x="861155" y="1311367"/>
                </a:lnTo>
                <a:lnTo>
                  <a:pt x="862108" y="1338984"/>
                </a:lnTo>
                <a:lnTo>
                  <a:pt x="862425" y="1366602"/>
                </a:lnTo>
                <a:lnTo>
                  <a:pt x="862425" y="1393903"/>
                </a:lnTo>
                <a:lnTo>
                  <a:pt x="862108" y="1421520"/>
                </a:lnTo>
                <a:lnTo>
                  <a:pt x="861472" y="1448821"/>
                </a:lnTo>
                <a:lnTo>
                  <a:pt x="860202" y="1476438"/>
                </a:lnTo>
                <a:lnTo>
                  <a:pt x="858613" y="1504056"/>
                </a:lnTo>
                <a:lnTo>
                  <a:pt x="857025" y="1531356"/>
                </a:lnTo>
                <a:lnTo>
                  <a:pt x="854802" y="1558339"/>
                </a:lnTo>
                <a:lnTo>
                  <a:pt x="851943" y="1585957"/>
                </a:lnTo>
                <a:lnTo>
                  <a:pt x="848766" y="1613257"/>
                </a:lnTo>
                <a:lnTo>
                  <a:pt x="845590" y="1640240"/>
                </a:lnTo>
                <a:lnTo>
                  <a:pt x="842096" y="1667540"/>
                </a:lnTo>
                <a:lnTo>
                  <a:pt x="837648" y="1694523"/>
                </a:lnTo>
                <a:lnTo>
                  <a:pt x="833519" y="1721506"/>
                </a:lnTo>
                <a:lnTo>
                  <a:pt x="828754" y="1748489"/>
                </a:lnTo>
                <a:lnTo>
                  <a:pt x="823672" y="1775472"/>
                </a:lnTo>
                <a:lnTo>
                  <a:pt x="818272" y="1801820"/>
                </a:lnTo>
                <a:lnTo>
                  <a:pt x="812554" y="1828485"/>
                </a:lnTo>
                <a:lnTo>
                  <a:pt x="809695" y="1839913"/>
                </a:lnTo>
                <a:lnTo>
                  <a:pt x="795401" y="1839596"/>
                </a:lnTo>
                <a:lnTo>
                  <a:pt x="790318" y="1839278"/>
                </a:lnTo>
                <a:lnTo>
                  <a:pt x="773800" y="1837056"/>
                </a:lnTo>
                <a:lnTo>
                  <a:pt x="757282" y="1834517"/>
                </a:lnTo>
                <a:lnTo>
                  <a:pt x="741082" y="1831342"/>
                </a:lnTo>
                <a:lnTo>
                  <a:pt x="725200" y="1827533"/>
                </a:lnTo>
                <a:lnTo>
                  <a:pt x="708682" y="1823406"/>
                </a:lnTo>
                <a:lnTo>
                  <a:pt x="693117" y="1819279"/>
                </a:lnTo>
                <a:lnTo>
                  <a:pt x="677234" y="1814200"/>
                </a:lnTo>
                <a:lnTo>
                  <a:pt x="661352" y="1808804"/>
                </a:lnTo>
                <a:lnTo>
                  <a:pt x="646104" y="1803090"/>
                </a:lnTo>
                <a:lnTo>
                  <a:pt x="630857" y="1797058"/>
                </a:lnTo>
                <a:lnTo>
                  <a:pt x="615292" y="1790392"/>
                </a:lnTo>
                <a:lnTo>
                  <a:pt x="600680" y="1783725"/>
                </a:lnTo>
                <a:lnTo>
                  <a:pt x="585750" y="1776107"/>
                </a:lnTo>
                <a:lnTo>
                  <a:pt x="571138" y="1768488"/>
                </a:lnTo>
                <a:lnTo>
                  <a:pt x="556526" y="1760552"/>
                </a:lnTo>
                <a:lnTo>
                  <a:pt x="542232" y="1752298"/>
                </a:lnTo>
                <a:lnTo>
                  <a:pt x="528255" y="1743410"/>
                </a:lnTo>
                <a:lnTo>
                  <a:pt x="514279" y="1734204"/>
                </a:lnTo>
                <a:lnTo>
                  <a:pt x="500620" y="1725315"/>
                </a:lnTo>
                <a:lnTo>
                  <a:pt x="486961" y="1715475"/>
                </a:lnTo>
                <a:lnTo>
                  <a:pt x="473937" y="1705316"/>
                </a:lnTo>
                <a:lnTo>
                  <a:pt x="460913" y="1695158"/>
                </a:lnTo>
                <a:lnTo>
                  <a:pt x="448207" y="1684365"/>
                </a:lnTo>
                <a:lnTo>
                  <a:pt x="435501" y="1673572"/>
                </a:lnTo>
                <a:lnTo>
                  <a:pt x="423113" y="1662144"/>
                </a:lnTo>
                <a:lnTo>
                  <a:pt x="411042" y="1650716"/>
                </a:lnTo>
                <a:lnTo>
                  <a:pt x="399289" y="1638970"/>
                </a:lnTo>
                <a:lnTo>
                  <a:pt x="387853" y="1627225"/>
                </a:lnTo>
                <a:lnTo>
                  <a:pt x="376418" y="1614844"/>
                </a:lnTo>
                <a:lnTo>
                  <a:pt x="365618" y="1602464"/>
                </a:lnTo>
                <a:lnTo>
                  <a:pt x="354817" y="1589766"/>
                </a:lnTo>
                <a:lnTo>
                  <a:pt x="344335" y="1576751"/>
                </a:lnTo>
                <a:lnTo>
                  <a:pt x="334170" y="1563736"/>
                </a:lnTo>
                <a:lnTo>
                  <a:pt x="324323" y="1550403"/>
                </a:lnTo>
                <a:lnTo>
                  <a:pt x="314793" y="1536435"/>
                </a:lnTo>
                <a:lnTo>
                  <a:pt x="305581" y="1522785"/>
                </a:lnTo>
                <a:lnTo>
                  <a:pt x="296369" y="1508818"/>
                </a:lnTo>
                <a:lnTo>
                  <a:pt x="287793" y="1494850"/>
                </a:lnTo>
                <a:lnTo>
                  <a:pt x="279534" y="1480565"/>
                </a:lnTo>
                <a:lnTo>
                  <a:pt x="271593" y="1465963"/>
                </a:lnTo>
                <a:lnTo>
                  <a:pt x="263969" y="1451360"/>
                </a:lnTo>
                <a:lnTo>
                  <a:pt x="256663" y="1436758"/>
                </a:lnTo>
                <a:lnTo>
                  <a:pt x="249675" y="1421838"/>
                </a:lnTo>
                <a:lnTo>
                  <a:pt x="243322" y="1406600"/>
                </a:lnTo>
                <a:lnTo>
                  <a:pt x="236969" y="1391363"/>
                </a:lnTo>
                <a:lnTo>
                  <a:pt x="231251" y="1376126"/>
                </a:lnTo>
                <a:lnTo>
                  <a:pt x="225533" y="1360888"/>
                </a:lnTo>
                <a:lnTo>
                  <a:pt x="220451" y="1345016"/>
                </a:lnTo>
                <a:lnTo>
                  <a:pt x="215686" y="1329461"/>
                </a:lnTo>
                <a:lnTo>
                  <a:pt x="211556" y="1313906"/>
                </a:lnTo>
                <a:lnTo>
                  <a:pt x="207745" y="1298034"/>
                </a:lnTo>
                <a:lnTo>
                  <a:pt x="203933" y="1282162"/>
                </a:lnTo>
                <a:lnTo>
                  <a:pt x="200756" y="1266290"/>
                </a:lnTo>
                <a:lnTo>
                  <a:pt x="198215" y="1250417"/>
                </a:lnTo>
                <a:lnTo>
                  <a:pt x="195991" y="1234545"/>
                </a:lnTo>
                <a:lnTo>
                  <a:pt x="193768" y="1218038"/>
                </a:lnTo>
                <a:lnTo>
                  <a:pt x="192497" y="1202166"/>
                </a:lnTo>
                <a:lnTo>
                  <a:pt x="191544" y="1186293"/>
                </a:lnTo>
                <a:lnTo>
                  <a:pt x="190909" y="1169786"/>
                </a:lnTo>
                <a:lnTo>
                  <a:pt x="190591" y="1153914"/>
                </a:lnTo>
                <a:lnTo>
                  <a:pt x="190909" y="1137724"/>
                </a:lnTo>
                <a:lnTo>
                  <a:pt x="191862" y="1121534"/>
                </a:lnTo>
                <a:lnTo>
                  <a:pt x="193133" y="1105345"/>
                </a:lnTo>
                <a:lnTo>
                  <a:pt x="195038" y="1089155"/>
                </a:lnTo>
                <a:lnTo>
                  <a:pt x="198850" y="1056776"/>
                </a:lnTo>
                <a:lnTo>
                  <a:pt x="202344" y="1023444"/>
                </a:lnTo>
                <a:lnTo>
                  <a:pt x="206156" y="989477"/>
                </a:lnTo>
                <a:lnTo>
                  <a:pt x="209333" y="954876"/>
                </a:lnTo>
                <a:lnTo>
                  <a:pt x="212192" y="919957"/>
                </a:lnTo>
                <a:lnTo>
                  <a:pt x="214415" y="884403"/>
                </a:lnTo>
                <a:lnTo>
                  <a:pt x="216639" y="848531"/>
                </a:lnTo>
                <a:lnTo>
                  <a:pt x="218545" y="812343"/>
                </a:lnTo>
                <a:lnTo>
                  <a:pt x="219498" y="775836"/>
                </a:lnTo>
                <a:lnTo>
                  <a:pt x="220133" y="739013"/>
                </a:lnTo>
                <a:lnTo>
                  <a:pt x="220133" y="701872"/>
                </a:lnTo>
                <a:lnTo>
                  <a:pt x="219498" y="664731"/>
                </a:lnTo>
                <a:lnTo>
                  <a:pt x="217909" y="627907"/>
                </a:lnTo>
                <a:lnTo>
                  <a:pt x="215686" y="590766"/>
                </a:lnTo>
                <a:lnTo>
                  <a:pt x="214415" y="572354"/>
                </a:lnTo>
                <a:lnTo>
                  <a:pt x="212827" y="553942"/>
                </a:lnTo>
                <a:lnTo>
                  <a:pt x="211239" y="535530"/>
                </a:lnTo>
                <a:lnTo>
                  <a:pt x="209333" y="517119"/>
                </a:lnTo>
                <a:lnTo>
                  <a:pt x="207109" y="498707"/>
                </a:lnTo>
                <a:lnTo>
                  <a:pt x="204568" y="480612"/>
                </a:lnTo>
                <a:lnTo>
                  <a:pt x="202027" y="462518"/>
                </a:lnTo>
                <a:lnTo>
                  <a:pt x="199168" y="444106"/>
                </a:lnTo>
                <a:lnTo>
                  <a:pt x="195991" y="426329"/>
                </a:lnTo>
                <a:lnTo>
                  <a:pt x="192497" y="408235"/>
                </a:lnTo>
                <a:lnTo>
                  <a:pt x="189003" y="390458"/>
                </a:lnTo>
                <a:lnTo>
                  <a:pt x="185191" y="372681"/>
                </a:lnTo>
                <a:lnTo>
                  <a:pt x="181062" y="355221"/>
                </a:lnTo>
                <a:lnTo>
                  <a:pt x="176615" y="337445"/>
                </a:lnTo>
                <a:lnTo>
                  <a:pt x="172168" y="320302"/>
                </a:lnTo>
                <a:lnTo>
                  <a:pt x="167085" y="302843"/>
                </a:lnTo>
                <a:lnTo>
                  <a:pt x="162003" y="286018"/>
                </a:lnTo>
                <a:lnTo>
                  <a:pt x="156285" y="269194"/>
                </a:lnTo>
                <a:lnTo>
                  <a:pt x="150567" y="252369"/>
                </a:lnTo>
                <a:lnTo>
                  <a:pt x="144214" y="235862"/>
                </a:lnTo>
                <a:lnTo>
                  <a:pt x="137861" y="219355"/>
                </a:lnTo>
                <a:lnTo>
                  <a:pt x="130873" y="203165"/>
                </a:lnTo>
                <a:lnTo>
                  <a:pt x="124202" y="187293"/>
                </a:lnTo>
                <a:lnTo>
                  <a:pt x="116578" y="171103"/>
                </a:lnTo>
                <a:lnTo>
                  <a:pt x="108637" y="155866"/>
                </a:lnTo>
                <a:lnTo>
                  <a:pt x="100696" y="140311"/>
                </a:lnTo>
                <a:lnTo>
                  <a:pt x="92437" y="125074"/>
                </a:lnTo>
                <a:lnTo>
                  <a:pt x="83543" y="110154"/>
                </a:lnTo>
                <a:lnTo>
                  <a:pt x="74331" y="95551"/>
                </a:lnTo>
                <a:lnTo>
                  <a:pt x="65119" y="81266"/>
                </a:lnTo>
                <a:lnTo>
                  <a:pt x="54954" y="66664"/>
                </a:lnTo>
                <a:lnTo>
                  <a:pt x="44789" y="52696"/>
                </a:lnTo>
                <a:lnTo>
                  <a:pt x="34307" y="39046"/>
                </a:lnTo>
                <a:lnTo>
                  <a:pt x="23189" y="25713"/>
                </a:lnTo>
                <a:lnTo>
                  <a:pt x="11753" y="12698"/>
                </a:lnTo>
                <a:lnTo>
                  <a:pt x="0" y="0"/>
                </a:lnTo>
                <a:close/>
              </a:path>
            </a:pathLst>
          </a:custGeom>
          <a:solidFill>
            <a:srgbClr val="0B6A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12660" y="5053965"/>
            <a:ext cx="30714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6000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...</a:t>
            </a:r>
            <a:endParaRPr lang="zh-CN" altLang="en-US" sz="6000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15405" y="970915"/>
            <a:ext cx="443865" cy="1068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b="1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lang="en-US" altLang="zh-CN" sz="1600" b="1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8" grpId="7" animBg="1"/>
      <p:bldP spid="8" grpId="8" animBg="1"/>
      <p:bldP spid="8" grpId="9" bldLvl="0" animBg="1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9" grpId="8" animBg="1"/>
      <p:bldP spid="9" grpId="9" bldLvl="0" animBg="1"/>
      <p:bldP spid="2050" grpId="0" animBg="1"/>
      <p:bldP spid="2050" grpId="1" animBg="1"/>
      <p:bldP spid="3" grpId="0"/>
      <p:bldP spid="4" grpId="0" animBg="1"/>
      <p:bldP spid="4" grpId="1" animBg="1"/>
      <p:bldP spid="5" grpId="0"/>
      <p:bldP spid="7" grpId="0" animBg="1"/>
      <p:bldP spid="7" grpId="1" animBg="1"/>
      <p:bldP spid="10" grpId="0"/>
      <p:bldP spid="11" grpId="0" animBg="1"/>
      <p:bldP spid="11" grpId="1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131876" y="2216150"/>
            <a:ext cx="172320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dirty="0">
                <a:solidFill>
                  <a:srgbClr val="0B6AA5"/>
                </a:solidFill>
                <a:latin typeface="+mj-ea"/>
                <a:ea typeface="+mj-ea"/>
              </a:rPr>
              <a:t>第一部分</a:t>
            </a:r>
            <a:endParaRPr lang="zh-CN" altLang="en-US" sz="4800" dirty="0">
              <a:solidFill>
                <a:srgbClr val="0B6AA5"/>
              </a:solidFill>
              <a:latin typeface="+mj-ea"/>
              <a:ea typeface="+mj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855085" y="2121535"/>
            <a:ext cx="0" cy="1426210"/>
          </a:xfrm>
          <a:prstGeom prst="line">
            <a:avLst/>
          </a:prstGeom>
          <a:ln>
            <a:solidFill>
              <a:srgbClr val="0B6A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978275" y="1093470"/>
            <a:ext cx="462089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5000" b="1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  <a:hlinkClick r:id="rId2" action="ppaction://hlinkfile"/>
              </a:rPr>
              <a:t>相关文章</a:t>
            </a:r>
            <a:endParaRPr lang="zh-CN" altLang="en-US" sz="5000" b="1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78275" y="1953895"/>
            <a:ext cx="8168640" cy="4939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观察幼儿游戏行为-解读孩子的内心体验</a:t>
            </a:r>
            <a:endParaRPr lang="zh-CN" altLang="en-US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、如何观察解读幼儿的行为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？</a:t>
            </a:r>
            <a:endParaRPr lang="zh-CN" altLang="en-US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、如何解读儿童的行为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？</a:t>
            </a:r>
            <a:endParaRPr lang="zh-CN" altLang="en-US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、如何通过“观察”解读幼儿行为的内生动力</a:t>
            </a:r>
            <a:endParaRPr lang="zh-CN" altLang="en-US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49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85235" y="680720"/>
            <a:ext cx="462089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5000" b="1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分享、交流</a:t>
            </a:r>
            <a:endParaRPr lang="zh-CN" altLang="en-US" sz="5000" b="1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05" y="2032000"/>
            <a:ext cx="1099947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96A9AF"/>
                </a:solidFill>
                <a:latin typeface="+mj-ea"/>
                <a:ea typeface="+mj-ea"/>
              </a:rPr>
              <a:t>1.</a:t>
            </a:r>
            <a:endParaRPr lang="en-US" altLang="zh-CN" sz="4000">
              <a:solidFill>
                <a:srgbClr val="96A9AF"/>
              </a:solidFill>
              <a:latin typeface="+mj-ea"/>
              <a:ea typeface="+mj-ea"/>
            </a:endParaRPr>
          </a:p>
          <a:p>
            <a:r>
              <a:rPr lang="en-US" altLang="zh-CN" sz="4000">
                <a:solidFill>
                  <a:srgbClr val="96A9AF"/>
                </a:solidFill>
                <a:latin typeface="+mj-ea"/>
                <a:ea typeface="+mj-ea"/>
              </a:rPr>
              <a:t>2.</a:t>
            </a:r>
            <a:endParaRPr lang="en-US" altLang="zh-CN" sz="4000">
              <a:solidFill>
                <a:srgbClr val="96A9AF"/>
              </a:solidFill>
              <a:latin typeface="+mj-ea"/>
              <a:ea typeface="+mj-ea"/>
            </a:endParaRPr>
          </a:p>
          <a:p>
            <a:r>
              <a:rPr lang="en-US" altLang="zh-CN" sz="4000">
                <a:solidFill>
                  <a:srgbClr val="96A9AF"/>
                </a:solidFill>
                <a:latin typeface="+mj-ea"/>
                <a:ea typeface="+mj-ea"/>
              </a:rPr>
              <a:t>3.</a:t>
            </a:r>
            <a:endParaRPr lang="en-US" altLang="zh-CN" sz="4000">
              <a:solidFill>
                <a:srgbClr val="96A9AF"/>
              </a:solidFill>
              <a:latin typeface="+mj-ea"/>
              <a:ea typeface="+mj-ea"/>
            </a:endParaRPr>
          </a:p>
          <a:p>
            <a:r>
              <a:rPr lang="en-US" altLang="zh-CN" sz="4000">
                <a:solidFill>
                  <a:srgbClr val="96A9AF"/>
                </a:solidFill>
                <a:latin typeface="+mj-ea"/>
                <a:ea typeface="+mj-ea"/>
              </a:rPr>
              <a:t>4.</a:t>
            </a:r>
            <a:endParaRPr lang="en-US" altLang="zh-CN" sz="4000">
              <a:solidFill>
                <a:srgbClr val="96A9AF"/>
              </a:solidFill>
              <a:latin typeface="+mj-ea"/>
              <a:ea typeface="+mj-ea"/>
            </a:endParaRPr>
          </a:p>
          <a:p>
            <a:r>
              <a:rPr lang="en-US" altLang="zh-CN" sz="4000">
                <a:solidFill>
                  <a:srgbClr val="96A9AF"/>
                </a:solidFill>
                <a:latin typeface="+mj-ea"/>
                <a:ea typeface="+mj-ea"/>
              </a:rPr>
              <a:t>5.</a:t>
            </a:r>
            <a:endParaRPr lang="en-US" altLang="zh-CN" sz="4000">
              <a:solidFill>
                <a:srgbClr val="96A9A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305685" y="2159635"/>
            <a:ext cx="18472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sz="4800" dirty="0">
                <a:solidFill>
                  <a:srgbClr val="0B6AA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第二部分</a:t>
            </a:r>
            <a:endParaRPr lang="zh-CN" sz="4800" dirty="0">
              <a:solidFill>
                <a:srgbClr val="0B6AA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417695" y="2216150"/>
            <a:ext cx="0" cy="1426210"/>
          </a:xfrm>
          <a:prstGeom prst="line">
            <a:avLst/>
          </a:prstGeom>
          <a:ln>
            <a:solidFill>
              <a:srgbClr val="0B6A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417695" y="1355725"/>
            <a:ext cx="462089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5000" b="1" dirty="0">
                <a:solidFill>
                  <a:srgbClr val="0B6AA5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观察案例</a:t>
            </a:r>
            <a:endParaRPr lang="zh-CN" altLang="en-US" sz="5000" b="1" dirty="0">
              <a:solidFill>
                <a:srgbClr val="0B6AA5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52900" y="2038350"/>
            <a:ext cx="6372225" cy="4939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  <a:hlinkClick r:id="rId2" tooltip="" action="ppaction://hlinkfile"/>
              </a:rPr>
              <a:t>白描记录样本</a:t>
            </a:r>
            <a:endParaRPr lang="en-US" altLang="zh-CN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  <a:hlinkClick r:id="rId3" tooltip="" action="ppaction://hlinkfile"/>
              </a:rPr>
              <a:t>攻击性行为的案例</a:t>
            </a:r>
            <a:endParaRPr lang="en-US" altLang="zh-CN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  <a:hlinkClick r:id="rId4" tooltip="" action="ppaction://hlinkfile"/>
              </a:rPr>
              <a:t>数概念案例——学前教育数学教育</a:t>
            </a:r>
            <a:endParaRPr lang="zh-CN" altLang="en-US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  <a:hlinkClick r:id="rId5" tooltip="" action="ppaction://hlinkfile"/>
              </a:rPr>
              <a:t>印惠琴个案观察案例：剥毛豆比赛</a:t>
            </a:r>
            <a:endParaRPr lang="zh-CN" altLang="en-US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49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2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叶子"/>
          <p:cNvSpPr/>
          <p:nvPr/>
        </p:nvSpPr>
        <p:spPr bwMode="auto">
          <a:xfrm>
            <a:off x="546100" y="934720"/>
            <a:ext cx="292100" cy="292100"/>
          </a:xfrm>
          <a:custGeom>
            <a:avLst/>
            <a:gdLst>
              <a:gd name="T0" fmla="*/ 2060366 w 2444750"/>
              <a:gd name="T1" fmla="*/ 902017 h 1839913"/>
              <a:gd name="T2" fmla="*/ 2256843 w 2444750"/>
              <a:gd name="T3" fmla="*/ 960437 h 1839913"/>
              <a:gd name="T4" fmla="*/ 2422849 w 2444750"/>
              <a:gd name="T5" fmla="*/ 1051560 h 1839913"/>
              <a:gd name="T6" fmla="*/ 2308264 w 2444750"/>
              <a:gd name="T7" fmla="*/ 1094105 h 1839913"/>
              <a:gd name="T8" fmla="*/ 2187013 w 2444750"/>
              <a:gd name="T9" fmla="*/ 1179512 h 1839913"/>
              <a:gd name="T10" fmla="*/ 2015928 w 2444750"/>
              <a:gd name="T11" fmla="*/ 1375092 h 1839913"/>
              <a:gd name="T12" fmla="*/ 1895629 w 2444750"/>
              <a:gd name="T13" fmla="*/ 1559242 h 1839913"/>
              <a:gd name="T14" fmla="*/ 1814372 w 2444750"/>
              <a:gd name="T15" fmla="*/ 1638935 h 1839913"/>
              <a:gd name="T16" fmla="*/ 1713118 w 2444750"/>
              <a:gd name="T17" fmla="*/ 1694497 h 1839913"/>
              <a:gd name="T18" fmla="*/ 1599803 w 2444750"/>
              <a:gd name="T19" fmla="*/ 1724342 h 1839913"/>
              <a:gd name="T20" fmla="*/ 1482995 w 2444750"/>
              <a:gd name="T21" fmla="*/ 1725930 h 1839913"/>
              <a:gd name="T22" fmla="*/ 1370632 w 2444750"/>
              <a:gd name="T23" fmla="*/ 1696720 h 1839913"/>
              <a:gd name="T24" fmla="*/ 1343652 w 2444750"/>
              <a:gd name="T25" fmla="*/ 1605280 h 1839913"/>
              <a:gd name="T26" fmla="*/ 1444589 w 2444750"/>
              <a:gd name="T27" fmla="*/ 1440180 h 1839913"/>
              <a:gd name="T28" fmla="*/ 1570283 w 2444750"/>
              <a:gd name="T29" fmla="*/ 1292542 h 1839913"/>
              <a:gd name="T30" fmla="*/ 1721371 w 2444750"/>
              <a:gd name="T31" fmla="*/ 1170622 h 1839913"/>
              <a:gd name="T32" fmla="*/ 1899121 w 2444750"/>
              <a:gd name="T33" fmla="*/ 1086802 h 1839913"/>
              <a:gd name="T34" fmla="*/ 2094329 w 2444750"/>
              <a:gd name="T35" fmla="*/ 1051560 h 1839913"/>
              <a:gd name="T36" fmla="*/ 1965460 w 2444750"/>
              <a:gd name="T37" fmla="*/ 1049020 h 1839913"/>
              <a:gd name="T38" fmla="*/ 1765808 w 2444750"/>
              <a:gd name="T39" fmla="*/ 1095375 h 1839913"/>
              <a:gd name="T40" fmla="*/ 1581710 w 2444750"/>
              <a:gd name="T41" fmla="*/ 1190942 h 1839913"/>
              <a:gd name="T42" fmla="*/ 1411578 w 2444750"/>
              <a:gd name="T43" fmla="*/ 1295400 h 1839913"/>
              <a:gd name="T44" fmla="*/ 1408721 w 2444750"/>
              <a:gd name="T45" fmla="*/ 1086167 h 1839913"/>
              <a:gd name="T46" fmla="*/ 1482678 w 2444750"/>
              <a:gd name="T47" fmla="*/ 973137 h 1839913"/>
              <a:gd name="T48" fmla="*/ 1599168 w 2444750"/>
              <a:gd name="T49" fmla="*/ 917892 h 1839913"/>
              <a:gd name="T50" fmla="*/ 1807072 w 2444750"/>
              <a:gd name="T51" fmla="*/ 878840 h 1839913"/>
              <a:gd name="T52" fmla="*/ 201391 w 2444750"/>
              <a:gd name="T53" fmla="*/ 39998 h 1839913"/>
              <a:gd name="T54" fmla="*/ 518091 w 2444750"/>
              <a:gd name="T55" fmla="*/ 144120 h 1839913"/>
              <a:gd name="T56" fmla="*/ 777930 w 2444750"/>
              <a:gd name="T57" fmla="*/ 275860 h 1839913"/>
              <a:gd name="T58" fmla="*/ 949462 w 2444750"/>
              <a:gd name="T59" fmla="*/ 399664 h 1839913"/>
              <a:gd name="T60" fmla="*/ 1101935 w 2444750"/>
              <a:gd name="T61" fmla="*/ 553942 h 1839913"/>
              <a:gd name="T62" fmla="*/ 1223278 w 2444750"/>
              <a:gd name="T63" fmla="*/ 741870 h 1839913"/>
              <a:gd name="T64" fmla="*/ 1302056 w 2444750"/>
              <a:gd name="T65" fmla="*/ 966621 h 1839913"/>
              <a:gd name="T66" fmla="*/ 1326833 w 2444750"/>
              <a:gd name="T67" fmla="*/ 1232005 h 1839913"/>
              <a:gd name="T68" fmla="*/ 1288079 w 2444750"/>
              <a:gd name="T69" fmla="*/ 1499294 h 1839913"/>
              <a:gd name="T70" fmla="*/ 1192148 w 2444750"/>
              <a:gd name="T71" fmla="*/ 1674524 h 1839913"/>
              <a:gd name="T72" fmla="*/ 1066040 w 2444750"/>
              <a:gd name="T73" fmla="*/ 1776424 h 1839913"/>
              <a:gd name="T74" fmla="*/ 1024110 w 2444750"/>
              <a:gd name="T75" fmla="*/ 1592941 h 1839913"/>
              <a:gd name="T76" fmla="*/ 994569 w 2444750"/>
              <a:gd name="T77" fmla="*/ 1268829 h 1839913"/>
              <a:gd name="T78" fmla="*/ 909438 w 2444750"/>
              <a:gd name="T79" fmla="*/ 955193 h 1839913"/>
              <a:gd name="T80" fmla="*/ 761094 w 2444750"/>
              <a:gd name="T81" fmla="*/ 668857 h 1839913"/>
              <a:gd name="T82" fmla="*/ 547632 w 2444750"/>
              <a:gd name="T83" fmla="*/ 431726 h 1839913"/>
              <a:gd name="T84" fmla="*/ 471078 w 2444750"/>
              <a:gd name="T85" fmla="*/ 388871 h 1839913"/>
              <a:gd name="T86" fmla="*/ 667387 w 2444750"/>
              <a:gd name="T87" fmla="*/ 627272 h 1839913"/>
              <a:gd name="T88" fmla="*/ 793495 w 2444750"/>
              <a:gd name="T89" fmla="*/ 905037 h 1839913"/>
              <a:gd name="T90" fmla="*/ 853849 w 2444750"/>
              <a:gd name="T91" fmla="*/ 1201848 h 1839913"/>
              <a:gd name="T92" fmla="*/ 858613 w 2444750"/>
              <a:gd name="T93" fmla="*/ 1504056 h 1839913"/>
              <a:gd name="T94" fmla="*/ 818272 w 2444750"/>
              <a:gd name="T95" fmla="*/ 1801820 h 1839913"/>
              <a:gd name="T96" fmla="*/ 677234 w 2444750"/>
              <a:gd name="T97" fmla="*/ 1814200 h 1839913"/>
              <a:gd name="T98" fmla="*/ 514279 w 2444750"/>
              <a:gd name="T99" fmla="*/ 1734204 h 1839913"/>
              <a:gd name="T100" fmla="*/ 376418 w 2444750"/>
              <a:gd name="T101" fmla="*/ 1614844 h 1839913"/>
              <a:gd name="T102" fmla="*/ 271593 w 2444750"/>
              <a:gd name="T103" fmla="*/ 1465963 h 1839913"/>
              <a:gd name="T104" fmla="*/ 207745 w 2444750"/>
              <a:gd name="T105" fmla="*/ 1298034 h 1839913"/>
              <a:gd name="T106" fmla="*/ 191862 w 2444750"/>
              <a:gd name="T107" fmla="*/ 1121534 h 1839913"/>
              <a:gd name="T108" fmla="*/ 219498 w 2444750"/>
              <a:gd name="T109" fmla="*/ 775836 h 1839913"/>
              <a:gd name="T110" fmla="*/ 204568 w 2444750"/>
              <a:gd name="T111" fmla="*/ 480612 h 1839913"/>
              <a:gd name="T112" fmla="*/ 162003 w 2444750"/>
              <a:gd name="T113" fmla="*/ 286018 h 1839913"/>
              <a:gd name="T114" fmla="*/ 83543 w 2444750"/>
              <a:gd name="T115" fmla="*/ 110154 h 1839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4750" h="1839913">
                <a:moveTo>
                  <a:pt x="1850557" y="877887"/>
                </a:moveTo>
                <a:lnTo>
                  <a:pt x="1872458" y="878522"/>
                </a:lnTo>
                <a:lnTo>
                  <a:pt x="1894042" y="879157"/>
                </a:lnTo>
                <a:lnTo>
                  <a:pt x="1915626" y="881062"/>
                </a:lnTo>
                <a:lnTo>
                  <a:pt x="1936893" y="882650"/>
                </a:lnTo>
                <a:lnTo>
                  <a:pt x="1958159" y="885190"/>
                </a:lnTo>
                <a:lnTo>
                  <a:pt x="1978791" y="887730"/>
                </a:lnTo>
                <a:lnTo>
                  <a:pt x="1999423" y="890587"/>
                </a:lnTo>
                <a:lnTo>
                  <a:pt x="2020055" y="894397"/>
                </a:lnTo>
                <a:lnTo>
                  <a:pt x="2040369" y="898207"/>
                </a:lnTo>
                <a:lnTo>
                  <a:pt x="2060366" y="902017"/>
                </a:lnTo>
                <a:lnTo>
                  <a:pt x="2080045" y="906780"/>
                </a:lnTo>
                <a:lnTo>
                  <a:pt x="2099407" y="911225"/>
                </a:lnTo>
                <a:lnTo>
                  <a:pt x="2118452" y="916305"/>
                </a:lnTo>
                <a:lnTo>
                  <a:pt x="2137179" y="921067"/>
                </a:lnTo>
                <a:lnTo>
                  <a:pt x="2155272" y="926465"/>
                </a:lnTo>
                <a:lnTo>
                  <a:pt x="2173681" y="931862"/>
                </a:lnTo>
                <a:lnTo>
                  <a:pt x="2190822" y="937260"/>
                </a:lnTo>
                <a:lnTo>
                  <a:pt x="2208279" y="943292"/>
                </a:lnTo>
                <a:lnTo>
                  <a:pt x="2224785" y="948690"/>
                </a:lnTo>
                <a:lnTo>
                  <a:pt x="2241290" y="954722"/>
                </a:lnTo>
                <a:lnTo>
                  <a:pt x="2256843" y="960437"/>
                </a:lnTo>
                <a:lnTo>
                  <a:pt x="2287314" y="972185"/>
                </a:lnTo>
                <a:lnTo>
                  <a:pt x="2314929" y="983932"/>
                </a:lnTo>
                <a:lnTo>
                  <a:pt x="2340639" y="995045"/>
                </a:lnTo>
                <a:lnTo>
                  <a:pt x="2363810" y="1005522"/>
                </a:lnTo>
                <a:lnTo>
                  <a:pt x="2384442" y="1015682"/>
                </a:lnTo>
                <a:lnTo>
                  <a:pt x="2401900" y="1024572"/>
                </a:lnTo>
                <a:lnTo>
                  <a:pt x="2417135" y="1031875"/>
                </a:lnTo>
                <a:lnTo>
                  <a:pt x="2437450" y="1043305"/>
                </a:lnTo>
                <a:lnTo>
                  <a:pt x="2444750" y="1047432"/>
                </a:lnTo>
                <a:lnTo>
                  <a:pt x="2433641" y="1049337"/>
                </a:lnTo>
                <a:lnTo>
                  <a:pt x="2422849" y="1051560"/>
                </a:lnTo>
                <a:lnTo>
                  <a:pt x="2412057" y="1053782"/>
                </a:lnTo>
                <a:lnTo>
                  <a:pt x="2401265" y="1056957"/>
                </a:lnTo>
                <a:lnTo>
                  <a:pt x="2390473" y="1059815"/>
                </a:lnTo>
                <a:lnTo>
                  <a:pt x="2379998" y="1063307"/>
                </a:lnTo>
                <a:lnTo>
                  <a:pt x="2369524" y="1066800"/>
                </a:lnTo>
                <a:lnTo>
                  <a:pt x="2359049" y="1070927"/>
                </a:lnTo>
                <a:lnTo>
                  <a:pt x="2348892" y="1074737"/>
                </a:lnTo>
                <a:lnTo>
                  <a:pt x="2338418" y="1079500"/>
                </a:lnTo>
                <a:lnTo>
                  <a:pt x="2328260" y="1083945"/>
                </a:lnTo>
                <a:lnTo>
                  <a:pt x="2318421" y="1088707"/>
                </a:lnTo>
                <a:lnTo>
                  <a:pt x="2308264" y="1094105"/>
                </a:lnTo>
                <a:lnTo>
                  <a:pt x="2298741" y="1099502"/>
                </a:lnTo>
                <a:lnTo>
                  <a:pt x="2288901" y="1105217"/>
                </a:lnTo>
                <a:lnTo>
                  <a:pt x="2279062" y="1110932"/>
                </a:lnTo>
                <a:lnTo>
                  <a:pt x="2269539" y="1116965"/>
                </a:lnTo>
                <a:lnTo>
                  <a:pt x="2259700" y="1122997"/>
                </a:lnTo>
                <a:lnTo>
                  <a:pt x="2250177" y="1129665"/>
                </a:lnTo>
                <a:lnTo>
                  <a:pt x="2241290" y="1136015"/>
                </a:lnTo>
                <a:lnTo>
                  <a:pt x="2231768" y="1143000"/>
                </a:lnTo>
                <a:lnTo>
                  <a:pt x="2222563" y="1149985"/>
                </a:lnTo>
                <a:lnTo>
                  <a:pt x="2204788" y="1164590"/>
                </a:lnTo>
                <a:lnTo>
                  <a:pt x="2187013" y="1179512"/>
                </a:lnTo>
                <a:lnTo>
                  <a:pt x="2169555" y="1195070"/>
                </a:lnTo>
                <a:lnTo>
                  <a:pt x="2152415" y="1211580"/>
                </a:lnTo>
                <a:lnTo>
                  <a:pt x="2135909" y="1228407"/>
                </a:lnTo>
                <a:lnTo>
                  <a:pt x="2119404" y="1245870"/>
                </a:lnTo>
                <a:lnTo>
                  <a:pt x="2103534" y="1263332"/>
                </a:lnTo>
                <a:lnTo>
                  <a:pt x="2088298" y="1281430"/>
                </a:lnTo>
                <a:lnTo>
                  <a:pt x="2072745" y="1299527"/>
                </a:lnTo>
                <a:lnTo>
                  <a:pt x="2058144" y="1318260"/>
                </a:lnTo>
                <a:lnTo>
                  <a:pt x="2043543" y="1336675"/>
                </a:lnTo>
                <a:lnTo>
                  <a:pt x="2029577" y="1355725"/>
                </a:lnTo>
                <a:lnTo>
                  <a:pt x="2015928" y="1375092"/>
                </a:lnTo>
                <a:lnTo>
                  <a:pt x="2002280" y="1393825"/>
                </a:lnTo>
                <a:lnTo>
                  <a:pt x="1989266" y="1412875"/>
                </a:lnTo>
                <a:lnTo>
                  <a:pt x="1976569" y="1432242"/>
                </a:lnTo>
                <a:lnTo>
                  <a:pt x="1964508" y="1450975"/>
                </a:lnTo>
                <a:lnTo>
                  <a:pt x="1952446" y="1469707"/>
                </a:lnTo>
                <a:lnTo>
                  <a:pt x="1941019" y="1488122"/>
                </a:lnTo>
                <a:lnTo>
                  <a:pt x="1918800" y="1524635"/>
                </a:lnTo>
                <a:lnTo>
                  <a:pt x="1913722" y="1533525"/>
                </a:lnTo>
                <a:lnTo>
                  <a:pt x="1907691" y="1542415"/>
                </a:lnTo>
                <a:lnTo>
                  <a:pt x="1901978" y="1550987"/>
                </a:lnTo>
                <a:lnTo>
                  <a:pt x="1895629" y="1559242"/>
                </a:lnTo>
                <a:lnTo>
                  <a:pt x="1889599" y="1567497"/>
                </a:lnTo>
                <a:lnTo>
                  <a:pt x="1882933" y="1575435"/>
                </a:lnTo>
                <a:lnTo>
                  <a:pt x="1876267" y="1583055"/>
                </a:lnTo>
                <a:lnTo>
                  <a:pt x="1868967" y="1590675"/>
                </a:lnTo>
                <a:lnTo>
                  <a:pt x="1861667" y="1598295"/>
                </a:lnTo>
                <a:lnTo>
                  <a:pt x="1854366" y="1605280"/>
                </a:lnTo>
                <a:lnTo>
                  <a:pt x="1846748" y="1612582"/>
                </a:lnTo>
                <a:lnTo>
                  <a:pt x="1838813" y="1619250"/>
                </a:lnTo>
                <a:lnTo>
                  <a:pt x="1830878" y="1625917"/>
                </a:lnTo>
                <a:lnTo>
                  <a:pt x="1822625" y="1632585"/>
                </a:lnTo>
                <a:lnTo>
                  <a:pt x="1814372" y="1638935"/>
                </a:lnTo>
                <a:lnTo>
                  <a:pt x="1805802" y="1644967"/>
                </a:lnTo>
                <a:lnTo>
                  <a:pt x="1797232" y="1650682"/>
                </a:lnTo>
                <a:lnTo>
                  <a:pt x="1788345" y="1656715"/>
                </a:lnTo>
                <a:lnTo>
                  <a:pt x="1779140" y="1662112"/>
                </a:lnTo>
                <a:lnTo>
                  <a:pt x="1770252" y="1667510"/>
                </a:lnTo>
                <a:lnTo>
                  <a:pt x="1761047" y="1672272"/>
                </a:lnTo>
                <a:lnTo>
                  <a:pt x="1751525" y="1677035"/>
                </a:lnTo>
                <a:lnTo>
                  <a:pt x="1742003" y="1682115"/>
                </a:lnTo>
                <a:lnTo>
                  <a:pt x="1732480" y="1686242"/>
                </a:lnTo>
                <a:lnTo>
                  <a:pt x="1722958" y="1690687"/>
                </a:lnTo>
                <a:lnTo>
                  <a:pt x="1713118" y="1694497"/>
                </a:lnTo>
                <a:lnTo>
                  <a:pt x="1702961" y="1698307"/>
                </a:lnTo>
                <a:lnTo>
                  <a:pt x="1693121" y="1702117"/>
                </a:lnTo>
                <a:lnTo>
                  <a:pt x="1682964" y="1705610"/>
                </a:lnTo>
                <a:lnTo>
                  <a:pt x="1672807" y="1708467"/>
                </a:lnTo>
                <a:lnTo>
                  <a:pt x="1662333" y="1711325"/>
                </a:lnTo>
                <a:lnTo>
                  <a:pt x="1652493" y="1714500"/>
                </a:lnTo>
                <a:lnTo>
                  <a:pt x="1642018" y="1716722"/>
                </a:lnTo>
                <a:lnTo>
                  <a:pt x="1631544" y="1718945"/>
                </a:lnTo>
                <a:lnTo>
                  <a:pt x="1621069" y="1720850"/>
                </a:lnTo>
                <a:lnTo>
                  <a:pt x="1610277" y="1722755"/>
                </a:lnTo>
                <a:lnTo>
                  <a:pt x="1599803" y="1724342"/>
                </a:lnTo>
                <a:lnTo>
                  <a:pt x="1589328" y="1725930"/>
                </a:lnTo>
                <a:lnTo>
                  <a:pt x="1578536" y="1726882"/>
                </a:lnTo>
                <a:lnTo>
                  <a:pt x="1567744" y="1727835"/>
                </a:lnTo>
                <a:lnTo>
                  <a:pt x="1557587" y="1728470"/>
                </a:lnTo>
                <a:lnTo>
                  <a:pt x="1546795" y="1728787"/>
                </a:lnTo>
                <a:lnTo>
                  <a:pt x="1536320" y="1728787"/>
                </a:lnTo>
                <a:lnTo>
                  <a:pt x="1525528" y="1728787"/>
                </a:lnTo>
                <a:lnTo>
                  <a:pt x="1514736" y="1728470"/>
                </a:lnTo>
                <a:lnTo>
                  <a:pt x="1504262" y="1727835"/>
                </a:lnTo>
                <a:lnTo>
                  <a:pt x="1493470" y="1726882"/>
                </a:lnTo>
                <a:lnTo>
                  <a:pt x="1482995" y="1725930"/>
                </a:lnTo>
                <a:lnTo>
                  <a:pt x="1472521" y="1724342"/>
                </a:lnTo>
                <a:lnTo>
                  <a:pt x="1461729" y="1722755"/>
                </a:lnTo>
                <a:lnTo>
                  <a:pt x="1451254" y="1720850"/>
                </a:lnTo>
                <a:lnTo>
                  <a:pt x="1441414" y="1718945"/>
                </a:lnTo>
                <a:lnTo>
                  <a:pt x="1430940" y="1716722"/>
                </a:lnTo>
                <a:lnTo>
                  <a:pt x="1420465" y="1714182"/>
                </a:lnTo>
                <a:lnTo>
                  <a:pt x="1410308" y="1711007"/>
                </a:lnTo>
                <a:lnTo>
                  <a:pt x="1400151" y="1707832"/>
                </a:lnTo>
                <a:lnTo>
                  <a:pt x="1389994" y="1704657"/>
                </a:lnTo>
                <a:lnTo>
                  <a:pt x="1380154" y="1700530"/>
                </a:lnTo>
                <a:lnTo>
                  <a:pt x="1370632" y="1696720"/>
                </a:lnTo>
                <a:lnTo>
                  <a:pt x="1360792" y="1692592"/>
                </a:lnTo>
                <a:lnTo>
                  <a:pt x="1350952" y="1688147"/>
                </a:lnTo>
                <a:lnTo>
                  <a:pt x="1341430" y="1683385"/>
                </a:lnTo>
                <a:lnTo>
                  <a:pt x="1331908" y="1678622"/>
                </a:lnTo>
                <a:lnTo>
                  <a:pt x="1323020" y="1672907"/>
                </a:lnTo>
                <a:lnTo>
                  <a:pt x="1320481" y="1671637"/>
                </a:lnTo>
                <a:lnTo>
                  <a:pt x="1314450" y="1667192"/>
                </a:lnTo>
                <a:lnTo>
                  <a:pt x="1320798" y="1652270"/>
                </a:lnTo>
                <a:lnTo>
                  <a:pt x="1328416" y="1636712"/>
                </a:lnTo>
                <a:lnTo>
                  <a:pt x="1336034" y="1621155"/>
                </a:lnTo>
                <a:lnTo>
                  <a:pt x="1343652" y="1605280"/>
                </a:lnTo>
                <a:lnTo>
                  <a:pt x="1351905" y="1589722"/>
                </a:lnTo>
                <a:lnTo>
                  <a:pt x="1360475" y="1574482"/>
                </a:lnTo>
                <a:lnTo>
                  <a:pt x="1368727" y="1558925"/>
                </a:lnTo>
                <a:lnTo>
                  <a:pt x="1377615" y="1543685"/>
                </a:lnTo>
                <a:lnTo>
                  <a:pt x="1386502" y="1528762"/>
                </a:lnTo>
                <a:lnTo>
                  <a:pt x="1396025" y="1513522"/>
                </a:lnTo>
                <a:lnTo>
                  <a:pt x="1405230" y="1498600"/>
                </a:lnTo>
                <a:lnTo>
                  <a:pt x="1414752" y="1483995"/>
                </a:lnTo>
                <a:lnTo>
                  <a:pt x="1424274" y="1469390"/>
                </a:lnTo>
                <a:lnTo>
                  <a:pt x="1434431" y="1454467"/>
                </a:lnTo>
                <a:lnTo>
                  <a:pt x="1444589" y="1440180"/>
                </a:lnTo>
                <a:lnTo>
                  <a:pt x="1455063" y="1425892"/>
                </a:lnTo>
                <a:lnTo>
                  <a:pt x="1465538" y="1411922"/>
                </a:lnTo>
                <a:lnTo>
                  <a:pt x="1476330" y="1397952"/>
                </a:lnTo>
                <a:lnTo>
                  <a:pt x="1487439" y="1383982"/>
                </a:lnTo>
                <a:lnTo>
                  <a:pt x="1498231" y="1370330"/>
                </a:lnTo>
                <a:lnTo>
                  <a:pt x="1509658" y="1356995"/>
                </a:lnTo>
                <a:lnTo>
                  <a:pt x="1521402" y="1343660"/>
                </a:lnTo>
                <a:lnTo>
                  <a:pt x="1533146" y="1330642"/>
                </a:lnTo>
                <a:lnTo>
                  <a:pt x="1545208" y="1317625"/>
                </a:lnTo>
                <a:lnTo>
                  <a:pt x="1557587" y="1304925"/>
                </a:lnTo>
                <a:lnTo>
                  <a:pt x="1570283" y="1292542"/>
                </a:lnTo>
                <a:lnTo>
                  <a:pt x="1582662" y="1280160"/>
                </a:lnTo>
                <a:lnTo>
                  <a:pt x="1595676" y="1268095"/>
                </a:lnTo>
                <a:lnTo>
                  <a:pt x="1608690" y="1256347"/>
                </a:lnTo>
                <a:lnTo>
                  <a:pt x="1622021" y="1244600"/>
                </a:lnTo>
                <a:lnTo>
                  <a:pt x="1635670" y="1233170"/>
                </a:lnTo>
                <a:lnTo>
                  <a:pt x="1649319" y="1222057"/>
                </a:lnTo>
                <a:lnTo>
                  <a:pt x="1663602" y="1211262"/>
                </a:lnTo>
                <a:lnTo>
                  <a:pt x="1677568" y="1200467"/>
                </a:lnTo>
                <a:lnTo>
                  <a:pt x="1692169" y="1190307"/>
                </a:lnTo>
                <a:lnTo>
                  <a:pt x="1706770" y="1180147"/>
                </a:lnTo>
                <a:lnTo>
                  <a:pt x="1721371" y="1170622"/>
                </a:lnTo>
                <a:lnTo>
                  <a:pt x="1736924" y="1161097"/>
                </a:lnTo>
                <a:lnTo>
                  <a:pt x="1752160" y="1152207"/>
                </a:lnTo>
                <a:lnTo>
                  <a:pt x="1767396" y="1143317"/>
                </a:lnTo>
                <a:lnTo>
                  <a:pt x="1783266" y="1135062"/>
                </a:lnTo>
                <a:lnTo>
                  <a:pt x="1799137" y="1127125"/>
                </a:lnTo>
                <a:lnTo>
                  <a:pt x="1815325" y="1119505"/>
                </a:lnTo>
                <a:lnTo>
                  <a:pt x="1831830" y="1111885"/>
                </a:lnTo>
                <a:lnTo>
                  <a:pt x="1848335" y="1105217"/>
                </a:lnTo>
                <a:lnTo>
                  <a:pt x="1865158" y="1098550"/>
                </a:lnTo>
                <a:lnTo>
                  <a:pt x="1881663" y="1092835"/>
                </a:lnTo>
                <a:lnTo>
                  <a:pt x="1899121" y="1086802"/>
                </a:lnTo>
                <a:lnTo>
                  <a:pt x="1915944" y="1081722"/>
                </a:lnTo>
                <a:lnTo>
                  <a:pt x="1933719" y="1076642"/>
                </a:lnTo>
                <a:lnTo>
                  <a:pt x="1950859" y="1072197"/>
                </a:lnTo>
                <a:lnTo>
                  <a:pt x="1968634" y="1068387"/>
                </a:lnTo>
                <a:lnTo>
                  <a:pt x="1986092" y="1064577"/>
                </a:lnTo>
                <a:lnTo>
                  <a:pt x="2004184" y="1061402"/>
                </a:lnTo>
                <a:lnTo>
                  <a:pt x="2021959" y="1058545"/>
                </a:lnTo>
                <a:lnTo>
                  <a:pt x="2040051" y="1056322"/>
                </a:lnTo>
                <a:lnTo>
                  <a:pt x="2058144" y="1054100"/>
                </a:lnTo>
                <a:lnTo>
                  <a:pt x="2076554" y="1052830"/>
                </a:lnTo>
                <a:lnTo>
                  <a:pt x="2094329" y="1051560"/>
                </a:lnTo>
                <a:lnTo>
                  <a:pt x="2112738" y="1050925"/>
                </a:lnTo>
                <a:lnTo>
                  <a:pt x="2131148" y="1050925"/>
                </a:lnTo>
                <a:lnTo>
                  <a:pt x="2113056" y="1049020"/>
                </a:lnTo>
                <a:lnTo>
                  <a:pt x="2094646" y="1047432"/>
                </a:lnTo>
                <a:lnTo>
                  <a:pt x="2076236" y="1046480"/>
                </a:lnTo>
                <a:lnTo>
                  <a:pt x="2057826" y="1045845"/>
                </a:lnTo>
                <a:lnTo>
                  <a:pt x="2039417" y="1045527"/>
                </a:lnTo>
                <a:lnTo>
                  <a:pt x="2021007" y="1045845"/>
                </a:lnTo>
                <a:lnTo>
                  <a:pt x="2002280" y="1046480"/>
                </a:lnTo>
                <a:lnTo>
                  <a:pt x="1984187" y="1047432"/>
                </a:lnTo>
                <a:lnTo>
                  <a:pt x="1965460" y="1049020"/>
                </a:lnTo>
                <a:lnTo>
                  <a:pt x="1947050" y="1050925"/>
                </a:lnTo>
                <a:lnTo>
                  <a:pt x="1928640" y="1053147"/>
                </a:lnTo>
                <a:lnTo>
                  <a:pt x="1910230" y="1056322"/>
                </a:lnTo>
                <a:lnTo>
                  <a:pt x="1891821" y="1059497"/>
                </a:lnTo>
                <a:lnTo>
                  <a:pt x="1873411" y="1063307"/>
                </a:lnTo>
                <a:lnTo>
                  <a:pt x="1855318" y="1067752"/>
                </a:lnTo>
                <a:lnTo>
                  <a:pt x="1837226" y="1072515"/>
                </a:lnTo>
                <a:lnTo>
                  <a:pt x="1819133" y="1077277"/>
                </a:lnTo>
                <a:lnTo>
                  <a:pt x="1801041" y="1082992"/>
                </a:lnTo>
                <a:lnTo>
                  <a:pt x="1783583" y="1089025"/>
                </a:lnTo>
                <a:lnTo>
                  <a:pt x="1765808" y="1095375"/>
                </a:lnTo>
                <a:lnTo>
                  <a:pt x="1748351" y="1102042"/>
                </a:lnTo>
                <a:lnTo>
                  <a:pt x="1730893" y="1109345"/>
                </a:lnTo>
                <a:lnTo>
                  <a:pt x="1713753" y="1117282"/>
                </a:lnTo>
                <a:lnTo>
                  <a:pt x="1696295" y="1124902"/>
                </a:lnTo>
                <a:lnTo>
                  <a:pt x="1679473" y="1133475"/>
                </a:lnTo>
                <a:lnTo>
                  <a:pt x="1662650" y="1142365"/>
                </a:lnTo>
                <a:lnTo>
                  <a:pt x="1646145" y="1151255"/>
                </a:lnTo>
                <a:lnTo>
                  <a:pt x="1629957" y="1160462"/>
                </a:lnTo>
                <a:lnTo>
                  <a:pt x="1613451" y="1170305"/>
                </a:lnTo>
                <a:lnTo>
                  <a:pt x="1597581" y="1180465"/>
                </a:lnTo>
                <a:lnTo>
                  <a:pt x="1581710" y="1190942"/>
                </a:lnTo>
                <a:lnTo>
                  <a:pt x="1565840" y="1201737"/>
                </a:lnTo>
                <a:lnTo>
                  <a:pt x="1544891" y="1216660"/>
                </a:lnTo>
                <a:lnTo>
                  <a:pt x="1524576" y="1232217"/>
                </a:lnTo>
                <a:lnTo>
                  <a:pt x="1504262" y="1248092"/>
                </a:lnTo>
                <a:lnTo>
                  <a:pt x="1484265" y="1264602"/>
                </a:lnTo>
                <a:lnTo>
                  <a:pt x="1464903" y="1281430"/>
                </a:lnTo>
                <a:lnTo>
                  <a:pt x="1445541" y="1298575"/>
                </a:lnTo>
                <a:lnTo>
                  <a:pt x="1426496" y="1316672"/>
                </a:lnTo>
                <a:lnTo>
                  <a:pt x="1408404" y="1334452"/>
                </a:lnTo>
                <a:lnTo>
                  <a:pt x="1409991" y="1315085"/>
                </a:lnTo>
                <a:lnTo>
                  <a:pt x="1411578" y="1295400"/>
                </a:lnTo>
                <a:lnTo>
                  <a:pt x="1412530" y="1275715"/>
                </a:lnTo>
                <a:lnTo>
                  <a:pt x="1413482" y="1256347"/>
                </a:lnTo>
                <a:lnTo>
                  <a:pt x="1413800" y="1236980"/>
                </a:lnTo>
                <a:lnTo>
                  <a:pt x="1414117" y="1217612"/>
                </a:lnTo>
                <a:lnTo>
                  <a:pt x="1414435" y="1198880"/>
                </a:lnTo>
                <a:lnTo>
                  <a:pt x="1414117" y="1179512"/>
                </a:lnTo>
                <a:lnTo>
                  <a:pt x="1413482" y="1160462"/>
                </a:lnTo>
                <a:lnTo>
                  <a:pt x="1412847" y="1142047"/>
                </a:lnTo>
                <a:lnTo>
                  <a:pt x="1411578" y="1122997"/>
                </a:lnTo>
                <a:lnTo>
                  <a:pt x="1410308" y="1104582"/>
                </a:lnTo>
                <a:lnTo>
                  <a:pt x="1408721" y="1086167"/>
                </a:lnTo>
                <a:lnTo>
                  <a:pt x="1406817" y="1067752"/>
                </a:lnTo>
                <a:lnTo>
                  <a:pt x="1404912" y="1049655"/>
                </a:lnTo>
                <a:lnTo>
                  <a:pt x="1402056" y="1031240"/>
                </a:lnTo>
                <a:lnTo>
                  <a:pt x="1411895" y="1023302"/>
                </a:lnTo>
                <a:lnTo>
                  <a:pt x="1422052" y="1015365"/>
                </a:lnTo>
                <a:lnTo>
                  <a:pt x="1431892" y="1007427"/>
                </a:lnTo>
                <a:lnTo>
                  <a:pt x="1442049" y="1000442"/>
                </a:lnTo>
                <a:lnTo>
                  <a:pt x="1452206" y="993140"/>
                </a:lnTo>
                <a:lnTo>
                  <a:pt x="1462046" y="986472"/>
                </a:lnTo>
                <a:lnTo>
                  <a:pt x="1472203" y="979487"/>
                </a:lnTo>
                <a:lnTo>
                  <a:pt x="1482678" y="973137"/>
                </a:lnTo>
                <a:lnTo>
                  <a:pt x="1493152" y="967105"/>
                </a:lnTo>
                <a:lnTo>
                  <a:pt x="1503627" y="961072"/>
                </a:lnTo>
                <a:lnTo>
                  <a:pt x="1514102" y="955357"/>
                </a:lnTo>
                <a:lnTo>
                  <a:pt x="1524576" y="949960"/>
                </a:lnTo>
                <a:lnTo>
                  <a:pt x="1535051" y="944562"/>
                </a:lnTo>
                <a:lnTo>
                  <a:pt x="1545843" y="939800"/>
                </a:lnTo>
                <a:lnTo>
                  <a:pt x="1556000" y="935037"/>
                </a:lnTo>
                <a:lnTo>
                  <a:pt x="1566792" y="930592"/>
                </a:lnTo>
                <a:lnTo>
                  <a:pt x="1577584" y="925830"/>
                </a:lnTo>
                <a:lnTo>
                  <a:pt x="1588376" y="922020"/>
                </a:lnTo>
                <a:lnTo>
                  <a:pt x="1599168" y="917892"/>
                </a:lnTo>
                <a:lnTo>
                  <a:pt x="1609960" y="914082"/>
                </a:lnTo>
                <a:lnTo>
                  <a:pt x="1620752" y="910590"/>
                </a:lnTo>
                <a:lnTo>
                  <a:pt x="1631544" y="907415"/>
                </a:lnTo>
                <a:lnTo>
                  <a:pt x="1653445" y="901382"/>
                </a:lnTo>
                <a:lnTo>
                  <a:pt x="1675346" y="895985"/>
                </a:lnTo>
                <a:lnTo>
                  <a:pt x="1697248" y="891222"/>
                </a:lnTo>
                <a:lnTo>
                  <a:pt x="1719149" y="887730"/>
                </a:lnTo>
                <a:lnTo>
                  <a:pt x="1741050" y="884555"/>
                </a:lnTo>
                <a:lnTo>
                  <a:pt x="1763269" y="882015"/>
                </a:lnTo>
                <a:lnTo>
                  <a:pt x="1785171" y="880110"/>
                </a:lnTo>
                <a:lnTo>
                  <a:pt x="1807072" y="878840"/>
                </a:lnTo>
                <a:lnTo>
                  <a:pt x="1828973" y="878205"/>
                </a:lnTo>
                <a:lnTo>
                  <a:pt x="1850557" y="877887"/>
                </a:lnTo>
                <a:close/>
                <a:moveTo>
                  <a:pt x="0" y="0"/>
                </a:moveTo>
                <a:lnTo>
                  <a:pt x="16200" y="2222"/>
                </a:lnTo>
                <a:lnTo>
                  <a:pt x="35895" y="5079"/>
                </a:lnTo>
                <a:lnTo>
                  <a:pt x="62578" y="9841"/>
                </a:lnTo>
                <a:lnTo>
                  <a:pt x="95296" y="16190"/>
                </a:lnTo>
                <a:lnTo>
                  <a:pt x="133732" y="24443"/>
                </a:lnTo>
                <a:lnTo>
                  <a:pt x="155332" y="28888"/>
                </a:lnTo>
                <a:lnTo>
                  <a:pt x="177885" y="34284"/>
                </a:lnTo>
                <a:lnTo>
                  <a:pt x="201391" y="39998"/>
                </a:lnTo>
                <a:lnTo>
                  <a:pt x="226168" y="46665"/>
                </a:lnTo>
                <a:lnTo>
                  <a:pt x="251898" y="53331"/>
                </a:lnTo>
                <a:lnTo>
                  <a:pt x="278899" y="60950"/>
                </a:lnTo>
                <a:lnTo>
                  <a:pt x="306217" y="68886"/>
                </a:lnTo>
                <a:lnTo>
                  <a:pt x="334488" y="77457"/>
                </a:lnTo>
                <a:lnTo>
                  <a:pt x="364029" y="86980"/>
                </a:lnTo>
                <a:lnTo>
                  <a:pt x="393571" y="97138"/>
                </a:lnTo>
                <a:lnTo>
                  <a:pt x="424066" y="107932"/>
                </a:lnTo>
                <a:lnTo>
                  <a:pt x="455195" y="119360"/>
                </a:lnTo>
                <a:lnTo>
                  <a:pt x="486325" y="131422"/>
                </a:lnTo>
                <a:lnTo>
                  <a:pt x="518091" y="144120"/>
                </a:lnTo>
                <a:lnTo>
                  <a:pt x="550491" y="157770"/>
                </a:lnTo>
                <a:lnTo>
                  <a:pt x="582892" y="172055"/>
                </a:lnTo>
                <a:lnTo>
                  <a:pt x="614974" y="187610"/>
                </a:lnTo>
                <a:lnTo>
                  <a:pt x="647693" y="203483"/>
                </a:lnTo>
                <a:lnTo>
                  <a:pt x="680411" y="219990"/>
                </a:lnTo>
                <a:lnTo>
                  <a:pt x="696611" y="228878"/>
                </a:lnTo>
                <a:lnTo>
                  <a:pt x="713129" y="238084"/>
                </a:lnTo>
                <a:lnTo>
                  <a:pt x="729329" y="247290"/>
                </a:lnTo>
                <a:lnTo>
                  <a:pt x="745529" y="256178"/>
                </a:lnTo>
                <a:lnTo>
                  <a:pt x="761730" y="266019"/>
                </a:lnTo>
                <a:lnTo>
                  <a:pt x="777930" y="275860"/>
                </a:lnTo>
                <a:lnTo>
                  <a:pt x="794130" y="286018"/>
                </a:lnTo>
                <a:lnTo>
                  <a:pt x="810013" y="296177"/>
                </a:lnTo>
                <a:lnTo>
                  <a:pt x="825895" y="306970"/>
                </a:lnTo>
                <a:lnTo>
                  <a:pt x="841778" y="317763"/>
                </a:lnTo>
                <a:lnTo>
                  <a:pt x="857343" y="328556"/>
                </a:lnTo>
                <a:lnTo>
                  <a:pt x="872908" y="339984"/>
                </a:lnTo>
                <a:lnTo>
                  <a:pt x="888790" y="351412"/>
                </a:lnTo>
                <a:lnTo>
                  <a:pt x="904038" y="363158"/>
                </a:lnTo>
                <a:lnTo>
                  <a:pt x="919285" y="374903"/>
                </a:lnTo>
                <a:lnTo>
                  <a:pt x="934215" y="387283"/>
                </a:lnTo>
                <a:lnTo>
                  <a:pt x="949462" y="399664"/>
                </a:lnTo>
                <a:lnTo>
                  <a:pt x="964074" y="412362"/>
                </a:lnTo>
                <a:lnTo>
                  <a:pt x="978686" y="425377"/>
                </a:lnTo>
                <a:lnTo>
                  <a:pt x="993298" y="438392"/>
                </a:lnTo>
                <a:lnTo>
                  <a:pt x="1007592" y="452042"/>
                </a:lnTo>
                <a:lnTo>
                  <a:pt x="1021887" y="465692"/>
                </a:lnTo>
                <a:lnTo>
                  <a:pt x="1035546" y="479660"/>
                </a:lnTo>
                <a:lnTo>
                  <a:pt x="1049205" y="493945"/>
                </a:lnTo>
                <a:lnTo>
                  <a:pt x="1062546" y="508548"/>
                </a:lnTo>
                <a:lnTo>
                  <a:pt x="1076205" y="523150"/>
                </a:lnTo>
                <a:lnTo>
                  <a:pt x="1089229" y="538387"/>
                </a:lnTo>
                <a:lnTo>
                  <a:pt x="1101935" y="553942"/>
                </a:lnTo>
                <a:lnTo>
                  <a:pt x="1114323" y="569497"/>
                </a:lnTo>
                <a:lnTo>
                  <a:pt x="1126394" y="585369"/>
                </a:lnTo>
                <a:lnTo>
                  <a:pt x="1138465" y="601559"/>
                </a:lnTo>
                <a:lnTo>
                  <a:pt x="1150218" y="618066"/>
                </a:lnTo>
                <a:lnTo>
                  <a:pt x="1161654" y="634891"/>
                </a:lnTo>
                <a:lnTo>
                  <a:pt x="1172771" y="652033"/>
                </a:lnTo>
                <a:lnTo>
                  <a:pt x="1183571" y="669492"/>
                </a:lnTo>
                <a:lnTo>
                  <a:pt x="1194054" y="686952"/>
                </a:lnTo>
                <a:lnTo>
                  <a:pt x="1203901" y="705046"/>
                </a:lnTo>
                <a:lnTo>
                  <a:pt x="1213748" y="723141"/>
                </a:lnTo>
                <a:lnTo>
                  <a:pt x="1223278" y="741870"/>
                </a:lnTo>
                <a:lnTo>
                  <a:pt x="1232490" y="760599"/>
                </a:lnTo>
                <a:lnTo>
                  <a:pt x="1241066" y="779963"/>
                </a:lnTo>
                <a:lnTo>
                  <a:pt x="1249325" y="799327"/>
                </a:lnTo>
                <a:lnTo>
                  <a:pt x="1257267" y="819009"/>
                </a:lnTo>
                <a:lnTo>
                  <a:pt x="1265208" y="839326"/>
                </a:lnTo>
                <a:lnTo>
                  <a:pt x="1272196" y="859642"/>
                </a:lnTo>
                <a:lnTo>
                  <a:pt x="1279185" y="880593"/>
                </a:lnTo>
                <a:lnTo>
                  <a:pt x="1285220" y="901545"/>
                </a:lnTo>
                <a:lnTo>
                  <a:pt x="1291573" y="922814"/>
                </a:lnTo>
                <a:lnTo>
                  <a:pt x="1296973" y="944717"/>
                </a:lnTo>
                <a:lnTo>
                  <a:pt x="1302056" y="966621"/>
                </a:lnTo>
                <a:lnTo>
                  <a:pt x="1306820" y="989160"/>
                </a:lnTo>
                <a:lnTo>
                  <a:pt x="1310632" y="1012016"/>
                </a:lnTo>
                <a:lnTo>
                  <a:pt x="1314762" y="1034872"/>
                </a:lnTo>
                <a:lnTo>
                  <a:pt x="1317938" y="1058363"/>
                </a:lnTo>
                <a:lnTo>
                  <a:pt x="1320479" y="1082171"/>
                </a:lnTo>
                <a:lnTo>
                  <a:pt x="1323021" y="1106297"/>
                </a:lnTo>
                <a:lnTo>
                  <a:pt x="1324927" y="1130423"/>
                </a:lnTo>
                <a:lnTo>
                  <a:pt x="1326197" y="1155184"/>
                </a:lnTo>
                <a:lnTo>
                  <a:pt x="1326833" y="1180262"/>
                </a:lnTo>
                <a:lnTo>
                  <a:pt x="1327150" y="1205657"/>
                </a:lnTo>
                <a:lnTo>
                  <a:pt x="1326833" y="1232005"/>
                </a:lnTo>
                <a:lnTo>
                  <a:pt x="1325880" y="1258036"/>
                </a:lnTo>
                <a:lnTo>
                  <a:pt x="1324609" y="1284384"/>
                </a:lnTo>
                <a:lnTo>
                  <a:pt x="1322385" y="1311367"/>
                </a:lnTo>
                <a:lnTo>
                  <a:pt x="1319844" y="1338667"/>
                </a:lnTo>
                <a:lnTo>
                  <a:pt x="1316668" y="1366285"/>
                </a:lnTo>
                <a:lnTo>
                  <a:pt x="1313491" y="1390411"/>
                </a:lnTo>
                <a:lnTo>
                  <a:pt x="1309362" y="1413902"/>
                </a:lnTo>
                <a:lnTo>
                  <a:pt x="1304915" y="1436440"/>
                </a:lnTo>
                <a:lnTo>
                  <a:pt x="1299832" y="1458344"/>
                </a:lnTo>
                <a:lnTo>
                  <a:pt x="1294114" y="1479613"/>
                </a:lnTo>
                <a:lnTo>
                  <a:pt x="1288079" y="1499294"/>
                </a:lnTo>
                <a:lnTo>
                  <a:pt x="1281408" y="1518976"/>
                </a:lnTo>
                <a:lnTo>
                  <a:pt x="1274102" y="1537705"/>
                </a:lnTo>
                <a:lnTo>
                  <a:pt x="1266796" y="1555482"/>
                </a:lnTo>
                <a:lnTo>
                  <a:pt x="1258537" y="1572942"/>
                </a:lnTo>
                <a:lnTo>
                  <a:pt x="1250278" y="1589449"/>
                </a:lnTo>
                <a:lnTo>
                  <a:pt x="1241702" y="1605004"/>
                </a:lnTo>
                <a:lnTo>
                  <a:pt x="1232490" y="1620558"/>
                </a:lnTo>
                <a:lnTo>
                  <a:pt x="1222960" y="1634844"/>
                </a:lnTo>
                <a:lnTo>
                  <a:pt x="1212795" y="1648811"/>
                </a:lnTo>
                <a:lnTo>
                  <a:pt x="1202631" y="1661826"/>
                </a:lnTo>
                <a:lnTo>
                  <a:pt x="1192148" y="1674524"/>
                </a:lnTo>
                <a:lnTo>
                  <a:pt x="1181983" y="1686587"/>
                </a:lnTo>
                <a:lnTo>
                  <a:pt x="1170865" y="1698015"/>
                </a:lnTo>
                <a:lnTo>
                  <a:pt x="1159748" y="1708808"/>
                </a:lnTo>
                <a:lnTo>
                  <a:pt x="1148630" y="1718967"/>
                </a:lnTo>
                <a:lnTo>
                  <a:pt x="1137194" y="1728807"/>
                </a:lnTo>
                <a:lnTo>
                  <a:pt x="1125441" y="1738013"/>
                </a:lnTo>
                <a:lnTo>
                  <a:pt x="1113688" y="1746584"/>
                </a:lnTo>
                <a:lnTo>
                  <a:pt x="1101935" y="1754838"/>
                </a:lnTo>
                <a:lnTo>
                  <a:pt x="1089864" y="1762457"/>
                </a:lnTo>
                <a:lnTo>
                  <a:pt x="1078111" y="1769758"/>
                </a:lnTo>
                <a:lnTo>
                  <a:pt x="1066040" y="1776424"/>
                </a:lnTo>
                <a:lnTo>
                  <a:pt x="1053969" y="1782773"/>
                </a:lnTo>
                <a:lnTo>
                  <a:pt x="1041899" y="1788804"/>
                </a:lnTo>
                <a:lnTo>
                  <a:pt x="1029828" y="1793884"/>
                </a:lnTo>
                <a:lnTo>
                  <a:pt x="1018075" y="1799280"/>
                </a:lnTo>
                <a:lnTo>
                  <a:pt x="1019981" y="1770393"/>
                </a:lnTo>
                <a:lnTo>
                  <a:pt x="1021569" y="1741505"/>
                </a:lnTo>
                <a:lnTo>
                  <a:pt x="1022840" y="1711665"/>
                </a:lnTo>
                <a:lnTo>
                  <a:pt x="1023793" y="1682143"/>
                </a:lnTo>
                <a:lnTo>
                  <a:pt x="1024110" y="1652303"/>
                </a:lnTo>
                <a:lnTo>
                  <a:pt x="1024110" y="1622781"/>
                </a:lnTo>
                <a:lnTo>
                  <a:pt x="1024110" y="1592941"/>
                </a:lnTo>
                <a:lnTo>
                  <a:pt x="1023475" y="1563418"/>
                </a:lnTo>
                <a:lnTo>
                  <a:pt x="1022204" y="1533578"/>
                </a:lnTo>
                <a:lnTo>
                  <a:pt x="1020934" y="1504056"/>
                </a:lnTo>
                <a:lnTo>
                  <a:pt x="1019028" y="1474534"/>
                </a:lnTo>
                <a:lnTo>
                  <a:pt x="1016487" y="1445011"/>
                </a:lnTo>
                <a:lnTo>
                  <a:pt x="1013945" y="1415489"/>
                </a:lnTo>
                <a:lnTo>
                  <a:pt x="1011086" y="1385966"/>
                </a:lnTo>
                <a:lnTo>
                  <a:pt x="1007592" y="1356444"/>
                </a:lnTo>
                <a:lnTo>
                  <a:pt x="1003463" y="1327239"/>
                </a:lnTo>
                <a:lnTo>
                  <a:pt x="999016" y="1297717"/>
                </a:lnTo>
                <a:lnTo>
                  <a:pt x="994569" y="1268829"/>
                </a:lnTo>
                <a:lnTo>
                  <a:pt x="989168" y="1239307"/>
                </a:lnTo>
                <a:lnTo>
                  <a:pt x="983451" y="1210419"/>
                </a:lnTo>
                <a:lnTo>
                  <a:pt x="977098" y="1181532"/>
                </a:lnTo>
                <a:lnTo>
                  <a:pt x="970427" y="1152644"/>
                </a:lnTo>
                <a:lnTo>
                  <a:pt x="963439" y="1124074"/>
                </a:lnTo>
                <a:lnTo>
                  <a:pt x="955497" y="1095504"/>
                </a:lnTo>
                <a:lnTo>
                  <a:pt x="947556" y="1067251"/>
                </a:lnTo>
                <a:lnTo>
                  <a:pt x="938979" y="1038681"/>
                </a:lnTo>
                <a:lnTo>
                  <a:pt x="929450" y="1010746"/>
                </a:lnTo>
                <a:lnTo>
                  <a:pt x="919920" y="982811"/>
                </a:lnTo>
                <a:lnTo>
                  <a:pt x="909438" y="955193"/>
                </a:lnTo>
                <a:lnTo>
                  <a:pt x="898638" y="927893"/>
                </a:lnTo>
                <a:lnTo>
                  <a:pt x="887520" y="900275"/>
                </a:lnTo>
                <a:lnTo>
                  <a:pt x="875449" y="873292"/>
                </a:lnTo>
                <a:lnTo>
                  <a:pt x="863061" y="846944"/>
                </a:lnTo>
                <a:lnTo>
                  <a:pt x="850355" y="820279"/>
                </a:lnTo>
                <a:lnTo>
                  <a:pt x="836695" y="793931"/>
                </a:lnTo>
                <a:lnTo>
                  <a:pt x="822719" y="768218"/>
                </a:lnTo>
                <a:lnTo>
                  <a:pt x="808107" y="742822"/>
                </a:lnTo>
                <a:lnTo>
                  <a:pt x="792860" y="717744"/>
                </a:lnTo>
                <a:lnTo>
                  <a:pt x="777295" y="693301"/>
                </a:lnTo>
                <a:lnTo>
                  <a:pt x="761094" y="668857"/>
                </a:lnTo>
                <a:lnTo>
                  <a:pt x="743941" y="645049"/>
                </a:lnTo>
                <a:lnTo>
                  <a:pt x="726788" y="621558"/>
                </a:lnTo>
                <a:lnTo>
                  <a:pt x="708682" y="598385"/>
                </a:lnTo>
                <a:lnTo>
                  <a:pt x="690258" y="575846"/>
                </a:lnTo>
                <a:lnTo>
                  <a:pt x="671199" y="553625"/>
                </a:lnTo>
                <a:lnTo>
                  <a:pt x="651822" y="532038"/>
                </a:lnTo>
                <a:lnTo>
                  <a:pt x="631810" y="510770"/>
                </a:lnTo>
                <a:lnTo>
                  <a:pt x="611480" y="490136"/>
                </a:lnTo>
                <a:lnTo>
                  <a:pt x="590515" y="470454"/>
                </a:lnTo>
                <a:lnTo>
                  <a:pt x="568915" y="450772"/>
                </a:lnTo>
                <a:lnTo>
                  <a:pt x="547632" y="431726"/>
                </a:lnTo>
                <a:lnTo>
                  <a:pt x="525397" y="413631"/>
                </a:lnTo>
                <a:lnTo>
                  <a:pt x="502526" y="395537"/>
                </a:lnTo>
                <a:lnTo>
                  <a:pt x="479655" y="378395"/>
                </a:lnTo>
                <a:lnTo>
                  <a:pt x="456148" y="361570"/>
                </a:lnTo>
                <a:lnTo>
                  <a:pt x="432642" y="345381"/>
                </a:lnTo>
                <a:lnTo>
                  <a:pt x="408501" y="330143"/>
                </a:lnTo>
                <a:lnTo>
                  <a:pt x="384359" y="314906"/>
                </a:lnTo>
                <a:lnTo>
                  <a:pt x="406595" y="332683"/>
                </a:lnTo>
                <a:lnTo>
                  <a:pt x="428513" y="351095"/>
                </a:lnTo>
                <a:lnTo>
                  <a:pt x="449795" y="369506"/>
                </a:lnTo>
                <a:lnTo>
                  <a:pt x="471078" y="388871"/>
                </a:lnTo>
                <a:lnTo>
                  <a:pt x="491725" y="408235"/>
                </a:lnTo>
                <a:lnTo>
                  <a:pt x="511737" y="428551"/>
                </a:lnTo>
                <a:lnTo>
                  <a:pt x="531114" y="448868"/>
                </a:lnTo>
                <a:lnTo>
                  <a:pt x="550173" y="470137"/>
                </a:lnTo>
                <a:lnTo>
                  <a:pt x="568280" y="491088"/>
                </a:lnTo>
                <a:lnTo>
                  <a:pt x="586386" y="512992"/>
                </a:lnTo>
                <a:lnTo>
                  <a:pt x="603539" y="535213"/>
                </a:lnTo>
                <a:lnTo>
                  <a:pt x="620692" y="557752"/>
                </a:lnTo>
                <a:lnTo>
                  <a:pt x="636575" y="580608"/>
                </a:lnTo>
                <a:lnTo>
                  <a:pt x="652140" y="603781"/>
                </a:lnTo>
                <a:lnTo>
                  <a:pt x="667387" y="627272"/>
                </a:lnTo>
                <a:lnTo>
                  <a:pt x="681681" y="651398"/>
                </a:lnTo>
                <a:lnTo>
                  <a:pt x="695658" y="675524"/>
                </a:lnTo>
                <a:lnTo>
                  <a:pt x="708682" y="699967"/>
                </a:lnTo>
                <a:lnTo>
                  <a:pt x="721388" y="724728"/>
                </a:lnTo>
                <a:lnTo>
                  <a:pt x="733459" y="749806"/>
                </a:lnTo>
                <a:lnTo>
                  <a:pt x="744894" y="775519"/>
                </a:lnTo>
                <a:lnTo>
                  <a:pt x="755694" y="800915"/>
                </a:lnTo>
                <a:lnTo>
                  <a:pt x="766177" y="826628"/>
                </a:lnTo>
                <a:lnTo>
                  <a:pt x="776024" y="852341"/>
                </a:lnTo>
                <a:lnTo>
                  <a:pt x="785236" y="878371"/>
                </a:lnTo>
                <a:lnTo>
                  <a:pt x="793495" y="905037"/>
                </a:lnTo>
                <a:lnTo>
                  <a:pt x="801754" y="931385"/>
                </a:lnTo>
                <a:lnTo>
                  <a:pt x="809377" y="957733"/>
                </a:lnTo>
                <a:lnTo>
                  <a:pt x="816048" y="984398"/>
                </a:lnTo>
                <a:lnTo>
                  <a:pt x="822719" y="1011381"/>
                </a:lnTo>
                <a:lnTo>
                  <a:pt x="828437" y="1038364"/>
                </a:lnTo>
                <a:lnTo>
                  <a:pt x="834154" y="1065347"/>
                </a:lnTo>
                <a:lnTo>
                  <a:pt x="838919" y="1092647"/>
                </a:lnTo>
                <a:lnTo>
                  <a:pt x="843366" y="1119630"/>
                </a:lnTo>
                <a:lnTo>
                  <a:pt x="847178" y="1146930"/>
                </a:lnTo>
                <a:lnTo>
                  <a:pt x="850672" y="1174548"/>
                </a:lnTo>
                <a:lnTo>
                  <a:pt x="853849" y="1201848"/>
                </a:lnTo>
                <a:lnTo>
                  <a:pt x="856390" y="1229148"/>
                </a:lnTo>
                <a:lnTo>
                  <a:pt x="858613" y="1256766"/>
                </a:lnTo>
                <a:lnTo>
                  <a:pt x="860202" y="1284066"/>
                </a:lnTo>
                <a:lnTo>
                  <a:pt x="861155" y="1311367"/>
                </a:lnTo>
                <a:lnTo>
                  <a:pt x="862108" y="1338984"/>
                </a:lnTo>
                <a:lnTo>
                  <a:pt x="862425" y="1366602"/>
                </a:lnTo>
                <a:lnTo>
                  <a:pt x="862425" y="1393903"/>
                </a:lnTo>
                <a:lnTo>
                  <a:pt x="862108" y="1421520"/>
                </a:lnTo>
                <a:lnTo>
                  <a:pt x="861472" y="1448821"/>
                </a:lnTo>
                <a:lnTo>
                  <a:pt x="860202" y="1476438"/>
                </a:lnTo>
                <a:lnTo>
                  <a:pt x="858613" y="1504056"/>
                </a:lnTo>
                <a:lnTo>
                  <a:pt x="857025" y="1531356"/>
                </a:lnTo>
                <a:lnTo>
                  <a:pt x="854802" y="1558339"/>
                </a:lnTo>
                <a:lnTo>
                  <a:pt x="851943" y="1585957"/>
                </a:lnTo>
                <a:lnTo>
                  <a:pt x="848766" y="1613257"/>
                </a:lnTo>
                <a:lnTo>
                  <a:pt x="845590" y="1640240"/>
                </a:lnTo>
                <a:lnTo>
                  <a:pt x="842096" y="1667540"/>
                </a:lnTo>
                <a:lnTo>
                  <a:pt x="837648" y="1694523"/>
                </a:lnTo>
                <a:lnTo>
                  <a:pt x="833519" y="1721506"/>
                </a:lnTo>
                <a:lnTo>
                  <a:pt x="828754" y="1748489"/>
                </a:lnTo>
                <a:lnTo>
                  <a:pt x="823672" y="1775472"/>
                </a:lnTo>
                <a:lnTo>
                  <a:pt x="818272" y="1801820"/>
                </a:lnTo>
                <a:lnTo>
                  <a:pt x="812554" y="1828485"/>
                </a:lnTo>
                <a:lnTo>
                  <a:pt x="809695" y="1839913"/>
                </a:lnTo>
                <a:lnTo>
                  <a:pt x="795401" y="1839596"/>
                </a:lnTo>
                <a:lnTo>
                  <a:pt x="790318" y="1839278"/>
                </a:lnTo>
                <a:lnTo>
                  <a:pt x="773800" y="1837056"/>
                </a:lnTo>
                <a:lnTo>
                  <a:pt x="757282" y="1834517"/>
                </a:lnTo>
                <a:lnTo>
                  <a:pt x="741082" y="1831342"/>
                </a:lnTo>
                <a:lnTo>
                  <a:pt x="725200" y="1827533"/>
                </a:lnTo>
                <a:lnTo>
                  <a:pt x="708682" y="1823406"/>
                </a:lnTo>
                <a:lnTo>
                  <a:pt x="693117" y="1819279"/>
                </a:lnTo>
                <a:lnTo>
                  <a:pt x="677234" y="1814200"/>
                </a:lnTo>
                <a:lnTo>
                  <a:pt x="661352" y="1808804"/>
                </a:lnTo>
                <a:lnTo>
                  <a:pt x="646104" y="1803090"/>
                </a:lnTo>
                <a:lnTo>
                  <a:pt x="630857" y="1797058"/>
                </a:lnTo>
                <a:lnTo>
                  <a:pt x="615292" y="1790392"/>
                </a:lnTo>
                <a:lnTo>
                  <a:pt x="600680" y="1783725"/>
                </a:lnTo>
                <a:lnTo>
                  <a:pt x="585750" y="1776107"/>
                </a:lnTo>
                <a:lnTo>
                  <a:pt x="571138" y="1768488"/>
                </a:lnTo>
                <a:lnTo>
                  <a:pt x="556526" y="1760552"/>
                </a:lnTo>
                <a:lnTo>
                  <a:pt x="542232" y="1752298"/>
                </a:lnTo>
                <a:lnTo>
                  <a:pt x="528255" y="1743410"/>
                </a:lnTo>
                <a:lnTo>
                  <a:pt x="514279" y="1734204"/>
                </a:lnTo>
                <a:lnTo>
                  <a:pt x="500620" y="1725315"/>
                </a:lnTo>
                <a:lnTo>
                  <a:pt x="486961" y="1715475"/>
                </a:lnTo>
                <a:lnTo>
                  <a:pt x="473937" y="1705316"/>
                </a:lnTo>
                <a:lnTo>
                  <a:pt x="460913" y="1695158"/>
                </a:lnTo>
                <a:lnTo>
                  <a:pt x="448207" y="1684365"/>
                </a:lnTo>
                <a:lnTo>
                  <a:pt x="435501" y="1673572"/>
                </a:lnTo>
                <a:lnTo>
                  <a:pt x="423113" y="1662144"/>
                </a:lnTo>
                <a:lnTo>
                  <a:pt x="411042" y="1650716"/>
                </a:lnTo>
                <a:lnTo>
                  <a:pt x="399289" y="1638970"/>
                </a:lnTo>
                <a:lnTo>
                  <a:pt x="387853" y="1627225"/>
                </a:lnTo>
                <a:lnTo>
                  <a:pt x="376418" y="1614844"/>
                </a:lnTo>
                <a:lnTo>
                  <a:pt x="365618" y="1602464"/>
                </a:lnTo>
                <a:lnTo>
                  <a:pt x="354817" y="1589766"/>
                </a:lnTo>
                <a:lnTo>
                  <a:pt x="344335" y="1576751"/>
                </a:lnTo>
                <a:lnTo>
                  <a:pt x="334170" y="1563736"/>
                </a:lnTo>
                <a:lnTo>
                  <a:pt x="324323" y="1550403"/>
                </a:lnTo>
                <a:lnTo>
                  <a:pt x="314793" y="1536435"/>
                </a:lnTo>
                <a:lnTo>
                  <a:pt x="305581" y="1522785"/>
                </a:lnTo>
                <a:lnTo>
                  <a:pt x="296369" y="1508818"/>
                </a:lnTo>
                <a:lnTo>
                  <a:pt x="287793" y="1494850"/>
                </a:lnTo>
                <a:lnTo>
                  <a:pt x="279534" y="1480565"/>
                </a:lnTo>
                <a:lnTo>
                  <a:pt x="271593" y="1465963"/>
                </a:lnTo>
                <a:lnTo>
                  <a:pt x="263969" y="1451360"/>
                </a:lnTo>
                <a:lnTo>
                  <a:pt x="256663" y="1436758"/>
                </a:lnTo>
                <a:lnTo>
                  <a:pt x="249675" y="1421838"/>
                </a:lnTo>
                <a:lnTo>
                  <a:pt x="243322" y="1406600"/>
                </a:lnTo>
                <a:lnTo>
                  <a:pt x="236969" y="1391363"/>
                </a:lnTo>
                <a:lnTo>
                  <a:pt x="231251" y="1376126"/>
                </a:lnTo>
                <a:lnTo>
                  <a:pt x="225533" y="1360888"/>
                </a:lnTo>
                <a:lnTo>
                  <a:pt x="220451" y="1345016"/>
                </a:lnTo>
                <a:lnTo>
                  <a:pt x="215686" y="1329461"/>
                </a:lnTo>
                <a:lnTo>
                  <a:pt x="211556" y="1313906"/>
                </a:lnTo>
                <a:lnTo>
                  <a:pt x="207745" y="1298034"/>
                </a:lnTo>
                <a:lnTo>
                  <a:pt x="203933" y="1282162"/>
                </a:lnTo>
                <a:lnTo>
                  <a:pt x="200756" y="1266290"/>
                </a:lnTo>
                <a:lnTo>
                  <a:pt x="198215" y="1250417"/>
                </a:lnTo>
                <a:lnTo>
                  <a:pt x="195991" y="1234545"/>
                </a:lnTo>
                <a:lnTo>
                  <a:pt x="193768" y="1218038"/>
                </a:lnTo>
                <a:lnTo>
                  <a:pt x="192497" y="1202166"/>
                </a:lnTo>
                <a:lnTo>
                  <a:pt x="191544" y="1186293"/>
                </a:lnTo>
                <a:lnTo>
                  <a:pt x="190909" y="1169786"/>
                </a:lnTo>
                <a:lnTo>
                  <a:pt x="190591" y="1153914"/>
                </a:lnTo>
                <a:lnTo>
                  <a:pt x="190909" y="1137724"/>
                </a:lnTo>
                <a:lnTo>
                  <a:pt x="191862" y="1121534"/>
                </a:lnTo>
                <a:lnTo>
                  <a:pt x="193133" y="1105345"/>
                </a:lnTo>
                <a:lnTo>
                  <a:pt x="195038" y="1089155"/>
                </a:lnTo>
                <a:lnTo>
                  <a:pt x="198850" y="1056776"/>
                </a:lnTo>
                <a:lnTo>
                  <a:pt x="202344" y="1023444"/>
                </a:lnTo>
                <a:lnTo>
                  <a:pt x="206156" y="989477"/>
                </a:lnTo>
                <a:lnTo>
                  <a:pt x="209333" y="954876"/>
                </a:lnTo>
                <a:lnTo>
                  <a:pt x="212192" y="919957"/>
                </a:lnTo>
                <a:lnTo>
                  <a:pt x="214415" y="884403"/>
                </a:lnTo>
                <a:lnTo>
                  <a:pt x="216639" y="848531"/>
                </a:lnTo>
                <a:lnTo>
                  <a:pt x="218545" y="812343"/>
                </a:lnTo>
                <a:lnTo>
                  <a:pt x="219498" y="775836"/>
                </a:lnTo>
                <a:lnTo>
                  <a:pt x="220133" y="739013"/>
                </a:lnTo>
                <a:lnTo>
                  <a:pt x="220133" y="701872"/>
                </a:lnTo>
                <a:lnTo>
                  <a:pt x="219498" y="664731"/>
                </a:lnTo>
                <a:lnTo>
                  <a:pt x="217909" y="627907"/>
                </a:lnTo>
                <a:lnTo>
                  <a:pt x="215686" y="590766"/>
                </a:lnTo>
                <a:lnTo>
                  <a:pt x="214415" y="572354"/>
                </a:lnTo>
                <a:lnTo>
                  <a:pt x="212827" y="553942"/>
                </a:lnTo>
                <a:lnTo>
                  <a:pt x="211239" y="535530"/>
                </a:lnTo>
                <a:lnTo>
                  <a:pt x="209333" y="517119"/>
                </a:lnTo>
                <a:lnTo>
                  <a:pt x="207109" y="498707"/>
                </a:lnTo>
                <a:lnTo>
                  <a:pt x="204568" y="480612"/>
                </a:lnTo>
                <a:lnTo>
                  <a:pt x="202027" y="462518"/>
                </a:lnTo>
                <a:lnTo>
                  <a:pt x="199168" y="444106"/>
                </a:lnTo>
                <a:lnTo>
                  <a:pt x="195991" y="426329"/>
                </a:lnTo>
                <a:lnTo>
                  <a:pt x="192497" y="408235"/>
                </a:lnTo>
                <a:lnTo>
                  <a:pt x="189003" y="390458"/>
                </a:lnTo>
                <a:lnTo>
                  <a:pt x="185191" y="372681"/>
                </a:lnTo>
                <a:lnTo>
                  <a:pt x="181062" y="355221"/>
                </a:lnTo>
                <a:lnTo>
                  <a:pt x="176615" y="337445"/>
                </a:lnTo>
                <a:lnTo>
                  <a:pt x="172168" y="320302"/>
                </a:lnTo>
                <a:lnTo>
                  <a:pt x="167085" y="302843"/>
                </a:lnTo>
                <a:lnTo>
                  <a:pt x="162003" y="286018"/>
                </a:lnTo>
                <a:lnTo>
                  <a:pt x="156285" y="269194"/>
                </a:lnTo>
                <a:lnTo>
                  <a:pt x="150567" y="252369"/>
                </a:lnTo>
                <a:lnTo>
                  <a:pt x="144214" y="235862"/>
                </a:lnTo>
                <a:lnTo>
                  <a:pt x="137861" y="219355"/>
                </a:lnTo>
                <a:lnTo>
                  <a:pt x="130873" y="203165"/>
                </a:lnTo>
                <a:lnTo>
                  <a:pt x="124202" y="187293"/>
                </a:lnTo>
                <a:lnTo>
                  <a:pt x="116578" y="171103"/>
                </a:lnTo>
                <a:lnTo>
                  <a:pt x="108637" y="155866"/>
                </a:lnTo>
                <a:lnTo>
                  <a:pt x="100696" y="140311"/>
                </a:lnTo>
                <a:lnTo>
                  <a:pt x="92437" y="125074"/>
                </a:lnTo>
                <a:lnTo>
                  <a:pt x="83543" y="110154"/>
                </a:lnTo>
                <a:lnTo>
                  <a:pt x="74331" y="95551"/>
                </a:lnTo>
                <a:lnTo>
                  <a:pt x="65119" y="81266"/>
                </a:lnTo>
                <a:lnTo>
                  <a:pt x="54954" y="66664"/>
                </a:lnTo>
                <a:lnTo>
                  <a:pt x="44789" y="52696"/>
                </a:lnTo>
                <a:lnTo>
                  <a:pt x="34307" y="39046"/>
                </a:lnTo>
                <a:lnTo>
                  <a:pt x="23189" y="25713"/>
                </a:lnTo>
                <a:lnTo>
                  <a:pt x="11753" y="12698"/>
                </a:lnTo>
                <a:lnTo>
                  <a:pt x="0" y="0"/>
                </a:lnTo>
                <a:close/>
              </a:path>
            </a:pathLst>
          </a:custGeom>
          <a:solidFill>
            <a:srgbClr val="0B6A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332740" y="1762125"/>
            <a:ext cx="4691380" cy="4340860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6237" r="-1885" b="21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36955" y="759460"/>
            <a:ext cx="360870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000">
                <a:solidFill>
                  <a:srgbClr val="0B6AA5"/>
                </a:solidFill>
              </a:rPr>
              <a:t>分享、交流</a:t>
            </a:r>
            <a:endParaRPr lang="zh-CN" altLang="en-US" sz="5000">
              <a:solidFill>
                <a:srgbClr val="0B6AA5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79340" y="791845"/>
            <a:ext cx="6935470" cy="2784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500">
                <a:solidFill>
                  <a:srgbClr val="96A9AF"/>
                </a:solidFill>
              </a:rPr>
              <a:t>1.</a:t>
            </a:r>
            <a:endParaRPr lang="en-US" altLang="zh-CN" sz="3500">
              <a:solidFill>
                <a:srgbClr val="96A9AF"/>
              </a:solidFill>
            </a:endParaRPr>
          </a:p>
          <a:p>
            <a:r>
              <a:rPr lang="en-US" altLang="zh-CN" sz="3500">
                <a:solidFill>
                  <a:srgbClr val="96A9AF"/>
                </a:solidFill>
              </a:rPr>
              <a:t>2.</a:t>
            </a:r>
            <a:endParaRPr lang="en-US" altLang="zh-CN" sz="3500">
              <a:solidFill>
                <a:srgbClr val="96A9AF"/>
              </a:solidFill>
            </a:endParaRPr>
          </a:p>
          <a:p>
            <a:r>
              <a:rPr lang="en-US" altLang="zh-CN" sz="3500">
                <a:solidFill>
                  <a:srgbClr val="96A9AF"/>
                </a:solidFill>
              </a:rPr>
              <a:t>3.</a:t>
            </a:r>
            <a:endParaRPr lang="en-US" altLang="zh-CN" sz="3500">
              <a:solidFill>
                <a:srgbClr val="96A9AF"/>
              </a:solidFill>
            </a:endParaRPr>
          </a:p>
          <a:p>
            <a:r>
              <a:rPr lang="en-US" altLang="zh-CN" sz="3500">
                <a:solidFill>
                  <a:srgbClr val="96A9AF"/>
                </a:solidFill>
              </a:rPr>
              <a:t>4.</a:t>
            </a:r>
            <a:endParaRPr lang="en-US" altLang="zh-CN" sz="3500">
              <a:solidFill>
                <a:srgbClr val="96A9AF"/>
              </a:solidFill>
            </a:endParaRPr>
          </a:p>
          <a:p>
            <a:r>
              <a:rPr lang="en-US" altLang="zh-CN" sz="3500">
                <a:solidFill>
                  <a:srgbClr val="96A9AF"/>
                </a:solidFill>
              </a:rPr>
              <a:t>5.</a:t>
            </a:r>
            <a:endParaRPr lang="en-US" altLang="zh-CN" sz="3500">
              <a:solidFill>
                <a:srgbClr val="96A9A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15" grpId="0" animBg="1"/>
      <p:bldP spid="15" grpId="1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线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940" y="979805"/>
            <a:ext cx="3248025" cy="33585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56555" y="1094105"/>
            <a:ext cx="637540" cy="118872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谢</a:t>
            </a:r>
            <a:endParaRPr lang="zh-CN" altLang="en-US" sz="72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96660" y="1757045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谢</a:t>
            </a:r>
            <a:endParaRPr lang="zh-CN" altLang="en-US" sz="72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75580" y="2169160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观</a:t>
            </a:r>
            <a:endParaRPr lang="zh-CN" altLang="en-US" sz="72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4095" y="2830195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看</a:t>
            </a:r>
            <a:endParaRPr lang="zh-CN" altLang="en-US" sz="72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77840" y="4090670"/>
            <a:ext cx="115379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0B6AA5"/>
                </a:solidFill>
                <a:latin typeface="汉仪旗黑X3-65W" panose="00020600040101010101" charset="-122"/>
                <a:ea typeface="汉仪旗黑X3-65W" panose="00020600040101010101" charset="-122"/>
              </a:rPr>
              <a:t>Thanks</a:t>
            </a:r>
            <a:endParaRPr lang="en-US" altLang="zh-CN" sz="2000" dirty="0">
              <a:solidFill>
                <a:srgbClr val="0B6AA5"/>
              </a:solidFill>
              <a:latin typeface="汉仪旗黑X3-65W" panose="00020600040101010101" charset="-122"/>
              <a:ea typeface="汉仪旗黑X3-65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8" grpId="7" animBg="1"/>
      <p:bldP spid="8" grpId="8" animBg="1"/>
      <p:bldP spid="8" grpId="9" bldLvl="0" animBg="1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9" grpId="8" animBg="1"/>
      <p:bldP spid="9" grpId="9" bldLvl="0" animBg="1"/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10" grpId="6" animBg="1"/>
      <p:bldP spid="10" grpId="7" animBg="1"/>
      <p:bldP spid="10" grpId="8" animBg="1"/>
      <p:bldP spid="10" grpId="9" bldLvl="0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1" grpId="6" animBg="1"/>
      <p:bldP spid="11" grpId="7" animBg="1"/>
      <p:bldP spid="11" grpId="8" animBg="1"/>
      <p:bldP spid="11" grpId="9" bldLvl="0" animBg="1"/>
      <p:bldP spid="12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A70CE"/>
      </a:accent1>
      <a:accent2>
        <a:srgbClr val="8BC53E"/>
      </a:accent2>
      <a:accent3>
        <a:srgbClr val="0C00FF"/>
      </a:accent3>
      <a:accent4>
        <a:srgbClr val="1881C5"/>
      </a:accent4>
      <a:accent5>
        <a:srgbClr val="B3D981"/>
      </a:accent5>
      <a:accent6>
        <a:srgbClr val="6C65FF"/>
      </a:accent6>
      <a:hlink>
        <a:srgbClr val="4472C4"/>
      </a:hlink>
      <a:folHlink>
        <a:srgbClr val="BFBFB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</Words>
  <Application>WPS 演示</Application>
  <PresentationFormat>宽屏</PresentationFormat>
  <Paragraphs>68</Paragraphs>
  <Slides>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Wingdings</vt:lpstr>
      <vt:lpstr>经典繁毛楷</vt:lpstr>
      <vt:lpstr>微软雅黑</vt:lpstr>
      <vt:lpstr>新宋体</vt:lpstr>
      <vt:lpstr>汉仪旗黑X3-65W</vt:lpstr>
      <vt:lpstr>黑体</vt:lpstr>
      <vt:lpstr>Calibri</vt:lpstr>
      <vt:lpstr>Arial Unicode MS</vt:lpstr>
      <vt:lpstr>等线</vt:lpstr>
      <vt:lpstr>汉仪乐喵体W</vt:lpstr>
      <vt:lpstr>幼圆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锐旗设计；https://9ppt.taobao.com
</dc:description>
  <cp:lastModifiedBy>萌动晴天</cp:lastModifiedBy>
  <cp:revision>41</cp:revision>
  <dcterms:created xsi:type="dcterms:W3CDTF">2017-06-05T07:47:00Z</dcterms:created>
  <dcterms:modified xsi:type="dcterms:W3CDTF">2019-11-14T05:32:49Z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