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95" r:id="rId3"/>
    <p:sldId id="294" r:id="rId4"/>
    <p:sldId id="296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B4B8"/>
    <a:srgbClr val="DEEE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676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F7649-57D7-47B1-84BB-B09B61BF3059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F950F-CACE-42B0-A0E9-587D41DEEA7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8536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03175-8996-4AE9-B2A2-A88F38BC5F1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0348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03175-8996-4AE9-B2A2-A88F38BC5F1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0348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03175-8996-4AE9-B2A2-A88F38BC5F1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034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4679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7319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0205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6516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5551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9270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7484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5685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2927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309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8891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A8710-F74A-47D6-8EDA-CE4C6E557DD3}" type="datetimeFigureOut">
              <a:rPr lang="zh-CN" altLang="en-US" smtClean="0"/>
              <a:pPr/>
              <a:t>2019/5/16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65546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29702;&#35770;&#23398;&#20064;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81166" y="2673021"/>
            <a:ext cx="715711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latin typeface="楷体" pitchFamily="49" charset="-122"/>
                <a:ea typeface="楷体" pitchFamily="49" charset="-122"/>
              </a:rPr>
              <a:t>教师如何进行游戏观察指导</a:t>
            </a:r>
            <a:endParaRPr lang="en-US" altLang="zh-CN" sz="4400" b="1" dirty="0" smtClean="0">
              <a:latin typeface="楷体" pitchFamily="49" charset="-122"/>
              <a:ea typeface="楷体" pitchFamily="49" charset="-122"/>
            </a:endParaRPr>
          </a:p>
          <a:p>
            <a:pPr algn="ctr"/>
            <a:endParaRPr lang="en-US" altLang="zh-CN" sz="4400" b="1" dirty="0" smtClean="0">
              <a:latin typeface="楷体" pitchFamily="49" charset="-122"/>
              <a:ea typeface="楷体" pitchFamily="49" charset="-122"/>
            </a:endParaRPr>
          </a:p>
          <a:p>
            <a:pPr algn="r"/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新芽组第四次活动</a:t>
            </a:r>
          </a:p>
          <a:p>
            <a:pPr algn="ctr"/>
            <a:endParaRPr lang="zh-CN" altLang="en-US" sz="4400" dirty="0">
              <a:solidFill>
                <a:srgbClr val="6AB4B8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377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323975" y="1085850"/>
            <a:ext cx="9544050" cy="4628087"/>
          </a:xfrm>
          <a:prstGeom prst="roundRect">
            <a:avLst/>
          </a:prstGeom>
          <a:noFill/>
          <a:ln w="571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9"/>
          <p:cNvSpPr txBox="1"/>
          <p:nvPr/>
        </p:nvSpPr>
        <p:spPr>
          <a:xfrm>
            <a:off x="1734068" y="1170306"/>
            <a:ext cx="3711388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议程一、游戏热身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07194" y="1247940"/>
            <a:ext cx="10797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3200" b="1" dirty="0">
              <a:solidFill>
                <a:schemeClr val="bg1"/>
              </a:solidFill>
              <a:latin typeface="颜真卿颜体" panose="02010600030101010101" pitchFamily="2" charset="-122"/>
              <a:ea typeface="颜真卿颜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1" y="2303584"/>
            <a:ext cx="83175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时钟炸弹：</a:t>
            </a:r>
            <a:endParaRPr lang="en-US" altLang="zh-CN" sz="32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出题人在手机计时器，选择</a:t>
            </a:r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秒到</a:t>
            </a:r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分钟的任意时间段，提问之后交给对方队员，闹铃在谁手中响起，谁则淘汰。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0565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323975" y="1085850"/>
            <a:ext cx="9544050" cy="4628087"/>
          </a:xfrm>
          <a:prstGeom prst="roundRect">
            <a:avLst/>
          </a:prstGeom>
          <a:noFill/>
          <a:ln w="571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907194" y="1247940"/>
            <a:ext cx="10797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3200" b="1" dirty="0">
              <a:solidFill>
                <a:schemeClr val="bg1"/>
              </a:solidFill>
              <a:latin typeface="颜真卿颜体" panose="02010600030101010101" pitchFamily="2" charset="-122"/>
              <a:ea typeface="颜真卿颜体" panose="02010600030101010101" pitchFamily="2" charset="-122"/>
            </a:endParaRPr>
          </a:p>
        </p:txBody>
      </p:sp>
      <p:sp>
        <p:nvSpPr>
          <p:cNvPr id="8" name="TextBox 9"/>
          <p:cNvSpPr txBox="1"/>
          <p:nvPr/>
        </p:nvSpPr>
        <p:spPr>
          <a:xfrm>
            <a:off x="1751653" y="1310983"/>
            <a:ext cx="3711388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议程二、理论学习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74460" y="2661313"/>
            <a:ext cx="7533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hlinkClick r:id="rId3" action="ppaction://hlinkpres?slideindex=1&amp;slidetitle="/>
              </a:rPr>
              <a:t>《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hlinkClick r:id="rId3" action="ppaction://hlinkpres?slideindex=1&amp;slidetitle="/>
              </a:rPr>
              <a:t>给幼儿园教师的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hlinkClick r:id="rId3" action="ppaction://hlinkpres?slideindex=1&amp;slidetitle="/>
              </a:rPr>
              <a:t>101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hlinkClick r:id="rId3" action="ppaction://hlinkpres?slideindex=1&amp;slidetitle="/>
              </a:rPr>
              <a:t>条建议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hlinkClick r:id="rId3" action="ppaction://hlinkpres?slideindex=1&amp;slidetitle=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hlinkClick r:id="rId3" action="ppaction://hlinkpres?slideindex=1&amp;slidetitle="/>
              </a:rPr>
              <a:t>游戏指导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hlinkClick r:id="rId3" action="ppaction://hlinkpres?slideindex=1&amp;slidetitle="/>
              </a:rPr>
              <a:t>》P155—P169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0565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323975" y="1085850"/>
            <a:ext cx="9544050" cy="4628087"/>
          </a:xfrm>
          <a:prstGeom prst="roundRect">
            <a:avLst/>
          </a:prstGeom>
          <a:noFill/>
          <a:ln w="571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9"/>
          <p:cNvSpPr txBox="1"/>
          <p:nvPr/>
        </p:nvSpPr>
        <p:spPr>
          <a:xfrm>
            <a:off x="1652181" y="1261756"/>
            <a:ext cx="8542696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议程三、沙龙研讨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07194" y="1247940"/>
            <a:ext cx="10797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3200" b="1" dirty="0">
              <a:solidFill>
                <a:schemeClr val="bg1"/>
              </a:solidFill>
              <a:latin typeface="颜真卿颜体" panose="02010600030101010101" pitchFamily="2" charset="-122"/>
              <a:ea typeface="颜真卿颜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46913" y="2074460"/>
            <a:ext cx="85980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、教师指导了几次，为什么要进行介入指导，分别又用了什么方式观察指导？</a:t>
            </a:r>
            <a:endParaRPr lang="en-US" altLang="zh-CN" sz="2800" dirty="0" smtClean="0">
              <a:latin typeface="楷体" pitchFamily="49" charset="-122"/>
              <a:ea typeface="楷体" pitchFamily="49" charset="-122"/>
            </a:endParaRPr>
          </a:p>
          <a:p>
            <a:endParaRPr lang="en-US" altLang="zh-CN" sz="28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、你还看到了什么，分别用了什么方式观察指导的？</a:t>
            </a:r>
            <a:endParaRPr lang="en-US" altLang="zh-CN" sz="2800" dirty="0" smtClean="0">
              <a:latin typeface="楷体" pitchFamily="49" charset="-122"/>
              <a:ea typeface="楷体" pitchFamily="49" charset="-122"/>
            </a:endParaRPr>
          </a:p>
          <a:p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0565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</TotalTime>
  <Words>121</Words>
  <Application>Microsoft Office PowerPoint</Application>
  <PresentationFormat>自定义</PresentationFormat>
  <Paragraphs>15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ysc</dc:creator>
  <cp:lastModifiedBy>Microsoft</cp:lastModifiedBy>
  <cp:revision>52</cp:revision>
  <dcterms:created xsi:type="dcterms:W3CDTF">2017-05-29T06:05:25Z</dcterms:created>
  <dcterms:modified xsi:type="dcterms:W3CDTF">2019-05-16T00:05:21Z</dcterms:modified>
</cp:coreProperties>
</file>