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7C491-69D2-4A10-A107-7DBF963B4915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1CEB7-2228-4162-A205-354E5777C7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59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0"/>
            <a:ext cx="5544616" cy="6336704"/>
          </a:xfrm>
        </p:spPr>
      </p:pic>
    </p:spTree>
    <p:extLst>
      <p:ext uri="{BB962C8B-B14F-4D97-AF65-F5344CB8AC3E}">
        <p14:creationId xmlns:p14="http://schemas.microsoft.com/office/powerpoint/2010/main" val="356579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</a:t>
            </a:r>
            <a:r>
              <a:rPr lang="zh-CN" altLang="en-US" dirty="0" smtClean="0"/>
              <a:t>、怎样</a:t>
            </a:r>
            <a:r>
              <a:rPr lang="zh-CN" altLang="en-US" dirty="0"/>
              <a:t>排座位令大家都满意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二</a:t>
            </a:r>
            <a:r>
              <a:rPr lang="zh-CN" altLang="en-US" dirty="0" smtClean="0"/>
              <a:t>、怎样</a:t>
            </a:r>
            <a:r>
              <a:rPr lang="zh-CN" altLang="en-US" dirty="0"/>
              <a:t>安排卫生值日最</a:t>
            </a:r>
            <a:r>
              <a:rPr lang="zh-CN" altLang="en-US" dirty="0" smtClean="0"/>
              <a:t>合理？</a:t>
            </a:r>
            <a:endParaRPr lang="en-US" altLang="zh-CN" dirty="0" smtClean="0"/>
          </a:p>
          <a:p>
            <a:r>
              <a:rPr lang="zh-CN" altLang="en-US" dirty="0"/>
              <a:t>三</a:t>
            </a:r>
            <a:r>
              <a:rPr lang="zh-CN" altLang="en-US" dirty="0" smtClean="0"/>
              <a:t>、每</a:t>
            </a:r>
            <a:r>
              <a:rPr lang="zh-CN" altLang="en-US" dirty="0"/>
              <a:t>一个第一次都是契机和</a:t>
            </a:r>
            <a:r>
              <a:rPr lang="zh-CN" altLang="en-US" dirty="0" smtClean="0"/>
              <a:t>关键</a:t>
            </a:r>
            <a:endParaRPr lang="en-US" altLang="zh-CN" dirty="0" smtClean="0"/>
          </a:p>
          <a:p>
            <a:r>
              <a:rPr lang="zh-CN" altLang="en-US" dirty="0"/>
              <a:t>四</a:t>
            </a:r>
            <a:r>
              <a:rPr lang="zh-CN" altLang="en-US" dirty="0" smtClean="0"/>
              <a:t>、建设</a:t>
            </a:r>
            <a:r>
              <a:rPr lang="zh-CN" altLang="en-US" dirty="0"/>
              <a:t>图书角，作用真不小</a:t>
            </a:r>
          </a:p>
        </p:txBody>
      </p:sp>
    </p:spTree>
    <p:extLst>
      <p:ext uri="{BB962C8B-B14F-4D97-AF65-F5344CB8AC3E}">
        <p14:creationId xmlns:p14="http://schemas.microsoft.com/office/powerpoint/2010/main" val="20669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排座位可以采用以下几种基本方法：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zh-CN" altLang="en-US" dirty="0"/>
              <a:t>一）“高矮式” </a:t>
            </a:r>
            <a:endParaRPr lang="en-US" altLang="zh-CN" dirty="0" smtClean="0"/>
          </a:p>
          <a:p>
            <a:r>
              <a:rPr lang="zh-CN" altLang="en-US" dirty="0"/>
              <a:t>（二）男女搭配式  </a:t>
            </a:r>
          </a:p>
          <a:p>
            <a:r>
              <a:rPr lang="zh-CN" altLang="en-US" dirty="0"/>
              <a:t>（三）兴趣式</a:t>
            </a:r>
          </a:p>
          <a:p>
            <a:r>
              <a:rPr lang="zh-CN" altLang="en-US" dirty="0"/>
              <a:t>（四）自选式 （一般适合高年级）</a:t>
            </a:r>
          </a:p>
          <a:p>
            <a:r>
              <a:rPr lang="zh-CN" altLang="en-US" dirty="0"/>
              <a:t>（五）轮换式</a:t>
            </a:r>
          </a:p>
          <a:p>
            <a:r>
              <a:rPr lang="zh-CN" altLang="en-US" dirty="0"/>
              <a:t>（六）成绩搭配式</a:t>
            </a:r>
          </a:p>
          <a:p>
            <a:r>
              <a:rPr lang="zh-CN" altLang="en-US" dirty="0"/>
              <a:t>（七）抽签式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655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</a:t>
            </a:r>
            <a:r>
              <a:rPr lang="zh-CN" altLang="en-US" dirty="0" smtClean="0"/>
              <a:t>、怎样</a:t>
            </a:r>
            <a:r>
              <a:rPr lang="zh-CN" altLang="en-US" dirty="0"/>
              <a:t>安排卫生值日最合理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（一）值日小组的划分方式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en-US" dirty="0"/>
              <a:t>座位区划式；自愿</a:t>
            </a:r>
            <a:r>
              <a:rPr lang="zh-CN" altLang="en-US" dirty="0" smtClean="0"/>
              <a:t>组合式；</a:t>
            </a:r>
            <a:r>
              <a:rPr lang="zh-CN" altLang="en-US" dirty="0"/>
              <a:t>挑兵点将式</a:t>
            </a:r>
          </a:p>
        </p:txBody>
      </p:sp>
    </p:spTree>
    <p:extLst>
      <p:ext uri="{BB962C8B-B14F-4D97-AF65-F5344CB8AC3E}">
        <p14:creationId xmlns:p14="http://schemas.microsoft.com/office/powerpoint/2010/main" val="81221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zh-CN" altLang="en-US" dirty="0"/>
              <a:t>二）值日安排中的原则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en-US" altLang="zh-CN" dirty="0"/>
              <a:t>.</a:t>
            </a:r>
            <a:r>
              <a:rPr lang="zh-CN" altLang="en-US" dirty="0"/>
              <a:t>分工明确，责任到人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恰当搭配，尽量公平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抓住契机，育人第一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放手给权，培养干部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77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三、每一个第一次都是契机和关键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第一次拿到学生</a:t>
            </a:r>
            <a:r>
              <a:rPr lang="zh-CN" altLang="en-US" dirty="0" smtClean="0"/>
              <a:t>材料</a:t>
            </a:r>
            <a:endParaRPr lang="en-US" altLang="zh-CN" dirty="0" smtClean="0"/>
          </a:p>
          <a:p>
            <a:r>
              <a:rPr lang="en-US" altLang="zh-CN" dirty="0"/>
              <a:t>2.</a:t>
            </a:r>
            <a:r>
              <a:rPr lang="zh-CN" altLang="en-US" dirty="0"/>
              <a:t>接班</a:t>
            </a:r>
            <a:r>
              <a:rPr lang="zh-CN" altLang="en-US" dirty="0" smtClean="0"/>
              <a:t>第一个月</a:t>
            </a:r>
            <a:endParaRPr lang="en-US" altLang="zh-CN" dirty="0" smtClean="0"/>
          </a:p>
          <a:p>
            <a:r>
              <a:rPr lang="en-US" altLang="zh-CN" dirty="0"/>
              <a:t>3.</a:t>
            </a:r>
            <a:r>
              <a:rPr lang="zh-CN" altLang="en-US" dirty="0"/>
              <a:t>第一次考试</a:t>
            </a:r>
          </a:p>
        </p:txBody>
      </p:sp>
    </p:spTree>
    <p:extLst>
      <p:ext uri="{BB962C8B-B14F-4D97-AF65-F5344CB8AC3E}">
        <p14:creationId xmlns:p14="http://schemas.microsoft.com/office/powerpoint/2010/main" val="24562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四、	建设图书角，作用真不小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08720"/>
            <a:ext cx="6912768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969364" y="2204864"/>
            <a:ext cx="5128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谢谢聆听</a:t>
            </a:r>
            <a:endParaRPr lang="zh-CN" altLang="en-US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716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176</Words>
  <Application>Microsoft Office PowerPoint</Application>
  <PresentationFormat>全屏显示(4:3)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排座位可以采用以下几种基本方法： </vt:lpstr>
      <vt:lpstr>二、怎样安排卫生值日最合理</vt:lpstr>
      <vt:lpstr> （二）值日安排中的原则 </vt:lpstr>
      <vt:lpstr>三、每一个第一次都是契机和关键</vt:lpstr>
      <vt:lpstr>四、 建设图书角，作用真不小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2020-08-26T08:28:59Z</dcterms:created>
  <dcterms:modified xsi:type="dcterms:W3CDTF">2020-08-26T14:35:23Z</dcterms:modified>
</cp:coreProperties>
</file>