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60" r:id="rId4"/>
    <p:sldId id="371" r:id="rId5"/>
    <p:sldId id="362" r:id="rId6"/>
    <p:sldId id="264" r:id="rId7"/>
    <p:sldId id="272" r:id="rId8"/>
    <p:sldId id="363" r:id="rId9"/>
    <p:sldId id="278" r:id="rId10"/>
    <p:sldId id="267" r:id="rId11"/>
    <p:sldId id="367" r:id="rId12"/>
    <p:sldId id="368" r:id="rId13"/>
    <p:sldId id="369" r:id="rId14"/>
    <p:sldId id="364" r:id="rId15"/>
    <p:sldId id="366" r:id="rId16"/>
    <p:sldId id="370" r:id="rId17"/>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59EA8"/>
    <a:srgbClr val="107976"/>
    <a:srgbClr val="FDFEFE"/>
    <a:srgbClr val="E8F5F9"/>
    <a:srgbClr val="F2FAFC"/>
    <a:srgbClr val="5CB0C2"/>
    <a:srgbClr val="C2E0E2"/>
    <a:srgbClr val="8FBFBE"/>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74" autoAdjust="0"/>
    <p:restoredTop sz="95029" autoAdjust="0"/>
  </p:normalViewPr>
  <p:slideViewPr>
    <p:cSldViewPr snapToGrid="0" showGuides="1">
      <p:cViewPr varScale="1">
        <p:scale>
          <a:sx n="65" d="100"/>
          <a:sy n="65" d="100"/>
        </p:scale>
        <p:origin x="-540" y="-52"/>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A1150BE-CA25-4D3C-91EC-559BF8C96AED}" type="datetimeFigureOut">
              <a:rPr lang="zh-CN" altLang="en-US" smtClean="0"/>
              <a:pPr/>
              <a:t>2020/12/18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6811F-9D27-4488-BF6E-BA246521CCEC}" type="slidenum">
              <a:rPr lang="zh-CN" altLang="en-US" smtClean="0"/>
              <a:pPr/>
              <a:t>‹#›</a:t>
            </a:fld>
            <a:endParaRPr lang="zh-CN" altLang="en-US"/>
          </a:p>
        </p:txBody>
      </p:sp>
    </p:spTree>
    <p:extLst>
      <p:ext uri="{BB962C8B-B14F-4D97-AF65-F5344CB8AC3E}">
        <p14:creationId xmlns:p14="http://schemas.microsoft.com/office/powerpoint/2010/main" xmlns="" val="4055911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06811F-9D27-4488-BF6E-BA246521CCEC}" type="slidenum">
              <a:rPr lang="zh-CN" altLang="en-US" smtClean="0"/>
              <a:pPr/>
              <a:t>1</a:t>
            </a:fld>
            <a:endParaRPr lang="zh-CN" altLang="en-US"/>
          </a:p>
        </p:txBody>
      </p:sp>
    </p:spTree>
    <p:extLst>
      <p:ext uri="{BB962C8B-B14F-4D97-AF65-F5344CB8AC3E}">
        <p14:creationId xmlns:p14="http://schemas.microsoft.com/office/powerpoint/2010/main" xmlns="" val="4372335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06811F-9D27-4488-BF6E-BA246521CCEC}" type="slidenum">
              <a:rPr lang="zh-CN" altLang="en-US" smtClean="0"/>
              <a:pPr/>
              <a:t>10</a:t>
            </a:fld>
            <a:endParaRPr lang="zh-CN" altLang="en-US"/>
          </a:p>
        </p:txBody>
      </p:sp>
    </p:spTree>
    <p:extLst>
      <p:ext uri="{BB962C8B-B14F-4D97-AF65-F5344CB8AC3E}">
        <p14:creationId xmlns:p14="http://schemas.microsoft.com/office/powerpoint/2010/main" xmlns="" val="1287591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E430D-1358-4001-B0B6-EFA4F1B53BCA}" type="slidenum">
              <a:rPr lang="zh-CN" altLang="en-US" smtClean="0"/>
              <a:pPr/>
              <a:t>11</a:t>
            </a:fld>
            <a:endParaRPr lang="zh-CN" altLang="en-US"/>
          </a:p>
        </p:txBody>
      </p:sp>
    </p:spTree>
    <p:extLst>
      <p:ext uri="{BB962C8B-B14F-4D97-AF65-F5344CB8AC3E}">
        <p14:creationId xmlns:p14="http://schemas.microsoft.com/office/powerpoint/2010/main" xmlns="" val="3335602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E430D-1358-4001-B0B6-EFA4F1B53BCA}" type="slidenum">
              <a:rPr lang="zh-CN" altLang="en-US" smtClean="0"/>
              <a:pPr/>
              <a:t>12</a:t>
            </a:fld>
            <a:endParaRPr lang="zh-CN" altLang="en-US"/>
          </a:p>
        </p:txBody>
      </p:sp>
    </p:spTree>
    <p:extLst>
      <p:ext uri="{BB962C8B-B14F-4D97-AF65-F5344CB8AC3E}">
        <p14:creationId xmlns:p14="http://schemas.microsoft.com/office/powerpoint/2010/main" xmlns="" val="3335602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E430D-1358-4001-B0B6-EFA4F1B53BCA}" type="slidenum">
              <a:rPr lang="zh-CN" altLang="en-US" smtClean="0"/>
              <a:pPr/>
              <a:t>13</a:t>
            </a:fld>
            <a:endParaRPr lang="zh-CN" altLang="en-US"/>
          </a:p>
        </p:txBody>
      </p:sp>
    </p:spTree>
    <p:extLst>
      <p:ext uri="{BB962C8B-B14F-4D97-AF65-F5344CB8AC3E}">
        <p14:creationId xmlns:p14="http://schemas.microsoft.com/office/powerpoint/2010/main" xmlns="" val="3335602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06811F-9D27-4488-BF6E-BA246521CCEC}" type="slidenum">
              <a:rPr lang="zh-CN" altLang="en-US" smtClean="0"/>
              <a:pPr/>
              <a:t>14</a:t>
            </a:fld>
            <a:endParaRPr lang="zh-CN" altLang="en-US"/>
          </a:p>
        </p:txBody>
      </p:sp>
    </p:spTree>
    <p:extLst>
      <p:ext uri="{BB962C8B-B14F-4D97-AF65-F5344CB8AC3E}">
        <p14:creationId xmlns:p14="http://schemas.microsoft.com/office/powerpoint/2010/main" xmlns="" val="4218248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E430D-1358-4001-B0B6-EFA4F1B53BCA}" type="slidenum">
              <a:rPr lang="zh-CN" altLang="en-US" smtClean="0"/>
              <a:pPr/>
              <a:t>15</a:t>
            </a:fld>
            <a:endParaRPr lang="zh-CN" altLang="en-US"/>
          </a:p>
        </p:txBody>
      </p:sp>
    </p:spTree>
    <p:extLst>
      <p:ext uri="{BB962C8B-B14F-4D97-AF65-F5344CB8AC3E}">
        <p14:creationId xmlns:p14="http://schemas.microsoft.com/office/powerpoint/2010/main" xmlns="" val="3335602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06811F-9D27-4488-BF6E-BA246521CCEC}" type="slidenum">
              <a:rPr lang="zh-CN" altLang="en-US" smtClean="0"/>
              <a:pPr/>
              <a:t>16</a:t>
            </a:fld>
            <a:endParaRPr lang="zh-CN" altLang="en-US"/>
          </a:p>
        </p:txBody>
      </p:sp>
    </p:spTree>
    <p:extLst>
      <p:ext uri="{BB962C8B-B14F-4D97-AF65-F5344CB8AC3E}">
        <p14:creationId xmlns:p14="http://schemas.microsoft.com/office/powerpoint/2010/main" xmlns="" val="42228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06811F-9D27-4488-BF6E-BA246521CCEC}" type="slidenum">
              <a:rPr lang="zh-CN" altLang="en-US" smtClean="0"/>
              <a:pPr/>
              <a:t>2</a:t>
            </a:fld>
            <a:endParaRPr lang="zh-CN" altLang="en-US"/>
          </a:p>
        </p:txBody>
      </p:sp>
    </p:spTree>
    <p:extLst>
      <p:ext uri="{BB962C8B-B14F-4D97-AF65-F5344CB8AC3E}">
        <p14:creationId xmlns:p14="http://schemas.microsoft.com/office/powerpoint/2010/main" xmlns="" val="1061368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06811F-9D27-4488-BF6E-BA246521CCEC}" type="slidenum">
              <a:rPr lang="zh-CN" altLang="en-US" smtClean="0"/>
              <a:pPr/>
              <a:t>3</a:t>
            </a:fld>
            <a:endParaRPr lang="zh-CN" altLang="en-US"/>
          </a:p>
        </p:txBody>
      </p:sp>
    </p:spTree>
    <p:extLst>
      <p:ext uri="{BB962C8B-B14F-4D97-AF65-F5344CB8AC3E}">
        <p14:creationId xmlns:p14="http://schemas.microsoft.com/office/powerpoint/2010/main" xmlns="" val="2342017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E430D-1358-4001-B0B6-EFA4F1B53BCA}" type="slidenum">
              <a:rPr lang="zh-CN" altLang="en-US" smtClean="0"/>
              <a:pPr/>
              <a:t>4</a:t>
            </a:fld>
            <a:endParaRPr lang="zh-CN" altLang="en-US"/>
          </a:p>
        </p:txBody>
      </p:sp>
    </p:spTree>
    <p:extLst>
      <p:ext uri="{BB962C8B-B14F-4D97-AF65-F5344CB8AC3E}">
        <p14:creationId xmlns:p14="http://schemas.microsoft.com/office/powerpoint/2010/main" xmlns="" val="3335602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06811F-9D27-4488-BF6E-BA246521CCEC}" type="slidenum">
              <a:rPr lang="zh-CN" altLang="en-US" smtClean="0"/>
              <a:pPr/>
              <a:t>5</a:t>
            </a:fld>
            <a:endParaRPr lang="zh-CN" altLang="en-US"/>
          </a:p>
        </p:txBody>
      </p:sp>
    </p:spTree>
    <p:extLst>
      <p:ext uri="{BB962C8B-B14F-4D97-AF65-F5344CB8AC3E}">
        <p14:creationId xmlns:p14="http://schemas.microsoft.com/office/powerpoint/2010/main" xmlns="" val="2293925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3F1E430D-1358-4001-B0B6-EFA4F1B53BCA}" type="slidenum">
              <a:rPr lang="zh-CN" altLang="en-US" smtClean="0"/>
              <a:pPr/>
              <a:t>6</a:t>
            </a:fld>
            <a:endParaRPr lang="zh-CN" altLang="en-US"/>
          </a:p>
        </p:txBody>
      </p:sp>
    </p:spTree>
    <p:extLst>
      <p:ext uri="{BB962C8B-B14F-4D97-AF65-F5344CB8AC3E}">
        <p14:creationId xmlns:p14="http://schemas.microsoft.com/office/powerpoint/2010/main" xmlns="" val="316707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B106811F-9D27-4488-BF6E-BA246521CCEC}" type="slidenum">
              <a:rPr lang="zh-CN" altLang="en-US" smtClean="0"/>
              <a:pPr/>
              <a:t>7</a:t>
            </a:fld>
            <a:endParaRPr lang="zh-CN" altLang="en-US"/>
          </a:p>
        </p:txBody>
      </p:sp>
    </p:spTree>
    <p:extLst>
      <p:ext uri="{BB962C8B-B14F-4D97-AF65-F5344CB8AC3E}">
        <p14:creationId xmlns:p14="http://schemas.microsoft.com/office/powerpoint/2010/main" xmlns="" val="2168428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06811F-9D27-4488-BF6E-BA246521CCEC}" type="slidenum">
              <a:rPr lang="zh-CN" altLang="en-US" smtClean="0"/>
              <a:pPr/>
              <a:t>8</a:t>
            </a:fld>
            <a:endParaRPr lang="zh-CN" altLang="en-US"/>
          </a:p>
        </p:txBody>
      </p:sp>
    </p:spTree>
    <p:extLst>
      <p:ext uri="{BB962C8B-B14F-4D97-AF65-F5344CB8AC3E}">
        <p14:creationId xmlns:p14="http://schemas.microsoft.com/office/powerpoint/2010/main" xmlns="" val="5492428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B106811F-9D27-4488-BF6E-BA246521CCEC}" type="slidenum">
              <a:rPr lang="zh-CN" altLang="en-US" smtClean="0"/>
              <a:pPr/>
              <a:t>9</a:t>
            </a:fld>
            <a:endParaRPr lang="zh-CN" altLang="en-US"/>
          </a:p>
        </p:txBody>
      </p:sp>
    </p:spTree>
    <p:extLst>
      <p:ext uri="{BB962C8B-B14F-4D97-AF65-F5344CB8AC3E}">
        <p14:creationId xmlns:p14="http://schemas.microsoft.com/office/powerpoint/2010/main" xmlns="" val="422288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1"/>
        </a:solid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xmlns="" id="{01126682-BCDD-481F-BA1A-16195551CD44}"/>
              </a:ext>
            </a:extLst>
          </p:cNvPr>
          <p:cNvPicPr>
            <a:picLocks noChangeAspect="1"/>
          </p:cNvPicPr>
          <p:nvPr userDrawn="1"/>
        </p:nvPicPr>
        <p:blipFill>
          <a:blip r:embed="rId2" cstate="screen">
            <a:duotone>
              <a:schemeClr val="accent3">
                <a:shade val="45000"/>
                <a:satMod val="135000"/>
              </a:schemeClr>
              <a:prstClr val="white"/>
            </a:duotone>
            <a:extLst>
              <a:ext uri="{28A0092B-C50C-407E-A947-70E740481C1C}">
                <a14:useLocalDpi xmlns:a14="http://schemas.microsoft.com/office/drawing/2010/main" xmlns=""/>
              </a:ext>
            </a:extLst>
          </a:blip>
          <a:stretch>
            <a:fillRect/>
          </a:stretch>
        </p:blipFill>
        <p:spPr>
          <a:xfrm rot="5400000">
            <a:off x="2667000" y="-2667000"/>
            <a:ext cx="6858000" cy="12192000"/>
          </a:xfrm>
          <a:prstGeom prst="rect">
            <a:avLst/>
          </a:prstGeom>
        </p:spPr>
      </p:pic>
    </p:spTree>
    <p:extLst>
      <p:ext uri="{BB962C8B-B14F-4D97-AF65-F5344CB8AC3E}">
        <p14:creationId xmlns:p14="http://schemas.microsoft.com/office/powerpoint/2010/main" xmlns="" val="2143259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2438E58-4E41-4D98-9529-A84CC32A06A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xmlns="" id="{EA809088-21D5-45B0-8CBA-744D2297EE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xmlns="" id="{3007D2FD-03CC-40F8-94B4-27A3E3833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8108F822-33CF-4E95-8FDE-56B0B71FC5B2}"/>
              </a:ext>
            </a:extLst>
          </p:cNvPr>
          <p:cNvSpPr>
            <a:spLocks noGrp="1"/>
          </p:cNvSpPr>
          <p:nvPr>
            <p:ph type="dt" sz="half" idx="10"/>
          </p:nvPr>
        </p:nvSpPr>
        <p:spPr/>
        <p:txBody>
          <a:bodyPr/>
          <a:lstStyle/>
          <a:p>
            <a:fld id="{CD629DAD-85C8-436A-93FC-693D961C21C9}" type="datetimeFigureOut">
              <a:rPr lang="zh-CN" altLang="en-US" smtClean="0"/>
              <a:pPr/>
              <a:t>2020/12/18</a:t>
            </a:fld>
            <a:endParaRPr lang="zh-CN" altLang="en-US"/>
          </a:p>
        </p:txBody>
      </p:sp>
      <p:sp>
        <p:nvSpPr>
          <p:cNvPr id="6" name="页脚占位符 5">
            <a:extLst>
              <a:ext uri="{FF2B5EF4-FFF2-40B4-BE49-F238E27FC236}">
                <a16:creationId xmlns:a16="http://schemas.microsoft.com/office/drawing/2014/main" xmlns="" id="{241029CF-6C72-4FE3-BFB4-A33D8A5FFD8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4AB90A39-7A72-402F-A041-497396FB8EAC}"/>
              </a:ext>
            </a:extLst>
          </p:cNvPr>
          <p:cNvSpPr>
            <a:spLocks noGrp="1"/>
          </p:cNvSpPr>
          <p:nvPr>
            <p:ph type="sldNum" sz="quarter" idx="12"/>
          </p:nvPr>
        </p:nvSpPr>
        <p:spPr/>
        <p:txBody>
          <a:bodyPr/>
          <a:lstStyle/>
          <a:p>
            <a:fld id="{45D0B3A0-A2C3-4211-B9AA-34457396851F}" type="slidenum">
              <a:rPr lang="zh-CN" altLang="en-US" smtClean="0"/>
              <a:pPr/>
              <a:t>‹#›</a:t>
            </a:fld>
            <a:endParaRPr lang="zh-CN" altLang="en-US"/>
          </a:p>
        </p:txBody>
      </p:sp>
    </p:spTree>
    <p:extLst>
      <p:ext uri="{BB962C8B-B14F-4D97-AF65-F5344CB8AC3E}">
        <p14:creationId xmlns:p14="http://schemas.microsoft.com/office/powerpoint/2010/main" xmlns="" val="31466979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ED632EF-9FE2-44E0-B7F8-70BD138DE474}"/>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xmlns="" id="{10F033C9-AC03-4384-9EC4-44BD9429E9FC}"/>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24CE45DC-B800-4D74-A26C-2D52525D80A6}"/>
              </a:ext>
            </a:extLst>
          </p:cNvPr>
          <p:cNvSpPr>
            <a:spLocks noGrp="1"/>
          </p:cNvSpPr>
          <p:nvPr>
            <p:ph type="dt" sz="half" idx="10"/>
          </p:nvPr>
        </p:nvSpPr>
        <p:spPr/>
        <p:txBody>
          <a:bodyPr/>
          <a:lstStyle/>
          <a:p>
            <a:fld id="{CD629DAD-85C8-436A-93FC-693D961C21C9}" type="datetimeFigureOut">
              <a:rPr lang="zh-CN" altLang="en-US" smtClean="0"/>
              <a:pPr/>
              <a:t>2020/12/18</a:t>
            </a:fld>
            <a:endParaRPr lang="zh-CN" altLang="en-US"/>
          </a:p>
        </p:txBody>
      </p:sp>
      <p:sp>
        <p:nvSpPr>
          <p:cNvPr id="5" name="页脚占位符 4">
            <a:extLst>
              <a:ext uri="{FF2B5EF4-FFF2-40B4-BE49-F238E27FC236}">
                <a16:creationId xmlns:a16="http://schemas.microsoft.com/office/drawing/2014/main" xmlns="" id="{E340F6BC-F3F9-49E4-ABF5-07F76CF8DAC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C32AE5E4-A4D9-4C0C-8085-750218F03483}"/>
              </a:ext>
            </a:extLst>
          </p:cNvPr>
          <p:cNvSpPr>
            <a:spLocks noGrp="1"/>
          </p:cNvSpPr>
          <p:nvPr>
            <p:ph type="sldNum" sz="quarter" idx="12"/>
          </p:nvPr>
        </p:nvSpPr>
        <p:spPr/>
        <p:txBody>
          <a:bodyPr/>
          <a:lstStyle/>
          <a:p>
            <a:fld id="{45D0B3A0-A2C3-4211-B9AA-34457396851F}" type="slidenum">
              <a:rPr lang="zh-CN" altLang="en-US" smtClean="0"/>
              <a:pPr/>
              <a:t>‹#›</a:t>
            </a:fld>
            <a:endParaRPr lang="zh-CN" altLang="en-US"/>
          </a:p>
        </p:txBody>
      </p:sp>
    </p:spTree>
    <p:extLst>
      <p:ext uri="{BB962C8B-B14F-4D97-AF65-F5344CB8AC3E}">
        <p14:creationId xmlns:p14="http://schemas.microsoft.com/office/powerpoint/2010/main" xmlns="" val="1217930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xmlns="" id="{7BAAF07F-4E89-4A56-8EB0-7E350494A80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xmlns="" id="{6D699484-D3C9-421A-A625-F09794A7BA57}"/>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9404C95A-AF55-4A5A-83E2-59E945B9F26E}"/>
              </a:ext>
            </a:extLst>
          </p:cNvPr>
          <p:cNvSpPr>
            <a:spLocks noGrp="1"/>
          </p:cNvSpPr>
          <p:nvPr>
            <p:ph type="dt" sz="half" idx="10"/>
          </p:nvPr>
        </p:nvSpPr>
        <p:spPr/>
        <p:txBody>
          <a:bodyPr/>
          <a:lstStyle/>
          <a:p>
            <a:fld id="{CD629DAD-85C8-436A-93FC-693D961C21C9}" type="datetimeFigureOut">
              <a:rPr lang="zh-CN" altLang="en-US" smtClean="0"/>
              <a:pPr/>
              <a:t>2020/12/18</a:t>
            </a:fld>
            <a:endParaRPr lang="zh-CN" altLang="en-US"/>
          </a:p>
        </p:txBody>
      </p:sp>
      <p:sp>
        <p:nvSpPr>
          <p:cNvPr id="5" name="页脚占位符 4">
            <a:extLst>
              <a:ext uri="{FF2B5EF4-FFF2-40B4-BE49-F238E27FC236}">
                <a16:creationId xmlns:a16="http://schemas.microsoft.com/office/drawing/2014/main" xmlns="" id="{98382C5D-8484-4DC7-AFF5-07680F5E63F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A35EF2F9-61A8-4C09-96C5-FC84DE1F6625}"/>
              </a:ext>
            </a:extLst>
          </p:cNvPr>
          <p:cNvSpPr>
            <a:spLocks noGrp="1"/>
          </p:cNvSpPr>
          <p:nvPr>
            <p:ph type="sldNum" sz="quarter" idx="12"/>
          </p:nvPr>
        </p:nvSpPr>
        <p:spPr/>
        <p:txBody>
          <a:bodyPr/>
          <a:lstStyle/>
          <a:p>
            <a:fld id="{45D0B3A0-A2C3-4211-B9AA-34457396851F}" type="slidenum">
              <a:rPr lang="zh-CN" altLang="en-US" smtClean="0"/>
              <a:pPr/>
              <a:t>‹#›</a:t>
            </a:fld>
            <a:endParaRPr lang="zh-CN" altLang="en-US"/>
          </a:p>
        </p:txBody>
      </p:sp>
    </p:spTree>
    <p:extLst>
      <p:ext uri="{BB962C8B-B14F-4D97-AF65-F5344CB8AC3E}">
        <p14:creationId xmlns:p14="http://schemas.microsoft.com/office/powerpoint/2010/main" xmlns="" val="7454735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xmlns="" id="{CD4E1F89-89BB-4A13-87E2-104E0013770F}"/>
              </a:ext>
            </a:extLst>
          </p:cNvPr>
          <p:cNvPicPr>
            <a:picLocks noChangeAspect="1"/>
          </p:cNvPicPr>
          <p:nvPr userDrawn="1"/>
        </p:nvPicPr>
        <p:blipFill>
          <a:blip r:embed="rId2" cstate="screen">
            <a:duotone>
              <a:schemeClr val="accent3">
                <a:shade val="45000"/>
                <a:satMod val="135000"/>
              </a:schemeClr>
              <a:prstClr val="white"/>
            </a:duotone>
            <a:extLst>
              <a:ext uri="{28A0092B-C50C-407E-A947-70E740481C1C}">
                <a14:useLocalDpi xmlns:a14="http://schemas.microsoft.com/office/drawing/2010/main" xmlns=""/>
              </a:ext>
            </a:extLst>
          </a:blip>
          <a:stretch>
            <a:fillRect/>
          </a:stretch>
        </p:blipFill>
        <p:spPr>
          <a:xfrm rot="5400000">
            <a:off x="2667000" y="-2667000"/>
            <a:ext cx="6858000" cy="12192000"/>
          </a:xfrm>
          <a:prstGeom prst="rect">
            <a:avLst/>
          </a:prstGeom>
        </p:spPr>
      </p:pic>
      <p:pic>
        <p:nvPicPr>
          <p:cNvPr id="7" name="图片 6">
            <a:extLst>
              <a:ext uri="{FF2B5EF4-FFF2-40B4-BE49-F238E27FC236}">
                <a16:creationId xmlns:a16="http://schemas.microsoft.com/office/drawing/2014/main" xmlns="" id="{41AFD744-79C0-4D59-8CDE-EC7E2F0BAE0A}"/>
              </a:ext>
            </a:extLst>
          </p:cNvPr>
          <p:cNvPicPr>
            <a:picLocks noChangeAspect="1"/>
          </p:cNvPicPr>
          <p:nvPr userDrawn="1"/>
        </p:nvPicPr>
        <p:blipFill>
          <a:blip r:embed="rId3" cstate="print">
            <a:extLst>
              <a:ext uri="{28A0092B-C50C-407E-A947-70E740481C1C}">
                <a14:useLocalDpi xmlns:a14="http://schemas.microsoft.com/office/drawing/2010/main" xmlns=""/>
              </a:ext>
            </a:extLst>
          </a:blip>
          <a:stretch>
            <a:fillRect/>
          </a:stretch>
        </p:blipFill>
        <p:spPr>
          <a:xfrm>
            <a:off x="1583919" y="-1"/>
            <a:ext cx="9024162" cy="2518229"/>
          </a:xfrm>
          <a:prstGeom prst="rect">
            <a:avLst/>
          </a:prstGeom>
        </p:spPr>
      </p:pic>
    </p:spTree>
    <p:extLst>
      <p:ext uri="{BB962C8B-B14F-4D97-AF65-F5344CB8AC3E}">
        <p14:creationId xmlns:p14="http://schemas.microsoft.com/office/powerpoint/2010/main" xmlns="" val="3728866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37C268A4-8057-4484-B236-77FFBF3FB633}"/>
              </a:ext>
            </a:extLst>
          </p:cNvPr>
          <p:cNvPicPr>
            <a:picLocks noChangeAspect="1"/>
          </p:cNvPicPr>
          <p:nvPr userDrawn="1"/>
        </p:nvPicPr>
        <p:blipFill>
          <a:blip r:embed="rId2" cstate="screen">
            <a:duotone>
              <a:schemeClr val="accent3">
                <a:shade val="45000"/>
                <a:satMod val="135000"/>
              </a:schemeClr>
              <a:prstClr val="white"/>
            </a:duotone>
            <a:extLst>
              <a:ext uri="{28A0092B-C50C-407E-A947-70E740481C1C}">
                <a14:useLocalDpi xmlns:a14="http://schemas.microsoft.com/office/drawing/2010/main" xmlns=""/>
              </a:ext>
            </a:extLst>
          </a:blip>
          <a:stretch>
            <a:fillRect/>
          </a:stretch>
        </p:blipFill>
        <p:spPr>
          <a:xfrm rot="5400000">
            <a:off x="2667000" y="-2667000"/>
            <a:ext cx="6858000" cy="12192000"/>
          </a:xfrm>
          <a:prstGeom prst="rect">
            <a:avLst/>
          </a:prstGeom>
        </p:spPr>
      </p:pic>
    </p:spTree>
    <p:extLst>
      <p:ext uri="{BB962C8B-B14F-4D97-AF65-F5344CB8AC3E}">
        <p14:creationId xmlns:p14="http://schemas.microsoft.com/office/powerpoint/2010/main" xmlns="" val="474145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E8F5F9">
            <a:alpha val="61000"/>
          </a:srgbClr>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CC58FF48-05BC-4E23-A0F1-AF4581A2C446}"/>
              </a:ext>
            </a:extLst>
          </p:cNvPr>
          <p:cNvPicPr>
            <a:picLocks noChangeAspect="1"/>
          </p:cNvPicPr>
          <p:nvPr userDrawn="1"/>
        </p:nvPicPr>
        <p:blipFill>
          <a:blip r:embed="rId2" cstate="screen">
            <a:duotone>
              <a:schemeClr val="accent3">
                <a:shade val="45000"/>
                <a:satMod val="135000"/>
              </a:schemeClr>
              <a:prstClr val="white"/>
            </a:duotone>
            <a:extLst>
              <a:ext uri="{28A0092B-C50C-407E-A947-70E740481C1C}">
                <a14:useLocalDpi xmlns:a14="http://schemas.microsoft.com/office/drawing/2010/main" xmlns=""/>
              </a:ext>
            </a:extLst>
          </a:blip>
          <a:stretch>
            <a:fillRect/>
          </a:stretch>
        </p:blipFill>
        <p:spPr>
          <a:xfrm rot="5400000">
            <a:off x="2667000" y="-2667000"/>
            <a:ext cx="6858000" cy="12192000"/>
          </a:xfrm>
          <a:prstGeom prst="rect">
            <a:avLst/>
          </a:prstGeom>
        </p:spPr>
      </p:pic>
      <p:sp>
        <p:nvSpPr>
          <p:cNvPr id="3" name="矩形 2">
            <a:extLst>
              <a:ext uri="{FF2B5EF4-FFF2-40B4-BE49-F238E27FC236}">
                <a16:creationId xmlns:a16="http://schemas.microsoft.com/office/drawing/2014/main" xmlns="" id="{A479318E-B830-48C3-9B6E-25488C2981D7}"/>
              </a:ext>
            </a:extLst>
          </p:cNvPr>
          <p:cNvSpPr/>
          <p:nvPr userDrawn="1"/>
        </p:nvSpPr>
        <p:spPr>
          <a:xfrm>
            <a:off x="100013" y="97125"/>
            <a:ext cx="11991975" cy="6663751"/>
          </a:xfrm>
          <a:prstGeom prst="rect">
            <a:avLst/>
          </a:prstGeom>
          <a:solidFill>
            <a:schemeClr val="bg1">
              <a:alpha val="85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xmlns="" id="{C0E496A9-E0B3-4B0D-8087-3C8BCE44007E}"/>
              </a:ext>
            </a:extLst>
          </p:cNvPr>
          <p:cNvSpPr>
            <a:spLocks noGrp="1"/>
          </p:cNvSpPr>
          <p:nvPr>
            <p:ph type="title"/>
          </p:nvPr>
        </p:nvSpPr>
        <p:spPr>
          <a:xfrm>
            <a:off x="664669" y="232349"/>
            <a:ext cx="10515600" cy="596780"/>
          </a:xfrm>
        </p:spPr>
        <p:txBody>
          <a:bodyPr>
            <a:normAutofit/>
          </a:bodyPr>
          <a:lstStyle>
            <a:lvl1pPr>
              <a:defRPr sz="3600" i="0" spc="-300">
                <a:solidFill>
                  <a:schemeClr val="accent1"/>
                </a:solidFill>
                <a:effectLst>
                  <a:outerShdw dist="38100" dir="2700000" algn="tl" rotWithShape="0">
                    <a:schemeClr val="bg1"/>
                  </a:outerShdw>
                </a:effectLst>
              </a:defRPr>
            </a:lvl1pPr>
          </a:lstStyle>
          <a:p>
            <a:r>
              <a:rPr lang="zh-CN" altLang="en-US" dirty="0"/>
              <a:t>单击此处编辑母版标题样式</a:t>
            </a:r>
          </a:p>
        </p:txBody>
      </p:sp>
      <p:pic>
        <p:nvPicPr>
          <p:cNvPr id="7" name="图片 6">
            <a:extLst>
              <a:ext uri="{FF2B5EF4-FFF2-40B4-BE49-F238E27FC236}">
                <a16:creationId xmlns:a16="http://schemas.microsoft.com/office/drawing/2014/main" xmlns="" id="{B58CF627-AD35-4EA2-B2EC-099F7211D474}"/>
              </a:ext>
            </a:extLst>
          </p:cNvPr>
          <p:cNvPicPr>
            <a:picLocks noChangeAspect="1"/>
          </p:cNvPicPr>
          <p:nvPr userDrawn="1"/>
        </p:nvPicPr>
        <p:blipFill rotWithShape="1">
          <a:blip r:embed="rId3" cstate="screen">
            <a:extLst>
              <a:ext uri="{28A0092B-C50C-407E-A947-70E740481C1C}">
                <a14:useLocalDpi xmlns:a14="http://schemas.microsoft.com/office/drawing/2010/main" xmlns=""/>
              </a:ext>
            </a:extLst>
          </a:blip>
          <a:srcRect/>
          <a:stretch/>
        </p:blipFill>
        <p:spPr>
          <a:xfrm>
            <a:off x="-1" y="0"/>
            <a:ext cx="1038225" cy="1159736"/>
          </a:xfrm>
          <a:prstGeom prst="rect">
            <a:avLst/>
          </a:prstGeom>
        </p:spPr>
      </p:pic>
    </p:spTree>
    <p:extLst>
      <p:ext uri="{BB962C8B-B14F-4D97-AF65-F5344CB8AC3E}">
        <p14:creationId xmlns:p14="http://schemas.microsoft.com/office/powerpoint/2010/main" xmlns="" val="92528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38182E0-56B2-4444-8D87-522978B6984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5B2B0913-239D-4DE0-97CC-6CAACC8E835E}"/>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55B4625D-03B6-4792-81B1-BA91D7264B07}"/>
              </a:ext>
            </a:extLst>
          </p:cNvPr>
          <p:cNvSpPr>
            <a:spLocks noGrp="1"/>
          </p:cNvSpPr>
          <p:nvPr>
            <p:ph type="dt" sz="half" idx="10"/>
          </p:nvPr>
        </p:nvSpPr>
        <p:spPr/>
        <p:txBody>
          <a:bodyPr/>
          <a:lstStyle/>
          <a:p>
            <a:fld id="{CD629DAD-85C8-436A-93FC-693D961C21C9}" type="datetimeFigureOut">
              <a:rPr lang="zh-CN" altLang="en-US" smtClean="0"/>
              <a:pPr/>
              <a:t>2020/12/18</a:t>
            </a:fld>
            <a:endParaRPr lang="zh-CN" altLang="en-US"/>
          </a:p>
        </p:txBody>
      </p:sp>
      <p:sp>
        <p:nvSpPr>
          <p:cNvPr id="5" name="页脚占位符 4">
            <a:extLst>
              <a:ext uri="{FF2B5EF4-FFF2-40B4-BE49-F238E27FC236}">
                <a16:creationId xmlns:a16="http://schemas.microsoft.com/office/drawing/2014/main" xmlns="" id="{5985F66E-9F19-4FB7-AC79-668F593AC0E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5C132649-37E0-407C-8E71-1875996F0463}"/>
              </a:ext>
            </a:extLst>
          </p:cNvPr>
          <p:cNvSpPr>
            <a:spLocks noGrp="1"/>
          </p:cNvSpPr>
          <p:nvPr>
            <p:ph type="sldNum" sz="quarter" idx="12"/>
          </p:nvPr>
        </p:nvSpPr>
        <p:spPr/>
        <p:txBody>
          <a:bodyPr/>
          <a:lstStyle/>
          <a:p>
            <a:fld id="{45D0B3A0-A2C3-4211-B9AA-34457396851F}" type="slidenum">
              <a:rPr lang="zh-CN" altLang="en-US" smtClean="0"/>
              <a:pPr/>
              <a:t>‹#›</a:t>
            </a:fld>
            <a:endParaRPr lang="zh-CN" altLang="en-US"/>
          </a:p>
        </p:txBody>
      </p:sp>
    </p:spTree>
    <p:extLst>
      <p:ext uri="{BB962C8B-B14F-4D97-AF65-F5344CB8AC3E}">
        <p14:creationId xmlns:p14="http://schemas.microsoft.com/office/powerpoint/2010/main" xmlns="" val="1042639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7BA0C112-FABA-4585-9CF1-63B96A5CD96D}"/>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xmlns="" id="{CAE30080-439D-454C-8F18-1D0D8F1404B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xmlns="" id="{651DA81E-689E-4B74-BCB3-847F57C6A52D}"/>
              </a:ext>
            </a:extLst>
          </p:cNvPr>
          <p:cNvSpPr>
            <a:spLocks noGrp="1"/>
          </p:cNvSpPr>
          <p:nvPr>
            <p:ph type="dt" sz="half" idx="10"/>
          </p:nvPr>
        </p:nvSpPr>
        <p:spPr/>
        <p:txBody>
          <a:bodyPr/>
          <a:lstStyle/>
          <a:p>
            <a:fld id="{CD629DAD-85C8-436A-93FC-693D961C21C9}" type="datetimeFigureOut">
              <a:rPr lang="zh-CN" altLang="en-US" smtClean="0"/>
              <a:pPr/>
              <a:t>2020/12/18</a:t>
            </a:fld>
            <a:endParaRPr lang="zh-CN" altLang="en-US"/>
          </a:p>
        </p:txBody>
      </p:sp>
      <p:sp>
        <p:nvSpPr>
          <p:cNvPr id="5" name="页脚占位符 4">
            <a:extLst>
              <a:ext uri="{FF2B5EF4-FFF2-40B4-BE49-F238E27FC236}">
                <a16:creationId xmlns:a16="http://schemas.microsoft.com/office/drawing/2014/main" xmlns="" id="{6BE0F3F6-E816-45CE-8E69-16449E0CC2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xmlns="" id="{DCEB926E-0573-410C-86B0-B2AD3F8016AB}"/>
              </a:ext>
            </a:extLst>
          </p:cNvPr>
          <p:cNvSpPr>
            <a:spLocks noGrp="1"/>
          </p:cNvSpPr>
          <p:nvPr>
            <p:ph type="sldNum" sz="quarter" idx="12"/>
          </p:nvPr>
        </p:nvSpPr>
        <p:spPr/>
        <p:txBody>
          <a:bodyPr/>
          <a:lstStyle/>
          <a:p>
            <a:fld id="{45D0B3A0-A2C3-4211-B9AA-34457396851F}" type="slidenum">
              <a:rPr lang="zh-CN" altLang="en-US" smtClean="0"/>
              <a:pPr/>
              <a:t>‹#›</a:t>
            </a:fld>
            <a:endParaRPr lang="zh-CN" altLang="en-US"/>
          </a:p>
        </p:txBody>
      </p:sp>
    </p:spTree>
    <p:extLst>
      <p:ext uri="{BB962C8B-B14F-4D97-AF65-F5344CB8AC3E}">
        <p14:creationId xmlns:p14="http://schemas.microsoft.com/office/powerpoint/2010/main" xmlns="" val="7617254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0757E7F7-2186-4244-B6F0-EC2F44816B4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xmlns="" id="{F3E1F749-3ABC-4F4D-9321-4BF307C8BEC7}"/>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xmlns="" id="{3BFF549F-DD34-453C-BDAD-4C1E1493558C}"/>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xmlns="" id="{D812105A-7102-4ADB-A33A-A247B614FACA}"/>
              </a:ext>
            </a:extLst>
          </p:cNvPr>
          <p:cNvSpPr>
            <a:spLocks noGrp="1"/>
          </p:cNvSpPr>
          <p:nvPr>
            <p:ph type="dt" sz="half" idx="10"/>
          </p:nvPr>
        </p:nvSpPr>
        <p:spPr/>
        <p:txBody>
          <a:bodyPr/>
          <a:lstStyle/>
          <a:p>
            <a:fld id="{CD629DAD-85C8-436A-93FC-693D961C21C9}" type="datetimeFigureOut">
              <a:rPr lang="zh-CN" altLang="en-US" smtClean="0"/>
              <a:pPr/>
              <a:t>2020/12/18</a:t>
            </a:fld>
            <a:endParaRPr lang="zh-CN" altLang="en-US"/>
          </a:p>
        </p:txBody>
      </p:sp>
      <p:sp>
        <p:nvSpPr>
          <p:cNvPr id="6" name="页脚占位符 5">
            <a:extLst>
              <a:ext uri="{FF2B5EF4-FFF2-40B4-BE49-F238E27FC236}">
                <a16:creationId xmlns:a16="http://schemas.microsoft.com/office/drawing/2014/main" xmlns="" id="{C4116282-8A77-40C7-B2F2-AF20AD35FE29}"/>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C3217108-36C3-416F-B097-909F582135F1}"/>
              </a:ext>
            </a:extLst>
          </p:cNvPr>
          <p:cNvSpPr>
            <a:spLocks noGrp="1"/>
          </p:cNvSpPr>
          <p:nvPr>
            <p:ph type="sldNum" sz="quarter" idx="12"/>
          </p:nvPr>
        </p:nvSpPr>
        <p:spPr/>
        <p:txBody>
          <a:bodyPr/>
          <a:lstStyle/>
          <a:p>
            <a:fld id="{45D0B3A0-A2C3-4211-B9AA-34457396851F}" type="slidenum">
              <a:rPr lang="zh-CN" altLang="en-US" smtClean="0"/>
              <a:pPr/>
              <a:t>‹#›</a:t>
            </a:fld>
            <a:endParaRPr lang="zh-CN" altLang="en-US"/>
          </a:p>
        </p:txBody>
      </p:sp>
    </p:spTree>
    <p:extLst>
      <p:ext uri="{BB962C8B-B14F-4D97-AF65-F5344CB8AC3E}">
        <p14:creationId xmlns:p14="http://schemas.microsoft.com/office/powerpoint/2010/main" xmlns="" val="2375429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D3568EA1-CF59-4944-A04E-6FB229B89A49}"/>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xmlns="" id="{84C16295-5119-4726-B719-B2EE1FC60A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xmlns="" id="{55DF07C3-7158-4969-9F6B-B5C0AB63FAA5}"/>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xmlns="" id="{4BAA1EE2-00E8-48D8-AC3E-00D9877F96C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xmlns="" id="{8B915A52-B4C4-4F41-8A31-5E7B0977E552}"/>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xmlns="" id="{F6CCA896-CF3B-42FD-8EE5-23E83B5C7C68}"/>
              </a:ext>
            </a:extLst>
          </p:cNvPr>
          <p:cNvSpPr>
            <a:spLocks noGrp="1"/>
          </p:cNvSpPr>
          <p:nvPr>
            <p:ph type="dt" sz="half" idx="10"/>
          </p:nvPr>
        </p:nvSpPr>
        <p:spPr/>
        <p:txBody>
          <a:bodyPr/>
          <a:lstStyle/>
          <a:p>
            <a:fld id="{CD629DAD-85C8-436A-93FC-693D961C21C9}" type="datetimeFigureOut">
              <a:rPr lang="zh-CN" altLang="en-US" smtClean="0"/>
              <a:pPr/>
              <a:t>2020/12/18</a:t>
            </a:fld>
            <a:endParaRPr lang="zh-CN" altLang="en-US"/>
          </a:p>
        </p:txBody>
      </p:sp>
      <p:sp>
        <p:nvSpPr>
          <p:cNvPr id="8" name="页脚占位符 7">
            <a:extLst>
              <a:ext uri="{FF2B5EF4-FFF2-40B4-BE49-F238E27FC236}">
                <a16:creationId xmlns:a16="http://schemas.microsoft.com/office/drawing/2014/main" xmlns="" id="{F326C14F-33A7-433E-B5CB-242CBFCC600D}"/>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xmlns="" id="{DEDEA3BC-49B7-424D-A955-B4A00137ACA7}"/>
              </a:ext>
            </a:extLst>
          </p:cNvPr>
          <p:cNvSpPr>
            <a:spLocks noGrp="1"/>
          </p:cNvSpPr>
          <p:nvPr>
            <p:ph type="sldNum" sz="quarter" idx="12"/>
          </p:nvPr>
        </p:nvSpPr>
        <p:spPr/>
        <p:txBody>
          <a:bodyPr/>
          <a:lstStyle/>
          <a:p>
            <a:fld id="{45D0B3A0-A2C3-4211-B9AA-34457396851F}" type="slidenum">
              <a:rPr lang="zh-CN" altLang="en-US" smtClean="0"/>
              <a:pPr/>
              <a:t>‹#›</a:t>
            </a:fld>
            <a:endParaRPr lang="zh-CN" altLang="en-US"/>
          </a:p>
        </p:txBody>
      </p:sp>
      <p:sp>
        <p:nvSpPr>
          <p:cNvPr id="11" name="矩形 10"/>
          <p:cNvSpPr/>
          <p:nvPr userDrawn="1"/>
        </p:nvSpPr>
        <p:spPr>
          <a:xfrm>
            <a:off x="8951761" y="6422314"/>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r>
              <a:rPr lang="en-US" altLang="zh-CN" sz="100" dirty="0" smtClean="0">
                <a:solidFill>
                  <a:prstClr val="white"/>
                </a:solidFill>
                <a:latin typeface="Calibri"/>
                <a:ea typeface="宋体"/>
              </a:rPr>
              <a:t>      </a:t>
            </a:r>
            <a:endParaRPr lang="en-US" altLang="zh-CN" sz="100" dirty="0">
              <a:solidFill>
                <a:prstClr val="white"/>
              </a:solidFill>
              <a:latin typeface="Calibri"/>
              <a:ea typeface="宋体"/>
            </a:endParaRPr>
          </a:p>
          <a:p>
            <a:r>
              <a:rPr lang="zh-CN" altLang="en-US" sz="100" dirty="0" smtClean="0">
                <a:solidFill>
                  <a:prstClr val="white"/>
                </a:solidFill>
                <a:latin typeface="Calibri"/>
                <a:ea typeface="宋体"/>
              </a:rPr>
              <a:t>字体下载：</a:t>
            </a:r>
            <a:r>
              <a:rPr lang="en-US" altLang="zh-CN" sz="100" dirty="0" smtClean="0">
                <a:solidFill>
                  <a:prstClr val="white"/>
                </a:solidFill>
                <a:latin typeface="Calibri"/>
                <a:ea typeface="宋体"/>
              </a:rPr>
              <a:t>www.1ppt.com/ziti/</a:t>
            </a:r>
            <a:endParaRPr lang="en-US" altLang="zh-CN" sz="100" dirty="0">
              <a:solidFill>
                <a:prstClr val="white"/>
              </a:solidFill>
              <a:latin typeface="Calibri"/>
              <a:ea typeface="宋体"/>
            </a:endParaRP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xmlns="" val="1570573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F54FD277-4932-4571-B25B-7F2D3D69F0A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xmlns="" id="{7176C3A4-CADE-4C10-9E10-863941384C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xmlns="" id="{B1658224-B5B8-430E-8D9A-A43CA3740D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xmlns="" id="{193394B2-4928-4F9E-B3B2-5B6636670B80}"/>
              </a:ext>
            </a:extLst>
          </p:cNvPr>
          <p:cNvSpPr>
            <a:spLocks noGrp="1"/>
          </p:cNvSpPr>
          <p:nvPr>
            <p:ph type="dt" sz="half" idx="10"/>
          </p:nvPr>
        </p:nvSpPr>
        <p:spPr/>
        <p:txBody>
          <a:bodyPr/>
          <a:lstStyle/>
          <a:p>
            <a:fld id="{CD629DAD-85C8-436A-93FC-693D961C21C9}" type="datetimeFigureOut">
              <a:rPr lang="zh-CN" altLang="en-US" smtClean="0"/>
              <a:pPr/>
              <a:t>2020/12/18</a:t>
            </a:fld>
            <a:endParaRPr lang="zh-CN" altLang="en-US"/>
          </a:p>
        </p:txBody>
      </p:sp>
      <p:sp>
        <p:nvSpPr>
          <p:cNvPr id="6" name="页脚占位符 5">
            <a:extLst>
              <a:ext uri="{FF2B5EF4-FFF2-40B4-BE49-F238E27FC236}">
                <a16:creationId xmlns:a16="http://schemas.microsoft.com/office/drawing/2014/main" xmlns="" id="{67E32384-2ED4-43FD-80B2-FB47F7AD6FB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xmlns="" id="{1198A5AB-7D73-4ABC-9F99-EEAD9EB5FD70}"/>
              </a:ext>
            </a:extLst>
          </p:cNvPr>
          <p:cNvSpPr>
            <a:spLocks noGrp="1"/>
          </p:cNvSpPr>
          <p:nvPr>
            <p:ph type="sldNum" sz="quarter" idx="12"/>
          </p:nvPr>
        </p:nvSpPr>
        <p:spPr/>
        <p:txBody>
          <a:bodyPr/>
          <a:lstStyle/>
          <a:p>
            <a:fld id="{45D0B3A0-A2C3-4211-B9AA-34457396851F}" type="slidenum">
              <a:rPr lang="zh-CN" altLang="en-US" smtClean="0"/>
              <a:pPr/>
              <a:t>‹#›</a:t>
            </a:fld>
            <a:endParaRPr lang="zh-CN" altLang="en-US"/>
          </a:p>
        </p:txBody>
      </p:sp>
    </p:spTree>
    <p:extLst>
      <p:ext uri="{BB962C8B-B14F-4D97-AF65-F5344CB8AC3E}">
        <p14:creationId xmlns:p14="http://schemas.microsoft.com/office/powerpoint/2010/main" xmlns="" val="2257389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xmlns="" id="{B7059659-12E5-4FE9-BB3B-A737BA52AA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xmlns="" id="{D5297A3A-27B8-4B54-A618-6BF4C423F5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xmlns="" id="{6A00417C-5073-415B-B371-7CDC30BE37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629DAD-85C8-436A-93FC-693D961C21C9}" type="datetimeFigureOut">
              <a:rPr lang="zh-CN" altLang="en-US" smtClean="0"/>
              <a:pPr/>
              <a:t>2020/12/18</a:t>
            </a:fld>
            <a:endParaRPr lang="zh-CN" altLang="en-US"/>
          </a:p>
        </p:txBody>
      </p:sp>
      <p:sp>
        <p:nvSpPr>
          <p:cNvPr id="5" name="页脚占位符 4">
            <a:extLst>
              <a:ext uri="{FF2B5EF4-FFF2-40B4-BE49-F238E27FC236}">
                <a16:creationId xmlns:a16="http://schemas.microsoft.com/office/drawing/2014/main" xmlns="" id="{7FC0830E-EBD7-4670-9131-FBD4BE651B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xmlns="" id="{98BC19DE-7AA2-445E-9AC4-50ED56666A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D0B3A0-A2C3-4211-B9AA-34457396851F}" type="slidenum">
              <a:rPr lang="zh-CN" altLang="en-US" smtClean="0"/>
              <a:pPr/>
              <a:t>‹#›</a:t>
            </a:fld>
            <a:endParaRPr lang="zh-CN" altLang="en-US"/>
          </a:p>
        </p:txBody>
      </p:sp>
    </p:spTree>
    <p:extLst>
      <p:ext uri="{BB962C8B-B14F-4D97-AF65-F5344CB8AC3E}">
        <p14:creationId xmlns:p14="http://schemas.microsoft.com/office/powerpoint/2010/main" xmlns="" val="540388661"/>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60" r:id="rId3"/>
    <p:sldLayoutId id="2147483654" r:id="rId4"/>
    <p:sldLayoutId id="2147483650" r:id="rId5"/>
    <p:sldLayoutId id="2147483651" r:id="rId6"/>
    <p:sldLayoutId id="2147483652" r:id="rId7"/>
    <p:sldLayoutId id="2147483653"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3B4BDC24-8F5C-4A19-BE5C-73FFA6710263}"/>
              </a:ext>
            </a:extLst>
          </p:cNvPr>
          <p:cNvPicPr>
            <a:picLocks noChangeAspect="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xmlns=""/>
              </a:ext>
            </a:extLst>
          </a:blip>
          <a:srcRect r="4925" b="8397"/>
          <a:stretch/>
        </p:blipFill>
        <p:spPr>
          <a:xfrm flipH="1">
            <a:off x="-2" y="3565451"/>
            <a:ext cx="2851800" cy="3292549"/>
          </a:xfrm>
          <a:prstGeom prst="rect">
            <a:avLst/>
          </a:prstGeom>
        </p:spPr>
      </p:pic>
      <p:sp>
        <p:nvSpPr>
          <p:cNvPr id="18" name="椭圆 17">
            <a:extLst>
              <a:ext uri="{FF2B5EF4-FFF2-40B4-BE49-F238E27FC236}">
                <a16:creationId xmlns:a16="http://schemas.microsoft.com/office/drawing/2014/main" xmlns="" id="{5011D46C-6BAC-4857-B812-BC5DFF8A1002}"/>
              </a:ext>
            </a:extLst>
          </p:cNvPr>
          <p:cNvSpPr/>
          <p:nvPr/>
        </p:nvSpPr>
        <p:spPr>
          <a:xfrm>
            <a:off x="2714171" y="47172"/>
            <a:ext cx="6763658" cy="6763656"/>
          </a:xfrm>
          <a:prstGeom prst="ellipse">
            <a:avLst/>
          </a:prstGeom>
          <a:solidFill>
            <a:schemeClr val="bg1"/>
          </a:solidFill>
          <a:ln>
            <a:noFill/>
          </a:ln>
          <a:effectLst>
            <a:softEdge rad="2794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椭圆 3">
            <a:extLst>
              <a:ext uri="{FF2B5EF4-FFF2-40B4-BE49-F238E27FC236}">
                <a16:creationId xmlns:a16="http://schemas.microsoft.com/office/drawing/2014/main" xmlns="" id="{7D5460C6-6BE2-4226-A9F2-09384BBEF696}"/>
              </a:ext>
            </a:extLst>
          </p:cNvPr>
          <p:cNvSpPr/>
          <p:nvPr/>
        </p:nvSpPr>
        <p:spPr>
          <a:xfrm>
            <a:off x="3225800" y="558801"/>
            <a:ext cx="5740402" cy="5740400"/>
          </a:xfrm>
          <a:prstGeom prst="ellipse">
            <a:avLst/>
          </a:prstGeom>
          <a:solidFill>
            <a:srgbClr val="F2FAFC"/>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a:extLst>
              <a:ext uri="{FF2B5EF4-FFF2-40B4-BE49-F238E27FC236}">
                <a16:creationId xmlns:a16="http://schemas.microsoft.com/office/drawing/2014/main" xmlns="" id="{E5886C45-D709-48C8-A62D-E0CECEF5AE89}"/>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3278871" y="755166"/>
            <a:ext cx="5634260" cy="5347668"/>
          </a:xfrm>
          <a:prstGeom prst="rect">
            <a:avLst/>
          </a:prstGeom>
          <a:effectLst>
            <a:softEdge rad="0"/>
          </a:effectLst>
        </p:spPr>
      </p:pic>
      <p:sp>
        <p:nvSpPr>
          <p:cNvPr id="15" name="文本框 14">
            <a:extLst>
              <a:ext uri="{FF2B5EF4-FFF2-40B4-BE49-F238E27FC236}">
                <a16:creationId xmlns:a16="http://schemas.microsoft.com/office/drawing/2014/main" xmlns="" id="{A80879B7-B517-4204-8E1B-67C71D31E158}"/>
              </a:ext>
            </a:extLst>
          </p:cNvPr>
          <p:cNvSpPr txBox="1"/>
          <p:nvPr/>
        </p:nvSpPr>
        <p:spPr>
          <a:xfrm>
            <a:off x="4693372" y="4400988"/>
            <a:ext cx="2760182" cy="523220"/>
          </a:xfrm>
          <a:prstGeom prst="rect">
            <a:avLst/>
          </a:prstGeom>
        </p:spPr>
        <p:txBody>
          <a:bodyPr wrap="square">
            <a:spAutoFit/>
          </a:bodyPr>
          <a:lstStyle>
            <a:defPPr>
              <a:defRPr lang="zh-CN"/>
            </a:defPPr>
            <a:lvl1pPr algn="dist">
              <a:defRPr sz="2400" i="1">
                <a:solidFill>
                  <a:srgbClr val="02422A"/>
                </a:solidFill>
                <a:effectLst>
                  <a:outerShdw dist="50800" dir="2700000" algn="tl" rotWithShape="0">
                    <a:schemeClr val="bg1"/>
                  </a:outerShdw>
                </a:effectLst>
                <a:latin typeface="+mj-ea"/>
                <a:ea typeface="+mj-ea"/>
              </a:defRPr>
            </a:lvl1pPr>
          </a:lstStyle>
          <a:p>
            <a:pPr algn="l"/>
            <a:r>
              <a:rPr lang="zh-CN" altLang="en-US" sz="2800" i="0" spc="-300" dirty="0">
                <a:solidFill>
                  <a:schemeClr val="accent1"/>
                </a:solidFill>
                <a:effectLst/>
                <a:latin typeface="方正姚体" panose="02010601030101010101" pitchFamily="2" charset="-122"/>
                <a:ea typeface="方正姚体" panose="02010601030101010101" pitchFamily="2" charset="-122"/>
              </a:rPr>
              <a:t>汇报人</a:t>
            </a:r>
            <a:r>
              <a:rPr lang="zh-CN" altLang="en-US" sz="2800" i="0" spc="-300" dirty="0" smtClean="0">
                <a:solidFill>
                  <a:schemeClr val="accent1"/>
                </a:solidFill>
                <a:effectLst/>
                <a:latin typeface="方正姚体" panose="02010601030101010101" pitchFamily="2" charset="-122"/>
                <a:ea typeface="方正姚体" panose="02010601030101010101" pitchFamily="2" charset="-122"/>
              </a:rPr>
              <a:t>：张丹</a:t>
            </a:r>
            <a:endParaRPr lang="zh-CN" altLang="en-US" sz="2800" i="0" spc="-300" dirty="0">
              <a:solidFill>
                <a:schemeClr val="accent1"/>
              </a:solidFill>
              <a:effectLst/>
              <a:latin typeface="方正姚体" panose="02010601030101010101" pitchFamily="2" charset="-122"/>
              <a:ea typeface="方正姚体" panose="02010601030101010101" pitchFamily="2" charset="-122"/>
            </a:endParaRPr>
          </a:p>
        </p:txBody>
      </p:sp>
      <p:sp>
        <p:nvSpPr>
          <p:cNvPr id="17" name="文本框 16">
            <a:extLst>
              <a:ext uri="{FF2B5EF4-FFF2-40B4-BE49-F238E27FC236}">
                <a16:creationId xmlns:a16="http://schemas.microsoft.com/office/drawing/2014/main" xmlns="" id="{5CDB6AB4-C74C-4C3B-A230-BB421D10F481}"/>
              </a:ext>
            </a:extLst>
          </p:cNvPr>
          <p:cNvSpPr txBox="1"/>
          <p:nvPr/>
        </p:nvSpPr>
        <p:spPr>
          <a:xfrm>
            <a:off x="1314450" y="2414397"/>
            <a:ext cx="9262612" cy="1446550"/>
          </a:xfrm>
          <a:prstGeom prst="rect">
            <a:avLst/>
          </a:prstGeom>
          <a:noFill/>
        </p:spPr>
        <p:txBody>
          <a:bodyPr wrap="square" rtlCol="0">
            <a:spAutoFit/>
          </a:bodyPr>
          <a:lstStyle>
            <a:defPPr>
              <a:defRPr lang="zh-CN"/>
            </a:defPPr>
            <a:lvl1pPr algn="dist">
              <a:defRPr sz="8800" i="1">
                <a:solidFill>
                  <a:srgbClr val="02422A">
                    <a:alpha val="75000"/>
                  </a:srgbClr>
                </a:solidFill>
                <a:effectLst>
                  <a:outerShdw dist="50800" dir="2700000" algn="tl" rotWithShape="0">
                    <a:schemeClr val="bg1"/>
                  </a:outerShdw>
                </a:effectLst>
                <a:latin typeface="+mj-ea"/>
                <a:ea typeface="+mj-ea"/>
              </a:defRPr>
            </a:lvl1pPr>
          </a:lstStyle>
          <a:p>
            <a:pPr algn="ctr"/>
            <a:r>
              <a:rPr lang="zh-CN" altLang="en-US" spc="-300" dirty="0">
                <a:ln w="165100">
                  <a:solidFill>
                    <a:srgbClr val="F2FAFC"/>
                  </a:solidFill>
                </a:ln>
                <a:solidFill>
                  <a:srgbClr val="F2FAFC"/>
                </a:solidFill>
                <a:effectLst/>
              </a:rPr>
              <a:t>小清新通用模板</a:t>
            </a:r>
          </a:p>
        </p:txBody>
      </p:sp>
      <p:sp>
        <p:nvSpPr>
          <p:cNvPr id="13" name="文本框 12">
            <a:extLst>
              <a:ext uri="{FF2B5EF4-FFF2-40B4-BE49-F238E27FC236}">
                <a16:creationId xmlns:a16="http://schemas.microsoft.com/office/drawing/2014/main" xmlns="" id="{F6ABB566-A30F-4959-B696-3943BEEAF956}"/>
              </a:ext>
            </a:extLst>
          </p:cNvPr>
          <p:cNvSpPr txBox="1"/>
          <p:nvPr/>
        </p:nvSpPr>
        <p:spPr>
          <a:xfrm>
            <a:off x="1392272" y="2054475"/>
            <a:ext cx="9262612" cy="2308324"/>
          </a:xfrm>
          <a:prstGeom prst="rect">
            <a:avLst/>
          </a:prstGeom>
          <a:noFill/>
        </p:spPr>
        <p:txBody>
          <a:bodyPr wrap="square" rtlCol="0">
            <a:spAutoFit/>
          </a:bodyPr>
          <a:lstStyle>
            <a:defPPr>
              <a:defRPr lang="zh-CN"/>
            </a:defPPr>
            <a:lvl1pPr algn="dist">
              <a:defRPr sz="8800" i="1">
                <a:solidFill>
                  <a:srgbClr val="02422A">
                    <a:alpha val="75000"/>
                  </a:srgbClr>
                </a:solidFill>
                <a:effectLst>
                  <a:outerShdw dist="50800" dir="2700000" algn="tl" rotWithShape="0">
                    <a:schemeClr val="bg1"/>
                  </a:outerShdw>
                </a:effectLst>
                <a:latin typeface="+mj-ea"/>
                <a:ea typeface="+mj-ea"/>
              </a:defRPr>
            </a:lvl1pPr>
          </a:lstStyle>
          <a:p>
            <a:pPr algn="ctr"/>
            <a:r>
              <a:rPr lang="zh-CN" altLang="en-US" sz="7200" spc="-300" dirty="0" smtClean="0">
                <a:ln w="0">
                  <a:solidFill>
                    <a:srgbClr val="F2FAFC"/>
                  </a:solidFill>
                </a:ln>
                <a:solidFill>
                  <a:srgbClr val="459EA8"/>
                </a:solidFill>
                <a:effectLst>
                  <a:outerShdw dist="12700" dir="2700000" algn="tl" rotWithShape="0">
                    <a:srgbClr val="107976">
                      <a:alpha val="59000"/>
                    </a:srgbClr>
                  </a:outerShdw>
                </a:effectLst>
              </a:rPr>
              <a:t>“</a:t>
            </a:r>
            <a:r>
              <a:rPr lang="zh-CN" altLang="en-US" sz="7200" b="1" spc="-300" dirty="0" smtClean="0">
                <a:ln w="0">
                  <a:solidFill>
                    <a:srgbClr val="F2FAFC"/>
                  </a:solidFill>
                </a:ln>
                <a:solidFill>
                  <a:srgbClr val="459EA8"/>
                </a:solidFill>
                <a:effectLst>
                  <a:outerShdw dist="12700" dir="2700000" algn="tl" rotWithShape="0">
                    <a:srgbClr val="107976">
                      <a:alpha val="59000"/>
                    </a:srgbClr>
                  </a:outerShdw>
                </a:effectLst>
              </a:rPr>
              <a:t>基于阅读素养提升”</a:t>
            </a:r>
            <a:endParaRPr lang="en-US" altLang="zh-CN" sz="7200" b="1" spc="-300" dirty="0" smtClean="0">
              <a:ln w="0">
                <a:solidFill>
                  <a:srgbClr val="F2FAFC"/>
                </a:solidFill>
              </a:ln>
              <a:solidFill>
                <a:srgbClr val="459EA8"/>
              </a:solidFill>
              <a:effectLst>
                <a:outerShdw dist="12700" dir="2700000" algn="tl" rotWithShape="0">
                  <a:srgbClr val="107976">
                    <a:alpha val="59000"/>
                  </a:srgbClr>
                </a:outerShdw>
              </a:effectLst>
            </a:endParaRPr>
          </a:p>
          <a:p>
            <a:pPr algn="ctr"/>
            <a:r>
              <a:rPr lang="zh-CN" altLang="en-US" sz="7200" b="1" spc="-300" dirty="0" smtClean="0">
                <a:ln w="0">
                  <a:solidFill>
                    <a:srgbClr val="F2FAFC"/>
                  </a:solidFill>
                </a:ln>
                <a:solidFill>
                  <a:srgbClr val="459EA8"/>
                </a:solidFill>
                <a:effectLst>
                  <a:outerShdw dist="12700" dir="2700000" algn="tl" rotWithShape="0">
                    <a:srgbClr val="107976">
                      <a:alpha val="59000"/>
                    </a:srgbClr>
                  </a:outerShdw>
                </a:effectLst>
              </a:rPr>
              <a:t>作业设计展示</a:t>
            </a:r>
            <a:endParaRPr lang="zh-CN" altLang="en-US" sz="7200" b="1" spc="-300" dirty="0">
              <a:ln w="0">
                <a:solidFill>
                  <a:srgbClr val="F2FAFC"/>
                </a:solidFill>
              </a:ln>
              <a:solidFill>
                <a:srgbClr val="459EA8"/>
              </a:solidFill>
              <a:effectLst>
                <a:outerShdw dist="12700" dir="2700000" algn="tl" rotWithShape="0">
                  <a:srgbClr val="107976">
                    <a:alpha val="59000"/>
                  </a:srgbClr>
                </a:outerShdw>
              </a:effectLst>
            </a:endParaRPr>
          </a:p>
        </p:txBody>
      </p:sp>
      <p:pic>
        <p:nvPicPr>
          <p:cNvPr id="5" name="图片 4">
            <a:extLst>
              <a:ext uri="{FF2B5EF4-FFF2-40B4-BE49-F238E27FC236}">
                <a16:creationId xmlns:a16="http://schemas.microsoft.com/office/drawing/2014/main" xmlns="" id="{0400D6F6-C32D-4A2B-8E49-F0DAF6CF47C0}"/>
              </a:ext>
            </a:extLst>
          </p:cNvPr>
          <p:cNvPicPr>
            <a:picLocks noChangeAspect="1"/>
          </p:cNvPicPr>
          <p:nvPr/>
        </p:nvPicPr>
        <p:blipFill>
          <a:blip r:embed="rId5" cstate="screen">
            <a:duotone>
              <a:schemeClr val="accent3">
                <a:shade val="45000"/>
                <a:satMod val="135000"/>
              </a:schemeClr>
              <a:prstClr val="white"/>
            </a:duotone>
            <a:extLst>
              <a:ext uri="{28A0092B-C50C-407E-A947-70E740481C1C}">
                <a14:useLocalDpi xmlns:a14="http://schemas.microsoft.com/office/drawing/2010/main" xmlns=""/>
              </a:ext>
            </a:extLst>
          </a:blip>
          <a:stretch>
            <a:fillRect/>
          </a:stretch>
        </p:blipFill>
        <p:spPr>
          <a:xfrm>
            <a:off x="8492786" y="0"/>
            <a:ext cx="3522097" cy="2651579"/>
          </a:xfrm>
          <a:prstGeom prst="rect">
            <a:avLst/>
          </a:prstGeom>
        </p:spPr>
      </p:pic>
    </p:spTree>
    <p:extLst>
      <p:ext uri="{BB962C8B-B14F-4D97-AF65-F5344CB8AC3E}">
        <p14:creationId xmlns:p14="http://schemas.microsoft.com/office/powerpoint/2010/main" xmlns="" val="2029892403"/>
      </p:ext>
    </p:extLst>
  </p:cSld>
  <p:clrMapOvr>
    <a:masterClrMapping/>
  </p:clrMapOvr>
  <mc:AlternateContent xmlns:mc="http://schemas.openxmlformats.org/markup-compatibility/2006">
    <mc:Choice xmlns:p14="http://schemas.microsoft.com/office/powerpoint/2010/main" xmlns="" Requires="p14">
      <p:transition spd="slow" p14:dur="1400">
        <p14:rippl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par>
                                <p:cTn id="10" presetID="14" presetClass="entr" presetSubtype="1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randombar(horizontal)">
                                      <p:cBhvr>
                                        <p:cTn id="12" dur="500"/>
                                        <p:tgtEl>
                                          <p:spTgt spid="15"/>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1000"/>
                                        <p:tgtEl>
                                          <p:spTgt spid="17"/>
                                        </p:tgtEl>
                                      </p:cBhvr>
                                    </p:animEffect>
                                    <p:anim calcmode="lin" valueType="num">
                                      <p:cBhvr>
                                        <p:cTn id="16" dur="1000" fill="hold"/>
                                        <p:tgtEl>
                                          <p:spTgt spid="17"/>
                                        </p:tgtEl>
                                        <p:attrNameLst>
                                          <p:attrName>ppt_x</p:attrName>
                                        </p:attrNameLst>
                                      </p:cBhvr>
                                      <p:tavLst>
                                        <p:tav tm="0">
                                          <p:val>
                                            <p:strVal val="#ppt_x"/>
                                          </p:val>
                                        </p:tav>
                                        <p:tav tm="100000">
                                          <p:val>
                                            <p:strVal val="#ppt_x"/>
                                          </p:val>
                                        </p:tav>
                                      </p:tavLst>
                                    </p:anim>
                                    <p:anim calcmode="lin" valueType="num">
                                      <p:cBhvr>
                                        <p:cTn id="17"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E4F0C8-7121-42D1-9082-ED6961C99E16}"/>
              </a:ext>
            </a:extLst>
          </p:cNvPr>
          <p:cNvSpPr>
            <a:spLocks noGrp="1"/>
          </p:cNvSpPr>
          <p:nvPr>
            <p:ph type="title"/>
          </p:nvPr>
        </p:nvSpPr>
        <p:spPr/>
        <p:txBody>
          <a:bodyPr/>
          <a:lstStyle/>
          <a:p>
            <a:r>
              <a:rPr lang="zh-CN" altLang="en-US" b="1" dirty="0" smtClean="0"/>
              <a:t>作业展示</a:t>
            </a:r>
            <a:endParaRPr lang="zh-CN" altLang="en-US" b="1" dirty="0"/>
          </a:p>
        </p:txBody>
      </p:sp>
      <p:sp>
        <p:nvSpPr>
          <p:cNvPr id="3" name="Freeform 5">
            <a:extLst>
              <a:ext uri="{FF2B5EF4-FFF2-40B4-BE49-F238E27FC236}">
                <a16:creationId xmlns:a16="http://schemas.microsoft.com/office/drawing/2014/main" xmlns="" id="{FA053CB7-D84E-469F-8EDC-5F37C996C0E4}"/>
              </a:ext>
            </a:extLst>
          </p:cNvPr>
          <p:cNvSpPr/>
          <p:nvPr/>
        </p:nvSpPr>
        <p:spPr bwMode="auto">
          <a:xfrm>
            <a:off x="4482410" y="4125147"/>
            <a:ext cx="2462967" cy="1943318"/>
          </a:xfrm>
          <a:custGeom>
            <a:avLst/>
            <a:gdLst>
              <a:gd name="T0" fmla="*/ 134 w 608"/>
              <a:gd name="T1" fmla="*/ 0 h 480"/>
              <a:gd name="T2" fmla="*/ 136 w 608"/>
              <a:gd name="T3" fmla="*/ 2 h 480"/>
              <a:gd name="T4" fmla="*/ 118 w 608"/>
              <a:gd name="T5" fmla="*/ 78 h 480"/>
              <a:gd name="T6" fmla="*/ 91 w 608"/>
              <a:gd name="T7" fmla="*/ 291 h 480"/>
              <a:gd name="T8" fmla="*/ 317 w 608"/>
              <a:gd name="T9" fmla="*/ 355 h 480"/>
              <a:gd name="T10" fmla="*/ 482 w 608"/>
              <a:gd name="T11" fmla="*/ 187 h 480"/>
              <a:gd name="T12" fmla="*/ 512 w 608"/>
              <a:gd name="T13" fmla="*/ 128 h 480"/>
              <a:gd name="T14" fmla="*/ 473 w 608"/>
              <a:gd name="T15" fmla="*/ 115 h 480"/>
              <a:gd name="T16" fmla="*/ 576 w 608"/>
              <a:gd name="T17" fmla="*/ 20 h 480"/>
              <a:gd name="T18" fmla="*/ 608 w 608"/>
              <a:gd name="T19" fmla="*/ 154 h 480"/>
              <a:gd name="T20" fmla="*/ 603 w 608"/>
              <a:gd name="T21" fmla="*/ 155 h 480"/>
              <a:gd name="T22" fmla="*/ 546 w 608"/>
              <a:gd name="T23" fmla="*/ 183 h 480"/>
              <a:gd name="T24" fmla="*/ 355 w 608"/>
              <a:gd name="T25" fmla="*/ 397 h 480"/>
              <a:gd name="T26" fmla="*/ 7 w 608"/>
              <a:gd name="T27" fmla="*/ 211 h 480"/>
              <a:gd name="T28" fmla="*/ 134 w 608"/>
              <a:gd name="T29"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08" h="480">
                <a:moveTo>
                  <a:pt x="134" y="0"/>
                </a:moveTo>
                <a:cubicBezTo>
                  <a:pt x="135" y="1"/>
                  <a:pt x="136" y="2"/>
                  <a:pt x="136" y="2"/>
                </a:cubicBezTo>
                <a:cubicBezTo>
                  <a:pt x="148" y="32"/>
                  <a:pt x="147" y="53"/>
                  <a:pt x="118" y="78"/>
                </a:cubicBezTo>
                <a:cubicBezTo>
                  <a:pt x="53" y="133"/>
                  <a:pt x="45" y="224"/>
                  <a:pt x="91" y="291"/>
                </a:cubicBezTo>
                <a:cubicBezTo>
                  <a:pt x="144" y="367"/>
                  <a:pt x="237" y="394"/>
                  <a:pt x="317" y="355"/>
                </a:cubicBezTo>
                <a:cubicBezTo>
                  <a:pt x="392" y="319"/>
                  <a:pt x="443" y="258"/>
                  <a:pt x="482" y="187"/>
                </a:cubicBezTo>
                <a:cubicBezTo>
                  <a:pt x="492" y="168"/>
                  <a:pt x="501" y="149"/>
                  <a:pt x="512" y="128"/>
                </a:cubicBezTo>
                <a:cubicBezTo>
                  <a:pt x="498" y="123"/>
                  <a:pt x="487" y="120"/>
                  <a:pt x="473" y="115"/>
                </a:cubicBezTo>
                <a:cubicBezTo>
                  <a:pt x="507" y="83"/>
                  <a:pt x="540" y="53"/>
                  <a:pt x="576" y="20"/>
                </a:cubicBezTo>
                <a:cubicBezTo>
                  <a:pt x="587" y="68"/>
                  <a:pt x="598" y="111"/>
                  <a:pt x="608" y="154"/>
                </a:cubicBezTo>
                <a:cubicBezTo>
                  <a:pt x="604" y="155"/>
                  <a:pt x="603" y="156"/>
                  <a:pt x="603" y="155"/>
                </a:cubicBezTo>
                <a:cubicBezTo>
                  <a:pt x="563" y="146"/>
                  <a:pt x="564" y="146"/>
                  <a:pt x="546" y="183"/>
                </a:cubicBezTo>
                <a:cubicBezTo>
                  <a:pt x="503" y="273"/>
                  <a:pt x="443" y="348"/>
                  <a:pt x="355" y="397"/>
                </a:cubicBezTo>
                <a:cubicBezTo>
                  <a:pt x="206" y="480"/>
                  <a:pt x="20" y="381"/>
                  <a:pt x="7" y="211"/>
                </a:cubicBezTo>
                <a:cubicBezTo>
                  <a:pt x="0" y="130"/>
                  <a:pt x="63" y="26"/>
                  <a:pt x="134" y="0"/>
                </a:cubicBezTo>
                <a:close/>
              </a:path>
            </a:pathLst>
          </a:custGeom>
          <a:gradFill>
            <a:gsLst>
              <a:gs pos="0">
                <a:schemeClr val="accent1"/>
              </a:gs>
              <a:gs pos="100000">
                <a:schemeClr val="accent6">
                  <a:lumMod val="75000"/>
                  <a:lumOff val="25000"/>
                </a:schemeClr>
              </a:gs>
            </a:gsLst>
            <a:lin ang="5400000" scaled="1"/>
          </a:gradFill>
          <a:ln w="28575">
            <a:noFill/>
          </a:ln>
          <a:effectLst/>
        </p:spPr>
        <p:txBody>
          <a:bodyPr anchor="ctr"/>
          <a:lstStyle/>
          <a:p>
            <a:pPr algn="ctr"/>
            <a:endParaRPr lang="zh-CN" altLang="en-US" sz="2000">
              <a:solidFill>
                <a:schemeClr val="accent6">
                  <a:lumMod val="50000"/>
                </a:schemeClr>
              </a:solidFill>
              <a:latin typeface="+mn-ea"/>
            </a:endParaRPr>
          </a:p>
        </p:txBody>
      </p:sp>
      <p:sp>
        <p:nvSpPr>
          <p:cNvPr id="4" name="Freeform 6">
            <a:extLst>
              <a:ext uri="{FF2B5EF4-FFF2-40B4-BE49-F238E27FC236}">
                <a16:creationId xmlns:a16="http://schemas.microsoft.com/office/drawing/2014/main" xmlns="" id="{5ACD1CBB-BD05-4557-9C01-DA52469AFF24}"/>
              </a:ext>
            </a:extLst>
          </p:cNvPr>
          <p:cNvSpPr/>
          <p:nvPr/>
        </p:nvSpPr>
        <p:spPr bwMode="auto">
          <a:xfrm>
            <a:off x="5442259" y="3672064"/>
            <a:ext cx="2377075" cy="2164490"/>
          </a:xfrm>
          <a:custGeom>
            <a:avLst/>
            <a:gdLst>
              <a:gd name="T0" fmla="*/ 0 w 587"/>
              <a:gd name="T1" fmla="*/ 91 h 535"/>
              <a:gd name="T2" fmla="*/ 98 w 587"/>
              <a:gd name="T3" fmla="*/ 0 h 535"/>
              <a:gd name="T4" fmla="*/ 104 w 587"/>
              <a:gd name="T5" fmla="*/ 5 h 535"/>
              <a:gd name="T6" fmla="*/ 150 w 587"/>
              <a:gd name="T7" fmla="*/ 36 h 535"/>
              <a:gd name="T8" fmla="*/ 411 w 587"/>
              <a:gd name="T9" fmla="*/ 79 h 535"/>
              <a:gd name="T10" fmla="*/ 478 w 587"/>
              <a:gd name="T11" fmla="*/ 466 h 535"/>
              <a:gd name="T12" fmla="*/ 245 w 587"/>
              <a:gd name="T13" fmla="*/ 506 h 535"/>
              <a:gd name="T14" fmla="*/ 216 w 587"/>
              <a:gd name="T15" fmla="*/ 493 h 535"/>
              <a:gd name="T16" fmla="*/ 203 w 587"/>
              <a:gd name="T17" fmla="*/ 484 h 535"/>
              <a:gd name="T18" fmla="*/ 237 w 587"/>
              <a:gd name="T19" fmla="*/ 451 h 535"/>
              <a:gd name="T20" fmla="*/ 255 w 587"/>
              <a:gd name="T21" fmla="*/ 452 h 535"/>
              <a:gd name="T22" fmla="*/ 349 w 587"/>
              <a:gd name="T23" fmla="*/ 466 h 535"/>
              <a:gd name="T24" fmla="*/ 490 w 587"/>
              <a:gd name="T25" fmla="*/ 248 h 535"/>
              <a:gd name="T26" fmla="*/ 358 w 587"/>
              <a:gd name="T27" fmla="*/ 116 h 535"/>
              <a:gd name="T28" fmla="*/ 137 w 587"/>
              <a:gd name="T29" fmla="*/ 92 h 535"/>
              <a:gd name="T30" fmla="*/ 127 w 587"/>
              <a:gd name="T31" fmla="*/ 95 h 535"/>
              <a:gd name="T32" fmla="*/ 131 w 587"/>
              <a:gd name="T33" fmla="*/ 131 h 535"/>
              <a:gd name="T34" fmla="*/ 0 w 587"/>
              <a:gd name="T35" fmla="*/ 91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7" h="535">
                <a:moveTo>
                  <a:pt x="0" y="91"/>
                </a:moveTo>
                <a:cubicBezTo>
                  <a:pt x="35" y="59"/>
                  <a:pt x="67" y="29"/>
                  <a:pt x="98" y="0"/>
                </a:cubicBezTo>
                <a:cubicBezTo>
                  <a:pt x="101" y="2"/>
                  <a:pt x="103" y="3"/>
                  <a:pt x="104" y="5"/>
                </a:cubicBezTo>
                <a:cubicBezTo>
                  <a:pt x="115" y="38"/>
                  <a:pt x="115" y="39"/>
                  <a:pt x="150" y="36"/>
                </a:cubicBezTo>
                <a:cubicBezTo>
                  <a:pt x="241" y="29"/>
                  <a:pt x="328" y="40"/>
                  <a:pt x="411" y="79"/>
                </a:cubicBezTo>
                <a:cubicBezTo>
                  <a:pt x="584" y="161"/>
                  <a:pt x="587" y="364"/>
                  <a:pt x="478" y="466"/>
                </a:cubicBezTo>
                <a:cubicBezTo>
                  <a:pt x="411" y="529"/>
                  <a:pt x="330" y="535"/>
                  <a:pt x="245" y="506"/>
                </a:cubicBezTo>
                <a:cubicBezTo>
                  <a:pt x="235" y="503"/>
                  <a:pt x="225" y="498"/>
                  <a:pt x="216" y="493"/>
                </a:cubicBezTo>
                <a:cubicBezTo>
                  <a:pt x="211" y="491"/>
                  <a:pt x="208" y="488"/>
                  <a:pt x="203" y="484"/>
                </a:cubicBezTo>
                <a:cubicBezTo>
                  <a:pt x="214" y="472"/>
                  <a:pt x="225" y="460"/>
                  <a:pt x="237" y="451"/>
                </a:cubicBezTo>
                <a:cubicBezTo>
                  <a:pt x="240" y="448"/>
                  <a:pt x="249" y="451"/>
                  <a:pt x="255" y="452"/>
                </a:cubicBezTo>
                <a:cubicBezTo>
                  <a:pt x="286" y="457"/>
                  <a:pt x="318" y="468"/>
                  <a:pt x="349" y="466"/>
                </a:cubicBezTo>
                <a:cubicBezTo>
                  <a:pt x="472" y="455"/>
                  <a:pt x="513" y="330"/>
                  <a:pt x="490" y="248"/>
                </a:cubicBezTo>
                <a:cubicBezTo>
                  <a:pt x="472" y="180"/>
                  <a:pt x="422" y="140"/>
                  <a:pt x="358" y="116"/>
                </a:cubicBezTo>
                <a:cubicBezTo>
                  <a:pt x="286" y="88"/>
                  <a:pt x="213" y="84"/>
                  <a:pt x="137" y="92"/>
                </a:cubicBezTo>
                <a:cubicBezTo>
                  <a:pt x="134" y="93"/>
                  <a:pt x="131" y="94"/>
                  <a:pt x="127" y="95"/>
                </a:cubicBezTo>
                <a:cubicBezTo>
                  <a:pt x="128" y="106"/>
                  <a:pt x="129" y="116"/>
                  <a:pt x="131" y="131"/>
                </a:cubicBezTo>
                <a:cubicBezTo>
                  <a:pt x="87" y="118"/>
                  <a:pt x="46" y="105"/>
                  <a:pt x="0" y="91"/>
                </a:cubicBezTo>
                <a:close/>
              </a:path>
            </a:pathLst>
          </a:custGeom>
          <a:gradFill>
            <a:gsLst>
              <a:gs pos="0">
                <a:schemeClr val="accent1"/>
              </a:gs>
              <a:gs pos="100000">
                <a:schemeClr val="accent6">
                  <a:lumMod val="75000"/>
                  <a:lumOff val="25000"/>
                </a:schemeClr>
              </a:gs>
            </a:gsLst>
            <a:lin ang="5400000" scaled="1"/>
          </a:gradFill>
          <a:ln w="28575">
            <a:noFill/>
          </a:ln>
          <a:effectLst/>
        </p:spPr>
        <p:txBody>
          <a:bodyPr anchor="ctr"/>
          <a:lstStyle/>
          <a:p>
            <a:pPr algn="ctr"/>
            <a:endParaRPr lang="zh-CN" altLang="en-US" sz="2000">
              <a:solidFill>
                <a:schemeClr val="accent6">
                  <a:lumMod val="50000"/>
                </a:schemeClr>
              </a:solidFill>
              <a:latin typeface="+mn-ea"/>
            </a:endParaRPr>
          </a:p>
        </p:txBody>
      </p:sp>
      <p:sp>
        <p:nvSpPr>
          <p:cNvPr id="5" name="Freeform 7">
            <a:extLst>
              <a:ext uri="{FF2B5EF4-FFF2-40B4-BE49-F238E27FC236}">
                <a16:creationId xmlns:a16="http://schemas.microsoft.com/office/drawing/2014/main" xmlns="" id="{262830EA-7BCE-45A1-A8AB-7B7F4ABEF023}"/>
              </a:ext>
            </a:extLst>
          </p:cNvPr>
          <p:cNvSpPr/>
          <p:nvPr/>
        </p:nvSpPr>
        <p:spPr bwMode="auto">
          <a:xfrm>
            <a:off x="5053595" y="2729395"/>
            <a:ext cx="1911108" cy="2570332"/>
          </a:xfrm>
          <a:custGeom>
            <a:avLst/>
            <a:gdLst>
              <a:gd name="T0" fmla="*/ 226 w 472"/>
              <a:gd name="T1" fmla="*/ 635 h 635"/>
              <a:gd name="T2" fmla="*/ 104 w 472"/>
              <a:gd name="T3" fmla="*/ 597 h 635"/>
              <a:gd name="T4" fmla="*/ 108 w 472"/>
              <a:gd name="T5" fmla="*/ 589 h 635"/>
              <a:gd name="T6" fmla="*/ 108 w 472"/>
              <a:gd name="T7" fmla="*/ 533 h 635"/>
              <a:gd name="T8" fmla="*/ 84 w 472"/>
              <a:gd name="T9" fmla="*/ 502 h 635"/>
              <a:gd name="T10" fmla="*/ 20 w 472"/>
              <a:gd name="T11" fmla="*/ 327 h 635"/>
              <a:gd name="T12" fmla="*/ 177 w 472"/>
              <a:gd name="T13" fmla="*/ 41 h 635"/>
              <a:gd name="T14" fmla="*/ 457 w 472"/>
              <a:gd name="T15" fmla="*/ 181 h 635"/>
              <a:gd name="T16" fmla="*/ 467 w 472"/>
              <a:gd name="T17" fmla="*/ 261 h 635"/>
              <a:gd name="T18" fmla="*/ 414 w 472"/>
              <a:gd name="T19" fmla="*/ 223 h 635"/>
              <a:gd name="T20" fmla="*/ 134 w 472"/>
              <a:gd name="T21" fmla="*/ 121 h 635"/>
              <a:gd name="T22" fmla="*/ 69 w 472"/>
              <a:gd name="T23" fmla="*/ 306 h 635"/>
              <a:gd name="T24" fmla="*/ 123 w 472"/>
              <a:gd name="T25" fmla="*/ 459 h 635"/>
              <a:gd name="T26" fmla="*/ 154 w 472"/>
              <a:gd name="T27" fmla="*/ 508 h 635"/>
              <a:gd name="T28" fmla="*/ 183 w 472"/>
              <a:gd name="T29" fmla="*/ 516 h 635"/>
              <a:gd name="T30" fmla="*/ 206 w 472"/>
              <a:gd name="T31" fmla="*/ 528 h 635"/>
              <a:gd name="T32" fmla="*/ 222 w 472"/>
              <a:gd name="T33" fmla="*/ 610 h 635"/>
              <a:gd name="T34" fmla="*/ 226 w 472"/>
              <a:gd name="T35" fmla="*/ 63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72" h="635">
                <a:moveTo>
                  <a:pt x="226" y="635"/>
                </a:moveTo>
                <a:cubicBezTo>
                  <a:pt x="183" y="622"/>
                  <a:pt x="144" y="609"/>
                  <a:pt x="104" y="597"/>
                </a:cubicBezTo>
                <a:cubicBezTo>
                  <a:pt x="106" y="593"/>
                  <a:pt x="107" y="590"/>
                  <a:pt x="108" y="589"/>
                </a:cubicBezTo>
                <a:cubicBezTo>
                  <a:pt x="131" y="566"/>
                  <a:pt x="131" y="557"/>
                  <a:pt x="108" y="533"/>
                </a:cubicBezTo>
                <a:cubicBezTo>
                  <a:pt x="99" y="524"/>
                  <a:pt x="90" y="514"/>
                  <a:pt x="84" y="502"/>
                </a:cubicBezTo>
                <a:cubicBezTo>
                  <a:pt x="57" y="446"/>
                  <a:pt x="29" y="390"/>
                  <a:pt x="20" y="327"/>
                </a:cubicBezTo>
                <a:cubicBezTo>
                  <a:pt x="0" y="194"/>
                  <a:pt x="49" y="86"/>
                  <a:pt x="177" y="41"/>
                </a:cubicBezTo>
                <a:cubicBezTo>
                  <a:pt x="294" y="0"/>
                  <a:pt x="418" y="62"/>
                  <a:pt x="457" y="181"/>
                </a:cubicBezTo>
                <a:cubicBezTo>
                  <a:pt x="465" y="207"/>
                  <a:pt x="472" y="233"/>
                  <a:pt x="467" y="261"/>
                </a:cubicBezTo>
                <a:cubicBezTo>
                  <a:pt x="432" y="263"/>
                  <a:pt x="421" y="253"/>
                  <a:pt x="414" y="223"/>
                </a:cubicBezTo>
                <a:cubicBezTo>
                  <a:pt x="383" y="75"/>
                  <a:pt x="235" y="44"/>
                  <a:pt x="134" y="121"/>
                </a:cubicBezTo>
                <a:cubicBezTo>
                  <a:pt x="73" y="169"/>
                  <a:pt x="62" y="235"/>
                  <a:pt x="69" y="306"/>
                </a:cubicBezTo>
                <a:cubicBezTo>
                  <a:pt x="75" y="361"/>
                  <a:pt x="98" y="411"/>
                  <a:pt x="123" y="459"/>
                </a:cubicBezTo>
                <a:cubicBezTo>
                  <a:pt x="131" y="477"/>
                  <a:pt x="143" y="493"/>
                  <a:pt x="154" y="508"/>
                </a:cubicBezTo>
                <a:cubicBezTo>
                  <a:pt x="161" y="518"/>
                  <a:pt x="170" y="523"/>
                  <a:pt x="183" y="516"/>
                </a:cubicBezTo>
                <a:cubicBezTo>
                  <a:pt x="200" y="506"/>
                  <a:pt x="203" y="509"/>
                  <a:pt x="206" y="528"/>
                </a:cubicBezTo>
                <a:cubicBezTo>
                  <a:pt x="211" y="555"/>
                  <a:pt x="217" y="582"/>
                  <a:pt x="222" y="610"/>
                </a:cubicBezTo>
                <a:cubicBezTo>
                  <a:pt x="223" y="617"/>
                  <a:pt x="224" y="624"/>
                  <a:pt x="226" y="635"/>
                </a:cubicBezTo>
                <a:close/>
              </a:path>
            </a:pathLst>
          </a:custGeom>
          <a:gradFill>
            <a:gsLst>
              <a:gs pos="0">
                <a:schemeClr val="accent1"/>
              </a:gs>
              <a:gs pos="100000">
                <a:schemeClr val="accent6">
                  <a:lumMod val="75000"/>
                  <a:lumOff val="25000"/>
                </a:schemeClr>
              </a:gs>
            </a:gsLst>
            <a:lin ang="5400000" scaled="1"/>
          </a:gradFill>
          <a:ln w="28575">
            <a:noFill/>
          </a:ln>
          <a:effectLst/>
        </p:spPr>
        <p:txBody>
          <a:bodyPr anchor="ctr"/>
          <a:lstStyle/>
          <a:p>
            <a:pPr algn="ctr"/>
            <a:endParaRPr lang="zh-CN" altLang="en-US" sz="2000">
              <a:solidFill>
                <a:schemeClr val="accent6">
                  <a:lumMod val="50000"/>
                </a:schemeClr>
              </a:solidFill>
              <a:latin typeface="+mn-ea"/>
            </a:endParaRPr>
          </a:p>
        </p:txBody>
      </p:sp>
      <p:sp>
        <p:nvSpPr>
          <p:cNvPr id="7" name="TextBox 76">
            <a:extLst>
              <a:ext uri="{FF2B5EF4-FFF2-40B4-BE49-F238E27FC236}">
                <a16:creationId xmlns:a16="http://schemas.microsoft.com/office/drawing/2014/main" xmlns="" id="{AB88A8B9-97C2-4E80-872C-88C50B8AF93E}"/>
              </a:ext>
            </a:extLst>
          </p:cNvPr>
          <p:cNvSpPr txBox="1"/>
          <p:nvPr/>
        </p:nvSpPr>
        <p:spPr>
          <a:xfrm>
            <a:off x="5324755" y="2195706"/>
            <a:ext cx="1485575" cy="584775"/>
          </a:xfrm>
          <a:prstGeom prst="rect">
            <a:avLst/>
          </a:prstGeom>
          <a:noFill/>
        </p:spPr>
        <p:txBody>
          <a:bodyPr wrap="square" rtlCol="0">
            <a:spAutoFit/>
          </a:bodyPr>
          <a:lstStyle/>
          <a:p>
            <a:pPr algn="ctr"/>
            <a:r>
              <a:rPr lang="zh-CN" altLang="en-US" sz="3200" b="1" dirty="0" smtClean="0">
                <a:solidFill>
                  <a:schemeClr val="tx1">
                    <a:lumMod val="75000"/>
                  </a:schemeClr>
                </a:solidFill>
                <a:latin typeface="+mn-ea"/>
              </a:rPr>
              <a:t>绘画</a:t>
            </a:r>
            <a:endParaRPr lang="zh-CN" altLang="en-US" sz="3200" b="1" dirty="0">
              <a:solidFill>
                <a:schemeClr val="tx1">
                  <a:lumMod val="75000"/>
                </a:schemeClr>
              </a:solidFill>
              <a:latin typeface="+mn-ea"/>
            </a:endParaRPr>
          </a:p>
        </p:txBody>
      </p:sp>
      <p:sp>
        <p:nvSpPr>
          <p:cNvPr id="9" name="TextBox 76">
            <a:extLst>
              <a:ext uri="{FF2B5EF4-FFF2-40B4-BE49-F238E27FC236}">
                <a16:creationId xmlns:a16="http://schemas.microsoft.com/office/drawing/2014/main" xmlns="" id="{5AC78C65-93DD-41D3-A405-5303EBE958D7}"/>
              </a:ext>
            </a:extLst>
          </p:cNvPr>
          <p:cNvSpPr txBox="1"/>
          <p:nvPr/>
        </p:nvSpPr>
        <p:spPr>
          <a:xfrm>
            <a:off x="1896894" y="4264277"/>
            <a:ext cx="1892497" cy="523220"/>
          </a:xfrm>
          <a:prstGeom prst="rect">
            <a:avLst/>
          </a:prstGeom>
          <a:noFill/>
        </p:spPr>
        <p:txBody>
          <a:bodyPr wrap="square" rtlCol="0">
            <a:spAutoFit/>
          </a:bodyPr>
          <a:lstStyle/>
          <a:p>
            <a:pPr algn="ctr"/>
            <a:r>
              <a:rPr lang="zh-CN" altLang="en-US" sz="2800" b="1" dirty="0" smtClean="0">
                <a:solidFill>
                  <a:schemeClr val="tx1">
                    <a:lumMod val="75000"/>
                  </a:schemeClr>
                </a:solidFill>
                <a:latin typeface="+mn-ea"/>
              </a:rPr>
              <a:t>思维导图</a:t>
            </a:r>
            <a:endParaRPr lang="zh-CN" altLang="en-US" sz="2800" b="1" dirty="0">
              <a:solidFill>
                <a:schemeClr val="tx1">
                  <a:lumMod val="75000"/>
                </a:schemeClr>
              </a:solidFill>
              <a:latin typeface="+mn-ea"/>
            </a:endParaRPr>
          </a:p>
        </p:txBody>
      </p:sp>
      <p:sp>
        <p:nvSpPr>
          <p:cNvPr id="11" name="TextBox 76">
            <a:extLst>
              <a:ext uri="{FF2B5EF4-FFF2-40B4-BE49-F238E27FC236}">
                <a16:creationId xmlns:a16="http://schemas.microsoft.com/office/drawing/2014/main" xmlns="" id="{FBEC3DD0-0298-44BE-9E14-E518DEE133FD}"/>
              </a:ext>
            </a:extLst>
          </p:cNvPr>
          <p:cNvSpPr txBox="1"/>
          <p:nvPr/>
        </p:nvSpPr>
        <p:spPr>
          <a:xfrm>
            <a:off x="8402609" y="4218756"/>
            <a:ext cx="1993721" cy="523220"/>
          </a:xfrm>
          <a:prstGeom prst="rect">
            <a:avLst/>
          </a:prstGeom>
          <a:noFill/>
        </p:spPr>
        <p:txBody>
          <a:bodyPr wrap="square" rtlCol="0">
            <a:spAutoFit/>
          </a:bodyPr>
          <a:lstStyle/>
          <a:p>
            <a:pPr algn="ctr"/>
            <a:r>
              <a:rPr lang="zh-CN" altLang="en-US" sz="2800" b="1" dirty="0" smtClean="0">
                <a:solidFill>
                  <a:schemeClr val="tx1">
                    <a:lumMod val="75000"/>
                  </a:schemeClr>
                </a:solidFill>
                <a:latin typeface="+mn-ea"/>
              </a:rPr>
              <a:t>看图讲故事</a:t>
            </a:r>
            <a:endParaRPr lang="zh-CN" altLang="en-US" sz="2800" b="1" dirty="0">
              <a:solidFill>
                <a:schemeClr val="tx1">
                  <a:lumMod val="75000"/>
                </a:schemeClr>
              </a:solidFill>
              <a:latin typeface="+mn-ea"/>
            </a:endParaRPr>
          </a:p>
        </p:txBody>
      </p:sp>
    </p:spTree>
    <p:extLst>
      <p:ext uri="{BB962C8B-B14F-4D97-AF65-F5344CB8AC3E}">
        <p14:creationId xmlns:p14="http://schemas.microsoft.com/office/powerpoint/2010/main" xmlns="" val="2662535277"/>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par>
                                <p:cTn id="8" presetID="9" presetClass="entr" presetSubtype="0" fill="hold" grpId="0" nodeType="withEffect">
                                  <p:stCondLst>
                                    <p:cond delay="20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1000"/>
                                        <p:tgtEl>
                                          <p:spTgt spid="3"/>
                                        </p:tgtEl>
                                      </p:cBhvr>
                                    </p:animEffect>
                                  </p:childTnLst>
                                </p:cTn>
                              </p:par>
                              <p:par>
                                <p:cTn id="11" presetID="9" presetClass="entr" presetSubtype="0" fill="hold" grpId="0" nodeType="withEffect">
                                  <p:stCondLst>
                                    <p:cond delay="40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10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888F902-3048-4004-94F2-F0A0E7857E2B}"/>
              </a:ext>
            </a:extLst>
          </p:cNvPr>
          <p:cNvSpPr>
            <a:spLocks noGrp="1"/>
          </p:cNvSpPr>
          <p:nvPr>
            <p:ph type="title"/>
          </p:nvPr>
        </p:nvSpPr>
        <p:spPr/>
        <p:txBody>
          <a:bodyPr>
            <a:normAutofit/>
          </a:bodyPr>
          <a:lstStyle/>
          <a:p>
            <a:r>
              <a:rPr lang="zh-CN" altLang="en-US" b="1" dirty="0" smtClean="0"/>
              <a:t>   绘画</a:t>
            </a:r>
            <a:endParaRPr lang="zh-CN" altLang="en-US" b="1" dirty="0"/>
          </a:p>
        </p:txBody>
      </p:sp>
      <p:grpSp>
        <p:nvGrpSpPr>
          <p:cNvPr id="3" name="Group 27">
            <a:extLst>
              <a:ext uri="{FF2B5EF4-FFF2-40B4-BE49-F238E27FC236}">
                <a16:creationId xmlns:a16="http://schemas.microsoft.com/office/drawing/2014/main" xmlns="" id="{0967D51B-82FE-4C50-9E7C-B04437A5F3EF}"/>
              </a:ext>
            </a:extLst>
          </p:cNvPr>
          <p:cNvGrpSpPr/>
          <p:nvPr/>
        </p:nvGrpSpPr>
        <p:grpSpPr>
          <a:xfrm>
            <a:off x="4644057" y="3256639"/>
            <a:ext cx="358030" cy="358030"/>
            <a:chOff x="4926013" y="3140075"/>
            <a:chExt cx="481013" cy="481013"/>
          </a:xfrm>
          <a:solidFill>
            <a:srgbClr val="FFFFFF"/>
          </a:solidFill>
        </p:grpSpPr>
        <p:sp>
          <p:nvSpPr>
            <p:cNvPr id="10" name="Freeform 348">
              <a:extLst>
                <a:ext uri="{FF2B5EF4-FFF2-40B4-BE49-F238E27FC236}">
                  <a16:creationId xmlns:a16="http://schemas.microsoft.com/office/drawing/2014/main" xmlns="" id="{E627DBE7-FA63-493D-AB20-E8FFE51455F2}"/>
                </a:ext>
              </a:extLst>
            </p:cNvPr>
            <p:cNvSpPr>
              <a:spLocks noEditPoints="1"/>
            </p:cNvSpPr>
            <p:nvPr/>
          </p:nvSpPr>
          <p:spPr bwMode="auto">
            <a:xfrm>
              <a:off x="4926013" y="3140075"/>
              <a:ext cx="481013" cy="481013"/>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11" name="Freeform 349">
              <a:extLst>
                <a:ext uri="{FF2B5EF4-FFF2-40B4-BE49-F238E27FC236}">
                  <a16:creationId xmlns:a16="http://schemas.microsoft.com/office/drawing/2014/main" xmlns="" id="{91B9D601-9312-4523-80BF-351286CB3CFE}"/>
                </a:ext>
              </a:extLst>
            </p:cNvPr>
            <p:cNvSpPr>
              <a:spLocks noEditPoints="1"/>
            </p:cNvSpPr>
            <p:nvPr/>
          </p:nvSpPr>
          <p:spPr bwMode="auto">
            <a:xfrm>
              <a:off x="4970463" y="3530600"/>
              <a:ext cx="44450"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grpSp>
      <p:grpSp>
        <p:nvGrpSpPr>
          <p:cNvPr id="4" name="Group 30">
            <a:extLst>
              <a:ext uri="{FF2B5EF4-FFF2-40B4-BE49-F238E27FC236}">
                <a16:creationId xmlns:a16="http://schemas.microsoft.com/office/drawing/2014/main" xmlns="" id="{B48DCD8B-C906-441D-8C58-B77D08A8B8AF}"/>
              </a:ext>
            </a:extLst>
          </p:cNvPr>
          <p:cNvGrpSpPr/>
          <p:nvPr/>
        </p:nvGrpSpPr>
        <p:grpSpPr>
          <a:xfrm>
            <a:off x="3104244" y="2799279"/>
            <a:ext cx="435568" cy="285406"/>
            <a:chOff x="5757863" y="2919413"/>
            <a:chExt cx="695324" cy="455612"/>
          </a:xfrm>
          <a:solidFill>
            <a:srgbClr val="FFFFFF"/>
          </a:solidFill>
        </p:grpSpPr>
        <p:sp>
          <p:nvSpPr>
            <p:cNvPr id="13" name="Freeform 477">
              <a:extLst>
                <a:ext uri="{FF2B5EF4-FFF2-40B4-BE49-F238E27FC236}">
                  <a16:creationId xmlns:a16="http://schemas.microsoft.com/office/drawing/2014/main" xmlns="" id="{83AAB07E-0E90-4092-AE86-999C314D8AE7}"/>
                </a:ext>
              </a:extLst>
            </p:cNvPr>
            <p:cNvSpPr>
              <a:spLocks noEditPoints="1"/>
            </p:cNvSpPr>
            <p:nvPr/>
          </p:nvSpPr>
          <p:spPr bwMode="auto">
            <a:xfrm>
              <a:off x="5875338" y="2919413"/>
              <a:ext cx="468312" cy="455612"/>
            </a:xfrm>
            <a:custGeom>
              <a:avLst/>
              <a:gdLst>
                <a:gd name="T0" fmla="*/ 223 w 223"/>
                <a:gd name="T1" fmla="*/ 216 h 216"/>
                <a:gd name="T2" fmla="*/ 0 w 223"/>
                <a:gd name="T3" fmla="*/ 216 h 216"/>
                <a:gd name="T4" fmla="*/ 0 w 223"/>
                <a:gd name="T5" fmla="*/ 211 h 216"/>
                <a:gd name="T6" fmla="*/ 83 w 223"/>
                <a:gd name="T7" fmla="*/ 144 h 216"/>
                <a:gd name="T8" fmla="*/ 85 w 223"/>
                <a:gd name="T9" fmla="*/ 137 h 216"/>
                <a:gd name="T10" fmla="*/ 67 w 223"/>
                <a:gd name="T11" fmla="*/ 103 h 216"/>
                <a:gd name="T12" fmla="*/ 58 w 223"/>
                <a:gd name="T13" fmla="*/ 92 h 216"/>
                <a:gd name="T14" fmla="*/ 60 w 223"/>
                <a:gd name="T15" fmla="*/ 67 h 216"/>
                <a:gd name="T16" fmla="*/ 60 w 223"/>
                <a:gd name="T17" fmla="*/ 67 h 216"/>
                <a:gd name="T18" fmla="*/ 71 w 223"/>
                <a:gd name="T19" fmla="*/ 15 h 216"/>
                <a:gd name="T20" fmla="*/ 111 w 223"/>
                <a:gd name="T21" fmla="*/ 0 h 216"/>
                <a:gd name="T22" fmla="*/ 151 w 223"/>
                <a:gd name="T23" fmla="*/ 15 h 216"/>
                <a:gd name="T24" fmla="*/ 163 w 223"/>
                <a:gd name="T25" fmla="*/ 67 h 216"/>
                <a:gd name="T26" fmla="*/ 163 w 223"/>
                <a:gd name="T27" fmla="*/ 67 h 216"/>
                <a:gd name="T28" fmla="*/ 165 w 223"/>
                <a:gd name="T29" fmla="*/ 92 h 216"/>
                <a:gd name="T30" fmla="*/ 156 w 223"/>
                <a:gd name="T31" fmla="*/ 103 h 216"/>
                <a:gd name="T32" fmla="*/ 138 w 223"/>
                <a:gd name="T33" fmla="*/ 137 h 216"/>
                <a:gd name="T34" fmla="*/ 140 w 223"/>
                <a:gd name="T35" fmla="*/ 144 h 216"/>
                <a:gd name="T36" fmla="*/ 223 w 223"/>
                <a:gd name="T37" fmla="*/ 211 h 216"/>
                <a:gd name="T38" fmla="*/ 223 w 223"/>
                <a:gd name="T39" fmla="*/ 216 h 216"/>
                <a:gd name="T40" fmla="*/ 12 w 223"/>
                <a:gd name="T41" fmla="*/ 205 h 216"/>
                <a:gd name="T42" fmla="*/ 211 w 223"/>
                <a:gd name="T43" fmla="*/ 205 h 216"/>
                <a:gd name="T44" fmla="*/ 181 w 223"/>
                <a:gd name="T45" fmla="*/ 175 h 216"/>
                <a:gd name="T46" fmla="*/ 137 w 223"/>
                <a:gd name="T47" fmla="*/ 155 h 216"/>
                <a:gd name="T48" fmla="*/ 127 w 223"/>
                <a:gd name="T49" fmla="*/ 134 h 216"/>
                <a:gd name="T50" fmla="*/ 127 w 223"/>
                <a:gd name="T51" fmla="*/ 132 h 216"/>
                <a:gd name="T52" fmla="*/ 128 w 223"/>
                <a:gd name="T53" fmla="*/ 130 h 216"/>
                <a:gd name="T54" fmla="*/ 145 w 223"/>
                <a:gd name="T55" fmla="*/ 98 h 216"/>
                <a:gd name="T56" fmla="*/ 146 w 223"/>
                <a:gd name="T57" fmla="*/ 93 h 216"/>
                <a:gd name="T58" fmla="*/ 151 w 223"/>
                <a:gd name="T59" fmla="*/ 93 h 216"/>
                <a:gd name="T60" fmla="*/ 155 w 223"/>
                <a:gd name="T61" fmla="*/ 86 h 216"/>
                <a:gd name="T62" fmla="*/ 153 w 223"/>
                <a:gd name="T63" fmla="*/ 74 h 216"/>
                <a:gd name="T64" fmla="*/ 151 w 223"/>
                <a:gd name="T65" fmla="*/ 72 h 216"/>
                <a:gd name="T66" fmla="*/ 151 w 223"/>
                <a:gd name="T67" fmla="*/ 69 h 216"/>
                <a:gd name="T68" fmla="*/ 151 w 223"/>
                <a:gd name="T69" fmla="*/ 66 h 216"/>
                <a:gd name="T70" fmla="*/ 143 w 223"/>
                <a:gd name="T71" fmla="*/ 23 h 216"/>
                <a:gd name="T72" fmla="*/ 111 w 223"/>
                <a:gd name="T73" fmla="*/ 12 h 216"/>
                <a:gd name="T74" fmla="*/ 80 w 223"/>
                <a:gd name="T75" fmla="*/ 23 h 216"/>
                <a:gd name="T76" fmla="*/ 72 w 223"/>
                <a:gd name="T77" fmla="*/ 66 h 216"/>
                <a:gd name="T78" fmla="*/ 72 w 223"/>
                <a:gd name="T79" fmla="*/ 69 h 216"/>
                <a:gd name="T80" fmla="*/ 72 w 223"/>
                <a:gd name="T81" fmla="*/ 72 h 216"/>
                <a:gd name="T82" fmla="*/ 70 w 223"/>
                <a:gd name="T83" fmla="*/ 74 h 216"/>
                <a:gd name="T84" fmla="*/ 68 w 223"/>
                <a:gd name="T85" fmla="*/ 86 h 216"/>
                <a:gd name="T86" fmla="*/ 72 w 223"/>
                <a:gd name="T87" fmla="*/ 93 h 216"/>
                <a:gd name="T88" fmla="*/ 77 w 223"/>
                <a:gd name="T89" fmla="*/ 93 h 216"/>
                <a:gd name="T90" fmla="*/ 77 w 223"/>
                <a:gd name="T91" fmla="*/ 98 h 216"/>
                <a:gd name="T92" fmla="*/ 95 w 223"/>
                <a:gd name="T93" fmla="*/ 130 h 216"/>
                <a:gd name="T94" fmla="*/ 96 w 223"/>
                <a:gd name="T95" fmla="*/ 132 h 216"/>
                <a:gd name="T96" fmla="*/ 96 w 223"/>
                <a:gd name="T97" fmla="*/ 134 h 216"/>
                <a:gd name="T98" fmla="*/ 86 w 223"/>
                <a:gd name="T99" fmla="*/ 155 h 216"/>
                <a:gd name="T100" fmla="*/ 42 w 223"/>
                <a:gd name="T101" fmla="*/ 175 h 216"/>
                <a:gd name="T102" fmla="*/ 12 w 223"/>
                <a:gd name="T103"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3" h="216">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14" name="Freeform 478">
              <a:extLst>
                <a:ext uri="{FF2B5EF4-FFF2-40B4-BE49-F238E27FC236}">
                  <a16:creationId xmlns:a16="http://schemas.microsoft.com/office/drawing/2014/main" xmlns="" id="{FB0169A4-761D-4DE9-B00B-C1E8F825858C}"/>
                </a:ext>
              </a:extLst>
            </p:cNvPr>
            <p:cNvSpPr>
              <a:spLocks/>
            </p:cNvSpPr>
            <p:nvPr/>
          </p:nvSpPr>
          <p:spPr bwMode="auto">
            <a:xfrm>
              <a:off x="6216650" y="2936875"/>
              <a:ext cx="236537" cy="381000"/>
            </a:xfrm>
            <a:custGeom>
              <a:avLst/>
              <a:gdLst>
                <a:gd name="T0" fmla="*/ 43 w 113"/>
                <a:gd name="T1" fmla="*/ 120 h 181"/>
                <a:gd name="T2" fmla="*/ 42 w 113"/>
                <a:gd name="T3" fmla="*/ 114 h 181"/>
                <a:gd name="T4" fmla="*/ 57 w 113"/>
                <a:gd name="T5" fmla="*/ 86 h 181"/>
                <a:gd name="T6" fmla="*/ 64 w 113"/>
                <a:gd name="T7" fmla="*/ 77 h 181"/>
                <a:gd name="T8" fmla="*/ 62 w 113"/>
                <a:gd name="T9" fmla="*/ 56 h 181"/>
                <a:gd name="T10" fmla="*/ 62 w 113"/>
                <a:gd name="T11" fmla="*/ 56 h 181"/>
                <a:gd name="T12" fmla="*/ 53 w 113"/>
                <a:gd name="T13" fmla="*/ 13 h 181"/>
                <a:gd name="T14" fmla="*/ 19 w 113"/>
                <a:gd name="T15" fmla="*/ 0 h 181"/>
                <a:gd name="T16" fmla="*/ 0 w 113"/>
                <a:gd name="T17" fmla="*/ 4 h 181"/>
                <a:gd name="T18" fmla="*/ 5 w 113"/>
                <a:gd name="T19" fmla="*/ 12 h 181"/>
                <a:gd name="T20" fmla="*/ 19 w 113"/>
                <a:gd name="T21" fmla="*/ 10 h 181"/>
                <a:gd name="T22" fmla="*/ 46 w 113"/>
                <a:gd name="T23" fmla="*/ 19 h 181"/>
                <a:gd name="T24" fmla="*/ 53 w 113"/>
                <a:gd name="T25" fmla="*/ 55 h 181"/>
                <a:gd name="T26" fmla="*/ 52 w 113"/>
                <a:gd name="T27" fmla="*/ 58 h 181"/>
                <a:gd name="T28" fmla="*/ 52 w 113"/>
                <a:gd name="T29" fmla="*/ 60 h 181"/>
                <a:gd name="T30" fmla="*/ 54 w 113"/>
                <a:gd name="T31" fmla="*/ 62 h 181"/>
                <a:gd name="T32" fmla="*/ 56 w 113"/>
                <a:gd name="T33" fmla="*/ 72 h 181"/>
                <a:gd name="T34" fmla="*/ 52 w 113"/>
                <a:gd name="T35" fmla="*/ 78 h 181"/>
                <a:gd name="T36" fmla="*/ 48 w 113"/>
                <a:gd name="T37" fmla="*/ 78 h 181"/>
                <a:gd name="T38" fmla="*/ 48 w 113"/>
                <a:gd name="T39" fmla="*/ 82 h 181"/>
                <a:gd name="T40" fmla="*/ 33 w 113"/>
                <a:gd name="T41" fmla="*/ 109 h 181"/>
                <a:gd name="T42" fmla="*/ 32 w 113"/>
                <a:gd name="T43" fmla="*/ 110 h 181"/>
                <a:gd name="T44" fmla="*/ 32 w 113"/>
                <a:gd name="T45" fmla="*/ 112 h 181"/>
                <a:gd name="T46" fmla="*/ 41 w 113"/>
                <a:gd name="T47" fmla="*/ 130 h 181"/>
                <a:gd name="T48" fmla="*/ 77 w 113"/>
                <a:gd name="T49" fmla="*/ 146 h 181"/>
                <a:gd name="T50" fmla="*/ 102 w 113"/>
                <a:gd name="T51" fmla="*/ 171 h 181"/>
                <a:gd name="T52" fmla="*/ 58 w 113"/>
                <a:gd name="T53" fmla="*/ 171 h 181"/>
                <a:gd name="T54" fmla="*/ 65 w 113"/>
                <a:gd name="T55" fmla="*/ 181 h 181"/>
                <a:gd name="T56" fmla="*/ 113 w 113"/>
                <a:gd name="T57" fmla="*/ 181 h 181"/>
                <a:gd name="T58" fmla="*/ 113 w 113"/>
                <a:gd name="T59" fmla="*/ 176 h 181"/>
                <a:gd name="T60" fmla="*/ 43 w 113"/>
                <a:gd name="T61"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81">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15" name="Freeform 479">
              <a:extLst>
                <a:ext uri="{FF2B5EF4-FFF2-40B4-BE49-F238E27FC236}">
                  <a16:creationId xmlns:a16="http://schemas.microsoft.com/office/drawing/2014/main" xmlns="" id="{50832129-3F8B-496F-9106-F7E3793D1534}"/>
                </a:ext>
              </a:extLst>
            </p:cNvPr>
            <p:cNvSpPr>
              <a:spLocks/>
            </p:cNvSpPr>
            <p:nvPr/>
          </p:nvSpPr>
          <p:spPr bwMode="auto">
            <a:xfrm>
              <a:off x="5757863" y="2936875"/>
              <a:ext cx="244475" cy="381000"/>
            </a:xfrm>
            <a:custGeom>
              <a:avLst/>
              <a:gdLst>
                <a:gd name="T0" fmla="*/ 59 w 116"/>
                <a:gd name="T1" fmla="*/ 171 h 181"/>
                <a:gd name="T2" fmla="*/ 11 w 116"/>
                <a:gd name="T3" fmla="*/ 171 h 181"/>
                <a:gd name="T4" fmla="*/ 35 w 116"/>
                <a:gd name="T5" fmla="*/ 146 h 181"/>
                <a:gd name="T6" fmla="*/ 72 w 116"/>
                <a:gd name="T7" fmla="*/ 130 h 181"/>
                <a:gd name="T8" fmla="*/ 81 w 116"/>
                <a:gd name="T9" fmla="*/ 112 h 181"/>
                <a:gd name="T10" fmla="*/ 81 w 116"/>
                <a:gd name="T11" fmla="*/ 110 h 181"/>
                <a:gd name="T12" fmla="*/ 79 w 116"/>
                <a:gd name="T13" fmla="*/ 109 h 181"/>
                <a:gd name="T14" fmla="*/ 65 w 116"/>
                <a:gd name="T15" fmla="*/ 82 h 181"/>
                <a:gd name="T16" fmla="*/ 64 w 116"/>
                <a:gd name="T17" fmla="*/ 78 h 181"/>
                <a:gd name="T18" fmla="*/ 60 w 116"/>
                <a:gd name="T19" fmla="*/ 78 h 181"/>
                <a:gd name="T20" fmla="*/ 57 w 116"/>
                <a:gd name="T21" fmla="*/ 72 h 181"/>
                <a:gd name="T22" fmla="*/ 59 w 116"/>
                <a:gd name="T23" fmla="*/ 62 h 181"/>
                <a:gd name="T24" fmla="*/ 61 w 116"/>
                <a:gd name="T25" fmla="*/ 60 h 181"/>
                <a:gd name="T26" fmla="*/ 60 w 116"/>
                <a:gd name="T27" fmla="*/ 58 h 181"/>
                <a:gd name="T28" fmla="*/ 60 w 116"/>
                <a:gd name="T29" fmla="*/ 55 h 181"/>
                <a:gd name="T30" fmla="*/ 67 w 116"/>
                <a:gd name="T31" fmla="*/ 19 h 181"/>
                <a:gd name="T32" fmla="*/ 93 w 116"/>
                <a:gd name="T33" fmla="*/ 10 h 181"/>
                <a:gd name="T34" fmla="*/ 112 w 116"/>
                <a:gd name="T35" fmla="*/ 13 h 181"/>
                <a:gd name="T36" fmla="*/ 116 w 116"/>
                <a:gd name="T37" fmla="*/ 5 h 181"/>
                <a:gd name="T38" fmla="*/ 93 w 116"/>
                <a:gd name="T39" fmla="*/ 0 h 181"/>
                <a:gd name="T40" fmla="*/ 60 w 116"/>
                <a:gd name="T41" fmla="*/ 13 h 181"/>
                <a:gd name="T42" fmla="*/ 51 w 116"/>
                <a:gd name="T43" fmla="*/ 56 h 181"/>
                <a:gd name="T44" fmla="*/ 51 w 116"/>
                <a:gd name="T45" fmla="*/ 56 h 181"/>
                <a:gd name="T46" fmla="*/ 49 w 116"/>
                <a:gd name="T47" fmla="*/ 77 h 181"/>
                <a:gd name="T48" fmla="*/ 56 w 116"/>
                <a:gd name="T49" fmla="*/ 86 h 181"/>
                <a:gd name="T50" fmla="*/ 71 w 116"/>
                <a:gd name="T51" fmla="*/ 114 h 181"/>
                <a:gd name="T52" fmla="*/ 70 w 116"/>
                <a:gd name="T53" fmla="*/ 120 h 181"/>
                <a:gd name="T54" fmla="*/ 0 w 116"/>
                <a:gd name="T55" fmla="*/ 176 h 181"/>
                <a:gd name="T56" fmla="*/ 0 w 116"/>
                <a:gd name="T57" fmla="*/ 181 h 181"/>
                <a:gd name="T58" fmla="*/ 52 w 116"/>
                <a:gd name="T59" fmla="*/ 181 h 181"/>
                <a:gd name="T60" fmla="*/ 59 w 116"/>
                <a:gd name="T61" fmla="*/ 17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81">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grpSp>
      <p:grpSp>
        <p:nvGrpSpPr>
          <p:cNvPr id="5" name="Group 40">
            <a:extLst>
              <a:ext uri="{FF2B5EF4-FFF2-40B4-BE49-F238E27FC236}">
                <a16:creationId xmlns:a16="http://schemas.microsoft.com/office/drawing/2014/main" xmlns="" id="{AB86F7C3-D2A7-49E2-A3EE-5C7C089AFC3D}"/>
              </a:ext>
            </a:extLst>
          </p:cNvPr>
          <p:cNvGrpSpPr/>
          <p:nvPr/>
        </p:nvGrpSpPr>
        <p:grpSpPr>
          <a:xfrm>
            <a:off x="6059654" y="2984521"/>
            <a:ext cx="305933" cy="326578"/>
            <a:chOff x="8342313" y="10972800"/>
            <a:chExt cx="1293813" cy="1381125"/>
          </a:xfrm>
          <a:solidFill>
            <a:srgbClr val="FFFFFF"/>
          </a:solidFill>
        </p:grpSpPr>
        <p:sp>
          <p:nvSpPr>
            <p:cNvPr id="23" name="Freeform 5">
              <a:extLst>
                <a:ext uri="{FF2B5EF4-FFF2-40B4-BE49-F238E27FC236}">
                  <a16:creationId xmlns:a16="http://schemas.microsoft.com/office/drawing/2014/main" xmlns="" id="{E5AA4F6A-426A-49CA-91EB-BBCC897E43EB}"/>
                </a:ext>
              </a:extLst>
            </p:cNvPr>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24" name="Freeform 6">
              <a:extLst>
                <a:ext uri="{FF2B5EF4-FFF2-40B4-BE49-F238E27FC236}">
                  <a16:creationId xmlns:a16="http://schemas.microsoft.com/office/drawing/2014/main" xmlns="" id="{E7876BAA-4B45-4AFE-95F8-85FADC0D8DE1}"/>
                </a:ext>
              </a:extLst>
            </p:cNvPr>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25" name="Freeform 7">
              <a:extLst>
                <a:ext uri="{FF2B5EF4-FFF2-40B4-BE49-F238E27FC236}">
                  <a16:creationId xmlns:a16="http://schemas.microsoft.com/office/drawing/2014/main" xmlns="" id="{623D0944-BB4E-4619-8469-1C19A2BDD7C0}"/>
                </a:ext>
              </a:extLst>
            </p:cNvPr>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grpSp>
      <p:sp>
        <p:nvSpPr>
          <p:cNvPr id="43" name="矩形 42"/>
          <p:cNvSpPr/>
          <p:nvPr/>
        </p:nvSpPr>
        <p:spPr>
          <a:xfrm>
            <a:off x="1819072" y="1994569"/>
            <a:ext cx="8949447" cy="584775"/>
          </a:xfrm>
          <a:prstGeom prst="rect">
            <a:avLst/>
          </a:prstGeom>
        </p:spPr>
        <p:txBody>
          <a:bodyPr wrap="square">
            <a:spAutoFit/>
          </a:bodyPr>
          <a:lstStyle/>
          <a:p>
            <a:pPr>
              <a:buFont typeface="Arial" pitchFamily="34" charset="0"/>
              <a:buNone/>
              <a:defRPr/>
            </a:pPr>
            <a:r>
              <a:rPr lang="zh-CN" altLang="en-US" sz="3200" dirty="0" smtClean="0">
                <a:solidFill>
                  <a:schemeClr val="accent3"/>
                </a:solidFill>
                <a:ea typeface="宋体" pitchFamily="2" charset="-122"/>
              </a:rPr>
              <a:t>    </a:t>
            </a:r>
            <a:endParaRPr lang="en-US" altLang="zh-CN" sz="3200" dirty="0">
              <a:solidFill>
                <a:schemeClr val="accent3"/>
              </a:solidFill>
              <a:ea typeface="宋体" pitchFamily="2" charset="-122"/>
            </a:endParaRPr>
          </a:p>
        </p:txBody>
      </p:sp>
      <p:pic>
        <p:nvPicPr>
          <p:cNvPr id="16" name="图片 15" descr="710745495.jpg"/>
          <p:cNvPicPr>
            <a:picLocks noChangeAspect="1"/>
          </p:cNvPicPr>
          <p:nvPr/>
        </p:nvPicPr>
        <p:blipFill>
          <a:blip r:embed="rId3" cstate="print"/>
          <a:stretch>
            <a:fillRect/>
          </a:stretch>
        </p:blipFill>
        <p:spPr>
          <a:xfrm>
            <a:off x="748242" y="1012843"/>
            <a:ext cx="3064115" cy="2275106"/>
          </a:xfrm>
          <a:prstGeom prst="rect">
            <a:avLst/>
          </a:prstGeom>
        </p:spPr>
      </p:pic>
      <p:pic>
        <p:nvPicPr>
          <p:cNvPr id="17" name="图片 16" descr="201311131458501070.jpg"/>
          <p:cNvPicPr>
            <a:picLocks noChangeAspect="1"/>
          </p:cNvPicPr>
          <p:nvPr/>
        </p:nvPicPr>
        <p:blipFill>
          <a:blip r:embed="rId4" cstate="print"/>
          <a:stretch>
            <a:fillRect/>
          </a:stretch>
        </p:blipFill>
        <p:spPr>
          <a:xfrm>
            <a:off x="4351335" y="972766"/>
            <a:ext cx="3327883" cy="2276272"/>
          </a:xfrm>
          <a:prstGeom prst="rect">
            <a:avLst/>
          </a:prstGeom>
        </p:spPr>
      </p:pic>
      <p:pic>
        <p:nvPicPr>
          <p:cNvPr id="18" name="图片 17" descr="t0171ee91c75d5b9abb.jpg"/>
          <p:cNvPicPr>
            <a:picLocks noChangeAspect="1"/>
          </p:cNvPicPr>
          <p:nvPr/>
        </p:nvPicPr>
        <p:blipFill>
          <a:blip r:embed="rId5" cstate="print"/>
          <a:stretch>
            <a:fillRect/>
          </a:stretch>
        </p:blipFill>
        <p:spPr>
          <a:xfrm>
            <a:off x="8098817" y="960605"/>
            <a:ext cx="3049081" cy="2286811"/>
          </a:xfrm>
          <a:prstGeom prst="rect">
            <a:avLst/>
          </a:prstGeom>
        </p:spPr>
      </p:pic>
      <p:pic>
        <p:nvPicPr>
          <p:cNvPr id="19" name="图片 18" descr="a8014c086e061d953866e98c78f40ad162d9ca66.jpg"/>
          <p:cNvPicPr>
            <a:picLocks noChangeAspect="1"/>
          </p:cNvPicPr>
          <p:nvPr/>
        </p:nvPicPr>
        <p:blipFill>
          <a:blip r:embed="rId6" cstate="print"/>
          <a:stretch>
            <a:fillRect/>
          </a:stretch>
        </p:blipFill>
        <p:spPr>
          <a:xfrm>
            <a:off x="719847" y="3735422"/>
            <a:ext cx="3073941" cy="2402732"/>
          </a:xfrm>
          <a:prstGeom prst="rect">
            <a:avLst/>
          </a:prstGeom>
        </p:spPr>
      </p:pic>
      <p:pic>
        <p:nvPicPr>
          <p:cNvPr id="20" name="图片 19" descr="ecloD1ut99mAfkJ8AAGRlWj7W7o387.jpg"/>
          <p:cNvPicPr>
            <a:picLocks noChangeAspect="1"/>
          </p:cNvPicPr>
          <p:nvPr/>
        </p:nvPicPr>
        <p:blipFill>
          <a:blip r:embed="rId7" cstate="print"/>
          <a:stretch>
            <a:fillRect/>
          </a:stretch>
        </p:blipFill>
        <p:spPr>
          <a:xfrm rot="16200000">
            <a:off x="4850049" y="3283893"/>
            <a:ext cx="2402731" cy="3305783"/>
          </a:xfrm>
          <a:prstGeom prst="rect">
            <a:avLst/>
          </a:prstGeom>
        </p:spPr>
      </p:pic>
      <p:pic>
        <p:nvPicPr>
          <p:cNvPr id="21" name="图片 20" descr="t01e454a3441a514b94 (1).jpg"/>
          <p:cNvPicPr>
            <a:picLocks noChangeAspect="1"/>
          </p:cNvPicPr>
          <p:nvPr/>
        </p:nvPicPr>
        <p:blipFill>
          <a:blip r:embed="rId8" cstate="print"/>
          <a:stretch>
            <a:fillRect/>
          </a:stretch>
        </p:blipFill>
        <p:spPr>
          <a:xfrm>
            <a:off x="8137728" y="3754878"/>
            <a:ext cx="3112851" cy="2334638"/>
          </a:xfrm>
          <a:prstGeom prst="rect">
            <a:avLst/>
          </a:prstGeom>
        </p:spPr>
      </p:pic>
    </p:spTree>
    <p:extLst>
      <p:ext uri="{BB962C8B-B14F-4D97-AF65-F5344CB8AC3E}">
        <p14:creationId xmlns:p14="http://schemas.microsoft.com/office/powerpoint/2010/main" xmlns="" val="362946778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26" presetClass="emph" presetSubtype="0" repeatCount="2000" fill="hold" nodeType="after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par>
                                <p:cTn id="18" presetID="26" presetClass="emph" presetSubtype="0" repeatCount="2000" fill="hold" nodeType="withEffect">
                                  <p:stCondLst>
                                    <p:cond delay="0"/>
                                  </p:stCondLst>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par>
                                <p:cTn id="21" presetID="26" presetClass="emph" presetSubtype="0" repeatCount="2000" fill="hold" nodeType="withEffect">
                                  <p:stCondLst>
                                    <p:cond delay="0"/>
                                  </p:stCondLst>
                                  <p:childTnLst>
                                    <p:animEffect transition="out" filter="fade">
                                      <p:cBhvr>
                                        <p:cTn id="22" dur="500" tmFilter="0, 0; .2, .5; .8, .5; 1, 0"/>
                                        <p:tgtEl>
                                          <p:spTgt spid="5"/>
                                        </p:tgtEl>
                                      </p:cBhvr>
                                    </p:animEffect>
                                    <p:animScale>
                                      <p:cBhvr>
                                        <p:cTn id="23"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888F902-3048-4004-94F2-F0A0E7857E2B}"/>
              </a:ext>
            </a:extLst>
          </p:cNvPr>
          <p:cNvSpPr>
            <a:spLocks noGrp="1"/>
          </p:cNvSpPr>
          <p:nvPr>
            <p:ph type="title"/>
          </p:nvPr>
        </p:nvSpPr>
        <p:spPr/>
        <p:txBody>
          <a:bodyPr>
            <a:normAutofit/>
          </a:bodyPr>
          <a:lstStyle/>
          <a:p>
            <a:r>
              <a:rPr lang="zh-CN" altLang="en-US" b="1" dirty="0" smtClean="0"/>
              <a:t>   思维导图</a:t>
            </a:r>
            <a:endParaRPr lang="zh-CN" altLang="en-US" b="1" dirty="0"/>
          </a:p>
        </p:txBody>
      </p:sp>
      <p:grpSp>
        <p:nvGrpSpPr>
          <p:cNvPr id="3" name="Group 27">
            <a:extLst>
              <a:ext uri="{FF2B5EF4-FFF2-40B4-BE49-F238E27FC236}">
                <a16:creationId xmlns:a16="http://schemas.microsoft.com/office/drawing/2014/main" xmlns="" id="{0967D51B-82FE-4C50-9E7C-B04437A5F3EF}"/>
              </a:ext>
            </a:extLst>
          </p:cNvPr>
          <p:cNvGrpSpPr/>
          <p:nvPr/>
        </p:nvGrpSpPr>
        <p:grpSpPr>
          <a:xfrm>
            <a:off x="4644057" y="3256639"/>
            <a:ext cx="358030" cy="358030"/>
            <a:chOff x="4926013" y="3140075"/>
            <a:chExt cx="481013" cy="481013"/>
          </a:xfrm>
          <a:solidFill>
            <a:srgbClr val="FFFFFF"/>
          </a:solidFill>
        </p:grpSpPr>
        <p:sp>
          <p:nvSpPr>
            <p:cNvPr id="10" name="Freeform 348">
              <a:extLst>
                <a:ext uri="{FF2B5EF4-FFF2-40B4-BE49-F238E27FC236}">
                  <a16:creationId xmlns:a16="http://schemas.microsoft.com/office/drawing/2014/main" xmlns="" id="{E627DBE7-FA63-493D-AB20-E8FFE51455F2}"/>
                </a:ext>
              </a:extLst>
            </p:cNvPr>
            <p:cNvSpPr>
              <a:spLocks noEditPoints="1"/>
            </p:cNvSpPr>
            <p:nvPr/>
          </p:nvSpPr>
          <p:spPr bwMode="auto">
            <a:xfrm>
              <a:off x="4926013" y="3140075"/>
              <a:ext cx="481013" cy="481013"/>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11" name="Freeform 349">
              <a:extLst>
                <a:ext uri="{FF2B5EF4-FFF2-40B4-BE49-F238E27FC236}">
                  <a16:creationId xmlns:a16="http://schemas.microsoft.com/office/drawing/2014/main" xmlns="" id="{91B9D601-9312-4523-80BF-351286CB3CFE}"/>
                </a:ext>
              </a:extLst>
            </p:cNvPr>
            <p:cNvSpPr>
              <a:spLocks noEditPoints="1"/>
            </p:cNvSpPr>
            <p:nvPr/>
          </p:nvSpPr>
          <p:spPr bwMode="auto">
            <a:xfrm>
              <a:off x="4970463" y="3530600"/>
              <a:ext cx="44450"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grpSp>
      <p:grpSp>
        <p:nvGrpSpPr>
          <p:cNvPr id="4" name="Group 30">
            <a:extLst>
              <a:ext uri="{FF2B5EF4-FFF2-40B4-BE49-F238E27FC236}">
                <a16:creationId xmlns:a16="http://schemas.microsoft.com/office/drawing/2014/main" xmlns="" id="{B48DCD8B-C906-441D-8C58-B77D08A8B8AF}"/>
              </a:ext>
            </a:extLst>
          </p:cNvPr>
          <p:cNvGrpSpPr/>
          <p:nvPr/>
        </p:nvGrpSpPr>
        <p:grpSpPr>
          <a:xfrm>
            <a:off x="3104244" y="2799279"/>
            <a:ext cx="435568" cy="285406"/>
            <a:chOff x="5757863" y="2919413"/>
            <a:chExt cx="695324" cy="455612"/>
          </a:xfrm>
          <a:solidFill>
            <a:srgbClr val="FFFFFF"/>
          </a:solidFill>
        </p:grpSpPr>
        <p:sp>
          <p:nvSpPr>
            <p:cNvPr id="13" name="Freeform 477">
              <a:extLst>
                <a:ext uri="{FF2B5EF4-FFF2-40B4-BE49-F238E27FC236}">
                  <a16:creationId xmlns:a16="http://schemas.microsoft.com/office/drawing/2014/main" xmlns="" id="{83AAB07E-0E90-4092-AE86-999C314D8AE7}"/>
                </a:ext>
              </a:extLst>
            </p:cNvPr>
            <p:cNvSpPr>
              <a:spLocks noEditPoints="1"/>
            </p:cNvSpPr>
            <p:nvPr/>
          </p:nvSpPr>
          <p:spPr bwMode="auto">
            <a:xfrm>
              <a:off x="5875338" y="2919413"/>
              <a:ext cx="468312" cy="455612"/>
            </a:xfrm>
            <a:custGeom>
              <a:avLst/>
              <a:gdLst>
                <a:gd name="T0" fmla="*/ 223 w 223"/>
                <a:gd name="T1" fmla="*/ 216 h 216"/>
                <a:gd name="T2" fmla="*/ 0 w 223"/>
                <a:gd name="T3" fmla="*/ 216 h 216"/>
                <a:gd name="T4" fmla="*/ 0 w 223"/>
                <a:gd name="T5" fmla="*/ 211 h 216"/>
                <a:gd name="T6" fmla="*/ 83 w 223"/>
                <a:gd name="T7" fmla="*/ 144 h 216"/>
                <a:gd name="T8" fmla="*/ 85 w 223"/>
                <a:gd name="T9" fmla="*/ 137 h 216"/>
                <a:gd name="T10" fmla="*/ 67 w 223"/>
                <a:gd name="T11" fmla="*/ 103 h 216"/>
                <a:gd name="T12" fmla="*/ 58 w 223"/>
                <a:gd name="T13" fmla="*/ 92 h 216"/>
                <a:gd name="T14" fmla="*/ 60 w 223"/>
                <a:gd name="T15" fmla="*/ 67 h 216"/>
                <a:gd name="T16" fmla="*/ 60 w 223"/>
                <a:gd name="T17" fmla="*/ 67 h 216"/>
                <a:gd name="T18" fmla="*/ 71 w 223"/>
                <a:gd name="T19" fmla="*/ 15 h 216"/>
                <a:gd name="T20" fmla="*/ 111 w 223"/>
                <a:gd name="T21" fmla="*/ 0 h 216"/>
                <a:gd name="T22" fmla="*/ 151 w 223"/>
                <a:gd name="T23" fmla="*/ 15 h 216"/>
                <a:gd name="T24" fmla="*/ 163 w 223"/>
                <a:gd name="T25" fmla="*/ 67 h 216"/>
                <a:gd name="T26" fmla="*/ 163 w 223"/>
                <a:gd name="T27" fmla="*/ 67 h 216"/>
                <a:gd name="T28" fmla="*/ 165 w 223"/>
                <a:gd name="T29" fmla="*/ 92 h 216"/>
                <a:gd name="T30" fmla="*/ 156 w 223"/>
                <a:gd name="T31" fmla="*/ 103 h 216"/>
                <a:gd name="T32" fmla="*/ 138 w 223"/>
                <a:gd name="T33" fmla="*/ 137 h 216"/>
                <a:gd name="T34" fmla="*/ 140 w 223"/>
                <a:gd name="T35" fmla="*/ 144 h 216"/>
                <a:gd name="T36" fmla="*/ 223 w 223"/>
                <a:gd name="T37" fmla="*/ 211 h 216"/>
                <a:gd name="T38" fmla="*/ 223 w 223"/>
                <a:gd name="T39" fmla="*/ 216 h 216"/>
                <a:gd name="T40" fmla="*/ 12 w 223"/>
                <a:gd name="T41" fmla="*/ 205 h 216"/>
                <a:gd name="T42" fmla="*/ 211 w 223"/>
                <a:gd name="T43" fmla="*/ 205 h 216"/>
                <a:gd name="T44" fmla="*/ 181 w 223"/>
                <a:gd name="T45" fmla="*/ 175 h 216"/>
                <a:gd name="T46" fmla="*/ 137 w 223"/>
                <a:gd name="T47" fmla="*/ 155 h 216"/>
                <a:gd name="T48" fmla="*/ 127 w 223"/>
                <a:gd name="T49" fmla="*/ 134 h 216"/>
                <a:gd name="T50" fmla="*/ 127 w 223"/>
                <a:gd name="T51" fmla="*/ 132 h 216"/>
                <a:gd name="T52" fmla="*/ 128 w 223"/>
                <a:gd name="T53" fmla="*/ 130 h 216"/>
                <a:gd name="T54" fmla="*/ 145 w 223"/>
                <a:gd name="T55" fmla="*/ 98 h 216"/>
                <a:gd name="T56" fmla="*/ 146 w 223"/>
                <a:gd name="T57" fmla="*/ 93 h 216"/>
                <a:gd name="T58" fmla="*/ 151 w 223"/>
                <a:gd name="T59" fmla="*/ 93 h 216"/>
                <a:gd name="T60" fmla="*/ 155 w 223"/>
                <a:gd name="T61" fmla="*/ 86 h 216"/>
                <a:gd name="T62" fmla="*/ 153 w 223"/>
                <a:gd name="T63" fmla="*/ 74 h 216"/>
                <a:gd name="T64" fmla="*/ 151 w 223"/>
                <a:gd name="T65" fmla="*/ 72 h 216"/>
                <a:gd name="T66" fmla="*/ 151 w 223"/>
                <a:gd name="T67" fmla="*/ 69 h 216"/>
                <a:gd name="T68" fmla="*/ 151 w 223"/>
                <a:gd name="T69" fmla="*/ 66 h 216"/>
                <a:gd name="T70" fmla="*/ 143 w 223"/>
                <a:gd name="T71" fmla="*/ 23 h 216"/>
                <a:gd name="T72" fmla="*/ 111 w 223"/>
                <a:gd name="T73" fmla="*/ 12 h 216"/>
                <a:gd name="T74" fmla="*/ 80 w 223"/>
                <a:gd name="T75" fmla="*/ 23 h 216"/>
                <a:gd name="T76" fmla="*/ 72 w 223"/>
                <a:gd name="T77" fmla="*/ 66 h 216"/>
                <a:gd name="T78" fmla="*/ 72 w 223"/>
                <a:gd name="T79" fmla="*/ 69 h 216"/>
                <a:gd name="T80" fmla="*/ 72 w 223"/>
                <a:gd name="T81" fmla="*/ 72 h 216"/>
                <a:gd name="T82" fmla="*/ 70 w 223"/>
                <a:gd name="T83" fmla="*/ 74 h 216"/>
                <a:gd name="T84" fmla="*/ 68 w 223"/>
                <a:gd name="T85" fmla="*/ 86 h 216"/>
                <a:gd name="T86" fmla="*/ 72 w 223"/>
                <a:gd name="T87" fmla="*/ 93 h 216"/>
                <a:gd name="T88" fmla="*/ 77 w 223"/>
                <a:gd name="T89" fmla="*/ 93 h 216"/>
                <a:gd name="T90" fmla="*/ 77 w 223"/>
                <a:gd name="T91" fmla="*/ 98 h 216"/>
                <a:gd name="T92" fmla="*/ 95 w 223"/>
                <a:gd name="T93" fmla="*/ 130 h 216"/>
                <a:gd name="T94" fmla="*/ 96 w 223"/>
                <a:gd name="T95" fmla="*/ 132 h 216"/>
                <a:gd name="T96" fmla="*/ 96 w 223"/>
                <a:gd name="T97" fmla="*/ 134 h 216"/>
                <a:gd name="T98" fmla="*/ 86 w 223"/>
                <a:gd name="T99" fmla="*/ 155 h 216"/>
                <a:gd name="T100" fmla="*/ 42 w 223"/>
                <a:gd name="T101" fmla="*/ 175 h 216"/>
                <a:gd name="T102" fmla="*/ 12 w 223"/>
                <a:gd name="T103"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3" h="216">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14" name="Freeform 478">
              <a:extLst>
                <a:ext uri="{FF2B5EF4-FFF2-40B4-BE49-F238E27FC236}">
                  <a16:creationId xmlns:a16="http://schemas.microsoft.com/office/drawing/2014/main" xmlns="" id="{FB0169A4-761D-4DE9-B00B-C1E8F825858C}"/>
                </a:ext>
              </a:extLst>
            </p:cNvPr>
            <p:cNvSpPr>
              <a:spLocks/>
            </p:cNvSpPr>
            <p:nvPr/>
          </p:nvSpPr>
          <p:spPr bwMode="auto">
            <a:xfrm>
              <a:off x="6216650" y="2936875"/>
              <a:ext cx="236537" cy="381000"/>
            </a:xfrm>
            <a:custGeom>
              <a:avLst/>
              <a:gdLst>
                <a:gd name="T0" fmla="*/ 43 w 113"/>
                <a:gd name="T1" fmla="*/ 120 h 181"/>
                <a:gd name="T2" fmla="*/ 42 w 113"/>
                <a:gd name="T3" fmla="*/ 114 h 181"/>
                <a:gd name="T4" fmla="*/ 57 w 113"/>
                <a:gd name="T5" fmla="*/ 86 h 181"/>
                <a:gd name="T6" fmla="*/ 64 w 113"/>
                <a:gd name="T7" fmla="*/ 77 h 181"/>
                <a:gd name="T8" fmla="*/ 62 w 113"/>
                <a:gd name="T9" fmla="*/ 56 h 181"/>
                <a:gd name="T10" fmla="*/ 62 w 113"/>
                <a:gd name="T11" fmla="*/ 56 h 181"/>
                <a:gd name="T12" fmla="*/ 53 w 113"/>
                <a:gd name="T13" fmla="*/ 13 h 181"/>
                <a:gd name="T14" fmla="*/ 19 w 113"/>
                <a:gd name="T15" fmla="*/ 0 h 181"/>
                <a:gd name="T16" fmla="*/ 0 w 113"/>
                <a:gd name="T17" fmla="*/ 4 h 181"/>
                <a:gd name="T18" fmla="*/ 5 w 113"/>
                <a:gd name="T19" fmla="*/ 12 h 181"/>
                <a:gd name="T20" fmla="*/ 19 w 113"/>
                <a:gd name="T21" fmla="*/ 10 h 181"/>
                <a:gd name="T22" fmla="*/ 46 w 113"/>
                <a:gd name="T23" fmla="*/ 19 h 181"/>
                <a:gd name="T24" fmla="*/ 53 w 113"/>
                <a:gd name="T25" fmla="*/ 55 h 181"/>
                <a:gd name="T26" fmla="*/ 52 w 113"/>
                <a:gd name="T27" fmla="*/ 58 h 181"/>
                <a:gd name="T28" fmla="*/ 52 w 113"/>
                <a:gd name="T29" fmla="*/ 60 h 181"/>
                <a:gd name="T30" fmla="*/ 54 w 113"/>
                <a:gd name="T31" fmla="*/ 62 h 181"/>
                <a:gd name="T32" fmla="*/ 56 w 113"/>
                <a:gd name="T33" fmla="*/ 72 h 181"/>
                <a:gd name="T34" fmla="*/ 52 w 113"/>
                <a:gd name="T35" fmla="*/ 78 h 181"/>
                <a:gd name="T36" fmla="*/ 48 w 113"/>
                <a:gd name="T37" fmla="*/ 78 h 181"/>
                <a:gd name="T38" fmla="*/ 48 w 113"/>
                <a:gd name="T39" fmla="*/ 82 h 181"/>
                <a:gd name="T40" fmla="*/ 33 w 113"/>
                <a:gd name="T41" fmla="*/ 109 h 181"/>
                <a:gd name="T42" fmla="*/ 32 w 113"/>
                <a:gd name="T43" fmla="*/ 110 h 181"/>
                <a:gd name="T44" fmla="*/ 32 w 113"/>
                <a:gd name="T45" fmla="*/ 112 h 181"/>
                <a:gd name="T46" fmla="*/ 41 w 113"/>
                <a:gd name="T47" fmla="*/ 130 h 181"/>
                <a:gd name="T48" fmla="*/ 77 w 113"/>
                <a:gd name="T49" fmla="*/ 146 h 181"/>
                <a:gd name="T50" fmla="*/ 102 w 113"/>
                <a:gd name="T51" fmla="*/ 171 h 181"/>
                <a:gd name="T52" fmla="*/ 58 w 113"/>
                <a:gd name="T53" fmla="*/ 171 h 181"/>
                <a:gd name="T54" fmla="*/ 65 w 113"/>
                <a:gd name="T55" fmla="*/ 181 h 181"/>
                <a:gd name="T56" fmla="*/ 113 w 113"/>
                <a:gd name="T57" fmla="*/ 181 h 181"/>
                <a:gd name="T58" fmla="*/ 113 w 113"/>
                <a:gd name="T59" fmla="*/ 176 h 181"/>
                <a:gd name="T60" fmla="*/ 43 w 113"/>
                <a:gd name="T61"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81">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15" name="Freeform 479">
              <a:extLst>
                <a:ext uri="{FF2B5EF4-FFF2-40B4-BE49-F238E27FC236}">
                  <a16:creationId xmlns:a16="http://schemas.microsoft.com/office/drawing/2014/main" xmlns="" id="{50832129-3F8B-496F-9106-F7E3793D1534}"/>
                </a:ext>
              </a:extLst>
            </p:cNvPr>
            <p:cNvSpPr>
              <a:spLocks/>
            </p:cNvSpPr>
            <p:nvPr/>
          </p:nvSpPr>
          <p:spPr bwMode="auto">
            <a:xfrm>
              <a:off x="5757863" y="2936875"/>
              <a:ext cx="244475" cy="381000"/>
            </a:xfrm>
            <a:custGeom>
              <a:avLst/>
              <a:gdLst>
                <a:gd name="T0" fmla="*/ 59 w 116"/>
                <a:gd name="T1" fmla="*/ 171 h 181"/>
                <a:gd name="T2" fmla="*/ 11 w 116"/>
                <a:gd name="T3" fmla="*/ 171 h 181"/>
                <a:gd name="T4" fmla="*/ 35 w 116"/>
                <a:gd name="T5" fmla="*/ 146 h 181"/>
                <a:gd name="T6" fmla="*/ 72 w 116"/>
                <a:gd name="T7" fmla="*/ 130 h 181"/>
                <a:gd name="T8" fmla="*/ 81 w 116"/>
                <a:gd name="T9" fmla="*/ 112 h 181"/>
                <a:gd name="T10" fmla="*/ 81 w 116"/>
                <a:gd name="T11" fmla="*/ 110 h 181"/>
                <a:gd name="T12" fmla="*/ 79 w 116"/>
                <a:gd name="T13" fmla="*/ 109 h 181"/>
                <a:gd name="T14" fmla="*/ 65 w 116"/>
                <a:gd name="T15" fmla="*/ 82 h 181"/>
                <a:gd name="T16" fmla="*/ 64 w 116"/>
                <a:gd name="T17" fmla="*/ 78 h 181"/>
                <a:gd name="T18" fmla="*/ 60 w 116"/>
                <a:gd name="T19" fmla="*/ 78 h 181"/>
                <a:gd name="T20" fmla="*/ 57 w 116"/>
                <a:gd name="T21" fmla="*/ 72 h 181"/>
                <a:gd name="T22" fmla="*/ 59 w 116"/>
                <a:gd name="T23" fmla="*/ 62 h 181"/>
                <a:gd name="T24" fmla="*/ 61 w 116"/>
                <a:gd name="T25" fmla="*/ 60 h 181"/>
                <a:gd name="T26" fmla="*/ 60 w 116"/>
                <a:gd name="T27" fmla="*/ 58 h 181"/>
                <a:gd name="T28" fmla="*/ 60 w 116"/>
                <a:gd name="T29" fmla="*/ 55 h 181"/>
                <a:gd name="T30" fmla="*/ 67 w 116"/>
                <a:gd name="T31" fmla="*/ 19 h 181"/>
                <a:gd name="T32" fmla="*/ 93 w 116"/>
                <a:gd name="T33" fmla="*/ 10 h 181"/>
                <a:gd name="T34" fmla="*/ 112 w 116"/>
                <a:gd name="T35" fmla="*/ 13 h 181"/>
                <a:gd name="T36" fmla="*/ 116 w 116"/>
                <a:gd name="T37" fmla="*/ 5 h 181"/>
                <a:gd name="T38" fmla="*/ 93 w 116"/>
                <a:gd name="T39" fmla="*/ 0 h 181"/>
                <a:gd name="T40" fmla="*/ 60 w 116"/>
                <a:gd name="T41" fmla="*/ 13 h 181"/>
                <a:gd name="T42" fmla="*/ 51 w 116"/>
                <a:gd name="T43" fmla="*/ 56 h 181"/>
                <a:gd name="T44" fmla="*/ 51 w 116"/>
                <a:gd name="T45" fmla="*/ 56 h 181"/>
                <a:gd name="T46" fmla="*/ 49 w 116"/>
                <a:gd name="T47" fmla="*/ 77 h 181"/>
                <a:gd name="T48" fmla="*/ 56 w 116"/>
                <a:gd name="T49" fmla="*/ 86 h 181"/>
                <a:gd name="T50" fmla="*/ 71 w 116"/>
                <a:gd name="T51" fmla="*/ 114 h 181"/>
                <a:gd name="T52" fmla="*/ 70 w 116"/>
                <a:gd name="T53" fmla="*/ 120 h 181"/>
                <a:gd name="T54" fmla="*/ 0 w 116"/>
                <a:gd name="T55" fmla="*/ 176 h 181"/>
                <a:gd name="T56" fmla="*/ 0 w 116"/>
                <a:gd name="T57" fmla="*/ 181 h 181"/>
                <a:gd name="T58" fmla="*/ 52 w 116"/>
                <a:gd name="T59" fmla="*/ 181 h 181"/>
                <a:gd name="T60" fmla="*/ 59 w 116"/>
                <a:gd name="T61" fmla="*/ 17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81">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grpSp>
      <p:grpSp>
        <p:nvGrpSpPr>
          <p:cNvPr id="5" name="Group 40">
            <a:extLst>
              <a:ext uri="{FF2B5EF4-FFF2-40B4-BE49-F238E27FC236}">
                <a16:creationId xmlns:a16="http://schemas.microsoft.com/office/drawing/2014/main" xmlns="" id="{AB86F7C3-D2A7-49E2-A3EE-5C7C089AFC3D}"/>
              </a:ext>
            </a:extLst>
          </p:cNvPr>
          <p:cNvGrpSpPr/>
          <p:nvPr/>
        </p:nvGrpSpPr>
        <p:grpSpPr>
          <a:xfrm>
            <a:off x="6059654" y="2984521"/>
            <a:ext cx="305933" cy="326578"/>
            <a:chOff x="8342313" y="10972800"/>
            <a:chExt cx="1293813" cy="1381125"/>
          </a:xfrm>
          <a:solidFill>
            <a:srgbClr val="FFFFFF"/>
          </a:solidFill>
        </p:grpSpPr>
        <p:sp>
          <p:nvSpPr>
            <p:cNvPr id="23" name="Freeform 5">
              <a:extLst>
                <a:ext uri="{FF2B5EF4-FFF2-40B4-BE49-F238E27FC236}">
                  <a16:creationId xmlns:a16="http://schemas.microsoft.com/office/drawing/2014/main" xmlns="" id="{E5AA4F6A-426A-49CA-91EB-BBCC897E43EB}"/>
                </a:ext>
              </a:extLst>
            </p:cNvPr>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24" name="Freeform 6">
              <a:extLst>
                <a:ext uri="{FF2B5EF4-FFF2-40B4-BE49-F238E27FC236}">
                  <a16:creationId xmlns:a16="http://schemas.microsoft.com/office/drawing/2014/main" xmlns="" id="{E7876BAA-4B45-4AFE-95F8-85FADC0D8DE1}"/>
                </a:ext>
              </a:extLst>
            </p:cNvPr>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25" name="Freeform 7">
              <a:extLst>
                <a:ext uri="{FF2B5EF4-FFF2-40B4-BE49-F238E27FC236}">
                  <a16:creationId xmlns:a16="http://schemas.microsoft.com/office/drawing/2014/main" xmlns="" id="{623D0944-BB4E-4619-8469-1C19A2BDD7C0}"/>
                </a:ext>
              </a:extLst>
            </p:cNvPr>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grpSp>
      <p:sp>
        <p:nvSpPr>
          <p:cNvPr id="43" name="矩形 42"/>
          <p:cNvSpPr/>
          <p:nvPr/>
        </p:nvSpPr>
        <p:spPr>
          <a:xfrm>
            <a:off x="1819072" y="1994569"/>
            <a:ext cx="8949447" cy="584775"/>
          </a:xfrm>
          <a:prstGeom prst="rect">
            <a:avLst/>
          </a:prstGeom>
        </p:spPr>
        <p:txBody>
          <a:bodyPr wrap="square">
            <a:spAutoFit/>
          </a:bodyPr>
          <a:lstStyle/>
          <a:p>
            <a:pPr>
              <a:buFont typeface="Arial" pitchFamily="34" charset="0"/>
              <a:buNone/>
              <a:defRPr/>
            </a:pPr>
            <a:r>
              <a:rPr lang="zh-CN" altLang="en-US" sz="3200" dirty="0" smtClean="0">
                <a:solidFill>
                  <a:schemeClr val="accent3"/>
                </a:solidFill>
                <a:ea typeface="宋体" pitchFamily="2" charset="-122"/>
              </a:rPr>
              <a:t>    </a:t>
            </a:r>
            <a:endParaRPr lang="en-US" altLang="zh-CN" sz="3200" dirty="0">
              <a:solidFill>
                <a:schemeClr val="accent3"/>
              </a:solidFill>
              <a:ea typeface="宋体" pitchFamily="2" charset="-122"/>
            </a:endParaRPr>
          </a:p>
        </p:txBody>
      </p:sp>
      <p:pic>
        <p:nvPicPr>
          <p:cNvPr id="16" name="图片 15" descr="a031dbe37df847b3962062d1ecf033a6.jpg"/>
          <p:cNvPicPr>
            <a:picLocks noChangeAspect="1"/>
          </p:cNvPicPr>
          <p:nvPr/>
        </p:nvPicPr>
        <p:blipFill>
          <a:blip r:embed="rId3" cstate="print"/>
          <a:stretch>
            <a:fillRect/>
          </a:stretch>
        </p:blipFill>
        <p:spPr>
          <a:xfrm>
            <a:off x="845089" y="941084"/>
            <a:ext cx="4621856" cy="2753854"/>
          </a:xfrm>
          <a:prstGeom prst="rect">
            <a:avLst/>
          </a:prstGeom>
        </p:spPr>
      </p:pic>
      <p:pic>
        <p:nvPicPr>
          <p:cNvPr id="17" name="图片 16" descr="a497ff703df7494fad5cc2298b773955.jpg"/>
          <p:cNvPicPr>
            <a:picLocks noChangeAspect="1"/>
          </p:cNvPicPr>
          <p:nvPr/>
        </p:nvPicPr>
        <p:blipFill>
          <a:blip r:embed="rId4" cstate="print"/>
          <a:stretch>
            <a:fillRect/>
          </a:stretch>
        </p:blipFill>
        <p:spPr>
          <a:xfrm>
            <a:off x="6235429" y="911457"/>
            <a:ext cx="4484451" cy="2756410"/>
          </a:xfrm>
          <a:prstGeom prst="rect">
            <a:avLst/>
          </a:prstGeom>
        </p:spPr>
      </p:pic>
      <p:pic>
        <p:nvPicPr>
          <p:cNvPr id="18" name="图片 17" descr="t0121c3bfbacd0dc6fe.jpg"/>
          <p:cNvPicPr>
            <a:picLocks noChangeAspect="1"/>
          </p:cNvPicPr>
          <p:nvPr/>
        </p:nvPicPr>
        <p:blipFill>
          <a:blip r:embed="rId5" cstate="print"/>
          <a:stretch>
            <a:fillRect/>
          </a:stretch>
        </p:blipFill>
        <p:spPr>
          <a:xfrm>
            <a:off x="867923" y="4038024"/>
            <a:ext cx="4599022" cy="2675952"/>
          </a:xfrm>
          <a:prstGeom prst="rect">
            <a:avLst/>
          </a:prstGeom>
        </p:spPr>
      </p:pic>
      <p:pic>
        <p:nvPicPr>
          <p:cNvPr id="19" name="图片 18" descr="60ea5a02e0f04c54b63f8bc9bfdd888b.jpg"/>
          <p:cNvPicPr>
            <a:picLocks noChangeAspect="1"/>
          </p:cNvPicPr>
          <p:nvPr/>
        </p:nvPicPr>
        <p:blipFill>
          <a:blip r:embed="rId6" cstate="print"/>
          <a:stretch>
            <a:fillRect/>
          </a:stretch>
        </p:blipFill>
        <p:spPr>
          <a:xfrm>
            <a:off x="6224485" y="4036979"/>
            <a:ext cx="4544034" cy="2655650"/>
          </a:xfrm>
          <a:prstGeom prst="rect">
            <a:avLst/>
          </a:prstGeom>
        </p:spPr>
      </p:pic>
    </p:spTree>
    <p:extLst>
      <p:ext uri="{BB962C8B-B14F-4D97-AF65-F5344CB8AC3E}">
        <p14:creationId xmlns:p14="http://schemas.microsoft.com/office/powerpoint/2010/main" xmlns="" val="362946778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26" presetClass="emph" presetSubtype="0" repeatCount="2000" fill="hold" nodeType="after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par>
                                <p:cTn id="18" presetID="26" presetClass="emph" presetSubtype="0" repeatCount="2000" fill="hold" nodeType="withEffect">
                                  <p:stCondLst>
                                    <p:cond delay="0"/>
                                  </p:stCondLst>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par>
                                <p:cTn id="21" presetID="26" presetClass="emph" presetSubtype="0" repeatCount="2000" fill="hold" nodeType="withEffect">
                                  <p:stCondLst>
                                    <p:cond delay="0"/>
                                  </p:stCondLst>
                                  <p:childTnLst>
                                    <p:animEffect transition="out" filter="fade">
                                      <p:cBhvr>
                                        <p:cTn id="22" dur="500" tmFilter="0, 0; .2, .5; .8, .5; 1, 0"/>
                                        <p:tgtEl>
                                          <p:spTgt spid="5"/>
                                        </p:tgtEl>
                                      </p:cBhvr>
                                    </p:animEffect>
                                    <p:animScale>
                                      <p:cBhvr>
                                        <p:cTn id="23"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888F902-3048-4004-94F2-F0A0E7857E2B}"/>
              </a:ext>
            </a:extLst>
          </p:cNvPr>
          <p:cNvSpPr>
            <a:spLocks noGrp="1"/>
          </p:cNvSpPr>
          <p:nvPr>
            <p:ph type="title"/>
          </p:nvPr>
        </p:nvSpPr>
        <p:spPr/>
        <p:txBody>
          <a:bodyPr>
            <a:normAutofit/>
          </a:bodyPr>
          <a:lstStyle/>
          <a:p>
            <a:r>
              <a:rPr lang="zh-CN" altLang="en-US" b="1" dirty="0" smtClean="0"/>
              <a:t>   看图讲故事</a:t>
            </a:r>
            <a:endParaRPr lang="zh-CN" altLang="en-US" b="1" dirty="0"/>
          </a:p>
        </p:txBody>
      </p:sp>
      <p:grpSp>
        <p:nvGrpSpPr>
          <p:cNvPr id="3" name="Group 27">
            <a:extLst>
              <a:ext uri="{FF2B5EF4-FFF2-40B4-BE49-F238E27FC236}">
                <a16:creationId xmlns:a16="http://schemas.microsoft.com/office/drawing/2014/main" xmlns="" id="{0967D51B-82FE-4C50-9E7C-B04437A5F3EF}"/>
              </a:ext>
            </a:extLst>
          </p:cNvPr>
          <p:cNvGrpSpPr/>
          <p:nvPr/>
        </p:nvGrpSpPr>
        <p:grpSpPr>
          <a:xfrm>
            <a:off x="4644057" y="3256639"/>
            <a:ext cx="358030" cy="358030"/>
            <a:chOff x="4926013" y="3140075"/>
            <a:chExt cx="481013" cy="481013"/>
          </a:xfrm>
          <a:solidFill>
            <a:srgbClr val="FFFFFF"/>
          </a:solidFill>
        </p:grpSpPr>
        <p:sp>
          <p:nvSpPr>
            <p:cNvPr id="10" name="Freeform 348">
              <a:extLst>
                <a:ext uri="{FF2B5EF4-FFF2-40B4-BE49-F238E27FC236}">
                  <a16:creationId xmlns:a16="http://schemas.microsoft.com/office/drawing/2014/main" xmlns="" id="{E627DBE7-FA63-493D-AB20-E8FFE51455F2}"/>
                </a:ext>
              </a:extLst>
            </p:cNvPr>
            <p:cNvSpPr>
              <a:spLocks noEditPoints="1"/>
            </p:cNvSpPr>
            <p:nvPr/>
          </p:nvSpPr>
          <p:spPr bwMode="auto">
            <a:xfrm>
              <a:off x="4926013" y="3140075"/>
              <a:ext cx="481013" cy="481013"/>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11" name="Freeform 349">
              <a:extLst>
                <a:ext uri="{FF2B5EF4-FFF2-40B4-BE49-F238E27FC236}">
                  <a16:creationId xmlns:a16="http://schemas.microsoft.com/office/drawing/2014/main" xmlns="" id="{91B9D601-9312-4523-80BF-351286CB3CFE}"/>
                </a:ext>
              </a:extLst>
            </p:cNvPr>
            <p:cNvSpPr>
              <a:spLocks noEditPoints="1"/>
            </p:cNvSpPr>
            <p:nvPr/>
          </p:nvSpPr>
          <p:spPr bwMode="auto">
            <a:xfrm>
              <a:off x="4970463" y="3530600"/>
              <a:ext cx="44450"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grpSp>
      <p:grpSp>
        <p:nvGrpSpPr>
          <p:cNvPr id="4" name="Group 30">
            <a:extLst>
              <a:ext uri="{FF2B5EF4-FFF2-40B4-BE49-F238E27FC236}">
                <a16:creationId xmlns:a16="http://schemas.microsoft.com/office/drawing/2014/main" xmlns="" id="{B48DCD8B-C906-441D-8C58-B77D08A8B8AF}"/>
              </a:ext>
            </a:extLst>
          </p:cNvPr>
          <p:cNvGrpSpPr/>
          <p:nvPr/>
        </p:nvGrpSpPr>
        <p:grpSpPr>
          <a:xfrm>
            <a:off x="3104244" y="2799279"/>
            <a:ext cx="435568" cy="285406"/>
            <a:chOff x="5757863" y="2919413"/>
            <a:chExt cx="695324" cy="455612"/>
          </a:xfrm>
          <a:solidFill>
            <a:srgbClr val="FFFFFF"/>
          </a:solidFill>
        </p:grpSpPr>
        <p:sp>
          <p:nvSpPr>
            <p:cNvPr id="13" name="Freeform 477">
              <a:extLst>
                <a:ext uri="{FF2B5EF4-FFF2-40B4-BE49-F238E27FC236}">
                  <a16:creationId xmlns:a16="http://schemas.microsoft.com/office/drawing/2014/main" xmlns="" id="{83AAB07E-0E90-4092-AE86-999C314D8AE7}"/>
                </a:ext>
              </a:extLst>
            </p:cNvPr>
            <p:cNvSpPr>
              <a:spLocks noEditPoints="1"/>
            </p:cNvSpPr>
            <p:nvPr/>
          </p:nvSpPr>
          <p:spPr bwMode="auto">
            <a:xfrm>
              <a:off x="5875338" y="2919413"/>
              <a:ext cx="468312" cy="455612"/>
            </a:xfrm>
            <a:custGeom>
              <a:avLst/>
              <a:gdLst>
                <a:gd name="T0" fmla="*/ 223 w 223"/>
                <a:gd name="T1" fmla="*/ 216 h 216"/>
                <a:gd name="T2" fmla="*/ 0 w 223"/>
                <a:gd name="T3" fmla="*/ 216 h 216"/>
                <a:gd name="T4" fmla="*/ 0 w 223"/>
                <a:gd name="T5" fmla="*/ 211 h 216"/>
                <a:gd name="T6" fmla="*/ 83 w 223"/>
                <a:gd name="T7" fmla="*/ 144 h 216"/>
                <a:gd name="T8" fmla="*/ 85 w 223"/>
                <a:gd name="T9" fmla="*/ 137 h 216"/>
                <a:gd name="T10" fmla="*/ 67 w 223"/>
                <a:gd name="T11" fmla="*/ 103 h 216"/>
                <a:gd name="T12" fmla="*/ 58 w 223"/>
                <a:gd name="T13" fmla="*/ 92 h 216"/>
                <a:gd name="T14" fmla="*/ 60 w 223"/>
                <a:gd name="T15" fmla="*/ 67 h 216"/>
                <a:gd name="T16" fmla="*/ 60 w 223"/>
                <a:gd name="T17" fmla="*/ 67 h 216"/>
                <a:gd name="T18" fmla="*/ 71 w 223"/>
                <a:gd name="T19" fmla="*/ 15 h 216"/>
                <a:gd name="T20" fmla="*/ 111 w 223"/>
                <a:gd name="T21" fmla="*/ 0 h 216"/>
                <a:gd name="T22" fmla="*/ 151 w 223"/>
                <a:gd name="T23" fmla="*/ 15 h 216"/>
                <a:gd name="T24" fmla="*/ 163 w 223"/>
                <a:gd name="T25" fmla="*/ 67 h 216"/>
                <a:gd name="T26" fmla="*/ 163 w 223"/>
                <a:gd name="T27" fmla="*/ 67 h 216"/>
                <a:gd name="T28" fmla="*/ 165 w 223"/>
                <a:gd name="T29" fmla="*/ 92 h 216"/>
                <a:gd name="T30" fmla="*/ 156 w 223"/>
                <a:gd name="T31" fmla="*/ 103 h 216"/>
                <a:gd name="T32" fmla="*/ 138 w 223"/>
                <a:gd name="T33" fmla="*/ 137 h 216"/>
                <a:gd name="T34" fmla="*/ 140 w 223"/>
                <a:gd name="T35" fmla="*/ 144 h 216"/>
                <a:gd name="T36" fmla="*/ 223 w 223"/>
                <a:gd name="T37" fmla="*/ 211 h 216"/>
                <a:gd name="T38" fmla="*/ 223 w 223"/>
                <a:gd name="T39" fmla="*/ 216 h 216"/>
                <a:gd name="T40" fmla="*/ 12 w 223"/>
                <a:gd name="T41" fmla="*/ 205 h 216"/>
                <a:gd name="T42" fmla="*/ 211 w 223"/>
                <a:gd name="T43" fmla="*/ 205 h 216"/>
                <a:gd name="T44" fmla="*/ 181 w 223"/>
                <a:gd name="T45" fmla="*/ 175 h 216"/>
                <a:gd name="T46" fmla="*/ 137 w 223"/>
                <a:gd name="T47" fmla="*/ 155 h 216"/>
                <a:gd name="T48" fmla="*/ 127 w 223"/>
                <a:gd name="T49" fmla="*/ 134 h 216"/>
                <a:gd name="T50" fmla="*/ 127 w 223"/>
                <a:gd name="T51" fmla="*/ 132 h 216"/>
                <a:gd name="T52" fmla="*/ 128 w 223"/>
                <a:gd name="T53" fmla="*/ 130 h 216"/>
                <a:gd name="T54" fmla="*/ 145 w 223"/>
                <a:gd name="T55" fmla="*/ 98 h 216"/>
                <a:gd name="T56" fmla="*/ 146 w 223"/>
                <a:gd name="T57" fmla="*/ 93 h 216"/>
                <a:gd name="T58" fmla="*/ 151 w 223"/>
                <a:gd name="T59" fmla="*/ 93 h 216"/>
                <a:gd name="T60" fmla="*/ 155 w 223"/>
                <a:gd name="T61" fmla="*/ 86 h 216"/>
                <a:gd name="T62" fmla="*/ 153 w 223"/>
                <a:gd name="T63" fmla="*/ 74 h 216"/>
                <a:gd name="T64" fmla="*/ 151 w 223"/>
                <a:gd name="T65" fmla="*/ 72 h 216"/>
                <a:gd name="T66" fmla="*/ 151 w 223"/>
                <a:gd name="T67" fmla="*/ 69 h 216"/>
                <a:gd name="T68" fmla="*/ 151 w 223"/>
                <a:gd name="T69" fmla="*/ 66 h 216"/>
                <a:gd name="T70" fmla="*/ 143 w 223"/>
                <a:gd name="T71" fmla="*/ 23 h 216"/>
                <a:gd name="T72" fmla="*/ 111 w 223"/>
                <a:gd name="T73" fmla="*/ 12 h 216"/>
                <a:gd name="T74" fmla="*/ 80 w 223"/>
                <a:gd name="T75" fmla="*/ 23 h 216"/>
                <a:gd name="T76" fmla="*/ 72 w 223"/>
                <a:gd name="T77" fmla="*/ 66 h 216"/>
                <a:gd name="T78" fmla="*/ 72 w 223"/>
                <a:gd name="T79" fmla="*/ 69 h 216"/>
                <a:gd name="T80" fmla="*/ 72 w 223"/>
                <a:gd name="T81" fmla="*/ 72 h 216"/>
                <a:gd name="T82" fmla="*/ 70 w 223"/>
                <a:gd name="T83" fmla="*/ 74 h 216"/>
                <a:gd name="T84" fmla="*/ 68 w 223"/>
                <a:gd name="T85" fmla="*/ 86 h 216"/>
                <a:gd name="T86" fmla="*/ 72 w 223"/>
                <a:gd name="T87" fmla="*/ 93 h 216"/>
                <a:gd name="T88" fmla="*/ 77 w 223"/>
                <a:gd name="T89" fmla="*/ 93 h 216"/>
                <a:gd name="T90" fmla="*/ 77 w 223"/>
                <a:gd name="T91" fmla="*/ 98 h 216"/>
                <a:gd name="T92" fmla="*/ 95 w 223"/>
                <a:gd name="T93" fmla="*/ 130 h 216"/>
                <a:gd name="T94" fmla="*/ 96 w 223"/>
                <a:gd name="T95" fmla="*/ 132 h 216"/>
                <a:gd name="T96" fmla="*/ 96 w 223"/>
                <a:gd name="T97" fmla="*/ 134 h 216"/>
                <a:gd name="T98" fmla="*/ 86 w 223"/>
                <a:gd name="T99" fmla="*/ 155 h 216"/>
                <a:gd name="T100" fmla="*/ 42 w 223"/>
                <a:gd name="T101" fmla="*/ 175 h 216"/>
                <a:gd name="T102" fmla="*/ 12 w 223"/>
                <a:gd name="T103"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3" h="216">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14" name="Freeform 478">
              <a:extLst>
                <a:ext uri="{FF2B5EF4-FFF2-40B4-BE49-F238E27FC236}">
                  <a16:creationId xmlns:a16="http://schemas.microsoft.com/office/drawing/2014/main" xmlns="" id="{FB0169A4-761D-4DE9-B00B-C1E8F825858C}"/>
                </a:ext>
              </a:extLst>
            </p:cNvPr>
            <p:cNvSpPr>
              <a:spLocks/>
            </p:cNvSpPr>
            <p:nvPr/>
          </p:nvSpPr>
          <p:spPr bwMode="auto">
            <a:xfrm>
              <a:off x="6216650" y="2936875"/>
              <a:ext cx="236537" cy="381000"/>
            </a:xfrm>
            <a:custGeom>
              <a:avLst/>
              <a:gdLst>
                <a:gd name="T0" fmla="*/ 43 w 113"/>
                <a:gd name="T1" fmla="*/ 120 h 181"/>
                <a:gd name="T2" fmla="*/ 42 w 113"/>
                <a:gd name="T3" fmla="*/ 114 h 181"/>
                <a:gd name="T4" fmla="*/ 57 w 113"/>
                <a:gd name="T5" fmla="*/ 86 h 181"/>
                <a:gd name="T6" fmla="*/ 64 w 113"/>
                <a:gd name="T7" fmla="*/ 77 h 181"/>
                <a:gd name="T8" fmla="*/ 62 w 113"/>
                <a:gd name="T9" fmla="*/ 56 h 181"/>
                <a:gd name="T10" fmla="*/ 62 w 113"/>
                <a:gd name="T11" fmla="*/ 56 h 181"/>
                <a:gd name="T12" fmla="*/ 53 w 113"/>
                <a:gd name="T13" fmla="*/ 13 h 181"/>
                <a:gd name="T14" fmla="*/ 19 w 113"/>
                <a:gd name="T15" fmla="*/ 0 h 181"/>
                <a:gd name="T16" fmla="*/ 0 w 113"/>
                <a:gd name="T17" fmla="*/ 4 h 181"/>
                <a:gd name="T18" fmla="*/ 5 w 113"/>
                <a:gd name="T19" fmla="*/ 12 h 181"/>
                <a:gd name="T20" fmla="*/ 19 w 113"/>
                <a:gd name="T21" fmla="*/ 10 h 181"/>
                <a:gd name="T22" fmla="*/ 46 w 113"/>
                <a:gd name="T23" fmla="*/ 19 h 181"/>
                <a:gd name="T24" fmla="*/ 53 w 113"/>
                <a:gd name="T25" fmla="*/ 55 h 181"/>
                <a:gd name="T26" fmla="*/ 52 w 113"/>
                <a:gd name="T27" fmla="*/ 58 h 181"/>
                <a:gd name="T28" fmla="*/ 52 w 113"/>
                <a:gd name="T29" fmla="*/ 60 h 181"/>
                <a:gd name="T30" fmla="*/ 54 w 113"/>
                <a:gd name="T31" fmla="*/ 62 h 181"/>
                <a:gd name="T32" fmla="*/ 56 w 113"/>
                <a:gd name="T33" fmla="*/ 72 h 181"/>
                <a:gd name="T34" fmla="*/ 52 w 113"/>
                <a:gd name="T35" fmla="*/ 78 h 181"/>
                <a:gd name="T36" fmla="*/ 48 w 113"/>
                <a:gd name="T37" fmla="*/ 78 h 181"/>
                <a:gd name="T38" fmla="*/ 48 w 113"/>
                <a:gd name="T39" fmla="*/ 82 h 181"/>
                <a:gd name="T40" fmla="*/ 33 w 113"/>
                <a:gd name="T41" fmla="*/ 109 h 181"/>
                <a:gd name="T42" fmla="*/ 32 w 113"/>
                <a:gd name="T43" fmla="*/ 110 h 181"/>
                <a:gd name="T44" fmla="*/ 32 w 113"/>
                <a:gd name="T45" fmla="*/ 112 h 181"/>
                <a:gd name="T46" fmla="*/ 41 w 113"/>
                <a:gd name="T47" fmla="*/ 130 h 181"/>
                <a:gd name="T48" fmla="*/ 77 w 113"/>
                <a:gd name="T49" fmla="*/ 146 h 181"/>
                <a:gd name="T50" fmla="*/ 102 w 113"/>
                <a:gd name="T51" fmla="*/ 171 h 181"/>
                <a:gd name="T52" fmla="*/ 58 w 113"/>
                <a:gd name="T53" fmla="*/ 171 h 181"/>
                <a:gd name="T54" fmla="*/ 65 w 113"/>
                <a:gd name="T55" fmla="*/ 181 h 181"/>
                <a:gd name="T56" fmla="*/ 113 w 113"/>
                <a:gd name="T57" fmla="*/ 181 h 181"/>
                <a:gd name="T58" fmla="*/ 113 w 113"/>
                <a:gd name="T59" fmla="*/ 176 h 181"/>
                <a:gd name="T60" fmla="*/ 43 w 113"/>
                <a:gd name="T61"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81">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15" name="Freeform 479">
              <a:extLst>
                <a:ext uri="{FF2B5EF4-FFF2-40B4-BE49-F238E27FC236}">
                  <a16:creationId xmlns:a16="http://schemas.microsoft.com/office/drawing/2014/main" xmlns="" id="{50832129-3F8B-496F-9106-F7E3793D1534}"/>
                </a:ext>
              </a:extLst>
            </p:cNvPr>
            <p:cNvSpPr>
              <a:spLocks/>
            </p:cNvSpPr>
            <p:nvPr/>
          </p:nvSpPr>
          <p:spPr bwMode="auto">
            <a:xfrm>
              <a:off x="5757863" y="2936875"/>
              <a:ext cx="244475" cy="381000"/>
            </a:xfrm>
            <a:custGeom>
              <a:avLst/>
              <a:gdLst>
                <a:gd name="T0" fmla="*/ 59 w 116"/>
                <a:gd name="T1" fmla="*/ 171 h 181"/>
                <a:gd name="T2" fmla="*/ 11 w 116"/>
                <a:gd name="T3" fmla="*/ 171 h 181"/>
                <a:gd name="T4" fmla="*/ 35 w 116"/>
                <a:gd name="T5" fmla="*/ 146 h 181"/>
                <a:gd name="T6" fmla="*/ 72 w 116"/>
                <a:gd name="T7" fmla="*/ 130 h 181"/>
                <a:gd name="T8" fmla="*/ 81 w 116"/>
                <a:gd name="T9" fmla="*/ 112 h 181"/>
                <a:gd name="T10" fmla="*/ 81 w 116"/>
                <a:gd name="T11" fmla="*/ 110 h 181"/>
                <a:gd name="T12" fmla="*/ 79 w 116"/>
                <a:gd name="T13" fmla="*/ 109 h 181"/>
                <a:gd name="T14" fmla="*/ 65 w 116"/>
                <a:gd name="T15" fmla="*/ 82 h 181"/>
                <a:gd name="T16" fmla="*/ 64 w 116"/>
                <a:gd name="T17" fmla="*/ 78 h 181"/>
                <a:gd name="T18" fmla="*/ 60 w 116"/>
                <a:gd name="T19" fmla="*/ 78 h 181"/>
                <a:gd name="T20" fmla="*/ 57 w 116"/>
                <a:gd name="T21" fmla="*/ 72 h 181"/>
                <a:gd name="T22" fmla="*/ 59 w 116"/>
                <a:gd name="T23" fmla="*/ 62 h 181"/>
                <a:gd name="T24" fmla="*/ 61 w 116"/>
                <a:gd name="T25" fmla="*/ 60 h 181"/>
                <a:gd name="T26" fmla="*/ 60 w 116"/>
                <a:gd name="T27" fmla="*/ 58 h 181"/>
                <a:gd name="T28" fmla="*/ 60 w 116"/>
                <a:gd name="T29" fmla="*/ 55 h 181"/>
                <a:gd name="T30" fmla="*/ 67 w 116"/>
                <a:gd name="T31" fmla="*/ 19 h 181"/>
                <a:gd name="T32" fmla="*/ 93 w 116"/>
                <a:gd name="T33" fmla="*/ 10 h 181"/>
                <a:gd name="T34" fmla="*/ 112 w 116"/>
                <a:gd name="T35" fmla="*/ 13 h 181"/>
                <a:gd name="T36" fmla="*/ 116 w 116"/>
                <a:gd name="T37" fmla="*/ 5 h 181"/>
                <a:gd name="T38" fmla="*/ 93 w 116"/>
                <a:gd name="T39" fmla="*/ 0 h 181"/>
                <a:gd name="T40" fmla="*/ 60 w 116"/>
                <a:gd name="T41" fmla="*/ 13 h 181"/>
                <a:gd name="T42" fmla="*/ 51 w 116"/>
                <a:gd name="T43" fmla="*/ 56 h 181"/>
                <a:gd name="T44" fmla="*/ 51 w 116"/>
                <a:gd name="T45" fmla="*/ 56 h 181"/>
                <a:gd name="T46" fmla="*/ 49 w 116"/>
                <a:gd name="T47" fmla="*/ 77 h 181"/>
                <a:gd name="T48" fmla="*/ 56 w 116"/>
                <a:gd name="T49" fmla="*/ 86 h 181"/>
                <a:gd name="T50" fmla="*/ 71 w 116"/>
                <a:gd name="T51" fmla="*/ 114 h 181"/>
                <a:gd name="T52" fmla="*/ 70 w 116"/>
                <a:gd name="T53" fmla="*/ 120 h 181"/>
                <a:gd name="T54" fmla="*/ 0 w 116"/>
                <a:gd name="T55" fmla="*/ 176 h 181"/>
                <a:gd name="T56" fmla="*/ 0 w 116"/>
                <a:gd name="T57" fmla="*/ 181 h 181"/>
                <a:gd name="T58" fmla="*/ 52 w 116"/>
                <a:gd name="T59" fmla="*/ 181 h 181"/>
                <a:gd name="T60" fmla="*/ 59 w 116"/>
                <a:gd name="T61" fmla="*/ 17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81">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grpSp>
      <p:grpSp>
        <p:nvGrpSpPr>
          <p:cNvPr id="5" name="Group 40">
            <a:extLst>
              <a:ext uri="{FF2B5EF4-FFF2-40B4-BE49-F238E27FC236}">
                <a16:creationId xmlns:a16="http://schemas.microsoft.com/office/drawing/2014/main" xmlns="" id="{AB86F7C3-D2A7-49E2-A3EE-5C7C089AFC3D}"/>
              </a:ext>
            </a:extLst>
          </p:cNvPr>
          <p:cNvGrpSpPr/>
          <p:nvPr/>
        </p:nvGrpSpPr>
        <p:grpSpPr>
          <a:xfrm>
            <a:off x="6059654" y="2984521"/>
            <a:ext cx="305933" cy="326578"/>
            <a:chOff x="8342313" y="10972800"/>
            <a:chExt cx="1293813" cy="1381125"/>
          </a:xfrm>
          <a:solidFill>
            <a:srgbClr val="FFFFFF"/>
          </a:solidFill>
        </p:grpSpPr>
        <p:sp>
          <p:nvSpPr>
            <p:cNvPr id="23" name="Freeform 5">
              <a:extLst>
                <a:ext uri="{FF2B5EF4-FFF2-40B4-BE49-F238E27FC236}">
                  <a16:creationId xmlns:a16="http://schemas.microsoft.com/office/drawing/2014/main" xmlns="" id="{E5AA4F6A-426A-49CA-91EB-BBCC897E43EB}"/>
                </a:ext>
              </a:extLst>
            </p:cNvPr>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24" name="Freeform 6">
              <a:extLst>
                <a:ext uri="{FF2B5EF4-FFF2-40B4-BE49-F238E27FC236}">
                  <a16:creationId xmlns:a16="http://schemas.microsoft.com/office/drawing/2014/main" xmlns="" id="{E7876BAA-4B45-4AFE-95F8-85FADC0D8DE1}"/>
                </a:ext>
              </a:extLst>
            </p:cNvPr>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25" name="Freeform 7">
              <a:extLst>
                <a:ext uri="{FF2B5EF4-FFF2-40B4-BE49-F238E27FC236}">
                  <a16:creationId xmlns:a16="http://schemas.microsoft.com/office/drawing/2014/main" xmlns="" id="{623D0944-BB4E-4619-8469-1C19A2BDD7C0}"/>
                </a:ext>
              </a:extLst>
            </p:cNvPr>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grpSp>
      <p:sp>
        <p:nvSpPr>
          <p:cNvPr id="43" name="矩形 42"/>
          <p:cNvSpPr/>
          <p:nvPr/>
        </p:nvSpPr>
        <p:spPr>
          <a:xfrm>
            <a:off x="1819072" y="1994569"/>
            <a:ext cx="8949447" cy="584775"/>
          </a:xfrm>
          <a:prstGeom prst="rect">
            <a:avLst/>
          </a:prstGeom>
        </p:spPr>
        <p:txBody>
          <a:bodyPr wrap="square">
            <a:spAutoFit/>
          </a:bodyPr>
          <a:lstStyle/>
          <a:p>
            <a:pPr>
              <a:buFont typeface="Arial" pitchFamily="34" charset="0"/>
              <a:buNone/>
              <a:defRPr/>
            </a:pPr>
            <a:r>
              <a:rPr lang="zh-CN" altLang="en-US" sz="3200" dirty="0" smtClean="0">
                <a:solidFill>
                  <a:schemeClr val="accent3"/>
                </a:solidFill>
                <a:ea typeface="宋体" pitchFamily="2" charset="-122"/>
              </a:rPr>
              <a:t>    </a:t>
            </a:r>
            <a:endParaRPr lang="en-US" altLang="zh-CN" sz="3200" dirty="0">
              <a:solidFill>
                <a:schemeClr val="accent3"/>
              </a:solidFill>
              <a:ea typeface="宋体" pitchFamily="2" charset="-122"/>
            </a:endParaRPr>
          </a:p>
        </p:txBody>
      </p:sp>
      <p:pic>
        <p:nvPicPr>
          <p:cNvPr id="1027" name="Picture 3"/>
          <p:cNvPicPr>
            <a:picLocks noChangeAspect="1" noChangeArrowheads="1"/>
          </p:cNvPicPr>
          <p:nvPr/>
        </p:nvPicPr>
        <p:blipFill>
          <a:blip r:embed="rId3" cstate="print"/>
          <a:srcRect/>
          <a:stretch>
            <a:fillRect/>
          </a:stretch>
        </p:blipFill>
        <p:spPr bwMode="auto">
          <a:xfrm>
            <a:off x="4180867" y="1245140"/>
            <a:ext cx="3867150" cy="4966106"/>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a:stretch>
            <a:fillRect/>
          </a:stretch>
        </p:blipFill>
        <p:spPr bwMode="auto">
          <a:xfrm>
            <a:off x="8341274" y="1225685"/>
            <a:ext cx="3850726" cy="4912468"/>
          </a:xfrm>
          <a:prstGeom prst="rect">
            <a:avLst/>
          </a:prstGeom>
          <a:noFill/>
          <a:ln w="9525">
            <a:noFill/>
            <a:miter lim="800000"/>
            <a:headEnd/>
            <a:tailEnd/>
          </a:ln>
        </p:spPr>
      </p:pic>
      <p:pic>
        <p:nvPicPr>
          <p:cNvPr id="1029" name="Picture 5"/>
          <p:cNvPicPr>
            <a:picLocks noChangeAspect="1" noChangeArrowheads="1"/>
          </p:cNvPicPr>
          <p:nvPr/>
        </p:nvPicPr>
        <p:blipFill>
          <a:blip r:embed="rId5" cstate="print"/>
          <a:srcRect/>
          <a:stretch>
            <a:fillRect/>
          </a:stretch>
        </p:blipFill>
        <p:spPr bwMode="auto">
          <a:xfrm>
            <a:off x="0" y="1274325"/>
            <a:ext cx="3803515" cy="4844374"/>
          </a:xfrm>
          <a:prstGeom prst="rect">
            <a:avLst/>
          </a:prstGeom>
          <a:noFill/>
          <a:ln w="9525">
            <a:noFill/>
            <a:miter lim="800000"/>
            <a:headEnd/>
            <a:tailEnd/>
          </a:ln>
        </p:spPr>
      </p:pic>
    </p:spTree>
    <p:extLst>
      <p:ext uri="{BB962C8B-B14F-4D97-AF65-F5344CB8AC3E}">
        <p14:creationId xmlns:p14="http://schemas.microsoft.com/office/powerpoint/2010/main" xmlns="" val="362946778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26" presetClass="emph" presetSubtype="0" repeatCount="2000" fill="hold" nodeType="after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par>
                                <p:cTn id="18" presetID="26" presetClass="emph" presetSubtype="0" repeatCount="2000" fill="hold" nodeType="withEffect">
                                  <p:stCondLst>
                                    <p:cond delay="0"/>
                                  </p:stCondLst>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par>
                                <p:cTn id="21" presetID="26" presetClass="emph" presetSubtype="0" repeatCount="2000" fill="hold" nodeType="withEffect">
                                  <p:stCondLst>
                                    <p:cond delay="0"/>
                                  </p:stCondLst>
                                  <p:childTnLst>
                                    <p:animEffect transition="out" filter="fade">
                                      <p:cBhvr>
                                        <p:cTn id="22" dur="500" tmFilter="0, 0; .2, .5; .8, .5; 1, 0"/>
                                        <p:tgtEl>
                                          <p:spTgt spid="5"/>
                                        </p:tgtEl>
                                      </p:cBhvr>
                                    </p:animEffect>
                                    <p:animScale>
                                      <p:cBhvr>
                                        <p:cTn id="23"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bg1"/>
            </a:gs>
            <a:gs pos="64000">
              <a:srgbClr val="E8F5F9">
                <a:alpha val="45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椭圆 16">
            <a:extLst>
              <a:ext uri="{FF2B5EF4-FFF2-40B4-BE49-F238E27FC236}">
                <a16:creationId xmlns:a16="http://schemas.microsoft.com/office/drawing/2014/main" xmlns="" id="{81F91994-873F-4989-8A54-87664C6801F5}"/>
              </a:ext>
            </a:extLst>
          </p:cNvPr>
          <p:cNvSpPr/>
          <p:nvPr/>
        </p:nvSpPr>
        <p:spPr>
          <a:xfrm>
            <a:off x="2828927" y="161928"/>
            <a:ext cx="6534148" cy="6534146"/>
          </a:xfrm>
          <a:prstGeom prst="ellipse">
            <a:avLst/>
          </a:prstGeom>
          <a:solidFill>
            <a:schemeClr val="bg1"/>
          </a:solidFill>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xmlns="" id="{A0B57BD3-656B-4DBE-8F96-826BECB56976}"/>
              </a:ext>
            </a:extLst>
          </p:cNvPr>
          <p:cNvSpPr txBox="1"/>
          <p:nvPr/>
        </p:nvSpPr>
        <p:spPr>
          <a:xfrm>
            <a:off x="4611547" y="3576473"/>
            <a:ext cx="1003480" cy="646331"/>
          </a:xfrm>
          <a:prstGeom prst="rect">
            <a:avLst/>
          </a:prstGeom>
          <a:noFill/>
          <a:effectLst>
            <a:outerShdw dist="25400" dir="2700000" algn="tl" rotWithShape="0">
              <a:schemeClr val="bg1"/>
            </a:outerShdw>
          </a:effectLst>
        </p:spPr>
        <p:txBody>
          <a:bodyPr vert="horz" wrap="none" lIns="0" rIns="0" rtlCol="0">
            <a:spAutoFit/>
          </a:bodyPr>
          <a:lstStyle/>
          <a:p>
            <a:r>
              <a:rPr lang="zh-CN" altLang="en-US" sz="3600" b="1" spc="300" dirty="0" smtClean="0">
                <a:solidFill>
                  <a:schemeClr val="accent1"/>
                </a:solidFill>
                <a:latin typeface="+mn-ea"/>
              </a:rPr>
              <a:t>反思</a:t>
            </a:r>
            <a:endParaRPr lang="zh-CN" altLang="en-US" sz="3600" b="1" spc="300" dirty="0">
              <a:solidFill>
                <a:schemeClr val="accent1"/>
              </a:solidFill>
              <a:latin typeface="+mn-ea"/>
            </a:endParaRPr>
          </a:p>
        </p:txBody>
      </p:sp>
      <p:pic>
        <p:nvPicPr>
          <p:cNvPr id="11" name="图片 10">
            <a:extLst>
              <a:ext uri="{FF2B5EF4-FFF2-40B4-BE49-F238E27FC236}">
                <a16:creationId xmlns:a16="http://schemas.microsoft.com/office/drawing/2014/main" xmlns="" id="{17DE9F0F-12FF-4BA6-BDC7-39172521E6C7}"/>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092045" y="1543251"/>
            <a:ext cx="2173663" cy="2063097"/>
          </a:xfrm>
          <a:prstGeom prst="rect">
            <a:avLst/>
          </a:prstGeom>
        </p:spPr>
      </p:pic>
      <p:pic>
        <p:nvPicPr>
          <p:cNvPr id="9" name="图片 8">
            <a:extLst>
              <a:ext uri="{FF2B5EF4-FFF2-40B4-BE49-F238E27FC236}">
                <a16:creationId xmlns:a16="http://schemas.microsoft.com/office/drawing/2014/main" xmlns="" id="{43842961-A8B5-41C9-803B-14A352896F9A}"/>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788560" y="1819572"/>
            <a:ext cx="727974" cy="2792606"/>
          </a:xfrm>
          <a:prstGeom prst="rect">
            <a:avLst/>
          </a:prstGeom>
        </p:spPr>
      </p:pic>
      <p:sp>
        <p:nvSpPr>
          <p:cNvPr id="5" name="文本框 4">
            <a:extLst>
              <a:ext uri="{FF2B5EF4-FFF2-40B4-BE49-F238E27FC236}">
                <a16:creationId xmlns:a16="http://schemas.microsoft.com/office/drawing/2014/main" xmlns="" id="{9E21DB4C-DC0C-4179-8950-1D4305AD13DA}"/>
              </a:ext>
            </a:extLst>
          </p:cNvPr>
          <p:cNvSpPr txBox="1"/>
          <p:nvPr/>
        </p:nvSpPr>
        <p:spPr>
          <a:xfrm>
            <a:off x="4421520" y="1995992"/>
            <a:ext cx="1556836" cy="1785104"/>
          </a:xfrm>
          <a:prstGeom prst="rect">
            <a:avLst/>
          </a:prstGeom>
          <a:noFill/>
          <a:effectLst>
            <a:outerShdw dist="25400" dir="2700000" algn="tl" rotWithShape="0">
              <a:schemeClr val="bg1"/>
            </a:outerShdw>
          </a:effectLst>
        </p:spPr>
        <p:txBody>
          <a:bodyPr wrap="none" rtlCol="0">
            <a:spAutoFit/>
          </a:bodyPr>
          <a:lstStyle>
            <a:defPPr>
              <a:defRPr lang="zh-CN"/>
            </a:defPPr>
            <a:lvl1pPr>
              <a:defRPr sz="4800" i="1" spc="300">
                <a:solidFill>
                  <a:srgbClr val="107976"/>
                </a:solidFill>
                <a:latin typeface="+mj-ea"/>
                <a:ea typeface="+mj-ea"/>
              </a:defRPr>
            </a:lvl1pPr>
          </a:lstStyle>
          <a:p>
            <a:r>
              <a:rPr lang="zh-CN" altLang="en-US" sz="11000" i="0" spc="-300" dirty="0">
                <a:ln w="3175">
                  <a:solidFill>
                    <a:srgbClr val="F2FAFC"/>
                  </a:solidFill>
                </a:ln>
                <a:solidFill>
                  <a:srgbClr val="459EA8"/>
                </a:solidFill>
                <a:effectLst>
                  <a:outerShdw dist="12700" dir="2700000" algn="tl" rotWithShape="0">
                    <a:srgbClr val="107976">
                      <a:alpha val="59000"/>
                    </a:srgbClr>
                  </a:outerShdw>
                </a:effectLst>
              </a:rPr>
              <a:t>肆</a:t>
            </a:r>
          </a:p>
        </p:txBody>
      </p:sp>
    </p:spTree>
    <p:extLst>
      <p:ext uri="{BB962C8B-B14F-4D97-AF65-F5344CB8AC3E}">
        <p14:creationId xmlns:p14="http://schemas.microsoft.com/office/powerpoint/2010/main" xmlns="" val="362639619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888F902-3048-4004-94F2-F0A0E7857E2B}"/>
              </a:ext>
            </a:extLst>
          </p:cNvPr>
          <p:cNvSpPr>
            <a:spLocks noGrp="1"/>
          </p:cNvSpPr>
          <p:nvPr>
            <p:ph type="title"/>
          </p:nvPr>
        </p:nvSpPr>
        <p:spPr/>
        <p:txBody>
          <a:bodyPr>
            <a:normAutofit/>
          </a:bodyPr>
          <a:lstStyle/>
          <a:p>
            <a:r>
              <a:rPr lang="zh-CN" altLang="en-US" b="1" dirty="0" smtClean="0"/>
              <a:t>   反思</a:t>
            </a:r>
            <a:endParaRPr lang="zh-CN" altLang="en-US" b="1" dirty="0"/>
          </a:p>
        </p:txBody>
      </p:sp>
      <p:grpSp>
        <p:nvGrpSpPr>
          <p:cNvPr id="9" name="Group 27">
            <a:extLst>
              <a:ext uri="{FF2B5EF4-FFF2-40B4-BE49-F238E27FC236}">
                <a16:creationId xmlns:a16="http://schemas.microsoft.com/office/drawing/2014/main" xmlns="" id="{0967D51B-82FE-4C50-9E7C-B04437A5F3EF}"/>
              </a:ext>
            </a:extLst>
          </p:cNvPr>
          <p:cNvGrpSpPr/>
          <p:nvPr/>
        </p:nvGrpSpPr>
        <p:grpSpPr>
          <a:xfrm>
            <a:off x="4644057" y="3256639"/>
            <a:ext cx="358030" cy="358030"/>
            <a:chOff x="4926013" y="3140075"/>
            <a:chExt cx="481013" cy="481013"/>
          </a:xfrm>
          <a:solidFill>
            <a:srgbClr val="FFFFFF"/>
          </a:solidFill>
        </p:grpSpPr>
        <p:sp>
          <p:nvSpPr>
            <p:cNvPr id="10" name="Freeform 348">
              <a:extLst>
                <a:ext uri="{FF2B5EF4-FFF2-40B4-BE49-F238E27FC236}">
                  <a16:creationId xmlns:a16="http://schemas.microsoft.com/office/drawing/2014/main" xmlns="" id="{E627DBE7-FA63-493D-AB20-E8FFE51455F2}"/>
                </a:ext>
              </a:extLst>
            </p:cNvPr>
            <p:cNvSpPr>
              <a:spLocks noEditPoints="1"/>
            </p:cNvSpPr>
            <p:nvPr/>
          </p:nvSpPr>
          <p:spPr bwMode="auto">
            <a:xfrm>
              <a:off x="4926013" y="3140075"/>
              <a:ext cx="481013" cy="481013"/>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11" name="Freeform 349">
              <a:extLst>
                <a:ext uri="{FF2B5EF4-FFF2-40B4-BE49-F238E27FC236}">
                  <a16:creationId xmlns:a16="http://schemas.microsoft.com/office/drawing/2014/main" xmlns="" id="{91B9D601-9312-4523-80BF-351286CB3CFE}"/>
                </a:ext>
              </a:extLst>
            </p:cNvPr>
            <p:cNvSpPr>
              <a:spLocks noEditPoints="1"/>
            </p:cNvSpPr>
            <p:nvPr/>
          </p:nvSpPr>
          <p:spPr bwMode="auto">
            <a:xfrm>
              <a:off x="4970463" y="3530600"/>
              <a:ext cx="44450"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grpSp>
      <p:grpSp>
        <p:nvGrpSpPr>
          <p:cNvPr id="12" name="Group 30">
            <a:extLst>
              <a:ext uri="{FF2B5EF4-FFF2-40B4-BE49-F238E27FC236}">
                <a16:creationId xmlns:a16="http://schemas.microsoft.com/office/drawing/2014/main" xmlns="" id="{B48DCD8B-C906-441D-8C58-B77D08A8B8AF}"/>
              </a:ext>
            </a:extLst>
          </p:cNvPr>
          <p:cNvGrpSpPr/>
          <p:nvPr/>
        </p:nvGrpSpPr>
        <p:grpSpPr>
          <a:xfrm>
            <a:off x="3104244" y="2799279"/>
            <a:ext cx="435568" cy="285406"/>
            <a:chOff x="5757863" y="2919413"/>
            <a:chExt cx="695324" cy="455612"/>
          </a:xfrm>
          <a:solidFill>
            <a:srgbClr val="FFFFFF"/>
          </a:solidFill>
        </p:grpSpPr>
        <p:sp>
          <p:nvSpPr>
            <p:cNvPr id="13" name="Freeform 477">
              <a:extLst>
                <a:ext uri="{FF2B5EF4-FFF2-40B4-BE49-F238E27FC236}">
                  <a16:creationId xmlns:a16="http://schemas.microsoft.com/office/drawing/2014/main" xmlns="" id="{83AAB07E-0E90-4092-AE86-999C314D8AE7}"/>
                </a:ext>
              </a:extLst>
            </p:cNvPr>
            <p:cNvSpPr>
              <a:spLocks noEditPoints="1"/>
            </p:cNvSpPr>
            <p:nvPr/>
          </p:nvSpPr>
          <p:spPr bwMode="auto">
            <a:xfrm>
              <a:off x="5875338" y="2919413"/>
              <a:ext cx="468312" cy="455612"/>
            </a:xfrm>
            <a:custGeom>
              <a:avLst/>
              <a:gdLst>
                <a:gd name="T0" fmla="*/ 223 w 223"/>
                <a:gd name="T1" fmla="*/ 216 h 216"/>
                <a:gd name="T2" fmla="*/ 0 w 223"/>
                <a:gd name="T3" fmla="*/ 216 h 216"/>
                <a:gd name="T4" fmla="*/ 0 w 223"/>
                <a:gd name="T5" fmla="*/ 211 h 216"/>
                <a:gd name="T6" fmla="*/ 83 w 223"/>
                <a:gd name="T7" fmla="*/ 144 h 216"/>
                <a:gd name="T8" fmla="*/ 85 w 223"/>
                <a:gd name="T9" fmla="*/ 137 h 216"/>
                <a:gd name="T10" fmla="*/ 67 w 223"/>
                <a:gd name="T11" fmla="*/ 103 h 216"/>
                <a:gd name="T12" fmla="*/ 58 w 223"/>
                <a:gd name="T13" fmla="*/ 92 h 216"/>
                <a:gd name="T14" fmla="*/ 60 w 223"/>
                <a:gd name="T15" fmla="*/ 67 h 216"/>
                <a:gd name="T16" fmla="*/ 60 w 223"/>
                <a:gd name="T17" fmla="*/ 67 h 216"/>
                <a:gd name="T18" fmla="*/ 71 w 223"/>
                <a:gd name="T19" fmla="*/ 15 h 216"/>
                <a:gd name="T20" fmla="*/ 111 w 223"/>
                <a:gd name="T21" fmla="*/ 0 h 216"/>
                <a:gd name="T22" fmla="*/ 151 w 223"/>
                <a:gd name="T23" fmla="*/ 15 h 216"/>
                <a:gd name="T24" fmla="*/ 163 w 223"/>
                <a:gd name="T25" fmla="*/ 67 h 216"/>
                <a:gd name="T26" fmla="*/ 163 w 223"/>
                <a:gd name="T27" fmla="*/ 67 h 216"/>
                <a:gd name="T28" fmla="*/ 165 w 223"/>
                <a:gd name="T29" fmla="*/ 92 h 216"/>
                <a:gd name="T30" fmla="*/ 156 w 223"/>
                <a:gd name="T31" fmla="*/ 103 h 216"/>
                <a:gd name="T32" fmla="*/ 138 w 223"/>
                <a:gd name="T33" fmla="*/ 137 h 216"/>
                <a:gd name="T34" fmla="*/ 140 w 223"/>
                <a:gd name="T35" fmla="*/ 144 h 216"/>
                <a:gd name="T36" fmla="*/ 223 w 223"/>
                <a:gd name="T37" fmla="*/ 211 h 216"/>
                <a:gd name="T38" fmla="*/ 223 w 223"/>
                <a:gd name="T39" fmla="*/ 216 h 216"/>
                <a:gd name="T40" fmla="*/ 12 w 223"/>
                <a:gd name="T41" fmla="*/ 205 h 216"/>
                <a:gd name="T42" fmla="*/ 211 w 223"/>
                <a:gd name="T43" fmla="*/ 205 h 216"/>
                <a:gd name="T44" fmla="*/ 181 w 223"/>
                <a:gd name="T45" fmla="*/ 175 h 216"/>
                <a:gd name="T46" fmla="*/ 137 w 223"/>
                <a:gd name="T47" fmla="*/ 155 h 216"/>
                <a:gd name="T48" fmla="*/ 127 w 223"/>
                <a:gd name="T49" fmla="*/ 134 h 216"/>
                <a:gd name="T50" fmla="*/ 127 w 223"/>
                <a:gd name="T51" fmla="*/ 132 h 216"/>
                <a:gd name="T52" fmla="*/ 128 w 223"/>
                <a:gd name="T53" fmla="*/ 130 h 216"/>
                <a:gd name="T54" fmla="*/ 145 w 223"/>
                <a:gd name="T55" fmla="*/ 98 h 216"/>
                <a:gd name="T56" fmla="*/ 146 w 223"/>
                <a:gd name="T57" fmla="*/ 93 h 216"/>
                <a:gd name="T58" fmla="*/ 151 w 223"/>
                <a:gd name="T59" fmla="*/ 93 h 216"/>
                <a:gd name="T60" fmla="*/ 155 w 223"/>
                <a:gd name="T61" fmla="*/ 86 h 216"/>
                <a:gd name="T62" fmla="*/ 153 w 223"/>
                <a:gd name="T63" fmla="*/ 74 h 216"/>
                <a:gd name="T64" fmla="*/ 151 w 223"/>
                <a:gd name="T65" fmla="*/ 72 h 216"/>
                <a:gd name="T66" fmla="*/ 151 w 223"/>
                <a:gd name="T67" fmla="*/ 69 h 216"/>
                <a:gd name="T68" fmla="*/ 151 w 223"/>
                <a:gd name="T69" fmla="*/ 66 h 216"/>
                <a:gd name="T70" fmla="*/ 143 w 223"/>
                <a:gd name="T71" fmla="*/ 23 h 216"/>
                <a:gd name="T72" fmla="*/ 111 w 223"/>
                <a:gd name="T73" fmla="*/ 12 h 216"/>
                <a:gd name="T74" fmla="*/ 80 w 223"/>
                <a:gd name="T75" fmla="*/ 23 h 216"/>
                <a:gd name="T76" fmla="*/ 72 w 223"/>
                <a:gd name="T77" fmla="*/ 66 h 216"/>
                <a:gd name="T78" fmla="*/ 72 w 223"/>
                <a:gd name="T79" fmla="*/ 69 h 216"/>
                <a:gd name="T80" fmla="*/ 72 w 223"/>
                <a:gd name="T81" fmla="*/ 72 h 216"/>
                <a:gd name="T82" fmla="*/ 70 w 223"/>
                <a:gd name="T83" fmla="*/ 74 h 216"/>
                <a:gd name="T84" fmla="*/ 68 w 223"/>
                <a:gd name="T85" fmla="*/ 86 h 216"/>
                <a:gd name="T86" fmla="*/ 72 w 223"/>
                <a:gd name="T87" fmla="*/ 93 h 216"/>
                <a:gd name="T88" fmla="*/ 77 w 223"/>
                <a:gd name="T89" fmla="*/ 93 h 216"/>
                <a:gd name="T90" fmla="*/ 77 w 223"/>
                <a:gd name="T91" fmla="*/ 98 h 216"/>
                <a:gd name="T92" fmla="*/ 95 w 223"/>
                <a:gd name="T93" fmla="*/ 130 h 216"/>
                <a:gd name="T94" fmla="*/ 96 w 223"/>
                <a:gd name="T95" fmla="*/ 132 h 216"/>
                <a:gd name="T96" fmla="*/ 96 w 223"/>
                <a:gd name="T97" fmla="*/ 134 h 216"/>
                <a:gd name="T98" fmla="*/ 86 w 223"/>
                <a:gd name="T99" fmla="*/ 155 h 216"/>
                <a:gd name="T100" fmla="*/ 42 w 223"/>
                <a:gd name="T101" fmla="*/ 175 h 216"/>
                <a:gd name="T102" fmla="*/ 12 w 223"/>
                <a:gd name="T103"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3" h="216">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14" name="Freeform 478">
              <a:extLst>
                <a:ext uri="{FF2B5EF4-FFF2-40B4-BE49-F238E27FC236}">
                  <a16:creationId xmlns:a16="http://schemas.microsoft.com/office/drawing/2014/main" xmlns="" id="{FB0169A4-761D-4DE9-B00B-C1E8F825858C}"/>
                </a:ext>
              </a:extLst>
            </p:cNvPr>
            <p:cNvSpPr>
              <a:spLocks/>
            </p:cNvSpPr>
            <p:nvPr/>
          </p:nvSpPr>
          <p:spPr bwMode="auto">
            <a:xfrm>
              <a:off x="6216650" y="2936875"/>
              <a:ext cx="236537" cy="381000"/>
            </a:xfrm>
            <a:custGeom>
              <a:avLst/>
              <a:gdLst>
                <a:gd name="T0" fmla="*/ 43 w 113"/>
                <a:gd name="T1" fmla="*/ 120 h 181"/>
                <a:gd name="T2" fmla="*/ 42 w 113"/>
                <a:gd name="T3" fmla="*/ 114 h 181"/>
                <a:gd name="T4" fmla="*/ 57 w 113"/>
                <a:gd name="T5" fmla="*/ 86 h 181"/>
                <a:gd name="T6" fmla="*/ 64 w 113"/>
                <a:gd name="T7" fmla="*/ 77 h 181"/>
                <a:gd name="T8" fmla="*/ 62 w 113"/>
                <a:gd name="T9" fmla="*/ 56 h 181"/>
                <a:gd name="T10" fmla="*/ 62 w 113"/>
                <a:gd name="T11" fmla="*/ 56 h 181"/>
                <a:gd name="T12" fmla="*/ 53 w 113"/>
                <a:gd name="T13" fmla="*/ 13 h 181"/>
                <a:gd name="T14" fmla="*/ 19 w 113"/>
                <a:gd name="T15" fmla="*/ 0 h 181"/>
                <a:gd name="T16" fmla="*/ 0 w 113"/>
                <a:gd name="T17" fmla="*/ 4 h 181"/>
                <a:gd name="T18" fmla="*/ 5 w 113"/>
                <a:gd name="T19" fmla="*/ 12 h 181"/>
                <a:gd name="T20" fmla="*/ 19 w 113"/>
                <a:gd name="T21" fmla="*/ 10 h 181"/>
                <a:gd name="T22" fmla="*/ 46 w 113"/>
                <a:gd name="T23" fmla="*/ 19 h 181"/>
                <a:gd name="T24" fmla="*/ 53 w 113"/>
                <a:gd name="T25" fmla="*/ 55 h 181"/>
                <a:gd name="T26" fmla="*/ 52 w 113"/>
                <a:gd name="T27" fmla="*/ 58 h 181"/>
                <a:gd name="T28" fmla="*/ 52 w 113"/>
                <a:gd name="T29" fmla="*/ 60 h 181"/>
                <a:gd name="T30" fmla="*/ 54 w 113"/>
                <a:gd name="T31" fmla="*/ 62 h 181"/>
                <a:gd name="T32" fmla="*/ 56 w 113"/>
                <a:gd name="T33" fmla="*/ 72 h 181"/>
                <a:gd name="T34" fmla="*/ 52 w 113"/>
                <a:gd name="T35" fmla="*/ 78 h 181"/>
                <a:gd name="T36" fmla="*/ 48 w 113"/>
                <a:gd name="T37" fmla="*/ 78 h 181"/>
                <a:gd name="T38" fmla="*/ 48 w 113"/>
                <a:gd name="T39" fmla="*/ 82 h 181"/>
                <a:gd name="T40" fmla="*/ 33 w 113"/>
                <a:gd name="T41" fmla="*/ 109 h 181"/>
                <a:gd name="T42" fmla="*/ 32 w 113"/>
                <a:gd name="T43" fmla="*/ 110 h 181"/>
                <a:gd name="T44" fmla="*/ 32 w 113"/>
                <a:gd name="T45" fmla="*/ 112 h 181"/>
                <a:gd name="T46" fmla="*/ 41 w 113"/>
                <a:gd name="T47" fmla="*/ 130 h 181"/>
                <a:gd name="T48" fmla="*/ 77 w 113"/>
                <a:gd name="T49" fmla="*/ 146 h 181"/>
                <a:gd name="T50" fmla="*/ 102 w 113"/>
                <a:gd name="T51" fmla="*/ 171 h 181"/>
                <a:gd name="T52" fmla="*/ 58 w 113"/>
                <a:gd name="T53" fmla="*/ 171 h 181"/>
                <a:gd name="T54" fmla="*/ 65 w 113"/>
                <a:gd name="T55" fmla="*/ 181 h 181"/>
                <a:gd name="T56" fmla="*/ 113 w 113"/>
                <a:gd name="T57" fmla="*/ 181 h 181"/>
                <a:gd name="T58" fmla="*/ 113 w 113"/>
                <a:gd name="T59" fmla="*/ 176 h 181"/>
                <a:gd name="T60" fmla="*/ 43 w 113"/>
                <a:gd name="T61"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81">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15" name="Freeform 479">
              <a:extLst>
                <a:ext uri="{FF2B5EF4-FFF2-40B4-BE49-F238E27FC236}">
                  <a16:creationId xmlns:a16="http://schemas.microsoft.com/office/drawing/2014/main" xmlns="" id="{50832129-3F8B-496F-9106-F7E3793D1534}"/>
                </a:ext>
              </a:extLst>
            </p:cNvPr>
            <p:cNvSpPr>
              <a:spLocks/>
            </p:cNvSpPr>
            <p:nvPr/>
          </p:nvSpPr>
          <p:spPr bwMode="auto">
            <a:xfrm>
              <a:off x="5757863" y="2936875"/>
              <a:ext cx="244475" cy="381000"/>
            </a:xfrm>
            <a:custGeom>
              <a:avLst/>
              <a:gdLst>
                <a:gd name="T0" fmla="*/ 59 w 116"/>
                <a:gd name="T1" fmla="*/ 171 h 181"/>
                <a:gd name="T2" fmla="*/ 11 w 116"/>
                <a:gd name="T3" fmla="*/ 171 h 181"/>
                <a:gd name="T4" fmla="*/ 35 w 116"/>
                <a:gd name="T5" fmla="*/ 146 h 181"/>
                <a:gd name="T6" fmla="*/ 72 w 116"/>
                <a:gd name="T7" fmla="*/ 130 h 181"/>
                <a:gd name="T8" fmla="*/ 81 w 116"/>
                <a:gd name="T9" fmla="*/ 112 h 181"/>
                <a:gd name="T10" fmla="*/ 81 w 116"/>
                <a:gd name="T11" fmla="*/ 110 h 181"/>
                <a:gd name="T12" fmla="*/ 79 w 116"/>
                <a:gd name="T13" fmla="*/ 109 h 181"/>
                <a:gd name="T14" fmla="*/ 65 w 116"/>
                <a:gd name="T15" fmla="*/ 82 h 181"/>
                <a:gd name="T16" fmla="*/ 64 w 116"/>
                <a:gd name="T17" fmla="*/ 78 h 181"/>
                <a:gd name="T18" fmla="*/ 60 w 116"/>
                <a:gd name="T19" fmla="*/ 78 h 181"/>
                <a:gd name="T20" fmla="*/ 57 w 116"/>
                <a:gd name="T21" fmla="*/ 72 h 181"/>
                <a:gd name="T22" fmla="*/ 59 w 116"/>
                <a:gd name="T23" fmla="*/ 62 h 181"/>
                <a:gd name="T24" fmla="*/ 61 w 116"/>
                <a:gd name="T25" fmla="*/ 60 h 181"/>
                <a:gd name="T26" fmla="*/ 60 w 116"/>
                <a:gd name="T27" fmla="*/ 58 h 181"/>
                <a:gd name="T28" fmla="*/ 60 w 116"/>
                <a:gd name="T29" fmla="*/ 55 h 181"/>
                <a:gd name="T30" fmla="*/ 67 w 116"/>
                <a:gd name="T31" fmla="*/ 19 h 181"/>
                <a:gd name="T32" fmla="*/ 93 w 116"/>
                <a:gd name="T33" fmla="*/ 10 h 181"/>
                <a:gd name="T34" fmla="*/ 112 w 116"/>
                <a:gd name="T35" fmla="*/ 13 h 181"/>
                <a:gd name="T36" fmla="*/ 116 w 116"/>
                <a:gd name="T37" fmla="*/ 5 h 181"/>
                <a:gd name="T38" fmla="*/ 93 w 116"/>
                <a:gd name="T39" fmla="*/ 0 h 181"/>
                <a:gd name="T40" fmla="*/ 60 w 116"/>
                <a:gd name="T41" fmla="*/ 13 h 181"/>
                <a:gd name="T42" fmla="*/ 51 w 116"/>
                <a:gd name="T43" fmla="*/ 56 h 181"/>
                <a:gd name="T44" fmla="*/ 51 w 116"/>
                <a:gd name="T45" fmla="*/ 56 h 181"/>
                <a:gd name="T46" fmla="*/ 49 w 116"/>
                <a:gd name="T47" fmla="*/ 77 h 181"/>
                <a:gd name="T48" fmla="*/ 56 w 116"/>
                <a:gd name="T49" fmla="*/ 86 h 181"/>
                <a:gd name="T50" fmla="*/ 71 w 116"/>
                <a:gd name="T51" fmla="*/ 114 h 181"/>
                <a:gd name="T52" fmla="*/ 70 w 116"/>
                <a:gd name="T53" fmla="*/ 120 h 181"/>
                <a:gd name="T54" fmla="*/ 0 w 116"/>
                <a:gd name="T55" fmla="*/ 176 h 181"/>
                <a:gd name="T56" fmla="*/ 0 w 116"/>
                <a:gd name="T57" fmla="*/ 181 h 181"/>
                <a:gd name="T58" fmla="*/ 52 w 116"/>
                <a:gd name="T59" fmla="*/ 181 h 181"/>
                <a:gd name="T60" fmla="*/ 59 w 116"/>
                <a:gd name="T61" fmla="*/ 17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81">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grpSp>
      <p:grpSp>
        <p:nvGrpSpPr>
          <p:cNvPr id="22" name="Group 40">
            <a:extLst>
              <a:ext uri="{FF2B5EF4-FFF2-40B4-BE49-F238E27FC236}">
                <a16:creationId xmlns:a16="http://schemas.microsoft.com/office/drawing/2014/main" xmlns="" id="{AB86F7C3-D2A7-49E2-A3EE-5C7C089AFC3D}"/>
              </a:ext>
            </a:extLst>
          </p:cNvPr>
          <p:cNvGrpSpPr/>
          <p:nvPr/>
        </p:nvGrpSpPr>
        <p:grpSpPr>
          <a:xfrm>
            <a:off x="6059654" y="2984521"/>
            <a:ext cx="305933" cy="326578"/>
            <a:chOff x="8342313" y="10972800"/>
            <a:chExt cx="1293813" cy="1381125"/>
          </a:xfrm>
          <a:solidFill>
            <a:srgbClr val="FFFFFF"/>
          </a:solidFill>
        </p:grpSpPr>
        <p:sp>
          <p:nvSpPr>
            <p:cNvPr id="23" name="Freeform 5">
              <a:extLst>
                <a:ext uri="{FF2B5EF4-FFF2-40B4-BE49-F238E27FC236}">
                  <a16:creationId xmlns:a16="http://schemas.microsoft.com/office/drawing/2014/main" xmlns="" id="{E5AA4F6A-426A-49CA-91EB-BBCC897E43EB}"/>
                </a:ext>
              </a:extLst>
            </p:cNvPr>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24" name="Freeform 6">
              <a:extLst>
                <a:ext uri="{FF2B5EF4-FFF2-40B4-BE49-F238E27FC236}">
                  <a16:creationId xmlns:a16="http://schemas.microsoft.com/office/drawing/2014/main" xmlns="" id="{E7876BAA-4B45-4AFE-95F8-85FADC0D8DE1}"/>
                </a:ext>
              </a:extLst>
            </p:cNvPr>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25" name="Freeform 7">
              <a:extLst>
                <a:ext uri="{FF2B5EF4-FFF2-40B4-BE49-F238E27FC236}">
                  <a16:creationId xmlns:a16="http://schemas.microsoft.com/office/drawing/2014/main" xmlns="" id="{623D0944-BB4E-4619-8469-1C19A2BDD7C0}"/>
                </a:ext>
              </a:extLst>
            </p:cNvPr>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grpSp>
      <p:sp>
        <p:nvSpPr>
          <p:cNvPr id="43" name="矩形 42"/>
          <p:cNvSpPr/>
          <p:nvPr/>
        </p:nvSpPr>
        <p:spPr>
          <a:xfrm>
            <a:off x="1819072" y="1994569"/>
            <a:ext cx="8949447" cy="2062103"/>
          </a:xfrm>
          <a:prstGeom prst="rect">
            <a:avLst/>
          </a:prstGeom>
        </p:spPr>
        <p:txBody>
          <a:bodyPr wrap="square">
            <a:spAutoFit/>
          </a:bodyPr>
          <a:lstStyle/>
          <a:p>
            <a:pPr>
              <a:buFont typeface="Arial" pitchFamily="34" charset="0"/>
              <a:buNone/>
              <a:defRPr/>
            </a:pPr>
            <a:r>
              <a:rPr lang="zh-CN" altLang="en-US" sz="3200" dirty="0" smtClean="0">
                <a:solidFill>
                  <a:schemeClr val="accent3"/>
                </a:solidFill>
                <a:ea typeface="宋体" pitchFamily="2" charset="-122"/>
              </a:rPr>
              <a:t>    本次作业设计达到了良好的效果，通过自主创新使学生有了学习语文的兴趣和积极性，也拓宽了学生的视野和动手动脑的能力，同时又尊重了学生的个性发展。</a:t>
            </a:r>
            <a:endParaRPr lang="en-US" altLang="zh-CN" sz="3200" dirty="0">
              <a:solidFill>
                <a:schemeClr val="accent3"/>
              </a:solidFill>
              <a:ea typeface="宋体" pitchFamily="2" charset="-122"/>
            </a:endParaRPr>
          </a:p>
        </p:txBody>
      </p:sp>
    </p:spTree>
    <p:extLst>
      <p:ext uri="{BB962C8B-B14F-4D97-AF65-F5344CB8AC3E}">
        <p14:creationId xmlns:p14="http://schemas.microsoft.com/office/powerpoint/2010/main" xmlns="" val="362946778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childTnLst>
                          </p:cTn>
                        </p:par>
                        <p:par>
                          <p:cTn id="14" fill="hold">
                            <p:stCondLst>
                              <p:cond delay="500"/>
                            </p:stCondLst>
                            <p:childTnLst>
                              <p:par>
                                <p:cTn id="15" presetID="26" presetClass="emph" presetSubtype="0" repeatCount="2000" fill="hold" nodeType="afterEffect">
                                  <p:stCondLst>
                                    <p:cond delay="0"/>
                                  </p:stCondLst>
                                  <p:childTnLst>
                                    <p:animEffect transition="out" filter="fade">
                                      <p:cBhvr>
                                        <p:cTn id="16" dur="500" tmFilter="0, 0; .2, .5; .8, .5; 1, 0"/>
                                        <p:tgtEl>
                                          <p:spTgt spid="12"/>
                                        </p:tgtEl>
                                      </p:cBhvr>
                                    </p:animEffect>
                                    <p:animScale>
                                      <p:cBhvr>
                                        <p:cTn id="17" dur="250" autoRev="1" fill="hold"/>
                                        <p:tgtEl>
                                          <p:spTgt spid="12"/>
                                        </p:tgtEl>
                                      </p:cBhvr>
                                      <p:by x="105000" y="105000"/>
                                    </p:animScale>
                                  </p:childTnLst>
                                </p:cTn>
                              </p:par>
                              <p:par>
                                <p:cTn id="18" presetID="26" presetClass="emph" presetSubtype="0" repeatCount="2000" fill="hold" nodeType="withEffect">
                                  <p:stCondLst>
                                    <p:cond delay="0"/>
                                  </p:stCondLst>
                                  <p:childTnLst>
                                    <p:animEffect transition="out" filter="fade">
                                      <p:cBhvr>
                                        <p:cTn id="19" dur="500" tmFilter="0, 0; .2, .5; .8, .5; 1, 0"/>
                                        <p:tgtEl>
                                          <p:spTgt spid="9"/>
                                        </p:tgtEl>
                                      </p:cBhvr>
                                    </p:animEffect>
                                    <p:animScale>
                                      <p:cBhvr>
                                        <p:cTn id="20" dur="250" autoRev="1" fill="hold"/>
                                        <p:tgtEl>
                                          <p:spTgt spid="9"/>
                                        </p:tgtEl>
                                      </p:cBhvr>
                                      <p:by x="105000" y="105000"/>
                                    </p:animScale>
                                  </p:childTnLst>
                                </p:cTn>
                              </p:par>
                              <p:par>
                                <p:cTn id="21" presetID="26" presetClass="emph" presetSubtype="0" repeatCount="2000" fill="hold" nodeType="withEffect">
                                  <p:stCondLst>
                                    <p:cond delay="0"/>
                                  </p:stCondLst>
                                  <p:childTnLst>
                                    <p:animEffect transition="out" filter="fade">
                                      <p:cBhvr>
                                        <p:cTn id="22" dur="500" tmFilter="0, 0; .2, .5; .8, .5; 1, 0"/>
                                        <p:tgtEl>
                                          <p:spTgt spid="22"/>
                                        </p:tgtEl>
                                      </p:cBhvr>
                                    </p:animEffect>
                                    <p:animScale>
                                      <p:cBhvr>
                                        <p:cTn id="23"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AEE69D17-39CF-4D29-B978-A985944C7668}"/>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8582167" y="19"/>
            <a:ext cx="3609833" cy="3530562"/>
          </a:xfrm>
          <a:prstGeom prst="rect">
            <a:avLst/>
          </a:prstGeom>
        </p:spPr>
      </p:pic>
      <p:sp>
        <p:nvSpPr>
          <p:cNvPr id="3" name="文本框 2">
            <a:extLst>
              <a:ext uri="{FF2B5EF4-FFF2-40B4-BE49-F238E27FC236}">
                <a16:creationId xmlns:a16="http://schemas.microsoft.com/office/drawing/2014/main" xmlns="" id="{5BC8D716-306E-482A-8A99-285136386217}"/>
              </a:ext>
            </a:extLst>
          </p:cNvPr>
          <p:cNvSpPr txBox="1"/>
          <p:nvPr/>
        </p:nvSpPr>
        <p:spPr>
          <a:xfrm>
            <a:off x="2678073" y="2086771"/>
            <a:ext cx="1705595" cy="2092881"/>
          </a:xfrm>
          <a:prstGeom prst="rect">
            <a:avLst/>
          </a:prstGeom>
          <a:noFill/>
          <a:effectLst/>
        </p:spPr>
        <p:txBody>
          <a:bodyPr wrap="none" lIns="0" tIns="0" rIns="0" bIns="0" rtlCol="0">
            <a:spAutoFit/>
          </a:bodyPr>
          <a:lstStyle>
            <a:defPPr>
              <a:defRPr lang="zh-CN"/>
            </a:defPPr>
            <a:lvl1pPr algn="ctr">
              <a:defRPr sz="10400" b="0" i="1" spc="600">
                <a:ln w="22225">
                  <a:noFill/>
                </a:ln>
                <a:blipFill dpi="0" rotWithShape="1">
                  <a:blip/>
                  <a:srcRect/>
                  <a:tile tx="0" ty="0" sx="100000" sy="100000" flip="none" algn="tl"/>
                </a:blipFill>
                <a:effectLst>
                  <a:outerShdw blurRad="50800" dist="38100" dir="10800000" algn="r" rotWithShape="0">
                    <a:srgbClr val="EBA1FE">
                      <a:alpha val="22000"/>
                    </a:srgbClr>
                  </a:outerShdw>
                </a:effectLst>
                <a:latin typeface="+mj-ea"/>
                <a:ea typeface="+mj-ea"/>
              </a:defRPr>
            </a:lvl1pPr>
          </a:lstStyle>
          <a:p>
            <a:r>
              <a:rPr lang="zh-CN" altLang="en-US" sz="13600" spc="-300" dirty="0">
                <a:ln w="0">
                  <a:solidFill>
                    <a:srgbClr val="F2FAFC"/>
                  </a:solidFill>
                </a:ln>
                <a:solidFill>
                  <a:srgbClr val="459EA8"/>
                </a:solidFill>
                <a:effectLst>
                  <a:outerShdw dist="12700" dir="2700000" algn="tl" rotWithShape="0">
                    <a:srgbClr val="107976">
                      <a:alpha val="59000"/>
                    </a:srgbClr>
                  </a:outerShdw>
                </a:effectLst>
              </a:rPr>
              <a:t>感</a:t>
            </a:r>
          </a:p>
        </p:txBody>
      </p:sp>
      <p:sp>
        <p:nvSpPr>
          <p:cNvPr id="4" name="文本框 3">
            <a:extLst>
              <a:ext uri="{FF2B5EF4-FFF2-40B4-BE49-F238E27FC236}">
                <a16:creationId xmlns:a16="http://schemas.microsoft.com/office/drawing/2014/main" xmlns="" id="{357166C8-A00A-4939-B404-1EABD0D5528E}"/>
              </a:ext>
            </a:extLst>
          </p:cNvPr>
          <p:cNvSpPr txBox="1"/>
          <p:nvPr/>
        </p:nvSpPr>
        <p:spPr>
          <a:xfrm>
            <a:off x="4358506" y="2086772"/>
            <a:ext cx="1705595" cy="2092881"/>
          </a:xfrm>
          <a:prstGeom prst="rect">
            <a:avLst/>
          </a:prstGeom>
          <a:noFill/>
          <a:effectLst/>
        </p:spPr>
        <p:txBody>
          <a:bodyPr wrap="none" lIns="0" tIns="0" rIns="0" bIns="0" rtlCol="0">
            <a:spAutoFit/>
          </a:bodyPr>
          <a:lstStyle>
            <a:defPPr>
              <a:defRPr lang="zh-CN"/>
            </a:defPPr>
            <a:lvl1pPr algn="ctr">
              <a:defRPr sz="10400" b="0" i="1" spc="600">
                <a:ln w="22225">
                  <a:noFill/>
                </a:ln>
                <a:blipFill dpi="0" rotWithShape="1">
                  <a:blip/>
                  <a:srcRect/>
                  <a:tile tx="0" ty="0" sx="100000" sy="100000" flip="none" algn="tl"/>
                </a:blipFill>
                <a:effectLst>
                  <a:outerShdw blurRad="50800" dist="38100" dir="10800000" algn="r" rotWithShape="0">
                    <a:srgbClr val="EBA1FE">
                      <a:alpha val="22000"/>
                    </a:srgbClr>
                  </a:outerShdw>
                </a:effectLst>
                <a:latin typeface="+mj-ea"/>
                <a:ea typeface="+mj-ea"/>
              </a:defRPr>
            </a:lvl1pPr>
          </a:lstStyle>
          <a:p>
            <a:r>
              <a:rPr lang="zh-CN" altLang="en-US" sz="13600" spc="-300" dirty="0">
                <a:ln w="0">
                  <a:solidFill>
                    <a:srgbClr val="F2FAFC"/>
                  </a:solidFill>
                </a:ln>
                <a:solidFill>
                  <a:srgbClr val="459EA8"/>
                </a:solidFill>
                <a:effectLst>
                  <a:outerShdw dist="12700" dir="2700000" algn="tl" rotWithShape="0">
                    <a:srgbClr val="107976">
                      <a:alpha val="59000"/>
                    </a:srgbClr>
                  </a:outerShdw>
                </a:effectLst>
              </a:rPr>
              <a:t>谢</a:t>
            </a:r>
          </a:p>
        </p:txBody>
      </p:sp>
      <p:sp>
        <p:nvSpPr>
          <p:cNvPr id="5" name="文本框 4">
            <a:extLst>
              <a:ext uri="{FF2B5EF4-FFF2-40B4-BE49-F238E27FC236}">
                <a16:creationId xmlns:a16="http://schemas.microsoft.com/office/drawing/2014/main" xmlns="" id="{A93978C2-8EA1-45C3-AB81-F3A43818DB55}"/>
              </a:ext>
            </a:extLst>
          </p:cNvPr>
          <p:cNvSpPr txBox="1"/>
          <p:nvPr/>
        </p:nvSpPr>
        <p:spPr>
          <a:xfrm>
            <a:off x="6058394" y="2077044"/>
            <a:ext cx="1705595" cy="2092881"/>
          </a:xfrm>
          <a:prstGeom prst="rect">
            <a:avLst/>
          </a:prstGeom>
          <a:noFill/>
          <a:effectLst/>
        </p:spPr>
        <p:txBody>
          <a:bodyPr wrap="none" lIns="0" tIns="0" rIns="0" bIns="0" rtlCol="0">
            <a:spAutoFit/>
          </a:bodyPr>
          <a:lstStyle>
            <a:defPPr>
              <a:defRPr lang="zh-CN"/>
            </a:defPPr>
            <a:lvl1pPr algn="ctr">
              <a:defRPr sz="10400" b="0" i="1" spc="600">
                <a:ln w="22225">
                  <a:noFill/>
                </a:ln>
                <a:blipFill dpi="0" rotWithShape="1">
                  <a:blip/>
                  <a:srcRect/>
                  <a:tile tx="0" ty="0" sx="100000" sy="100000" flip="none" algn="tl"/>
                </a:blipFill>
                <a:effectLst>
                  <a:outerShdw blurRad="50800" dist="38100" dir="10800000" algn="r" rotWithShape="0">
                    <a:srgbClr val="EBA1FE">
                      <a:alpha val="22000"/>
                    </a:srgbClr>
                  </a:outerShdw>
                </a:effectLst>
                <a:latin typeface="+mj-ea"/>
                <a:ea typeface="+mj-ea"/>
              </a:defRPr>
            </a:lvl1pPr>
          </a:lstStyle>
          <a:p>
            <a:r>
              <a:rPr lang="zh-CN" altLang="en-US" sz="13600" spc="-300" dirty="0">
                <a:ln w="0">
                  <a:solidFill>
                    <a:srgbClr val="F2FAFC"/>
                  </a:solidFill>
                </a:ln>
                <a:solidFill>
                  <a:srgbClr val="459EA8"/>
                </a:solidFill>
                <a:effectLst>
                  <a:outerShdw dist="12700" dir="2700000" algn="tl" rotWithShape="0">
                    <a:srgbClr val="107976">
                      <a:alpha val="59000"/>
                    </a:srgbClr>
                  </a:outerShdw>
                </a:effectLst>
              </a:rPr>
              <a:t>聆</a:t>
            </a:r>
          </a:p>
        </p:txBody>
      </p:sp>
      <p:sp>
        <p:nvSpPr>
          <p:cNvPr id="6" name="文本框 5">
            <a:extLst>
              <a:ext uri="{FF2B5EF4-FFF2-40B4-BE49-F238E27FC236}">
                <a16:creationId xmlns:a16="http://schemas.microsoft.com/office/drawing/2014/main" xmlns="" id="{C42DC242-0109-4FD0-AE9D-AC9AB3BC9829}"/>
              </a:ext>
            </a:extLst>
          </p:cNvPr>
          <p:cNvSpPr txBox="1"/>
          <p:nvPr/>
        </p:nvSpPr>
        <p:spPr>
          <a:xfrm>
            <a:off x="7699917" y="2086772"/>
            <a:ext cx="1705595" cy="2092881"/>
          </a:xfrm>
          <a:prstGeom prst="rect">
            <a:avLst/>
          </a:prstGeom>
          <a:noFill/>
          <a:effectLst/>
        </p:spPr>
        <p:txBody>
          <a:bodyPr wrap="none" lIns="0" tIns="0" rIns="0" bIns="0" rtlCol="0">
            <a:spAutoFit/>
          </a:bodyPr>
          <a:lstStyle>
            <a:defPPr>
              <a:defRPr lang="zh-CN"/>
            </a:defPPr>
            <a:lvl1pPr algn="ctr">
              <a:defRPr sz="10400" b="0" i="1" spc="600">
                <a:ln w="22225">
                  <a:noFill/>
                </a:ln>
                <a:blipFill dpi="0" rotWithShape="1">
                  <a:blip/>
                  <a:srcRect/>
                  <a:tile tx="0" ty="0" sx="100000" sy="100000" flip="none" algn="tl"/>
                </a:blipFill>
                <a:effectLst>
                  <a:outerShdw blurRad="50800" dist="38100" dir="10800000" algn="r" rotWithShape="0">
                    <a:srgbClr val="EBA1FE">
                      <a:alpha val="22000"/>
                    </a:srgbClr>
                  </a:outerShdw>
                </a:effectLst>
                <a:latin typeface="+mj-ea"/>
                <a:ea typeface="+mj-ea"/>
              </a:defRPr>
            </a:lvl1pPr>
          </a:lstStyle>
          <a:p>
            <a:r>
              <a:rPr lang="zh-CN" altLang="en-US" sz="13600" spc="-300" dirty="0">
                <a:ln w="0">
                  <a:solidFill>
                    <a:srgbClr val="F2FAFC"/>
                  </a:solidFill>
                </a:ln>
                <a:solidFill>
                  <a:srgbClr val="459EA8"/>
                </a:solidFill>
                <a:effectLst>
                  <a:outerShdw dist="12700" dir="2700000" algn="tl" rotWithShape="0">
                    <a:srgbClr val="107976">
                      <a:alpha val="59000"/>
                    </a:srgbClr>
                  </a:outerShdw>
                </a:effectLst>
              </a:rPr>
              <a:t>听</a:t>
            </a:r>
          </a:p>
        </p:txBody>
      </p:sp>
      <p:pic>
        <p:nvPicPr>
          <p:cNvPr id="7" name="图片 6">
            <a:extLst>
              <a:ext uri="{FF2B5EF4-FFF2-40B4-BE49-F238E27FC236}">
                <a16:creationId xmlns:a16="http://schemas.microsoft.com/office/drawing/2014/main" xmlns="" id="{EEBE2321-C0D8-4786-AC4B-193225B5D582}"/>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184472" y="2264806"/>
            <a:ext cx="3752528" cy="4496674"/>
          </a:xfrm>
          <a:prstGeom prst="rect">
            <a:avLst/>
          </a:prstGeom>
        </p:spPr>
      </p:pic>
      <p:pic>
        <p:nvPicPr>
          <p:cNvPr id="10" name="图片 9">
            <a:extLst>
              <a:ext uri="{FF2B5EF4-FFF2-40B4-BE49-F238E27FC236}">
                <a16:creationId xmlns:a16="http://schemas.microsoft.com/office/drawing/2014/main" xmlns="" id="{80DE6F75-C4BB-42FC-AC3E-61BC3DF4C1CD}"/>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9563968" y="0"/>
            <a:ext cx="2626597" cy="2571750"/>
          </a:xfrm>
          <a:prstGeom prst="rect">
            <a:avLst/>
          </a:prstGeom>
        </p:spPr>
      </p:pic>
    </p:spTree>
    <p:extLst>
      <p:ext uri="{BB962C8B-B14F-4D97-AF65-F5344CB8AC3E}">
        <p14:creationId xmlns:p14="http://schemas.microsoft.com/office/powerpoint/2010/main" xmlns="" val="3362627923"/>
      </p:ext>
    </p:extLst>
  </p:cSld>
  <p:clrMapOvr>
    <a:masterClrMapping/>
  </p:clrMapOvr>
  <mc:AlternateContent xmlns:mc="http://schemas.openxmlformats.org/markup-compatibility/2006">
    <mc:Choice xmlns:p14="http://schemas.microsoft.com/office/powerpoint/2010/main" xmlns="" Requires="p14">
      <p:transition spd="slow" p14:dur="3900">
        <p14:glitter dir="d"/>
      </p:transition>
    </mc:Choice>
    <mc:Fallback>
      <p:transition spd="slow">
        <p:fade/>
      </p:transition>
    </mc:Fallback>
  </mc:AlternateContent>
  <mc:AlternateContent xmlns:mc="http://schemas.openxmlformats.org/markup-compatibility/2006">
    <mc:Choice xmlns:p14="http://schemas.microsoft.com/office/powerpoint/2010/main" xmlns=""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70000">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14:bounceEnd="70000">
                                          <p:cBhvr additive="base">
                                            <p:cTn id="7" dur="1250" fill="hold"/>
                                            <p:tgtEl>
                                              <p:spTgt spid="3"/>
                                            </p:tgtEl>
                                            <p:attrNameLst>
                                              <p:attrName>ppt_x</p:attrName>
                                            </p:attrNameLst>
                                          </p:cBhvr>
                                          <p:tavLst>
                                            <p:tav tm="0">
                                              <p:val>
                                                <p:strVal val="#ppt_x"/>
                                              </p:val>
                                            </p:tav>
                                            <p:tav tm="100000">
                                              <p:val>
                                                <p:strVal val="#ppt_x"/>
                                              </p:val>
                                            </p:tav>
                                          </p:tavLst>
                                        </p:anim>
                                        <p:anim calcmode="lin" valueType="num" p14:bounceEnd="70000">
                                          <p:cBhvr additive="base">
                                            <p:cTn id="8" dur="12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70000">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14:bounceEnd="70000">
                                          <p:cBhvr additive="base">
                                            <p:cTn id="11" dur="1250" fill="hold"/>
                                            <p:tgtEl>
                                              <p:spTgt spid="4"/>
                                            </p:tgtEl>
                                            <p:attrNameLst>
                                              <p:attrName>ppt_x</p:attrName>
                                            </p:attrNameLst>
                                          </p:cBhvr>
                                          <p:tavLst>
                                            <p:tav tm="0">
                                              <p:val>
                                                <p:strVal val="#ppt_x"/>
                                              </p:val>
                                            </p:tav>
                                            <p:tav tm="100000">
                                              <p:val>
                                                <p:strVal val="#ppt_x"/>
                                              </p:val>
                                            </p:tav>
                                          </p:tavLst>
                                        </p:anim>
                                        <p:anim calcmode="lin" valueType="num" p14:bounceEnd="70000">
                                          <p:cBhvr additive="base">
                                            <p:cTn id="12" dur="12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70000">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14:bounceEnd="70000">
                                          <p:cBhvr additive="base">
                                            <p:cTn id="15" dur="1250" fill="hold"/>
                                            <p:tgtEl>
                                              <p:spTgt spid="5"/>
                                            </p:tgtEl>
                                            <p:attrNameLst>
                                              <p:attrName>ppt_x</p:attrName>
                                            </p:attrNameLst>
                                          </p:cBhvr>
                                          <p:tavLst>
                                            <p:tav tm="0">
                                              <p:val>
                                                <p:strVal val="#ppt_x"/>
                                              </p:val>
                                            </p:tav>
                                            <p:tav tm="100000">
                                              <p:val>
                                                <p:strVal val="#ppt_x"/>
                                              </p:val>
                                            </p:tav>
                                          </p:tavLst>
                                        </p:anim>
                                        <p:anim calcmode="lin" valueType="num" p14:bounceEnd="70000">
                                          <p:cBhvr additive="base">
                                            <p:cTn id="16" dur="125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70000">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14:bounceEnd="70000">
                                          <p:cBhvr additive="base">
                                            <p:cTn id="19" dur="1250" fill="hold"/>
                                            <p:tgtEl>
                                              <p:spTgt spid="6"/>
                                            </p:tgtEl>
                                            <p:attrNameLst>
                                              <p:attrName>ppt_x</p:attrName>
                                            </p:attrNameLst>
                                          </p:cBhvr>
                                          <p:tavLst>
                                            <p:tav tm="0">
                                              <p:val>
                                                <p:strVal val="#ppt_x"/>
                                              </p:val>
                                            </p:tav>
                                            <p:tav tm="100000">
                                              <p:val>
                                                <p:strVal val="#ppt_x"/>
                                              </p:val>
                                            </p:tav>
                                          </p:tavLst>
                                        </p:anim>
                                        <p:anim calcmode="lin" valueType="num" p14:bounceEnd="70000">
                                          <p:cBhvr additive="base">
                                            <p:cTn id="20" dur="1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250" fill="hold"/>
                                            <p:tgtEl>
                                              <p:spTgt spid="3"/>
                                            </p:tgtEl>
                                            <p:attrNameLst>
                                              <p:attrName>ppt_x</p:attrName>
                                            </p:attrNameLst>
                                          </p:cBhvr>
                                          <p:tavLst>
                                            <p:tav tm="0">
                                              <p:val>
                                                <p:strVal val="#ppt_x"/>
                                              </p:val>
                                            </p:tav>
                                            <p:tav tm="100000">
                                              <p:val>
                                                <p:strVal val="#ppt_x"/>
                                              </p:val>
                                            </p:tav>
                                          </p:tavLst>
                                        </p:anim>
                                        <p:anim calcmode="lin" valueType="num">
                                          <p:cBhvr additive="base">
                                            <p:cTn id="8" dur="125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250" fill="hold"/>
                                            <p:tgtEl>
                                              <p:spTgt spid="4"/>
                                            </p:tgtEl>
                                            <p:attrNameLst>
                                              <p:attrName>ppt_x</p:attrName>
                                            </p:attrNameLst>
                                          </p:cBhvr>
                                          <p:tavLst>
                                            <p:tav tm="0">
                                              <p:val>
                                                <p:strVal val="#ppt_x"/>
                                              </p:val>
                                            </p:tav>
                                            <p:tav tm="100000">
                                              <p:val>
                                                <p:strVal val="#ppt_x"/>
                                              </p:val>
                                            </p:tav>
                                          </p:tavLst>
                                        </p:anim>
                                        <p:anim calcmode="lin" valueType="num">
                                          <p:cBhvr additive="base">
                                            <p:cTn id="12" dur="1250" fill="hold"/>
                                            <p:tgtEl>
                                              <p:spTgt spid="4"/>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250" fill="hold"/>
                                            <p:tgtEl>
                                              <p:spTgt spid="5"/>
                                            </p:tgtEl>
                                            <p:attrNameLst>
                                              <p:attrName>ppt_x</p:attrName>
                                            </p:attrNameLst>
                                          </p:cBhvr>
                                          <p:tavLst>
                                            <p:tav tm="0">
                                              <p:val>
                                                <p:strVal val="#ppt_x"/>
                                              </p:val>
                                            </p:tav>
                                            <p:tav tm="100000">
                                              <p:val>
                                                <p:strVal val="#ppt_x"/>
                                              </p:val>
                                            </p:tav>
                                          </p:tavLst>
                                        </p:anim>
                                        <p:anim calcmode="lin" valueType="num">
                                          <p:cBhvr additive="base">
                                            <p:cTn id="16" dur="125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75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250" fill="hold"/>
                                            <p:tgtEl>
                                              <p:spTgt spid="6"/>
                                            </p:tgtEl>
                                            <p:attrNameLst>
                                              <p:attrName>ppt_x</p:attrName>
                                            </p:attrNameLst>
                                          </p:cBhvr>
                                          <p:tavLst>
                                            <p:tav tm="0">
                                              <p:val>
                                                <p:strVal val="#ppt_x"/>
                                              </p:val>
                                            </p:tav>
                                            <p:tav tm="100000">
                                              <p:val>
                                                <p:strVal val="#ppt_x"/>
                                              </p:val>
                                            </p:tav>
                                          </p:tavLst>
                                        </p:anim>
                                        <p:anim calcmode="lin" valueType="num">
                                          <p:cBhvr additive="base">
                                            <p:cTn id="20" dur="1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a:extLst>
              <a:ext uri="{FF2B5EF4-FFF2-40B4-BE49-F238E27FC236}">
                <a16:creationId xmlns:a16="http://schemas.microsoft.com/office/drawing/2014/main" xmlns="" id="{CB06406A-E303-4900-9D0D-6D6C5899A629}"/>
              </a:ext>
            </a:extLst>
          </p:cNvPr>
          <p:cNvSpPr/>
          <p:nvPr/>
        </p:nvSpPr>
        <p:spPr>
          <a:xfrm>
            <a:off x="4949073" y="140454"/>
            <a:ext cx="2293854" cy="1107996"/>
          </a:xfrm>
          <a:prstGeom prst="rect">
            <a:avLst/>
          </a:prstGeom>
          <a:noFill/>
        </p:spPr>
        <p:txBody>
          <a:bodyPr wrap="square" rtlCol="0">
            <a:spAutoFit/>
          </a:bodyPr>
          <a:lstStyle/>
          <a:p>
            <a:pPr algn="ctr"/>
            <a:r>
              <a:rPr lang="zh-CN" altLang="en-US" sz="6600" dirty="0">
                <a:solidFill>
                  <a:schemeClr val="accent1">
                    <a:alpha val="75000"/>
                  </a:schemeClr>
                </a:solidFill>
                <a:effectLst>
                  <a:outerShdw dist="50800" dir="2700000" algn="tl" rotWithShape="0">
                    <a:schemeClr val="bg1"/>
                  </a:outerShdw>
                </a:effectLst>
                <a:latin typeface="+mj-ea"/>
                <a:ea typeface="+mj-ea"/>
              </a:rPr>
              <a:t>目录</a:t>
            </a:r>
          </a:p>
        </p:txBody>
      </p:sp>
      <p:grpSp>
        <p:nvGrpSpPr>
          <p:cNvPr id="2" name="组合 1">
            <a:extLst>
              <a:ext uri="{FF2B5EF4-FFF2-40B4-BE49-F238E27FC236}">
                <a16:creationId xmlns:a16="http://schemas.microsoft.com/office/drawing/2014/main" xmlns="" id="{2BADCD24-77BB-4F49-8F57-CB9B5F6D9A01}"/>
              </a:ext>
            </a:extLst>
          </p:cNvPr>
          <p:cNvGrpSpPr/>
          <p:nvPr/>
        </p:nvGrpSpPr>
        <p:grpSpPr>
          <a:xfrm>
            <a:off x="2327243" y="2554368"/>
            <a:ext cx="881265" cy="3140486"/>
            <a:chOff x="2673592" y="2133119"/>
            <a:chExt cx="881265" cy="3140486"/>
          </a:xfrm>
        </p:grpSpPr>
        <p:sp>
          <p:nvSpPr>
            <p:cNvPr id="9" name="文本框 8">
              <a:extLst>
                <a:ext uri="{FF2B5EF4-FFF2-40B4-BE49-F238E27FC236}">
                  <a16:creationId xmlns:a16="http://schemas.microsoft.com/office/drawing/2014/main" xmlns="" id="{C7455324-5EA1-4389-B541-4F382286D41D}"/>
                </a:ext>
              </a:extLst>
            </p:cNvPr>
            <p:cNvSpPr txBox="1"/>
            <p:nvPr/>
          </p:nvSpPr>
          <p:spPr>
            <a:xfrm>
              <a:off x="2822009" y="3006858"/>
              <a:ext cx="732848" cy="2266747"/>
            </a:xfrm>
            <a:prstGeom prst="rect">
              <a:avLst/>
            </a:prstGeom>
            <a:solidFill>
              <a:schemeClr val="bg1"/>
            </a:solidFill>
            <a:effectLst>
              <a:softEdge rad="88900"/>
            </a:effectLst>
          </p:spPr>
          <p:txBody>
            <a:bodyPr vert="eaVert" wrap="none" lIns="180000" tIns="108000" rIns="180000" bIns="108000" rtlCol="0">
              <a:spAutoFit/>
            </a:bodyPr>
            <a:lstStyle/>
            <a:p>
              <a:r>
                <a:rPr lang="zh-CN" altLang="en-US" sz="2400" b="1" i="1" spc="300" dirty="0" smtClean="0">
                  <a:solidFill>
                    <a:schemeClr val="accent1"/>
                  </a:solidFill>
                </a:rPr>
                <a:t>作业设计理念</a:t>
              </a:r>
              <a:endParaRPr lang="zh-CN" altLang="en-US" sz="2400" b="1" i="1" spc="300" dirty="0">
                <a:solidFill>
                  <a:schemeClr val="accent1"/>
                </a:solidFill>
              </a:endParaRPr>
            </a:p>
          </p:txBody>
        </p:sp>
        <p:grpSp>
          <p:nvGrpSpPr>
            <p:cNvPr id="8" name="组合 7">
              <a:extLst>
                <a:ext uri="{FF2B5EF4-FFF2-40B4-BE49-F238E27FC236}">
                  <a16:creationId xmlns:a16="http://schemas.microsoft.com/office/drawing/2014/main" xmlns="" id="{E794F9F3-D022-40F8-AB2B-0D7A4820DCD1}"/>
                </a:ext>
              </a:extLst>
            </p:cNvPr>
            <p:cNvGrpSpPr/>
            <p:nvPr/>
          </p:nvGrpSpPr>
          <p:grpSpPr>
            <a:xfrm rot="425532">
              <a:off x="2673592" y="2464275"/>
              <a:ext cx="644530" cy="695847"/>
              <a:chOff x="3572025" y="1788106"/>
              <a:chExt cx="914591" cy="987410"/>
            </a:xfrm>
          </p:grpSpPr>
          <p:pic>
            <p:nvPicPr>
              <p:cNvPr id="6" name="图片 5">
                <a:extLst>
                  <a:ext uri="{FF2B5EF4-FFF2-40B4-BE49-F238E27FC236}">
                    <a16:creationId xmlns:a16="http://schemas.microsoft.com/office/drawing/2014/main" xmlns="" id="{4DAEE6C0-978D-41E4-8893-DD84B2C2E81C}"/>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9768464" flipH="1">
                <a:off x="3946719" y="1788106"/>
                <a:ext cx="476465" cy="987410"/>
              </a:xfrm>
              <a:prstGeom prst="rect">
                <a:avLst/>
              </a:prstGeom>
            </p:spPr>
          </p:pic>
          <p:pic>
            <p:nvPicPr>
              <p:cNvPr id="7" name="图片 6">
                <a:extLst>
                  <a:ext uri="{FF2B5EF4-FFF2-40B4-BE49-F238E27FC236}">
                    <a16:creationId xmlns:a16="http://schemas.microsoft.com/office/drawing/2014/main" xmlns="" id="{7720C3B5-3DFB-4618-905C-31074A5B51E4}"/>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rot="8087346" flipH="1">
                <a:off x="3808657" y="1957350"/>
                <a:ext cx="441327" cy="914591"/>
              </a:xfrm>
              <a:prstGeom prst="rect">
                <a:avLst/>
              </a:prstGeom>
            </p:spPr>
          </p:pic>
        </p:grpSp>
        <p:sp>
          <p:nvSpPr>
            <p:cNvPr id="27" name="矩形 26">
              <a:extLst>
                <a:ext uri="{FF2B5EF4-FFF2-40B4-BE49-F238E27FC236}">
                  <a16:creationId xmlns:a16="http://schemas.microsoft.com/office/drawing/2014/main" xmlns="" id="{4B5A2A08-86C3-42B2-B093-2F9A995EC967}"/>
                </a:ext>
              </a:extLst>
            </p:cNvPr>
            <p:cNvSpPr/>
            <p:nvPr/>
          </p:nvSpPr>
          <p:spPr>
            <a:xfrm>
              <a:off x="2826407" y="2133119"/>
              <a:ext cx="689727" cy="769441"/>
            </a:xfrm>
            <a:prstGeom prst="rect">
              <a:avLst/>
            </a:prstGeom>
            <a:solidFill>
              <a:schemeClr val="bg1"/>
            </a:solidFill>
            <a:effectLst>
              <a:softEdge rad="88900"/>
            </a:effectLst>
          </p:spPr>
          <p:txBody>
            <a:bodyPr wrap="square" rtlCol="0">
              <a:spAutoFit/>
            </a:bodyPr>
            <a:lstStyle/>
            <a:p>
              <a:pPr algn="ctr"/>
              <a:r>
                <a:rPr lang="zh-CN" altLang="en-US" sz="4400" spc="-300" dirty="0">
                  <a:solidFill>
                    <a:schemeClr val="accent1"/>
                  </a:solidFill>
                  <a:effectLst>
                    <a:outerShdw dist="50800" dir="2700000" algn="tl" rotWithShape="0">
                      <a:schemeClr val="bg1"/>
                    </a:outerShdw>
                  </a:effectLst>
                  <a:latin typeface="+mj-ea"/>
                  <a:ea typeface="+mj-ea"/>
                </a:rPr>
                <a:t>壹</a:t>
              </a:r>
            </a:p>
          </p:txBody>
        </p:sp>
      </p:grpSp>
      <p:grpSp>
        <p:nvGrpSpPr>
          <p:cNvPr id="10" name="组合 9">
            <a:extLst>
              <a:ext uri="{FF2B5EF4-FFF2-40B4-BE49-F238E27FC236}">
                <a16:creationId xmlns:a16="http://schemas.microsoft.com/office/drawing/2014/main" xmlns="" id="{6182B928-F375-4370-A399-7664F5253EDF}"/>
              </a:ext>
            </a:extLst>
          </p:cNvPr>
          <p:cNvGrpSpPr/>
          <p:nvPr/>
        </p:nvGrpSpPr>
        <p:grpSpPr>
          <a:xfrm>
            <a:off x="4455203" y="2505730"/>
            <a:ext cx="890989" cy="2584066"/>
            <a:chOff x="2673592" y="2172030"/>
            <a:chExt cx="890989" cy="2584066"/>
          </a:xfrm>
        </p:grpSpPr>
        <p:sp>
          <p:nvSpPr>
            <p:cNvPr id="11" name="文本框 10">
              <a:extLst>
                <a:ext uri="{FF2B5EF4-FFF2-40B4-BE49-F238E27FC236}">
                  <a16:creationId xmlns:a16="http://schemas.microsoft.com/office/drawing/2014/main" xmlns="" id="{046672B4-F35C-40EC-9284-A229DB4A4565}"/>
                </a:ext>
              </a:extLst>
            </p:cNvPr>
            <p:cNvSpPr txBox="1"/>
            <p:nvPr/>
          </p:nvSpPr>
          <p:spPr>
            <a:xfrm>
              <a:off x="2831733" y="3172228"/>
              <a:ext cx="732848" cy="1583868"/>
            </a:xfrm>
            <a:prstGeom prst="rect">
              <a:avLst/>
            </a:prstGeom>
            <a:solidFill>
              <a:schemeClr val="bg1"/>
            </a:solidFill>
            <a:effectLst>
              <a:softEdge rad="88900"/>
            </a:effectLst>
          </p:spPr>
          <p:txBody>
            <a:bodyPr vert="eaVert" wrap="none" lIns="180000" tIns="108000" rIns="180000" bIns="108000" rtlCol="0">
              <a:spAutoFit/>
            </a:bodyPr>
            <a:lstStyle/>
            <a:p>
              <a:r>
                <a:rPr lang="zh-CN" altLang="en-US" sz="2400" b="1" i="1" spc="300" dirty="0" smtClean="0">
                  <a:solidFill>
                    <a:schemeClr val="accent1"/>
                  </a:solidFill>
                </a:rPr>
                <a:t>作业形式</a:t>
              </a:r>
              <a:endParaRPr lang="zh-CN" altLang="en-US" sz="2400" b="1" i="1" spc="300" dirty="0">
                <a:solidFill>
                  <a:schemeClr val="accent1"/>
                </a:solidFill>
              </a:endParaRPr>
            </a:p>
          </p:txBody>
        </p:sp>
        <p:grpSp>
          <p:nvGrpSpPr>
            <p:cNvPr id="12" name="组合 11">
              <a:extLst>
                <a:ext uri="{FF2B5EF4-FFF2-40B4-BE49-F238E27FC236}">
                  <a16:creationId xmlns:a16="http://schemas.microsoft.com/office/drawing/2014/main" xmlns="" id="{EB44F8C4-B109-4B71-A6C2-45D1013BB03C}"/>
                </a:ext>
              </a:extLst>
            </p:cNvPr>
            <p:cNvGrpSpPr/>
            <p:nvPr/>
          </p:nvGrpSpPr>
          <p:grpSpPr>
            <a:xfrm rot="425532">
              <a:off x="2673592" y="2464274"/>
              <a:ext cx="644530" cy="695847"/>
              <a:chOff x="3572025" y="1788105"/>
              <a:chExt cx="914591" cy="987410"/>
            </a:xfrm>
          </p:grpSpPr>
          <p:pic>
            <p:nvPicPr>
              <p:cNvPr id="14" name="图片 13">
                <a:extLst>
                  <a:ext uri="{FF2B5EF4-FFF2-40B4-BE49-F238E27FC236}">
                    <a16:creationId xmlns:a16="http://schemas.microsoft.com/office/drawing/2014/main" xmlns="" id="{8162B40A-39AC-41DB-A992-0751CD95D72F}"/>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9768464" flipH="1">
                <a:off x="3946719" y="1788105"/>
                <a:ext cx="476465" cy="987410"/>
              </a:xfrm>
              <a:prstGeom prst="rect">
                <a:avLst/>
              </a:prstGeom>
            </p:spPr>
          </p:pic>
          <p:pic>
            <p:nvPicPr>
              <p:cNvPr id="15" name="图片 14">
                <a:extLst>
                  <a:ext uri="{FF2B5EF4-FFF2-40B4-BE49-F238E27FC236}">
                    <a16:creationId xmlns:a16="http://schemas.microsoft.com/office/drawing/2014/main" xmlns="" id="{901C300F-0993-40DA-836A-979CE6C1D5B2}"/>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rot="8087346" flipH="1">
                <a:off x="3808657" y="1957350"/>
                <a:ext cx="441327" cy="914591"/>
              </a:xfrm>
              <a:prstGeom prst="rect">
                <a:avLst/>
              </a:prstGeom>
            </p:spPr>
          </p:pic>
        </p:grpSp>
        <p:sp>
          <p:nvSpPr>
            <p:cNvPr id="13" name="矩形 12">
              <a:extLst>
                <a:ext uri="{FF2B5EF4-FFF2-40B4-BE49-F238E27FC236}">
                  <a16:creationId xmlns:a16="http://schemas.microsoft.com/office/drawing/2014/main" xmlns="" id="{5399FD92-E2DE-4AFB-ACF0-01182D7C08C0}"/>
                </a:ext>
              </a:extLst>
            </p:cNvPr>
            <p:cNvSpPr/>
            <p:nvPr/>
          </p:nvSpPr>
          <p:spPr>
            <a:xfrm>
              <a:off x="2836135" y="2172030"/>
              <a:ext cx="689727" cy="769441"/>
            </a:xfrm>
            <a:prstGeom prst="rect">
              <a:avLst/>
            </a:prstGeom>
            <a:solidFill>
              <a:schemeClr val="bg1"/>
            </a:solidFill>
            <a:effectLst>
              <a:softEdge rad="88900"/>
            </a:effectLst>
          </p:spPr>
          <p:txBody>
            <a:bodyPr wrap="square" rtlCol="0">
              <a:spAutoFit/>
            </a:bodyPr>
            <a:lstStyle/>
            <a:p>
              <a:pPr algn="ctr"/>
              <a:r>
                <a:rPr lang="zh-CN" altLang="en-US" sz="4400" spc="-300" dirty="0">
                  <a:solidFill>
                    <a:schemeClr val="accent1"/>
                  </a:solidFill>
                  <a:effectLst>
                    <a:outerShdw dist="50800" dir="2700000" algn="tl" rotWithShape="0">
                      <a:schemeClr val="bg1"/>
                    </a:outerShdw>
                  </a:effectLst>
                  <a:latin typeface="+mj-ea"/>
                  <a:ea typeface="+mj-ea"/>
                </a:rPr>
                <a:t>贰</a:t>
              </a:r>
            </a:p>
          </p:txBody>
        </p:sp>
      </p:grpSp>
      <p:grpSp>
        <p:nvGrpSpPr>
          <p:cNvPr id="16" name="组合 15">
            <a:extLst>
              <a:ext uri="{FF2B5EF4-FFF2-40B4-BE49-F238E27FC236}">
                <a16:creationId xmlns:a16="http://schemas.microsoft.com/office/drawing/2014/main" xmlns="" id="{B48005DD-731A-489A-9E57-9613BF902616}"/>
              </a:ext>
            </a:extLst>
          </p:cNvPr>
          <p:cNvGrpSpPr/>
          <p:nvPr/>
        </p:nvGrpSpPr>
        <p:grpSpPr>
          <a:xfrm>
            <a:off x="6670712" y="2505730"/>
            <a:ext cx="968819" cy="3618113"/>
            <a:chOff x="2673592" y="2172030"/>
            <a:chExt cx="968819" cy="3618113"/>
          </a:xfrm>
        </p:grpSpPr>
        <p:sp>
          <p:nvSpPr>
            <p:cNvPr id="17" name="文本框 16">
              <a:extLst>
                <a:ext uri="{FF2B5EF4-FFF2-40B4-BE49-F238E27FC236}">
                  <a16:creationId xmlns:a16="http://schemas.microsoft.com/office/drawing/2014/main" xmlns="" id="{E24859B7-BF74-4CA8-9555-C4B069F0E1C0}"/>
                </a:ext>
              </a:extLst>
            </p:cNvPr>
            <p:cNvSpPr txBox="1"/>
            <p:nvPr/>
          </p:nvSpPr>
          <p:spPr>
            <a:xfrm>
              <a:off x="2909563" y="3181956"/>
              <a:ext cx="732848" cy="2608187"/>
            </a:xfrm>
            <a:prstGeom prst="rect">
              <a:avLst/>
            </a:prstGeom>
            <a:solidFill>
              <a:schemeClr val="bg1"/>
            </a:solidFill>
            <a:effectLst>
              <a:softEdge rad="88900"/>
            </a:effectLst>
          </p:spPr>
          <p:txBody>
            <a:bodyPr vert="eaVert" wrap="none" lIns="180000" tIns="108000" rIns="180000" bIns="108000" rtlCol="0">
              <a:spAutoFit/>
            </a:bodyPr>
            <a:lstStyle/>
            <a:p>
              <a:r>
                <a:rPr lang="zh-CN" altLang="en-US" sz="2400" b="1" i="1" spc="300" dirty="0" smtClean="0">
                  <a:solidFill>
                    <a:schemeClr val="accent1"/>
                  </a:solidFill>
                </a:rPr>
                <a:t>案例、作业展示</a:t>
              </a:r>
              <a:endParaRPr lang="zh-CN" altLang="en-US" sz="2400" b="1" i="1" spc="300" dirty="0">
                <a:solidFill>
                  <a:schemeClr val="accent1"/>
                </a:solidFill>
              </a:endParaRPr>
            </a:p>
          </p:txBody>
        </p:sp>
        <p:grpSp>
          <p:nvGrpSpPr>
            <p:cNvPr id="18" name="组合 17">
              <a:extLst>
                <a:ext uri="{FF2B5EF4-FFF2-40B4-BE49-F238E27FC236}">
                  <a16:creationId xmlns:a16="http://schemas.microsoft.com/office/drawing/2014/main" xmlns="" id="{A074A637-6C4D-444C-BF32-97CE0E5D08EB}"/>
                </a:ext>
              </a:extLst>
            </p:cNvPr>
            <p:cNvGrpSpPr/>
            <p:nvPr/>
          </p:nvGrpSpPr>
          <p:grpSpPr>
            <a:xfrm rot="425532">
              <a:off x="2673592" y="2464275"/>
              <a:ext cx="644530" cy="695847"/>
              <a:chOff x="3572025" y="1788106"/>
              <a:chExt cx="914591" cy="987410"/>
            </a:xfrm>
          </p:grpSpPr>
          <p:pic>
            <p:nvPicPr>
              <p:cNvPr id="20" name="图片 19">
                <a:extLst>
                  <a:ext uri="{FF2B5EF4-FFF2-40B4-BE49-F238E27FC236}">
                    <a16:creationId xmlns:a16="http://schemas.microsoft.com/office/drawing/2014/main" xmlns="" id="{7D1338B8-B813-4426-B83B-FE4269693044}"/>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9768464" flipH="1">
                <a:off x="3946719" y="1788106"/>
                <a:ext cx="476465" cy="987410"/>
              </a:xfrm>
              <a:prstGeom prst="rect">
                <a:avLst/>
              </a:prstGeom>
            </p:spPr>
          </p:pic>
          <p:pic>
            <p:nvPicPr>
              <p:cNvPr id="21" name="图片 20">
                <a:extLst>
                  <a:ext uri="{FF2B5EF4-FFF2-40B4-BE49-F238E27FC236}">
                    <a16:creationId xmlns:a16="http://schemas.microsoft.com/office/drawing/2014/main" xmlns="" id="{F0FCCFB4-C110-41BD-AD4A-2D4B99B6A0BC}"/>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rot="8087346" flipH="1">
                <a:off x="3808657" y="1957350"/>
                <a:ext cx="441327" cy="914591"/>
              </a:xfrm>
              <a:prstGeom prst="rect">
                <a:avLst/>
              </a:prstGeom>
            </p:spPr>
          </p:pic>
        </p:grpSp>
        <p:sp>
          <p:nvSpPr>
            <p:cNvPr id="19" name="矩形 18">
              <a:extLst>
                <a:ext uri="{FF2B5EF4-FFF2-40B4-BE49-F238E27FC236}">
                  <a16:creationId xmlns:a16="http://schemas.microsoft.com/office/drawing/2014/main" xmlns="" id="{88C1CB36-5F71-4865-A93B-E67F55C55F4C}"/>
                </a:ext>
              </a:extLst>
            </p:cNvPr>
            <p:cNvSpPr/>
            <p:nvPr/>
          </p:nvSpPr>
          <p:spPr>
            <a:xfrm>
              <a:off x="2836135" y="2172030"/>
              <a:ext cx="689727" cy="769441"/>
            </a:xfrm>
            <a:prstGeom prst="rect">
              <a:avLst/>
            </a:prstGeom>
            <a:solidFill>
              <a:schemeClr val="bg1"/>
            </a:solidFill>
            <a:effectLst>
              <a:softEdge rad="88900"/>
            </a:effectLst>
          </p:spPr>
          <p:txBody>
            <a:bodyPr wrap="square" rtlCol="0">
              <a:spAutoFit/>
            </a:bodyPr>
            <a:lstStyle/>
            <a:p>
              <a:pPr algn="ctr"/>
              <a:r>
                <a:rPr lang="zh-CN" altLang="en-US" sz="4400" spc="-300" dirty="0">
                  <a:solidFill>
                    <a:schemeClr val="accent1"/>
                  </a:solidFill>
                  <a:effectLst>
                    <a:outerShdw dist="50800" dir="2700000" algn="tl" rotWithShape="0">
                      <a:schemeClr val="bg1"/>
                    </a:outerShdw>
                  </a:effectLst>
                  <a:latin typeface="+mj-ea"/>
                  <a:ea typeface="+mj-ea"/>
                </a:rPr>
                <a:t>叁</a:t>
              </a:r>
            </a:p>
          </p:txBody>
        </p:sp>
      </p:grpSp>
      <p:grpSp>
        <p:nvGrpSpPr>
          <p:cNvPr id="22" name="组合 21">
            <a:extLst>
              <a:ext uri="{FF2B5EF4-FFF2-40B4-BE49-F238E27FC236}">
                <a16:creationId xmlns:a16="http://schemas.microsoft.com/office/drawing/2014/main" xmlns="" id="{0965BEE4-7606-4C91-9B0F-6A3A5AAD6040}"/>
              </a:ext>
            </a:extLst>
          </p:cNvPr>
          <p:cNvGrpSpPr/>
          <p:nvPr/>
        </p:nvGrpSpPr>
        <p:grpSpPr>
          <a:xfrm>
            <a:off x="8886221" y="2534913"/>
            <a:ext cx="978539" cy="2017919"/>
            <a:chOff x="2673592" y="2201213"/>
            <a:chExt cx="978539" cy="2017919"/>
          </a:xfrm>
        </p:grpSpPr>
        <p:sp>
          <p:nvSpPr>
            <p:cNvPr id="23" name="文本框 22">
              <a:extLst>
                <a:ext uri="{FF2B5EF4-FFF2-40B4-BE49-F238E27FC236}">
                  <a16:creationId xmlns:a16="http://schemas.microsoft.com/office/drawing/2014/main" xmlns="" id="{216411CA-20FB-4A11-8033-B3FF20160ECC}"/>
                </a:ext>
              </a:extLst>
            </p:cNvPr>
            <p:cNvSpPr txBox="1"/>
            <p:nvPr/>
          </p:nvSpPr>
          <p:spPr>
            <a:xfrm>
              <a:off x="2919283" y="3318143"/>
              <a:ext cx="732848" cy="900989"/>
            </a:xfrm>
            <a:prstGeom prst="rect">
              <a:avLst/>
            </a:prstGeom>
            <a:solidFill>
              <a:schemeClr val="bg1"/>
            </a:solidFill>
            <a:effectLst>
              <a:softEdge rad="88900"/>
            </a:effectLst>
          </p:spPr>
          <p:txBody>
            <a:bodyPr vert="eaVert" wrap="none" lIns="180000" tIns="108000" rIns="180000" bIns="108000" rtlCol="0">
              <a:spAutoFit/>
            </a:bodyPr>
            <a:lstStyle/>
            <a:p>
              <a:r>
                <a:rPr lang="zh-CN" altLang="en-US" sz="2400" b="1" i="1" spc="300" dirty="0" smtClean="0">
                  <a:solidFill>
                    <a:schemeClr val="accent1"/>
                  </a:solidFill>
                </a:rPr>
                <a:t>反思</a:t>
              </a:r>
              <a:endParaRPr lang="zh-CN" altLang="en-US" sz="2400" b="1" i="1" spc="300" dirty="0">
                <a:solidFill>
                  <a:schemeClr val="accent1"/>
                </a:solidFill>
              </a:endParaRPr>
            </a:p>
          </p:txBody>
        </p:sp>
        <p:grpSp>
          <p:nvGrpSpPr>
            <p:cNvPr id="24" name="组合 23">
              <a:extLst>
                <a:ext uri="{FF2B5EF4-FFF2-40B4-BE49-F238E27FC236}">
                  <a16:creationId xmlns:a16="http://schemas.microsoft.com/office/drawing/2014/main" xmlns="" id="{EB71C168-88F5-4073-AD4C-FD952A446D62}"/>
                </a:ext>
              </a:extLst>
            </p:cNvPr>
            <p:cNvGrpSpPr/>
            <p:nvPr/>
          </p:nvGrpSpPr>
          <p:grpSpPr>
            <a:xfrm rot="425532">
              <a:off x="2673592" y="2464275"/>
              <a:ext cx="644530" cy="695847"/>
              <a:chOff x="3572025" y="1788106"/>
              <a:chExt cx="914591" cy="987410"/>
            </a:xfrm>
          </p:grpSpPr>
          <p:pic>
            <p:nvPicPr>
              <p:cNvPr id="26" name="图片 25">
                <a:extLst>
                  <a:ext uri="{FF2B5EF4-FFF2-40B4-BE49-F238E27FC236}">
                    <a16:creationId xmlns:a16="http://schemas.microsoft.com/office/drawing/2014/main" xmlns="" id="{2A4363FD-6968-4E85-9CBB-A60FA2BA18A7}"/>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rot="9768464" flipH="1">
                <a:off x="3946719" y="1788106"/>
                <a:ext cx="476465" cy="987410"/>
              </a:xfrm>
              <a:prstGeom prst="rect">
                <a:avLst/>
              </a:prstGeom>
            </p:spPr>
          </p:pic>
          <p:pic>
            <p:nvPicPr>
              <p:cNvPr id="28" name="图片 27">
                <a:extLst>
                  <a:ext uri="{FF2B5EF4-FFF2-40B4-BE49-F238E27FC236}">
                    <a16:creationId xmlns:a16="http://schemas.microsoft.com/office/drawing/2014/main" xmlns="" id="{F1CE1F48-3C08-4C41-8A63-3DAFF1199B82}"/>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rot="8087346" flipH="1">
                <a:off x="3808657" y="1957350"/>
                <a:ext cx="441327" cy="914591"/>
              </a:xfrm>
              <a:prstGeom prst="rect">
                <a:avLst/>
              </a:prstGeom>
            </p:spPr>
          </p:pic>
        </p:grpSp>
        <p:sp>
          <p:nvSpPr>
            <p:cNvPr id="25" name="矩形 24">
              <a:extLst>
                <a:ext uri="{FF2B5EF4-FFF2-40B4-BE49-F238E27FC236}">
                  <a16:creationId xmlns:a16="http://schemas.microsoft.com/office/drawing/2014/main" xmlns="" id="{B3B476FA-9754-484E-9597-B06291B71DA4}"/>
                </a:ext>
              </a:extLst>
            </p:cNvPr>
            <p:cNvSpPr/>
            <p:nvPr/>
          </p:nvSpPr>
          <p:spPr>
            <a:xfrm>
              <a:off x="2845863" y="2201213"/>
              <a:ext cx="689727" cy="769441"/>
            </a:xfrm>
            <a:prstGeom prst="rect">
              <a:avLst/>
            </a:prstGeom>
            <a:solidFill>
              <a:schemeClr val="bg1"/>
            </a:solidFill>
            <a:effectLst>
              <a:softEdge rad="88900"/>
            </a:effectLst>
          </p:spPr>
          <p:txBody>
            <a:bodyPr wrap="square" rtlCol="0">
              <a:spAutoFit/>
            </a:bodyPr>
            <a:lstStyle/>
            <a:p>
              <a:pPr algn="ctr"/>
              <a:r>
                <a:rPr lang="zh-CN" altLang="en-US" sz="4400" spc="-300" dirty="0">
                  <a:solidFill>
                    <a:schemeClr val="accent1"/>
                  </a:solidFill>
                  <a:effectLst>
                    <a:outerShdw dist="50800" dir="2700000" algn="tl" rotWithShape="0">
                      <a:schemeClr val="bg1"/>
                    </a:outerShdw>
                  </a:effectLst>
                  <a:latin typeface="+mj-ea"/>
                  <a:ea typeface="+mj-ea"/>
                </a:rPr>
                <a:t>肆</a:t>
              </a:r>
            </a:p>
          </p:txBody>
        </p:sp>
      </p:grpSp>
    </p:spTree>
    <p:extLst>
      <p:ext uri="{BB962C8B-B14F-4D97-AF65-F5344CB8AC3E}">
        <p14:creationId xmlns:p14="http://schemas.microsoft.com/office/powerpoint/2010/main" xmlns="" val="56759637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5"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vertical)">
                                      <p:cBhvr>
                                        <p:cTn id="13" dur="500"/>
                                        <p:tgtEl>
                                          <p:spTgt spid="2"/>
                                        </p:tgtEl>
                                      </p:cBhvr>
                                    </p:animEffect>
                                  </p:childTnLst>
                                </p:cTn>
                              </p:par>
                            </p:childTnLst>
                          </p:cTn>
                        </p:par>
                        <p:par>
                          <p:cTn id="14" fill="hold">
                            <p:stCondLst>
                              <p:cond delay="1000"/>
                            </p:stCondLst>
                            <p:childTnLst>
                              <p:par>
                                <p:cTn id="15" presetID="14" presetClass="entr" presetSubtype="5"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vertical)">
                                      <p:cBhvr>
                                        <p:cTn id="17" dur="500"/>
                                        <p:tgtEl>
                                          <p:spTgt spid="10"/>
                                        </p:tgtEl>
                                      </p:cBhvr>
                                    </p:animEffect>
                                  </p:childTnLst>
                                </p:cTn>
                              </p:par>
                            </p:childTnLst>
                          </p:cTn>
                        </p:par>
                        <p:par>
                          <p:cTn id="18" fill="hold">
                            <p:stCondLst>
                              <p:cond delay="1500"/>
                            </p:stCondLst>
                            <p:childTnLst>
                              <p:par>
                                <p:cTn id="19" presetID="14" presetClass="entr" presetSubtype="5"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randombar(vertical)">
                                      <p:cBhvr>
                                        <p:cTn id="21" dur="500"/>
                                        <p:tgtEl>
                                          <p:spTgt spid="16"/>
                                        </p:tgtEl>
                                      </p:cBhvr>
                                    </p:animEffect>
                                  </p:childTnLst>
                                </p:cTn>
                              </p:par>
                            </p:childTnLst>
                          </p:cTn>
                        </p:par>
                        <p:par>
                          <p:cTn id="22" fill="hold">
                            <p:stCondLst>
                              <p:cond delay="2000"/>
                            </p:stCondLst>
                            <p:childTnLst>
                              <p:par>
                                <p:cTn id="23" presetID="14" presetClass="entr" presetSubtype="5"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randombar(vertical)">
                                      <p:cBhvr>
                                        <p:cTn id="2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bg1"/>
            </a:gs>
            <a:gs pos="64000">
              <a:srgbClr val="E8F5F9">
                <a:alpha val="45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椭圆 16">
            <a:extLst>
              <a:ext uri="{FF2B5EF4-FFF2-40B4-BE49-F238E27FC236}">
                <a16:creationId xmlns:a16="http://schemas.microsoft.com/office/drawing/2014/main" xmlns="" id="{81F91994-873F-4989-8A54-87664C6801F5}"/>
              </a:ext>
            </a:extLst>
          </p:cNvPr>
          <p:cNvSpPr/>
          <p:nvPr/>
        </p:nvSpPr>
        <p:spPr>
          <a:xfrm>
            <a:off x="2828927" y="161928"/>
            <a:ext cx="6534148" cy="6534146"/>
          </a:xfrm>
          <a:prstGeom prst="ellipse">
            <a:avLst/>
          </a:prstGeom>
          <a:solidFill>
            <a:schemeClr val="bg1"/>
          </a:solidFill>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xmlns="" id="{A0B57BD3-656B-4DBE-8F96-826BECB56976}"/>
              </a:ext>
            </a:extLst>
          </p:cNvPr>
          <p:cNvSpPr txBox="1"/>
          <p:nvPr/>
        </p:nvSpPr>
        <p:spPr>
          <a:xfrm>
            <a:off x="4611547" y="3576473"/>
            <a:ext cx="3010440" cy="646331"/>
          </a:xfrm>
          <a:prstGeom prst="rect">
            <a:avLst/>
          </a:prstGeom>
          <a:noFill/>
          <a:effectLst>
            <a:outerShdw dist="25400" dir="2700000" algn="tl" rotWithShape="0">
              <a:schemeClr val="bg1"/>
            </a:outerShdw>
          </a:effectLst>
        </p:spPr>
        <p:txBody>
          <a:bodyPr vert="horz" wrap="none" lIns="0" rIns="0" rtlCol="0">
            <a:spAutoFit/>
          </a:bodyPr>
          <a:lstStyle/>
          <a:p>
            <a:r>
              <a:rPr lang="zh-CN" altLang="en-US" sz="3600" b="1" spc="300" dirty="0" smtClean="0">
                <a:solidFill>
                  <a:schemeClr val="accent1"/>
                </a:solidFill>
                <a:latin typeface="+mn-ea"/>
              </a:rPr>
              <a:t>作业设计理念</a:t>
            </a:r>
            <a:endParaRPr lang="zh-CN" altLang="en-US" sz="3600" b="1" spc="300" dirty="0">
              <a:solidFill>
                <a:schemeClr val="accent1"/>
              </a:solidFill>
              <a:latin typeface="+mn-ea"/>
            </a:endParaRPr>
          </a:p>
        </p:txBody>
      </p:sp>
      <p:pic>
        <p:nvPicPr>
          <p:cNvPr id="11" name="图片 10">
            <a:extLst>
              <a:ext uri="{FF2B5EF4-FFF2-40B4-BE49-F238E27FC236}">
                <a16:creationId xmlns:a16="http://schemas.microsoft.com/office/drawing/2014/main" xmlns="" id="{17DE9F0F-12FF-4BA6-BDC7-39172521E6C7}"/>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092045" y="1543251"/>
            <a:ext cx="2173663" cy="2063097"/>
          </a:xfrm>
          <a:prstGeom prst="rect">
            <a:avLst/>
          </a:prstGeom>
        </p:spPr>
      </p:pic>
      <p:pic>
        <p:nvPicPr>
          <p:cNvPr id="9" name="图片 8">
            <a:extLst>
              <a:ext uri="{FF2B5EF4-FFF2-40B4-BE49-F238E27FC236}">
                <a16:creationId xmlns:a16="http://schemas.microsoft.com/office/drawing/2014/main" xmlns="" id="{43842961-A8B5-41C9-803B-14A352896F9A}"/>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807516" y="1846815"/>
            <a:ext cx="727974" cy="3149600"/>
          </a:xfrm>
          <a:prstGeom prst="rect">
            <a:avLst/>
          </a:prstGeom>
        </p:spPr>
      </p:pic>
      <p:sp>
        <p:nvSpPr>
          <p:cNvPr id="5" name="文本框 4">
            <a:extLst>
              <a:ext uri="{FF2B5EF4-FFF2-40B4-BE49-F238E27FC236}">
                <a16:creationId xmlns:a16="http://schemas.microsoft.com/office/drawing/2014/main" xmlns="" id="{9E21DB4C-DC0C-4179-8950-1D4305AD13DA}"/>
              </a:ext>
            </a:extLst>
          </p:cNvPr>
          <p:cNvSpPr txBox="1"/>
          <p:nvPr/>
        </p:nvSpPr>
        <p:spPr>
          <a:xfrm>
            <a:off x="4421520" y="1995992"/>
            <a:ext cx="1556836" cy="1785104"/>
          </a:xfrm>
          <a:prstGeom prst="rect">
            <a:avLst/>
          </a:prstGeom>
          <a:noFill/>
          <a:effectLst>
            <a:outerShdw dist="25400" dir="2700000" algn="tl" rotWithShape="0">
              <a:schemeClr val="bg1"/>
            </a:outerShdw>
          </a:effectLst>
        </p:spPr>
        <p:txBody>
          <a:bodyPr wrap="none" rtlCol="0">
            <a:spAutoFit/>
          </a:bodyPr>
          <a:lstStyle>
            <a:defPPr>
              <a:defRPr lang="zh-CN"/>
            </a:defPPr>
            <a:lvl1pPr>
              <a:defRPr sz="4800" i="1" spc="300">
                <a:solidFill>
                  <a:srgbClr val="107976"/>
                </a:solidFill>
                <a:latin typeface="+mj-ea"/>
                <a:ea typeface="+mj-ea"/>
              </a:defRPr>
            </a:lvl1pPr>
          </a:lstStyle>
          <a:p>
            <a:r>
              <a:rPr lang="zh-CN" altLang="en-US" sz="11000" i="0" spc="-300" dirty="0">
                <a:ln w="3175">
                  <a:solidFill>
                    <a:srgbClr val="F2FAFC"/>
                  </a:solidFill>
                </a:ln>
                <a:solidFill>
                  <a:srgbClr val="459EA8"/>
                </a:solidFill>
                <a:effectLst>
                  <a:outerShdw dist="12700" dir="2700000" algn="tl" rotWithShape="0">
                    <a:srgbClr val="107976">
                      <a:alpha val="59000"/>
                    </a:srgbClr>
                  </a:outerShdw>
                </a:effectLst>
              </a:rPr>
              <a:t>壹</a:t>
            </a:r>
          </a:p>
        </p:txBody>
      </p:sp>
    </p:spTree>
    <p:extLst>
      <p:ext uri="{BB962C8B-B14F-4D97-AF65-F5344CB8AC3E}">
        <p14:creationId xmlns:p14="http://schemas.microsoft.com/office/powerpoint/2010/main" xmlns="" val="1030540614"/>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888F902-3048-4004-94F2-F0A0E7857E2B}"/>
              </a:ext>
            </a:extLst>
          </p:cNvPr>
          <p:cNvSpPr>
            <a:spLocks noGrp="1"/>
          </p:cNvSpPr>
          <p:nvPr>
            <p:ph type="title"/>
          </p:nvPr>
        </p:nvSpPr>
        <p:spPr>
          <a:xfrm>
            <a:off x="684124" y="203166"/>
            <a:ext cx="10515600" cy="596780"/>
          </a:xfrm>
        </p:spPr>
        <p:txBody>
          <a:bodyPr>
            <a:normAutofit/>
          </a:bodyPr>
          <a:lstStyle/>
          <a:p>
            <a:r>
              <a:rPr lang="zh-CN" altLang="en-US" b="1" dirty="0" smtClean="0"/>
              <a:t> 作业设计理念</a:t>
            </a:r>
            <a:endParaRPr lang="zh-CN" altLang="en-US" b="1" dirty="0"/>
          </a:p>
        </p:txBody>
      </p:sp>
      <p:grpSp>
        <p:nvGrpSpPr>
          <p:cNvPr id="3" name="Group 27">
            <a:extLst>
              <a:ext uri="{FF2B5EF4-FFF2-40B4-BE49-F238E27FC236}">
                <a16:creationId xmlns:a16="http://schemas.microsoft.com/office/drawing/2014/main" xmlns="" id="{0967D51B-82FE-4C50-9E7C-B04437A5F3EF}"/>
              </a:ext>
            </a:extLst>
          </p:cNvPr>
          <p:cNvGrpSpPr/>
          <p:nvPr/>
        </p:nvGrpSpPr>
        <p:grpSpPr>
          <a:xfrm>
            <a:off x="4644057" y="3256639"/>
            <a:ext cx="358030" cy="358030"/>
            <a:chOff x="4926013" y="3140075"/>
            <a:chExt cx="481013" cy="481013"/>
          </a:xfrm>
          <a:solidFill>
            <a:srgbClr val="FFFFFF"/>
          </a:solidFill>
        </p:grpSpPr>
        <p:sp>
          <p:nvSpPr>
            <p:cNvPr id="10" name="Freeform 348">
              <a:extLst>
                <a:ext uri="{FF2B5EF4-FFF2-40B4-BE49-F238E27FC236}">
                  <a16:creationId xmlns:a16="http://schemas.microsoft.com/office/drawing/2014/main" xmlns="" id="{E627DBE7-FA63-493D-AB20-E8FFE51455F2}"/>
                </a:ext>
              </a:extLst>
            </p:cNvPr>
            <p:cNvSpPr>
              <a:spLocks noEditPoints="1"/>
            </p:cNvSpPr>
            <p:nvPr/>
          </p:nvSpPr>
          <p:spPr bwMode="auto">
            <a:xfrm>
              <a:off x="4926013" y="3140075"/>
              <a:ext cx="481013" cy="481013"/>
            </a:xfrm>
            <a:custGeom>
              <a:avLst/>
              <a:gdLst>
                <a:gd name="T0" fmla="*/ 83 w 128"/>
                <a:gd name="T1" fmla="*/ 40 h 128"/>
                <a:gd name="T2" fmla="*/ 64 w 128"/>
                <a:gd name="T3" fmla="*/ 0 h 128"/>
                <a:gd name="T4" fmla="*/ 36 w 128"/>
                <a:gd name="T5" fmla="*/ 41 h 128"/>
                <a:gd name="T6" fmla="*/ 32 w 128"/>
                <a:gd name="T7" fmla="*/ 43 h 128"/>
                <a:gd name="T8" fmla="*/ 12 w 128"/>
                <a:gd name="T9" fmla="*/ 40 h 128"/>
                <a:gd name="T10" fmla="*/ 0 w 128"/>
                <a:gd name="T11" fmla="*/ 116 h 128"/>
                <a:gd name="T12" fmla="*/ 24 w 128"/>
                <a:gd name="T13" fmla="*/ 128 h 128"/>
                <a:gd name="T14" fmla="*/ 35 w 128"/>
                <a:gd name="T15" fmla="*/ 121 h 128"/>
                <a:gd name="T16" fmla="*/ 36 w 128"/>
                <a:gd name="T17" fmla="*/ 121 h 128"/>
                <a:gd name="T18" fmla="*/ 76 w 128"/>
                <a:gd name="T19" fmla="*/ 128 h 128"/>
                <a:gd name="T20" fmla="*/ 112 w 128"/>
                <a:gd name="T21" fmla="*/ 120 h 128"/>
                <a:gd name="T22" fmla="*/ 114 w 128"/>
                <a:gd name="T23" fmla="*/ 109 h 128"/>
                <a:gd name="T24" fmla="*/ 121 w 128"/>
                <a:gd name="T25" fmla="*/ 88 h 128"/>
                <a:gd name="T26" fmla="*/ 124 w 128"/>
                <a:gd name="T27" fmla="*/ 67 h 128"/>
                <a:gd name="T28" fmla="*/ 128 w 128"/>
                <a:gd name="T29" fmla="*/ 58 h 128"/>
                <a:gd name="T30" fmla="*/ 117 w 128"/>
                <a:gd name="T31" fmla="*/ 42 h 128"/>
                <a:gd name="T32" fmla="*/ 24 w 128"/>
                <a:gd name="T33" fmla="*/ 120 h 128"/>
                <a:gd name="T34" fmla="*/ 8 w 128"/>
                <a:gd name="T35" fmla="*/ 116 h 128"/>
                <a:gd name="T36" fmla="*/ 12 w 128"/>
                <a:gd name="T37" fmla="*/ 48 h 128"/>
                <a:gd name="T38" fmla="*/ 28 w 128"/>
                <a:gd name="T39" fmla="*/ 52 h 128"/>
                <a:gd name="T40" fmla="*/ 120 w 128"/>
                <a:gd name="T41" fmla="*/ 58 h 128"/>
                <a:gd name="T42" fmla="*/ 104 w 128"/>
                <a:gd name="T43" fmla="*/ 64 h 128"/>
                <a:gd name="T44" fmla="*/ 104 w 128"/>
                <a:gd name="T45" fmla="*/ 68 h 128"/>
                <a:gd name="T46" fmla="*/ 118 w 128"/>
                <a:gd name="T47" fmla="*/ 75 h 128"/>
                <a:gd name="T48" fmla="*/ 100 w 128"/>
                <a:gd name="T49" fmla="*/ 84 h 128"/>
                <a:gd name="T50" fmla="*/ 100 w 128"/>
                <a:gd name="T51" fmla="*/ 88 h 128"/>
                <a:gd name="T52" fmla="*/ 113 w 128"/>
                <a:gd name="T53" fmla="*/ 96 h 128"/>
                <a:gd name="T54" fmla="*/ 96 w 128"/>
                <a:gd name="T55" fmla="*/ 104 h 128"/>
                <a:gd name="T56" fmla="*/ 96 w 128"/>
                <a:gd name="T57" fmla="*/ 108 h 128"/>
                <a:gd name="T58" fmla="*/ 106 w 128"/>
                <a:gd name="T59" fmla="*/ 114 h 128"/>
                <a:gd name="T60" fmla="*/ 98 w 128"/>
                <a:gd name="T61" fmla="*/ 120 h 128"/>
                <a:gd name="T62" fmla="*/ 54 w 128"/>
                <a:gd name="T63" fmla="*/ 117 h 128"/>
                <a:gd name="T64" fmla="*/ 32 w 128"/>
                <a:gd name="T65" fmla="*/ 110 h 128"/>
                <a:gd name="T66" fmla="*/ 35 w 128"/>
                <a:gd name="T67" fmla="*/ 50 h 128"/>
                <a:gd name="T68" fmla="*/ 60 w 128"/>
                <a:gd name="T69" fmla="*/ 12 h 128"/>
                <a:gd name="T70" fmla="*/ 76 w 128"/>
                <a:gd name="T71" fmla="*/ 27 h 128"/>
                <a:gd name="T72" fmla="*/ 115 w 128"/>
                <a:gd name="T73" fmla="*/ 50 h 128"/>
                <a:gd name="T74" fmla="*/ 120 w 128"/>
                <a:gd name="T75" fmla="*/ 5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8" h="128">
                  <a:moveTo>
                    <a:pt x="117" y="42"/>
                  </a:moveTo>
                  <a:cubicBezTo>
                    <a:pt x="112" y="41"/>
                    <a:pt x="100" y="41"/>
                    <a:pt x="83" y="40"/>
                  </a:cubicBezTo>
                  <a:cubicBezTo>
                    <a:pt x="84" y="36"/>
                    <a:pt x="84" y="33"/>
                    <a:pt x="84" y="27"/>
                  </a:cubicBezTo>
                  <a:cubicBezTo>
                    <a:pt x="84" y="13"/>
                    <a:pt x="73" y="0"/>
                    <a:pt x="64" y="0"/>
                  </a:cubicBezTo>
                  <a:cubicBezTo>
                    <a:pt x="57" y="0"/>
                    <a:pt x="52" y="5"/>
                    <a:pt x="52" y="12"/>
                  </a:cubicBezTo>
                  <a:cubicBezTo>
                    <a:pt x="52" y="20"/>
                    <a:pt x="49" y="34"/>
                    <a:pt x="36" y="41"/>
                  </a:cubicBezTo>
                  <a:cubicBezTo>
                    <a:pt x="35" y="41"/>
                    <a:pt x="32" y="43"/>
                    <a:pt x="32" y="43"/>
                  </a:cubicBezTo>
                  <a:cubicBezTo>
                    <a:pt x="32" y="43"/>
                    <a:pt x="32" y="43"/>
                    <a:pt x="32" y="43"/>
                  </a:cubicBezTo>
                  <a:cubicBezTo>
                    <a:pt x="30" y="41"/>
                    <a:pt x="27" y="40"/>
                    <a:pt x="24" y="40"/>
                  </a:cubicBezTo>
                  <a:cubicBezTo>
                    <a:pt x="12" y="40"/>
                    <a:pt x="12" y="40"/>
                    <a:pt x="12" y="40"/>
                  </a:cubicBezTo>
                  <a:cubicBezTo>
                    <a:pt x="5" y="40"/>
                    <a:pt x="0" y="45"/>
                    <a:pt x="0" y="52"/>
                  </a:cubicBezTo>
                  <a:cubicBezTo>
                    <a:pt x="0" y="116"/>
                    <a:pt x="0" y="116"/>
                    <a:pt x="0" y="116"/>
                  </a:cubicBezTo>
                  <a:cubicBezTo>
                    <a:pt x="0" y="123"/>
                    <a:pt x="5" y="128"/>
                    <a:pt x="12" y="128"/>
                  </a:cubicBezTo>
                  <a:cubicBezTo>
                    <a:pt x="24" y="128"/>
                    <a:pt x="24" y="128"/>
                    <a:pt x="24" y="128"/>
                  </a:cubicBezTo>
                  <a:cubicBezTo>
                    <a:pt x="29" y="128"/>
                    <a:pt x="33" y="125"/>
                    <a:pt x="35" y="121"/>
                  </a:cubicBezTo>
                  <a:cubicBezTo>
                    <a:pt x="35" y="121"/>
                    <a:pt x="35" y="121"/>
                    <a:pt x="35" y="121"/>
                  </a:cubicBezTo>
                  <a:cubicBezTo>
                    <a:pt x="35" y="121"/>
                    <a:pt x="35" y="121"/>
                    <a:pt x="36" y="121"/>
                  </a:cubicBezTo>
                  <a:cubicBezTo>
                    <a:pt x="36" y="121"/>
                    <a:pt x="36" y="121"/>
                    <a:pt x="36" y="121"/>
                  </a:cubicBezTo>
                  <a:cubicBezTo>
                    <a:pt x="38" y="122"/>
                    <a:pt x="43" y="123"/>
                    <a:pt x="52" y="125"/>
                  </a:cubicBezTo>
                  <a:cubicBezTo>
                    <a:pt x="54" y="126"/>
                    <a:pt x="65" y="128"/>
                    <a:pt x="76" y="128"/>
                  </a:cubicBezTo>
                  <a:cubicBezTo>
                    <a:pt x="98" y="128"/>
                    <a:pt x="98" y="128"/>
                    <a:pt x="98" y="128"/>
                  </a:cubicBezTo>
                  <a:cubicBezTo>
                    <a:pt x="105" y="128"/>
                    <a:pt x="109" y="125"/>
                    <a:pt x="112" y="120"/>
                  </a:cubicBezTo>
                  <a:cubicBezTo>
                    <a:pt x="112" y="120"/>
                    <a:pt x="113" y="118"/>
                    <a:pt x="114" y="116"/>
                  </a:cubicBezTo>
                  <a:cubicBezTo>
                    <a:pt x="115" y="114"/>
                    <a:pt x="115" y="112"/>
                    <a:pt x="114" y="109"/>
                  </a:cubicBezTo>
                  <a:cubicBezTo>
                    <a:pt x="118" y="106"/>
                    <a:pt x="120" y="102"/>
                    <a:pt x="121" y="99"/>
                  </a:cubicBezTo>
                  <a:cubicBezTo>
                    <a:pt x="122" y="94"/>
                    <a:pt x="122" y="90"/>
                    <a:pt x="121" y="88"/>
                  </a:cubicBezTo>
                  <a:cubicBezTo>
                    <a:pt x="123" y="85"/>
                    <a:pt x="125" y="82"/>
                    <a:pt x="126" y="77"/>
                  </a:cubicBezTo>
                  <a:cubicBezTo>
                    <a:pt x="127" y="73"/>
                    <a:pt x="126" y="70"/>
                    <a:pt x="124" y="67"/>
                  </a:cubicBezTo>
                  <a:cubicBezTo>
                    <a:pt x="127" y="65"/>
                    <a:pt x="128" y="61"/>
                    <a:pt x="128" y="58"/>
                  </a:cubicBezTo>
                  <a:cubicBezTo>
                    <a:pt x="128" y="58"/>
                    <a:pt x="128" y="58"/>
                    <a:pt x="128" y="58"/>
                  </a:cubicBezTo>
                  <a:cubicBezTo>
                    <a:pt x="128" y="57"/>
                    <a:pt x="128" y="57"/>
                    <a:pt x="128" y="56"/>
                  </a:cubicBezTo>
                  <a:cubicBezTo>
                    <a:pt x="128" y="51"/>
                    <a:pt x="125" y="44"/>
                    <a:pt x="117" y="42"/>
                  </a:cubicBezTo>
                  <a:close/>
                  <a:moveTo>
                    <a:pt x="28" y="116"/>
                  </a:moveTo>
                  <a:cubicBezTo>
                    <a:pt x="28" y="118"/>
                    <a:pt x="26" y="120"/>
                    <a:pt x="24" y="120"/>
                  </a:cubicBezTo>
                  <a:cubicBezTo>
                    <a:pt x="12" y="120"/>
                    <a:pt x="12" y="120"/>
                    <a:pt x="12" y="120"/>
                  </a:cubicBezTo>
                  <a:cubicBezTo>
                    <a:pt x="10" y="120"/>
                    <a:pt x="8" y="118"/>
                    <a:pt x="8" y="116"/>
                  </a:cubicBezTo>
                  <a:cubicBezTo>
                    <a:pt x="8" y="52"/>
                    <a:pt x="8" y="52"/>
                    <a:pt x="8" y="52"/>
                  </a:cubicBezTo>
                  <a:cubicBezTo>
                    <a:pt x="8" y="50"/>
                    <a:pt x="10" y="48"/>
                    <a:pt x="12" y="48"/>
                  </a:cubicBezTo>
                  <a:cubicBezTo>
                    <a:pt x="24" y="48"/>
                    <a:pt x="24" y="48"/>
                    <a:pt x="24" y="48"/>
                  </a:cubicBezTo>
                  <a:cubicBezTo>
                    <a:pt x="26" y="48"/>
                    <a:pt x="28" y="50"/>
                    <a:pt x="28" y="52"/>
                  </a:cubicBezTo>
                  <a:lnTo>
                    <a:pt x="28" y="116"/>
                  </a:lnTo>
                  <a:close/>
                  <a:moveTo>
                    <a:pt x="120" y="58"/>
                  </a:moveTo>
                  <a:cubicBezTo>
                    <a:pt x="120" y="60"/>
                    <a:pt x="119" y="64"/>
                    <a:pt x="112" y="64"/>
                  </a:cubicBezTo>
                  <a:cubicBezTo>
                    <a:pt x="106" y="64"/>
                    <a:pt x="104" y="64"/>
                    <a:pt x="104" y="64"/>
                  </a:cubicBezTo>
                  <a:cubicBezTo>
                    <a:pt x="103" y="64"/>
                    <a:pt x="102" y="65"/>
                    <a:pt x="102" y="66"/>
                  </a:cubicBezTo>
                  <a:cubicBezTo>
                    <a:pt x="102" y="67"/>
                    <a:pt x="103" y="68"/>
                    <a:pt x="104" y="68"/>
                  </a:cubicBezTo>
                  <a:cubicBezTo>
                    <a:pt x="104" y="68"/>
                    <a:pt x="106" y="68"/>
                    <a:pt x="112" y="68"/>
                  </a:cubicBezTo>
                  <a:cubicBezTo>
                    <a:pt x="118" y="68"/>
                    <a:pt x="119" y="73"/>
                    <a:pt x="118" y="75"/>
                  </a:cubicBezTo>
                  <a:cubicBezTo>
                    <a:pt x="118" y="78"/>
                    <a:pt x="116" y="84"/>
                    <a:pt x="110" y="84"/>
                  </a:cubicBezTo>
                  <a:cubicBezTo>
                    <a:pt x="103" y="84"/>
                    <a:pt x="100" y="84"/>
                    <a:pt x="100" y="84"/>
                  </a:cubicBezTo>
                  <a:cubicBezTo>
                    <a:pt x="99" y="84"/>
                    <a:pt x="98" y="85"/>
                    <a:pt x="98" y="86"/>
                  </a:cubicBezTo>
                  <a:cubicBezTo>
                    <a:pt x="98" y="87"/>
                    <a:pt x="99" y="88"/>
                    <a:pt x="100" y="88"/>
                  </a:cubicBezTo>
                  <a:cubicBezTo>
                    <a:pt x="100" y="88"/>
                    <a:pt x="105" y="88"/>
                    <a:pt x="108" y="88"/>
                  </a:cubicBezTo>
                  <a:cubicBezTo>
                    <a:pt x="115" y="88"/>
                    <a:pt x="114" y="93"/>
                    <a:pt x="113" y="96"/>
                  </a:cubicBezTo>
                  <a:cubicBezTo>
                    <a:pt x="112" y="100"/>
                    <a:pt x="111" y="104"/>
                    <a:pt x="103" y="104"/>
                  </a:cubicBezTo>
                  <a:cubicBezTo>
                    <a:pt x="100" y="104"/>
                    <a:pt x="96" y="104"/>
                    <a:pt x="96" y="104"/>
                  </a:cubicBezTo>
                  <a:cubicBezTo>
                    <a:pt x="95" y="104"/>
                    <a:pt x="94" y="105"/>
                    <a:pt x="94" y="106"/>
                  </a:cubicBezTo>
                  <a:cubicBezTo>
                    <a:pt x="94" y="107"/>
                    <a:pt x="95" y="108"/>
                    <a:pt x="96" y="108"/>
                  </a:cubicBezTo>
                  <a:cubicBezTo>
                    <a:pt x="96" y="108"/>
                    <a:pt x="99" y="108"/>
                    <a:pt x="102" y="108"/>
                  </a:cubicBezTo>
                  <a:cubicBezTo>
                    <a:pt x="107" y="108"/>
                    <a:pt x="107" y="112"/>
                    <a:pt x="106" y="114"/>
                  </a:cubicBezTo>
                  <a:cubicBezTo>
                    <a:pt x="106" y="115"/>
                    <a:pt x="105" y="116"/>
                    <a:pt x="105" y="117"/>
                  </a:cubicBezTo>
                  <a:cubicBezTo>
                    <a:pt x="104" y="119"/>
                    <a:pt x="102" y="120"/>
                    <a:pt x="98" y="120"/>
                  </a:cubicBezTo>
                  <a:cubicBezTo>
                    <a:pt x="76" y="120"/>
                    <a:pt x="76" y="120"/>
                    <a:pt x="76" y="120"/>
                  </a:cubicBezTo>
                  <a:cubicBezTo>
                    <a:pt x="65" y="120"/>
                    <a:pt x="54" y="118"/>
                    <a:pt x="54" y="117"/>
                  </a:cubicBezTo>
                  <a:cubicBezTo>
                    <a:pt x="37" y="114"/>
                    <a:pt x="36" y="113"/>
                    <a:pt x="35" y="113"/>
                  </a:cubicBezTo>
                  <a:cubicBezTo>
                    <a:pt x="35" y="113"/>
                    <a:pt x="32" y="112"/>
                    <a:pt x="32" y="110"/>
                  </a:cubicBezTo>
                  <a:cubicBezTo>
                    <a:pt x="32" y="54"/>
                    <a:pt x="32" y="54"/>
                    <a:pt x="32" y="54"/>
                  </a:cubicBezTo>
                  <a:cubicBezTo>
                    <a:pt x="32" y="52"/>
                    <a:pt x="33" y="51"/>
                    <a:pt x="35" y="50"/>
                  </a:cubicBezTo>
                  <a:cubicBezTo>
                    <a:pt x="35" y="50"/>
                    <a:pt x="36" y="50"/>
                    <a:pt x="36" y="50"/>
                  </a:cubicBezTo>
                  <a:cubicBezTo>
                    <a:pt x="54" y="42"/>
                    <a:pt x="60" y="26"/>
                    <a:pt x="60" y="12"/>
                  </a:cubicBezTo>
                  <a:cubicBezTo>
                    <a:pt x="60" y="10"/>
                    <a:pt x="62" y="8"/>
                    <a:pt x="64" y="8"/>
                  </a:cubicBezTo>
                  <a:cubicBezTo>
                    <a:pt x="68" y="8"/>
                    <a:pt x="76" y="16"/>
                    <a:pt x="76" y="27"/>
                  </a:cubicBezTo>
                  <a:cubicBezTo>
                    <a:pt x="76" y="36"/>
                    <a:pt x="75" y="38"/>
                    <a:pt x="72" y="48"/>
                  </a:cubicBezTo>
                  <a:cubicBezTo>
                    <a:pt x="112" y="48"/>
                    <a:pt x="112" y="49"/>
                    <a:pt x="115" y="50"/>
                  </a:cubicBezTo>
                  <a:cubicBezTo>
                    <a:pt x="120" y="51"/>
                    <a:pt x="120" y="54"/>
                    <a:pt x="120" y="56"/>
                  </a:cubicBezTo>
                  <a:cubicBezTo>
                    <a:pt x="120" y="57"/>
                    <a:pt x="120" y="57"/>
                    <a:pt x="120" y="5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11" name="Freeform 349">
              <a:extLst>
                <a:ext uri="{FF2B5EF4-FFF2-40B4-BE49-F238E27FC236}">
                  <a16:creationId xmlns:a16="http://schemas.microsoft.com/office/drawing/2014/main" xmlns="" id="{91B9D601-9312-4523-80BF-351286CB3CFE}"/>
                </a:ext>
              </a:extLst>
            </p:cNvPr>
            <p:cNvSpPr>
              <a:spLocks noEditPoints="1"/>
            </p:cNvSpPr>
            <p:nvPr/>
          </p:nvSpPr>
          <p:spPr bwMode="auto">
            <a:xfrm>
              <a:off x="4970463" y="3530600"/>
              <a:ext cx="44450" cy="44450"/>
            </a:xfrm>
            <a:custGeom>
              <a:avLst/>
              <a:gdLst>
                <a:gd name="T0" fmla="*/ 6 w 12"/>
                <a:gd name="T1" fmla="*/ 0 h 12"/>
                <a:gd name="T2" fmla="*/ 0 w 12"/>
                <a:gd name="T3" fmla="*/ 6 h 12"/>
                <a:gd name="T4" fmla="*/ 6 w 12"/>
                <a:gd name="T5" fmla="*/ 12 h 12"/>
                <a:gd name="T6" fmla="*/ 12 w 12"/>
                <a:gd name="T7" fmla="*/ 6 h 12"/>
                <a:gd name="T8" fmla="*/ 6 w 12"/>
                <a:gd name="T9" fmla="*/ 0 h 12"/>
                <a:gd name="T10" fmla="*/ 6 w 12"/>
                <a:gd name="T11" fmla="*/ 8 h 12"/>
                <a:gd name="T12" fmla="*/ 4 w 12"/>
                <a:gd name="T13" fmla="*/ 6 h 12"/>
                <a:gd name="T14" fmla="*/ 6 w 12"/>
                <a:gd name="T15" fmla="*/ 4 h 12"/>
                <a:gd name="T16" fmla="*/ 8 w 12"/>
                <a:gd name="T17" fmla="*/ 6 h 12"/>
                <a:gd name="T18" fmla="*/ 6 w 12"/>
                <a:gd name="T19"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12">
                  <a:moveTo>
                    <a:pt x="6" y="0"/>
                  </a:moveTo>
                  <a:cubicBezTo>
                    <a:pt x="3" y="0"/>
                    <a:pt x="0" y="3"/>
                    <a:pt x="0" y="6"/>
                  </a:cubicBezTo>
                  <a:cubicBezTo>
                    <a:pt x="0" y="9"/>
                    <a:pt x="3" y="12"/>
                    <a:pt x="6" y="12"/>
                  </a:cubicBezTo>
                  <a:cubicBezTo>
                    <a:pt x="9" y="12"/>
                    <a:pt x="12" y="9"/>
                    <a:pt x="12" y="6"/>
                  </a:cubicBezTo>
                  <a:cubicBezTo>
                    <a:pt x="12" y="3"/>
                    <a:pt x="9" y="0"/>
                    <a:pt x="6" y="0"/>
                  </a:cubicBezTo>
                  <a:close/>
                  <a:moveTo>
                    <a:pt x="6" y="8"/>
                  </a:moveTo>
                  <a:cubicBezTo>
                    <a:pt x="5" y="8"/>
                    <a:pt x="4" y="7"/>
                    <a:pt x="4" y="6"/>
                  </a:cubicBezTo>
                  <a:cubicBezTo>
                    <a:pt x="4" y="5"/>
                    <a:pt x="5" y="4"/>
                    <a:pt x="6" y="4"/>
                  </a:cubicBezTo>
                  <a:cubicBezTo>
                    <a:pt x="7" y="4"/>
                    <a:pt x="8" y="5"/>
                    <a:pt x="8" y="6"/>
                  </a:cubicBezTo>
                  <a:cubicBezTo>
                    <a:pt x="8" y="7"/>
                    <a:pt x="7" y="8"/>
                    <a:pt x="6" y="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grpSp>
      <p:grpSp>
        <p:nvGrpSpPr>
          <p:cNvPr id="4" name="Group 30">
            <a:extLst>
              <a:ext uri="{FF2B5EF4-FFF2-40B4-BE49-F238E27FC236}">
                <a16:creationId xmlns:a16="http://schemas.microsoft.com/office/drawing/2014/main" xmlns="" id="{B48DCD8B-C906-441D-8C58-B77D08A8B8AF}"/>
              </a:ext>
            </a:extLst>
          </p:cNvPr>
          <p:cNvGrpSpPr/>
          <p:nvPr/>
        </p:nvGrpSpPr>
        <p:grpSpPr>
          <a:xfrm>
            <a:off x="3104244" y="2799279"/>
            <a:ext cx="435568" cy="285406"/>
            <a:chOff x="5757863" y="2919413"/>
            <a:chExt cx="695324" cy="455612"/>
          </a:xfrm>
          <a:solidFill>
            <a:srgbClr val="FFFFFF"/>
          </a:solidFill>
        </p:grpSpPr>
        <p:sp>
          <p:nvSpPr>
            <p:cNvPr id="13" name="Freeform 477">
              <a:extLst>
                <a:ext uri="{FF2B5EF4-FFF2-40B4-BE49-F238E27FC236}">
                  <a16:creationId xmlns:a16="http://schemas.microsoft.com/office/drawing/2014/main" xmlns="" id="{83AAB07E-0E90-4092-AE86-999C314D8AE7}"/>
                </a:ext>
              </a:extLst>
            </p:cNvPr>
            <p:cNvSpPr>
              <a:spLocks noEditPoints="1"/>
            </p:cNvSpPr>
            <p:nvPr/>
          </p:nvSpPr>
          <p:spPr bwMode="auto">
            <a:xfrm>
              <a:off x="5875338" y="2919413"/>
              <a:ext cx="468312" cy="455612"/>
            </a:xfrm>
            <a:custGeom>
              <a:avLst/>
              <a:gdLst>
                <a:gd name="T0" fmla="*/ 223 w 223"/>
                <a:gd name="T1" fmla="*/ 216 h 216"/>
                <a:gd name="T2" fmla="*/ 0 w 223"/>
                <a:gd name="T3" fmla="*/ 216 h 216"/>
                <a:gd name="T4" fmla="*/ 0 w 223"/>
                <a:gd name="T5" fmla="*/ 211 h 216"/>
                <a:gd name="T6" fmla="*/ 83 w 223"/>
                <a:gd name="T7" fmla="*/ 144 h 216"/>
                <a:gd name="T8" fmla="*/ 85 w 223"/>
                <a:gd name="T9" fmla="*/ 137 h 216"/>
                <a:gd name="T10" fmla="*/ 67 w 223"/>
                <a:gd name="T11" fmla="*/ 103 h 216"/>
                <a:gd name="T12" fmla="*/ 58 w 223"/>
                <a:gd name="T13" fmla="*/ 92 h 216"/>
                <a:gd name="T14" fmla="*/ 60 w 223"/>
                <a:gd name="T15" fmla="*/ 67 h 216"/>
                <a:gd name="T16" fmla="*/ 60 w 223"/>
                <a:gd name="T17" fmla="*/ 67 h 216"/>
                <a:gd name="T18" fmla="*/ 71 w 223"/>
                <a:gd name="T19" fmla="*/ 15 h 216"/>
                <a:gd name="T20" fmla="*/ 111 w 223"/>
                <a:gd name="T21" fmla="*/ 0 h 216"/>
                <a:gd name="T22" fmla="*/ 151 w 223"/>
                <a:gd name="T23" fmla="*/ 15 h 216"/>
                <a:gd name="T24" fmla="*/ 163 w 223"/>
                <a:gd name="T25" fmla="*/ 67 h 216"/>
                <a:gd name="T26" fmla="*/ 163 w 223"/>
                <a:gd name="T27" fmla="*/ 67 h 216"/>
                <a:gd name="T28" fmla="*/ 165 w 223"/>
                <a:gd name="T29" fmla="*/ 92 h 216"/>
                <a:gd name="T30" fmla="*/ 156 w 223"/>
                <a:gd name="T31" fmla="*/ 103 h 216"/>
                <a:gd name="T32" fmla="*/ 138 w 223"/>
                <a:gd name="T33" fmla="*/ 137 h 216"/>
                <a:gd name="T34" fmla="*/ 140 w 223"/>
                <a:gd name="T35" fmla="*/ 144 h 216"/>
                <a:gd name="T36" fmla="*/ 223 w 223"/>
                <a:gd name="T37" fmla="*/ 211 h 216"/>
                <a:gd name="T38" fmla="*/ 223 w 223"/>
                <a:gd name="T39" fmla="*/ 216 h 216"/>
                <a:gd name="T40" fmla="*/ 12 w 223"/>
                <a:gd name="T41" fmla="*/ 205 h 216"/>
                <a:gd name="T42" fmla="*/ 211 w 223"/>
                <a:gd name="T43" fmla="*/ 205 h 216"/>
                <a:gd name="T44" fmla="*/ 181 w 223"/>
                <a:gd name="T45" fmla="*/ 175 h 216"/>
                <a:gd name="T46" fmla="*/ 137 w 223"/>
                <a:gd name="T47" fmla="*/ 155 h 216"/>
                <a:gd name="T48" fmla="*/ 127 w 223"/>
                <a:gd name="T49" fmla="*/ 134 h 216"/>
                <a:gd name="T50" fmla="*/ 127 w 223"/>
                <a:gd name="T51" fmla="*/ 132 h 216"/>
                <a:gd name="T52" fmla="*/ 128 w 223"/>
                <a:gd name="T53" fmla="*/ 130 h 216"/>
                <a:gd name="T54" fmla="*/ 145 w 223"/>
                <a:gd name="T55" fmla="*/ 98 h 216"/>
                <a:gd name="T56" fmla="*/ 146 w 223"/>
                <a:gd name="T57" fmla="*/ 93 h 216"/>
                <a:gd name="T58" fmla="*/ 151 w 223"/>
                <a:gd name="T59" fmla="*/ 93 h 216"/>
                <a:gd name="T60" fmla="*/ 155 w 223"/>
                <a:gd name="T61" fmla="*/ 86 h 216"/>
                <a:gd name="T62" fmla="*/ 153 w 223"/>
                <a:gd name="T63" fmla="*/ 74 h 216"/>
                <a:gd name="T64" fmla="*/ 151 w 223"/>
                <a:gd name="T65" fmla="*/ 72 h 216"/>
                <a:gd name="T66" fmla="*/ 151 w 223"/>
                <a:gd name="T67" fmla="*/ 69 h 216"/>
                <a:gd name="T68" fmla="*/ 151 w 223"/>
                <a:gd name="T69" fmla="*/ 66 h 216"/>
                <a:gd name="T70" fmla="*/ 143 w 223"/>
                <a:gd name="T71" fmla="*/ 23 h 216"/>
                <a:gd name="T72" fmla="*/ 111 w 223"/>
                <a:gd name="T73" fmla="*/ 12 h 216"/>
                <a:gd name="T74" fmla="*/ 80 w 223"/>
                <a:gd name="T75" fmla="*/ 23 h 216"/>
                <a:gd name="T76" fmla="*/ 72 w 223"/>
                <a:gd name="T77" fmla="*/ 66 h 216"/>
                <a:gd name="T78" fmla="*/ 72 w 223"/>
                <a:gd name="T79" fmla="*/ 69 h 216"/>
                <a:gd name="T80" fmla="*/ 72 w 223"/>
                <a:gd name="T81" fmla="*/ 72 h 216"/>
                <a:gd name="T82" fmla="*/ 70 w 223"/>
                <a:gd name="T83" fmla="*/ 74 h 216"/>
                <a:gd name="T84" fmla="*/ 68 w 223"/>
                <a:gd name="T85" fmla="*/ 86 h 216"/>
                <a:gd name="T86" fmla="*/ 72 w 223"/>
                <a:gd name="T87" fmla="*/ 93 h 216"/>
                <a:gd name="T88" fmla="*/ 77 w 223"/>
                <a:gd name="T89" fmla="*/ 93 h 216"/>
                <a:gd name="T90" fmla="*/ 77 w 223"/>
                <a:gd name="T91" fmla="*/ 98 h 216"/>
                <a:gd name="T92" fmla="*/ 95 w 223"/>
                <a:gd name="T93" fmla="*/ 130 h 216"/>
                <a:gd name="T94" fmla="*/ 96 w 223"/>
                <a:gd name="T95" fmla="*/ 132 h 216"/>
                <a:gd name="T96" fmla="*/ 96 w 223"/>
                <a:gd name="T97" fmla="*/ 134 h 216"/>
                <a:gd name="T98" fmla="*/ 86 w 223"/>
                <a:gd name="T99" fmla="*/ 155 h 216"/>
                <a:gd name="T100" fmla="*/ 42 w 223"/>
                <a:gd name="T101" fmla="*/ 175 h 216"/>
                <a:gd name="T102" fmla="*/ 12 w 223"/>
                <a:gd name="T103" fmla="*/ 20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3" h="216">
                  <a:moveTo>
                    <a:pt x="223" y="216"/>
                  </a:moveTo>
                  <a:cubicBezTo>
                    <a:pt x="0" y="216"/>
                    <a:pt x="0" y="216"/>
                    <a:pt x="0" y="216"/>
                  </a:cubicBezTo>
                  <a:cubicBezTo>
                    <a:pt x="0" y="211"/>
                    <a:pt x="0" y="211"/>
                    <a:pt x="0" y="211"/>
                  </a:cubicBezTo>
                  <a:cubicBezTo>
                    <a:pt x="0" y="176"/>
                    <a:pt x="65" y="148"/>
                    <a:pt x="83" y="144"/>
                  </a:cubicBezTo>
                  <a:cubicBezTo>
                    <a:pt x="84" y="143"/>
                    <a:pt x="84" y="140"/>
                    <a:pt x="85" y="137"/>
                  </a:cubicBezTo>
                  <a:cubicBezTo>
                    <a:pt x="81" y="132"/>
                    <a:pt x="71" y="120"/>
                    <a:pt x="67" y="103"/>
                  </a:cubicBezTo>
                  <a:cubicBezTo>
                    <a:pt x="63" y="102"/>
                    <a:pt x="60" y="98"/>
                    <a:pt x="58" y="92"/>
                  </a:cubicBezTo>
                  <a:cubicBezTo>
                    <a:pt x="55" y="85"/>
                    <a:pt x="55" y="74"/>
                    <a:pt x="60" y="67"/>
                  </a:cubicBezTo>
                  <a:cubicBezTo>
                    <a:pt x="60" y="67"/>
                    <a:pt x="60" y="67"/>
                    <a:pt x="60" y="67"/>
                  </a:cubicBezTo>
                  <a:cubicBezTo>
                    <a:pt x="59" y="57"/>
                    <a:pt x="56" y="32"/>
                    <a:pt x="71" y="15"/>
                  </a:cubicBezTo>
                  <a:cubicBezTo>
                    <a:pt x="80" y="5"/>
                    <a:pt x="94" y="0"/>
                    <a:pt x="111" y="0"/>
                  </a:cubicBezTo>
                  <a:cubicBezTo>
                    <a:pt x="129" y="0"/>
                    <a:pt x="142" y="5"/>
                    <a:pt x="151" y="15"/>
                  </a:cubicBezTo>
                  <a:cubicBezTo>
                    <a:pt x="166" y="32"/>
                    <a:pt x="164" y="57"/>
                    <a:pt x="163" y="67"/>
                  </a:cubicBezTo>
                  <a:cubicBezTo>
                    <a:pt x="163" y="67"/>
                    <a:pt x="163" y="67"/>
                    <a:pt x="163" y="67"/>
                  </a:cubicBezTo>
                  <a:cubicBezTo>
                    <a:pt x="168" y="74"/>
                    <a:pt x="168" y="85"/>
                    <a:pt x="165" y="92"/>
                  </a:cubicBezTo>
                  <a:cubicBezTo>
                    <a:pt x="163" y="98"/>
                    <a:pt x="160" y="102"/>
                    <a:pt x="156" y="103"/>
                  </a:cubicBezTo>
                  <a:cubicBezTo>
                    <a:pt x="152" y="120"/>
                    <a:pt x="142" y="132"/>
                    <a:pt x="138" y="137"/>
                  </a:cubicBezTo>
                  <a:cubicBezTo>
                    <a:pt x="138" y="140"/>
                    <a:pt x="139" y="143"/>
                    <a:pt x="140" y="144"/>
                  </a:cubicBezTo>
                  <a:cubicBezTo>
                    <a:pt x="158" y="148"/>
                    <a:pt x="223" y="176"/>
                    <a:pt x="223" y="211"/>
                  </a:cubicBezTo>
                  <a:lnTo>
                    <a:pt x="223" y="216"/>
                  </a:lnTo>
                  <a:close/>
                  <a:moveTo>
                    <a:pt x="12" y="205"/>
                  </a:moveTo>
                  <a:cubicBezTo>
                    <a:pt x="211" y="205"/>
                    <a:pt x="211" y="205"/>
                    <a:pt x="211" y="205"/>
                  </a:cubicBezTo>
                  <a:cubicBezTo>
                    <a:pt x="208" y="195"/>
                    <a:pt x="197" y="185"/>
                    <a:pt x="181" y="175"/>
                  </a:cubicBezTo>
                  <a:cubicBezTo>
                    <a:pt x="164" y="164"/>
                    <a:pt x="144" y="157"/>
                    <a:pt x="137" y="155"/>
                  </a:cubicBezTo>
                  <a:cubicBezTo>
                    <a:pt x="128" y="154"/>
                    <a:pt x="127" y="140"/>
                    <a:pt x="127" y="134"/>
                  </a:cubicBezTo>
                  <a:cubicBezTo>
                    <a:pt x="127" y="132"/>
                    <a:pt x="127" y="132"/>
                    <a:pt x="127" y="132"/>
                  </a:cubicBezTo>
                  <a:cubicBezTo>
                    <a:pt x="128" y="130"/>
                    <a:pt x="128" y="130"/>
                    <a:pt x="128" y="130"/>
                  </a:cubicBezTo>
                  <a:cubicBezTo>
                    <a:pt x="128" y="130"/>
                    <a:pt x="142" y="116"/>
                    <a:pt x="145" y="98"/>
                  </a:cubicBezTo>
                  <a:cubicBezTo>
                    <a:pt x="146" y="93"/>
                    <a:pt x="146" y="93"/>
                    <a:pt x="146" y="93"/>
                  </a:cubicBezTo>
                  <a:cubicBezTo>
                    <a:pt x="151" y="93"/>
                    <a:pt x="151" y="93"/>
                    <a:pt x="151" y="93"/>
                  </a:cubicBezTo>
                  <a:cubicBezTo>
                    <a:pt x="152" y="93"/>
                    <a:pt x="154" y="91"/>
                    <a:pt x="155" y="86"/>
                  </a:cubicBezTo>
                  <a:cubicBezTo>
                    <a:pt x="156" y="81"/>
                    <a:pt x="155" y="76"/>
                    <a:pt x="153" y="74"/>
                  </a:cubicBezTo>
                  <a:cubicBezTo>
                    <a:pt x="151" y="72"/>
                    <a:pt x="151" y="72"/>
                    <a:pt x="151" y="72"/>
                  </a:cubicBezTo>
                  <a:cubicBezTo>
                    <a:pt x="151" y="69"/>
                    <a:pt x="151" y="69"/>
                    <a:pt x="151" y="69"/>
                  </a:cubicBezTo>
                  <a:cubicBezTo>
                    <a:pt x="151" y="68"/>
                    <a:pt x="151" y="67"/>
                    <a:pt x="151" y="66"/>
                  </a:cubicBezTo>
                  <a:cubicBezTo>
                    <a:pt x="152" y="57"/>
                    <a:pt x="154" y="36"/>
                    <a:pt x="143" y="23"/>
                  </a:cubicBezTo>
                  <a:cubicBezTo>
                    <a:pt x="136" y="15"/>
                    <a:pt x="126" y="12"/>
                    <a:pt x="111" y="12"/>
                  </a:cubicBezTo>
                  <a:cubicBezTo>
                    <a:pt x="97" y="12"/>
                    <a:pt x="87" y="15"/>
                    <a:pt x="80" y="23"/>
                  </a:cubicBezTo>
                  <a:cubicBezTo>
                    <a:pt x="68" y="36"/>
                    <a:pt x="71" y="57"/>
                    <a:pt x="72" y="66"/>
                  </a:cubicBezTo>
                  <a:cubicBezTo>
                    <a:pt x="72" y="67"/>
                    <a:pt x="72" y="68"/>
                    <a:pt x="72" y="69"/>
                  </a:cubicBezTo>
                  <a:cubicBezTo>
                    <a:pt x="72" y="72"/>
                    <a:pt x="72" y="72"/>
                    <a:pt x="72" y="72"/>
                  </a:cubicBezTo>
                  <a:cubicBezTo>
                    <a:pt x="70" y="74"/>
                    <a:pt x="70" y="74"/>
                    <a:pt x="70" y="74"/>
                  </a:cubicBezTo>
                  <a:cubicBezTo>
                    <a:pt x="67" y="76"/>
                    <a:pt x="67" y="81"/>
                    <a:pt x="68" y="86"/>
                  </a:cubicBezTo>
                  <a:cubicBezTo>
                    <a:pt x="69" y="91"/>
                    <a:pt x="71" y="93"/>
                    <a:pt x="72" y="93"/>
                  </a:cubicBezTo>
                  <a:cubicBezTo>
                    <a:pt x="77" y="93"/>
                    <a:pt x="77" y="93"/>
                    <a:pt x="77" y="93"/>
                  </a:cubicBezTo>
                  <a:cubicBezTo>
                    <a:pt x="77" y="98"/>
                    <a:pt x="77" y="98"/>
                    <a:pt x="77" y="98"/>
                  </a:cubicBezTo>
                  <a:cubicBezTo>
                    <a:pt x="80" y="116"/>
                    <a:pt x="94" y="130"/>
                    <a:pt x="95" y="130"/>
                  </a:cubicBezTo>
                  <a:cubicBezTo>
                    <a:pt x="96" y="132"/>
                    <a:pt x="96" y="132"/>
                    <a:pt x="96" y="132"/>
                  </a:cubicBezTo>
                  <a:cubicBezTo>
                    <a:pt x="96" y="134"/>
                    <a:pt x="96" y="134"/>
                    <a:pt x="96" y="134"/>
                  </a:cubicBezTo>
                  <a:cubicBezTo>
                    <a:pt x="96" y="140"/>
                    <a:pt x="95" y="154"/>
                    <a:pt x="86" y="155"/>
                  </a:cubicBezTo>
                  <a:cubicBezTo>
                    <a:pt x="79" y="157"/>
                    <a:pt x="59" y="164"/>
                    <a:pt x="42" y="175"/>
                  </a:cubicBezTo>
                  <a:cubicBezTo>
                    <a:pt x="25" y="185"/>
                    <a:pt x="15" y="195"/>
                    <a:pt x="12" y="20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14" name="Freeform 478">
              <a:extLst>
                <a:ext uri="{FF2B5EF4-FFF2-40B4-BE49-F238E27FC236}">
                  <a16:creationId xmlns:a16="http://schemas.microsoft.com/office/drawing/2014/main" xmlns="" id="{FB0169A4-761D-4DE9-B00B-C1E8F825858C}"/>
                </a:ext>
              </a:extLst>
            </p:cNvPr>
            <p:cNvSpPr>
              <a:spLocks/>
            </p:cNvSpPr>
            <p:nvPr/>
          </p:nvSpPr>
          <p:spPr bwMode="auto">
            <a:xfrm>
              <a:off x="6216650" y="2936875"/>
              <a:ext cx="236537" cy="381000"/>
            </a:xfrm>
            <a:custGeom>
              <a:avLst/>
              <a:gdLst>
                <a:gd name="T0" fmla="*/ 43 w 113"/>
                <a:gd name="T1" fmla="*/ 120 h 181"/>
                <a:gd name="T2" fmla="*/ 42 w 113"/>
                <a:gd name="T3" fmla="*/ 114 h 181"/>
                <a:gd name="T4" fmla="*/ 57 w 113"/>
                <a:gd name="T5" fmla="*/ 86 h 181"/>
                <a:gd name="T6" fmla="*/ 64 w 113"/>
                <a:gd name="T7" fmla="*/ 77 h 181"/>
                <a:gd name="T8" fmla="*/ 62 w 113"/>
                <a:gd name="T9" fmla="*/ 56 h 181"/>
                <a:gd name="T10" fmla="*/ 62 w 113"/>
                <a:gd name="T11" fmla="*/ 56 h 181"/>
                <a:gd name="T12" fmla="*/ 53 w 113"/>
                <a:gd name="T13" fmla="*/ 13 h 181"/>
                <a:gd name="T14" fmla="*/ 19 w 113"/>
                <a:gd name="T15" fmla="*/ 0 h 181"/>
                <a:gd name="T16" fmla="*/ 0 w 113"/>
                <a:gd name="T17" fmla="*/ 4 h 181"/>
                <a:gd name="T18" fmla="*/ 5 w 113"/>
                <a:gd name="T19" fmla="*/ 12 h 181"/>
                <a:gd name="T20" fmla="*/ 19 w 113"/>
                <a:gd name="T21" fmla="*/ 10 h 181"/>
                <a:gd name="T22" fmla="*/ 46 w 113"/>
                <a:gd name="T23" fmla="*/ 19 h 181"/>
                <a:gd name="T24" fmla="*/ 53 w 113"/>
                <a:gd name="T25" fmla="*/ 55 h 181"/>
                <a:gd name="T26" fmla="*/ 52 w 113"/>
                <a:gd name="T27" fmla="*/ 58 h 181"/>
                <a:gd name="T28" fmla="*/ 52 w 113"/>
                <a:gd name="T29" fmla="*/ 60 h 181"/>
                <a:gd name="T30" fmla="*/ 54 w 113"/>
                <a:gd name="T31" fmla="*/ 62 h 181"/>
                <a:gd name="T32" fmla="*/ 56 w 113"/>
                <a:gd name="T33" fmla="*/ 72 h 181"/>
                <a:gd name="T34" fmla="*/ 52 w 113"/>
                <a:gd name="T35" fmla="*/ 78 h 181"/>
                <a:gd name="T36" fmla="*/ 48 w 113"/>
                <a:gd name="T37" fmla="*/ 78 h 181"/>
                <a:gd name="T38" fmla="*/ 48 w 113"/>
                <a:gd name="T39" fmla="*/ 82 h 181"/>
                <a:gd name="T40" fmla="*/ 33 w 113"/>
                <a:gd name="T41" fmla="*/ 109 h 181"/>
                <a:gd name="T42" fmla="*/ 32 w 113"/>
                <a:gd name="T43" fmla="*/ 110 h 181"/>
                <a:gd name="T44" fmla="*/ 32 w 113"/>
                <a:gd name="T45" fmla="*/ 112 h 181"/>
                <a:gd name="T46" fmla="*/ 41 w 113"/>
                <a:gd name="T47" fmla="*/ 130 h 181"/>
                <a:gd name="T48" fmla="*/ 77 w 113"/>
                <a:gd name="T49" fmla="*/ 146 h 181"/>
                <a:gd name="T50" fmla="*/ 102 w 113"/>
                <a:gd name="T51" fmla="*/ 171 h 181"/>
                <a:gd name="T52" fmla="*/ 58 w 113"/>
                <a:gd name="T53" fmla="*/ 171 h 181"/>
                <a:gd name="T54" fmla="*/ 65 w 113"/>
                <a:gd name="T55" fmla="*/ 181 h 181"/>
                <a:gd name="T56" fmla="*/ 113 w 113"/>
                <a:gd name="T57" fmla="*/ 181 h 181"/>
                <a:gd name="T58" fmla="*/ 113 w 113"/>
                <a:gd name="T59" fmla="*/ 176 h 181"/>
                <a:gd name="T60" fmla="*/ 43 w 113"/>
                <a:gd name="T61" fmla="*/ 12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3" h="181">
                  <a:moveTo>
                    <a:pt x="43" y="120"/>
                  </a:moveTo>
                  <a:cubicBezTo>
                    <a:pt x="42" y="119"/>
                    <a:pt x="42" y="117"/>
                    <a:pt x="42" y="114"/>
                  </a:cubicBezTo>
                  <a:cubicBezTo>
                    <a:pt x="45" y="110"/>
                    <a:pt x="53" y="100"/>
                    <a:pt x="57" y="86"/>
                  </a:cubicBezTo>
                  <a:cubicBezTo>
                    <a:pt x="60" y="85"/>
                    <a:pt x="62" y="82"/>
                    <a:pt x="64" y="77"/>
                  </a:cubicBezTo>
                  <a:cubicBezTo>
                    <a:pt x="66" y="71"/>
                    <a:pt x="67" y="62"/>
                    <a:pt x="62" y="56"/>
                  </a:cubicBezTo>
                  <a:cubicBezTo>
                    <a:pt x="62" y="56"/>
                    <a:pt x="62" y="56"/>
                    <a:pt x="62" y="56"/>
                  </a:cubicBezTo>
                  <a:cubicBezTo>
                    <a:pt x="63" y="48"/>
                    <a:pt x="65" y="27"/>
                    <a:pt x="53" y="13"/>
                  </a:cubicBezTo>
                  <a:cubicBezTo>
                    <a:pt x="45" y="5"/>
                    <a:pt x="34" y="0"/>
                    <a:pt x="19" y="0"/>
                  </a:cubicBezTo>
                  <a:cubicBezTo>
                    <a:pt x="12" y="0"/>
                    <a:pt x="5" y="2"/>
                    <a:pt x="0" y="4"/>
                  </a:cubicBezTo>
                  <a:cubicBezTo>
                    <a:pt x="2" y="6"/>
                    <a:pt x="3" y="9"/>
                    <a:pt x="5" y="12"/>
                  </a:cubicBezTo>
                  <a:cubicBezTo>
                    <a:pt x="9" y="11"/>
                    <a:pt x="14" y="10"/>
                    <a:pt x="19" y="10"/>
                  </a:cubicBezTo>
                  <a:cubicBezTo>
                    <a:pt x="31" y="10"/>
                    <a:pt x="40" y="13"/>
                    <a:pt x="46" y="19"/>
                  </a:cubicBezTo>
                  <a:cubicBezTo>
                    <a:pt x="55" y="30"/>
                    <a:pt x="53" y="48"/>
                    <a:pt x="53" y="55"/>
                  </a:cubicBezTo>
                  <a:cubicBezTo>
                    <a:pt x="52" y="56"/>
                    <a:pt x="52" y="57"/>
                    <a:pt x="52" y="58"/>
                  </a:cubicBezTo>
                  <a:cubicBezTo>
                    <a:pt x="52" y="60"/>
                    <a:pt x="52" y="60"/>
                    <a:pt x="52" y="60"/>
                  </a:cubicBezTo>
                  <a:cubicBezTo>
                    <a:pt x="54" y="62"/>
                    <a:pt x="54" y="62"/>
                    <a:pt x="54" y="62"/>
                  </a:cubicBezTo>
                  <a:cubicBezTo>
                    <a:pt x="56" y="63"/>
                    <a:pt x="57" y="68"/>
                    <a:pt x="56" y="72"/>
                  </a:cubicBezTo>
                  <a:cubicBezTo>
                    <a:pt x="55" y="76"/>
                    <a:pt x="53" y="78"/>
                    <a:pt x="52" y="78"/>
                  </a:cubicBezTo>
                  <a:cubicBezTo>
                    <a:pt x="48" y="78"/>
                    <a:pt x="48" y="78"/>
                    <a:pt x="48" y="78"/>
                  </a:cubicBezTo>
                  <a:cubicBezTo>
                    <a:pt x="48" y="82"/>
                    <a:pt x="48" y="82"/>
                    <a:pt x="48" y="82"/>
                  </a:cubicBezTo>
                  <a:cubicBezTo>
                    <a:pt x="45" y="97"/>
                    <a:pt x="34" y="109"/>
                    <a:pt x="33" y="109"/>
                  </a:cubicBezTo>
                  <a:cubicBezTo>
                    <a:pt x="32" y="110"/>
                    <a:pt x="32" y="110"/>
                    <a:pt x="32" y="110"/>
                  </a:cubicBezTo>
                  <a:cubicBezTo>
                    <a:pt x="32" y="112"/>
                    <a:pt x="32" y="112"/>
                    <a:pt x="32" y="112"/>
                  </a:cubicBezTo>
                  <a:cubicBezTo>
                    <a:pt x="32" y="117"/>
                    <a:pt x="33" y="129"/>
                    <a:pt x="41" y="130"/>
                  </a:cubicBezTo>
                  <a:cubicBezTo>
                    <a:pt x="47" y="131"/>
                    <a:pt x="63" y="137"/>
                    <a:pt x="77" y="146"/>
                  </a:cubicBezTo>
                  <a:cubicBezTo>
                    <a:pt x="91" y="154"/>
                    <a:pt x="100" y="163"/>
                    <a:pt x="102" y="171"/>
                  </a:cubicBezTo>
                  <a:cubicBezTo>
                    <a:pt x="58" y="171"/>
                    <a:pt x="58" y="171"/>
                    <a:pt x="58" y="171"/>
                  </a:cubicBezTo>
                  <a:cubicBezTo>
                    <a:pt x="60" y="174"/>
                    <a:pt x="63" y="177"/>
                    <a:pt x="65" y="181"/>
                  </a:cubicBezTo>
                  <a:cubicBezTo>
                    <a:pt x="113" y="181"/>
                    <a:pt x="113" y="181"/>
                    <a:pt x="113" y="181"/>
                  </a:cubicBezTo>
                  <a:cubicBezTo>
                    <a:pt x="113" y="176"/>
                    <a:pt x="113" y="176"/>
                    <a:pt x="113" y="176"/>
                  </a:cubicBezTo>
                  <a:cubicBezTo>
                    <a:pt x="113" y="147"/>
                    <a:pt x="58" y="123"/>
                    <a:pt x="43" y="12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15" name="Freeform 479">
              <a:extLst>
                <a:ext uri="{FF2B5EF4-FFF2-40B4-BE49-F238E27FC236}">
                  <a16:creationId xmlns:a16="http://schemas.microsoft.com/office/drawing/2014/main" xmlns="" id="{50832129-3F8B-496F-9106-F7E3793D1534}"/>
                </a:ext>
              </a:extLst>
            </p:cNvPr>
            <p:cNvSpPr>
              <a:spLocks/>
            </p:cNvSpPr>
            <p:nvPr/>
          </p:nvSpPr>
          <p:spPr bwMode="auto">
            <a:xfrm>
              <a:off x="5757863" y="2936875"/>
              <a:ext cx="244475" cy="381000"/>
            </a:xfrm>
            <a:custGeom>
              <a:avLst/>
              <a:gdLst>
                <a:gd name="T0" fmla="*/ 59 w 116"/>
                <a:gd name="T1" fmla="*/ 171 h 181"/>
                <a:gd name="T2" fmla="*/ 11 w 116"/>
                <a:gd name="T3" fmla="*/ 171 h 181"/>
                <a:gd name="T4" fmla="*/ 35 w 116"/>
                <a:gd name="T5" fmla="*/ 146 h 181"/>
                <a:gd name="T6" fmla="*/ 72 w 116"/>
                <a:gd name="T7" fmla="*/ 130 h 181"/>
                <a:gd name="T8" fmla="*/ 81 w 116"/>
                <a:gd name="T9" fmla="*/ 112 h 181"/>
                <a:gd name="T10" fmla="*/ 81 w 116"/>
                <a:gd name="T11" fmla="*/ 110 h 181"/>
                <a:gd name="T12" fmla="*/ 79 w 116"/>
                <a:gd name="T13" fmla="*/ 109 h 181"/>
                <a:gd name="T14" fmla="*/ 65 w 116"/>
                <a:gd name="T15" fmla="*/ 82 h 181"/>
                <a:gd name="T16" fmla="*/ 64 w 116"/>
                <a:gd name="T17" fmla="*/ 78 h 181"/>
                <a:gd name="T18" fmla="*/ 60 w 116"/>
                <a:gd name="T19" fmla="*/ 78 h 181"/>
                <a:gd name="T20" fmla="*/ 57 w 116"/>
                <a:gd name="T21" fmla="*/ 72 h 181"/>
                <a:gd name="T22" fmla="*/ 59 w 116"/>
                <a:gd name="T23" fmla="*/ 62 h 181"/>
                <a:gd name="T24" fmla="*/ 61 w 116"/>
                <a:gd name="T25" fmla="*/ 60 h 181"/>
                <a:gd name="T26" fmla="*/ 60 w 116"/>
                <a:gd name="T27" fmla="*/ 58 h 181"/>
                <a:gd name="T28" fmla="*/ 60 w 116"/>
                <a:gd name="T29" fmla="*/ 55 h 181"/>
                <a:gd name="T30" fmla="*/ 67 w 116"/>
                <a:gd name="T31" fmla="*/ 19 h 181"/>
                <a:gd name="T32" fmla="*/ 93 w 116"/>
                <a:gd name="T33" fmla="*/ 10 h 181"/>
                <a:gd name="T34" fmla="*/ 112 w 116"/>
                <a:gd name="T35" fmla="*/ 13 h 181"/>
                <a:gd name="T36" fmla="*/ 116 w 116"/>
                <a:gd name="T37" fmla="*/ 5 h 181"/>
                <a:gd name="T38" fmla="*/ 93 w 116"/>
                <a:gd name="T39" fmla="*/ 0 h 181"/>
                <a:gd name="T40" fmla="*/ 60 w 116"/>
                <a:gd name="T41" fmla="*/ 13 h 181"/>
                <a:gd name="T42" fmla="*/ 51 w 116"/>
                <a:gd name="T43" fmla="*/ 56 h 181"/>
                <a:gd name="T44" fmla="*/ 51 w 116"/>
                <a:gd name="T45" fmla="*/ 56 h 181"/>
                <a:gd name="T46" fmla="*/ 49 w 116"/>
                <a:gd name="T47" fmla="*/ 77 h 181"/>
                <a:gd name="T48" fmla="*/ 56 w 116"/>
                <a:gd name="T49" fmla="*/ 86 h 181"/>
                <a:gd name="T50" fmla="*/ 71 w 116"/>
                <a:gd name="T51" fmla="*/ 114 h 181"/>
                <a:gd name="T52" fmla="*/ 70 w 116"/>
                <a:gd name="T53" fmla="*/ 120 h 181"/>
                <a:gd name="T54" fmla="*/ 0 w 116"/>
                <a:gd name="T55" fmla="*/ 176 h 181"/>
                <a:gd name="T56" fmla="*/ 0 w 116"/>
                <a:gd name="T57" fmla="*/ 181 h 181"/>
                <a:gd name="T58" fmla="*/ 52 w 116"/>
                <a:gd name="T59" fmla="*/ 181 h 181"/>
                <a:gd name="T60" fmla="*/ 59 w 116"/>
                <a:gd name="T61" fmla="*/ 171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81">
                  <a:moveTo>
                    <a:pt x="59" y="171"/>
                  </a:moveTo>
                  <a:cubicBezTo>
                    <a:pt x="11" y="171"/>
                    <a:pt x="11" y="171"/>
                    <a:pt x="11" y="171"/>
                  </a:cubicBezTo>
                  <a:cubicBezTo>
                    <a:pt x="13" y="163"/>
                    <a:pt x="22" y="154"/>
                    <a:pt x="35" y="146"/>
                  </a:cubicBezTo>
                  <a:cubicBezTo>
                    <a:pt x="50" y="137"/>
                    <a:pt x="66" y="131"/>
                    <a:pt x="72" y="130"/>
                  </a:cubicBezTo>
                  <a:cubicBezTo>
                    <a:pt x="80" y="129"/>
                    <a:pt x="81" y="117"/>
                    <a:pt x="81" y="112"/>
                  </a:cubicBezTo>
                  <a:cubicBezTo>
                    <a:pt x="81" y="110"/>
                    <a:pt x="81" y="110"/>
                    <a:pt x="81" y="110"/>
                  </a:cubicBezTo>
                  <a:cubicBezTo>
                    <a:pt x="79" y="109"/>
                    <a:pt x="79" y="109"/>
                    <a:pt x="79" y="109"/>
                  </a:cubicBezTo>
                  <a:cubicBezTo>
                    <a:pt x="79" y="109"/>
                    <a:pt x="68" y="97"/>
                    <a:pt x="65" y="82"/>
                  </a:cubicBezTo>
                  <a:cubicBezTo>
                    <a:pt x="64" y="78"/>
                    <a:pt x="64" y="78"/>
                    <a:pt x="64" y="78"/>
                  </a:cubicBezTo>
                  <a:cubicBezTo>
                    <a:pt x="60" y="78"/>
                    <a:pt x="60" y="78"/>
                    <a:pt x="60" y="78"/>
                  </a:cubicBezTo>
                  <a:cubicBezTo>
                    <a:pt x="60" y="78"/>
                    <a:pt x="58" y="76"/>
                    <a:pt x="57" y="72"/>
                  </a:cubicBezTo>
                  <a:cubicBezTo>
                    <a:pt x="56" y="68"/>
                    <a:pt x="57" y="63"/>
                    <a:pt x="59" y="62"/>
                  </a:cubicBezTo>
                  <a:cubicBezTo>
                    <a:pt x="61" y="60"/>
                    <a:pt x="61" y="60"/>
                    <a:pt x="61" y="60"/>
                  </a:cubicBezTo>
                  <a:cubicBezTo>
                    <a:pt x="60" y="58"/>
                    <a:pt x="60" y="58"/>
                    <a:pt x="60" y="58"/>
                  </a:cubicBezTo>
                  <a:cubicBezTo>
                    <a:pt x="60" y="57"/>
                    <a:pt x="60" y="56"/>
                    <a:pt x="60" y="55"/>
                  </a:cubicBezTo>
                  <a:cubicBezTo>
                    <a:pt x="59" y="48"/>
                    <a:pt x="58" y="30"/>
                    <a:pt x="67" y="19"/>
                  </a:cubicBezTo>
                  <a:cubicBezTo>
                    <a:pt x="73" y="13"/>
                    <a:pt x="82" y="10"/>
                    <a:pt x="93" y="10"/>
                  </a:cubicBezTo>
                  <a:cubicBezTo>
                    <a:pt x="101" y="10"/>
                    <a:pt x="107" y="11"/>
                    <a:pt x="112" y="13"/>
                  </a:cubicBezTo>
                  <a:cubicBezTo>
                    <a:pt x="113" y="11"/>
                    <a:pt x="114" y="8"/>
                    <a:pt x="116" y="5"/>
                  </a:cubicBezTo>
                  <a:cubicBezTo>
                    <a:pt x="110" y="2"/>
                    <a:pt x="102" y="0"/>
                    <a:pt x="93" y="0"/>
                  </a:cubicBezTo>
                  <a:cubicBezTo>
                    <a:pt x="79" y="0"/>
                    <a:pt x="67" y="5"/>
                    <a:pt x="60" y="13"/>
                  </a:cubicBezTo>
                  <a:cubicBezTo>
                    <a:pt x="48" y="27"/>
                    <a:pt x="50" y="48"/>
                    <a:pt x="51" y="56"/>
                  </a:cubicBezTo>
                  <a:cubicBezTo>
                    <a:pt x="51" y="56"/>
                    <a:pt x="51" y="56"/>
                    <a:pt x="51" y="56"/>
                  </a:cubicBezTo>
                  <a:cubicBezTo>
                    <a:pt x="46" y="62"/>
                    <a:pt x="46" y="71"/>
                    <a:pt x="49" y="77"/>
                  </a:cubicBezTo>
                  <a:cubicBezTo>
                    <a:pt x="50" y="82"/>
                    <a:pt x="53" y="85"/>
                    <a:pt x="56" y="86"/>
                  </a:cubicBezTo>
                  <a:cubicBezTo>
                    <a:pt x="59" y="100"/>
                    <a:pt x="68" y="110"/>
                    <a:pt x="71" y="114"/>
                  </a:cubicBezTo>
                  <a:cubicBezTo>
                    <a:pt x="71" y="117"/>
                    <a:pt x="70" y="119"/>
                    <a:pt x="70" y="120"/>
                  </a:cubicBezTo>
                  <a:cubicBezTo>
                    <a:pt x="55" y="123"/>
                    <a:pt x="0" y="147"/>
                    <a:pt x="0" y="176"/>
                  </a:cubicBezTo>
                  <a:cubicBezTo>
                    <a:pt x="0" y="181"/>
                    <a:pt x="0" y="181"/>
                    <a:pt x="0" y="181"/>
                  </a:cubicBezTo>
                  <a:cubicBezTo>
                    <a:pt x="52" y="181"/>
                    <a:pt x="52" y="181"/>
                    <a:pt x="52" y="181"/>
                  </a:cubicBezTo>
                  <a:cubicBezTo>
                    <a:pt x="54" y="177"/>
                    <a:pt x="56" y="174"/>
                    <a:pt x="59" y="17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grpSp>
      <p:grpSp>
        <p:nvGrpSpPr>
          <p:cNvPr id="5" name="Group 40">
            <a:extLst>
              <a:ext uri="{FF2B5EF4-FFF2-40B4-BE49-F238E27FC236}">
                <a16:creationId xmlns:a16="http://schemas.microsoft.com/office/drawing/2014/main" xmlns="" id="{AB86F7C3-D2A7-49E2-A3EE-5C7C089AFC3D}"/>
              </a:ext>
            </a:extLst>
          </p:cNvPr>
          <p:cNvGrpSpPr/>
          <p:nvPr/>
        </p:nvGrpSpPr>
        <p:grpSpPr>
          <a:xfrm>
            <a:off x="6059654" y="2984521"/>
            <a:ext cx="305933" cy="326578"/>
            <a:chOff x="8342313" y="10972800"/>
            <a:chExt cx="1293813" cy="1381125"/>
          </a:xfrm>
          <a:solidFill>
            <a:srgbClr val="FFFFFF"/>
          </a:solidFill>
        </p:grpSpPr>
        <p:sp>
          <p:nvSpPr>
            <p:cNvPr id="23" name="Freeform 5">
              <a:extLst>
                <a:ext uri="{FF2B5EF4-FFF2-40B4-BE49-F238E27FC236}">
                  <a16:creationId xmlns:a16="http://schemas.microsoft.com/office/drawing/2014/main" xmlns="" id="{E5AA4F6A-426A-49CA-91EB-BBCC897E43EB}"/>
                </a:ext>
              </a:extLst>
            </p:cNvPr>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24" name="Freeform 6">
              <a:extLst>
                <a:ext uri="{FF2B5EF4-FFF2-40B4-BE49-F238E27FC236}">
                  <a16:creationId xmlns:a16="http://schemas.microsoft.com/office/drawing/2014/main" xmlns="" id="{E7876BAA-4B45-4AFE-95F8-85FADC0D8DE1}"/>
                </a:ext>
              </a:extLst>
            </p:cNvPr>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sp>
          <p:nvSpPr>
            <p:cNvPr id="25" name="Freeform 7">
              <a:extLst>
                <a:ext uri="{FF2B5EF4-FFF2-40B4-BE49-F238E27FC236}">
                  <a16:creationId xmlns:a16="http://schemas.microsoft.com/office/drawing/2014/main" xmlns="" id="{623D0944-BB4E-4619-8469-1C19A2BDD7C0}"/>
                </a:ext>
              </a:extLst>
            </p:cNvPr>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86402" tIns="43201" rIns="86402" bIns="43201" numCol="1" anchor="t" anchorCtr="0" compatLnSpc="1">
              <a:prstTxWarp prst="textNoShape">
                <a:avLst/>
              </a:prstTxWarp>
            </a:bodyPr>
            <a:lstStyle/>
            <a:p>
              <a:endParaRPr lang="id-ID" sz="1701">
                <a:latin typeface="+mn-ea"/>
              </a:endParaRPr>
            </a:p>
          </p:txBody>
        </p:sp>
      </p:grpSp>
      <p:sp>
        <p:nvSpPr>
          <p:cNvPr id="43" name="矩形 42"/>
          <p:cNvSpPr/>
          <p:nvPr/>
        </p:nvSpPr>
        <p:spPr>
          <a:xfrm>
            <a:off x="1819072" y="1994569"/>
            <a:ext cx="8949447" cy="584775"/>
          </a:xfrm>
          <a:prstGeom prst="rect">
            <a:avLst/>
          </a:prstGeom>
        </p:spPr>
        <p:txBody>
          <a:bodyPr wrap="square">
            <a:spAutoFit/>
          </a:bodyPr>
          <a:lstStyle/>
          <a:p>
            <a:pPr>
              <a:buFont typeface="Arial" pitchFamily="34" charset="0"/>
              <a:buNone/>
              <a:defRPr/>
            </a:pPr>
            <a:r>
              <a:rPr lang="zh-CN" altLang="en-US" sz="3200" dirty="0" smtClean="0">
                <a:solidFill>
                  <a:schemeClr val="accent3"/>
                </a:solidFill>
                <a:ea typeface="宋体" pitchFamily="2" charset="-122"/>
              </a:rPr>
              <a:t>    </a:t>
            </a:r>
            <a:endParaRPr lang="en-US" altLang="zh-CN" sz="3200" dirty="0">
              <a:solidFill>
                <a:schemeClr val="accent3"/>
              </a:solidFill>
              <a:ea typeface="宋体" pitchFamily="2" charset="-122"/>
            </a:endParaRPr>
          </a:p>
        </p:txBody>
      </p:sp>
      <p:sp>
        <p:nvSpPr>
          <p:cNvPr id="16" name="矩形 15"/>
          <p:cNvSpPr/>
          <p:nvPr/>
        </p:nvSpPr>
        <p:spPr>
          <a:xfrm>
            <a:off x="668209" y="802692"/>
            <a:ext cx="3539752" cy="400110"/>
          </a:xfrm>
          <a:prstGeom prst="rect">
            <a:avLst/>
          </a:prstGeom>
        </p:spPr>
        <p:txBody>
          <a:bodyPr wrap="none">
            <a:spAutoFit/>
          </a:bodyPr>
          <a:lstStyle/>
          <a:p>
            <a:pPr algn="r">
              <a:spcBef>
                <a:spcPct val="0"/>
              </a:spcBef>
            </a:pPr>
            <a:r>
              <a:rPr lang="zh-CN" altLang="en-US" sz="2000" b="1" dirty="0" smtClean="0">
                <a:solidFill>
                  <a:schemeClr val="accent1">
                    <a:lumMod val="50000"/>
                  </a:schemeClr>
                </a:solidFill>
              </a:rPr>
              <a:t>一、严格遵循语文学科的特点</a:t>
            </a:r>
            <a:endParaRPr lang="zh-CN" altLang="en-US" sz="2000" b="1" i="1" dirty="0">
              <a:solidFill>
                <a:schemeClr val="accent1">
                  <a:lumMod val="50000"/>
                </a:schemeClr>
              </a:solidFill>
            </a:endParaRPr>
          </a:p>
        </p:txBody>
      </p:sp>
      <p:sp>
        <p:nvSpPr>
          <p:cNvPr id="17" name="矩形 16"/>
          <p:cNvSpPr/>
          <p:nvPr/>
        </p:nvSpPr>
        <p:spPr>
          <a:xfrm>
            <a:off x="654994" y="1219626"/>
            <a:ext cx="11027925" cy="1477328"/>
          </a:xfrm>
          <a:prstGeom prst="rect">
            <a:avLst/>
          </a:prstGeom>
        </p:spPr>
        <p:txBody>
          <a:bodyPr wrap="square">
            <a:spAutoFit/>
          </a:bodyPr>
          <a:lstStyle/>
          <a:p>
            <a:pPr>
              <a:spcBef>
                <a:spcPct val="0"/>
              </a:spcBef>
            </a:pPr>
            <a:r>
              <a:rPr lang="en-US" altLang="zh-CN" dirty="0" smtClean="0">
                <a:latin typeface="宋体" pitchFamily="2" charset="-122"/>
                <a:ea typeface="宋体" pitchFamily="2" charset="-122"/>
              </a:rPr>
              <a:t>    </a:t>
            </a:r>
            <a:r>
              <a:rPr lang="en-US" altLang="zh-CN" b="1" dirty="0" smtClean="0">
                <a:solidFill>
                  <a:srgbClr val="459EA8"/>
                </a:solidFill>
                <a:latin typeface="宋体" pitchFamily="2" charset="-122"/>
                <a:ea typeface="宋体" pitchFamily="2" charset="-122"/>
              </a:rPr>
              <a:t>《</a:t>
            </a:r>
            <a:r>
              <a:rPr lang="zh-CN" altLang="en-US" b="1" dirty="0" smtClean="0">
                <a:solidFill>
                  <a:srgbClr val="459EA8"/>
                </a:solidFill>
                <a:latin typeface="宋体" pitchFamily="2" charset="-122"/>
                <a:ea typeface="宋体" pitchFamily="2" charset="-122"/>
              </a:rPr>
              <a:t>语文课程标准</a:t>
            </a:r>
            <a:r>
              <a:rPr lang="en-US" altLang="zh-CN" b="1" dirty="0" smtClean="0">
                <a:solidFill>
                  <a:srgbClr val="459EA8"/>
                </a:solidFill>
                <a:latin typeface="宋体" pitchFamily="2" charset="-122"/>
                <a:ea typeface="宋体" pitchFamily="2" charset="-122"/>
              </a:rPr>
              <a:t>》</a:t>
            </a:r>
            <a:r>
              <a:rPr lang="zh-CN" altLang="en-US" b="1" dirty="0" smtClean="0">
                <a:solidFill>
                  <a:srgbClr val="459EA8"/>
                </a:solidFill>
                <a:latin typeface="宋体" pitchFamily="2" charset="-122"/>
                <a:ea typeface="宋体" pitchFamily="2" charset="-122"/>
              </a:rPr>
              <a:t>在提出了工具性和人文性统一的语文学科特点的同时，也明确指出了语文教学的主要任务，所以语文教学知识和能力、过程和方法、情感态度和价值观这三个维度应该体现在每一个环节之中。作业的设计，既要有语言、文章、文学文化等知识积累的范畴，又必须有培养和提高学生良好语言能力、发达的思维能力、丰富的想象力、大胆的创新意识和健康积极的情感价值观的内涵。惟其如此，作为语文教学重要环节的作业设计才能真正有效，才能为有效地开展语文教学和提高学生语文素养服务。</a:t>
            </a:r>
            <a:endParaRPr lang="zh-CN" altLang="en-US" b="1" i="1" dirty="0">
              <a:solidFill>
                <a:srgbClr val="459EA8"/>
              </a:solidFill>
              <a:latin typeface="宋体" pitchFamily="2" charset="-122"/>
              <a:ea typeface="宋体" pitchFamily="2" charset="-122"/>
            </a:endParaRPr>
          </a:p>
        </p:txBody>
      </p:sp>
      <p:sp>
        <p:nvSpPr>
          <p:cNvPr id="18" name="矩形 17"/>
          <p:cNvSpPr/>
          <p:nvPr/>
        </p:nvSpPr>
        <p:spPr>
          <a:xfrm>
            <a:off x="736933" y="2767679"/>
            <a:ext cx="3539752" cy="400110"/>
          </a:xfrm>
          <a:prstGeom prst="rect">
            <a:avLst/>
          </a:prstGeom>
        </p:spPr>
        <p:txBody>
          <a:bodyPr wrap="none">
            <a:spAutoFit/>
          </a:bodyPr>
          <a:lstStyle/>
          <a:p>
            <a:pPr>
              <a:spcBef>
                <a:spcPct val="0"/>
              </a:spcBef>
            </a:pPr>
            <a:r>
              <a:rPr lang="zh-CN" altLang="en-US" sz="2000" b="1" dirty="0" smtClean="0">
                <a:solidFill>
                  <a:schemeClr val="accent1">
                    <a:lumMod val="50000"/>
                  </a:schemeClr>
                </a:solidFill>
              </a:rPr>
              <a:t>二、切实依据学生学习的需要</a:t>
            </a:r>
            <a:endParaRPr lang="zh-CN" altLang="en-US" sz="2000" b="1" i="1" dirty="0">
              <a:solidFill>
                <a:schemeClr val="accent1">
                  <a:lumMod val="50000"/>
                </a:schemeClr>
              </a:solidFill>
            </a:endParaRPr>
          </a:p>
        </p:txBody>
      </p:sp>
      <p:sp>
        <p:nvSpPr>
          <p:cNvPr id="19" name="矩形 18"/>
          <p:cNvSpPr/>
          <p:nvPr/>
        </p:nvSpPr>
        <p:spPr>
          <a:xfrm>
            <a:off x="723089" y="3217465"/>
            <a:ext cx="10940375" cy="1200329"/>
          </a:xfrm>
          <a:prstGeom prst="rect">
            <a:avLst/>
          </a:prstGeom>
        </p:spPr>
        <p:txBody>
          <a:bodyPr wrap="square">
            <a:spAutoFit/>
          </a:bodyPr>
          <a:lstStyle/>
          <a:p>
            <a:pPr>
              <a:spcBef>
                <a:spcPct val="0"/>
              </a:spcBef>
            </a:pPr>
            <a:r>
              <a:rPr lang="zh-CN" altLang="en-US" dirty="0" smtClean="0"/>
              <a:t>    </a:t>
            </a:r>
            <a:r>
              <a:rPr lang="zh-CN" altLang="en-US" b="1" dirty="0" smtClean="0">
                <a:solidFill>
                  <a:srgbClr val="459EA8"/>
                </a:solidFill>
                <a:latin typeface="宋体" pitchFamily="2" charset="-122"/>
                <a:ea typeface="宋体" pitchFamily="2" charset="-122"/>
              </a:rPr>
              <a:t>以人为本是新课程改革的核心理念，也是我们日常教学中必须遵守的基本原则，所以作业设计也必须站在学生的角度，切实依据学生的学习需要，以学生的学习要求为出发点，以有助于学生语文素养的获得与提高为旨归。在具体的作业设计中，我们要力避作业的单一呆板性，注意合理性和趣味性，数量要适当，难易要适度。另外，在设计作业时，我们应该因时因地因人制宜，切忌简单的一刀切。</a:t>
            </a:r>
            <a:endParaRPr lang="zh-CN" altLang="en-US" b="1" i="1" dirty="0">
              <a:solidFill>
                <a:srgbClr val="459EA8"/>
              </a:solidFill>
              <a:latin typeface="宋体" pitchFamily="2" charset="-122"/>
              <a:ea typeface="宋体" pitchFamily="2" charset="-122"/>
            </a:endParaRPr>
          </a:p>
        </p:txBody>
      </p:sp>
      <p:sp>
        <p:nvSpPr>
          <p:cNvPr id="20" name="矩形 19"/>
          <p:cNvSpPr/>
          <p:nvPr/>
        </p:nvSpPr>
        <p:spPr>
          <a:xfrm>
            <a:off x="740016" y="4489474"/>
            <a:ext cx="5088252" cy="400110"/>
          </a:xfrm>
          <a:prstGeom prst="rect">
            <a:avLst/>
          </a:prstGeom>
        </p:spPr>
        <p:txBody>
          <a:bodyPr wrap="none">
            <a:spAutoFit/>
          </a:bodyPr>
          <a:lstStyle/>
          <a:p>
            <a:pPr>
              <a:spcBef>
                <a:spcPct val="0"/>
              </a:spcBef>
            </a:pPr>
            <a:r>
              <a:rPr lang="zh-CN" altLang="en-US" sz="2000" b="1" dirty="0" smtClean="0">
                <a:solidFill>
                  <a:schemeClr val="accent1">
                    <a:lumMod val="50000"/>
                  </a:schemeClr>
                </a:solidFill>
              </a:rPr>
              <a:t>三、有效体现自主合作探究学习的诸多方式</a:t>
            </a:r>
            <a:endParaRPr lang="zh-CN" altLang="en-US" sz="2000" b="1" i="1" dirty="0">
              <a:solidFill>
                <a:schemeClr val="accent1">
                  <a:lumMod val="50000"/>
                </a:schemeClr>
              </a:solidFill>
            </a:endParaRPr>
          </a:p>
        </p:txBody>
      </p:sp>
      <p:sp>
        <p:nvSpPr>
          <p:cNvPr id="21" name="矩形 20"/>
          <p:cNvSpPr/>
          <p:nvPr/>
        </p:nvSpPr>
        <p:spPr>
          <a:xfrm>
            <a:off x="752270" y="4971632"/>
            <a:ext cx="10794461" cy="923330"/>
          </a:xfrm>
          <a:prstGeom prst="rect">
            <a:avLst/>
          </a:prstGeom>
        </p:spPr>
        <p:txBody>
          <a:bodyPr wrap="square">
            <a:spAutoFit/>
          </a:bodyPr>
          <a:lstStyle/>
          <a:p>
            <a:r>
              <a:rPr lang="zh-CN" altLang="en-US" dirty="0" smtClean="0"/>
              <a:t>    </a:t>
            </a:r>
            <a:r>
              <a:rPr lang="zh-CN" altLang="en-US" b="1" dirty="0" smtClean="0">
                <a:solidFill>
                  <a:srgbClr val="459EA8"/>
                </a:solidFill>
                <a:latin typeface="宋体" pitchFamily="2" charset="-122"/>
                <a:ea typeface="宋体" pitchFamily="2" charset="-122"/>
              </a:rPr>
              <a:t>新课程提倡自主合作探究的学习方式，所以作业的设计也要在这方面努力，有效体现自主合作探究学习的诸多方式，让学生在完成作业的过程开展类似的学习。作业设计体现出的新的学习方式，着眼于学生的主体地位，能为学生学会学习和终身学习奠定坚实的基础。</a:t>
            </a:r>
            <a:endParaRPr lang="zh-CN" altLang="en-US" b="1" dirty="0">
              <a:solidFill>
                <a:srgbClr val="459EA8"/>
              </a:solidFill>
              <a:latin typeface="宋体" pitchFamily="2" charset="-122"/>
              <a:ea typeface="宋体" pitchFamily="2" charset="-122"/>
            </a:endParaRPr>
          </a:p>
        </p:txBody>
      </p:sp>
    </p:spTree>
    <p:extLst>
      <p:ext uri="{BB962C8B-B14F-4D97-AF65-F5344CB8AC3E}">
        <p14:creationId xmlns:p14="http://schemas.microsoft.com/office/powerpoint/2010/main" xmlns="" val="362946778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500"/>
                            </p:stCondLst>
                            <p:childTnLst>
                              <p:par>
                                <p:cTn id="15" presetID="26" presetClass="emph" presetSubtype="0" repeatCount="2000" fill="hold" nodeType="afterEffect">
                                  <p:stCondLst>
                                    <p:cond delay="0"/>
                                  </p:stCondLst>
                                  <p:childTnLst>
                                    <p:animEffect transition="out" filter="fade">
                                      <p:cBhvr>
                                        <p:cTn id="16" dur="500" tmFilter="0, 0; .2, .5; .8, .5; 1, 0"/>
                                        <p:tgtEl>
                                          <p:spTgt spid="4"/>
                                        </p:tgtEl>
                                      </p:cBhvr>
                                    </p:animEffect>
                                    <p:animScale>
                                      <p:cBhvr>
                                        <p:cTn id="17" dur="250" autoRev="1" fill="hold"/>
                                        <p:tgtEl>
                                          <p:spTgt spid="4"/>
                                        </p:tgtEl>
                                      </p:cBhvr>
                                      <p:by x="105000" y="105000"/>
                                    </p:animScale>
                                  </p:childTnLst>
                                </p:cTn>
                              </p:par>
                              <p:par>
                                <p:cTn id="18" presetID="26" presetClass="emph" presetSubtype="0" repeatCount="2000" fill="hold" nodeType="withEffect">
                                  <p:stCondLst>
                                    <p:cond delay="0"/>
                                  </p:stCondLst>
                                  <p:childTnLst>
                                    <p:animEffect transition="out" filter="fade">
                                      <p:cBhvr>
                                        <p:cTn id="19" dur="500" tmFilter="0, 0; .2, .5; .8, .5; 1, 0"/>
                                        <p:tgtEl>
                                          <p:spTgt spid="3"/>
                                        </p:tgtEl>
                                      </p:cBhvr>
                                    </p:animEffect>
                                    <p:animScale>
                                      <p:cBhvr>
                                        <p:cTn id="20" dur="250" autoRev="1" fill="hold"/>
                                        <p:tgtEl>
                                          <p:spTgt spid="3"/>
                                        </p:tgtEl>
                                      </p:cBhvr>
                                      <p:by x="105000" y="105000"/>
                                    </p:animScale>
                                  </p:childTnLst>
                                </p:cTn>
                              </p:par>
                              <p:par>
                                <p:cTn id="21" presetID="26" presetClass="emph" presetSubtype="0" repeatCount="2000" fill="hold" nodeType="withEffect">
                                  <p:stCondLst>
                                    <p:cond delay="0"/>
                                  </p:stCondLst>
                                  <p:childTnLst>
                                    <p:animEffect transition="out" filter="fade">
                                      <p:cBhvr>
                                        <p:cTn id="22" dur="500" tmFilter="0, 0; .2, .5; .8, .5; 1, 0"/>
                                        <p:tgtEl>
                                          <p:spTgt spid="5"/>
                                        </p:tgtEl>
                                      </p:cBhvr>
                                    </p:animEffect>
                                    <p:animScale>
                                      <p:cBhvr>
                                        <p:cTn id="23"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bg1"/>
            </a:gs>
            <a:gs pos="64000">
              <a:srgbClr val="E8F5F9">
                <a:alpha val="45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椭圆 16">
            <a:extLst>
              <a:ext uri="{FF2B5EF4-FFF2-40B4-BE49-F238E27FC236}">
                <a16:creationId xmlns:a16="http://schemas.microsoft.com/office/drawing/2014/main" xmlns="" id="{81F91994-873F-4989-8A54-87664C6801F5}"/>
              </a:ext>
            </a:extLst>
          </p:cNvPr>
          <p:cNvSpPr/>
          <p:nvPr/>
        </p:nvSpPr>
        <p:spPr>
          <a:xfrm>
            <a:off x="2828927" y="161928"/>
            <a:ext cx="6534148" cy="6534146"/>
          </a:xfrm>
          <a:prstGeom prst="ellipse">
            <a:avLst/>
          </a:prstGeom>
          <a:solidFill>
            <a:schemeClr val="bg1"/>
          </a:solidFill>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xmlns="" id="{A0B57BD3-656B-4DBE-8F96-826BECB56976}"/>
              </a:ext>
            </a:extLst>
          </p:cNvPr>
          <p:cNvSpPr txBox="1"/>
          <p:nvPr/>
        </p:nvSpPr>
        <p:spPr>
          <a:xfrm>
            <a:off x="4611547" y="3576473"/>
            <a:ext cx="2006960" cy="646331"/>
          </a:xfrm>
          <a:prstGeom prst="rect">
            <a:avLst/>
          </a:prstGeom>
          <a:noFill/>
          <a:effectLst>
            <a:outerShdw dist="25400" dir="2700000" algn="tl" rotWithShape="0">
              <a:schemeClr val="bg1"/>
            </a:outerShdw>
          </a:effectLst>
        </p:spPr>
        <p:txBody>
          <a:bodyPr vert="horz" wrap="none" lIns="0" rIns="0" rtlCol="0">
            <a:spAutoFit/>
          </a:bodyPr>
          <a:lstStyle/>
          <a:p>
            <a:r>
              <a:rPr lang="zh-CN" altLang="en-US" sz="3600" b="1" spc="300" dirty="0" smtClean="0">
                <a:solidFill>
                  <a:schemeClr val="accent1"/>
                </a:solidFill>
                <a:latin typeface="+mn-ea"/>
              </a:rPr>
              <a:t>作业形式</a:t>
            </a:r>
            <a:endParaRPr lang="zh-CN" altLang="en-US" sz="3600" b="1" spc="300" dirty="0">
              <a:solidFill>
                <a:schemeClr val="accent1"/>
              </a:solidFill>
              <a:latin typeface="+mn-ea"/>
            </a:endParaRPr>
          </a:p>
        </p:txBody>
      </p:sp>
      <p:pic>
        <p:nvPicPr>
          <p:cNvPr id="11" name="图片 10">
            <a:extLst>
              <a:ext uri="{FF2B5EF4-FFF2-40B4-BE49-F238E27FC236}">
                <a16:creationId xmlns:a16="http://schemas.microsoft.com/office/drawing/2014/main" xmlns="" id="{17DE9F0F-12FF-4BA6-BDC7-39172521E6C7}"/>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092045" y="1543251"/>
            <a:ext cx="2173663" cy="2063097"/>
          </a:xfrm>
          <a:prstGeom prst="rect">
            <a:avLst/>
          </a:prstGeom>
        </p:spPr>
      </p:pic>
      <p:pic>
        <p:nvPicPr>
          <p:cNvPr id="9" name="图片 8">
            <a:extLst>
              <a:ext uri="{FF2B5EF4-FFF2-40B4-BE49-F238E27FC236}">
                <a16:creationId xmlns:a16="http://schemas.microsoft.com/office/drawing/2014/main" xmlns="" id="{43842961-A8B5-41C9-803B-14A352896F9A}"/>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807516" y="1846815"/>
            <a:ext cx="727974" cy="3149600"/>
          </a:xfrm>
          <a:prstGeom prst="rect">
            <a:avLst/>
          </a:prstGeom>
        </p:spPr>
      </p:pic>
      <p:sp>
        <p:nvSpPr>
          <p:cNvPr id="5" name="文本框 4">
            <a:extLst>
              <a:ext uri="{FF2B5EF4-FFF2-40B4-BE49-F238E27FC236}">
                <a16:creationId xmlns:a16="http://schemas.microsoft.com/office/drawing/2014/main" xmlns="" id="{9E21DB4C-DC0C-4179-8950-1D4305AD13DA}"/>
              </a:ext>
            </a:extLst>
          </p:cNvPr>
          <p:cNvSpPr txBox="1"/>
          <p:nvPr/>
        </p:nvSpPr>
        <p:spPr>
          <a:xfrm>
            <a:off x="4421520" y="1995992"/>
            <a:ext cx="1556836" cy="1785104"/>
          </a:xfrm>
          <a:prstGeom prst="rect">
            <a:avLst/>
          </a:prstGeom>
          <a:noFill/>
          <a:effectLst>
            <a:outerShdw dist="25400" dir="2700000" algn="tl" rotWithShape="0">
              <a:schemeClr val="bg1"/>
            </a:outerShdw>
          </a:effectLst>
        </p:spPr>
        <p:txBody>
          <a:bodyPr wrap="none" rtlCol="0">
            <a:spAutoFit/>
          </a:bodyPr>
          <a:lstStyle>
            <a:defPPr>
              <a:defRPr lang="zh-CN"/>
            </a:defPPr>
            <a:lvl1pPr>
              <a:defRPr sz="4800" i="1" spc="300">
                <a:solidFill>
                  <a:srgbClr val="107976"/>
                </a:solidFill>
                <a:latin typeface="+mj-ea"/>
                <a:ea typeface="+mj-ea"/>
              </a:defRPr>
            </a:lvl1pPr>
          </a:lstStyle>
          <a:p>
            <a:r>
              <a:rPr lang="zh-CN" altLang="en-US" sz="11000" i="0" spc="-300" dirty="0">
                <a:ln w="3175">
                  <a:solidFill>
                    <a:srgbClr val="F2FAFC"/>
                  </a:solidFill>
                </a:ln>
                <a:solidFill>
                  <a:srgbClr val="459EA8"/>
                </a:solidFill>
                <a:effectLst>
                  <a:outerShdw dist="12700" dir="2700000" algn="tl" rotWithShape="0">
                    <a:srgbClr val="107976">
                      <a:alpha val="59000"/>
                    </a:srgbClr>
                  </a:outerShdw>
                </a:effectLst>
              </a:rPr>
              <a:t>贰</a:t>
            </a:r>
          </a:p>
        </p:txBody>
      </p:sp>
    </p:spTree>
    <p:extLst>
      <p:ext uri="{BB962C8B-B14F-4D97-AF65-F5344CB8AC3E}">
        <p14:creationId xmlns:p14="http://schemas.microsoft.com/office/powerpoint/2010/main" xmlns="" val="3016439095"/>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888F902-3048-4004-94F2-F0A0E7857E2B}"/>
              </a:ext>
            </a:extLst>
          </p:cNvPr>
          <p:cNvSpPr>
            <a:spLocks noGrp="1"/>
          </p:cNvSpPr>
          <p:nvPr>
            <p:ph type="title"/>
          </p:nvPr>
        </p:nvSpPr>
        <p:spPr/>
        <p:txBody>
          <a:bodyPr>
            <a:normAutofit/>
          </a:bodyPr>
          <a:lstStyle/>
          <a:p>
            <a:r>
              <a:rPr lang="zh-CN" altLang="en-US" dirty="0" smtClean="0"/>
              <a:t>作业形式</a:t>
            </a:r>
            <a:endParaRPr lang="zh-CN" altLang="en-US" dirty="0"/>
          </a:p>
        </p:txBody>
      </p:sp>
      <p:sp>
        <p:nvSpPr>
          <p:cNvPr id="4" name="椭圆 3">
            <a:extLst>
              <a:ext uri="{FF2B5EF4-FFF2-40B4-BE49-F238E27FC236}">
                <a16:creationId xmlns:a16="http://schemas.microsoft.com/office/drawing/2014/main" xmlns="" id="{5469C469-7A87-44EE-B6B4-C4E4F14BF5D8}"/>
              </a:ext>
            </a:extLst>
          </p:cNvPr>
          <p:cNvSpPr/>
          <p:nvPr/>
        </p:nvSpPr>
        <p:spPr>
          <a:xfrm>
            <a:off x="1405022" y="1888076"/>
            <a:ext cx="2410688" cy="2410688"/>
          </a:xfrm>
          <a:prstGeom prst="ellipse">
            <a:avLst/>
          </a:prstGeom>
          <a:solidFill>
            <a:schemeClr val="accent1">
              <a:alpha val="60000"/>
            </a:schemeClr>
          </a:solidFill>
          <a:ln w="31750">
            <a:solidFill>
              <a:srgbClr val="FD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mn-ea"/>
            </a:endParaRPr>
          </a:p>
        </p:txBody>
      </p:sp>
      <p:cxnSp>
        <p:nvCxnSpPr>
          <p:cNvPr id="5" name="直接连接符 4">
            <a:extLst>
              <a:ext uri="{FF2B5EF4-FFF2-40B4-BE49-F238E27FC236}">
                <a16:creationId xmlns:a16="http://schemas.microsoft.com/office/drawing/2014/main" xmlns="" id="{73013C3C-503C-4008-A4EB-4EBA4492A541}"/>
              </a:ext>
            </a:extLst>
          </p:cNvPr>
          <p:cNvCxnSpPr>
            <a:cxnSpLocks/>
          </p:cNvCxnSpPr>
          <p:nvPr/>
        </p:nvCxnSpPr>
        <p:spPr>
          <a:xfrm>
            <a:off x="1527455" y="3095835"/>
            <a:ext cx="2088000"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6" name="TextBox 22">
            <a:extLst>
              <a:ext uri="{FF2B5EF4-FFF2-40B4-BE49-F238E27FC236}">
                <a16:creationId xmlns:a16="http://schemas.microsoft.com/office/drawing/2014/main" xmlns="" id="{683A5DFE-8CAC-46D5-BF6A-A580572DC964}"/>
              </a:ext>
            </a:extLst>
          </p:cNvPr>
          <p:cNvSpPr>
            <a:spLocks noChangeArrowheads="1"/>
          </p:cNvSpPr>
          <p:nvPr/>
        </p:nvSpPr>
        <p:spPr bwMode="auto">
          <a:xfrm>
            <a:off x="1584841" y="3170153"/>
            <a:ext cx="2051050" cy="4241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lnSpc>
                <a:spcPct val="125000"/>
              </a:lnSpc>
              <a:spcBef>
                <a:spcPct val="0"/>
              </a:spcBef>
              <a:spcAft>
                <a:spcPct val="0"/>
              </a:spcAft>
              <a:buFont typeface="Arial" pitchFamily="34" charset="0"/>
              <a:buNone/>
            </a:pPr>
            <a:endParaRPr lang="zh-CN" altLang="en-US" sz="2000" b="1" spc="300" dirty="0">
              <a:solidFill>
                <a:prstClr val="white"/>
              </a:solidFill>
              <a:latin typeface="+mn-ea"/>
              <a:ea typeface="+mn-ea"/>
              <a:sym typeface="微软雅黑" pitchFamily="34" charset="-122"/>
            </a:endParaRPr>
          </a:p>
        </p:txBody>
      </p:sp>
      <p:sp>
        <p:nvSpPr>
          <p:cNvPr id="7" name="TextBox 23">
            <a:extLst>
              <a:ext uri="{FF2B5EF4-FFF2-40B4-BE49-F238E27FC236}">
                <a16:creationId xmlns:a16="http://schemas.microsoft.com/office/drawing/2014/main" xmlns="" id="{4C0F398C-9F7F-4AAC-9656-6B44F6B6508A}"/>
              </a:ext>
            </a:extLst>
          </p:cNvPr>
          <p:cNvSpPr>
            <a:spLocks noChangeArrowheads="1"/>
          </p:cNvSpPr>
          <p:nvPr/>
        </p:nvSpPr>
        <p:spPr bwMode="auto">
          <a:xfrm>
            <a:off x="1707265" y="3163843"/>
            <a:ext cx="1747837" cy="8617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lnSpc>
                <a:spcPct val="125000"/>
              </a:lnSpc>
              <a:spcBef>
                <a:spcPct val="0"/>
              </a:spcBef>
              <a:spcAft>
                <a:spcPct val="0"/>
              </a:spcAft>
            </a:pPr>
            <a:r>
              <a:rPr lang="zh-CN" altLang="en-US" sz="2000" b="1" spc="300" dirty="0" smtClean="0">
                <a:solidFill>
                  <a:prstClr val="white"/>
                </a:solidFill>
                <a:latin typeface="+mn-ea"/>
                <a:ea typeface="+mn-ea"/>
                <a:sym typeface="微软雅黑" pitchFamily="34" charset="-122"/>
              </a:rPr>
              <a:t>评价式</a:t>
            </a:r>
            <a:endParaRPr lang="en-US" altLang="zh-CN" sz="2000" b="1" spc="300" dirty="0" smtClean="0">
              <a:solidFill>
                <a:prstClr val="white"/>
              </a:solidFill>
              <a:latin typeface="+mn-ea"/>
              <a:ea typeface="+mn-ea"/>
              <a:sym typeface="微软雅黑" pitchFamily="34" charset="-122"/>
            </a:endParaRPr>
          </a:p>
          <a:p>
            <a:pPr algn="ctr" eaLnBrk="1" fontAlgn="base" hangingPunct="1">
              <a:lnSpc>
                <a:spcPct val="125000"/>
              </a:lnSpc>
              <a:spcBef>
                <a:spcPct val="0"/>
              </a:spcBef>
              <a:spcAft>
                <a:spcPct val="0"/>
              </a:spcAft>
            </a:pPr>
            <a:r>
              <a:rPr lang="zh-CN" altLang="en-US" sz="2000" b="1" spc="300" dirty="0" smtClean="0">
                <a:solidFill>
                  <a:prstClr val="white"/>
                </a:solidFill>
                <a:latin typeface="+mn-ea"/>
                <a:ea typeface="+mn-ea"/>
                <a:sym typeface="微软雅黑" pitchFamily="34" charset="-122"/>
              </a:rPr>
              <a:t>作业设计</a:t>
            </a:r>
            <a:endParaRPr lang="zh-CN" altLang="en-US" sz="2000" b="1" spc="300" dirty="0">
              <a:solidFill>
                <a:prstClr val="white"/>
              </a:solidFill>
              <a:latin typeface="+mn-ea"/>
              <a:ea typeface="+mn-ea"/>
              <a:sym typeface="微软雅黑" pitchFamily="34" charset="-122"/>
            </a:endParaRPr>
          </a:p>
        </p:txBody>
      </p:sp>
      <p:sp>
        <p:nvSpPr>
          <p:cNvPr id="8" name="TextBox 22">
            <a:extLst>
              <a:ext uri="{FF2B5EF4-FFF2-40B4-BE49-F238E27FC236}">
                <a16:creationId xmlns:a16="http://schemas.microsoft.com/office/drawing/2014/main" xmlns="" id="{BCB24897-EE54-4B0A-91DA-F6D76CB3F606}"/>
              </a:ext>
            </a:extLst>
          </p:cNvPr>
          <p:cNvSpPr>
            <a:spLocks noChangeArrowheads="1"/>
          </p:cNvSpPr>
          <p:nvPr/>
        </p:nvSpPr>
        <p:spPr bwMode="auto">
          <a:xfrm>
            <a:off x="2479722" y="2160700"/>
            <a:ext cx="26129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5400" b="1" dirty="0">
                <a:solidFill>
                  <a:prstClr val="white"/>
                </a:solidFill>
                <a:latin typeface="+mn-ea"/>
                <a:ea typeface="+mn-ea"/>
                <a:sym typeface="微软雅黑" pitchFamily="34" charset="-122"/>
              </a:rPr>
              <a:t>1</a:t>
            </a:r>
            <a:endParaRPr lang="zh-CN" altLang="en-US" sz="5400" b="1" dirty="0">
              <a:solidFill>
                <a:prstClr val="white"/>
              </a:solidFill>
              <a:latin typeface="+mn-ea"/>
              <a:ea typeface="+mn-ea"/>
              <a:sym typeface="微软雅黑" pitchFamily="34" charset="-122"/>
            </a:endParaRPr>
          </a:p>
        </p:txBody>
      </p:sp>
      <p:sp>
        <p:nvSpPr>
          <p:cNvPr id="9" name="椭圆 8">
            <a:extLst>
              <a:ext uri="{FF2B5EF4-FFF2-40B4-BE49-F238E27FC236}">
                <a16:creationId xmlns:a16="http://schemas.microsoft.com/office/drawing/2014/main" xmlns="" id="{80290EF9-160E-4549-8F66-DB09B80D89CE}"/>
              </a:ext>
            </a:extLst>
          </p:cNvPr>
          <p:cNvSpPr/>
          <p:nvPr/>
        </p:nvSpPr>
        <p:spPr>
          <a:xfrm>
            <a:off x="3681922" y="1888076"/>
            <a:ext cx="2410688" cy="2410688"/>
          </a:xfrm>
          <a:prstGeom prst="ellipse">
            <a:avLst/>
          </a:prstGeom>
          <a:solidFill>
            <a:schemeClr val="accent2">
              <a:alpha val="60000"/>
            </a:schemeClr>
          </a:solidFill>
          <a:ln w="31750">
            <a:solidFill>
              <a:srgbClr val="FD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cxnSp>
        <p:nvCxnSpPr>
          <p:cNvPr id="10" name="直接连接符 9">
            <a:extLst>
              <a:ext uri="{FF2B5EF4-FFF2-40B4-BE49-F238E27FC236}">
                <a16:creationId xmlns:a16="http://schemas.microsoft.com/office/drawing/2014/main" xmlns="" id="{8C328AD2-C856-4DF7-87B8-21EF0B8F2890}"/>
              </a:ext>
            </a:extLst>
          </p:cNvPr>
          <p:cNvCxnSpPr>
            <a:cxnSpLocks/>
          </p:cNvCxnSpPr>
          <p:nvPr/>
        </p:nvCxnSpPr>
        <p:spPr>
          <a:xfrm>
            <a:off x="3843266" y="3095834"/>
            <a:ext cx="2088000"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1" name="TextBox 22">
            <a:extLst>
              <a:ext uri="{FF2B5EF4-FFF2-40B4-BE49-F238E27FC236}">
                <a16:creationId xmlns:a16="http://schemas.microsoft.com/office/drawing/2014/main" xmlns="" id="{9AD7BDDC-B72E-4771-8BED-04DF05075E2A}"/>
              </a:ext>
            </a:extLst>
          </p:cNvPr>
          <p:cNvSpPr>
            <a:spLocks noChangeArrowheads="1"/>
          </p:cNvSpPr>
          <p:nvPr/>
        </p:nvSpPr>
        <p:spPr bwMode="auto">
          <a:xfrm>
            <a:off x="3861741" y="3160425"/>
            <a:ext cx="2051050" cy="808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lnSpc>
                <a:spcPct val="125000"/>
              </a:lnSpc>
              <a:spcBef>
                <a:spcPct val="0"/>
              </a:spcBef>
              <a:spcAft>
                <a:spcPct val="0"/>
              </a:spcAft>
              <a:buFont typeface="Arial" pitchFamily="34" charset="0"/>
              <a:buNone/>
            </a:pPr>
            <a:r>
              <a:rPr lang="zh-CN" altLang="en-US" sz="2000" b="1" spc="300" dirty="0" smtClean="0">
                <a:solidFill>
                  <a:prstClr val="white"/>
                </a:solidFill>
                <a:latin typeface="+mn-ea"/>
                <a:ea typeface="+mn-ea"/>
                <a:sym typeface="微软雅黑" pitchFamily="34" charset="-122"/>
              </a:rPr>
              <a:t>民主式</a:t>
            </a:r>
            <a:endParaRPr lang="en-US" altLang="zh-CN" sz="2000" b="1" spc="300" dirty="0" smtClean="0">
              <a:solidFill>
                <a:prstClr val="white"/>
              </a:solidFill>
              <a:latin typeface="+mn-ea"/>
              <a:ea typeface="+mn-ea"/>
              <a:sym typeface="微软雅黑" pitchFamily="34" charset="-122"/>
            </a:endParaRPr>
          </a:p>
          <a:p>
            <a:pPr algn="ctr" eaLnBrk="1" fontAlgn="base" hangingPunct="1">
              <a:lnSpc>
                <a:spcPct val="125000"/>
              </a:lnSpc>
              <a:spcBef>
                <a:spcPct val="0"/>
              </a:spcBef>
              <a:spcAft>
                <a:spcPct val="0"/>
              </a:spcAft>
              <a:buFont typeface="Arial" pitchFamily="34" charset="0"/>
              <a:buNone/>
            </a:pPr>
            <a:r>
              <a:rPr lang="zh-CN" altLang="en-US" sz="2000" b="1" spc="300" dirty="0" smtClean="0">
                <a:solidFill>
                  <a:prstClr val="white"/>
                </a:solidFill>
                <a:latin typeface="+mn-ea"/>
                <a:ea typeface="+mn-ea"/>
                <a:sym typeface="微软雅黑" pitchFamily="34" charset="-122"/>
              </a:rPr>
              <a:t>作业设计</a:t>
            </a:r>
            <a:endParaRPr lang="zh-CN" altLang="en-US" sz="2000" b="1" spc="300" dirty="0">
              <a:solidFill>
                <a:prstClr val="white"/>
              </a:solidFill>
              <a:latin typeface="+mn-ea"/>
              <a:ea typeface="+mn-ea"/>
              <a:sym typeface="微软雅黑" pitchFamily="34" charset="-122"/>
            </a:endParaRPr>
          </a:p>
        </p:txBody>
      </p:sp>
      <p:sp>
        <p:nvSpPr>
          <p:cNvPr id="13" name="TextBox 22">
            <a:extLst>
              <a:ext uri="{FF2B5EF4-FFF2-40B4-BE49-F238E27FC236}">
                <a16:creationId xmlns:a16="http://schemas.microsoft.com/office/drawing/2014/main" xmlns="" id="{5A81554B-7167-456C-9B00-EB96A309D14F}"/>
              </a:ext>
            </a:extLst>
          </p:cNvPr>
          <p:cNvSpPr>
            <a:spLocks noChangeArrowheads="1"/>
          </p:cNvSpPr>
          <p:nvPr/>
        </p:nvSpPr>
        <p:spPr bwMode="auto">
          <a:xfrm>
            <a:off x="4747805" y="2160700"/>
            <a:ext cx="278923"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5400" b="1" dirty="0">
                <a:solidFill>
                  <a:prstClr val="white"/>
                </a:solidFill>
                <a:latin typeface="+mn-ea"/>
                <a:ea typeface="+mn-ea"/>
                <a:sym typeface="微软雅黑" pitchFamily="34" charset="-122"/>
              </a:rPr>
              <a:t>2</a:t>
            </a:r>
            <a:endParaRPr lang="zh-CN" altLang="en-US" sz="5400" b="1" dirty="0">
              <a:solidFill>
                <a:prstClr val="white"/>
              </a:solidFill>
              <a:latin typeface="+mn-ea"/>
              <a:ea typeface="+mn-ea"/>
              <a:sym typeface="微软雅黑" pitchFamily="34" charset="-122"/>
            </a:endParaRPr>
          </a:p>
        </p:txBody>
      </p:sp>
      <p:sp>
        <p:nvSpPr>
          <p:cNvPr id="14" name="椭圆 13">
            <a:extLst>
              <a:ext uri="{FF2B5EF4-FFF2-40B4-BE49-F238E27FC236}">
                <a16:creationId xmlns:a16="http://schemas.microsoft.com/office/drawing/2014/main" xmlns="" id="{5336F77D-AE23-437E-A1FC-D156BE4F1CC6}"/>
              </a:ext>
            </a:extLst>
          </p:cNvPr>
          <p:cNvSpPr/>
          <p:nvPr/>
        </p:nvSpPr>
        <p:spPr>
          <a:xfrm>
            <a:off x="5958822" y="1888076"/>
            <a:ext cx="2410688" cy="2410688"/>
          </a:xfrm>
          <a:prstGeom prst="ellipse">
            <a:avLst/>
          </a:prstGeom>
          <a:solidFill>
            <a:schemeClr val="accent3">
              <a:alpha val="60000"/>
            </a:schemeClr>
          </a:solidFill>
          <a:ln w="31750">
            <a:solidFill>
              <a:srgbClr val="FD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cxnSp>
        <p:nvCxnSpPr>
          <p:cNvPr id="15" name="直接连接符 14">
            <a:extLst>
              <a:ext uri="{FF2B5EF4-FFF2-40B4-BE49-F238E27FC236}">
                <a16:creationId xmlns:a16="http://schemas.microsoft.com/office/drawing/2014/main" xmlns="" id="{62DDE3C4-187A-4AE1-BDE8-F32AC466063E}"/>
              </a:ext>
            </a:extLst>
          </p:cNvPr>
          <p:cNvCxnSpPr>
            <a:cxnSpLocks/>
          </p:cNvCxnSpPr>
          <p:nvPr/>
        </p:nvCxnSpPr>
        <p:spPr>
          <a:xfrm>
            <a:off x="6120166" y="3095834"/>
            <a:ext cx="2088000"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16" name="TextBox 22">
            <a:extLst>
              <a:ext uri="{FF2B5EF4-FFF2-40B4-BE49-F238E27FC236}">
                <a16:creationId xmlns:a16="http://schemas.microsoft.com/office/drawing/2014/main" xmlns="" id="{19D6BD58-95B8-409C-A65F-A0D2EB725F8C}"/>
              </a:ext>
            </a:extLst>
          </p:cNvPr>
          <p:cNvSpPr>
            <a:spLocks noChangeArrowheads="1"/>
          </p:cNvSpPr>
          <p:nvPr/>
        </p:nvSpPr>
        <p:spPr bwMode="auto">
          <a:xfrm>
            <a:off x="6138641" y="3160425"/>
            <a:ext cx="2051050" cy="808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lnSpc>
                <a:spcPct val="125000"/>
              </a:lnSpc>
              <a:spcBef>
                <a:spcPct val="0"/>
              </a:spcBef>
              <a:spcAft>
                <a:spcPct val="0"/>
              </a:spcAft>
              <a:buFont typeface="Arial" pitchFamily="34" charset="0"/>
              <a:buNone/>
            </a:pPr>
            <a:r>
              <a:rPr lang="zh-CN" altLang="en-US" sz="2000" b="1" spc="300" dirty="0" smtClean="0">
                <a:solidFill>
                  <a:prstClr val="white"/>
                </a:solidFill>
                <a:latin typeface="+mn-ea"/>
                <a:ea typeface="+mn-ea"/>
                <a:sym typeface="微软雅黑" pitchFamily="34" charset="-122"/>
              </a:rPr>
              <a:t>激情式</a:t>
            </a:r>
            <a:endParaRPr lang="en-US" altLang="zh-CN" sz="2000" b="1" spc="300" dirty="0" smtClean="0">
              <a:solidFill>
                <a:prstClr val="white"/>
              </a:solidFill>
              <a:latin typeface="+mn-ea"/>
              <a:ea typeface="+mn-ea"/>
              <a:sym typeface="微软雅黑" pitchFamily="34" charset="-122"/>
            </a:endParaRPr>
          </a:p>
          <a:p>
            <a:pPr algn="ctr" eaLnBrk="1" fontAlgn="base" hangingPunct="1">
              <a:lnSpc>
                <a:spcPct val="125000"/>
              </a:lnSpc>
              <a:spcBef>
                <a:spcPct val="0"/>
              </a:spcBef>
              <a:spcAft>
                <a:spcPct val="0"/>
              </a:spcAft>
              <a:buFont typeface="Arial" pitchFamily="34" charset="0"/>
              <a:buNone/>
            </a:pPr>
            <a:r>
              <a:rPr lang="zh-CN" altLang="en-US" sz="2000" b="1" spc="300" dirty="0" smtClean="0">
                <a:solidFill>
                  <a:prstClr val="white"/>
                </a:solidFill>
                <a:latin typeface="+mn-ea"/>
                <a:ea typeface="+mn-ea"/>
                <a:sym typeface="微软雅黑" pitchFamily="34" charset="-122"/>
              </a:rPr>
              <a:t>作业设计</a:t>
            </a:r>
            <a:endParaRPr lang="zh-CN" altLang="en-US" sz="2000" b="1" spc="300" dirty="0">
              <a:solidFill>
                <a:prstClr val="white"/>
              </a:solidFill>
              <a:latin typeface="+mn-ea"/>
              <a:ea typeface="+mn-ea"/>
              <a:sym typeface="微软雅黑" pitchFamily="34" charset="-122"/>
            </a:endParaRPr>
          </a:p>
        </p:txBody>
      </p:sp>
      <p:sp>
        <p:nvSpPr>
          <p:cNvPr id="18" name="TextBox 22">
            <a:extLst>
              <a:ext uri="{FF2B5EF4-FFF2-40B4-BE49-F238E27FC236}">
                <a16:creationId xmlns:a16="http://schemas.microsoft.com/office/drawing/2014/main" xmlns="" id="{6BFEEB75-7134-4F9C-AE73-38B8CB7CFB68}"/>
              </a:ext>
            </a:extLst>
          </p:cNvPr>
          <p:cNvSpPr>
            <a:spLocks noChangeArrowheads="1"/>
          </p:cNvSpPr>
          <p:nvPr/>
        </p:nvSpPr>
        <p:spPr bwMode="auto">
          <a:xfrm>
            <a:off x="7018293" y="2160700"/>
            <a:ext cx="291747"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5400" b="1" dirty="0">
                <a:solidFill>
                  <a:prstClr val="white"/>
                </a:solidFill>
                <a:latin typeface="+mn-ea"/>
                <a:ea typeface="+mn-ea"/>
                <a:sym typeface="微软雅黑" pitchFamily="34" charset="-122"/>
              </a:rPr>
              <a:t>3</a:t>
            </a:r>
            <a:endParaRPr lang="zh-CN" altLang="en-US" sz="5400" b="1" dirty="0">
              <a:solidFill>
                <a:prstClr val="white"/>
              </a:solidFill>
              <a:latin typeface="+mn-ea"/>
              <a:ea typeface="+mn-ea"/>
              <a:sym typeface="微软雅黑" pitchFamily="34" charset="-122"/>
            </a:endParaRPr>
          </a:p>
        </p:txBody>
      </p:sp>
      <p:sp>
        <p:nvSpPr>
          <p:cNvPr id="19" name="椭圆 18">
            <a:extLst>
              <a:ext uri="{FF2B5EF4-FFF2-40B4-BE49-F238E27FC236}">
                <a16:creationId xmlns:a16="http://schemas.microsoft.com/office/drawing/2014/main" xmlns="" id="{0AA0ACA6-1B15-4D42-A049-DD30A3D24E80}"/>
              </a:ext>
            </a:extLst>
          </p:cNvPr>
          <p:cNvSpPr/>
          <p:nvPr/>
        </p:nvSpPr>
        <p:spPr>
          <a:xfrm>
            <a:off x="8235723" y="1888076"/>
            <a:ext cx="2410688" cy="2410688"/>
          </a:xfrm>
          <a:prstGeom prst="ellipse">
            <a:avLst/>
          </a:prstGeom>
          <a:solidFill>
            <a:schemeClr val="accent4">
              <a:alpha val="60000"/>
            </a:schemeClr>
          </a:solidFill>
          <a:ln w="31750">
            <a:solidFill>
              <a:srgbClr val="FDFEF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mn-ea"/>
            </a:endParaRPr>
          </a:p>
        </p:txBody>
      </p:sp>
      <p:cxnSp>
        <p:nvCxnSpPr>
          <p:cNvPr id="20" name="直接连接符 19">
            <a:extLst>
              <a:ext uri="{FF2B5EF4-FFF2-40B4-BE49-F238E27FC236}">
                <a16:creationId xmlns:a16="http://schemas.microsoft.com/office/drawing/2014/main" xmlns="" id="{9DCEDD18-A102-4EE2-A37B-5DC920928248}"/>
              </a:ext>
            </a:extLst>
          </p:cNvPr>
          <p:cNvCxnSpPr>
            <a:cxnSpLocks/>
          </p:cNvCxnSpPr>
          <p:nvPr/>
        </p:nvCxnSpPr>
        <p:spPr>
          <a:xfrm>
            <a:off x="8397067" y="3095834"/>
            <a:ext cx="2088000" cy="0"/>
          </a:xfrm>
          <a:prstGeom prst="line">
            <a:avLst/>
          </a:prstGeom>
          <a:ln w="1270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1" name="TextBox 22">
            <a:extLst>
              <a:ext uri="{FF2B5EF4-FFF2-40B4-BE49-F238E27FC236}">
                <a16:creationId xmlns:a16="http://schemas.microsoft.com/office/drawing/2014/main" xmlns="" id="{66E18B04-8725-4C92-AB4B-30906578D68A}"/>
              </a:ext>
            </a:extLst>
          </p:cNvPr>
          <p:cNvSpPr>
            <a:spLocks noChangeArrowheads="1"/>
          </p:cNvSpPr>
          <p:nvPr/>
        </p:nvSpPr>
        <p:spPr bwMode="auto">
          <a:xfrm>
            <a:off x="8415542" y="3160425"/>
            <a:ext cx="2051050" cy="80887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lnSpc>
                <a:spcPct val="125000"/>
              </a:lnSpc>
              <a:spcBef>
                <a:spcPct val="0"/>
              </a:spcBef>
              <a:spcAft>
                <a:spcPct val="0"/>
              </a:spcAft>
              <a:buFont typeface="Arial" pitchFamily="34" charset="0"/>
              <a:buNone/>
            </a:pPr>
            <a:r>
              <a:rPr lang="zh-CN" altLang="en-US" sz="2000" b="1" spc="300" dirty="0" smtClean="0">
                <a:solidFill>
                  <a:prstClr val="white"/>
                </a:solidFill>
                <a:latin typeface="+mn-ea"/>
                <a:ea typeface="+mn-ea"/>
                <a:sym typeface="微软雅黑" pitchFamily="34" charset="-122"/>
              </a:rPr>
              <a:t>创新式</a:t>
            </a:r>
            <a:endParaRPr lang="en-US" altLang="zh-CN" sz="2000" b="1" spc="300" dirty="0" smtClean="0">
              <a:solidFill>
                <a:prstClr val="white"/>
              </a:solidFill>
              <a:latin typeface="+mn-ea"/>
              <a:ea typeface="+mn-ea"/>
              <a:sym typeface="微软雅黑" pitchFamily="34" charset="-122"/>
            </a:endParaRPr>
          </a:p>
          <a:p>
            <a:pPr algn="ctr" eaLnBrk="1" fontAlgn="base" hangingPunct="1">
              <a:lnSpc>
                <a:spcPct val="125000"/>
              </a:lnSpc>
              <a:spcBef>
                <a:spcPct val="0"/>
              </a:spcBef>
              <a:spcAft>
                <a:spcPct val="0"/>
              </a:spcAft>
              <a:buFont typeface="Arial" pitchFamily="34" charset="0"/>
              <a:buNone/>
            </a:pPr>
            <a:r>
              <a:rPr lang="zh-CN" altLang="en-US" sz="2000" b="1" spc="300" dirty="0" smtClean="0">
                <a:solidFill>
                  <a:prstClr val="white"/>
                </a:solidFill>
                <a:latin typeface="+mn-ea"/>
                <a:ea typeface="+mn-ea"/>
                <a:sym typeface="微软雅黑" pitchFamily="34" charset="-122"/>
              </a:rPr>
              <a:t>作业设计</a:t>
            </a:r>
            <a:endParaRPr lang="zh-CN" altLang="en-US" sz="2000" b="1" spc="300" dirty="0">
              <a:solidFill>
                <a:prstClr val="white"/>
              </a:solidFill>
              <a:latin typeface="+mn-ea"/>
              <a:ea typeface="+mn-ea"/>
              <a:sym typeface="微软雅黑" pitchFamily="34" charset="-122"/>
            </a:endParaRPr>
          </a:p>
        </p:txBody>
      </p:sp>
      <p:sp>
        <p:nvSpPr>
          <p:cNvPr id="23" name="TextBox 22">
            <a:extLst>
              <a:ext uri="{FF2B5EF4-FFF2-40B4-BE49-F238E27FC236}">
                <a16:creationId xmlns:a16="http://schemas.microsoft.com/office/drawing/2014/main" xmlns="" id="{91F56D4C-B379-47BF-8D3A-F0FAD029217C}"/>
              </a:ext>
            </a:extLst>
          </p:cNvPr>
          <p:cNvSpPr>
            <a:spLocks noChangeArrowheads="1"/>
          </p:cNvSpPr>
          <p:nvPr/>
        </p:nvSpPr>
        <p:spPr bwMode="auto">
          <a:xfrm>
            <a:off x="9292790" y="2160700"/>
            <a:ext cx="296555"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Font typeface="Arial" pitchFamily="34" charset="0"/>
              <a:defRPr>
                <a:solidFill>
                  <a:schemeClr val="tx1"/>
                </a:solidFill>
                <a:latin typeface="Arial" pitchFamily="34" charset="0"/>
                <a:ea typeface="宋体" pitchFamily="2" charset="-122"/>
              </a:defRPr>
            </a:lvl9pPr>
          </a:lstStyle>
          <a:p>
            <a:pPr algn="ctr" eaLnBrk="1" fontAlgn="base" hangingPunct="1">
              <a:spcBef>
                <a:spcPct val="0"/>
              </a:spcBef>
              <a:spcAft>
                <a:spcPct val="0"/>
              </a:spcAft>
              <a:buFont typeface="Arial" pitchFamily="34" charset="0"/>
              <a:buNone/>
            </a:pPr>
            <a:r>
              <a:rPr lang="en-US" altLang="zh-CN" sz="5400" b="1" dirty="0">
                <a:solidFill>
                  <a:prstClr val="white"/>
                </a:solidFill>
                <a:latin typeface="+mn-ea"/>
                <a:ea typeface="+mn-ea"/>
                <a:sym typeface="微软雅黑" pitchFamily="34" charset="-122"/>
              </a:rPr>
              <a:t>4</a:t>
            </a:r>
            <a:endParaRPr lang="zh-CN" altLang="en-US" sz="5400" b="1" dirty="0">
              <a:solidFill>
                <a:prstClr val="white"/>
              </a:solidFill>
              <a:latin typeface="+mn-ea"/>
              <a:ea typeface="+mn-ea"/>
              <a:sym typeface="微软雅黑" pitchFamily="34" charset="-122"/>
            </a:endParaRPr>
          </a:p>
        </p:txBody>
      </p:sp>
    </p:spTree>
    <p:extLst>
      <p:ext uri="{BB962C8B-B14F-4D97-AF65-F5344CB8AC3E}">
        <p14:creationId xmlns:p14="http://schemas.microsoft.com/office/powerpoint/2010/main" xmlns="" val="7526477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par>
                                <p:cTn id="8" presetID="6" presetClass="entr" presetSubtype="32"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circle(out)">
                                      <p:cBhvr>
                                        <p:cTn id="10" dur="1000"/>
                                        <p:tgtEl>
                                          <p:spTgt spid="9"/>
                                        </p:tgtEl>
                                      </p:cBhvr>
                                    </p:animEffect>
                                  </p:childTnLst>
                                </p:cTn>
                              </p:par>
                              <p:par>
                                <p:cTn id="11" presetID="6" presetClass="entr" presetSubtype="32" fill="hold" grpId="0"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circle(out)">
                                      <p:cBhvr>
                                        <p:cTn id="13" dur="1000"/>
                                        <p:tgtEl>
                                          <p:spTgt spid="14"/>
                                        </p:tgtEl>
                                      </p:cBhvr>
                                    </p:animEffect>
                                  </p:childTnLst>
                                </p:cTn>
                              </p:par>
                              <p:par>
                                <p:cTn id="14" presetID="6" presetClass="entr" presetSubtype="32" fill="hold" grpId="0" nodeType="withEffect">
                                  <p:stCondLst>
                                    <p:cond delay="750"/>
                                  </p:stCondLst>
                                  <p:childTnLst>
                                    <p:set>
                                      <p:cBhvr>
                                        <p:cTn id="15" dur="1" fill="hold">
                                          <p:stCondLst>
                                            <p:cond delay="0"/>
                                          </p:stCondLst>
                                        </p:cTn>
                                        <p:tgtEl>
                                          <p:spTgt spid="19"/>
                                        </p:tgtEl>
                                        <p:attrNameLst>
                                          <p:attrName>style.visibility</p:attrName>
                                        </p:attrNameLst>
                                      </p:cBhvr>
                                      <p:to>
                                        <p:strVal val="visible"/>
                                      </p:to>
                                    </p:set>
                                    <p:animEffect transition="in" filter="circle(out)">
                                      <p:cBhvr>
                                        <p:cTn id="16" dur="1000"/>
                                        <p:tgtEl>
                                          <p:spTgt spid="19"/>
                                        </p:tgtEl>
                                      </p:cBhvr>
                                    </p:animEffect>
                                  </p:childTnLst>
                                </p:cTn>
                              </p:par>
                              <p:par>
                                <p:cTn id="17" presetID="16" presetClass="entr" presetSubtype="37" fill="hold" nodeType="withEffect">
                                  <p:stCondLst>
                                    <p:cond delay="1250"/>
                                  </p:stCondLst>
                                  <p:childTnLst>
                                    <p:set>
                                      <p:cBhvr>
                                        <p:cTn id="18" dur="1" fill="hold">
                                          <p:stCondLst>
                                            <p:cond delay="0"/>
                                          </p:stCondLst>
                                        </p:cTn>
                                        <p:tgtEl>
                                          <p:spTgt spid="5"/>
                                        </p:tgtEl>
                                        <p:attrNameLst>
                                          <p:attrName>style.visibility</p:attrName>
                                        </p:attrNameLst>
                                      </p:cBhvr>
                                      <p:to>
                                        <p:strVal val="visible"/>
                                      </p:to>
                                    </p:set>
                                    <p:animEffect transition="in" filter="barn(outVertical)">
                                      <p:cBhvr>
                                        <p:cTn id="19" dur="500"/>
                                        <p:tgtEl>
                                          <p:spTgt spid="5"/>
                                        </p:tgtEl>
                                      </p:cBhvr>
                                    </p:animEffect>
                                  </p:childTnLst>
                                </p:cTn>
                              </p:par>
                              <p:par>
                                <p:cTn id="20" presetID="16" presetClass="entr" presetSubtype="37" fill="hold" nodeType="withEffect">
                                  <p:stCondLst>
                                    <p:cond delay="1250"/>
                                  </p:stCondLst>
                                  <p:childTnLst>
                                    <p:set>
                                      <p:cBhvr>
                                        <p:cTn id="21" dur="1" fill="hold">
                                          <p:stCondLst>
                                            <p:cond delay="0"/>
                                          </p:stCondLst>
                                        </p:cTn>
                                        <p:tgtEl>
                                          <p:spTgt spid="10"/>
                                        </p:tgtEl>
                                        <p:attrNameLst>
                                          <p:attrName>style.visibility</p:attrName>
                                        </p:attrNameLst>
                                      </p:cBhvr>
                                      <p:to>
                                        <p:strVal val="visible"/>
                                      </p:to>
                                    </p:set>
                                    <p:animEffect transition="in" filter="barn(outVertical)">
                                      <p:cBhvr>
                                        <p:cTn id="22" dur="500"/>
                                        <p:tgtEl>
                                          <p:spTgt spid="10"/>
                                        </p:tgtEl>
                                      </p:cBhvr>
                                    </p:animEffect>
                                  </p:childTnLst>
                                </p:cTn>
                              </p:par>
                              <p:par>
                                <p:cTn id="23" presetID="16" presetClass="entr" presetSubtype="37" fill="hold" nodeType="withEffect">
                                  <p:stCondLst>
                                    <p:cond delay="1250"/>
                                  </p:stCondLst>
                                  <p:childTnLst>
                                    <p:set>
                                      <p:cBhvr>
                                        <p:cTn id="24" dur="1" fill="hold">
                                          <p:stCondLst>
                                            <p:cond delay="0"/>
                                          </p:stCondLst>
                                        </p:cTn>
                                        <p:tgtEl>
                                          <p:spTgt spid="15"/>
                                        </p:tgtEl>
                                        <p:attrNameLst>
                                          <p:attrName>style.visibility</p:attrName>
                                        </p:attrNameLst>
                                      </p:cBhvr>
                                      <p:to>
                                        <p:strVal val="visible"/>
                                      </p:to>
                                    </p:set>
                                    <p:animEffect transition="in" filter="barn(outVertical)">
                                      <p:cBhvr>
                                        <p:cTn id="25" dur="500"/>
                                        <p:tgtEl>
                                          <p:spTgt spid="15"/>
                                        </p:tgtEl>
                                      </p:cBhvr>
                                    </p:animEffect>
                                  </p:childTnLst>
                                </p:cTn>
                              </p:par>
                              <p:par>
                                <p:cTn id="26" presetID="16" presetClass="entr" presetSubtype="37" fill="hold" nodeType="withEffect">
                                  <p:stCondLst>
                                    <p:cond delay="1250"/>
                                  </p:stCondLst>
                                  <p:childTnLst>
                                    <p:set>
                                      <p:cBhvr>
                                        <p:cTn id="27" dur="1" fill="hold">
                                          <p:stCondLst>
                                            <p:cond delay="0"/>
                                          </p:stCondLst>
                                        </p:cTn>
                                        <p:tgtEl>
                                          <p:spTgt spid="20"/>
                                        </p:tgtEl>
                                        <p:attrNameLst>
                                          <p:attrName>style.visibility</p:attrName>
                                        </p:attrNameLst>
                                      </p:cBhvr>
                                      <p:to>
                                        <p:strVal val="visible"/>
                                      </p:to>
                                    </p:set>
                                    <p:animEffect transition="in" filter="barn(outVertical)">
                                      <p:cBhvr>
                                        <p:cTn id="28" dur="500"/>
                                        <p:tgtEl>
                                          <p:spTgt spid="20"/>
                                        </p:tgtEl>
                                      </p:cBhvr>
                                    </p:animEffect>
                                  </p:childTnLst>
                                </p:cTn>
                              </p:par>
                              <p:par>
                                <p:cTn id="29" presetID="53" presetClass="entr" presetSubtype="16" fill="hold" grpId="0" nodeType="withEffect">
                                  <p:stCondLst>
                                    <p:cond delay="175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childTnLst>
                                </p:cTn>
                              </p:par>
                              <p:par>
                                <p:cTn id="34" presetID="53" presetClass="entr" presetSubtype="16" fill="hold" grpId="0" nodeType="withEffect">
                                  <p:stCondLst>
                                    <p:cond delay="175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fltVal val="0"/>
                                          </p:val>
                                        </p:tav>
                                        <p:tav tm="100000">
                                          <p:val>
                                            <p:strVal val="#ppt_w"/>
                                          </p:val>
                                        </p:tav>
                                      </p:tavLst>
                                    </p:anim>
                                    <p:anim calcmode="lin" valueType="num">
                                      <p:cBhvr>
                                        <p:cTn id="37" dur="500" fill="hold"/>
                                        <p:tgtEl>
                                          <p:spTgt spid="13"/>
                                        </p:tgtEl>
                                        <p:attrNameLst>
                                          <p:attrName>ppt_h</p:attrName>
                                        </p:attrNameLst>
                                      </p:cBhvr>
                                      <p:tavLst>
                                        <p:tav tm="0">
                                          <p:val>
                                            <p:fltVal val="0"/>
                                          </p:val>
                                        </p:tav>
                                        <p:tav tm="100000">
                                          <p:val>
                                            <p:strVal val="#ppt_h"/>
                                          </p:val>
                                        </p:tav>
                                      </p:tavLst>
                                    </p:anim>
                                    <p:animEffect transition="in" filter="fade">
                                      <p:cBhvr>
                                        <p:cTn id="38" dur="500"/>
                                        <p:tgtEl>
                                          <p:spTgt spid="13"/>
                                        </p:tgtEl>
                                      </p:cBhvr>
                                    </p:animEffect>
                                  </p:childTnLst>
                                </p:cTn>
                              </p:par>
                              <p:par>
                                <p:cTn id="39" presetID="53" presetClass="entr" presetSubtype="16" fill="hold" grpId="0" nodeType="withEffect">
                                  <p:stCondLst>
                                    <p:cond delay="175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fill="hold"/>
                                        <p:tgtEl>
                                          <p:spTgt spid="18"/>
                                        </p:tgtEl>
                                        <p:attrNameLst>
                                          <p:attrName>ppt_w</p:attrName>
                                        </p:attrNameLst>
                                      </p:cBhvr>
                                      <p:tavLst>
                                        <p:tav tm="0">
                                          <p:val>
                                            <p:fltVal val="0"/>
                                          </p:val>
                                        </p:tav>
                                        <p:tav tm="100000">
                                          <p:val>
                                            <p:strVal val="#ppt_w"/>
                                          </p:val>
                                        </p:tav>
                                      </p:tavLst>
                                    </p:anim>
                                    <p:anim calcmode="lin" valueType="num">
                                      <p:cBhvr>
                                        <p:cTn id="42" dur="500" fill="hold"/>
                                        <p:tgtEl>
                                          <p:spTgt spid="18"/>
                                        </p:tgtEl>
                                        <p:attrNameLst>
                                          <p:attrName>ppt_h</p:attrName>
                                        </p:attrNameLst>
                                      </p:cBhvr>
                                      <p:tavLst>
                                        <p:tav tm="0">
                                          <p:val>
                                            <p:fltVal val="0"/>
                                          </p:val>
                                        </p:tav>
                                        <p:tav tm="100000">
                                          <p:val>
                                            <p:strVal val="#ppt_h"/>
                                          </p:val>
                                        </p:tav>
                                      </p:tavLst>
                                    </p:anim>
                                    <p:animEffect transition="in" filter="fade">
                                      <p:cBhvr>
                                        <p:cTn id="43" dur="500"/>
                                        <p:tgtEl>
                                          <p:spTgt spid="18"/>
                                        </p:tgtEl>
                                      </p:cBhvr>
                                    </p:animEffect>
                                  </p:childTnLst>
                                </p:cTn>
                              </p:par>
                              <p:par>
                                <p:cTn id="44" presetID="53" presetClass="entr" presetSubtype="16" fill="hold" grpId="0" nodeType="withEffect">
                                  <p:stCondLst>
                                    <p:cond delay="175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childTnLst>
                                </p:cTn>
                              </p:par>
                            </p:childTnLst>
                          </p:cTn>
                        </p:par>
                        <p:par>
                          <p:cTn id="49" fill="hold">
                            <p:stCondLst>
                              <p:cond delay="2250"/>
                            </p:stCondLst>
                            <p:childTnLst>
                              <p:par>
                                <p:cTn id="50" presetID="10" presetClass="entr" presetSubtype="0" fill="hold" grpId="0" nodeType="afterEffect" nodePh="1">
                                  <p:stCondLst>
                                    <p:cond delay="0"/>
                                  </p:stCondLst>
                                  <p:endCondLst>
                                    <p:cond evt="begin" delay="0">
                                      <p:tn val="50"/>
                                    </p:cond>
                                  </p:end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fade">
                                      <p:cBhvr>
                                        <p:cTn id="61" dur="500"/>
                                        <p:tgtEl>
                                          <p:spTgt spid="1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1"/>
                                        </p:tgtEl>
                                        <p:attrNameLst>
                                          <p:attrName>style.visibility</p:attrName>
                                        </p:attrNameLst>
                                      </p:cBhvr>
                                      <p:to>
                                        <p:strVal val="visible"/>
                                      </p:to>
                                    </p:set>
                                    <p:animEffect transition="in" filter="fade">
                                      <p:cBhvr>
                                        <p:cTn id="6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P spid="8" grpId="0"/>
      <p:bldP spid="9" grpId="0" animBg="1"/>
      <p:bldP spid="11" grpId="0"/>
      <p:bldP spid="13" grpId="0"/>
      <p:bldP spid="14" grpId="0" animBg="1"/>
      <p:bldP spid="16" grpId="0"/>
      <p:bldP spid="18" grpId="0"/>
      <p:bldP spid="19" grpId="0" animBg="1"/>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7E4F0C8-7121-42D1-9082-ED6961C99E16}"/>
              </a:ext>
            </a:extLst>
          </p:cNvPr>
          <p:cNvSpPr>
            <a:spLocks noGrp="1"/>
          </p:cNvSpPr>
          <p:nvPr>
            <p:ph type="title"/>
          </p:nvPr>
        </p:nvSpPr>
        <p:spPr/>
        <p:txBody>
          <a:bodyPr/>
          <a:lstStyle/>
          <a:p>
            <a:endParaRPr lang="zh-CN" altLang="en-US" dirty="0"/>
          </a:p>
        </p:txBody>
      </p:sp>
      <p:sp>
        <p:nvSpPr>
          <p:cNvPr id="3" name="îşľíḍe">
            <a:extLst>
              <a:ext uri="{FF2B5EF4-FFF2-40B4-BE49-F238E27FC236}">
                <a16:creationId xmlns:a16="http://schemas.microsoft.com/office/drawing/2014/main" xmlns="" id="{08D56E47-47C5-435A-BB59-4A38E5CDF7B1}"/>
              </a:ext>
            </a:extLst>
          </p:cNvPr>
          <p:cNvSpPr/>
          <p:nvPr/>
        </p:nvSpPr>
        <p:spPr>
          <a:xfrm>
            <a:off x="5141898" y="3099367"/>
            <a:ext cx="1393914" cy="3089526"/>
          </a:xfrm>
          <a:custGeom>
            <a:avLst/>
            <a:gdLst>
              <a:gd name="connsiteX0" fmla="*/ 913735 w 1548195"/>
              <a:gd name="connsiteY0" fmla="*/ 0 h 3431480"/>
              <a:gd name="connsiteX1" fmla="*/ 917483 w 1548195"/>
              <a:gd name="connsiteY1" fmla="*/ 937 h 3431480"/>
              <a:gd name="connsiteX2" fmla="*/ 921232 w 1548195"/>
              <a:gd name="connsiteY2" fmla="*/ 2812 h 3431480"/>
              <a:gd name="connsiteX3" fmla="*/ 924044 w 1548195"/>
              <a:gd name="connsiteY3" fmla="*/ 5625 h 3431480"/>
              <a:gd name="connsiteX4" fmla="*/ 924981 w 1548195"/>
              <a:gd name="connsiteY4" fmla="*/ 10312 h 3431480"/>
              <a:gd name="connsiteX5" fmla="*/ 929667 w 1548195"/>
              <a:gd name="connsiteY5" fmla="*/ 89058 h 3431480"/>
              <a:gd name="connsiteX6" fmla="*/ 926855 w 1548195"/>
              <a:gd name="connsiteY6" fmla="*/ 167804 h 3431480"/>
              <a:gd name="connsiteX7" fmla="*/ 918421 w 1548195"/>
              <a:gd name="connsiteY7" fmla="*/ 246550 h 3431480"/>
              <a:gd name="connsiteX8" fmla="*/ 905300 w 1548195"/>
              <a:gd name="connsiteY8" fmla="*/ 326233 h 3431480"/>
              <a:gd name="connsiteX9" fmla="*/ 886557 w 1548195"/>
              <a:gd name="connsiteY9" fmla="*/ 405916 h 3431480"/>
              <a:gd name="connsiteX10" fmla="*/ 864066 w 1548195"/>
              <a:gd name="connsiteY10" fmla="*/ 485599 h 3431480"/>
              <a:gd name="connsiteX11" fmla="*/ 838762 w 1548195"/>
              <a:gd name="connsiteY11" fmla="*/ 566220 h 3431480"/>
              <a:gd name="connsiteX12" fmla="*/ 808773 w 1548195"/>
              <a:gd name="connsiteY12" fmla="*/ 648716 h 3431480"/>
              <a:gd name="connsiteX13" fmla="*/ 777846 w 1548195"/>
              <a:gd name="connsiteY13" fmla="*/ 731211 h 3431480"/>
              <a:gd name="connsiteX14" fmla="*/ 810647 w 1548195"/>
              <a:gd name="connsiteY14" fmla="*/ 698401 h 3431480"/>
              <a:gd name="connsiteX15" fmla="*/ 845322 w 1548195"/>
              <a:gd name="connsiteY15" fmla="*/ 662777 h 3431480"/>
              <a:gd name="connsiteX16" fmla="*/ 881871 w 1548195"/>
              <a:gd name="connsiteY16" fmla="*/ 627155 h 3431480"/>
              <a:gd name="connsiteX17" fmla="*/ 916546 w 1548195"/>
              <a:gd name="connsiteY17" fmla="*/ 588719 h 3431480"/>
              <a:gd name="connsiteX18" fmla="*/ 950284 w 1548195"/>
              <a:gd name="connsiteY18" fmla="*/ 549346 h 3431480"/>
              <a:gd name="connsiteX19" fmla="*/ 981211 w 1548195"/>
              <a:gd name="connsiteY19" fmla="*/ 509036 h 3431480"/>
              <a:gd name="connsiteX20" fmla="*/ 1010263 w 1548195"/>
              <a:gd name="connsiteY20" fmla="*/ 467788 h 3431480"/>
              <a:gd name="connsiteX21" fmla="*/ 1036503 w 1548195"/>
              <a:gd name="connsiteY21" fmla="*/ 427478 h 3431480"/>
              <a:gd name="connsiteX22" fmla="*/ 1056184 w 1548195"/>
              <a:gd name="connsiteY22" fmla="*/ 385292 h 3431480"/>
              <a:gd name="connsiteX23" fmla="*/ 1072115 w 1548195"/>
              <a:gd name="connsiteY23" fmla="*/ 344982 h 3431480"/>
              <a:gd name="connsiteX24" fmla="*/ 1083361 w 1548195"/>
              <a:gd name="connsiteY24" fmla="*/ 304671 h 3431480"/>
              <a:gd name="connsiteX25" fmla="*/ 1086173 w 1548195"/>
              <a:gd name="connsiteY25" fmla="*/ 263423 h 3431480"/>
              <a:gd name="connsiteX26" fmla="*/ 1083361 w 1548195"/>
              <a:gd name="connsiteY26" fmla="*/ 230613 h 3431480"/>
              <a:gd name="connsiteX27" fmla="*/ 1074927 w 1548195"/>
              <a:gd name="connsiteY27" fmla="*/ 199677 h 3431480"/>
              <a:gd name="connsiteX28" fmla="*/ 1061807 w 1548195"/>
              <a:gd name="connsiteY28" fmla="*/ 169678 h 3431480"/>
              <a:gd name="connsiteX29" fmla="*/ 1042127 w 1548195"/>
              <a:gd name="connsiteY29" fmla="*/ 140618 h 3431480"/>
              <a:gd name="connsiteX30" fmla="*/ 1016823 w 1548195"/>
              <a:gd name="connsiteY30" fmla="*/ 113431 h 3431480"/>
              <a:gd name="connsiteX31" fmla="*/ 1014949 w 1548195"/>
              <a:gd name="connsiteY31" fmla="*/ 109682 h 3431480"/>
              <a:gd name="connsiteX32" fmla="*/ 1013074 w 1548195"/>
              <a:gd name="connsiteY32" fmla="*/ 105932 h 3431480"/>
              <a:gd name="connsiteX33" fmla="*/ 1013074 w 1548195"/>
              <a:gd name="connsiteY33" fmla="*/ 102182 h 3431480"/>
              <a:gd name="connsiteX34" fmla="*/ 1015886 w 1548195"/>
              <a:gd name="connsiteY34" fmla="*/ 98432 h 3431480"/>
              <a:gd name="connsiteX35" fmla="*/ 1018698 w 1548195"/>
              <a:gd name="connsiteY35" fmla="*/ 96558 h 3431480"/>
              <a:gd name="connsiteX36" fmla="*/ 1020572 w 1548195"/>
              <a:gd name="connsiteY36" fmla="*/ 95620 h 3431480"/>
              <a:gd name="connsiteX37" fmla="*/ 1024320 w 1548195"/>
              <a:gd name="connsiteY37" fmla="*/ 93745 h 3431480"/>
              <a:gd name="connsiteX38" fmla="*/ 1028069 w 1548195"/>
              <a:gd name="connsiteY38" fmla="*/ 95620 h 3431480"/>
              <a:gd name="connsiteX39" fmla="*/ 1029944 w 1548195"/>
              <a:gd name="connsiteY39" fmla="*/ 96558 h 3431480"/>
              <a:gd name="connsiteX40" fmla="*/ 1061807 w 1548195"/>
              <a:gd name="connsiteY40" fmla="*/ 122806 h 3431480"/>
              <a:gd name="connsiteX41" fmla="*/ 1086173 w 1548195"/>
              <a:gd name="connsiteY41" fmla="*/ 151867 h 3431480"/>
              <a:gd name="connsiteX42" fmla="*/ 1105854 w 1548195"/>
              <a:gd name="connsiteY42" fmla="*/ 182803 h 3431480"/>
              <a:gd name="connsiteX43" fmla="*/ 1119911 w 1548195"/>
              <a:gd name="connsiteY43" fmla="*/ 215614 h 3431480"/>
              <a:gd name="connsiteX44" fmla="*/ 1128346 w 1548195"/>
              <a:gd name="connsiteY44" fmla="*/ 252174 h 3431480"/>
              <a:gd name="connsiteX45" fmla="*/ 1131157 w 1548195"/>
              <a:gd name="connsiteY45" fmla="*/ 293422 h 3431480"/>
              <a:gd name="connsiteX46" fmla="*/ 1126471 w 1548195"/>
              <a:gd name="connsiteY46" fmla="*/ 335607 h 3431480"/>
              <a:gd name="connsiteX47" fmla="*/ 1116163 w 1548195"/>
              <a:gd name="connsiteY47" fmla="*/ 376855 h 3431480"/>
              <a:gd name="connsiteX48" fmla="*/ 1102105 w 1548195"/>
              <a:gd name="connsiteY48" fmla="*/ 418103 h 3431480"/>
              <a:gd name="connsiteX49" fmla="*/ 1085236 w 1548195"/>
              <a:gd name="connsiteY49" fmla="*/ 458414 h 3431480"/>
              <a:gd name="connsiteX50" fmla="*/ 1063681 w 1548195"/>
              <a:gd name="connsiteY50" fmla="*/ 497786 h 3431480"/>
              <a:gd name="connsiteX51" fmla="*/ 1041189 w 1548195"/>
              <a:gd name="connsiteY51" fmla="*/ 535284 h 3431480"/>
              <a:gd name="connsiteX52" fmla="*/ 1018698 w 1548195"/>
              <a:gd name="connsiteY52" fmla="*/ 569970 h 3431480"/>
              <a:gd name="connsiteX53" fmla="*/ 994331 w 1548195"/>
              <a:gd name="connsiteY53" fmla="*/ 601843 h 3431480"/>
              <a:gd name="connsiteX54" fmla="*/ 926855 w 1548195"/>
              <a:gd name="connsiteY54" fmla="*/ 687151 h 3431480"/>
              <a:gd name="connsiteX55" fmla="*/ 881871 w 1548195"/>
              <a:gd name="connsiteY55" fmla="*/ 744336 h 3431480"/>
              <a:gd name="connsiteX56" fmla="*/ 836888 w 1548195"/>
              <a:gd name="connsiteY56" fmla="*/ 801520 h 3431480"/>
              <a:gd name="connsiteX57" fmla="*/ 795652 w 1548195"/>
              <a:gd name="connsiteY57" fmla="*/ 858704 h 3431480"/>
              <a:gd name="connsiteX58" fmla="*/ 754417 w 1548195"/>
              <a:gd name="connsiteY58" fmla="*/ 915889 h 3431480"/>
              <a:gd name="connsiteX59" fmla="*/ 717868 w 1548195"/>
              <a:gd name="connsiteY59" fmla="*/ 972136 h 3431480"/>
              <a:gd name="connsiteX60" fmla="*/ 684130 w 1548195"/>
              <a:gd name="connsiteY60" fmla="*/ 1029321 h 3431480"/>
              <a:gd name="connsiteX61" fmla="*/ 655078 w 1548195"/>
              <a:gd name="connsiteY61" fmla="*/ 1088380 h 3431480"/>
              <a:gd name="connsiteX62" fmla="*/ 630711 w 1548195"/>
              <a:gd name="connsiteY62" fmla="*/ 1146502 h 3431480"/>
              <a:gd name="connsiteX63" fmla="*/ 611968 w 1548195"/>
              <a:gd name="connsiteY63" fmla="*/ 1206499 h 3431480"/>
              <a:gd name="connsiteX64" fmla="*/ 598848 w 1548195"/>
              <a:gd name="connsiteY64" fmla="*/ 1267433 h 3431480"/>
              <a:gd name="connsiteX65" fmla="*/ 591351 w 1548195"/>
              <a:gd name="connsiteY65" fmla="*/ 1337742 h 3431480"/>
              <a:gd name="connsiteX66" fmla="*/ 593225 w 1548195"/>
              <a:gd name="connsiteY66" fmla="*/ 1407113 h 3431480"/>
              <a:gd name="connsiteX67" fmla="*/ 601660 w 1548195"/>
              <a:gd name="connsiteY67" fmla="*/ 1473672 h 3431480"/>
              <a:gd name="connsiteX68" fmla="*/ 616654 w 1548195"/>
              <a:gd name="connsiteY68" fmla="*/ 1540231 h 3431480"/>
              <a:gd name="connsiteX69" fmla="*/ 639146 w 1548195"/>
              <a:gd name="connsiteY69" fmla="*/ 1605853 h 3431480"/>
              <a:gd name="connsiteX70" fmla="*/ 671010 w 1548195"/>
              <a:gd name="connsiteY70" fmla="*/ 1668662 h 3431480"/>
              <a:gd name="connsiteX71" fmla="*/ 709434 w 1548195"/>
              <a:gd name="connsiteY71" fmla="*/ 1732409 h 3431480"/>
              <a:gd name="connsiteX72" fmla="*/ 755354 w 1548195"/>
              <a:gd name="connsiteY72" fmla="*/ 1794280 h 3431480"/>
              <a:gd name="connsiteX73" fmla="*/ 809710 w 1548195"/>
              <a:gd name="connsiteY73" fmla="*/ 1855215 h 3431480"/>
              <a:gd name="connsiteX74" fmla="*/ 872500 w 1548195"/>
              <a:gd name="connsiteY74" fmla="*/ 1915211 h 3431480"/>
              <a:gd name="connsiteX75" fmla="*/ 963405 w 1548195"/>
              <a:gd name="connsiteY75" fmla="*/ 1995832 h 3431480"/>
              <a:gd name="connsiteX76" fmla="*/ 1014949 w 1548195"/>
              <a:gd name="connsiteY76" fmla="*/ 2041768 h 3431480"/>
              <a:gd name="connsiteX77" fmla="*/ 1064618 w 1548195"/>
              <a:gd name="connsiteY77" fmla="*/ 2086765 h 3431480"/>
              <a:gd name="connsiteX78" fmla="*/ 1115225 w 1548195"/>
              <a:gd name="connsiteY78" fmla="*/ 2133637 h 3431480"/>
              <a:gd name="connsiteX79" fmla="*/ 1163021 w 1548195"/>
              <a:gd name="connsiteY79" fmla="*/ 2180510 h 3431480"/>
              <a:gd name="connsiteX80" fmla="*/ 1208005 w 1548195"/>
              <a:gd name="connsiteY80" fmla="*/ 2226445 h 3431480"/>
              <a:gd name="connsiteX81" fmla="*/ 1249240 w 1548195"/>
              <a:gd name="connsiteY81" fmla="*/ 2276130 h 3431480"/>
              <a:gd name="connsiteX82" fmla="*/ 1287663 w 1548195"/>
              <a:gd name="connsiteY82" fmla="*/ 2324878 h 3431480"/>
              <a:gd name="connsiteX83" fmla="*/ 1321401 w 1548195"/>
              <a:gd name="connsiteY83" fmla="*/ 2374563 h 3431480"/>
              <a:gd name="connsiteX84" fmla="*/ 1349516 w 1548195"/>
              <a:gd name="connsiteY84" fmla="*/ 2426122 h 3431480"/>
              <a:gd name="connsiteX85" fmla="*/ 1371071 w 1548195"/>
              <a:gd name="connsiteY85" fmla="*/ 2478620 h 3431480"/>
              <a:gd name="connsiteX86" fmla="*/ 1394500 w 1548195"/>
              <a:gd name="connsiteY86" fmla="*/ 2396124 h 3431480"/>
              <a:gd name="connsiteX87" fmla="*/ 1412306 w 1548195"/>
              <a:gd name="connsiteY87" fmla="*/ 2315503 h 3431480"/>
              <a:gd name="connsiteX88" fmla="*/ 1423552 w 1548195"/>
              <a:gd name="connsiteY88" fmla="*/ 2234882 h 3431480"/>
              <a:gd name="connsiteX89" fmla="*/ 1428238 w 1548195"/>
              <a:gd name="connsiteY89" fmla="*/ 2157074 h 3431480"/>
              <a:gd name="connsiteX90" fmla="*/ 1427301 w 1548195"/>
              <a:gd name="connsiteY90" fmla="*/ 2080203 h 3431480"/>
              <a:gd name="connsiteX91" fmla="*/ 1418866 w 1548195"/>
              <a:gd name="connsiteY91" fmla="*/ 2004270 h 3431480"/>
              <a:gd name="connsiteX92" fmla="*/ 1403872 w 1548195"/>
              <a:gd name="connsiteY92" fmla="*/ 1930211 h 3431480"/>
              <a:gd name="connsiteX93" fmla="*/ 1384191 w 1548195"/>
              <a:gd name="connsiteY93" fmla="*/ 1858027 h 3431480"/>
              <a:gd name="connsiteX94" fmla="*/ 1356076 w 1548195"/>
              <a:gd name="connsiteY94" fmla="*/ 1785844 h 3431480"/>
              <a:gd name="connsiteX95" fmla="*/ 1303595 w 1548195"/>
              <a:gd name="connsiteY95" fmla="*/ 1667725 h 3431480"/>
              <a:gd name="connsiteX96" fmla="*/ 1248303 w 1548195"/>
              <a:gd name="connsiteY96" fmla="*/ 1551481 h 3431480"/>
              <a:gd name="connsiteX97" fmla="*/ 1192072 w 1548195"/>
              <a:gd name="connsiteY97" fmla="*/ 1429612 h 3431480"/>
              <a:gd name="connsiteX98" fmla="*/ 1180827 w 1548195"/>
              <a:gd name="connsiteY98" fmla="*/ 1406176 h 3431480"/>
              <a:gd name="connsiteX99" fmla="*/ 1169581 w 1548195"/>
              <a:gd name="connsiteY99" fmla="*/ 1380865 h 3431480"/>
              <a:gd name="connsiteX100" fmla="*/ 1159272 w 1548195"/>
              <a:gd name="connsiteY100" fmla="*/ 1353679 h 3431480"/>
              <a:gd name="connsiteX101" fmla="*/ 1151775 w 1548195"/>
              <a:gd name="connsiteY101" fmla="*/ 1325555 h 3431480"/>
              <a:gd name="connsiteX102" fmla="*/ 1145214 w 1548195"/>
              <a:gd name="connsiteY102" fmla="*/ 1298369 h 3431480"/>
              <a:gd name="connsiteX103" fmla="*/ 1141466 w 1548195"/>
              <a:gd name="connsiteY103" fmla="*/ 1271183 h 3431480"/>
              <a:gd name="connsiteX104" fmla="*/ 1143340 w 1548195"/>
              <a:gd name="connsiteY104" fmla="*/ 1242122 h 3431480"/>
              <a:gd name="connsiteX105" fmla="*/ 1148963 w 1548195"/>
              <a:gd name="connsiteY105" fmla="*/ 1214936 h 3431480"/>
              <a:gd name="connsiteX106" fmla="*/ 1159272 w 1548195"/>
              <a:gd name="connsiteY106" fmla="*/ 1188687 h 3431480"/>
              <a:gd name="connsiteX107" fmla="*/ 1178015 w 1548195"/>
              <a:gd name="connsiteY107" fmla="*/ 1162439 h 3431480"/>
              <a:gd name="connsiteX108" fmla="*/ 1201444 w 1548195"/>
              <a:gd name="connsiteY108" fmla="*/ 1137128 h 3431480"/>
              <a:gd name="connsiteX109" fmla="*/ 1205193 w 1548195"/>
              <a:gd name="connsiteY109" fmla="*/ 1134315 h 3431480"/>
              <a:gd name="connsiteX110" fmla="*/ 1208005 w 1548195"/>
              <a:gd name="connsiteY110" fmla="*/ 1134315 h 3431480"/>
              <a:gd name="connsiteX111" fmla="*/ 1210816 w 1548195"/>
              <a:gd name="connsiteY111" fmla="*/ 1134315 h 3431480"/>
              <a:gd name="connsiteX112" fmla="*/ 1214564 w 1548195"/>
              <a:gd name="connsiteY112" fmla="*/ 1136190 h 3431480"/>
              <a:gd name="connsiteX113" fmla="*/ 1217376 w 1548195"/>
              <a:gd name="connsiteY113" fmla="*/ 1138065 h 3431480"/>
              <a:gd name="connsiteX114" fmla="*/ 1218313 w 1548195"/>
              <a:gd name="connsiteY114" fmla="*/ 1140878 h 3431480"/>
              <a:gd name="connsiteX115" fmla="*/ 1219251 w 1548195"/>
              <a:gd name="connsiteY115" fmla="*/ 1142752 h 3431480"/>
              <a:gd name="connsiteX116" fmla="*/ 1219251 w 1548195"/>
              <a:gd name="connsiteY116" fmla="*/ 1146502 h 3431480"/>
              <a:gd name="connsiteX117" fmla="*/ 1218313 w 1548195"/>
              <a:gd name="connsiteY117" fmla="*/ 1150252 h 3431480"/>
              <a:gd name="connsiteX118" fmla="*/ 1217376 w 1548195"/>
              <a:gd name="connsiteY118" fmla="*/ 1153064 h 3431480"/>
              <a:gd name="connsiteX119" fmla="*/ 1197696 w 1548195"/>
              <a:gd name="connsiteY119" fmla="*/ 1175563 h 3431480"/>
              <a:gd name="connsiteX120" fmla="*/ 1187387 w 1548195"/>
              <a:gd name="connsiteY120" fmla="*/ 1200874 h 3431480"/>
              <a:gd name="connsiteX121" fmla="*/ 1180827 w 1548195"/>
              <a:gd name="connsiteY121" fmla="*/ 1225248 h 3431480"/>
              <a:gd name="connsiteX122" fmla="*/ 1180827 w 1548195"/>
              <a:gd name="connsiteY122" fmla="*/ 1253372 h 3431480"/>
              <a:gd name="connsiteX123" fmla="*/ 1184576 w 1548195"/>
              <a:gd name="connsiteY123" fmla="*/ 1280558 h 3431480"/>
              <a:gd name="connsiteX124" fmla="*/ 1193010 w 1548195"/>
              <a:gd name="connsiteY124" fmla="*/ 1309619 h 3431480"/>
              <a:gd name="connsiteX125" fmla="*/ 1204256 w 1548195"/>
              <a:gd name="connsiteY125" fmla="*/ 1336805 h 3431480"/>
              <a:gd name="connsiteX126" fmla="*/ 1216439 w 1548195"/>
              <a:gd name="connsiteY126" fmla="*/ 1364928 h 3431480"/>
              <a:gd name="connsiteX127" fmla="*/ 1230496 w 1548195"/>
              <a:gd name="connsiteY127" fmla="*/ 1393989 h 3431480"/>
              <a:gd name="connsiteX128" fmla="*/ 1246428 w 1548195"/>
              <a:gd name="connsiteY128" fmla="*/ 1421175 h 3431480"/>
              <a:gd name="connsiteX129" fmla="*/ 1261423 w 1548195"/>
              <a:gd name="connsiteY129" fmla="*/ 1447424 h 3431480"/>
              <a:gd name="connsiteX130" fmla="*/ 1276417 w 1548195"/>
              <a:gd name="connsiteY130" fmla="*/ 1473672 h 3431480"/>
              <a:gd name="connsiteX131" fmla="*/ 1290475 w 1548195"/>
              <a:gd name="connsiteY131" fmla="*/ 1498046 h 3431480"/>
              <a:gd name="connsiteX132" fmla="*/ 1330773 w 1548195"/>
              <a:gd name="connsiteY132" fmla="*/ 1574917 h 3431480"/>
              <a:gd name="connsiteX133" fmla="*/ 1372008 w 1548195"/>
              <a:gd name="connsiteY133" fmla="*/ 1651788 h 3431480"/>
              <a:gd name="connsiteX134" fmla="*/ 1411369 w 1548195"/>
              <a:gd name="connsiteY134" fmla="*/ 1730534 h 3431480"/>
              <a:gd name="connsiteX135" fmla="*/ 1446981 w 1548195"/>
              <a:gd name="connsiteY135" fmla="*/ 1810217 h 3431480"/>
              <a:gd name="connsiteX136" fmla="*/ 1479782 w 1548195"/>
              <a:gd name="connsiteY136" fmla="*/ 1889900 h 3431480"/>
              <a:gd name="connsiteX137" fmla="*/ 1506960 w 1548195"/>
              <a:gd name="connsiteY137" fmla="*/ 1969584 h 3431480"/>
              <a:gd name="connsiteX138" fmla="*/ 1528515 w 1548195"/>
              <a:gd name="connsiteY138" fmla="*/ 2051142 h 3431480"/>
              <a:gd name="connsiteX139" fmla="*/ 1543509 w 1548195"/>
              <a:gd name="connsiteY139" fmla="*/ 2133637 h 3431480"/>
              <a:gd name="connsiteX140" fmla="*/ 1548195 w 1548195"/>
              <a:gd name="connsiteY140" fmla="*/ 2208633 h 3431480"/>
              <a:gd name="connsiteX141" fmla="*/ 1545384 w 1548195"/>
              <a:gd name="connsiteY141" fmla="*/ 2282692 h 3431480"/>
              <a:gd name="connsiteX142" fmla="*/ 1536949 w 1548195"/>
              <a:gd name="connsiteY142" fmla="*/ 2356751 h 3431480"/>
              <a:gd name="connsiteX143" fmla="*/ 1522892 w 1548195"/>
              <a:gd name="connsiteY143" fmla="*/ 2429872 h 3431480"/>
              <a:gd name="connsiteX144" fmla="*/ 1504148 w 1548195"/>
              <a:gd name="connsiteY144" fmla="*/ 2500181 h 3431480"/>
              <a:gd name="connsiteX145" fmla="*/ 1480719 w 1548195"/>
              <a:gd name="connsiteY145" fmla="*/ 2570490 h 3431480"/>
              <a:gd name="connsiteX146" fmla="*/ 1455416 w 1548195"/>
              <a:gd name="connsiteY146" fmla="*/ 2638923 h 3431480"/>
              <a:gd name="connsiteX147" fmla="*/ 1428238 w 1548195"/>
              <a:gd name="connsiteY147" fmla="*/ 2706420 h 3431480"/>
              <a:gd name="connsiteX148" fmla="*/ 1401060 w 1548195"/>
              <a:gd name="connsiteY148" fmla="*/ 2770167 h 3431480"/>
              <a:gd name="connsiteX149" fmla="*/ 1342019 w 1548195"/>
              <a:gd name="connsiteY149" fmla="*/ 2895785 h 3431480"/>
              <a:gd name="connsiteX150" fmla="*/ 1277355 w 1548195"/>
              <a:gd name="connsiteY150" fmla="*/ 3017654 h 3431480"/>
              <a:gd name="connsiteX151" fmla="*/ 1206130 w 1548195"/>
              <a:gd name="connsiteY151" fmla="*/ 3137647 h 3431480"/>
              <a:gd name="connsiteX152" fmla="*/ 1131157 w 1548195"/>
              <a:gd name="connsiteY152" fmla="*/ 3255766 h 3431480"/>
              <a:gd name="connsiteX153" fmla="*/ 1094982 w 1548195"/>
              <a:gd name="connsiteY153" fmla="*/ 3305221 h 3431480"/>
              <a:gd name="connsiteX154" fmla="*/ 1102717 w 1548195"/>
              <a:gd name="connsiteY154" fmla="*/ 3305624 h 3431480"/>
              <a:gd name="connsiteX155" fmla="*/ 1479876 w 1548195"/>
              <a:gd name="connsiteY155" fmla="*/ 3415685 h 3431480"/>
              <a:gd name="connsiteX156" fmla="*/ 1503115 w 1548195"/>
              <a:gd name="connsiteY156" fmla="*/ 3431480 h 3431480"/>
              <a:gd name="connsiteX157" fmla="*/ 376899 w 1548195"/>
              <a:gd name="connsiteY157" fmla="*/ 3431480 h 3431480"/>
              <a:gd name="connsiteX158" fmla="*/ 400138 w 1548195"/>
              <a:gd name="connsiteY158" fmla="*/ 3415685 h 3431480"/>
              <a:gd name="connsiteX159" fmla="*/ 777297 w 1548195"/>
              <a:gd name="connsiteY159" fmla="*/ 3305624 h 3431480"/>
              <a:gd name="connsiteX160" fmla="*/ 846821 w 1548195"/>
              <a:gd name="connsiteY160" fmla="*/ 3302007 h 3431480"/>
              <a:gd name="connsiteX161" fmla="*/ 850945 w 1548195"/>
              <a:gd name="connsiteY161" fmla="*/ 3296076 h 3431480"/>
              <a:gd name="connsiteX162" fmla="*/ 886557 w 1548195"/>
              <a:gd name="connsiteY162" fmla="*/ 3247329 h 3431480"/>
              <a:gd name="connsiteX163" fmla="*/ 925918 w 1548195"/>
              <a:gd name="connsiteY163" fmla="*/ 3192020 h 3431480"/>
              <a:gd name="connsiteX164" fmla="*/ 964342 w 1548195"/>
              <a:gd name="connsiteY164" fmla="*/ 3137647 h 3431480"/>
              <a:gd name="connsiteX165" fmla="*/ 1002765 w 1548195"/>
              <a:gd name="connsiteY165" fmla="*/ 3082338 h 3431480"/>
              <a:gd name="connsiteX166" fmla="*/ 1038378 w 1548195"/>
              <a:gd name="connsiteY166" fmla="*/ 3027028 h 3431480"/>
              <a:gd name="connsiteX167" fmla="*/ 1073053 w 1548195"/>
              <a:gd name="connsiteY167" fmla="*/ 2970781 h 3431480"/>
              <a:gd name="connsiteX168" fmla="*/ 1104916 w 1548195"/>
              <a:gd name="connsiteY168" fmla="*/ 2915471 h 3431480"/>
              <a:gd name="connsiteX169" fmla="*/ 1133031 w 1548195"/>
              <a:gd name="connsiteY169" fmla="*/ 2859224 h 3431480"/>
              <a:gd name="connsiteX170" fmla="*/ 1157398 w 1548195"/>
              <a:gd name="connsiteY170" fmla="*/ 2802977 h 3431480"/>
              <a:gd name="connsiteX171" fmla="*/ 1176141 w 1548195"/>
              <a:gd name="connsiteY171" fmla="*/ 2745793 h 3431480"/>
              <a:gd name="connsiteX172" fmla="*/ 1191135 w 1548195"/>
              <a:gd name="connsiteY172" fmla="*/ 2689546 h 3431480"/>
              <a:gd name="connsiteX173" fmla="*/ 1199570 w 1548195"/>
              <a:gd name="connsiteY173" fmla="*/ 2631424 h 3431480"/>
              <a:gd name="connsiteX174" fmla="*/ 1201444 w 1548195"/>
              <a:gd name="connsiteY174" fmla="*/ 2574240 h 3431480"/>
              <a:gd name="connsiteX175" fmla="*/ 1196759 w 1548195"/>
              <a:gd name="connsiteY175" fmla="*/ 2517055 h 3431480"/>
              <a:gd name="connsiteX176" fmla="*/ 1184576 w 1548195"/>
              <a:gd name="connsiteY176" fmla="*/ 2459871 h 3431480"/>
              <a:gd name="connsiteX177" fmla="*/ 1166769 w 1548195"/>
              <a:gd name="connsiteY177" fmla="*/ 2408311 h 3431480"/>
              <a:gd name="connsiteX178" fmla="*/ 1143340 w 1548195"/>
              <a:gd name="connsiteY178" fmla="*/ 2359563 h 3431480"/>
              <a:gd name="connsiteX179" fmla="*/ 1111477 w 1548195"/>
              <a:gd name="connsiteY179" fmla="*/ 2310816 h 3431480"/>
              <a:gd name="connsiteX180" fmla="*/ 1076802 w 1548195"/>
              <a:gd name="connsiteY180" fmla="*/ 2263006 h 3431480"/>
              <a:gd name="connsiteX181" fmla="*/ 1037440 w 1548195"/>
              <a:gd name="connsiteY181" fmla="*/ 2216133 h 3431480"/>
              <a:gd name="connsiteX182" fmla="*/ 994331 w 1548195"/>
              <a:gd name="connsiteY182" fmla="*/ 2171135 h 3431480"/>
              <a:gd name="connsiteX183" fmla="*/ 948410 w 1548195"/>
              <a:gd name="connsiteY183" fmla="*/ 2125201 h 3431480"/>
              <a:gd name="connsiteX184" fmla="*/ 900615 w 1548195"/>
              <a:gd name="connsiteY184" fmla="*/ 2081140 h 3431480"/>
              <a:gd name="connsiteX185" fmla="*/ 851882 w 1548195"/>
              <a:gd name="connsiteY185" fmla="*/ 2037080 h 3431480"/>
              <a:gd name="connsiteX186" fmla="*/ 802213 w 1548195"/>
              <a:gd name="connsiteY186" fmla="*/ 1993020 h 3431480"/>
              <a:gd name="connsiteX187" fmla="*/ 744109 w 1548195"/>
              <a:gd name="connsiteY187" fmla="*/ 1940522 h 3431480"/>
              <a:gd name="connsiteX188" fmla="*/ 685067 w 1548195"/>
              <a:gd name="connsiteY188" fmla="*/ 1887088 h 3431480"/>
              <a:gd name="connsiteX189" fmla="*/ 628837 w 1548195"/>
              <a:gd name="connsiteY189" fmla="*/ 1833653 h 3431480"/>
              <a:gd name="connsiteX190" fmla="*/ 576356 w 1548195"/>
              <a:gd name="connsiteY190" fmla="*/ 1778344 h 3431480"/>
              <a:gd name="connsiteX191" fmla="*/ 528561 w 1548195"/>
              <a:gd name="connsiteY191" fmla="*/ 1723034 h 3431480"/>
              <a:gd name="connsiteX192" fmla="*/ 484514 w 1548195"/>
              <a:gd name="connsiteY192" fmla="*/ 1664912 h 3431480"/>
              <a:gd name="connsiteX193" fmla="*/ 454525 w 1548195"/>
              <a:gd name="connsiteY193" fmla="*/ 1615227 h 3431480"/>
              <a:gd name="connsiteX194" fmla="*/ 430158 w 1548195"/>
              <a:gd name="connsiteY194" fmla="*/ 1563667 h 3431480"/>
              <a:gd name="connsiteX195" fmla="*/ 408604 w 1548195"/>
              <a:gd name="connsiteY195" fmla="*/ 1511170 h 3431480"/>
              <a:gd name="connsiteX196" fmla="*/ 388923 w 1548195"/>
              <a:gd name="connsiteY196" fmla="*/ 1457736 h 3431480"/>
              <a:gd name="connsiteX197" fmla="*/ 372054 w 1548195"/>
              <a:gd name="connsiteY197" fmla="*/ 1405238 h 3431480"/>
              <a:gd name="connsiteX198" fmla="*/ 358934 w 1548195"/>
              <a:gd name="connsiteY198" fmla="*/ 1363990 h 3431480"/>
              <a:gd name="connsiteX199" fmla="*/ 345814 w 1548195"/>
              <a:gd name="connsiteY199" fmla="*/ 1323680 h 3431480"/>
              <a:gd name="connsiteX200" fmla="*/ 329881 w 1548195"/>
              <a:gd name="connsiteY200" fmla="*/ 1283370 h 3431480"/>
              <a:gd name="connsiteX201" fmla="*/ 314887 w 1548195"/>
              <a:gd name="connsiteY201" fmla="*/ 1244934 h 3431480"/>
              <a:gd name="connsiteX202" fmla="*/ 295206 w 1548195"/>
              <a:gd name="connsiteY202" fmla="*/ 1205561 h 3431480"/>
              <a:gd name="connsiteX203" fmla="*/ 275526 w 1548195"/>
              <a:gd name="connsiteY203" fmla="*/ 1168063 h 3431480"/>
              <a:gd name="connsiteX204" fmla="*/ 251160 w 1548195"/>
              <a:gd name="connsiteY204" fmla="*/ 1131503 h 3431480"/>
              <a:gd name="connsiteX205" fmla="*/ 222107 w 1548195"/>
              <a:gd name="connsiteY205" fmla="*/ 1096817 h 3431480"/>
              <a:gd name="connsiteX206" fmla="*/ 190244 w 1548195"/>
              <a:gd name="connsiteY206" fmla="*/ 1062132 h 3431480"/>
              <a:gd name="connsiteX207" fmla="*/ 152758 w 1548195"/>
              <a:gd name="connsiteY207" fmla="*/ 1028383 h 3431480"/>
              <a:gd name="connsiteX208" fmla="*/ 109648 w 1548195"/>
              <a:gd name="connsiteY208" fmla="*/ 997448 h 3431480"/>
              <a:gd name="connsiteX209" fmla="*/ 61853 w 1548195"/>
              <a:gd name="connsiteY209" fmla="*/ 967449 h 3431480"/>
              <a:gd name="connsiteX210" fmla="*/ 5622 w 1548195"/>
              <a:gd name="connsiteY210" fmla="*/ 938388 h 3431480"/>
              <a:gd name="connsiteX211" fmla="*/ 2811 w 1548195"/>
              <a:gd name="connsiteY211" fmla="*/ 936513 h 3431480"/>
              <a:gd name="connsiteX212" fmla="*/ 937 w 1548195"/>
              <a:gd name="connsiteY212" fmla="*/ 932763 h 3431480"/>
              <a:gd name="connsiteX213" fmla="*/ 0 w 1548195"/>
              <a:gd name="connsiteY213" fmla="*/ 928076 h 3431480"/>
              <a:gd name="connsiteX214" fmla="*/ 937 w 1548195"/>
              <a:gd name="connsiteY214" fmla="*/ 924326 h 3431480"/>
              <a:gd name="connsiteX215" fmla="*/ 1874 w 1548195"/>
              <a:gd name="connsiteY215" fmla="*/ 922452 h 3431480"/>
              <a:gd name="connsiteX216" fmla="*/ 4685 w 1548195"/>
              <a:gd name="connsiteY216" fmla="*/ 919639 h 3431480"/>
              <a:gd name="connsiteX217" fmla="*/ 7497 w 1548195"/>
              <a:gd name="connsiteY217" fmla="*/ 918702 h 3431480"/>
              <a:gd name="connsiteX218" fmla="*/ 11246 w 1548195"/>
              <a:gd name="connsiteY218" fmla="*/ 917764 h 3431480"/>
              <a:gd name="connsiteX219" fmla="*/ 14057 w 1548195"/>
              <a:gd name="connsiteY219" fmla="*/ 918702 h 3431480"/>
              <a:gd name="connsiteX220" fmla="*/ 74036 w 1548195"/>
              <a:gd name="connsiteY220" fmla="*/ 942138 h 3431480"/>
              <a:gd name="connsiteX221" fmla="*/ 127454 w 1548195"/>
              <a:gd name="connsiteY221" fmla="*/ 970261 h 3431480"/>
              <a:gd name="connsiteX222" fmla="*/ 174312 w 1548195"/>
              <a:gd name="connsiteY222" fmla="*/ 998385 h 3431480"/>
              <a:gd name="connsiteX223" fmla="*/ 216485 w 1548195"/>
              <a:gd name="connsiteY223" fmla="*/ 1028383 h 3431480"/>
              <a:gd name="connsiteX224" fmla="*/ 253971 w 1548195"/>
              <a:gd name="connsiteY224" fmla="*/ 1060257 h 3431480"/>
              <a:gd name="connsiteX225" fmla="*/ 285835 w 1548195"/>
              <a:gd name="connsiteY225" fmla="*/ 1094942 h 3431480"/>
              <a:gd name="connsiteX226" fmla="*/ 314887 w 1548195"/>
              <a:gd name="connsiteY226" fmla="*/ 1129628 h 3431480"/>
              <a:gd name="connsiteX227" fmla="*/ 341127 w 1548195"/>
              <a:gd name="connsiteY227" fmla="*/ 1166189 h 3431480"/>
              <a:gd name="connsiteX228" fmla="*/ 363619 w 1548195"/>
              <a:gd name="connsiteY228" fmla="*/ 1202749 h 3431480"/>
              <a:gd name="connsiteX229" fmla="*/ 384237 w 1548195"/>
              <a:gd name="connsiteY229" fmla="*/ 1240247 h 3431480"/>
              <a:gd name="connsiteX230" fmla="*/ 402044 w 1548195"/>
              <a:gd name="connsiteY230" fmla="*/ 1277745 h 3431480"/>
              <a:gd name="connsiteX231" fmla="*/ 419850 w 1548195"/>
              <a:gd name="connsiteY231" fmla="*/ 1316181 h 3431480"/>
              <a:gd name="connsiteX232" fmla="*/ 436719 w 1548195"/>
              <a:gd name="connsiteY232" fmla="*/ 1354616 h 3431480"/>
              <a:gd name="connsiteX233" fmla="*/ 465771 w 1548195"/>
              <a:gd name="connsiteY233" fmla="*/ 1418363 h 3431480"/>
              <a:gd name="connsiteX234" fmla="*/ 465771 w 1548195"/>
              <a:gd name="connsiteY234" fmla="*/ 1344304 h 3431480"/>
              <a:gd name="connsiteX235" fmla="*/ 473268 w 1548195"/>
              <a:gd name="connsiteY235" fmla="*/ 1270245 h 3431480"/>
              <a:gd name="connsiteX236" fmla="*/ 486388 w 1548195"/>
              <a:gd name="connsiteY236" fmla="*/ 1195249 h 3431480"/>
              <a:gd name="connsiteX237" fmla="*/ 504194 w 1548195"/>
              <a:gd name="connsiteY237" fmla="*/ 1123066 h 3431480"/>
              <a:gd name="connsiteX238" fmla="*/ 526686 w 1548195"/>
              <a:gd name="connsiteY238" fmla="*/ 1049945 h 3431480"/>
              <a:gd name="connsiteX239" fmla="*/ 554802 w 1548195"/>
              <a:gd name="connsiteY239" fmla="*/ 976823 h 3431480"/>
              <a:gd name="connsiteX240" fmla="*/ 584790 w 1548195"/>
              <a:gd name="connsiteY240" fmla="*/ 905577 h 3431480"/>
              <a:gd name="connsiteX241" fmla="*/ 616654 w 1548195"/>
              <a:gd name="connsiteY241" fmla="*/ 833393 h 3431480"/>
              <a:gd name="connsiteX242" fmla="*/ 650392 w 1548195"/>
              <a:gd name="connsiteY242" fmla="*/ 763085 h 3431480"/>
              <a:gd name="connsiteX243" fmla="*/ 685067 w 1548195"/>
              <a:gd name="connsiteY243" fmla="*/ 692776 h 3431480"/>
              <a:gd name="connsiteX244" fmla="*/ 719742 w 1548195"/>
              <a:gd name="connsiteY244" fmla="*/ 618717 h 3431480"/>
              <a:gd name="connsiteX245" fmla="*/ 755354 w 1548195"/>
              <a:gd name="connsiteY245" fmla="*/ 543721 h 3431480"/>
              <a:gd name="connsiteX246" fmla="*/ 789092 w 1548195"/>
              <a:gd name="connsiteY246" fmla="*/ 469663 h 3431480"/>
              <a:gd name="connsiteX247" fmla="*/ 819082 w 1548195"/>
              <a:gd name="connsiteY247" fmla="*/ 393729 h 3431480"/>
              <a:gd name="connsiteX248" fmla="*/ 847196 w 1548195"/>
              <a:gd name="connsiteY248" fmla="*/ 317796 h 3431480"/>
              <a:gd name="connsiteX249" fmla="*/ 870625 w 1548195"/>
              <a:gd name="connsiteY249" fmla="*/ 240925 h 3431480"/>
              <a:gd name="connsiteX250" fmla="*/ 887495 w 1548195"/>
              <a:gd name="connsiteY250" fmla="*/ 164991 h 3431480"/>
              <a:gd name="connsiteX251" fmla="*/ 899678 w 1548195"/>
              <a:gd name="connsiteY251" fmla="*/ 88120 h 3431480"/>
              <a:gd name="connsiteX252" fmla="*/ 903426 w 1548195"/>
              <a:gd name="connsiteY252" fmla="*/ 11249 h 3431480"/>
              <a:gd name="connsiteX253" fmla="*/ 904363 w 1548195"/>
              <a:gd name="connsiteY253" fmla="*/ 6562 h 3431480"/>
              <a:gd name="connsiteX254" fmla="*/ 905300 w 1548195"/>
              <a:gd name="connsiteY254" fmla="*/ 2812 h 3431480"/>
              <a:gd name="connsiteX255" fmla="*/ 909049 w 1548195"/>
              <a:gd name="connsiteY255" fmla="*/ 937 h 343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Lst>
            <a:rect l="l" t="t" r="r" b="b"/>
            <a:pathLst>
              <a:path w="1548195" h="3431480">
                <a:moveTo>
                  <a:pt x="913735" y="0"/>
                </a:moveTo>
                <a:lnTo>
                  <a:pt x="917483" y="937"/>
                </a:lnTo>
                <a:lnTo>
                  <a:pt x="921232" y="2812"/>
                </a:lnTo>
                <a:lnTo>
                  <a:pt x="924044" y="5625"/>
                </a:lnTo>
                <a:lnTo>
                  <a:pt x="924981" y="10312"/>
                </a:lnTo>
                <a:lnTo>
                  <a:pt x="929667" y="89058"/>
                </a:lnTo>
                <a:lnTo>
                  <a:pt x="926855" y="167804"/>
                </a:lnTo>
                <a:lnTo>
                  <a:pt x="918421" y="246550"/>
                </a:lnTo>
                <a:lnTo>
                  <a:pt x="905300" y="326233"/>
                </a:lnTo>
                <a:lnTo>
                  <a:pt x="886557" y="405916"/>
                </a:lnTo>
                <a:lnTo>
                  <a:pt x="864066" y="485599"/>
                </a:lnTo>
                <a:lnTo>
                  <a:pt x="838762" y="566220"/>
                </a:lnTo>
                <a:lnTo>
                  <a:pt x="808773" y="648716"/>
                </a:lnTo>
                <a:lnTo>
                  <a:pt x="777846" y="731211"/>
                </a:lnTo>
                <a:lnTo>
                  <a:pt x="810647" y="698401"/>
                </a:lnTo>
                <a:lnTo>
                  <a:pt x="845322" y="662777"/>
                </a:lnTo>
                <a:lnTo>
                  <a:pt x="881871" y="627155"/>
                </a:lnTo>
                <a:lnTo>
                  <a:pt x="916546" y="588719"/>
                </a:lnTo>
                <a:lnTo>
                  <a:pt x="950284" y="549346"/>
                </a:lnTo>
                <a:lnTo>
                  <a:pt x="981211" y="509036"/>
                </a:lnTo>
                <a:lnTo>
                  <a:pt x="1010263" y="467788"/>
                </a:lnTo>
                <a:lnTo>
                  <a:pt x="1036503" y="427478"/>
                </a:lnTo>
                <a:lnTo>
                  <a:pt x="1056184" y="385292"/>
                </a:lnTo>
                <a:lnTo>
                  <a:pt x="1072115" y="344982"/>
                </a:lnTo>
                <a:lnTo>
                  <a:pt x="1083361" y="304671"/>
                </a:lnTo>
                <a:lnTo>
                  <a:pt x="1086173" y="263423"/>
                </a:lnTo>
                <a:lnTo>
                  <a:pt x="1083361" y="230613"/>
                </a:lnTo>
                <a:lnTo>
                  <a:pt x="1074927" y="199677"/>
                </a:lnTo>
                <a:lnTo>
                  <a:pt x="1061807" y="169678"/>
                </a:lnTo>
                <a:lnTo>
                  <a:pt x="1042127" y="140618"/>
                </a:lnTo>
                <a:lnTo>
                  <a:pt x="1016823" y="113431"/>
                </a:lnTo>
                <a:lnTo>
                  <a:pt x="1014949" y="109682"/>
                </a:lnTo>
                <a:lnTo>
                  <a:pt x="1013074" y="105932"/>
                </a:lnTo>
                <a:lnTo>
                  <a:pt x="1013074" y="102182"/>
                </a:lnTo>
                <a:lnTo>
                  <a:pt x="1015886" y="98432"/>
                </a:lnTo>
                <a:lnTo>
                  <a:pt x="1018698" y="96558"/>
                </a:lnTo>
                <a:lnTo>
                  <a:pt x="1020572" y="95620"/>
                </a:lnTo>
                <a:lnTo>
                  <a:pt x="1024320" y="93745"/>
                </a:lnTo>
                <a:lnTo>
                  <a:pt x="1028069" y="95620"/>
                </a:lnTo>
                <a:lnTo>
                  <a:pt x="1029944" y="96558"/>
                </a:lnTo>
                <a:lnTo>
                  <a:pt x="1061807" y="122806"/>
                </a:lnTo>
                <a:lnTo>
                  <a:pt x="1086173" y="151867"/>
                </a:lnTo>
                <a:lnTo>
                  <a:pt x="1105854" y="182803"/>
                </a:lnTo>
                <a:lnTo>
                  <a:pt x="1119911" y="215614"/>
                </a:lnTo>
                <a:lnTo>
                  <a:pt x="1128346" y="252174"/>
                </a:lnTo>
                <a:lnTo>
                  <a:pt x="1131157" y="293422"/>
                </a:lnTo>
                <a:lnTo>
                  <a:pt x="1126471" y="335607"/>
                </a:lnTo>
                <a:lnTo>
                  <a:pt x="1116163" y="376855"/>
                </a:lnTo>
                <a:lnTo>
                  <a:pt x="1102105" y="418103"/>
                </a:lnTo>
                <a:lnTo>
                  <a:pt x="1085236" y="458414"/>
                </a:lnTo>
                <a:lnTo>
                  <a:pt x="1063681" y="497786"/>
                </a:lnTo>
                <a:lnTo>
                  <a:pt x="1041189" y="535284"/>
                </a:lnTo>
                <a:lnTo>
                  <a:pt x="1018698" y="569970"/>
                </a:lnTo>
                <a:lnTo>
                  <a:pt x="994331" y="601843"/>
                </a:lnTo>
                <a:lnTo>
                  <a:pt x="926855" y="687151"/>
                </a:lnTo>
                <a:lnTo>
                  <a:pt x="881871" y="744336"/>
                </a:lnTo>
                <a:lnTo>
                  <a:pt x="836888" y="801520"/>
                </a:lnTo>
                <a:lnTo>
                  <a:pt x="795652" y="858704"/>
                </a:lnTo>
                <a:lnTo>
                  <a:pt x="754417" y="915889"/>
                </a:lnTo>
                <a:lnTo>
                  <a:pt x="717868" y="972136"/>
                </a:lnTo>
                <a:lnTo>
                  <a:pt x="684130" y="1029321"/>
                </a:lnTo>
                <a:lnTo>
                  <a:pt x="655078" y="1088380"/>
                </a:lnTo>
                <a:lnTo>
                  <a:pt x="630711" y="1146502"/>
                </a:lnTo>
                <a:lnTo>
                  <a:pt x="611968" y="1206499"/>
                </a:lnTo>
                <a:lnTo>
                  <a:pt x="598848" y="1267433"/>
                </a:lnTo>
                <a:lnTo>
                  <a:pt x="591351" y="1337742"/>
                </a:lnTo>
                <a:lnTo>
                  <a:pt x="593225" y="1407113"/>
                </a:lnTo>
                <a:lnTo>
                  <a:pt x="601660" y="1473672"/>
                </a:lnTo>
                <a:lnTo>
                  <a:pt x="616654" y="1540231"/>
                </a:lnTo>
                <a:lnTo>
                  <a:pt x="639146" y="1605853"/>
                </a:lnTo>
                <a:lnTo>
                  <a:pt x="671010" y="1668662"/>
                </a:lnTo>
                <a:lnTo>
                  <a:pt x="709434" y="1732409"/>
                </a:lnTo>
                <a:lnTo>
                  <a:pt x="755354" y="1794280"/>
                </a:lnTo>
                <a:lnTo>
                  <a:pt x="809710" y="1855215"/>
                </a:lnTo>
                <a:lnTo>
                  <a:pt x="872500" y="1915211"/>
                </a:lnTo>
                <a:lnTo>
                  <a:pt x="963405" y="1995832"/>
                </a:lnTo>
                <a:lnTo>
                  <a:pt x="1014949" y="2041768"/>
                </a:lnTo>
                <a:lnTo>
                  <a:pt x="1064618" y="2086765"/>
                </a:lnTo>
                <a:lnTo>
                  <a:pt x="1115225" y="2133637"/>
                </a:lnTo>
                <a:lnTo>
                  <a:pt x="1163021" y="2180510"/>
                </a:lnTo>
                <a:lnTo>
                  <a:pt x="1208005" y="2226445"/>
                </a:lnTo>
                <a:lnTo>
                  <a:pt x="1249240" y="2276130"/>
                </a:lnTo>
                <a:lnTo>
                  <a:pt x="1287663" y="2324878"/>
                </a:lnTo>
                <a:lnTo>
                  <a:pt x="1321401" y="2374563"/>
                </a:lnTo>
                <a:lnTo>
                  <a:pt x="1349516" y="2426122"/>
                </a:lnTo>
                <a:lnTo>
                  <a:pt x="1371071" y="2478620"/>
                </a:lnTo>
                <a:lnTo>
                  <a:pt x="1394500" y="2396124"/>
                </a:lnTo>
                <a:lnTo>
                  <a:pt x="1412306" y="2315503"/>
                </a:lnTo>
                <a:lnTo>
                  <a:pt x="1423552" y="2234882"/>
                </a:lnTo>
                <a:lnTo>
                  <a:pt x="1428238" y="2157074"/>
                </a:lnTo>
                <a:lnTo>
                  <a:pt x="1427301" y="2080203"/>
                </a:lnTo>
                <a:lnTo>
                  <a:pt x="1418866" y="2004270"/>
                </a:lnTo>
                <a:lnTo>
                  <a:pt x="1403872" y="1930211"/>
                </a:lnTo>
                <a:lnTo>
                  <a:pt x="1384191" y="1858027"/>
                </a:lnTo>
                <a:lnTo>
                  <a:pt x="1356076" y="1785844"/>
                </a:lnTo>
                <a:lnTo>
                  <a:pt x="1303595" y="1667725"/>
                </a:lnTo>
                <a:lnTo>
                  <a:pt x="1248303" y="1551481"/>
                </a:lnTo>
                <a:lnTo>
                  <a:pt x="1192072" y="1429612"/>
                </a:lnTo>
                <a:lnTo>
                  <a:pt x="1180827" y="1406176"/>
                </a:lnTo>
                <a:lnTo>
                  <a:pt x="1169581" y="1380865"/>
                </a:lnTo>
                <a:lnTo>
                  <a:pt x="1159272" y="1353679"/>
                </a:lnTo>
                <a:lnTo>
                  <a:pt x="1151775" y="1325555"/>
                </a:lnTo>
                <a:lnTo>
                  <a:pt x="1145214" y="1298369"/>
                </a:lnTo>
                <a:lnTo>
                  <a:pt x="1141466" y="1271183"/>
                </a:lnTo>
                <a:lnTo>
                  <a:pt x="1143340" y="1242122"/>
                </a:lnTo>
                <a:lnTo>
                  <a:pt x="1148963" y="1214936"/>
                </a:lnTo>
                <a:lnTo>
                  <a:pt x="1159272" y="1188687"/>
                </a:lnTo>
                <a:lnTo>
                  <a:pt x="1178015" y="1162439"/>
                </a:lnTo>
                <a:lnTo>
                  <a:pt x="1201444" y="1137128"/>
                </a:lnTo>
                <a:lnTo>
                  <a:pt x="1205193" y="1134315"/>
                </a:lnTo>
                <a:lnTo>
                  <a:pt x="1208005" y="1134315"/>
                </a:lnTo>
                <a:lnTo>
                  <a:pt x="1210816" y="1134315"/>
                </a:lnTo>
                <a:lnTo>
                  <a:pt x="1214564" y="1136190"/>
                </a:lnTo>
                <a:lnTo>
                  <a:pt x="1217376" y="1138065"/>
                </a:lnTo>
                <a:lnTo>
                  <a:pt x="1218313" y="1140878"/>
                </a:lnTo>
                <a:lnTo>
                  <a:pt x="1219251" y="1142752"/>
                </a:lnTo>
                <a:lnTo>
                  <a:pt x="1219251" y="1146502"/>
                </a:lnTo>
                <a:lnTo>
                  <a:pt x="1218313" y="1150252"/>
                </a:lnTo>
                <a:lnTo>
                  <a:pt x="1217376" y="1153064"/>
                </a:lnTo>
                <a:lnTo>
                  <a:pt x="1197696" y="1175563"/>
                </a:lnTo>
                <a:lnTo>
                  <a:pt x="1187387" y="1200874"/>
                </a:lnTo>
                <a:lnTo>
                  <a:pt x="1180827" y="1225248"/>
                </a:lnTo>
                <a:lnTo>
                  <a:pt x="1180827" y="1253372"/>
                </a:lnTo>
                <a:lnTo>
                  <a:pt x="1184576" y="1280558"/>
                </a:lnTo>
                <a:lnTo>
                  <a:pt x="1193010" y="1309619"/>
                </a:lnTo>
                <a:lnTo>
                  <a:pt x="1204256" y="1336805"/>
                </a:lnTo>
                <a:lnTo>
                  <a:pt x="1216439" y="1364928"/>
                </a:lnTo>
                <a:lnTo>
                  <a:pt x="1230496" y="1393989"/>
                </a:lnTo>
                <a:lnTo>
                  <a:pt x="1246428" y="1421175"/>
                </a:lnTo>
                <a:lnTo>
                  <a:pt x="1261423" y="1447424"/>
                </a:lnTo>
                <a:lnTo>
                  <a:pt x="1276417" y="1473672"/>
                </a:lnTo>
                <a:lnTo>
                  <a:pt x="1290475" y="1498046"/>
                </a:lnTo>
                <a:lnTo>
                  <a:pt x="1330773" y="1574917"/>
                </a:lnTo>
                <a:lnTo>
                  <a:pt x="1372008" y="1651788"/>
                </a:lnTo>
                <a:lnTo>
                  <a:pt x="1411369" y="1730534"/>
                </a:lnTo>
                <a:lnTo>
                  <a:pt x="1446981" y="1810217"/>
                </a:lnTo>
                <a:lnTo>
                  <a:pt x="1479782" y="1889900"/>
                </a:lnTo>
                <a:lnTo>
                  <a:pt x="1506960" y="1969584"/>
                </a:lnTo>
                <a:lnTo>
                  <a:pt x="1528515" y="2051142"/>
                </a:lnTo>
                <a:lnTo>
                  <a:pt x="1543509" y="2133637"/>
                </a:lnTo>
                <a:lnTo>
                  <a:pt x="1548195" y="2208633"/>
                </a:lnTo>
                <a:lnTo>
                  <a:pt x="1545384" y="2282692"/>
                </a:lnTo>
                <a:lnTo>
                  <a:pt x="1536949" y="2356751"/>
                </a:lnTo>
                <a:lnTo>
                  <a:pt x="1522892" y="2429872"/>
                </a:lnTo>
                <a:lnTo>
                  <a:pt x="1504148" y="2500181"/>
                </a:lnTo>
                <a:lnTo>
                  <a:pt x="1480719" y="2570490"/>
                </a:lnTo>
                <a:lnTo>
                  <a:pt x="1455416" y="2638923"/>
                </a:lnTo>
                <a:lnTo>
                  <a:pt x="1428238" y="2706420"/>
                </a:lnTo>
                <a:lnTo>
                  <a:pt x="1401060" y="2770167"/>
                </a:lnTo>
                <a:lnTo>
                  <a:pt x="1342019" y="2895785"/>
                </a:lnTo>
                <a:lnTo>
                  <a:pt x="1277355" y="3017654"/>
                </a:lnTo>
                <a:lnTo>
                  <a:pt x="1206130" y="3137647"/>
                </a:lnTo>
                <a:lnTo>
                  <a:pt x="1131157" y="3255766"/>
                </a:lnTo>
                <a:lnTo>
                  <a:pt x="1094982" y="3305221"/>
                </a:lnTo>
                <a:lnTo>
                  <a:pt x="1102717" y="3305624"/>
                </a:lnTo>
                <a:cubicBezTo>
                  <a:pt x="1258736" y="3322199"/>
                  <a:pt x="1392126" y="3362053"/>
                  <a:pt x="1479876" y="3415685"/>
                </a:cubicBezTo>
                <a:lnTo>
                  <a:pt x="1503115" y="3431480"/>
                </a:lnTo>
                <a:lnTo>
                  <a:pt x="376899" y="3431480"/>
                </a:lnTo>
                <a:lnTo>
                  <a:pt x="400138" y="3415685"/>
                </a:lnTo>
                <a:cubicBezTo>
                  <a:pt x="487888" y="3362053"/>
                  <a:pt x="621278" y="3322199"/>
                  <a:pt x="777297" y="3305624"/>
                </a:cubicBezTo>
                <a:lnTo>
                  <a:pt x="846821" y="3302007"/>
                </a:lnTo>
                <a:lnTo>
                  <a:pt x="850945" y="3296076"/>
                </a:lnTo>
                <a:lnTo>
                  <a:pt x="886557" y="3247329"/>
                </a:lnTo>
                <a:lnTo>
                  <a:pt x="925918" y="3192020"/>
                </a:lnTo>
                <a:lnTo>
                  <a:pt x="964342" y="3137647"/>
                </a:lnTo>
                <a:lnTo>
                  <a:pt x="1002765" y="3082338"/>
                </a:lnTo>
                <a:lnTo>
                  <a:pt x="1038378" y="3027028"/>
                </a:lnTo>
                <a:lnTo>
                  <a:pt x="1073053" y="2970781"/>
                </a:lnTo>
                <a:lnTo>
                  <a:pt x="1104916" y="2915471"/>
                </a:lnTo>
                <a:lnTo>
                  <a:pt x="1133031" y="2859224"/>
                </a:lnTo>
                <a:lnTo>
                  <a:pt x="1157398" y="2802977"/>
                </a:lnTo>
                <a:lnTo>
                  <a:pt x="1176141" y="2745793"/>
                </a:lnTo>
                <a:lnTo>
                  <a:pt x="1191135" y="2689546"/>
                </a:lnTo>
                <a:lnTo>
                  <a:pt x="1199570" y="2631424"/>
                </a:lnTo>
                <a:lnTo>
                  <a:pt x="1201444" y="2574240"/>
                </a:lnTo>
                <a:lnTo>
                  <a:pt x="1196759" y="2517055"/>
                </a:lnTo>
                <a:lnTo>
                  <a:pt x="1184576" y="2459871"/>
                </a:lnTo>
                <a:lnTo>
                  <a:pt x="1166769" y="2408311"/>
                </a:lnTo>
                <a:lnTo>
                  <a:pt x="1143340" y="2359563"/>
                </a:lnTo>
                <a:lnTo>
                  <a:pt x="1111477" y="2310816"/>
                </a:lnTo>
                <a:lnTo>
                  <a:pt x="1076802" y="2263006"/>
                </a:lnTo>
                <a:lnTo>
                  <a:pt x="1037440" y="2216133"/>
                </a:lnTo>
                <a:lnTo>
                  <a:pt x="994331" y="2171135"/>
                </a:lnTo>
                <a:lnTo>
                  <a:pt x="948410" y="2125201"/>
                </a:lnTo>
                <a:lnTo>
                  <a:pt x="900615" y="2081140"/>
                </a:lnTo>
                <a:lnTo>
                  <a:pt x="851882" y="2037080"/>
                </a:lnTo>
                <a:lnTo>
                  <a:pt x="802213" y="1993020"/>
                </a:lnTo>
                <a:lnTo>
                  <a:pt x="744109" y="1940522"/>
                </a:lnTo>
                <a:lnTo>
                  <a:pt x="685067" y="1887088"/>
                </a:lnTo>
                <a:lnTo>
                  <a:pt x="628837" y="1833653"/>
                </a:lnTo>
                <a:lnTo>
                  <a:pt x="576356" y="1778344"/>
                </a:lnTo>
                <a:lnTo>
                  <a:pt x="528561" y="1723034"/>
                </a:lnTo>
                <a:lnTo>
                  <a:pt x="484514" y="1664912"/>
                </a:lnTo>
                <a:lnTo>
                  <a:pt x="454525" y="1615227"/>
                </a:lnTo>
                <a:lnTo>
                  <a:pt x="430158" y="1563667"/>
                </a:lnTo>
                <a:lnTo>
                  <a:pt x="408604" y="1511170"/>
                </a:lnTo>
                <a:lnTo>
                  <a:pt x="388923" y="1457736"/>
                </a:lnTo>
                <a:lnTo>
                  <a:pt x="372054" y="1405238"/>
                </a:lnTo>
                <a:lnTo>
                  <a:pt x="358934" y="1363990"/>
                </a:lnTo>
                <a:lnTo>
                  <a:pt x="345814" y="1323680"/>
                </a:lnTo>
                <a:lnTo>
                  <a:pt x="329881" y="1283370"/>
                </a:lnTo>
                <a:lnTo>
                  <a:pt x="314887" y="1244934"/>
                </a:lnTo>
                <a:lnTo>
                  <a:pt x="295206" y="1205561"/>
                </a:lnTo>
                <a:lnTo>
                  <a:pt x="275526" y="1168063"/>
                </a:lnTo>
                <a:lnTo>
                  <a:pt x="251160" y="1131503"/>
                </a:lnTo>
                <a:lnTo>
                  <a:pt x="222107" y="1096817"/>
                </a:lnTo>
                <a:lnTo>
                  <a:pt x="190244" y="1062132"/>
                </a:lnTo>
                <a:lnTo>
                  <a:pt x="152758" y="1028383"/>
                </a:lnTo>
                <a:lnTo>
                  <a:pt x="109648" y="997448"/>
                </a:lnTo>
                <a:lnTo>
                  <a:pt x="61853" y="967449"/>
                </a:lnTo>
                <a:lnTo>
                  <a:pt x="5622" y="938388"/>
                </a:lnTo>
                <a:lnTo>
                  <a:pt x="2811" y="936513"/>
                </a:lnTo>
                <a:lnTo>
                  <a:pt x="937" y="932763"/>
                </a:lnTo>
                <a:lnTo>
                  <a:pt x="0" y="928076"/>
                </a:lnTo>
                <a:lnTo>
                  <a:pt x="937" y="924326"/>
                </a:lnTo>
                <a:lnTo>
                  <a:pt x="1874" y="922452"/>
                </a:lnTo>
                <a:lnTo>
                  <a:pt x="4685" y="919639"/>
                </a:lnTo>
                <a:lnTo>
                  <a:pt x="7497" y="918702"/>
                </a:lnTo>
                <a:lnTo>
                  <a:pt x="11246" y="917764"/>
                </a:lnTo>
                <a:lnTo>
                  <a:pt x="14057" y="918702"/>
                </a:lnTo>
                <a:lnTo>
                  <a:pt x="74036" y="942138"/>
                </a:lnTo>
                <a:lnTo>
                  <a:pt x="127454" y="970261"/>
                </a:lnTo>
                <a:lnTo>
                  <a:pt x="174312" y="998385"/>
                </a:lnTo>
                <a:lnTo>
                  <a:pt x="216485" y="1028383"/>
                </a:lnTo>
                <a:lnTo>
                  <a:pt x="253971" y="1060257"/>
                </a:lnTo>
                <a:lnTo>
                  <a:pt x="285835" y="1094942"/>
                </a:lnTo>
                <a:lnTo>
                  <a:pt x="314887" y="1129628"/>
                </a:lnTo>
                <a:lnTo>
                  <a:pt x="341127" y="1166189"/>
                </a:lnTo>
                <a:lnTo>
                  <a:pt x="363619" y="1202749"/>
                </a:lnTo>
                <a:lnTo>
                  <a:pt x="384237" y="1240247"/>
                </a:lnTo>
                <a:lnTo>
                  <a:pt x="402044" y="1277745"/>
                </a:lnTo>
                <a:lnTo>
                  <a:pt x="419850" y="1316181"/>
                </a:lnTo>
                <a:lnTo>
                  <a:pt x="436719" y="1354616"/>
                </a:lnTo>
                <a:lnTo>
                  <a:pt x="465771" y="1418363"/>
                </a:lnTo>
                <a:lnTo>
                  <a:pt x="465771" y="1344304"/>
                </a:lnTo>
                <a:lnTo>
                  <a:pt x="473268" y="1270245"/>
                </a:lnTo>
                <a:lnTo>
                  <a:pt x="486388" y="1195249"/>
                </a:lnTo>
                <a:lnTo>
                  <a:pt x="504194" y="1123066"/>
                </a:lnTo>
                <a:lnTo>
                  <a:pt x="526686" y="1049945"/>
                </a:lnTo>
                <a:lnTo>
                  <a:pt x="554802" y="976823"/>
                </a:lnTo>
                <a:lnTo>
                  <a:pt x="584790" y="905577"/>
                </a:lnTo>
                <a:lnTo>
                  <a:pt x="616654" y="833393"/>
                </a:lnTo>
                <a:lnTo>
                  <a:pt x="650392" y="763085"/>
                </a:lnTo>
                <a:lnTo>
                  <a:pt x="685067" y="692776"/>
                </a:lnTo>
                <a:lnTo>
                  <a:pt x="719742" y="618717"/>
                </a:lnTo>
                <a:lnTo>
                  <a:pt x="755354" y="543721"/>
                </a:lnTo>
                <a:lnTo>
                  <a:pt x="789092" y="469663"/>
                </a:lnTo>
                <a:lnTo>
                  <a:pt x="819082" y="393729"/>
                </a:lnTo>
                <a:lnTo>
                  <a:pt x="847196" y="317796"/>
                </a:lnTo>
                <a:lnTo>
                  <a:pt x="870625" y="240925"/>
                </a:lnTo>
                <a:lnTo>
                  <a:pt x="887495" y="164991"/>
                </a:lnTo>
                <a:lnTo>
                  <a:pt x="899678" y="88120"/>
                </a:lnTo>
                <a:lnTo>
                  <a:pt x="903426" y="11249"/>
                </a:lnTo>
                <a:lnTo>
                  <a:pt x="904363" y="6562"/>
                </a:lnTo>
                <a:lnTo>
                  <a:pt x="905300" y="2812"/>
                </a:lnTo>
                <a:lnTo>
                  <a:pt x="909049" y="937"/>
                </a:lnTo>
                <a:close/>
              </a:path>
            </a:pathLst>
          </a:custGeom>
          <a:solidFill>
            <a:srgbClr val="81553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p>
        </p:txBody>
      </p:sp>
      <p:grpSp>
        <p:nvGrpSpPr>
          <p:cNvPr id="4" name="iŝḷíde">
            <a:extLst>
              <a:ext uri="{FF2B5EF4-FFF2-40B4-BE49-F238E27FC236}">
                <a16:creationId xmlns:a16="http://schemas.microsoft.com/office/drawing/2014/main" xmlns="" id="{F71DBEA9-C75B-4CBE-AB0B-B1E9EA3FD33D}"/>
              </a:ext>
            </a:extLst>
          </p:cNvPr>
          <p:cNvGrpSpPr/>
          <p:nvPr/>
        </p:nvGrpSpPr>
        <p:grpSpPr>
          <a:xfrm>
            <a:off x="6265493" y="3568257"/>
            <a:ext cx="417797" cy="579851"/>
            <a:chOff x="6248141" y="3225587"/>
            <a:chExt cx="464039" cy="644030"/>
          </a:xfrm>
        </p:grpSpPr>
        <p:sp>
          <p:nvSpPr>
            <p:cNvPr id="5" name="iŝľiḓê">
              <a:extLst>
                <a:ext uri="{FF2B5EF4-FFF2-40B4-BE49-F238E27FC236}">
                  <a16:creationId xmlns:a16="http://schemas.microsoft.com/office/drawing/2014/main" xmlns="" id="{16CA47C5-A435-46ED-BBC0-D9494E18D27C}"/>
                </a:ext>
              </a:extLst>
            </p:cNvPr>
            <p:cNvSpPr/>
            <p:nvPr/>
          </p:nvSpPr>
          <p:spPr bwMode="auto">
            <a:xfrm>
              <a:off x="6248141" y="3225587"/>
              <a:ext cx="464039" cy="562471"/>
            </a:xfrm>
            <a:custGeom>
              <a:avLst/>
              <a:gdLst>
                <a:gd name="T0" fmla="*/ 496 w 496"/>
                <a:gd name="T1" fmla="*/ 0 h 600"/>
                <a:gd name="T2" fmla="*/ 487 w 496"/>
                <a:gd name="T3" fmla="*/ 38 h 600"/>
                <a:gd name="T4" fmla="*/ 477 w 496"/>
                <a:gd name="T5" fmla="*/ 76 h 600"/>
                <a:gd name="T6" fmla="*/ 463 w 496"/>
                <a:gd name="T7" fmla="*/ 115 h 600"/>
                <a:gd name="T8" fmla="*/ 446 w 496"/>
                <a:gd name="T9" fmla="*/ 152 h 600"/>
                <a:gd name="T10" fmla="*/ 426 w 496"/>
                <a:gd name="T11" fmla="*/ 186 h 600"/>
                <a:gd name="T12" fmla="*/ 403 w 496"/>
                <a:gd name="T13" fmla="*/ 217 h 600"/>
                <a:gd name="T14" fmla="*/ 365 w 496"/>
                <a:gd name="T15" fmla="*/ 257 h 600"/>
                <a:gd name="T16" fmla="*/ 322 w 496"/>
                <a:gd name="T17" fmla="*/ 293 h 600"/>
                <a:gd name="T18" fmla="*/ 279 w 496"/>
                <a:gd name="T19" fmla="*/ 326 h 600"/>
                <a:gd name="T20" fmla="*/ 234 w 496"/>
                <a:gd name="T21" fmla="*/ 358 h 600"/>
                <a:gd name="T22" fmla="*/ 188 w 496"/>
                <a:gd name="T23" fmla="*/ 390 h 600"/>
                <a:gd name="T24" fmla="*/ 145 w 496"/>
                <a:gd name="T25" fmla="*/ 424 h 600"/>
                <a:gd name="T26" fmla="*/ 104 w 496"/>
                <a:gd name="T27" fmla="*/ 461 h 600"/>
                <a:gd name="T28" fmla="*/ 68 w 496"/>
                <a:gd name="T29" fmla="*/ 505 h 600"/>
                <a:gd name="T30" fmla="*/ 36 w 496"/>
                <a:gd name="T31" fmla="*/ 551 h 600"/>
                <a:gd name="T32" fmla="*/ 9 w 496"/>
                <a:gd name="T33" fmla="*/ 600 h 600"/>
                <a:gd name="T34" fmla="*/ 3 w 496"/>
                <a:gd name="T35" fmla="*/ 560 h 600"/>
                <a:gd name="T36" fmla="*/ 0 w 496"/>
                <a:gd name="T37" fmla="*/ 517 h 600"/>
                <a:gd name="T38" fmla="*/ 3 w 496"/>
                <a:gd name="T39" fmla="*/ 477 h 600"/>
                <a:gd name="T40" fmla="*/ 10 w 496"/>
                <a:gd name="T41" fmla="*/ 436 h 600"/>
                <a:gd name="T42" fmla="*/ 22 w 496"/>
                <a:gd name="T43" fmla="*/ 395 h 600"/>
                <a:gd name="T44" fmla="*/ 38 w 496"/>
                <a:gd name="T45" fmla="*/ 358 h 600"/>
                <a:gd name="T46" fmla="*/ 59 w 496"/>
                <a:gd name="T47" fmla="*/ 322 h 600"/>
                <a:gd name="T48" fmla="*/ 85 w 496"/>
                <a:gd name="T49" fmla="*/ 289 h 600"/>
                <a:gd name="T50" fmla="*/ 115 w 496"/>
                <a:gd name="T51" fmla="*/ 261 h 600"/>
                <a:gd name="T52" fmla="*/ 156 w 496"/>
                <a:gd name="T53" fmla="*/ 231 h 600"/>
                <a:gd name="T54" fmla="*/ 200 w 496"/>
                <a:gd name="T55" fmla="*/ 203 h 600"/>
                <a:gd name="T56" fmla="*/ 244 w 496"/>
                <a:gd name="T57" fmla="*/ 178 h 600"/>
                <a:gd name="T58" fmla="*/ 290 w 496"/>
                <a:gd name="T59" fmla="*/ 156 h 600"/>
                <a:gd name="T60" fmla="*/ 336 w 496"/>
                <a:gd name="T61" fmla="*/ 133 h 600"/>
                <a:gd name="T62" fmla="*/ 367 w 496"/>
                <a:gd name="T63" fmla="*/ 116 h 600"/>
                <a:gd name="T64" fmla="*/ 398 w 496"/>
                <a:gd name="T65" fmla="*/ 98 h 600"/>
                <a:gd name="T66" fmla="*/ 426 w 496"/>
                <a:gd name="T67" fmla="*/ 78 h 600"/>
                <a:gd name="T68" fmla="*/ 453 w 496"/>
                <a:gd name="T69" fmla="*/ 55 h 600"/>
                <a:gd name="T70" fmla="*/ 477 w 496"/>
                <a:gd name="T71" fmla="*/ 29 h 600"/>
                <a:gd name="T72" fmla="*/ 496 w 496"/>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6" h="600">
                  <a:moveTo>
                    <a:pt x="496" y="0"/>
                  </a:moveTo>
                  <a:lnTo>
                    <a:pt x="487" y="38"/>
                  </a:lnTo>
                  <a:lnTo>
                    <a:pt x="477" y="76"/>
                  </a:lnTo>
                  <a:lnTo>
                    <a:pt x="463" y="115"/>
                  </a:lnTo>
                  <a:lnTo>
                    <a:pt x="446" y="152"/>
                  </a:lnTo>
                  <a:lnTo>
                    <a:pt x="426" y="186"/>
                  </a:lnTo>
                  <a:lnTo>
                    <a:pt x="403" y="217"/>
                  </a:lnTo>
                  <a:lnTo>
                    <a:pt x="365" y="257"/>
                  </a:lnTo>
                  <a:lnTo>
                    <a:pt x="322" y="293"/>
                  </a:lnTo>
                  <a:lnTo>
                    <a:pt x="279" y="326"/>
                  </a:lnTo>
                  <a:lnTo>
                    <a:pt x="234" y="358"/>
                  </a:lnTo>
                  <a:lnTo>
                    <a:pt x="188" y="390"/>
                  </a:lnTo>
                  <a:lnTo>
                    <a:pt x="145" y="424"/>
                  </a:lnTo>
                  <a:lnTo>
                    <a:pt x="104" y="461"/>
                  </a:lnTo>
                  <a:lnTo>
                    <a:pt x="68" y="505"/>
                  </a:lnTo>
                  <a:lnTo>
                    <a:pt x="36" y="551"/>
                  </a:lnTo>
                  <a:lnTo>
                    <a:pt x="9" y="600"/>
                  </a:lnTo>
                  <a:lnTo>
                    <a:pt x="3" y="560"/>
                  </a:lnTo>
                  <a:lnTo>
                    <a:pt x="0" y="517"/>
                  </a:lnTo>
                  <a:lnTo>
                    <a:pt x="3" y="477"/>
                  </a:lnTo>
                  <a:lnTo>
                    <a:pt x="10" y="436"/>
                  </a:lnTo>
                  <a:lnTo>
                    <a:pt x="22" y="395"/>
                  </a:lnTo>
                  <a:lnTo>
                    <a:pt x="38" y="358"/>
                  </a:lnTo>
                  <a:lnTo>
                    <a:pt x="59" y="322"/>
                  </a:lnTo>
                  <a:lnTo>
                    <a:pt x="85" y="289"/>
                  </a:lnTo>
                  <a:lnTo>
                    <a:pt x="115" y="261"/>
                  </a:lnTo>
                  <a:lnTo>
                    <a:pt x="156" y="231"/>
                  </a:lnTo>
                  <a:lnTo>
                    <a:pt x="200" y="203"/>
                  </a:lnTo>
                  <a:lnTo>
                    <a:pt x="244" y="178"/>
                  </a:lnTo>
                  <a:lnTo>
                    <a:pt x="290" y="156"/>
                  </a:lnTo>
                  <a:lnTo>
                    <a:pt x="336" y="133"/>
                  </a:lnTo>
                  <a:lnTo>
                    <a:pt x="367" y="116"/>
                  </a:lnTo>
                  <a:lnTo>
                    <a:pt x="398" y="98"/>
                  </a:lnTo>
                  <a:lnTo>
                    <a:pt x="426" y="78"/>
                  </a:lnTo>
                  <a:lnTo>
                    <a:pt x="453" y="55"/>
                  </a:lnTo>
                  <a:lnTo>
                    <a:pt x="477" y="29"/>
                  </a:lnTo>
                  <a:lnTo>
                    <a:pt x="496" y="0"/>
                  </a:lnTo>
                  <a:close/>
                </a:path>
              </a:pathLst>
            </a:custGeom>
            <a:solidFill>
              <a:schemeClr val="accent1">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92500" lnSpcReduction="1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sp>
          <p:nvSpPr>
            <p:cNvPr id="6" name="îş1íḋê">
              <a:extLst>
                <a:ext uri="{FF2B5EF4-FFF2-40B4-BE49-F238E27FC236}">
                  <a16:creationId xmlns:a16="http://schemas.microsoft.com/office/drawing/2014/main" xmlns="" id="{28812EFE-C9D3-4E97-97C8-22507272B257}"/>
                </a:ext>
              </a:extLst>
            </p:cNvPr>
            <p:cNvSpPr/>
            <p:nvPr/>
          </p:nvSpPr>
          <p:spPr bwMode="auto">
            <a:xfrm>
              <a:off x="6265015" y="3366205"/>
              <a:ext cx="421853" cy="503412"/>
            </a:xfrm>
            <a:custGeom>
              <a:avLst/>
              <a:gdLst>
                <a:gd name="T0" fmla="*/ 445 w 448"/>
                <a:gd name="T1" fmla="*/ 0 h 537"/>
                <a:gd name="T2" fmla="*/ 448 w 448"/>
                <a:gd name="T3" fmla="*/ 60 h 537"/>
                <a:gd name="T4" fmla="*/ 444 w 448"/>
                <a:gd name="T5" fmla="*/ 121 h 537"/>
                <a:gd name="T6" fmla="*/ 433 w 448"/>
                <a:gd name="T7" fmla="*/ 180 h 537"/>
                <a:gd name="T8" fmla="*/ 418 w 448"/>
                <a:gd name="T9" fmla="*/ 222 h 537"/>
                <a:gd name="T10" fmla="*/ 401 w 448"/>
                <a:gd name="T11" fmla="*/ 260 h 537"/>
                <a:gd name="T12" fmla="*/ 376 w 448"/>
                <a:gd name="T13" fmla="*/ 295 h 537"/>
                <a:gd name="T14" fmla="*/ 349 w 448"/>
                <a:gd name="T15" fmla="*/ 326 h 537"/>
                <a:gd name="T16" fmla="*/ 317 w 448"/>
                <a:gd name="T17" fmla="*/ 354 h 537"/>
                <a:gd name="T18" fmla="*/ 283 w 448"/>
                <a:gd name="T19" fmla="*/ 379 h 537"/>
                <a:gd name="T20" fmla="*/ 245 w 448"/>
                <a:gd name="T21" fmla="*/ 402 h 537"/>
                <a:gd name="T22" fmla="*/ 207 w 448"/>
                <a:gd name="T23" fmla="*/ 418 h 537"/>
                <a:gd name="T24" fmla="*/ 170 w 448"/>
                <a:gd name="T25" fmla="*/ 433 h 537"/>
                <a:gd name="T26" fmla="*/ 132 w 448"/>
                <a:gd name="T27" fmla="*/ 446 h 537"/>
                <a:gd name="T28" fmla="*/ 94 w 448"/>
                <a:gd name="T29" fmla="*/ 462 h 537"/>
                <a:gd name="T30" fmla="*/ 72 w 448"/>
                <a:gd name="T31" fmla="*/ 472 h 537"/>
                <a:gd name="T32" fmla="*/ 50 w 448"/>
                <a:gd name="T33" fmla="*/ 484 h 537"/>
                <a:gd name="T34" fmla="*/ 31 w 448"/>
                <a:gd name="T35" fmla="*/ 501 h 537"/>
                <a:gd name="T36" fmla="*/ 0 w 448"/>
                <a:gd name="T37" fmla="*/ 537 h 537"/>
                <a:gd name="T38" fmla="*/ 2 w 448"/>
                <a:gd name="T39" fmla="*/ 532 h 537"/>
                <a:gd name="T40" fmla="*/ 4 w 448"/>
                <a:gd name="T41" fmla="*/ 520 h 537"/>
                <a:gd name="T42" fmla="*/ 9 w 448"/>
                <a:gd name="T43" fmla="*/ 502 h 537"/>
                <a:gd name="T44" fmla="*/ 17 w 448"/>
                <a:gd name="T45" fmla="*/ 478 h 537"/>
                <a:gd name="T46" fmla="*/ 28 w 448"/>
                <a:gd name="T47" fmla="*/ 450 h 537"/>
                <a:gd name="T48" fmla="*/ 42 w 448"/>
                <a:gd name="T49" fmla="*/ 419 h 537"/>
                <a:gd name="T50" fmla="*/ 63 w 448"/>
                <a:gd name="T51" fmla="*/ 386 h 537"/>
                <a:gd name="T52" fmla="*/ 87 w 448"/>
                <a:gd name="T53" fmla="*/ 351 h 537"/>
                <a:gd name="T54" fmla="*/ 117 w 448"/>
                <a:gd name="T55" fmla="*/ 316 h 537"/>
                <a:gd name="T56" fmla="*/ 152 w 448"/>
                <a:gd name="T57" fmla="*/ 283 h 537"/>
                <a:gd name="T58" fmla="*/ 184 w 448"/>
                <a:gd name="T59" fmla="*/ 258 h 537"/>
                <a:gd name="T60" fmla="*/ 218 w 448"/>
                <a:gd name="T61" fmla="*/ 233 h 537"/>
                <a:gd name="T62" fmla="*/ 252 w 448"/>
                <a:gd name="T63" fmla="*/ 209 h 537"/>
                <a:gd name="T64" fmla="*/ 285 w 448"/>
                <a:gd name="T65" fmla="*/ 185 h 537"/>
                <a:gd name="T66" fmla="*/ 319 w 448"/>
                <a:gd name="T67" fmla="*/ 159 h 537"/>
                <a:gd name="T68" fmla="*/ 349 w 448"/>
                <a:gd name="T69" fmla="*/ 133 h 537"/>
                <a:gd name="T70" fmla="*/ 379 w 448"/>
                <a:gd name="T71" fmla="*/ 103 h 537"/>
                <a:gd name="T72" fmla="*/ 404 w 448"/>
                <a:gd name="T73" fmla="*/ 73 h 537"/>
                <a:gd name="T74" fmla="*/ 427 w 448"/>
                <a:gd name="T75" fmla="*/ 38 h 537"/>
                <a:gd name="T76" fmla="*/ 445 w 448"/>
                <a:gd name="T77"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8" h="537">
                  <a:moveTo>
                    <a:pt x="445" y="0"/>
                  </a:moveTo>
                  <a:lnTo>
                    <a:pt x="448" y="60"/>
                  </a:lnTo>
                  <a:lnTo>
                    <a:pt x="444" y="121"/>
                  </a:lnTo>
                  <a:lnTo>
                    <a:pt x="433" y="180"/>
                  </a:lnTo>
                  <a:lnTo>
                    <a:pt x="418" y="222"/>
                  </a:lnTo>
                  <a:lnTo>
                    <a:pt x="401" y="260"/>
                  </a:lnTo>
                  <a:lnTo>
                    <a:pt x="376" y="295"/>
                  </a:lnTo>
                  <a:lnTo>
                    <a:pt x="349" y="326"/>
                  </a:lnTo>
                  <a:lnTo>
                    <a:pt x="317" y="354"/>
                  </a:lnTo>
                  <a:lnTo>
                    <a:pt x="283" y="379"/>
                  </a:lnTo>
                  <a:lnTo>
                    <a:pt x="245" y="402"/>
                  </a:lnTo>
                  <a:lnTo>
                    <a:pt x="207" y="418"/>
                  </a:lnTo>
                  <a:lnTo>
                    <a:pt x="170" y="433"/>
                  </a:lnTo>
                  <a:lnTo>
                    <a:pt x="132" y="446"/>
                  </a:lnTo>
                  <a:lnTo>
                    <a:pt x="94" y="462"/>
                  </a:lnTo>
                  <a:lnTo>
                    <a:pt x="72" y="472"/>
                  </a:lnTo>
                  <a:lnTo>
                    <a:pt x="50" y="484"/>
                  </a:lnTo>
                  <a:lnTo>
                    <a:pt x="31" y="501"/>
                  </a:lnTo>
                  <a:lnTo>
                    <a:pt x="0" y="537"/>
                  </a:lnTo>
                  <a:lnTo>
                    <a:pt x="2" y="532"/>
                  </a:lnTo>
                  <a:lnTo>
                    <a:pt x="4" y="520"/>
                  </a:lnTo>
                  <a:lnTo>
                    <a:pt x="9" y="502"/>
                  </a:lnTo>
                  <a:lnTo>
                    <a:pt x="17" y="478"/>
                  </a:lnTo>
                  <a:lnTo>
                    <a:pt x="28" y="450"/>
                  </a:lnTo>
                  <a:lnTo>
                    <a:pt x="42" y="419"/>
                  </a:lnTo>
                  <a:lnTo>
                    <a:pt x="63" y="386"/>
                  </a:lnTo>
                  <a:lnTo>
                    <a:pt x="87" y="351"/>
                  </a:lnTo>
                  <a:lnTo>
                    <a:pt x="117" y="316"/>
                  </a:lnTo>
                  <a:lnTo>
                    <a:pt x="152" y="283"/>
                  </a:lnTo>
                  <a:lnTo>
                    <a:pt x="184" y="258"/>
                  </a:lnTo>
                  <a:lnTo>
                    <a:pt x="218" y="233"/>
                  </a:lnTo>
                  <a:lnTo>
                    <a:pt x="252" y="209"/>
                  </a:lnTo>
                  <a:lnTo>
                    <a:pt x="285" y="185"/>
                  </a:lnTo>
                  <a:lnTo>
                    <a:pt x="319" y="159"/>
                  </a:lnTo>
                  <a:lnTo>
                    <a:pt x="349" y="133"/>
                  </a:lnTo>
                  <a:lnTo>
                    <a:pt x="379" y="103"/>
                  </a:lnTo>
                  <a:lnTo>
                    <a:pt x="404" y="73"/>
                  </a:lnTo>
                  <a:lnTo>
                    <a:pt x="427" y="38"/>
                  </a:lnTo>
                  <a:lnTo>
                    <a:pt x="445" y="0"/>
                  </a:lnTo>
                  <a:close/>
                </a:path>
              </a:pathLst>
            </a:custGeom>
            <a:solidFill>
              <a:schemeClr val="accent1">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8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grpSp>
      <p:grpSp>
        <p:nvGrpSpPr>
          <p:cNvPr id="7" name="ísļíďe">
            <a:extLst>
              <a:ext uri="{FF2B5EF4-FFF2-40B4-BE49-F238E27FC236}">
                <a16:creationId xmlns:a16="http://schemas.microsoft.com/office/drawing/2014/main" xmlns="" id="{F249430B-5F9B-48BE-86F8-77AD6A7C5DE6}"/>
              </a:ext>
            </a:extLst>
          </p:cNvPr>
          <p:cNvGrpSpPr/>
          <p:nvPr/>
        </p:nvGrpSpPr>
        <p:grpSpPr>
          <a:xfrm>
            <a:off x="4698127" y="3937952"/>
            <a:ext cx="678601" cy="273467"/>
            <a:chOff x="4507296" y="3636201"/>
            <a:chExt cx="753710" cy="303735"/>
          </a:xfrm>
        </p:grpSpPr>
        <p:sp>
          <p:nvSpPr>
            <p:cNvPr id="8" name="îŝļíḑè">
              <a:extLst>
                <a:ext uri="{FF2B5EF4-FFF2-40B4-BE49-F238E27FC236}">
                  <a16:creationId xmlns:a16="http://schemas.microsoft.com/office/drawing/2014/main" xmlns="" id="{1E896181-BCBD-4056-9ABF-8909B966261E}"/>
                </a:ext>
              </a:extLst>
            </p:cNvPr>
            <p:cNvSpPr/>
            <p:nvPr/>
          </p:nvSpPr>
          <p:spPr bwMode="auto">
            <a:xfrm>
              <a:off x="4549480" y="3759945"/>
              <a:ext cx="711526" cy="179991"/>
            </a:xfrm>
            <a:custGeom>
              <a:avLst/>
              <a:gdLst>
                <a:gd name="T0" fmla="*/ 0 w 759"/>
                <a:gd name="T1" fmla="*/ 0 h 193"/>
                <a:gd name="T2" fmla="*/ 51 w 759"/>
                <a:gd name="T3" fmla="*/ 20 h 193"/>
                <a:gd name="T4" fmla="*/ 106 w 759"/>
                <a:gd name="T5" fmla="*/ 37 h 193"/>
                <a:gd name="T6" fmla="*/ 161 w 759"/>
                <a:gd name="T7" fmla="*/ 46 h 193"/>
                <a:gd name="T8" fmla="*/ 216 w 759"/>
                <a:gd name="T9" fmla="*/ 49 h 193"/>
                <a:gd name="T10" fmla="*/ 273 w 759"/>
                <a:gd name="T11" fmla="*/ 47 h 193"/>
                <a:gd name="T12" fmla="*/ 328 w 759"/>
                <a:gd name="T13" fmla="*/ 43 h 193"/>
                <a:gd name="T14" fmla="*/ 383 w 759"/>
                <a:gd name="T15" fmla="*/ 39 h 193"/>
                <a:gd name="T16" fmla="*/ 438 w 759"/>
                <a:gd name="T17" fmla="*/ 38 h 193"/>
                <a:gd name="T18" fmla="*/ 493 w 759"/>
                <a:gd name="T19" fmla="*/ 39 h 193"/>
                <a:gd name="T20" fmla="*/ 549 w 759"/>
                <a:gd name="T21" fmla="*/ 46 h 193"/>
                <a:gd name="T22" fmla="*/ 594 w 759"/>
                <a:gd name="T23" fmla="*/ 57 h 193"/>
                <a:gd name="T24" fmla="*/ 638 w 759"/>
                <a:gd name="T25" fmla="*/ 75 h 193"/>
                <a:gd name="T26" fmla="*/ 681 w 759"/>
                <a:gd name="T27" fmla="*/ 98 h 193"/>
                <a:gd name="T28" fmla="*/ 722 w 759"/>
                <a:gd name="T29" fmla="*/ 125 h 193"/>
                <a:gd name="T30" fmla="*/ 759 w 759"/>
                <a:gd name="T31" fmla="*/ 153 h 193"/>
                <a:gd name="T32" fmla="*/ 725 w 759"/>
                <a:gd name="T33" fmla="*/ 144 h 193"/>
                <a:gd name="T34" fmla="*/ 691 w 759"/>
                <a:gd name="T35" fmla="*/ 139 h 193"/>
                <a:gd name="T36" fmla="*/ 655 w 759"/>
                <a:gd name="T37" fmla="*/ 137 h 193"/>
                <a:gd name="T38" fmla="*/ 620 w 759"/>
                <a:gd name="T39" fmla="*/ 140 h 193"/>
                <a:gd name="T40" fmla="*/ 585 w 759"/>
                <a:gd name="T41" fmla="*/ 145 h 193"/>
                <a:gd name="T42" fmla="*/ 551 w 759"/>
                <a:gd name="T43" fmla="*/ 153 h 193"/>
                <a:gd name="T44" fmla="*/ 500 w 759"/>
                <a:gd name="T45" fmla="*/ 164 h 193"/>
                <a:gd name="T46" fmla="*/ 450 w 759"/>
                <a:gd name="T47" fmla="*/ 176 h 193"/>
                <a:gd name="T48" fmla="*/ 401 w 759"/>
                <a:gd name="T49" fmla="*/ 185 h 193"/>
                <a:gd name="T50" fmla="*/ 349 w 759"/>
                <a:gd name="T51" fmla="*/ 192 h 193"/>
                <a:gd name="T52" fmla="*/ 297 w 759"/>
                <a:gd name="T53" fmla="*/ 193 h 193"/>
                <a:gd name="T54" fmla="*/ 251 w 759"/>
                <a:gd name="T55" fmla="*/ 190 h 193"/>
                <a:gd name="T56" fmla="*/ 206 w 759"/>
                <a:gd name="T57" fmla="*/ 179 h 193"/>
                <a:gd name="T58" fmla="*/ 163 w 759"/>
                <a:gd name="T59" fmla="*/ 162 h 193"/>
                <a:gd name="T60" fmla="*/ 123 w 759"/>
                <a:gd name="T61" fmla="*/ 139 h 193"/>
                <a:gd name="T62" fmla="*/ 86 w 759"/>
                <a:gd name="T63" fmla="*/ 109 h 193"/>
                <a:gd name="T64" fmla="*/ 53 w 759"/>
                <a:gd name="T65" fmla="*/ 76 h 193"/>
                <a:gd name="T66" fmla="*/ 23 w 759"/>
                <a:gd name="T67" fmla="*/ 39 h 193"/>
                <a:gd name="T68" fmla="*/ 0 w 759"/>
                <a:gd name="T69"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59" h="193">
                  <a:moveTo>
                    <a:pt x="0" y="0"/>
                  </a:moveTo>
                  <a:lnTo>
                    <a:pt x="51" y="20"/>
                  </a:lnTo>
                  <a:lnTo>
                    <a:pt x="106" y="37"/>
                  </a:lnTo>
                  <a:lnTo>
                    <a:pt x="161" y="46"/>
                  </a:lnTo>
                  <a:lnTo>
                    <a:pt x="216" y="49"/>
                  </a:lnTo>
                  <a:lnTo>
                    <a:pt x="273" y="47"/>
                  </a:lnTo>
                  <a:lnTo>
                    <a:pt x="328" y="43"/>
                  </a:lnTo>
                  <a:lnTo>
                    <a:pt x="383" y="39"/>
                  </a:lnTo>
                  <a:lnTo>
                    <a:pt x="438" y="38"/>
                  </a:lnTo>
                  <a:lnTo>
                    <a:pt x="493" y="39"/>
                  </a:lnTo>
                  <a:lnTo>
                    <a:pt x="549" y="46"/>
                  </a:lnTo>
                  <a:lnTo>
                    <a:pt x="594" y="57"/>
                  </a:lnTo>
                  <a:lnTo>
                    <a:pt x="638" y="75"/>
                  </a:lnTo>
                  <a:lnTo>
                    <a:pt x="681" y="98"/>
                  </a:lnTo>
                  <a:lnTo>
                    <a:pt x="722" y="125"/>
                  </a:lnTo>
                  <a:lnTo>
                    <a:pt x="759" y="153"/>
                  </a:lnTo>
                  <a:lnTo>
                    <a:pt x="725" y="144"/>
                  </a:lnTo>
                  <a:lnTo>
                    <a:pt x="691" y="139"/>
                  </a:lnTo>
                  <a:lnTo>
                    <a:pt x="655" y="137"/>
                  </a:lnTo>
                  <a:lnTo>
                    <a:pt x="620" y="140"/>
                  </a:lnTo>
                  <a:lnTo>
                    <a:pt x="585" y="145"/>
                  </a:lnTo>
                  <a:lnTo>
                    <a:pt x="551" y="153"/>
                  </a:lnTo>
                  <a:lnTo>
                    <a:pt x="500" y="164"/>
                  </a:lnTo>
                  <a:lnTo>
                    <a:pt x="450" y="176"/>
                  </a:lnTo>
                  <a:lnTo>
                    <a:pt x="401" y="185"/>
                  </a:lnTo>
                  <a:lnTo>
                    <a:pt x="349" y="192"/>
                  </a:lnTo>
                  <a:lnTo>
                    <a:pt x="297" y="193"/>
                  </a:lnTo>
                  <a:lnTo>
                    <a:pt x="251" y="190"/>
                  </a:lnTo>
                  <a:lnTo>
                    <a:pt x="206" y="179"/>
                  </a:lnTo>
                  <a:lnTo>
                    <a:pt x="163" y="162"/>
                  </a:lnTo>
                  <a:lnTo>
                    <a:pt x="123" y="139"/>
                  </a:lnTo>
                  <a:lnTo>
                    <a:pt x="86" y="109"/>
                  </a:lnTo>
                  <a:lnTo>
                    <a:pt x="53" y="76"/>
                  </a:lnTo>
                  <a:lnTo>
                    <a:pt x="23" y="39"/>
                  </a:lnTo>
                  <a:lnTo>
                    <a:pt x="0" y="0"/>
                  </a:lnTo>
                  <a:close/>
                </a:path>
              </a:pathLst>
            </a:custGeom>
            <a:solidFill>
              <a:schemeClr val="accent3">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sp>
          <p:nvSpPr>
            <p:cNvPr id="9" name="îṡlíḍê">
              <a:extLst>
                <a:ext uri="{FF2B5EF4-FFF2-40B4-BE49-F238E27FC236}">
                  <a16:creationId xmlns:a16="http://schemas.microsoft.com/office/drawing/2014/main" xmlns="" id="{A81F809C-D25E-475B-A33E-20863CB85B09}"/>
                </a:ext>
              </a:extLst>
            </p:cNvPr>
            <p:cNvSpPr/>
            <p:nvPr/>
          </p:nvSpPr>
          <p:spPr bwMode="auto">
            <a:xfrm>
              <a:off x="4507296" y="3636201"/>
              <a:ext cx="641216" cy="177180"/>
            </a:xfrm>
            <a:custGeom>
              <a:avLst/>
              <a:gdLst>
                <a:gd name="T0" fmla="*/ 361 w 684"/>
                <a:gd name="T1" fmla="*/ 0 h 191"/>
                <a:gd name="T2" fmla="*/ 403 w 684"/>
                <a:gd name="T3" fmla="*/ 1 h 191"/>
                <a:gd name="T4" fmla="*/ 444 w 684"/>
                <a:gd name="T5" fmla="*/ 8 h 191"/>
                <a:gd name="T6" fmla="*/ 484 w 684"/>
                <a:gd name="T7" fmla="*/ 19 h 191"/>
                <a:gd name="T8" fmla="*/ 523 w 684"/>
                <a:gd name="T9" fmla="*/ 37 h 191"/>
                <a:gd name="T10" fmla="*/ 560 w 684"/>
                <a:gd name="T11" fmla="*/ 61 h 191"/>
                <a:gd name="T12" fmla="*/ 606 w 684"/>
                <a:gd name="T13" fmla="*/ 100 h 191"/>
                <a:gd name="T14" fmla="*/ 649 w 684"/>
                <a:gd name="T15" fmla="*/ 143 h 191"/>
                <a:gd name="T16" fmla="*/ 684 w 684"/>
                <a:gd name="T17" fmla="*/ 191 h 191"/>
                <a:gd name="T18" fmla="*/ 642 w 684"/>
                <a:gd name="T19" fmla="*/ 172 h 191"/>
                <a:gd name="T20" fmla="*/ 599 w 684"/>
                <a:gd name="T21" fmla="*/ 160 h 191"/>
                <a:gd name="T22" fmla="*/ 554 w 684"/>
                <a:gd name="T23" fmla="*/ 152 h 191"/>
                <a:gd name="T24" fmla="*/ 508 w 684"/>
                <a:gd name="T25" fmla="*/ 149 h 191"/>
                <a:gd name="T26" fmla="*/ 462 w 684"/>
                <a:gd name="T27" fmla="*/ 151 h 191"/>
                <a:gd name="T28" fmla="*/ 416 w 684"/>
                <a:gd name="T29" fmla="*/ 153 h 191"/>
                <a:gd name="T30" fmla="*/ 370 w 684"/>
                <a:gd name="T31" fmla="*/ 156 h 191"/>
                <a:gd name="T32" fmla="*/ 324 w 684"/>
                <a:gd name="T33" fmla="*/ 158 h 191"/>
                <a:gd name="T34" fmla="*/ 279 w 684"/>
                <a:gd name="T35" fmla="*/ 160 h 191"/>
                <a:gd name="T36" fmla="*/ 237 w 684"/>
                <a:gd name="T37" fmla="*/ 157 h 191"/>
                <a:gd name="T38" fmla="*/ 198 w 684"/>
                <a:gd name="T39" fmla="*/ 151 h 191"/>
                <a:gd name="T40" fmla="*/ 164 w 684"/>
                <a:gd name="T41" fmla="*/ 143 h 191"/>
                <a:gd name="T42" fmla="*/ 131 w 684"/>
                <a:gd name="T43" fmla="*/ 133 h 191"/>
                <a:gd name="T44" fmla="*/ 101 w 684"/>
                <a:gd name="T45" fmla="*/ 121 h 191"/>
                <a:gd name="T46" fmla="*/ 76 w 684"/>
                <a:gd name="T47" fmla="*/ 109 h 191"/>
                <a:gd name="T48" fmla="*/ 53 w 684"/>
                <a:gd name="T49" fmla="*/ 97 h 191"/>
                <a:gd name="T50" fmla="*/ 35 w 684"/>
                <a:gd name="T51" fmla="*/ 86 h 191"/>
                <a:gd name="T52" fmla="*/ 19 w 684"/>
                <a:gd name="T53" fmla="*/ 75 h 191"/>
                <a:gd name="T54" fmla="*/ 9 w 684"/>
                <a:gd name="T55" fmla="*/ 66 h 191"/>
                <a:gd name="T56" fmla="*/ 1 w 684"/>
                <a:gd name="T57" fmla="*/ 61 h 191"/>
                <a:gd name="T58" fmla="*/ 0 w 684"/>
                <a:gd name="T59" fmla="*/ 60 h 191"/>
                <a:gd name="T60" fmla="*/ 46 w 684"/>
                <a:gd name="T61" fmla="*/ 68 h 191"/>
                <a:gd name="T62" fmla="*/ 71 w 684"/>
                <a:gd name="T63" fmla="*/ 69 h 191"/>
                <a:gd name="T64" fmla="*/ 95 w 684"/>
                <a:gd name="T65" fmla="*/ 65 h 191"/>
                <a:gd name="T66" fmla="*/ 119 w 684"/>
                <a:gd name="T67" fmla="*/ 59 h 191"/>
                <a:gd name="T68" fmla="*/ 159 w 684"/>
                <a:gd name="T69" fmla="*/ 46 h 191"/>
                <a:gd name="T70" fmla="*/ 197 w 684"/>
                <a:gd name="T71" fmla="*/ 32 h 191"/>
                <a:gd name="T72" fmla="*/ 234 w 684"/>
                <a:gd name="T73" fmla="*/ 19 h 191"/>
                <a:gd name="T74" fmla="*/ 274 w 684"/>
                <a:gd name="T75" fmla="*/ 9 h 191"/>
                <a:gd name="T76" fmla="*/ 317 w 684"/>
                <a:gd name="T77" fmla="*/ 3 h 191"/>
                <a:gd name="T78" fmla="*/ 361 w 684"/>
                <a:gd name="T79"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84" h="191">
                  <a:moveTo>
                    <a:pt x="361" y="0"/>
                  </a:moveTo>
                  <a:lnTo>
                    <a:pt x="403" y="1"/>
                  </a:lnTo>
                  <a:lnTo>
                    <a:pt x="444" y="8"/>
                  </a:lnTo>
                  <a:lnTo>
                    <a:pt x="484" y="19"/>
                  </a:lnTo>
                  <a:lnTo>
                    <a:pt x="523" y="37"/>
                  </a:lnTo>
                  <a:lnTo>
                    <a:pt x="560" y="61"/>
                  </a:lnTo>
                  <a:lnTo>
                    <a:pt x="606" y="100"/>
                  </a:lnTo>
                  <a:lnTo>
                    <a:pt x="649" y="143"/>
                  </a:lnTo>
                  <a:lnTo>
                    <a:pt x="684" y="191"/>
                  </a:lnTo>
                  <a:lnTo>
                    <a:pt x="642" y="172"/>
                  </a:lnTo>
                  <a:lnTo>
                    <a:pt x="599" y="160"/>
                  </a:lnTo>
                  <a:lnTo>
                    <a:pt x="554" y="152"/>
                  </a:lnTo>
                  <a:lnTo>
                    <a:pt x="508" y="149"/>
                  </a:lnTo>
                  <a:lnTo>
                    <a:pt x="462" y="151"/>
                  </a:lnTo>
                  <a:lnTo>
                    <a:pt x="416" y="153"/>
                  </a:lnTo>
                  <a:lnTo>
                    <a:pt x="370" y="156"/>
                  </a:lnTo>
                  <a:lnTo>
                    <a:pt x="324" y="158"/>
                  </a:lnTo>
                  <a:lnTo>
                    <a:pt x="279" y="160"/>
                  </a:lnTo>
                  <a:lnTo>
                    <a:pt x="237" y="157"/>
                  </a:lnTo>
                  <a:lnTo>
                    <a:pt x="198" y="151"/>
                  </a:lnTo>
                  <a:lnTo>
                    <a:pt x="164" y="143"/>
                  </a:lnTo>
                  <a:lnTo>
                    <a:pt x="131" y="133"/>
                  </a:lnTo>
                  <a:lnTo>
                    <a:pt x="101" y="121"/>
                  </a:lnTo>
                  <a:lnTo>
                    <a:pt x="76" y="109"/>
                  </a:lnTo>
                  <a:lnTo>
                    <a:pt x="53" y="97"/>
                  </a:lnTo>
                  <a:lnTo>
                    <a:pt x="35" y="86"/>
                  </a:lnTo>
                  <a:lnTo>
                    <a:pt x="19" y="75"/>
                  </a:lnTo>
                  <a:lnTo>
                    <a:pt x="9" y="66"/>
                  </a:lnTo>
                  <a:lnTo>
                    <a:pt x="1" y="61"/>
                  </a:lnTo>
                  <a:lnTo>
                    <a:pt x="0" y="60"/>
                  </a:lnTo>
                  <a:lnTo>
                    <a:pt x="46" y="68"/>
                  </a:lnTo>
                  <a:lnTo>
                    <a:pt x="71" y="69"/>
                  </a:lnTo>
                  <a:lnTo>
                    <a:pt x="95" y="65"/>
                  </a:lnTo>
                  <a:lnTo>
                    <a:pt x="119" y="59"/>
                  </a:lnTo>
                  <a:lnTo>
                    <a:pt x="159" y="46"/>
                  </a:lnTo>
                  <a:lnTo>
                    <a:pt x="197" y="32"/>
                  </a:lnTo>
                  <a:lnTo>
                    <a:pt x="234" y="19"/>
                  </a:lnTo>
                  <a:lnTo>
                    <a:pt x="274" y="9"/>
                  </a:lnTo>
                  <a:lnTo>
                    <a:pt x="317" y="3"/>
                  </a:lnTo>
                  <a:lnTo>
                    <a:pt x="361" y="0"/>
                  </a:lnTo>
                  <a:close/>
                </a:path>
              </a:pathLst>
            </a:custGeom>
            <a:solidFill>
              <a:schemeClr val="accent3">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grpSp>
      <p:grpSp>
        <p:nvGrpSpPr>
          <p:cNvPr id="10" name="ïṩ1íďê">
            <a:extLst>
              <a:ext uri="{FF2B5EF4-FFF2-40B4-BE49-F238E27FC236}">
                <a16:creationId xmlns:a16="http://schemas.microsoft.com/office/drawing/2014/main" xmlns="" id="{506EF936-B98C-40D9-84EA-504001BD5E50}"/>
              </a:ext>
            </a:extLst>
          </p:cNvPr>
          <p:cNvGrpSpPr/>
          <p:nvPr/>
        </p:nvGrpSpPr>
        <p:grpSpPr>
          <a:xfrm>
            <a:off x="5402050" y="3077030"/>
            <a:ext cx="329173" cy="671006"/>
            <a:chOff x="5289130" y="2679991"/>
            <a:chExt cx="365606" cy="745274"/>
          </a:xfrm>
        </p:grpSpPr>
        <p:sp>
          <p:nvSpPr>
            <p:cNvPr id="11" name="íṩḻídé">
              <a:extLst>
                <a:ext uri="{FF2B5EF4-FFF2-40B4-BE49-F238E27FC236}">
                  <a16:creationId xmlns:a16="http://schemas.microsoft.com/office/drawing/2014/main" xmlns="" id="{7AF38D84-FC35-4A55-A1C5-4C41B3C201F3}"/>
                </a:ext>
              </a:extLst>
            </p:cNvPr>
            <p:cNvSpPr/>
            <p:nvPr/>
          </p:nvSpPr>
          <p:spPr bwMode="auto">
            <a:xfrm>
              <a:off x="5289130" y="2753112"/>
              <a:ext cx="317797" cy="672153"/>
            </a:xfrm>
            <a:custGeom>
              <a:avLst/>
              <a:gdLst>
                <a:gd name="T0" fmla="*/ 50 w 339"/>
                <a:gd name="T1" fmla="*/ 0 h 717"/>
                <a:gd name="T2" fmla="*/ 60 w 339"/>
                <a:gd name="T3" fmla="*/ 54 h 717"/>
                <a:gd name="T4" fmla="*/ 76 w 339"/>
                <a:gd name="T5" fmla="*/ 108 h 717"/>
                <a:gd name="T6" fmla="*/ 98 w 339"/>
                <a:gd name="T7" fmla="*/ 159 h 717"/>
                <a:gd name="T8" fmla="*/ 126 w 339"/>
                <a:gd name="T9" fmla="*/ 207 h 717"/>
                <a:gd name="T10" fmla="*/ 158 w 339"/>
                <a:gd name="T11" fmla="*/ 253 h 717"/>
                <a:gd name="T12" fmla="*/ 192 w 339"/>
                <a:gd name="T13" fmla="*/ 297 h 717"/>
                <a:gd name="T14" fmla="*/ 225 w 339"/>
                <a:gd name="T15" fmla="*/ 341 h 717"/>
                <a:gd name="T16" fmla="*/ 257 w 339"/>
                <a:gd name="T17" fmla="*/ 386 h 717"/>
                <a:gd name="T18" fmla="*/ 285 w 339"/>
                <a:gd name="T19" fmla="*/ 433 h 717"/>
                <a:gd name="T20" fmla="*/ 310 w 339"/>
                <a:gd name="T21" fmla="*/ 483 h 717"/>
                <a:gd name="T22" fmla="*/ 323 w 339"/>
                <a:gd name="T23" fmla="*/ 520 h 717"/>
                <a:gd name="T24" fmla="*/ 331 w 339"/>
                <a:gd name="T25" fmla="*/ 558 h 717"/>
                <a:gd name="T26" fmla="*/ 336 w 339"/>
                <a:gd name="T27" fmla="*/ 597 h 717"/>
                <a:gd name="T28" fmla="*/ 339 w 339"/>
                <a:gd name="T29" fmla="*/ 638 h 717"/>
                <a:gd name="T30" fmla="*/ 337 w 339"/>
                <a:gd name="T31" fmla="*/ 678 h 717"/>
                <a:gd name="T32" fmla="*/ 335 w 339"/>
                <a:gd name="T33" fmla="*/ 717 h 717"/>
                <a:gd name="T34" fmla="*/ 325 w 339"/>
                <a:gd name="T35" fmla="*/ 684 h 717"/>
                <a:gd name="T36" fmla="*/ 309 w 339"/>
                <a:gd name="T37" fmla="*/ 652 h 717"/>
                <a:gd name="T38" fmla="*/ 290 w 339"/>
                <a:gd name="T39" fmla="*/ 623 h 717"/>
                <a:gd name="T40" fmla="*/ 270 w 339"/>
                <a:gd name="T41" fmla="*/ 595 h 717"/>
                <a:gd name="T42" fmla="*/ 245 w 339"/>
                <a:gd name="T43" fmla="*/ 568 h 717"/>
                <a:gd name="T44" fmla="*/ 221 w 339"/>
                <a:gd name="T45" fmla="*/ 544 h 717"/>
                <a:gd name="T46" fmla="*/ 184 w 339"/>
                <a:gd name="T47" fmla="*/ 507 h 717"/>
                <a:gd name="T48" fmla="*/ 148 w 339"/>
                <a:gd name="T49" fmla="*/ 471 h 717"/>
                <a:gd name="T50" fmla="*/ 112 w 339"/>
                <a:gd name="T51" fmla="*/ 434 h 717"/>
                <a:gd name="T52" fmla="*/ 79 w 339"/>
                <a:gd name="T53" fmla="*/ 396 h 717"/>
                <a:gd name="T54" fmla="*/ 48 w 339"/>
                <a:gd name="T55" fmla="*/ 354 h 717"/>
                <a:gd name="T56" fmla="*/ 28 w 339"/>
                <a:gd name="T57" fmla="*/ 318 h 717"/>
                <a:gd name="T58" fmla="*/ 14 w 339"/>
                <a:gd name="T59" fmla="*/ 279 h 717"/>
                <a:gd name="T60" fmla="*/ 5 w 339"/>
                <a:gd name="T61" fmla="*/ 239 h 717"/>
                <a:gd name="T62" fmla="*/ 0 w 339"/>
                <a:gd name="T63" fmla="*/ 198 h 717"/>
                <a:gd name="T64" fmla="*/ 1 w 339"/>
                <a:gd name="T65" fmla="*/ 156 h 717"/>
                <a:gd name="T66" fmla="*/ 6 w 339"/>
                <a:gd name="T67" fmla="*/ 116 h 717"/>
                <a:gd name="T68" fmla="*/ 16 w 339"/>
                <a:gd name="T69" fmla="*/ 75 h 717"/>
                <a:gd name="T70" fmla="*/ 30 w 339"/>
                <a:gd name="T71" fmla="*/ 37 h 717"/>
                <a:gd name="T72" fmla="*/ 50 w 339"/>
                <a:gd name="T73"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9" h="717">
                  <a:moveTo>
                    <a:pt x="50" y="0"/>
                  </a:moveTo>
                  <a:lnTo>
                    <a:pt x="60" y="54"/>
                  </a:lnTo>
                  <a:lnTo>
                    <a:pt x="76" y="108"/>
                  </a:lnTo>
                  <a:lnTo>
                    <a:pt x="98" y="159"/>
                  </a:lnTo>
                  <a:lnTo>
                    <a:pt x="126" y="207"/>
                  </a:lnTo>
                  <a:lnTo>
                    <a:pt x="158" y="253"/>
                  </a:lnTo>
                  <a:lnTo>
                    <a:pt x="192" y="297"/>
                  </a:lnTo>
                  <a:lnTo>
                    <a:pt x="225" y="341"/>
                  </a:lnTo>
                  <a:lnTo>
                    <a:pt x="257" y="386"/>
                  </a:lnTo>
                  <a:lnTo>
                    <a:pt x="285" y="433"/>
                  </a:lnTo>
                  <a:lnTo>
                    <a:pt x="310" y="483"/>
                  </a:lnTo>
                  <a:lnTo>
                    <a:pt x="323" y="520"/>
                  </a:lnTo>
                  <a:lnTo>
                    <a:pt x="331" y="558"/>
                  </a:lnTo>
                  <a:lnTo>
                    <a:pt x="336" y="597"/>
                  </a:lnTo>
                  <a:lnTo>
                    <a:pt x="339" y="638"/>
                  </a:lnTo>
                  <a:lnTo>
                    <a:pt x="337" y="678"/>
                  </a:lnTo>
                  <a:lnTo>
                    <a:pt x="335" y="717"/>
                  </a:lnTo>
                  <a:lnTo>
                    <a:pt x="325" y="684"/>
                  </a:lnTo>
                  <a:lnTo>
                    <a:pt x="309" y="652"/>
                  </a:lnTo>
                  <a:lnTo>
                    <a:pt x="290" y="623"/>
                  </a:lnTo>
                  <a:lnTo>
                    <a:pt x="270" y="595"/>
                  </a:lnTo>
                  <a:lnTo>
                    <a:pt x="245" y="568"/>
                  </a:lnTo>
                  <a:lnTo>
                    <a:pt x="221" y="544"/>
                  </a:lnTo>
                  <a:lnTo>
                    <a:pt x="184" y="507"/>
                  </a:lnTo>
                  <a:lnTo>
                    <a:pt x="148" y="471"/>
                  </a:lnTo>
                  <a:lnTo>
                    <a:pt x="112" y="434"/>
                  </a:lnTo>
                  <a:lnTo>
                    <a:pt x="79" y="396"/>
                  </a:lnTo>
                  <a:lnTo>
                    <a:pt x="48" y="354"/>
                  </a:lnTo>
                  <a:lnTo>
                    <a:pt x="28" y="318"/>
                  </a:lnTo>
                  <a:lnTo>
                    <a:pt x="14" y="279"/>
                  </a:lnTo>
                  <a:lnTo>
                    <a:pt x="5" y="239"/>
                  </a:lnTo>
                  <a:lnTo>
                    <a:pt x="0" y="198"/>
                  </a:lnTo>
                  <a:lnTo>
                    <a:pt x="1" y="156"/>
                  </a:lnTo>
                  <a:lnTo>
                    <a:pt x="6" y="116"/>
                  </a:lnTo>
                  <a:lnTo>
                    <a:pt x="16" y="75"/>
                  </a:lnTo>
                  <a:lnTo>
                    <a:pt x="30" y="37"/>
                  </a:lnTo>
                  <a:lnTo>
                    <a:pt x="50" y="0"/>
                  </a:lnTo>
                  <a:close/>
                </a:path>
              </a:pathLst>
            </a:custGeom>
            <a:solidFill>
              <a:schemeClr val="accent5">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sp>
          <p:nvSpPr>
            <p:cNvPr id="12" name="íṡļïdè">
              <a:extLst>
                <a:ext uri="{FF2B5EF4-FFF2-40B4-BE49-F238E27FC236}">
                  <a16:creationId xmlns:a16="http://schemas.microsoft.com/office/drawing/2014/main" xmlns="" id="{99424444-DB6A-4459-9C39-D76126983788}"/>
                </a:ext>
              </a:extLst>
            </p:cNvPr>
            <p:cNvSpPr/>
            <p:nvPr/>
          </p:nvSpPr>
          <p:spPr bwMode="auto">
            <a:xfrm>
              <a:off x="5365063" y="2679991"/>
              <a:ext cx="289673" cy="604656"/>
            </a:xfrm>
            <a:custGeom>
              <a:avLst/>
              <a:gdLst>
                <a:gd name="T0" fmla="*/ 2 w 307"/>
                <a:gd name="T1" fmla="*/ 0 h 644"/>
                <a:gd name="T2" fmla="*/ 20 w 307"/>
                <a:gd name="T3" fmla="*/ 43 h 644"/>
                <a:gd name="T4" fmla="*/ 34 w 307"/>
                <a:gd name="T5" fmla="*/ 65 h 644"/>
                <a:gd name="T6" fmla="*/ 51 w 307"/>
                <a:gd name="T7" fmla="*/ 82 h 644"/>
                <a:gd name="T8" fmla="*/ 69 w 307"/>
                <a:gd name="T9" fmla="*/ 99 h 644"/>
                <a:gd name="T10" fmla="*/ 101 w 307"/>
                <a:gd name="T11" fmla="*/ 124 h 644"/>
                <a:gd name="T12" fmla="*/ 133 w 307"/>
                <a:gd name="T13" fmla="*/ 150 h 644"/>
                <a:gd name="T14" fmla="*/ 165 w 307"/>
                <a:gd name="T15" fmla="*/ 174 h 644"/>
                <a:gd name="T16" fmla="*/ 194 w 307"/>
                <a:gd name="T17" fmla="*/ 202 h 644"/>
                <a:gd name="T18" fmla="*/ 224 w 307"/>
                <a:gd name="T19" fmla="*/ 234 h 644"/>
                <a:gd name="T20" fmla="*/ 249 w 307"/>
                <a:gd name="T21" fmla="*/ 268 h 644"/>
                <a:gd name="T22" fmla="*/ 271 w 307"/>
                <a:gd name="T23" fmla="*/ 304 h 644"/>
                <a:gd name="T24" fmla="*/ 289 w 307"/>
                <a:gd name="T25" fmla="*/ 342 h 644"/>
                <a:gd name="T26" fmla="*/ 300 w 307"/>
                <a:gd name="T27" fmla="*/ 383 h 644"/>
                <a:gd name="T28" fmla="*/ 307 w 307"/>
                <a:gd name="T29" fmla="*/ 425 h 644"/>
                <a:gd name="T30" fmla="*/ 307 w 307"/>
                <a:gd name="T31" fmla="*/ 469 h 644"/>
                <a:gd name="T32" fmla="*/ 300 w 307"/>
                <a:gd name="T33" fmla="*/ 528 h 644"/>
                <a:gd name="T34" fmla="*/ 286 w 307"/>
                <a:gd name="T35" fmla="*/ 587 h 644"/>
                <a:gd name="T36" fmla="*/ 266 w 307"/>
                <a:gd name="T37" fmla="*/ 644 h 644"/>
                <a:gd name="T38" fmla="*/ 259 w 307"/>
                <a:gd name="T39" fmla="*/ 602 h 644"/>
                <a:gd name="T40" fmla="*/ 248 w 307"/>
                <a:gd name="T41" fmla="*/ 563 h 644"/>
                <a:gd name="T42" fmla="*/ 233 w 307"/>
                <a:gd name="T43" fmla="*/ 526 h 644"/>
                <a:gd name="T44" fmla="*/ 213 w 307"/>
                <a:gd name="T45" fmla="*/ 490 h 644"/>
                <a:gd name="T46" fmla="*/ 192 w 307"/>
                <a:gd name="T47" fmla="*/ 455 h 644"/>
                <a:gd name="T48" fmla="*/ 167 w 307"/>
                <a:gd name="T49" fmla="*/ 421 h 644"/>
                <a:gd name="T50" fmla="*/ 143 w 307"/>
                <a:gd name="T51" fmla="*/ 387 h 644"/>
                <a:gd name="T52" fmla="*/ 118 w 307"/>
                <a:gd name="T53" fmla="*/ 354 h 644"/>
                <a:gd name="T54" fmla="*/ 93 w 307"/>
                <a:gd name="T55" fmla="*/ 321 h 644"/>
                <a:gd name="T56" fmla="*/ 71 w 307"/>
                <a:gd name="T57" fmla="*/ 288 h 644"/>
                <a:gd name="T58" fmla="*/ 47 w 307"/>
                <a:gd name="T59" fmla="*/ 244 h 644"/>
                <a:gd name="T60" fmla="*/ 29 w 307"/>
                <a:gd name="T61" fmla="*/ 202 h 644"/>
                <a:gd name="T62" fmla="*/ 16 w 307"/>
                <a:gd name="T63" fmla="*/ 163 h 644"/>
                <a:gd name="T64" fmla="*/ 8 w 307"/>
                <a:gd name="T65" fmla="*/ 124 h 644"/>
                <a:gd name="T66" fmla="*/ 2 w 307"/>
                <a:gd name="T67" fmla="*/ 90 h 644"/>
                <a:gd name="T68" fmla="*/ 0 w 307"/>
                <a:gd name="T69" fmla="*/ 59 h 644"/>
                <a:gd name="T70" fmla="*/ 0 w 307"/>
                <a:gd name="T71" fmla="*/ 35 h 644"/>
                <a:gd name="T72" fmla="*/ 1 w 307"/>
                <a:gd name="T73" fmla="*/ 16 h 644"/>
                <a:gd name="T74" fmla="*/ 2 w 307"/>
                <a:gd name="T75" fmla="*/ 5 h 644"/>
                <a:gd name="T76" fmla="*/ 2 w 307"/>
                <a:gd name="T77"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 h="644">
                  <a:moveTo>
                    <a:pt x="2" y="0"/>
                  </a:moveTo>
                  <a:lnTo>
                    <a:pt x="20" y="43"/>
                  </a:lnTo>
                  <a:lnTo>
                    <a:pt x="34" y="65"/>
                  </a:lnTo>
                  <a:lnTo>
                    <a:pt x="51" y="82"/>
                  </a:lnTo>
                  <a:lnTo>
                    <a:pt x="69" y="99"/>
                  </a:lnTo>
                  <a:lnTo>
                    <a:pt x="101" y="124"/>
                  </a:lnTo>
                  <a:lnTo>
                    <a:pt x="133" y="150"/>
                  </a:lnTo>
                  <a:lnTo>
                    <a:pt x="165" y="174"/>
                  </a:lnTo>
                  <a:lnTo>
                    <a:pt x="194" y="202"/>
                  </a:lnTo>
                  <a:lnTo>
                    <a:pt x="224" y="234"/>
                  </a:lnTo>
                  <a:lnTo>
                    <a:pt x="249" y="268"/>
                  </a:lnTo>
                  <a:lnTo>
                    <a:pt x="271" y="304"/>
                  </a:lnTo>
                  <a:lnTo>
                    <a:pt x="289" y="342"/>
                  </a:lnTo>
                  <a:lnTo>
                    <a:pt x="300" y="383"/>
                  </a:lnTo>
                  <a:lnTo>
                    <a:pt x="307" y="425"/>
                  </a:lnTo>
                  <a:lnTo>
                    <a:pt x="307" y="469"/>
                  </a:lnTo>
                  <a:lnTo>
                    <a:pt x="300" y="528"/>
                  </a:lnTo>
                  <a:lnTo>
                    <a:pt x="286" y="587"/>
                  </a:lnTo>
                  <a:lnTo>
                    <a:pt x="266" y="644"/>
                  </a:lnTo>
                  <a:lnTo>
                    <a:pt x="259" y="602"/>
                  </a:lnTo>
                  <a:lnTo>
                    <a:pt x="248" y="563"/>
                  </a:lnTo>
                  <a:lnTo>
                    <a:pt x="233" y="526"/>
                  </a:lnTo>
                  <a:lnTo>
                    <a:pt x="213" y="490"/>
                  </a:lnTo>
                  <a:lnTo>
                    <a:pt x="192" y="455"/>
                  </a:lnTo>
                  <a:lnTo>
                    <a:pt x="167" y="421"/>
                  </a:lnTo>
                  <a:lnTo>
                    <a:pt x="143" y="387"/>
                  </a:lnTo>
                  <a:lnTo>
                    <a:pt x="118" y="354"/>
                  </a:lnTo>
                  <a:lnTo>
                    <a:pt x="93" y="321"/>
                  </a:lnTo>
                  <a:lnTo>
                    <a:pt x="71" y="288"/>
                  </a:lnTo>
                  <a:lnTo>
                    <a:pt x="47" y="244"/>
                  </a:lnTo>
                  <a:lnTo>
                    <a:pt x="29" y="202"/>
                  </a:lnTo>
                  <a:lnTo>
                    <a:pt x="16" y="163"/>
                  </a:lnTo>
                  <a:lnTo>
                    <a:pt x="8" y="124"/>
                  </a:lnTo>
                  <a:lnTo>
                    <a:pt x="2" y="90"/>
                  </a:lnTo>
                  <a:lnTo>
                    <a:pt x="0" y="59"/>
                  </a:lnTo>
                  <a:lnTo>
                    <a:pt x="0" y="35"/>
                  </a:lnTo>
                  <a:lnTo>
                    <a:pt x="1" y="16"/>
                  </a:lnTo>
                  <a:lnTo>
                    <a:pt x="2" y="5"/>
                  </a:lnTo>
                  <a:lnTo>
                    <a:pt x="2" y="0"/>
                  </a:lnTo>
                  <a:close/>
                </a:path>
              </a:pathLst>
            </a:custGeom>
            <a:solidFill>
              <a:schemeClr val="accent5">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lnSpcReduction="1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grpSp>
      <p:grpSp>
        <p:nvGrpSpPr>
          <p:cNvPr id="13" name="íṡlíḑè">
            <a:extLst>
              <a:ext uri="{FF2B5EF4-FFF2-40B4-BE49-F238E27FC236}">
                <a16:creationId xmlns:a16="http://schemas.microsoft.com/office/drawing/2014/main" xmlns="" id="{08FD48C5-475D-4A2C-AB48-782DF11F6C8D}"/>
              </a:ext>
            </a:extLst>
          </p:cNvPr>
          <p:cNvGrpSpPr/>
          <p:nvPr/>
        </p:nvGrpSpPr>
        <p:grpSpPr>
          <a:xfrm>
            <a:off x="5115922" y="4781129"/>
            <a:ext cx="800142" cy="329174"/>
            <a:chOff x="4971333" y="4572702"/>
            <a:chExt cx="888703" cy="365607"/>
          </a:xfrm>
        </p:grpSpPr>
        <p:sp>
          <p:nvSpPr>
            <p:cNvPr id="14" name="î$líḑè">
              <a:extLst>
                <a:ext uri="{FF2B5EF4-FFF2-40B4-BE49-F238E27FC236}">
                  <a16:creationId xmlns:a16="http://schemas.microsoft.com/office/drawing/2014/main" xmlns="" id="{8AE217CB-2ED7-41A9-944F-61F53BE5CA73}"/>
                </a:ext>
              </a:extLst>
            </p:cNvPr>
            <p:cNvSpPr/>
            <p:nvPr/>
          </p:nvSpPr>
          <p:spPr bwMode="auto">
            <a:xfrm>
              <a:off x="5038829" y="4704883"/>
              <a:ext cx="821207" cy="233426"/>
            </a:xfrm>
            <a:custGeom>
              <a:avLst/>
              <a:gdLst>
                <a:gd name="T0" fmla="*/ 666 w 876"/>
                <a:gd name="T1" fmla="*/ 0 h 250"/>
                <a:gd name="T2" fmla="*/ 721 w 876"/>
                <a:gd name="T3" fmla="*/ 6 h 250"/>
                <a:gd name="T4" fmla="*/ 775 w 876"/>
                <a:gd name="T5" fmla="*/ 19 h 250"/>
                <a:gd name="T6" fmla="*/ 826 w 876"/>
                <a:gd name="T7" fmla="*/ 36 h 250"/>
                <a:gd name="T8" fmla="*/ 876 w 876"/>
                <a:gd name="T9" fmla="*/ 56 h 250"/>
                <a:gd name="T10" fmla="*/ 829 w 876"/>
                <a:gd name="T11" fmla="*/ 56 h 250"/>
                <a:gd name="T12" fmla="*/ 781 w 876"/>
                <a:gd name="T13" fmla="*/ 64 h 250"/>
                <a:gd name="T14" fmla="*/ 735 w 876"/>
                <a:gd name="T15" fmla="*/ 78 h 250"/>
                <a:gd name="T16" fmla="*/ 692 w 876"/>
                <a:gd name="T17" fmla="*/ 97 h 250"/>
                <a:gd name="T18" fmla="*/ 648 w 876"/>
                <a:gd name="T19" fmla="*/ 117 h 250"/>
                <a:gd name="T20" fmla="*/ 597 w 876"/>
                <a:gd name="T21" fmla="*/ 145 h 250"/>
                <a:gd name="T22" fmla="*/ 546 w 876"/>
                <a:gd name="T23" fmla="*/ 172 h 250"/>
                <a:gd name="T24" fmla="*/ 494 w 876"/>
                <a:gd name="T25" fmla="*/ 199 h 250"/>
                <a:gd name="T26" fmla="*/ 440 w 876"/>
                <a:gd name="T27" fmla="*/ 220 h 250"/>
                <a:gd name="T28" fmla="*/ 384 w 876"/>
                <a:gd name="T29" fmla="*/ 240 h 250"/>
                <a:gd name="T30" fmla="*/ 331 w 876"/>
                <a:gd name="T31" fmla="*/ 248 h 250"/>
                <a:gd name="T32" fmla="*/ 279 w 876"/>
                <a:gd name="T33" fmla="*/ 250 h 250"/>
                <a:gd name="T34" fmla="*/ 226 w 876"/>
                <a:gd name="T35" fmla="*/ 243 h 250"/>
                <a:gd name="T36" fmla="*/ 175 w 876"/>
                <a:gd name="T37" fmla="*/ 231 h 250"/>
                <a:gd name="T38" fmla="*/ 127 w 876"/>
                <a:gd name="T39" fmla="*/ 210 h 250"/>
                <a:gd name="T40" fmla="*/ 79 w 876"/>
                <a:gd name="T41" fmla="*/ 183 h 250"/>
                <a:gd name="T42" fmla="*/ 37 w 876"/>
                <a:gd name="T43" fmla="*/ 152 h 250"/>
                <a:gd name="T44" fmla="*/ 0 w 876"/>
                <a:gd name="T45" fmla="*/ 115 h 250"/>
                <a:gd name="T46" fmla="*/ 50 w 876"/>
                <a:gd name="T47" fmla="*/ 122 h 250"/>
                <a:gd name="T48" fmla="*/ 101 w 876"/>
                <a:gd name="T49" fmla="*/ 125 h 250"/>
                <a:gd name="T50" fmla="*/ 152 w 876"/>
                <a:gd name="T51" fmla="*/ 122 h 250"/>
                <a:gd name="T52" fmla="*/ 202 w 876"/>
                <a:gd name="T53" fmla="*/ 116 h 250"/>
                <a:gd name="T54" fmla="*/ 252 w 876"/>
                <a:gd name="T55" fmla="*/ 104 h 250"/>
                <a:gd name="T56" fmla="*/ 312 w 876"/>
                <a:gd name="T57" fmla="*/ 87 h 250"/>
                <a:gd name="T58" fmla="*/ 371 w 876"/>
                <a:gd name="T59" fmla="*/ 65 h 250"/>
                <a:gd name="T60" fmla="*/ 430 w 876"/>
                <a:gd name="T61" fmla="*/ 45 h 250"/>
                <a:gd name="T62" fmla="*/ 490 w 876"/>
                <a:gd name="T63" fmla="*/ 25 h 250"/>
                <a:gd name="T64" fmla="*/ 551 w 876"/>
                <a:gd name="T65" fmla="*/ 10 h 250"/>
                <a:gd name="T66" fmla="*/ 614 w 876"/>
                <a:gd name="T67" fmla="*/ 1 h 250"/>
                <a:gd name="T68" fmla="*/ 666 w 876"/>
                <a:gd name="T6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6" h="250">
                  <a:moveTo>
                    <a:pt x="666" y="0"/>
                  </a:moveTo>
                  <a:lnTo>
                    <a:pt x="721" y="6"/>
                  </a:lnTo>
                  <a:lnTo>
                    <a:pt x="775" y="19"/>
                  </a:lnTo>
                  <a:lnTo>
                    <a:pt x="826" y="36"/>
                  </a:lnTo>
                  <a:lnTo>
                    <a:pt x="876" y="56"/>
                  </a:lnTo>
                  <a:lnTo>
                    <a:pt x="829" y="56"/>
                  </a:lnTo>
                  <a:lnTo>
                    <a:pt x="781" y="64"/>
                  </a:lnTo>
                  <a:lnTo>
                    <a:pt x="735" y="78"/>
                  </a:lnTo>
                  <a:lnTo>
                    <a:pt x="692" y="97"/>
                  </a:lnTo>
                  <a:lnTo>
                    <a:pt x="648" y="117"/>
                  </a:lnTo>
                  <a:lnTo>
                    <a:pt x="597" y="145"/>
                  </a:lnTo>
                  <a:lnTo>
                    <a:pt x="546" y="172"/>
                  </a:lnTo>
                  <a:lnTo>
                    <a:pt x="494" y="199"/>
                  </a:lnTo>
                  <a:lnTo>
                    <a:pt x="440" y="220"/>
                  </a:lnTo>
                  <a:lnTo>
                    <a:pt x="384" y="240"/>
                  </a:lnTo>
                  <a:lnTo>
                    <a:pt x="331" y="248"/>
                  </a:lnTo>
                  <a:lnTo>
                    <a:pt x="279" y="250"/>
                  </a:lnTo>
                  <a:lnTo>
                    <a:pt x="226" y="243"/>
                  </a:lnTo>
                  <a:lnTo>
                    <a:pt x="175" y="231"/>
                  </a:lnTo>
                  <a:lnTo>
                    <a:pt x="127" y="210"/>
                  </a:lnTo>
                  <a:lnTo>
                    <a:pt x="79" y="183"/>
                  </a:lnTo>
                  <a:lnTo>
                    <a:pt x="37" y="152"/>
                  </a:lnTo>
                  <a:lnTo>
                    <a:pt x="0" y="115"/>
                  </a:lnTo>
                  <a:lnTo>
                    <a:pt x="50" y="122"/>
                  </a:lnTo>
                  <a:lnTo>
                    <a:pt x="101" y="125"/>
                  </a:lnTo>
                  <a:lnTo>
                    <a:pt x="152" y="122"/>
                  </a:lnTo>
                  <a:lnTo>
                    <a:pt x="202" y="116"/>
                  </a:lnTo>
                  <a:lnTo>
                    <a:pt x="252" y="104"/>
                  </a:lnTo>
                  <a:lnTo>
                    <a:pt x="312" y="87"/>
                  </a:lnTo>
                  <a:lnTo>
                    <a:pt x="371" y="65"/>
                  </a:lnTo>
                  <a:lnTo>
                    <a:pt x="430" y="45"/>
                  </a:lnTo>
                  <a:lnTo>
                    <a:pt x="490" y="25"/>
                  </a:lnTo>
                  <a:lnTo>
                    <a:pt x="551" y="10"/>
                  </a:lnTo>
                  <a:lnTo>
                    <a:pt x="614" y="1"/>
                  </a:lnTo>
                  <a:lnTo>
                    <a:pt x="666" y="0"/>
                  </a:lnTo>
                  <a:close/>
                </a:path>
              </a:pathLst>
            </a:custGeom>
            <a:solidFill>
              <a:schemeClr val="accent4">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sp>
          <p:nvSpPr>
            <p:cNvPr id="15" name="i$lïḍé">
              <a:extLst>
                <a:ext uri="{FF2B5EF4-FFF2-40B4-BE49-F238E27FC236}">
                  <a16:creationId xmlns:a16="http://schemas.microsoft.com/office/drawing/2014/main" xmlns="" id="{763E5EF7-00DD-4037-978E-F2B04F72CD10}"/>
                </a:ext>
              </a:extLst>
            </p:cNvPr>
            <p:cNvSpPr/>
            <p:nvPr/>
          </p:nvSpPr>
          <p:spPr bwMode="auto">
            <a:xfrm>
              <a:off x="4971333" y="4572702"/>
              <a:ext cx="739649" cy="219363"/>
            </a:xfrm>
            <a:custGeom>
              <a:avLst/>
              <a:gdLst>
                <a:gd name="T0" fmla="*/ 471 w 789"/>
                <a:gd name="T1" fmla="*/ 0 h 232"/>
                <a:gd name="T2" fmla="*/ 518 w 789"/>
                <a:gd name="T3" fmla="*/ 1 h 232"/>
                <a:gd name="T4" fmla="*/ 565 w 789"/>
                <a:gd name="T5" fmla="*/ 7 h 232"/>
                <a:gd name="T6" fmla="*/ 614 w 789"/>
                <a:gd name="T7" fmla="*/ 23 h 232"/>
                <a:gd name="T8" fmla="*/ 661 w 789"/>
                <a:gd name="T9" fmla="*/ 43 h 232"/>
                <a:gd name="T10" fmla="*/ 706 w 789"/>
                <a:gd name="T11" fmla="*/ 67 h 232"/>
                <a:gd name="T12" fmla="*/ 750 w 789"/>
                <a:gd name="T13" fmla="*/ 97 h 232"/>
                <a:gd name="T14" fmla="*/ 789 w 789"/>
                <a:gd name="T15" fmla="*/ 128 h 232"/>
                <a:gd name="T16" fmla="*/ 737 w 789"/>
                <a:gd name="T17" fmla="*/ 120 h 232"/>
                <a:gd name="T18" fmla="*/ 686 w 789"/>
                <a:gd name="T19" fmla="*/ 120 h 232"/>
                <a:gd name="T20" fmla="*/ 634 w 789"/>
                <a:gd name="T21" fmla="*/ 125 h 232"/>
                <a:gd name="T22" fmla="*/ 583 w 789"/>
                <a:gd name="T23" fmla="*/ 135 h 232"/>
                <a:gd name="T24" fmla="*/ 533 w 789"/>
                <a:gd name="T25" fmla="*/ 150 h 232"/>
                <a:gd name="T26" fmla="*/ 484 w 789"/>
                <a:gd name="T27" fmla="*/ 167 h 232"/>
                <a:gd name="T28" fmla="*/ 434 w 789"/>
                <a:gd name="T29" fmla="*/ 183 h 232"/>
                <a:gd name="T30" fmla="*/ 385 w 789"/>
                <a:gd name="T31" fmla="*/ 200 h 232"/>
                <a:gd name="T32" fmla="*/ 335 w 789"/>
                <a:gd name="T33" fmla="*/ 215 h 232"/>
                <a:gd name="T34" fmla="*/ 289 w 789"/>
                <a:gd name="T35" fmla="*/ 224 h 232"/>
                <a:gd name="T36" fmla="*/ 246 w 789"/>
                <a:gd name="T37" fmla="*/ 230 h 232"/>
                <a:gd name="T38" fmla="*/ 203 w 789"/>
                <a:gd name="T39" fmla="*/ 232 h 232"/>
                <a:gd name="T40" fmla="*/ 165 w 789"/>
                <a:gd name="T41" fmla="*/ 230 h 232"/>
                <a:gd name="T42" fmla="*/ 129 w 789"/>
                <a:gd name="T43" fmla="*/ 227 h 232"/>
                <a:gd name="T44" fmla="*/ 97 w 789"/>
                <a:gd name="T45" fmla="*/ 220 h 232"/>
                <a:gd name="T46" fmla="*/ 69 w 789"/>
                <a:gd name="T47" fmla="*/ 214 h 232"/>
                <a:gd name="T48" fmla="*/ 45 w 789"/>
                <a:gd name="T49" fmla="*/ 207 h 232"/>
                <a:gd name="T50" fmla="*/ 26 w 789"/>
                <a:gd name="T51" fmla="*/ 201 h 232"/>
                <a:gd name="T52" fmla="*/ 12 w 789"/>
                <a:gd name="T53" fmla="*/ 195 h 232"/>
                <a:gd name="T54" fmla="*/ 3 w 789"/>
                <a:gd name="T55" fmla="*/ 191 h 232"/>
                <a:gd name="T56" fmla="*/ 0 w 789"/>
                <a:gd name="T57" fmla="*/ 190 h 232"/>
                <a:gd name="T58" fmla="*/ 53 w 789"/>
                <a:gd name="T59" fmla="*/ 185 h 232"/>
                <a:gd name="T60" fmla="*/ 81 w 789"/>
                <a:gd name="T61" fmla="*/ 178 h 232"/>
                <a:gd name="T62" fmla="*/ 106 w 789"/>
                <a:gd name="T63" fmla="*/ 167 h 232"/>
                <a:gd name="T64" fmla="*/ 131 w 789"/>
                <a:gd name="T65" fmla="*/ 153 h 232"/>
                <a:gd name="T66" fmla="*/ 169 w 789"/>
                <a:gd name="T67" fmla="*/ 127 h 232"/>
                <a:gd name="T68" fmla="*/ 207 w 789"/>
                <a:gd name="T69" fmla="*/ 100 h 232"/>
                <a:gd name="T70" fmla="*/ 244 w 789"/>
                <a:gd name="T71" fmla="*/ 75 h 232"/>
                <a:gd name="T72" fmla="*/ 285 w 789"/>
                <a:gd name="T73" fmla="*/ 52 h 232"/>
                <a:gd name="T74" fmla="*/ 330 w 789"/>
                <a:gd name="T75" fmla="*/ 32 h 232"/>
                <a:gd name="T76" fmla="*/ 376 w 789"/>
                <a:gd name="T77" fmla="*/ 15 h 232"/>
                <a:gd name="T78" fmla="*/ 423 w 789"/>
                <a:gd name="T79" fmla="*/ 5 h 232"/>
                <a:gd name="T80" fmla="*/ 471 w 789"/>
                <a:gd name="T8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9" h="232">
                  <a:moveTo>
                    <a:pt x="471" y="0"/>
                  </a:moveTo>
                  <a:lnTo>
                    <a:pt x="518" y="1"/>
                  </a:lnTo>
                  <a:lnTo>
                    <a:pt x="565" y="7"/>
                  </a:lnTo>
                  <a:lnTo>
                    <a:pt x="614" y="23"/>
                  </a:lnTo>
                  <a:lnTo>
                    <a:pt x="661" y="43"/>
                  </a:lnTo>
                  <a:lnTo>
                    <a:pt x="706" y="67"/>
                  </a:lnTo>
                  <a:lnTo>
                    <a:pt x="750" y="97"/>
                  </a:lnTo>
                  <a:lnTo>
                    <a:pt x="789" y="128"/>
                  </a:lnTo>
                  <a:lnTo>
                    <a:pt x="737" y="120"/>
                  </a:lnTo>
                  <a:lnTo>
                    <a:pt x="686" y="120"/>
                  </a:lnTo>
                  <a:lnTo>
                    <a:pt x="634" y="125"/>
                  </a:lnTo>
                  <a:lnTo>
                    <a:pt x="583" y="135"/>
                  </a:lnTo>
                  <a:lnTo>
                    <a:pt x="533" y="150"/>
                  </a:lnTo>
                  <a:lnTo>
                    <a:pt x="484" y="167"/>
                  </a:lnTo>
                  <a:lnTo>
                    <a:pt x="434" y="183"/>
                  </a:lnTo>
                  <a:lnTo>
                    <a:pt x="385" y="200"/>
                  </a:lnTo>
                  <a:lnTo>
                    <a:pt x="335" y="215"/>
                  </a:lnTo>
                  <a:lnTo>
                    <a:pt x="289" y="224"/>
                  </a:lnTo>
                  <a:lnTo>
                    <a:pt x="246" y="230"/>
                  </a:lnTo>
                  <a:lnTo>
                    <a:pt x="203" y="232"/>
                  </a:lnTo>
                  <a:lnTo>
                    <a:pt x="165" y="230"/>
                  </a:lnTo>
                  <a:lnTo>
                    <a:pt x="129" y="227"/>
                  </a:lnTo>
                  <a:lnTo>
                    <a:pt x="97" y="220"/>
                  </a:lnTo>
                  <a:lnTo>
                    <a:pt x="69" y="214"/>
                  </a:lnTo>
                  <a:lnTo>
                    <a:pt x="45" y="207"/>
                  </a:lnTo>
                  <a:lnTo>
                    <a:pt x="26" y="201"/>
                  </a:lnTo>
                  <a:lnTo>
                    <a:pt x="12" y="195"/>
                  </a:lnTo>
                  <a:lnTo>
                    <a:pt x="3" y="191"/>
                  </a:lnTo>
                  <a:lnTo>
                    <a:pt x="0" y="190"/>
                  </a:lnTo>
                  <a:lnTo>
                    <a:pt x="53" y="185"/>
                  </a:lnTo>
                  <a:lnTo>
                    <a:pt x="81" y="178"/>
                  </a:lnTo>
                  <a:lnTo>
                    <a:pt x="106" y="167"/>
                  </a:lnTo>
                  <a:lnTo>
                    <a:pt x="131" y="153"/>
                  </a:lnTo>
                  <a:lnTo>
                    <a:pt x="169" y="127"/>
                  </a:lnTo>
                  <a:lnTo>
                    <a:pt x="207" y="100"/>
                  </a:lnTo>
                  <a:lnTo>
                    <a:pt x="244" y="75"/>
                  </a:lnTo>
                  <a:lnTo>
                    <a:pt x="285" y="52"/>
                  </a:lnTo>
                  <a:lnTo>
                    <a:pt x="330" y="32"/>
                  </a:lnTo>
                  <a:lnTo>
                    <a:pt x="376" y="15"/>
                  </a:lnTo>
                  <a:lnTo>
                    <a:pt x="423" y="5"/>
                  </a:lnTo>
                  <a:lnTo>
                    <a:pt x="471" y="0"/>
                  </a:lnTo>
                  <a:close/>
                </a:path>
              </a:pathLst>
            </a:custGeom>
            <a:solidFill>
              <a:schemeClr val="accent4">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grpSp>
      <p:grpSp>
        <p:nvGrpSpPr>
          <p:cNvPr id="16" name="iŝlïḋè">
            <a:extLst>
              <a:ext uri="{FF2B5EF4-FFF2-40B4-BE49-F238E27FC236}">
                <a16:creationId xmlns:a16="http://schemas.microsoft.com/office/drawing/2014/main" xmlns="" id="{F9A2E952-8E72-4F88-8291-C14E183E9582}"/>
              </a:ext>
            </a:extLst>
          </p:cNvPr>
          <p:cNvGrpSpPr/>
          <p:nvPr/>
        </p:nvGrpSpPr>
        <p:grpSpPr>
          <a:xfrm>
            <a:off x="5931256" y="4495004"/>
            <a:ext cx="407668" cy="197503"/>
            <a:chOff x="5876910" y="4254908"/>
            <a:chExt cx="452789" cy="219363"/>
          </a:xfrm>
        </p:grpSpPr>
        <p:sp>
          <p:nvSpPr>
            <p:cNvPr id="17" name="î$ľiḓe">
              <a:extLst>
                <a:ext uri="{FF2B5EF4-FFF2-40B4-BE49-F238E27FC236}">
                  <a16:creationId xmlns:a16="http://schemas.microsoft.com/office/drawing/2014/main" xmlns="" id="{C9E941EB-2499-48BA-B2ED-34A4C856F900}"/>
                </a:ext>
              </a:extLst>
            </p:cNvPr>
            <p:cNvSpPr/>
            <p:nvPr/>
          </p:nvSpPr>
          <p:spPr bwMode="auto">
            <a:xfrm>
              <a:off x="5899409" y="4305530"/>
              <a:ext cx="430290" cy="168741"/>
            </a:xfrm>
            <a:custGeom>
              <a:avLst/>
              <a:gdLst>
                <a:gd name="T0" fmla="*/ 0 w 461"/>
                <a:gd name="T1" fmla="*/ 0 h 180"/>
                <a:gd name="T2" fmla="*/ 41 w 461"/>
                <a:gd name="T3" fmla="*/ 24 h 180"/>
                <a:gd name="T4" fmla="*/ 85 w 461"/>
                <a:gd name="T5" fmla="*/ 43 h 180"/>
                <a:gd name="T6" fmla="*/ 131 w 461"/>
                <a:gd name="T7" fmla="*/ 55 h 180"/>
                <a:gd name="T8" fmla="*/ 174 w 461"/>
                <a:gd name="T9" fmla="*/ 60 h 180"/>
                <a:gd name="T10" fmla="*/ 216 w 461"/>
                <a:gd name="T11" fmla="*/ 65 h 180"/>
                <a:gd name="T12" fmla="*/ 258 w 461"/>
                <a:gd name="T13" fmla="*/ 70 h 180"/>
                <a:gd name="T14" fmla="*/ 300 w 461"/>
                <a:gd name="T15" fmla="*/ 76 h 180"/>
                <a:gd name="T16" fmla="*/ 341 w 461"/>
                <a:gd name="T17" fmla="*/ 89 h 180"/>
                <a:gd name="T18" fmla="*/ 374 w 461"/>
                <a:gd name="T19" fmla="*/ 104 h 180"/>
                <a:gd name="T20" fmla="*/ 406 w 461"/>
                <a:gd name="T21" fmla="*/ 127 h 180"/>
                <a:gd name="T22" fmla="*/ 436 w 461"/>
                <a:gd name="T23" fmla="*/ 153 h 180"/>
                <a:gd name="T24" fmla="*/ 461 w 461"/>
                <a:gd name="T25" fmla="*/ 180 h 180"/>
                <a:gd name="T26" fmla="*/ 437 w 461"/>
                <a:gd name="T27" fmla="*/ 168 h 180"/>
                <a:gd name="T28" fmla="*/ 411 w 461"/>
                <a:gd name="T29" fmla="*/ 162 h 180"/>
                <a:gd name="T30" fmla="*/ 385 w 461"/>
                <a:gd name="T31" fmla="*/ 158 h 180"/>
                <a:gd name="T32" fmla="*/ 358 w 461"/>
                <a:gd name="T33" fmla="*/ 157 h 180"/>
                <a:gd name="T34" fmla="*/ 331 w 461"/>
                <a:gd name="T35" fmla="*/ 157 h 180"/>
                <a:gd name="T36" fmla="*/ 276 w 461"/>
                <a:gd name="T37" fmla="*/ 159 h 180"/>
                <a:gd name="T38" fmla="*/ 221 w 461"/>
                <a:gd name="T39" fmla="*/ 161 h 180"/>
                <a:gd name="T40" fmla="*/ 166 w 461"/>
                <a:gd name="T41" fmla="*/ 155 h 180"/>
                <a:gd name="T42" fmla="*/ 133 w 461"/>
                <a:gd name="T43" fmla="*/ 147 h 180"/>
                <a:gd name="T44" fmla="*/ 102 w 461"/>
                <a:gd name="T45" fmla="*/ 131 h 180"/>
                <a:gd name="T46" fmla="*/ 74 w 461"/>
                <a:gd name="T47" fmla="*/ 112 h 180"/>
                <a:gd name="T48" fmla="*/ 50 w 461"/>
                <a:gd name="T49" fmla="*/ 88 h 180"/>
                <a:gd name="T50" fmla="*/ 29 w 461"/>
                <a:gd name="T51" fmla="*/ 61 h 180"/>
                <a:gd name="T52" fmla="*/ 12 w 461"/>
                <a:gd name="T53" fmla="*/ 32 h 180"/>
                <a:gd name="T54" fmla="*/ 0 w 461"/>
                <a:gd name="T55"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61" h="180">
                  <a:moveTo>
                    <a:pt x="0" y="0"/>
                  </a:moveTo>
                  <a:lnTo>
                    <a:pt x="41" y="24"/>
                  </a:lnTo>
                  <a:lnTo>
                    <a:pt x="85" y="43"/>
                  </a:lnTo>
                  <a:lnTo>
                    <a:pt x="131" y="55"/>
                  </a:lnTo>
                  <a:lnTo>
                    <a:pt x="174" y="60"/>
                  </a:lnTo>
                  <a:lnTo>
                    <a:pt x="216" y="65"/>
                  </a:lnTo>
                  <a:lnTo>
                    <a:pt x="258" y="70"/>
                  </a:lnTo>
                  <a:lnTo>
                    <a:pt x="300" y="76"/>
                  </a:lnTo>
                  <a:lnTo>
                    <a:pt x="341" y="89"/>
                  </a:lnTo>
                  <a:lnTo>
                    <a:pt x="374" y="104"/>
                  </a:lnTo>
                  <a:lnTo>
                    <a:pt x="406" y="127"/>
                  </a:lnTo>
                  <a:lnTo>
                    <a:pt x="436" y="153"/>
                  </a:lnTo>
                  <a:lnTo>
                    <a:pt x="461" y="180"/>
                  </a:lnTo>
                  <a:lnTo>
                    <a:pt x="437" y="168"/>
                  </a:lnTo>
                  <a:lnTo>
                    <a:pt x="411" y="162"/>
                  </a:lnTo>
                  <a:lnTo>
                    <a:pt x="385" y="158"/>
                  </a:lnTo>
                  <a:lnTo>
                    <a:pt x="358" y="157"/>
                  </a:lnTo>
                  <a:lnTo>
                    <a:pt x="331" y="157"/>
                  </a:lnTo>
                  <a:lnTo>
                    <a:pt x="276" y="159"/>
                  </a:lnTo>
                  <a:lnTo>
                    <a:pt x="221" y="161"/>
                  </a:lnTo>
                  <a:lnTo>
                    <a:pt x="166" y="155"/>
                  </a:lnTo>
                  <a:lnTo>
                    <a:pt x="133" y="147"/>
                  </a:lnTo>
                  <a:lnTo>
                    <a:pt x="102" y="131"/>
                  </a:lnTo>
                  <a:lnTo>
                    <a:pt x="74" y="112"/>
                  </a:lnTo>
                  <a:lnTo>
                    <a:pt x="50" y="88"/>
                  </a:lnTo>
                  <a:lnTo>
                    <a:pt x="29" y="61"/>
                  </a:lnTo>
                  <a:lnTo>
                    <a:pt x="12" y="32"/>
                  </a:lnTo>
                  <a:lnTo>
                    <a:pt x="0" y="0"/>
                  </a:lnTo>
                  <a:close/>
                </a:path>
              </a:pathLst>
            </a:custGeom>
            <a:solidFill>
              <a:schemeClr val="accent6">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sp>
          <p:nvSpPr>
            <p:cNvPr id="18" name="ïšľíḓe">
              <a:extLst>
                <a:ext uri="{FF2B5EF4-FFF2-40B4-BE49-F238E27FC236}">
                  <a16:creationId xmlns:a16="http://schemas.microsoft.com/office/drawing/2014/main" xmlns="" id="{85C71DC5-9E52-408B-8AE0-E909035A7155}"/>
                </a:ext>
              </a:extLst>
            </p:cNvPr>
            <p:cNvSpPr/>
            <p:nvPr/>
          </p:nvSpPr>
          <p:spPr bwMode="auto">
            <a:xfrm>
              <a:off x="5876910" y="4254908"/>
              <a:ext cx="393729" cy="149056"/>
            </a:xfrm>
            <a:custGeom>
              <a:avLst/>
              <a:gdLst>
                <a:gd name="T0" fmla="*/ 179 w 418"/>
                <a:gd name="T1" fmla="*/ 0 h 161"/>
                <a:gd name="T2" fmla="*/ 212 w 418"/>
                <a:gd name="T3" fmla="*/ 2 h 161"/>
                <a:gd name="T4" fmla="*/ 244 w 418"/>
                <a:gd name="T5" fmla="*/ 5 h 161"/>
                <a:gd name="T6" fmla="*/ 274 w 418"/>
                <a:gd name="T7" fmla="*/ 14 h 161"/>
                <a:gd name="T8" fmla="*/ 303 w 418"/>
                <a:gd name="T9" fmla="*/ 26 h 161"/>
                <a:gd name="T10" fmla="*/ 330 w 418"/>
                <a:gd name="T11" fmla="*/ 42 h 161"/>
                <a:gd name="T12" fmla="*/ 354 w 418"/>
                <a:gd name="T13" fmla="*/ 64 h 161"/>
                <a:gd name="T14" fmla="*/ 380 w 418"/>
                <a:gd name="T15" fmla="*/ 95 h 161"/>
                <a:gd name="T16" fmla="*/ 402 w 418"/>
                <a:gd name="T17" fmla="*/ 127 h 161"/>
                <a:gd name="T18" fmla="*/ 418 w 418"/>
                <a:gd name="T19" fmla="*/ 161 h 161"/>
                <a:gd name="T20" fmla="*/ 390 w 418"/>
                <a:gd name="T21" fmla="*/ 142 h 161"/>
                <a:gd name="T22" fmla="*/ 361 w 418"/>
                <a:gd name="T23" fmla="*/ 129 h 161"/>
                <a:gd name="T24" fmla="*/ 330 w 418"/>
                <a:gd name="T25" fmla="*/ 119 h 161"/>
                <a:gd name="T26" fmla="*/ 297 w 418"/>
                <a:gd name="T27" fmla="*/ 113 h 161"/>
                <a:gd name="T28" fmla="*/ 265 w 418"/>
                <a:gd name="T29" fmla="*/ 109 h 161"/>
                <a:gd name="T30" fmla="*/ 231 w 418"/>
                <a:gd name="T31" fmla="*/ 105 h 161"/>
                <a:gd name="T32" fmla="*/ 198 w 418"/>
                <a:gd name="T33" fmla="*/ 101 h 161"/>
                <a:gd name="T34" fmla="*/ 165 w 418"/>
                <a:gd name="T35" fmla="*/ 96 h 161"/>
                <a:gd name="T36" fmla="*/ 132 w 418"/>
                <a:gd name="T37" fmla="*/ 87 h 161"/>
                <a:gd name="T38" fmla="*/ 101 w 418"/>
                <a:gd name="T39" fmla="*/ 76 h 161"/>
                <a:gd name="T40" fmla="*/ 75 w 418"/>
                <a:gd name="T41" fmla="*/ 63 h 161"/>
                <a:gd name="T42" fmla="*/ 52 w 418"/>
                <a:gd name="T43" fmla="*/ 49 h 161"/>
                <a:gd name="T44" fmla="*/ 34 w 418"/>
                <a:gd name="T45" fmla="*/ 35 h 161"/>
                <a:gd name="T46" fmla="*/ 19 w 418"/>
                <a:gd name="T47" fmla="*/ 22 h 161"/>
                <a:gd name="T48" fmla="*/ 9 w 418"/>
                <a:gd name="T49" fmla="*/ 12 h 161"/>
                <a:gd name="T50" fmla="*/ 2 w 418"/>
                <a:gd name="T51" fmla="*/ 5 h 161"/>
                <a:gd name="T52" fmla="*/ 0 w 418"/>
                <a:gd name="T53" fmla="*/ 3 h 161"/>
                <a:gd name="T54" fmla="*/ 28 w 418"/>
                <a:gd name="T55" fmla="*/ 13 h 161"/>
                <a:gd name="T56" fmla="*/ 52 w 418"/>
                <a:gd name="T57" fmla="*/ 16 h 161"/>
                <a:gd name="T58" fmla="*/ 77 w 418"/>
                <a:gd name="T59" fmla="*/ 14 h 161"/>
                <a:gd name="T60" fmla="*/ 128 w 418"/>
                <a:gd name="T61" fmla="*/ 7 h 161"/>
                <a:gd name="T62" fmla="*/ 153 w 418"/>
                <a:gd name="T63" fmla="*/ 3 h 161"/>
                <a:gd name="T64" fmla="*/ 179 w 418"/>
                <a:gd name="T6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8" h="161">
                  <a:moveTo>
                    <a:pt x="179" y="0"/>
                  </a:moveTo>
                  <a:lnTo>
                    <a:pt x="212" y="2"/>
                  </a:lnTo>
                  <a:lnTo>
                    <a:pt x="244" y="5"/>
                  </a:lnTo>
                  <a:lnTo>
                    <a:pt x="274" y="14"/>
                  </a:lnTo>
                  <a:lnTo>
                    <a:pt x="303" y="26"/>
                  </a:lnTo>
                  <a:lnTo>
                    <a:pt x="330" y="42"/>
                  </a:lnTo>
                  <a:lnTo>
                    <a:pt x="354" y="64"/>
                  </a:lnTo>
                  <a:lnTo>
                    <a:pt x="380" y="95"/>
                  </a:lnTo>
                  <a:lnTo>
                    <a:pt x="402" y="127"/>
                  </a:lnTo>
                  <a:lnTo>
                    <a:pt x="418" y="161"/>
                  </a:lnTo>
                  <a:lnTo>
                    <a:pt x="390" y="142"/>
                  </a:lnTo>
                  <a:lnTo>
                    <a:pt x="361" y="129"/>
                  </a:lnTo>
                  <a:lnTo>
                    <a:pt x="330" y="119"/>
                  </a:lnTo>
                  <a:lnTo>
                    <a:pt x="297" y="113"/>
                  </a:lnTo>
                  <a:lnTo>
                    <a:pt x="265" y="109"/>
                  </a:lnTo>
                  <a:lnTo>
                    <a:pt x="231" y="105"/>
                  </a:lnTo>
                  <a:lnTo>
                    <a:pt x="198" y="101"/>
                  </a:lnTo>
                  <a:lnTo>
                    <a:pt x="165" y="96"/>
                  </a:lnTo>
                  <a:lnTo>
                    <a:pt x="132" y="87"/>
                  </a:lnTo>
                  <a:lnTo>
                    <a:pt x="101" y="76"/>
                  </a:lnTo>
                  <a:lnTo>
                    <a:pt x="75" y="63"/>
                  </a:lnTo>
                  <a:lnTo>
                    <a:pt x="52" y="49"/>
                  </a:lnTo>
                  <a:lnTo>
                    <a:pt x="34" y="35"/>
                  </a:lnTo>
                  <a:lnTo>
                    <a:pt x="19" y="22"/>
                  </a:lnTo>
                  <a:lnTo>
                    <a:pt x="9" y="12"/>
                  </a:lnTo>
                  <a:lnTo>
                    <a:pt x="2" y="5"/>
                  </a:lnTo>
                  <a:lnTo>
                    <a:pt x="0" y="3"/>
                  </a:lnTo>
                  <a:lnTo>
                    <a:pt x="28" y="13"/>
                  </a:lnTo>
                  <a:lnTo>
                    <a:pt x="52" y="16"/>
                  </a:lnTo>
                  <a:lnTo>
                    <a:pt x="77" y="14"/>
                  </a:lnTo>
                  <a:lnTo>
                    <a:pt x="128" y="7"/>
                  </a:lnTo>
                  <a:lnTo>
                    <a:pt x="153" y="3"/>
                  </a:lnTo>
                  <a:lnTo>
                    <a:pt x="179" y="0"/>
                  </a:lnTo>
                  <a:close/>
                </a:path>
              </a:pathLst>
            </a:custGeom>
            <a:solidFill>
              <a:schemeClr val="accent6">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grpSp>
      <p:grpSp>
        <p:nvGrpSpPr>
          <p:cNvPr id="19" name="i$ļîďe">
            <a:extLst>
              <a:ext uri="{FF2B5EF4-FFF2-40B4-BE49-F238E27FC236}">
                <a16:creationId xmlns:a16="http://schemas.microsoft.com/office/drawing/2014/main" xmlns="" id="{EA7A0FA6-3549-4253-965C-5AF0A5B5867B}"/>
              </a:ext>
            </a:extLst>
          </p:cNvPr>
          <p:cNvGrpSpPr/>
          <p:nvPr/>
        </p:nvGrpSpPr>
        <p:grpSpPr>
          <a:xfrm>
            <a:off x="6169274" y="3294790"/>
            <a:ext cx="405135" cy="197504"/>
            <a:chOff x="6141272" y="2921853"/>
            <a:chExt cx="449976" cy="219364"/>
          </a:xfrm>
        </p:grpSpPr>
        <p:sp>
          <p:nvSpPr>
            <p:cNvPr id="20" name="ïṡḻîdê">
              <a:extLst>
                <a:ext uri="{FF2B5EF4-FFF2-40B4-BE49-F238E27FC236}">
                  <a16:creationId xmlns:a16="http://schemas.microsoft.com/office/drawing/2014/main" xmlns="" id="{65D56770-A135-4BD6-ABCF-A80155DF3965}"/>
                </a:ext>
              </a:extLst>
            </p:cNvPr>
            <p:cNvSpPr/>
            <p:nvPr/>
          </p:nvSpPr>
          <p:spPr bwMode="auto">
            <a:xfrm>
              <a:off x="6158146" y="2921853"/>
              <a:ext cx="433102" cy="168741"/>
            </a:xfrm>
            <a:custGeom>
              <a:avLst/>
              <a:gdLst>
                <a:gd name="T0" fmla="*/ 462 w 462"/>
                <a:gd name="T1" fmla="*/ 0 h 181"/>
                <a:gd name="T2" fmla="*/ 437 w 462"/>
                <a:gd name="T3" fmla="*/ 27 h 181"/>
                <a:gd name="T4" fmla="*/ 407 w 462"/>
                <a:gd name="T5" fmla="*/ 53 h 181"/>
                <a:gd name="T6" fmla="*/ 375 w 462"/>
                <a:gd name="T7" fmla="*/ 75 h 181"/>
                <a:gd name="T8" fmla="*/ 342 w 462"/>
                <a:gd name="T9" fmla="*/ 91 h 181"/>
                <a:gd name="T10" fmla="*/ 301 w 462"/>
                <a:gd name="T11" fmla="*/ 104 h 181"/>
                <a:gd name="T12" fmla="*/ 259 w 462"/>
                <a:gd name="T13" fmla="*/ 110 h 181"/>
                <a:gd name="T14" fmla="*/ 217 w 462"/>
                <a:gd name="T15" fmla="*/ 115 h 181"/>
                <a:gd name="T16" fmla="*/ 174 w 462"/>
                <a:gd name="T17" fmla="*/ 120 h 181"/>
                <a:gd name="T18" fmla="*/ 132 w 462"/>
                <a:gd name="T19" fmla="*/ 125 h 181"/>
                <a:gd name="T20" fmla="*/ 86 w 462"/>
                <a:gd name="T21" fmla="*/ 137 h 181"/>
                <a:gd name="T22" fmla="*/ 41 w 462"/>
                <a:gd name="T23" fmla="*/ 156 h 181"/>
                <a:gd name="T24" fmla="*/ 0 w 462"/>
                <a:gd name="T25" fmla="*/ 181 h 181"/>
                <a:gd name="T26" fmla="*/ 13 w 462"/>
                <a:gd name="T27" fmla="*/ 149 h 181"/>
                <a:gd name="T28" fmla="*/ 30 w 462"/>
                <a:gd name="T29" fmla="*/ 119 h 181"/>
                <a:gd name="T30" fmla="*/ 50 w 462"/>
                <a:gd name="T31" fmla="*/ 92 h 181"/>
                <a:gd name="T32" fmla="*/ 75 w 462"/>
                <a:gd name="T33" fmla="*/ 68 h 181"/>
                <a:gd name="T34" fmla="*/ 103 w 462"/>
                <a:gd name="T35" fmla="*/ 49 h 181"/>
                <a:gd name="T36" fmla="*/ 133 w 462"/>
                <a:gd name="T37" fmla="*/ 33 h 181"/>
                <a:gd name="T38" fmla="*/ 167 w 462"/>
                <a:gd name="T39" fmla="*/ 24 h 181"/>
                <a:gd name="T40" fmla="*/ 208 w 462"/>
                <a:gd name="T41" fmla="*/ 21 h 181"/>
                <a:gd name="T42" fmla="*/ 249 w 462"/>
                <a:gd name="T43" fmla="*/ 19 h 181"/>
                <a:gd name="T44" fmla="*/ 291 w 462"/>
                <a:gd name="T45" fmla="*/ 21 h 181"/>
                <a:gd name="T46" fmla="*/ 332 w 462"/>
                <a:gd name="T47" fmla="*/ 23 h 181"/>
                <a:gd name="T48" fmla="*/ 359 w 462"/>
                <a:gd name="T49" fmla="*/ 24 h 181"/>
                <a:gd name="T50" fmla="*/ 385 w 462"/>
                <a:gd name="T51" fmla="*/ 23 h 181"/>
                <a:gd name="T52" fmla="*/ 412 w 462"/>
                <a:gd name="T53" fmla="*/ 19 h 181"/>
                <a:gd name="T54" fmla="*/ 438 w 462"/>
                <a:gd name="T55" fmla="*/ 12 h 181"/>
                <a:gd name="T56" fmla="*/ 462 w 462"/>
                <a:gd name="T57"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62" h="181">
                  <a:moveTo>
                    <a:pt x="462" y="0"/>
                  </a:moveTo>
                  <a:lnTo>
                    <a:pt x="437" y="27"/>
                  </a:lnTo>
                  <a:lnTo>
                    <a:pt x="407" y="53"/>
                  </a:lnTo>
                  <a:lnTo>
                    <a:pt x="375" y="75"/>
                  </a:lnTo>
                  <a:lnTo>
                    <a:pt x="342" y="91"/>
                  </a:lnTo>
                  <a:lnTo>
                    <a:pt x="301" y="104"/>
                  </a:lnTo>
                  <a:lnTo>
                    <a:pt x="259" y="110"/>
                  </a:lnTo>
                  <a:lnTo>
                    <a:pt x="217" y="115"/>
                  </a:lnTo>
                  <a:lnTo>
                    <a:pt x="174" y="120"/>
                  </a:lnTo>
                  <a:lnTo>
                    <a:pt x="132" y="125"/>
                  </a:lnTo>
                  <a:lnTo>
                    <a:pt x="86" y="137"/>
                  </a:lnTo>
                  <a:lnTo>
                    <a:pt x="41" y="156"/>
                  </a:lnTo>
                  <a:lnTo>
                    <a:pt x="0" y="181"/>
                  </a:lnTo>
                  <a:lnTo>
                    <a:pt x="13" y="149"/>
                  </a:lnTo>
                  <a:lnTo>
                    <a:pt x="30" y="119"/>
                  </a:lnTo>
                  <a:lnTo>
                    <a:pt x="50" y="92"/>
                  </a:lnTo>
                  <a:lnTo>
                    <a:pt x="75" y="68"/>
                  </a:lnTo>
                  <a:lnTo>
                    <a:pt x="103" y="49"/>
                  </a:lnTo>
                  <a:lnTo>
                    <a:pt x="133" y="33"/>
                  </a:lnTo>
                  <a:lnTo>
                    <a:pt x="167" y="24"/>
                  </a:lnTo>
                  <a:lnTo>
                    <a:pt x="208" y="21"/>
                  </a:lnTo>
                  <a:lnTo>
                    <a:pt x="249" y="19"/>
                  </a:lnTo>
                  <a:lnTo>
                    <a:pt x="291" y="21"/>
                  </a:lnTo>
                  <a:lnTo>
                    <a:pt x="332" y="23"/>
                  </a:lnTo>
                  <a:lnTo>
                    <a:pt x="359" y="24"/>
                  </a:lnTo>
                  <a:lnTo>
                    <a:pt x="385" y="23"/>
                  </a:lnTo>
                  <a:lnTo>
                    <a:pt x="412" y="19"/>
                  </a:lnTo>
                  <a:lnTo>
                    <a:pt x="438" y="12"/>
                  </a:lnTo>
                  <a:lnTo>
                    <a:pt x="462" y="0"/>
                  </a:lnTo>
                  <a:close/>
                </a:path>
              </a:pathLst>
            </a:custGeom>
            <a:solidFill>
              <a:schemeClr val="accent2">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sp>
          <p:nvSpPr>
            <p:cNvPr id="21" name="íŝļiďè">
              <a:extLst>
                <a:ext uri="{FF2B5EF4-FFF2-40B4-BE49-F238E27FC236}">
                  <a16:creationId xmlns:a16="http://schemas.microsoft.com/office/drawing/2014/main" xmlns="" id="{AFFC30FA-B2E3-44F1-96DD-BAD58D3108E9}"/>
                </a:ext>
              </a:extLst>
            </p:cNvPr>
            <p:cNvSpPr/>
            <p:nvPr/>
          </p:nvSpPr>
          <p:spPr bwMode="auto">
            <a:xfrm>
              <a:off x="6141272" y="2989350"/>
              <a:ext cx="390918" cy="151867"/>
            </a:xfrm>
            <a:custGeom>
              <a:avLst/>
              <a:gdLst>
                <a:gd name="T0" fmla="*/ 417 w 417"/>
                <a:gd name="T1" fmla="*/ 0 h 161"/>
                <a:gd name="T2" fmla="*/ 400 w 417"/>
                <a:gd name="T3" fmla="*/ 34 h 161"/>
                <a:gd name="T4" fmla="*/ 379 w 417"/>
                <a:gd name="T5" fmla="*/ 66 h 161"/>
                <a:gd name="T6" fmla="*/ 353 w 417"/>
                <a:gd name="T7" fmla="*/ 97 h 161"/>
                <a:gd name="T8" fmla="*/ 329 w 417"/>
                <a:gd name="T9" fmla="*/ 118 h 161"/>
                <a:gd name="T10" fmla="*/ 302 w 417"/>
                <a:gd name="T11" fmla="*/ 135 h 161"/>
                <a:gd name="T12" fmla="*/ 272 w 417"/>
                <a:gd name="T13" fmla="*/ 147 h 161"/>
                <a:gd name="T14" fmla="*/ 243 w 417"/>
                <a:gd name="T15" fmla="*/ 155 h 161"/>
                <a:gd name="T16" fmla="*/ 211 w 417"/>
                <a:gd name="T17" fmla="*/ 159 h 161"/>
                <a:gd name="T18" fmla="*/ 178 w 417"/>
                <a:gd name="T19" fmla="*/ 161 h 161"/>
                <a:gd name="T20" fmla="*/ 152 w 417"/>
                <a:gd name="T21" fmla="*/ 158 h 161"/>
                <a:gd name="T22" fmla="*/ 127 w 417"/>
                <a:gd name="T23" fmla="*/ 154 h 161"/>
                <a:gd name="T24" fmla="*/ 101 w 417"/>
                <a:gd name="T25" fmla="*/ 150 h 161"/>
                <a:gd name="T26" fmla="*/ 75 w 417"/>
                <a:gd name="T27" fmla="*/ 147 h 161"/>
                <a:gd name="T28" fmla="*/ 51 w 417"/>
                <a:gd name="T29" fmla="*/ 145 h 161"/>
                <a:gd name="T30" fmla="*/ 27 w 417"/>
                <a:gd name="T31" fmla="*/ 148 h 161"/>
                <a:gd name="T32" fmla="*/ 0 w 417"/>
                <a:gd name="T33" fmla="*/ 158 h 161"/>
                <a:gd name="T34" fmla="*/ 1 w 417"/>
                <a:gd name="T35" fmla="*/ 155 h 161"/>
                <a:gd name="T36" fmla="*/ 8 w 417"/>
                <a:gd name="T37" fmla="*/ 149 h 161"/>
                <a:gd name="T38" fmla="*/ 18 w 417"/>
                <a:gd name="T39" fmla="*/ 139 h 161"/>
                <a:gd name="T40" fmla="*/ 33 w 417"/>
                <a:gd name="T41" fmla="*/ 126 h 161"/>
                <a:gd name="T42" fmla="*/ 51 w 417"/>
                <a:gd name="T43" fmla="*/ 112 h 161"/>
                <a:gd name="T44" fmla="*/ 74 w 417"/>
                <a:gd name="T45" fmla="*/ 98 h 161"/>
                <a:gd name="T46" fmla="*/ 100 w 417"/>
                <a:gd name="T47" fmla="*/ 85 h 161"/>
                <a:gd name="T48" fmla="*/ 130 w 417"/>
                <a:gd name="T49" fmla="*/ 74 h 161"/>
                <a:gd name="T50" fmla="*/ 165 w 417"/>
                <a:gd name="T51" fmla="*/ 65 h 161"/>
                <a:gd name="T52" fmla="*/ 197 w 417"/>
                <a:gd name="T53" fmla="*/ 60 h 161"/>
                <a:gd name="T54" fmla="*/ 230 w 417"/>
                <a:gd name="T55" fmla="*/ 56 h 161"/>
                <a:gd name="T56" fmla="*/ 263 w 417"/>
                <a:gd name="T57" fmla="*/ 53 h 161"/>
                <a:gd name="T58" fmla="*/ 297 w 417"/>
                <a:gd name="T59" fmla="*/ 48 h 161"/>
                <a:gd name="T60" fmla="*/ 329 w 417"/>
                <a:gd name="T61" fmla="*/ 42 h 161"/>
                <a:gd name="T62" fmla="*/ 359 w 417"/>
                <a:gd name="T63" fmla="*/ 32 h 161"/>
                <a:gd name="T64" fmla="*/ 390 w 417"/>
                <a:gd name="T65" fmla="*/ 19 h 161"/>
                <a:gd name="T66" fmla="*/ 417 w 417"/>
                <a:gd name="T67"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161">
                  <a:moveTo>
                    <a:pt x="417" y="0"/>
                  </a:moveTo>
                  <a:lnTo>
                    <a:pt x="400" y="34"/>
                  </a:lnTo>
                  <a:lnTo>
                    <a:pt x="379" y="66"/>
                  </a:lnTo>
                  <a:lnTo>
                    <a:pt x="353" y="97"/>
                  </a:lnTo>
                  <a:lnTo>
                    <a:pt x="329" y="118"/>
                  </a:lnTo>
                  <a:lnTo>
                    <a:pt x="302" y="135"/>
                  </a:lnTo>
                  <a:lnTo>
                    <a:pt x="272" y="147"/>
                  </a:lnTo>
                  <a:lnTo>
                    <a:pt x="243" y="155"/>
                  </a:lnTo>
                  <a:lnTo>
                    <a:pt x="211" y="159"/>
                  </a:lnTo>
                  <a:lnTo>
                    <a:pt x="178" y="161"/>
                  </a:lnTo>
                  <a:lnTo>
                    <a:pt x="152" y="158"/>
                  </a:lnTo>
                  <a:lnTo>
                    <a:pt x="127" y="154"/>
                  </a:lnTo>
                  <a:lnTo>
                    <a:pt x="101" y="150"/>
                  </a:lnTo>
                  <a:lnTo>
                    <a:pt x="75" y="147"/>
                  </a:lnTo>
                  <a:lnTo>
                    <a:pt x="51" y="145"/>
                  </a:lnTo>
                  <a:lnTo>
                    <a:pt x="27" y="148"/>
                  </a:lnTo>
                  <a:lnTo>
                    <a:pt x="0" y="158"/>
                  </a:lnTo>
                  <a:lnTo>
                    <a:pt x="1" y="155"/>
                  </a:lnTo>
                  <a:lnTo>
                    <a:pt x="8" y="149"/>
                  </a:lnTo>
                  <a:lnTo>
                    <a:pt x="18" y="139"/>
                  </a:lnTo>
                  <a:lnTo>
                    <a:pt x="33" y="126"/>
                  </a:lnTo>
                  <a:lnTo>
                    <a:pt x="51" y="112"/>
                  </a:lnTo>
                  <a:lnTo>
                    <a:pt x="74" y="98"/>
                  </a:lnTo>
                  <a:lnTo>
                    <a:pt x="100" y="85"/>
                  </a:lnTo>
                  <a:lnTo>
                    <a:pt x="130" y="74"/>
                  </a:lnTo>
                  <a:lnTo>
                    <a:pt x="165" y="65"/>
                  </a:lnTo>
                  <a:lnTo>
                    <a:pt x="197" y="60"/>
                  </a:lnTo>
                  <a:lnTo>
                    <a:pt x="230" y="56"/>
                  </a:lnTo>
                  <a:lnTo>
                    <a:pt x="263" y="53"/>
                  </a:lnTo>
                  <a:lnTo>
                    <a:pt x="297" y="48"/>
                  </a:lnTo>
                  <a:lnTo>
                    <a:pt x="329" y="42"/>
                  </a:lnTo>
                  <a:lnTo>
                    <a:pt x="359" y="32"/>
                  </a:lnTo>
                  <a:lnTo>
                    <a:pt x="390" y="19"/>
                  </a:lnTo>
                  <a:lnTo>
                    <a:pt x="417" y="0"/>
                  </a:lnTo>
                  <a:close/>
                </a:path>
              </a:pathLst>
            </a:custGeom>
            <a:solidFill>
              <a:schemeClr val="accent2">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grpSp>
      <p:grpSp>
        <p:nvGrpSpPr>
          <p:cNvPr id="22" name="i$ḻide">
            <a:extLst>
              <a:ext uri="{FF2B5EF4-FFF2-40B4-BE49-F238E27FC236}">
                <a16:creationId xmlns:a16="http://schemas.microsoft.com/office/drawing/2014/main" xmlns="" id="{3C448826-1315-43A1-894D-788321F2156C}"/>
              </a:ext>
            </a:extLst>
          </p:cNvPr>
          <p:cNvGrpSpPr/>
          <p:nvPr/>
        </p:nvGrpSpPr>
        <p:grpSpPr>
          <a:xfrm>
            <a:off x="5708433" y="4077207"/>
            <a:ext cx="407668" cy="197504"/>
            <a:chOff x="5629424" y="3790869"/>
            <a:chExt cx="452789" cy="219364"/>
          </a:xfrm>
        </p:grpSpPr>
        <p:sp>
          <p:nvSpPr>
            <p:cNvPr id="23" name="iśḻïḋe">
              <a:extLst>
                <a:ext uri="{FF2B5EF4-FFF2-40B4-BE49-F238E27FC236}">
                  <a16:creationId xmlns:a16="http://schemas.microsoft.com/office/drawing/2014/main" xmlns="" id="{94F936CB-9CE3-4075-ABC9-4BE6ECBB4271}"/>
                </a:ext>
              </a:extLst>
            </p:cNvPr>
            <p:cNvSpPr/>
            <p:nvPr/>
          </p:nvSpPr>
          <p:spPr bwMode="auto">
            <a:xfrm>
              <a:off x="5649111" y="3790869"/>
              <a:ext cx="433102" cy="168741"/>
            </a:xfrm>
            <a:custGeom>
              <a:avLst/>
              <a:gdLst>
                <a:gd name="T0" fmla="*/ 461 w 461"/>
                <a:gd name="T1" fmla="*/ 0 h 181"/>
                <a:gd name="T2" fmla="*/ 436 w 461"/>
                <a:gd name="T3" fmla="*/ 28 h 181"/>
                <a:gd name="T4" fmla="*/ 406 w 461"/>
                <a:gd name="T5" fmla="*/ 53 h 181"/>
                <a:gd name="T6" fmla="*/ 374 w 461"/>
                <a:gd name="T7" fmla="*/ 75 h 181"/>
                <a:gd name="T8" fmla="*/ 341 w 461"/>
                <a:gd name="T9" fmla="*/ 92 h 181"/>
                <a:gd name="T10" fmla="*/ 300 w 461"/>
                <a:gd name="T11" fmla="*/ 103 h 181"/>
                <a:gd name="T12" fmla="*/ 258 w 461"/>
                <a:gd name="T13" fmla="*/ 111 h 181"/>
                <a:gd name="T14" fmla="*/ 216 w 461"/>
                <a:gd name="T15" fmla="*/ 116 h 181"/>
                <a:gd name="T16" fmla="*/ 174 w 461"/>
                <a:gd name="T17" fmla="*/ 120 h 181"/>
                <a:gd name="T18" fmla="*/ 131 w 461"/>
                <a:gd name="T19" fmla="*/ 126 h 181"/>
                <a:gd name="T20" fmla="*/ 97 w 461"/>
                <a:gd name="T21" fmla="*/ 134 h 181"/>
                <a:gd name="T22" fmla="*/ 62 w 461"/>
                <a:gd name="T23" fmla="*/ 146 h 181"/>
                <a:gd name="T24" fmla="*/ 30 w 461"/>
                <a:gd name="T25" fmla="*/ 162 h 181"/>
                <a:gd name="T26" fmla="*/ 0 w 461"/>
                <a:gd name="T27" fmla="*/ 181 h 181"/>
                <a:gd name="T28" fmla="*/ 12 w 461"/>
                <a:gd name="T29" fmla="*/ 149 h 181"/>
                <a:gd name="T30" fmla="*/ 29 w 461"/>
                <a:gd name="T31" fmla="*/ 120 h 181"/>
                <a:gd name="T32" fmla="*/ 50 w 461"/>
                <a:gd name="T33" fmla="*/ 92 h 181"/>
                <a:gd name="T34" fmla="*/ 74 w 461"/>
                <a:gd name="T35" fmla="*/ 69 h 181"/>
                <a:gd name="T36" fmla="*/ 102 w 461"/>
                <a:gd name="T37" fmla="*/ 48 h 181"/>
                <a:gd name="T38" fmla="*/ 133 w 461"/>
                <a:gd name="T39" fmla="*/ 34 h 181"/>
                <a:gd name="T40" fmla="*/ 166 w 461"/>
                <a:gd name="T41" fmla="*/ 25 h 181"/>
                <a:gd name="T42" fmla="*/ 207 w 461"/>
                <a:gd name="T43" fmla="*/ 20 h 181"/>
                <a:gd name="T44" fmla="*/ 248 w 461"/>
                <a:gd name="T45" fmla="*/ 20 h 181"/>
                <a:gd name="T46" fmla="*/ 290 w 461"/>
                <a:gd name="T47" fmla="*/ 22 h 181"/>
                <a:gd name="T48" fmla="*/ 331 w 461"/>
                <a:gd name="T49" fmla="*/ 23 h 181"/>
                <a:gd name="T50" fmla="*/ 358 w 461"/>
                <a:gd name="T51" fmla="*/ 24 h 181"/>
                <a:gd name="T52" fmla="*/ 385 w 461"/>
                <a:gd name="T53" fmla="*/ 23 h 181"/>
                <a:gd name="T54" fmla="*/ 411 w 461"/>
                <a:gd name="T55" fmla="*/ 19 h 181"/>
                <a:gd name="T56" fmla="*/ 437 w 461"/>
                <a:gd name="T57" fmla="*/ 11 h 181"/>
                <a:gd name="T58" fmla="*/ 461 w 461"/>
                <a:gd name="T59" fmla="*/ 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61" h="181">
                  <a:moveTo>
                    <a:pt x="461" y="0"/>
                  </a:moveTo>
                  <a:lnTo>
                    <a:pt x="436" y="28"/>
                  </a:lnTo>
                  <a:lnTo>
                    <a:pt x="406" y="53"/>
                  </a:lnTo>
                  <a:lnTo>
                    <a:pt x="374" y="75"/>
                  </a:lnTo>
                  <a:lnTo>
                    <a:pt x="341" y="92"/>
                  </a:lnTo>
                  <a:lnTo>
                    <a:pt x="300" y="103"/>
                  </a:lnTo>
                  <a:lnTo>
                    <a:pt x="258" y="111"/>
                  </a:lnTo>
                  <a:lnTo>
                    <a:pt x="216" y="116"/>
                  </a:lnTo>
                  <a:lnTo>
                    <a:pt x="174" y="120"/>
                  </a:lnTo>
                  <a:lnTo>
                    <a:pt x="131" y="126"/>
                  </a:lnTo>
                  <a:lnTo>
                    <a:pt x="97" y="134"/>
                  </a:lnTo>
                  <a:lnTo>
                    <a:pt x="62" y="146"/>
                  </a:lnTo>
                  <a:lnTo>
                    <a:pt x="30" y="162"/>
                  </a:lnTo>
                  <a:lnTo>
                    <a:pt x="0" y="181"/>
                  </a:lnTo>
                  <a:lnTo>
                    <a:pt x="12" y="149"/>
                  </a:lnTo>
                  <a:lnTo>
                    <a:pt x="29" y="120"/>
                  </a:lnTo>
                  <a:lnTo>
                    <a:pt x="50" y="92"/>
                  </a:lnTo>
                  <a:lnTo>
                    <a:pt x="74" y="69"/>
                  </a:lnTo>
                  <a:lnTo>
                    <a:pt x="102" y="48"/>
                  </a:lnTo>
                  <a:lnTo>
                    <a:pt x="133" y="34"/>
                  </a:lnTo>
                  <a:lnTo>
                    <a:pt x="166" y="25"/>
                  </a:lnTo>
                  <a:lnTo>
                    <a:pt x="207" y="20"/>
                  </a:lnTo>
                  <a:lnTo>
                    <a:pt x="248" y="20"/>
                  </a:lnTo>
                  <a:lnTo>
                    <a:pt x="290" y="22"/>
                  </a:lnTo>
                  <a:lnTo>
                    <a:pt x="331" y="23"/>
                  </a:lnTo>
                  <a:lnTo>
                    <a:pt x="358" y="24"/>
                  </a:lnTo>
                  <a:lnTo>
                    <a:pt x="385" y="23"/>
                  </a:lnTo>
                  <a:lnTo>
                    <a:pt x="411" y="19"/>
                  </a:lnTo>
                  <a:lnTo>
                    <a:pt x="437" y="11"/>
                  </a:lnTo>
                  <a:lnTo>
                    <a:pt x="461" y="0"/>
                  </a:lnTo>
                  <a:close/>
                </a:path>
              </a:pathLst>
            </a:custGeom>
            <a:solidFill>
              <a:schemeClr val="accent4">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sp>
          <p:nvSpPr>
            <p:cNvPr id="24" name="îṥḻíḑê">
              <a:extLst>
                <a:ext uri="{FF2B5EF4-FFF2-40B4-BE49-F238E27FC236}">
                  <a16:creationId xmlns:a16="http://schemas.microsoft.com/office/drawing/2014/main" xmlns="" id="{FABD8789-2BB4-492E-9CF3-2EECD3000FFA}"/>
                </a:ext>
              </a:extLst>
            </p:cNvPr>
            <p:cNvSpPr/>
            <p:nvPr/>
          </p:nvSpPr>
          <p:spPr bwMode="auto">
            <a:xfrm>
              <a:off x="5629424" y="3858366"/>
              <a:ext cx="390918" cy="151867"/>
            </a:xfrm>
            <a:custGeom>
              <a:avLst/>
              <a:gdLst>
                <a:gd name="T0" fmla="*/ 417 w 417"/>
                <a:gd name="T1" fmla="*/ 0 h 160"/>
                <a:gd name="T2" fmla="*/ 400 w 417"/>
                <a:gd name="T3" fmla="*/ 34 h 160"/>
                <a:gd name="T4" fmla="*/ 379 w 417"/>
                <a:gd name="T5" fmla="*/ 67 h 160"/>
                <a:gd name="T6" fmla="*/ 353 w 417"/>
                <a:gd name="T7" fmla="*/ 96 h 160"/>
                <a:gd name="T8" fmla="*/ 329 w 417"/>
                <a:gd name="T9" fmla="*/ 118 h 160"/>
                <a:gd name="T10" fmla="*/ 302 w 417"/>
                <a:gd name="T11" fmla="*/ 135 h 160"/>
                <a:gd name="T12" fmla="*/ 274 w 417"/>
                <a:gd name="T13" fmla="*/ 147 h 160"/>
                <a:gd name="T14" fmla="*/ 243 w 417"/>
                <a:gd name="T15" fmla="*/ 155 h 160"/>
                <a:gd name="T16" fmla="*/ 211 w 417"/>
                <a:gd name="T17" fmla="*/ 160 h 160"/>
                <a:gd name="T18" fmla="*/ 178 w 417"/>
                <a:gd name="T19" fmla="*/ 160 h 160"/>
                <a:gd name="T20" fmla="*/ 152 w 417"/>
                <a:gd name="T21" fmla="*/ 159 h 160"/>
                <a:gd name="T22" fmla="*/ 127 w 417"/>
                <a:gd name="T23" fmla="*/ 155 h 160"/>
                <a:gd name="T24" fmla="*/ 101 w 417"/>
                <a:gd name="T25" fmla="*/ 150 h 160"/>
                <a:gd name="T26" fmla="*/ 76 w 417"/>
                <a:gd name="T27" fmla="*/ 146 h 160"/>
                <a:gd name="T28" fmla="*/ 51 w 417"/>
                <a:gd name="T29" fmla="*/ 145 h 160"/>
                <a:gd name="T30" fmla="*/ 28 w 417"/>
                <a:gd name="T31" fmla="*/ 149 h 160"/>
                <a:gd name="T32" fmla="*/ 0 w 417"/>
                <a:gd name="T33" fmla="*/ 159 h 160"/>
                <a:gd name="T34" fmla="*/ 1 w 417"/>
                <a:gd name="T35" fmla="*/ 156 h 160"/>
                <a:gd name="T36" fmla="*/ 8 w 417"/>
                <a:gd name="T37" fmla="*/ 149 h 160"/>
                <a:gd name="T38" fmla="*/ 18 w 417"/>
                <a:gd name="T39" fmla="*/ 138 h 160"/>
                <a:gd name="T40" fmla="*/ 33 w 417"/>
                <a:gd name="T41" fmla="*/ 126 h 160"/>
                <a:gd name="T42" fmla="*/ 51 w 417"/>
                <a:gd name="T43" fmla="*/ 113 h 160"/>
                <a:gd name="T44" fmla="*/ 74 w 417"/>
                <a:gd name="T45" fmla="*/ 99 h 160"/>
                <a:gd name="T46" fmla="*/ 101 w 417"/>
                <a:gd name="T47" fmla="*/ 85 h 160"/>
                <a:gd name="T48" fmla="*/ 131 w 417"/>
                <a:gd name="T49" fmla="*/ 73 h 160"/>
                <a:gd name="T50" fmla="*/ 165 w 417"/>
                <a:gd name="T51" fmla="*/ 66 h 160"/>
                <a:gd name="T52" fmla="*/ 197 w 417"/>
                <a:gd name="T53" fmla="*/ 61 h 160"/>
                <a:gd name="T54" fmla="*/ 230 w 417"/>
                <a:gd name="T55" fmla="*/ 57 h 160"/>
                <a:gd name="T56" fmla="*/ 264 w 417"/>
                <a:gd name="T57" fmla="*/ 53 h 160"/>
                <a:gd name="T58" fmla="*/ 297 w 417"/>
                <a:gd name="T59" fmla="*/ 48 h 160"/>
                <a:gd name="T60" fmla="*/ 329 w 417"/>
                <a:gd name="T61" fmla="*/ 42 h 160"/>
                <a:gd name="T62" fmla="*/ 360 w 417"/>
                <a:gd name="T63" fmla="*/ 33 h 160"/>
                <a:gd name="T64" fmla="*/ 390 w 417"/>
                <a:gd name="T65" fmla="*/ 19 h 160"/>
                <a:gd name="T66" fmla="*/ 417 w 417"/>
                <a:gd name="T6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17" h="160">
                  <a:moveTo>
                    <a:pt x="417" y="0"/>
                  </a:moveTo>
                  <a:lnTo>
                    <a:pt x="400" y="34"/>
                  </a:lnTo>
                  <a:lnTo>
                    <a:pt x="379" y="67"/>
                  </a:lnTo>
                  <a:lnTo>
                    <a:pt x="353" y="96"/>
                  </a:lnTo>
                  <a:lnTo>
                    <a:pt x="329" y="118"/>
                  </a:lnTo>
                  <a:lnTo>
                    <a:pt x="302" y="135"/>
                  </a:lnTo>
                  <a:lnTo>
                    <a:pt x="274" y="147"/>
                  </a:lnTo>
                  <a:lnTo>
                    <a:pt x="243" y="155"/>
                  </a:lnTo>
                  <a:lnTo>
                    <a:pt x="211" y="160"/>
                  </a:lnTo>
                  <a:lnTo>
                    <a:pt x="178" y="160"/>
                  </a:lnTo>
                  <a:lnTo>
                    <a:pt x="152" y="159"/>
                  </a:lnTo>
                  <a:lnTo>
                    <a:pt x="127" y="155"/>
                  </a:lnTo>
                  <a:lnTo>
                    <a:pt x="101" y="150"/>
                  </a:lnTo>
                  <a:lnTo>
                    <a:pt x="76" y="146"/>
                  </a:lnTo>
                  <a:lnTo>
                    <a:pt x="51" y="145"/>
                  </a:lnTo>
                  <a:lnTo>
                    <a:pt x="28" y="149"/>
                  </a:lnTo>
                  <a:lnTo>
                    <a:pt x="0" y="159"/>
                  </a:lnTo>
                  <a:lnTo>
                    <a:pt x="1" y="156"/>
                  </a:lnTo>
                  <a:lnTo>
                    <a:pt x="8" y="149"/>
                  </a:lnTo>
                  <a:lnTo>
                    <a:pt x="18" y="138"/>
                  </a:lnTo>
                  <a:lnTo>
                    <a:pt x="33" y="126"/>
                  </a:lnTo>
                  <a:lnTo>
                    <a:pt x="51" y="113"/>
                  </a:lnTo>
                  <a:lnTo>
                    <a:pt x="74" y="99"/>
                  </a:lnTo>
                  <a:lnTo>
                    <a:pt x="101" y="85"/>
                  </a:lnTo>
                  <a:lnTo>
                    <a:pt x="131" y="73"/>
                  </a:lnTo>
                  <a:lnTo>
                    <a:pt x="165" y="66"/>
                  </a:lnTo>
                  <a:lnTo>
                    <a:pt x="197" y="61"/>
                  </a:lnTo>
                  <a:lnTo>
                    <a:pt x="230" y="57"/>
                  </a:lnTo>
                  <a:lnTo>
                    <a:pt x="264" y="53"/>
                  </a:lnTo>
                  <a:lnTo>
                    <a:pt x="297" y="48"/>
                  </a:lnTo>
                  <a:lnTo>
                    <a:pt x="329" y="42"/>
                  </a:lnTo>
                  <a:lnTo>
                    <a:pt x="360" y="33"/>
                  </a:lnTo>
                  <a:lnTo>
                    <a:pt x="390" y="19"/>
                  </a:lnTo>
                  <a:lnTo>
                    <a:pt x="417" y="0"/>
                  </a:lnTo>
                  <a:close/>
                </a:path>
              </a:pathLst>
            </a:custGeom>
            <a:solidFill>
              <a:schemeClr val="accent4">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grpSp>
      <p:grpSp>
        <p:nvGrpSpPr>
          <p:cNvPr id="25" name="îśļíḍé">
            <a:extLst>
              <a:ext uri="{FF2B5EF4-FFF2-40B4-BE49-F238E27FC236}">
                <a16:creationId xmlns:a16="http://schemas.microsoft.com/office/drawing/2014/main" xmlns="" id="{C54C5657-A678-44DF-992E-FD5CA2AFB229}"/>
              </a:ext>
            </a:extLst>
          </p:cNvPr>
          <p:cNvGrpSpPr/>
          <p:nvPr/>
        </p:nvGrpSpPr>
        <p:grpSpPr>
          <a:xfrm>
            <a:off x="6574409" y="4778598"/>
            <a:ext cx="351963" cy="286128"/>
            <a:chOff x="6591248" y="4569891"/>
            <a:chExt cx="390919" cy="317797"/>
          </a:xfrm>
        </p:grpSpPr>
        <p:sp>
          <p:nvSpPr>
            <p:cNvPr id="26" name="i$ḷîde">
              <a:extLst>
                <a:ext uri="{FF2B5EF4-FFF2-40B4-BE49-F238E27FC236}">
                  <a16:creationId xmlns:a16="http://schemas.microsoft.com/office/drawing/2014/main" xmlns="" id="{7D5B428B-DD30-4341-8F36-436023151A9F}"/>
                </a:ext>
              </a:extLst>
            </p:cNvPr>
            <p:cNvSpPr/>
            <p:nvPr/>
          </p:nvSpPr>
          <p:spPr bwMode="auto">
            <a:xfrm>
              <a:off x="6599686" y="4569891"/>
              <a:ext cx="382481" cy="267175"/>
            </a:xfrm>
            <a:custGeom>
              <a:avLst/>
              <a:gdLst>
                <a:gd name="T0" fmla="*/ 406 w 406"/>
                <a:gd name="T1" fmla="*/ 0 h 284"/>
                <a:gd name="T2" fmla="*/ 391 w 406"/>
                <a:gd name="T3" fmla="*/ 25 h 284"/>
                <a:gd name="T4" fmla="*/ 375 w 406"/>
                <a:gd name="T5" fmla="*/ 52 h 284"/>
                <a:gd name="T6" fmla="*/ 356 w 406"/>
                <a:gd name="T7" fmla="*/ 76 h 284"/>
                <a:gd name="T8" fmla="*/ 334 w 406"/>
                <a:gd name="T9" fmla="*/ 98 h 284"/>
                <a:gd name="T10" fmla="*/ 310 w 406"/>
                <a:gd name="T11" fmla="*/ 117 h 284"/>
                <a:gd name="T12" fmla="*/ 273 w 406"/>
                <a:gd name="T13" fmla="*/ 138 h 284"/>
                <a:gd name="T14" fmla="*/ 234 w 406"/>
                <a:gd name="T15" fmla="*/ 155 h 284"/>
                <a:gd name="T16" fmla="*/ 194 w 406"/>
                <a:gd name="T17" fmla="*/ 169 h 284"/>
                <a:gd name="T18" fmla="*/ 154 w 406"/>
                <a:gd name="T19" fmla="*/ 183 h 284"/>
                <a:gd name="T20" fmla="*/ 114 w 406"/>
                <a:gd name="T21" fmla="*/ 200 h 284"/>
                <a:gd name="T22" fmla="*/ 73 w 406"/>
                <a:gd name="T23" fmla="*/ 222 h 284"/>
                <a:gd name="T24" fmla="*/ 33 w 406"/>
                <a:gd name="T25" fmla="*/ 251 h 284"/>
                <a:gd name="T26" fmla="*/ 0 w 406"/>
                <a:gd name="T27" fmla="*/ 284 h 284"/>
                <a:gd name="T28" fmla="*/ 4 w 406"/>
                <a:gd name="T29" fmla="*/ 251 h 284"/>
                <a:gd name="T30" fmla="*/ 14 w 406"/>
                <a:gd name="T31" fmla="*/ 218 h 284"/>
                <a:gd name="T32" fmla="*/ 27 w 406"/>
                <a:gd name="T33" fmla="*/ 186 h 284"/>
                <a:gd name="T34" fmla="*/ 46 w 406"/>
                <a:gd name="T35" fmla="*/ 158 h 284"/>
                <a:gd name="T36" fmla="*/ 68 w 406"/>
                <a:gd name="T37" fmla="*/ 131 h 284"/>
                <a:gd name="T38" fmla="*/ 95 w 406"/>
                <a:gd name="T39" fmla="*/ 111 h 284"/>
                <a:gd name="T40" fmla="*/ 124 w 406"/>
                <a:gd name="T41" fmla="*/ 94 h 284"/>
                <a:gd name="T42" fmla="*/ 164 w 406"/>
                <a:gd name="T43" fmla="*/ 79 h 284"/>
                <a:gd name="T44" fmla="*/ 203 w 406"/>
                <a:gd name="T45" fmla="*/ 69 h 284"/>
                <a:gd name="T46" fmla="*/ 243 w 406"/>
                <a:gd name="T47" fmla="*/ 61 h 284"/>
                <a:gd name="T48" fmla="*/ 284 w 406"/>
                <a:gd name="T49" fmla="*/ 53 h 284"/>
                <a:gd name="T50" fmla="*/ 310 w 406"/>
                <a:gd name="T51" fmla="*/ 47 h 284"/>
                <a:gd name="T52" fmla="*/ 336 w 406"/>
                <a:gd name="T53" fmla="*/ 39 h 284"/>
                <a:gd name="T54" fmla="*/ 362 w 406"/>
                <a:gd name="T55" fmla="*/ 29 h 284"/>
                <a:gd name="T56" fmla="*/ 385 w 406"/>
                <a:gd name="T57" fmla="*/ 16 h 284"/>
                <a:gd name="T58" fmla="*/ 406 w 406"/>
                <a:gd name="T59" fmla="*/ 0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6" h="284">
                  <a:moveTo>
                    <a:pt x="406" y="0"/>
                  </a:moveTo>
                  <a:lnTo>
                    <a:pt x="391" y="25"/>
                  </a:lnTo>
                  <a:lnTo>
                    <a:pt x="375" y="52"/>
                  </a:lnTo>
                  <a:lnTo>
                    <a:pt x="356" y="76"/>
                  </a:lnTo>
                  <a:lnTo>
                    <a:pt x="334" y="98"/>
                  </a:lnTo>
                  <a:lnTo>
                    <a:pt x="310" y="117"/>
                  </a:lnTo>
                  <a:lnTo>
                    <a:pt x="273" y="138"/>
                  </a:lnTo>
                  <a:lnTo>
                    <a:pt x="234" y="155"/>
                  </a:lnTo>
                  <a:lnTo>
                    <a:pt x="194" y="169"/>
                  </a:lnTo>
                  <a:lnTo>
                    <a:pt x="154" y="183"/>
                  </a:lnTo>
                  <a:lnTo>
                    <a:pt x="114" y="200"/>
                  </a:lnTo>
                  <a:lnTo>
                    <a:pt x="73" y="222"/>
                  </a:lnTo>
                  <a:lnTo>
                    <a:pt x="33" y="251"/>
                  </a:lnTo>
                  <a:lnTo>
                    <a:pt x="0" y="284"/>
                  </a:lnTo>
                  <a:lnTo>
                    <a:pt x="4" y="251"/>
                  </a:lnTo>
                  <a:lnTo>
                    <a:pt x="14" y="218"/>
                  </a:lnTo>
                  <a:lnTo>
                    <a:pt x="27" y="186"/>
                  </a:lnTo>
                  <a:lnTo>
                    <a:pt x="46" y="158"/>
                  </a:lnTo>
                  <a:lnTo>
                    <a:pt x="68" y="131"/>
                  </a:lnTo>
                  <a:lnTo>
                    <a:pt x="95" y="111"/>
                  </a:lnTo>
                  <a:lnTo>
                    <a:pt x="124" y="94"/>
                  </a:lnTo>
                  <a:lnTo>
                    <a:pt x="164" y="79"/>
                  </a:lnTo>
                  <a:lnTo>
                    <a:pt x="203" y="69"/>
                  </a:lnTo>
                  <a:lnTo>
                    <a:pt x="243" y="61"/>
                  </a:lnTo>
                  <a:lnTo>
                    <a:pt x="284" y="53"/>
                  </a:lnTo>
                  <a:lnTo>
                    <a:pt x="310" y="47"/>
                  </a:lnTo>
                  <a:lnTo>
                    <a:pt x="336" y="39"/>
                  </a:lnTo>
                  <a:lnTo>
                    <a:pt x="362" y="29"/>
                  </a:lnTo>
                  <a:lnTo>
                    <a:pt x="385" y="16"/>
                  </a:lnTo>
                  <a:lnTo>
                    <a:pt x="406" y="0"/>
                  </a:lnTo>
                  <a:close/>
                </a:path>
              </a:pathLst>
            </a:custGeom>
            <a:solidFill>
              <a:schemeClr val="accent5">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325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sp>
          <p:nvSpPr>
            <p:cNvPr id="27" name="isľïḑe">
              <a:extLst>
                <a:ext uri="{FF2B5EF4-FFF2-40B4-BE49-F238E27FC236}">
                  <a16:creationId xmlns:a16="http://schemas.microsoft.com/office/drawing/2014/main" xmlns="" id="{B9432C32-B7D8-43B9-BA73-E8A12856DC66}"/>
                </a:ext>
              </a:extLst>
            </p:cNvPr>
            <p:cNvSpPr/>
            <p:nvPr/>
          </p:nvSpPr>
          <p:spPr bwMode="auto">
            <a:xfrm>
              <a:off x="6591248" y="4648637"/>
              <a:ext cx="345921" cy="239051"/>
            </a:xfrm>
            <a:custGeom>
              <a:avLst/>
              <a:gdLst>
                <a:gd name="T0" fmla="*/ 368 w 368"/>
                <a:gd name="T1" fmla="*/ 0 h 254"/>
                <a:gd name="T2" fmla="*/ 360 w 368"/>
                <a:gd name="T3" fmla="*/ 39 h 254"/>
                <a:gd name="T4" fmla="*/ 347 w 368"/>
                <a:gd name="T5" fmla="*/ 74 h 254"/>
                <a:gd name="T6" fmla="*/ 329 w 368"/>
                <a:gd name="T7" fmla="*/ 110 h 254"/>
                <a:gd name="T8" fmla="*/ 311 w 368"/>
                <a:gd name="T9" fmla="*/ 137 h 254"/>
                <a:gd name="T10" fmla="*/ 289 w 368"/>
                <a:gd name="T11" fmla="*/ 160 h 254"/>
                <a:gd name="T12" fmla="*/ 264 w 368"/>
                <a:gd name="T13" fmla="*/ 177 h 254"/>
                <a:gd name="T14" fmla="*/ 237 w 368"/>
                <a:gd name="T15" fmla="*/ 193 h 254"/>
                <a:gd name="T16" fmla="*/ 206 w 368"/>
                <a:gd name="T17" fmla="*/ 204 h 254"/>
                <a:gd name="T18" fmla="*/ 174 w 368"/>
                <a:gd name="T19" fmla="*/ 213 h 254"/>
                <a:gd name="T20" fmla="*/ 150 w 368"/>
                <a:gd name="T21" fmla="*/ 217 h 254"/>
                <a:gd name="T22" fmla="*/ 123 w 368"/>
                <a:gd name="T23" fmla="*/ 219 h 254"/>
                <a:gd name="T24" fmla="*/ 97 w 368"/>
                <a:gd name="T25" fmla="*/ 221 h 254"/>
                <a:gd name="T26" fmla="*/ 72 w 368"/>
                <a:gd name="T27" fmla="*/ 223 h 254"/>
                <a:gd name="T28" fmla="*/ 55 w 368"/>
                <a:gd name="T29" fmla="*/ 226 h 254"/>
                <a:gd name="T30" fmla="*/ 40 w 368"/>
                <a:gd name="T31" fmla="*/ 230 h 254"/>
                <a:gd name="T32" fmla="*/ 26 w 368"/>
                <a:gd name="T33" fmla="*/ 237 h 254"/>
                <a:gd name="T34" fmla="*/ 0 w 368"/>
                <a:gd name="T35" fmla="*/ 254 h 254"/>
                <a:gd name="T36" fmla="*/ 1 w 368"/>
                <a:gd name="T37" fmla="*/ 250 h 254"/>
                <a:gd name="T38" fmla="*/ 7 w 368"/>
                <a:gd name="T39" fmla="*/ 242 h 254"/>
                <a:gd name="T40" fmla="*/ 14 w 368"/>
                <a:gd name="T41" fmla="*/ 230 h 254"/>
                <a:gd name="T42" fmla="*/ 26 w 368"/>
                <a:gd name="T43" fmla="*/ 214 h 254"/>
                <a:gd name="T44" fmla="*/ 40 w 368"/>
                <a:gd name="T45" fmla="*/ 197 h 254"/>
                <a:gd name="T46" fmla="*/ 59 w 368"/>
                <a:gd name="T47" fmla="*/ 177 h 254"/>
                <a:gd name="T48" fmla="*/ 81 w 368"/>
                <a:gd name="T49" fmla="*/ 158 h 254"/>
                <a:gd name="T50" fmla="*/ 108 w 368"/>
                <a:gd name="T51" fmla="*/ 140 h 254"/>
                <a:gd name="T52" fmla="*/ 138 w 368"/>
                <a:gd name="T53" fmla="*/ 124 h 254"/>
                <a:gd name="T54" fmla="*/ 169 w 368"/>
                <a:gd name="T55" fmla="*/ 111 h 254"/>
                <a:gd name="T56" fmla="*/ 200 w 368"/>
                <a:gd name="T57" fmla="*/ 100 h 254"/>
                <a:gd name="T58" fmla="*/ 232 w 368"/>
                <a:gd name="T59" fmla="*/ 88 h 254"/>
                <a:gd name="T60" fmla="*/ 262 w 368"/>
                <a:gd name="T61" fmla="*/ 77 h 254"/>
                <a:gd name="T62" fmla="*/ 293 w 368"/>
                <a:gd name="T63" fmla="*/ 63 h 254"/>
                <a:gd name="T64" fmla="*/ 321 w 368"/>
                <a:gd name="T65" fmla="*/ 46 h 254"/>
                <a:gd name="T66" fmla="*/ 347 w 368"/>
                <a:gd name="T67" fmla="*/ 26 h 254"/>
                <a:gd name="T68" fmla="*/ 368 w 368"/>
                <a:gd name="T6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68" h="254">
                  <a:moveTo>
                    <a:pt x="368" y="0"/>
                  </a:moveTo>
                  <a:lnTo>
                    <a:pt x="360" y="39"/>
                  </a:lnTo>
                  <a:lnTo>
                    <a:pt x="347" y="74"/>
                  </a:lnTo>
                  <a:lnTo>
                    <a:pt x="329" y="110"/>
                  </a:lnTo>
                  <a:lnTo>
                    <a:pt x="311" y="137"/>
                  </a:lnTo>
                  <a:lnTo>
                    <a:pt x="289" y="160"/>
                  </a:lnTo>
                  <a:lnTo>
                    <a:pt x="264" y="177"/>
                  </a:lnTo>
                  <a:lnTo>
                    <a:pt x="237" y="193"/>
                  </a:lnTo>
                  <a:lnTo>
                    <a:pt x="206" y="204"/>
                  </a:lnTo>
                  <a:lnTo>
                    <a:pt x="174" y="213"/>
                  </a:lnTo>
                  <a:lnTo>
                    <a:pt x="150" y="217"/>
                  </a:lnTo>
                  <a:lnTo>
                    <a:pt x="123" y="219"/>
                  </a:lnTo>
                  <a:lnTo>
                    <a:pt x="97" y="221"/>
                  </a:lnTo>
                  <a:lnTo>
                    <a:pt x="72" y="223"/>
                  </a:lnTo>
                  <a:lnTo>
                    <a:pt x="55" y="226"/>
                  </a:lnTo>
                  <a:lnTo>
                    <a:pt x="40" y="230"/>
                  </a:lnTo>
                  <a:lnTo>
                    <a:pt x="26" y="237"/>
                  </a:lnTo>
                  <a:lnTo>
                    <a:pt x="0" y="254"/>
                  </a:lnTo>
                  <a:lnTo>
                    <a:pt x="1" y="250"/>
                  </a:lnTo>
                  <a:lnTo>
                    <a:pt x="7" y="242"/>
                  </a:lnTo>
                  <a:lnTo>
                    <a:pt x="14" y="230"/>
                  </a:lnTo>
                  <a:lnTo>
                    <a:pt x="26" y="214"/>
                  </a:lnTo>
                  <a:lnTo>
                    <a:pt x="40" y="197"/>
                  </a:lnTo>
                  <a:lnTo>
                    <a:pt x="59" y="177"/>
                  </a:lnTo>
                  <a:lnTo>
                    <a:pt x="81" y="158"/>
                  </a:lnTo>
                  <a:lnTo>
                    <a:pt x="108" y="140"/>
                  </a:lnTo>
                  <a:lnTo>
                    <a:pt x="138" y="124"/>
                  </a:lnTo>
                  <a:lnTo>
                    <a:pt x="169" y="111"/>
                  </a:lnTo>
                  <a:lnTo>
                    <a:pt x="200" y="100"/>
                  </a:lnTo>
                  <a:lnTo>
                    <a:pt x="232" y="88"/>
                  </a:lnTo>
                  <a:lnTo>
                    <a:pt x="262" y="77"/>
                  </a:lnTo>
                  <a:lnTo>
                    <a:pt x="293" y="63"/>
                  </a:lnTo>
                  <a:lnTo>
                    <a:pt x="321" y="46"/>
                  </a:lnTo>
                  <a:lnTo>
                    <a:pt x="347" y="26"/>
                  </a:lnTo>
                  <a:lnTo>
                    <a:pt x="368" y="0"/>
                  </a:lnTo>
                  <a:close/>
                </a:path>
              </a:pathLst>
            </a:custGeom>
            <a:solidFill>
              <a:schemeClr val="accent5">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grpSp>
      <p:sp>
        <p:nvSpPr>
          <p:cNvPr id="28" name="îṥ1íḍê">
            <a:extLst>
              <a:ext uri="{FF2B5EF4-FFF2-40B4-BE49-F238E27FC236}">
                <a16:creationId xmlns:a16="http://schemas.microsoft.com/office/drawing/2014/main" xmlns="" id="{FC02A0D2-C7AD-4A78-81A9-5258858C34D3}"/>
              </a:ext>
            </a:extLst>
          </p:cNvPr>
          <p:cNvSpPr/>
          <p:nvPr/>
        </p:nvSpPr>
        <p:spPr>
          <a:xfrm>
            <a:off x="5771112" y="2537356"/>
            <a:ext cx="819113" cy="818913"/>
          </a:xfrm>
          <a:prstGeom prst="ellipse">
            <a:avLst/>
          </a:prstGeom>
          <a:solidFill>
            <a:schemeClr val="accent2">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lnSpcReduction="1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p>
        </p:txBody>
      </p:sp>
      <p:sp>
        <p:nvSpPr>
          <p:cNvPr id="29" name="iṩľïdè">
            <a:extLst>
              <a:ext uri="{FF2B5EF4-FFF2-40B4-BE49-F238E27FC236}">
                <a16:creationId xmlns:a16="http://schemas.microsoft.com/office/drawing/2014/main" xmlns="" id="{4227C8FA-083A-47B1-8038-2AC92713DCAD}"/>
              </a:ext>
            </a:extLst>
          </p:cNvPr>
          <p:cNvSpPr/>
          <p:nvPr/>
        </p:nvSpPr>
        <p:spPr>
          <a:xfrm>
            <a:off x="4828085" y="3298019"/>
            <a:ext cx="420335" cy="420232"/>
          </a:xfrm>
          <a:prstGeom prst="ellipse">
            <a:avLst/>
          </a:prstGeom>
          <a:solidFill>
            <a:schemeClr val="accent4">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475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p>
        </p:txBody>
      </p:sp>
      <p:sp>
        <p:nvSpPr>
          <p:cNvPr id="30" name="iSļiḓe">
            <a:extLst>
              <a:ext uri="{FF2B5EF4-FFF2-40B4-BE49-F238E27FC236}">
                <a16:creationId xmlns:a16="http://schemas.microsoft.com/office/drawing/2014/main" xmlns="" id="{15A8B0F4-7D89-4D0D-B111-266B97BF1272}"/>
              </a:ext>
            </a:extLst>
          </p:cNvPr>
          <p:cNvSpPr/>
          <p:nvPr/>
        </p:nvSpPr>
        <p:spPr>
          <a:xfrm>
            <a:off x="4756125" y="2170852"/>
            <a:ext cx="901024" cy="900805"/>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defTabSz="1645854"/>
            <a:endParaRPr lang="en-GB" sz="3240" dirty="0"/>
          </a:p>
        </p:txBody>
      </p:sp>
      <p:sp>
        <p:nvSpPr>
          <p:cNvPr id="31" name="iṣḷiḍê">
            <a:extLst>
              <a:ext uri="{FF2B5EF4-FFF2-40B4-BE49-F238E27FC236}">
                <a16:creationId xmlns:a16="http://schemas.microsoft.com/office/drawing/2014/main" xmlns="" id="{862A0D83-535C-499C-8B20-9F699A971CA2}"/>
              </a:ext>
            </a:extLst>
          </p:cNvPr>
          <p:cNvSpPr/>
          <p:nvPr/>
        </p:nvSpPr>
        <p:spPr>
          <a:xfrm>
            <a:off x="6973863" y="2747139"/>
            <a:ext cx="676953" cy="676788"/>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p>
        </p:txBody>
      </p:sp>
      <p:sp>
        <p:nvSpPr>
          <p:cNvPr id="32" name="išḷídê">
            <a:extLst>
              <a:ext uri="{FF2B5EF4-FFF2-40B4-BE49-F238E27FC236}">
                <a16:creationId xmlns:a16="http://schemas.microsoft.com/office/drawing/2014/main" xmlns="" id="{D7FACBEE-C8A0-49A7-83FA-5A52B90E22DB}"/>
              </a:ext>
            </a:extLst>
          </p:cNvPr>
          <p:cNvSpPr/>
          <p:nvPr/>
        </p:nvSpPr>
        <p:spPr>
          <a:xfrm>
            <a:off x="6467901" y="3378613"/>
            <a:ext cx="559465" cy="559329"/>
          </a:xfrm>
          <a:prstGeom prst="ellipse">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70000" lnSpcReduction="20000"/>
          </a:bodyPr>
          <a:lstStyle/>
          <a:p>
            <a:pPr algn="ctr" defTabSz="1645854"/>
            <a:endParaRPr lang="en-GB" sz="3240" dirty="0"/>
          </a:p>
        </p:txBody>
      </p:sp>
      <p:sp>
        <p:nvSpPr>
          <p:cNvPr id="33" name="isḷïḍê">
            <a:extLst>
              <a:ext uri="{FF2B5EF4-FFF2-40B4-BE49-F238E27FC236}">
                <a16:creationId xmlns:a16="http://schemas.microsoft.com/office/drawing/2014/main" xmlns="" id="{6BC9A655-9BB2-4259-82C0-A90764D23958}"/>
              </a:ext>
            </a:extLst>
          </p:cNvPr>
          <p:cNvSpPr/>
          <p:nvPr/>
        </p:nvSpPr>
        <p:spPr>
          <a:xfrm>
            <a:off x="5671780" y="1865454"/>
            <a:ext cx="559465" cy="559329"/>
          </a:xfrm>
          <a:prstGeom prst="ellipse">
            <a:avLst/>
          </a:prstGeom>
          <a:solidFill>
            <a:schemeClr val="accent6">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70000" lnSpcReduction="20000"/>
          </a:bodyPr>
          <a:lstStyle/>
          <a:p>
            <a:pPr algn="ctr" defTabSz="1645854"/>
            <a:endParaRPr lang="en-GB" sz="3240" dirty="0"/>
          </a:p>
        </p:txBody>
      </p:sp>
      <p:sp>
        <p:nvSpPr>
          <p:cNvPr id="34" name="iślide">
            <a:extLst>
              <a:ext uri="{FF2B5EF4-FFF2-40B4-BE49-F238E27FC236}">
                <a16:creationId xmlns:a16="http://schemas.microsoft.com/office/drawing/2014/main" xmlns="" id="{C253001A-D51C-44AD-8998-CE3746C396CE}"/>
              </a:ext>
            </a:extLst>
          </p:cNvPr>
          <p:cNvSpPr/>
          <p:nvPr/>
        </p:nvSpPr>
        <p:spPr>
          <a:xfrm>
            <a:off x="6602515" y="2173288"/>
            <a:ext cx="462368" cy="462255"/>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5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p>
        </p:txBody>
      </p:sp>
      <p:sp>
        <p:nvSpPr>
          <p:cNvPr id="35" name="íślíḋe">
            <a:extLst>
              <a:ext uri="{FF2B5EF4-FFF2-40B4-BE49-F238E27FC236}">
                <a16:creationId xmlns:a16="http://schemas.microsoft.com/office/drawing/2014/main" xmlns="" id="{83F9282E-C673-4486-B8E3-A5417AE20D03}"/>
              </a:ext>
            </a:extLst>
          </p:cNvPr>
          <p:cNvSpPr/>
          <p:nvPr/>
        </p:nvSpPr>
        <p:spPr>
          <a:xfrm>
            <a:off x="6931902" y="3295963"/>
            <a:ext cx="508605" cy="508481"/>
          </a:xfrm>
          <a:prstGeom prst="ellipse">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625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p>
        </p:txBody>
      </p:sp>
      <p:sp>
        <p:nvSpPr>
          <p:cNvPr id="36" name="îšliḓê">
            <a:extLst>
              <a:ext uri="{FF2B5EF4-FFF2-40B4-BE49-F238E27FC236}">
                <a16:creationId xmlns:a16="http://schemas.microsoft.com/office/drawing/2014/main" xmlns="" id="{25627D58-2162-456F-972E-66B7CE9C83DF}"/>
              </a:ext>
            </a:extLst>
          </p:cNvPr>
          <p:cNvSpPr/>
          <p:nvPr/>
        </p:nvSpPr>
        <p:spPr>
          <a:xfrm>
            <a:off x="4395684" y="3041326"/>
            <a:ext cx="287094" cy="287024"/>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p>
        </p:txBody>
      </p:sp>
      <p:sp>
        <p:nvSpPr>
          <p:cNvPr id="37" name="íṩ1idé">
            <a:extLst>
              <a:ext uri="{FF2B5EF4-FFF2-40B4-BE49-F238E27FC236}">
                <a16:creationId xmlns:a16="http://schemas.microsoft.com/office/drawing/2014/main" xmlns="" id="{A4AB3E74-17B4-4F90-9748-626AC6EDB4BC}"/>
              </a:ext>
            </a:extLst>
          </p:cNvPr>
          <p:cNvSpPr/>
          <p:nvPr/>
        </p:nvSpPr>
        <p:spPr>
          <a:xfrm>
            <a:off x="5300511" y="1805276"/>
            <a:ext cx="287094" cy="287024"/>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p>
        </p:txBody>
      </p:sp>
      <p:sp>
        <p:nvSpPr>
          <p:cNvPr id="38" name="iŝlîďê">
            <a:extLst>
              <a:ext uri="{FF2B5EF4-FFF2-40B4-BE49-F238E27FC236}">
                <a16:creationId xmlns:a16="http://schemas.microsoft.com/office/drawing/2014/main" xmlns="" id="{D553152F-7E72-42B9-8123-B03DD8A07FF9}"/>
              </a:ext>
            </a:extLst>
          </p:cNvPr>
          <p:cNvSpPr/>
          <p:nvPr/>
        </p:nvSpPr>
        <p:spPr>
          <a:xfrm>
            <a:off x="5770775" y="1469586"/>
            <a:ext cx="215697" cy="215645"/>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p>
        </p:txBody>
      </p:sp>
      <p:sp>
        <p:nvSpPr>
          <p:cNvPr id="39" name="îṩḷïdé">
            <a:extLst>
              <a:ext uri="{FF2B5EF4-FFF2-40B4-BE49-F238E27FC236}">
                <a16:creationId xmlns:a16="http://schemas.microsoft.com/office/drawing/2014/main" xmlns="" id="{8D7E5767-5258-4F1D-A3FC-F9DFD3D5757B}"/>
              </a:ext>
            </a:extLst>
          </p:cNvPr>
          <p:cNvSpPr/>
          <p:nvPr/>
        </p:nvSpPr>
        <p:spPr>
          <a:xfrm>
            <a:off x="6407190" y="2207934"/>
            <a:ext cx="287094" cy="287024"/>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p>
        </p:txBody>
      </p:sp>
      <p:sp>
        <p:nvSpPr>
          <p:cNvPr id="40" name="iSľîḑe">
            <a:extLst>
              <a:ext uri="{FF2B5EF4-FFF2-40B4-BE49-F238E27FC236}">
                <a16:creationId xmlns:a16="http://schemas.microsoft.com/office/drawing/2014/main" xmlns="" id="{95201559-114C-4E3C-B380-EEA5BBDD4A61}"/>
              </a:ext>
            </a:extLst>
          </p:cNvPr>
          <p:cNvSpPr/>
          <p:nvPr/>
        </p:nvSpPr>
        <p:spPr>
          <a:xfrm>
            <a:off x="6245877" y="1734730"/>
            <a:ext cx="287094" cy="287024"/>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p>
        </p:txBody>
      </p:sp>
      <p:sp>
        <p:nvSpPr>
          <p:cNvPr id="41" name="îşļîḓè">
            <a:extLst>
              <a:ext uri="{FF2B5EF4-FFF2-40B4-BE49-F238E27FC236}">
                <a16:creationId xmlns:a16="http://schemas.microsoft.com/office/drawing/2014/main" xmlns="" id="{4C332DAB-E7D5-4CF5-907F-0F7F841883D8}"/>
              </a:ext>
            </a:extLst>
          </p:cNvPr>
          <p:cNvSpPr/>
          <p:nvPr/>
        </p:nvSpPr>
        <p:spPr>
          <a:xfrm>
            <a:off x="6125454" y="1321049"/>
            <a:ext cx="215697" cy="215645"/>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p>
        </p:txBody>
      </p:sp>
      <p:grpSp>
        <p:nvGrpSpPr>
          <p:cNvPr id="42" name="ïşļîḑè">
            <a:extLst>
              <a:ext uri="{FF2B5EF4-FFF2-40B4-BE49-F238E27FC236}">
                <a16:creationId xmlns:a16="http://schemas.microsoft.com/office/drawing/2014/main" xmlns="" id="{13FB873F-755C-4F48-AE8C-7EAE604BF4E9}"/>
              </a:ext>
            </a:extLst>
          </p:cNvPr>
          <p:cNvGrpSpPr/>
          <p:nvPr/>
        </p:nvGrpSpPr>
        <p:grpSpPr>
          <a:xfrm>
            <a:off x="7091587" y="3909228"/>
            <a:ext cx="800142" cy="329174"/>
            <a:chOff x="7165668" y="3604298"/>
            <a:chExt cx="888703" cy="365607"/>
          </a:xfrm>
        </p:grpSpPr>
        <p:sp>
          <p:nvSpPr>
            <p:cNvPr id="43" name="íšľïḍê">
              <a:extLst>
                <a:ext uri="{FF2B5EF4-FFF2-40B4-BE49-F238E27FC236}">
                  <a16:creationId xmlns:a16="http://schemas.microsoft.com/office/drawing/2014/main" xmlns="" id="{F3CD3CC2-24D6-48F3-B4BD-52E55729190D}"/>
                </a:ext>
              </a:extLst>
            </p:cNvPr>
            <p:cNvSpPr/>
            <p:nvPr/>
          </p:nvSpPr>
          <p:spPr bwMode="auto">
            <a:xfrm>
              <a:off x="7233164" y="3736479"/>
              <a:ext cx="821207" cy="233426"/>
            </a:xfrm>
            <a:custGeom>
              <a:avLst/>
              <a:gdLst>
                <a:gd name="T0" fmla="*/ 666 w 876"/>
                <a:gd name="T1" fmla="*/ 0 h 250"/>
                <a:gd name="T2" fmla="*/ 721 w 876"/>
                <a:gd name="T3" fmla="*/ 6 h 250"/>
                <a:gd name="T4" fmla="*/ 775 w 876"/>
                <a:gd name="T5" fmla="*/ 19 h 250"/>
                <a:gd name="T6" fmla="*/ 826 w 876"/>
                <a:gd name="T7" fmla="*/ 36 h 250"/>
                <a:gd name="T8" fmla="*/ 876 w 876"/>
                <a:gd name="T9" fmla="*/ 56 h 250"/>
                <a:gd name="T10" fmla="*/ 829 w 876"/>
                <a:gd name="T11" fmla="*/ 56 h 250"/>
                <a:gd name="T12" fmla="*/ 781 w 876"/>
                <a:gd name="T13" fmla="*/ 64 h 250"/>
                <a:gd name="T14" fmla="*/ 735 w 876"/>
                <a:gd name="T15" fmla="*/ 78 h 250"/>
                <a:gd name="T16" fmla="*/ 692 w 876"/>
                <a:gd name="T17" fmla="*/ 97 h 250"/>
                <a:gd name="T18" fmla="*/ 648 w 876"/>
                <a:gd name="T19" fmla="*/ 117 h 250"/>
                <a:gd name="T20" fmla="*/ 597 w 876"/>
                <a:gd name="T21" fmla="*/ 145 h 250"/>
                <a:gd name="T22" fmla="*/ 546 w 876"/>
                <a:gd name="T23" fmla="*/ 172 h 250"/>
                <a:gd name="T24" fmla="*/ 494 w 876"/>
                <a:gd name="T25" fmla="*/ 199 h 250"/>
                <a:gd name="T26" fmla="*/ 440 w 876"/>
                <a:gd name="T27" fmla="*/ 220 h 250"/>
                <a:gd name="T28" fmla="*/ 384 w 876"/>
                <a:gd name="T29" fmla="*/ 240 h 250"/>
                <a:gd name="T30" fmla="*/ 331 w 876"/>
                <a:gd name="T31" fmla="*/ 248 h 250"/>
                <a:gd name="T32" fmla="*/ 279 w 876"/>
                <a:gd name="T33" fmla="*/ 250 h 250"/>
                <a:gd name="T34" fmla="*/ 226 w 876"/>
                <a:gd name="T35" fmla="*/ 243 h 250"/>
                <a:gd name="T36" fmla="*/ 175 w 876"/>
                <a:gd name="T37" fmla="*/ 231 h 250"/>
                <a:gd name="T38" fmla="*/ 127 w 876"/>
                <a:gd name="T39" fmla="*/ 210 h 250"/>
                <a:gd name="T40" fmla="*/ 79 w 876"/>
                <a:gd name="T41" fmla="*/ 183 h 250"/>
                <a:gd name="T42" fmla="*/ 37 w 876"/>
                <a:gd name="T43" fmla="*/ 152 h 250"/>
                <a:gd name="T44" fmla="*/ 0 w 876"/>
                <a:gd name="T45" fmla="*/ 115 h 250"/>
                <a:gd name="T46" fmla="*/ 50 w 876"/>
                <a:gd name="T47" fmla="*/ 122 h 250"/>
                <a:gd name="T48" fmla="*/ 101 w 876"/>
                <a:gd name="T49" fmla="*/ 125 h 250"/>
                <a:gd name="T50" fmla="*/ 152 w 876"/>
                <a:gd name="T51" fmla="*/ 122 h 250"/>
                <a:gd name="T52" fmla="*/ 202 w 876"/>
                <a:gd name="T53" fmla="*/ 116 h 250"/>
                <a:gd name="T54" fmla="*/ 252 w 876"/>
                <a:gd name="T55" fmla="*/ 104 h 250"/>
                <a:gd name="T56" fmla="*/ 312 w 876"/>
                <a:gd name="T57" fmla="*/ 87 h 250"/>
                <a:gd name="T58" fmla="*/ 371 w 876"/>
                <a:gd name="T59" fmla="*/ 65 h 250"/>
                <a:gd name="T60" fmla="*/ 430 w 876"/>
                <a:gd name="T61" fmla="*/ 45 h 250"/>
                <a:gd name="T62" fmla="*/ 490 w 876"/>
                <a:gd name="T63" fmla="*/ 25 h 250"/>
                <a:gd name="T64" fmla="*/ 551 w 876"/>
                <a:gd name="T65" fmla="*/ 10 h 250"/>
                <a:gd name="T66" fmla="*/ 614 w 876"/>
                <a:gd name="T67" fmla="*/ 1 h 250"/>
                <a:gd name="T68" fmla="*/ 666 w 876"/>
                <a:gd name="T6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76" h="250">
                  <a:moveTo>
                    <a:pt x="666" y="0"/>
                  </a:moveTo>
                  <a:lnTo>
                    <a:pt x="721" y="6"/>
                  </a:lnTo>
                  <a:lnTo>
                    <a:pt x="775" y="19"/>
                  </a:lnTo>
                  <a:lnTo>
                    <a:pt x="826" y="36"/>
                  </a:lnTo>
                  <a:lnTo>
                    <a:pt x="876" y="56"/>
                  </a:lnTo>
                  <a:lnTo>
                    <a:pt x="829" y="56"/>
                  </a:lnTo>
                  <a:lnTo>
                    <a:pt x="781" y="64"/>
                  </a:lnTo>
                  <a:lnTo>
                    <a:pt x="735" y="78"/>
                  </a:lnTo>
                  <a:lnTo>
                    <a:pt x="692" y="97"/>
                  </a:lnTo>
                  <a:lnTo>
                    <a:pt x="648" y="117"/>
                  </a:lnTo>
                  <a:lnTo>
                    <a:pt x="597" y="145"/>
                  </a:lnTo>
                  <a:lnTo>
                    <a:pt x="546" y="172"/>
                  </a:lnTo>
                  <a:lnTo>
                    <a:pt x="494" y="199"/>
                  </a:lnTo>
                  <a:lnTo>
                    <a:pt x="440" y="220"/>
                  </a:lnTo>
                  <a:lnTo>
                    <a:pt x="384" y="240"/>
                  </a:lnTo>
                  <a:lnTo>
                    <a:pt x="331" y="248"/>
                  </a:lnTo>
                  <a:lnTo>
                    <a:pt x="279" y="250"/>
                  </a:lnTo>
                  <a:lnTo>
                    <a:pt x="226" y="243"/>
                  </a:lnTo>
                  <a:lnTo>
                    <a:pt x="175" y="231"/>
                  </a:lnTo>
                  <a:lnTo>
                    <a:pt x="127" y="210"/>
                  </a:lnTo>
                  <a:lnTo>
                    <a:pt x="79" y="183"/>
                  </a:lnTo>
                  <a:lnTo>
                    <a:pt x="37" y="152"/>
                  </a:lnTo>
                  <a:lnTo>
                    <a:pt x="0" y="115"/>
                  </a:lnTo>
                  <a:lnTo>
                    <a:pt x="50" y="122"/>
                  </a:lnTo>
                  <a:lnTo>
                    <a:pt x="101" y="125"/>
                  </a:lnTo>
                  <a:lnTo>
                    <a:pt x="152" y="122"/>
                  </a:lnTo>
                  <a:lnTo>
                    <a:pt x="202" y="116"/>
                  </a:lnTo>
                  <a:lnTo>
                    <a:pt x="252" y="104"/>
                  </a:lnTo>
                  <a:lnTo>
                    <a:pt x="312" y="87"/>
                  </a:lnTo>
                  <a:lnTo>
                    <a:pt x="371" y="65"/>
                  </a:lnTo>
                  <a:lnTo>
                    <a:pt x="430" y="45"/>
                  </a:lnTo>
                  <a:lnTo>
                    <a:pt x="490" y="25"/>
                  </a:lnTo>
                  <a:lnTo>
                    <a:pt x="551" y="10"/>
                  </a:lnTo>
                  <a:lnTo>
                    <a:pt x="614" y="1"/>
                  </a:lnTo>
                  <a:lnTo>
                    <a:pt x="666" y="0"/>
                  </a:lnTo>
                  <a:close/>
                </a:path>
              </a:pathLst>
            </a:custGeom>
            <a:solidFill>
              <a:schemeClr val="accent4">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sp>
          <p:nvSpPr>
            <p:cNvPr id="44" name="îš1îdè">
              <a:extLst>
                <a:ext uri="{FF2B5EF4-FFF2-40B4-BE49-F238E27FC236}">
                  <a16:creationId xmlns:a16="http://schemas.microsoft.com/office/drawing/2014/main" xmlns="" id="{FA72CD81-8E7D-402C-AA2D-045CA157BC85}"/>
                </a:ext>
              </a:extLst>
            </p:cNvPr>
            <p:cNvSpPr/>
            <p:nvPr/>
          </p:nvSpPr>
          <p:spPr bwMode="auto">
            <a:xfrm>
              <a:off x="7165668" y="3604298"/>
              <a:ext cx="739649" cy="219363"/>
            </a:xfrm>
            <a:custGeom>
              <a:avLst/>
              <a:gdLst>
                <a:gd name="T0" fmla="*/ 471 w 789"/>
                <a:gd name="T1" fmla="*/ 0 h 232"/>
                <a:gd name="T2" fmla="*/ 518 w 789"/>
                <a:gd name="T3" fmla="*/ 1 h 232"/>
                <a:gd name="T4" fmla="*/ 565 w 789"/>
                <a:gd name="T5" fmla="*/ 7 h 232"/>
                <a:gd name="T6" fmla="*/ 614 w 789"/>
                <a:gd name="T7" fmla="*/ 23 h 232"/>
                <a:gd name="T8" fmla="*/ 661 w 789"/>
                <a:gd name="T9" fmla="*/ 43 h 232"/>
                <a:gd name="T10" fmla="*/ 706 w 789"/>
                <a:gd name="T11" fmla="*/ 67 h 232"/>
                <a:gd name="T12" fmla="*/ 750 w 789"/>
                <a:gd name="T13" fmla="*/ 97 h 232"/>
                <a:gd name="T14" fmla="*/ 789 w 789"/>
                <a:gd name="T15" fmla="*/ 128 h 232"/>
                <a:gd name="T16" fmla="*/ 737 w 789"/>
                <a:gd name="T17" fmla="*/ 120 h 232"/>
                <a:gd name="T18" fmla="*/ 686 w 789"/>
                <a:gd name="T19" fmla="*/ 120 h 232"/>
                <a:gd name="T20" fmla="*/ 634 w 789"/>
                <a:gd name="T21" fmla="*/ 125 h 232"/>
                <a:gd name="T22" fmla="*/ 583 w 789"/>
                <a:gd name="T23" fmla="*/ 135 h 232"/>
                <a:gd name="T24" fmla="*/ 533 w 789"/>
                <a:gd name="T25" fmla="*/ 150 h 232"/>
                <a:gd name="T26" fmla="*/ 484 w 789"/>
                <a:gd name="T27" fmla="*/ 167 h 232"/>
                <a:gd name="T28" fmla="*/ 434 w 789"/>
                <a:gd name="T29" fmla="*/ 183 h 232"/>
                <a:gd name="T30" fmla="*/ 385 w 789"/>
                <a:gd name="T31" fmla="*/ 200 h 232"/>
                <a:gd name="T32" fmla="*/ 335 w 789"/>
                <a:gd name="T33" fmla="*/ 215 h 232"/>
                <a:gd name="T34" fmla="*/ 289 w 789"/>
                <a:gd name="T35" fmla="*/ 224 h 232"/>
                <a:gd name="T36" fmla="*/ 246 w 789"/>
                <a:gd name="T37" fmla="*/ 230 h 232"/>
                <a:gd name="T38" fmla="*/ 203 w 789"/>
                <a:gd name="T39" fmla="*/ 232 h 232"/>
                <a:gd name="T40" fmla="*/ 165 w 789"/>
                <a:gd name="T41" fmla="*/ 230 h 232"/>
                <a:gd name="T42" fmla="*/ 129 w 789"/>
                <a:gd name="T43" fmla="*/ 227 h 232"/>
                <a:gd name="T44" fmla="*/ 97 w 789"/>
                <a:gd name="T45" fmla="*/ 220 h 232"/>
                <a:gd name="T46" fmla="*/ 69 w 789"/>
                <a:gd name="T47" fmla="*/ 214 h 232"/>
                <a:gd name="T48" fmla="*/ 45 w 789"/>
                <a:gd name="T49" fmla="*/ 207 h 232"/>
                <a:gd name="T50" fmla="*/ 26 w 789"/>
                <a:gd name="T51" fmla="*/ 201 h 232"/>
                <a:gd name="T52" fmla="*/ 12 w 789"/>
                <a:gd name="T53" fmla="*/ 195 h 232"/>
                <a:gd name="T54" fmla="*/ 3 w 789"/>
                <a:gd name="T55" fmla="*/ 191 h 232"/>
                <a:gd name="T56" fmla="*/ 0 w 789"/>
                <a:gd name="T57" fmla="*/ 190 h 232"/>
                <a:gd name="T58" fmla="*/ 53 w 789"/>
                <a:gd name="T59" fmla="*/ 185 h 232"/>
                <a:gd name="T60" fmla="*/ 81 w 789"/>
                <a:gd name="T61" fmla="*/ 178 h 232"/>
                <a:gd name="T62" fmla="*/ 106 w 789"/>
                <a:gd name="T63" fmla="*/ 167 h 232"/>
                <a:gd name="T64" fmla="*/ 131 w 789"/>
                <a:gd name="T65" fmla="*/ 153 h 232"/>
                <a:gd name="T66" fmla="*/ 169 w 789"/>
                <a:gd name="T67" fmla="*/ 127 h 232"/>
                <a:gd name="T68" fmla="*/ 207 w 789"/>
                <a:gd name="T69" fmla="*/ 100 h 232"/>
                <a:gd name="T70" fmla="*/ 244 w 789"/>
                <a:gd name="T71" fmla="*/ 75 h 232"/>
                <a:gd name="T72" fmla="*/ 285 w 789"/>
                <a:gd name="T73" fmla="*/ 52 h 232"/>
                <a:gd name="T74" fmla="*/ 330 w 789"/>
                <a:gd name="T75" fmla="*/ 32 h 232"/>
                <a:gd name="T76" fmla="*/ 376 w 789"/>
                <a:gd name="T77" fmla="*/ 15 h 232"/>
                <a:gd name="T78" fmla="*/ 423 w 789"/>
                <a:gd name="T79" fmla="*/ 5 h 232"/>
                <a:gd name="T80" fmla="*/ 471 w 789"/>
                <a:gd name="T81" fmla="*/ 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9" h="232">
                  <a:moveTo>
                    <a:pt x="471" y="0"/>
                  </a:moveTo>
                  <a:lnTo>
                    <a:pt x="518" y="1"/>
                  </a:lnTo>
                  <a:lnTo>
                    <a:pt x="565" y="7"/>
                  </a:lnTo>
                  <a:lnTo>
                    <a:pt x="614" y="23"/>
                  </a:lnTo>
                  <a:lnTo>
                    <a:pt x="661" y="43"/>
                  </a:lnTo>
                  <a:lnTo>
                    <a:pt x="706" y="67"/>
                  </a:lnTo>
                  <a:lnTo>
                    <a:pt x="750" y="97"/>
                  </a:lnTo>
                  <a:lnTo>
                    <a:pt x="789" y="128"/>
                  </a:lnTo>
                  <a:lnTo>
                    <a:pt x="737" y="120"/>
                  </a:lnTo>
                  <a:lnTo>
                    <a:pt x="686" y="120"/>
                  </a:lnTo>
                  <a:lnTo>
                    <a:pt x="634" y="125"/>
                  </a:lnTo>
                  <a:lnTo>
                    <a:pt x="583" y="135"/>
                  </a:lnTo>
                  <a:lnTo>
                    <a:pt x="533" y="150"/>
                  </a:lnTo>
                  <a:lnTo>
                    <a:pt x="484" y="167"/>
                  </a:lnTo>
                  <a:lnTo>
                    <a:pt x="434" y="183"/>
                  </a:lnTo>
                  <a:lnTo>
                    <a:pt x="385" y="200"/>
                  </a:lnTo>
                  <a:lnTo>
                    <a:pt x="335" y="215"/>
                  </a:lnTo>
                  <a:lnTo>
                    <a:pt x="289" y="224"/>
                  </a:lnTo>
                  <a:lnTo>
                    <a:pt x="246" y="230"/>
                  </a:lnTo>
                  <a:lnTo>
                    <a:pt x="203" y="232"/>
                  </a:lnTo>
                  <a:lnTo>
                    <a:pt x="165" y="230"/>
                  </a:lnTo>
                  <a:lnTo>
                    <a:pt x="129" y="227"/>
                  </a:lnTo>
                  <a:lnTo>
                    <a:pt x="97" y="220"/>
                  </a:lnTo>
                  <a:lnTo>
                    <a:pt x="69" y="214"/>
                  </a:lnTo>
                  <a:lnTo>
                    <a:pt x="45" y="207"/>
                  </a:lnTo>
                  <a:lnTo>
                    <a:pt x="26" y="201"/>
                  </a:lnTo>
                  <a:lnTo>
                    <a:pt x="12" y="195"/>
                  </a:lnTo>
                  <a:lnTo>
                    <a:pt x="3" y="191"/>
                  </a:lnTo>
                  <a:lnTo>
                    <a:pt x="0" y="190"/>
                  </a:lnTo>
                  <a:lnTo>
                    <a:pt x="53" y="185"/>
                  </a:lnTo>
                  <a:lnTo>
                    <a:pt x="81" y="178"/>
                  </a:lnTo>
                  <a:lnTo>
                    <a:pt x="106" y="167"/>
                  </a:lnTo>
                  <a:lnTo>
                    <a:pt x="131" y="153"/>
                  </a:lnTo>
                  <a:lnTo>
                    <a:pt x="169" y="127"/>
                  </a:lnTo>
                  <a:lnTo>
                    <a:pt x="207" y="100"/>
                  </a:lnTo>
                  <a:lnTo>
                    <a:pt x="244" y="75"/>
                  </a:lnTo>
                  <a:lnTo>
                    <a:pt x="285" y="52"/>
                  </a:lnTo>
                  <a:lnTo>
                    <a:pt x="330" y="32"/>
                  </a:lnTo>
                  <a:lnTo>
                    <a:pt x="376" y="15"/>
                  </a:lnTo>
                  <a:lnTo>
                    <a:pt x="423" y="5"/>
                  </a:lnTo>
                  <a:lnTo>
                    <a:pt x="471" y="0"/>
                  </a:lnTo>
                  <a:close/>
                </a:path>
              </a:pathLst>
            </a:custGeom>
            <a:solidFill>
              <a:schemeClr val="accent4">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2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grpSp>
      <p:grpSp>
        <p:nvGrpSpPr>
          <p:cNvPr id="45" name="íṣlîdè">
            <a:extLst>
              <a:ext uri="{FF2B5EF4-FFF2-40B4-BE49-F238E27FC236}">
                <a16:creationId xmlns:a16="http://schemas.microsoft.com/office/drawing/2014/main" xmlns="" id="{D0F46FD6-E23F-47FF-BA81-EE358B1C912D}"/>
              </a:ext>
            </a:extLst>
          </p:cNvPr>
          <p:cNvGrpSpPr/>
          <p:nvPr/>
        </p:nvGrpSpPr>
        <p:grpSpPr>
          <a:xfrm>
            <a:off x="7119193" y="2089280"/>
            <a:ext cx="329328" cy="671006"/>
            <a:chOff x="7196329" y="1582915"/>
            <a:chExt cx="365779" cy="745274"/>
          </a:xfrm>
        </p:grpSpPr>
        <p:sp>
          <p:nvSpPr>
            <p:cNvPr id="46" name="ïšľíḑê">
              <a:extLst>
                <a:ext uri="{FF2B5EF4-FFF2-40B4-BE49-F238E27FC236}">
                  <a16:creationId xmlns:a16="http://schemas.microsoft.com/office/drawing/2014/main" xmlns="" id="{A12987BF-F698-4A5F-832D-6604DEF011BE}"/>
                </a:ext>
              </a:extLst>
            </p:cNvPr>
            <p:cNvSpPr/>
            <p:nvPr/>
          </p:nvSpPr>
          <p:spPr bwMode="auto">
            <a:xfrm flipH="1">
              <a:off x="7244161" y="1656036"/>
              <a:ext cx="317947" cy="672153"/>
            </a:xfrm>
            <a:custGeom>
              <a:avLst/>
              <a:gdLst>
                <a:gd name="T0" fmla="*/ 50 w 339"/>
                <a:gd name="T1" fmla="*/ 0 h 717"/>
                <a:gd name="T2" fmla="*/ 60 w 339"/>
                <a:gd name="T3" fmla="*/ 54 h 717"/>
                <a:gd name="T4" fmla="*/ 76 w 339"/>
                <a:gd name="T5" fmla="*/ 108 h 717"/>
                <a:gd name="T6" fmla="*/ 98 w 339"/>
                <a:gd name="T7" fmla="*/ 159 h 717"/>
                <a:gd name="T8" fmla="*/ 126 w 339"/>
                <a:gd name="T9" fmla="*/ 207 h 717"/>
                <a:gd name="T10" fmla="*/ 158 w 339"/>
                <a:gd name="T11" fmla="*/ 253 h 717"/>
                <a:gd name="T12" fmla="*/ 192 w 339"/>
                <a:gd name="T13" fmla="*/ 297 h 717"/>
                <a:gd name="T14" fmla="*/ 225 w 339"/>
                <a:gd name="T15" fmla="*/ 341 h 717"/>
                <a:gd name="T16" fmla="*/ 257 w 339"/>
                <a:gd name="T17" fmla="*/ 386 h 717"/>
                <a:gd name="T18" fmla="*/ 285 w 339"/>
                <a:gd name="T19" fmla="*/ 433 h 717"/>
                <a:gd name="T20" fmla="*/ 310 w 339"/>
                <a:gd name="T21" fmla="*/ 483 h 717"/>
                <a:gd name="T22" fmla="*/ 323 w 339"/>
                <a:gd name="T23" fmla="*/ 520 h 717"/>
                <a:gd name="T24" fmla="*/ 331 w 339"/>
                <a:gd name="T25" fmla="*/ 558 h 717"/>
                <a:gd name="T26" fmla="*/ 336 w 339"/>
                <a:gd name="T27" fmla="*/ 597 h 717"/>
                <a:gd name="T28" fmla="*/ 339 w 339"/>
                <a:gd name="T29" fmla="*/ 638 h 717"/>
                <a:gd name="T30" fmla="*/ 337 w 339"/>
                <a:gd name="T31" fmla="*/ 678 h 717"/>
                <a:gd name="T32" fmla="*/ 335 w 339"/>
                <a:gd name="T33" fmla="*/ 717 h 717"/>
                <a:gd name="T34" fmla="*/ 325 w 339"/>
                <a:gd name="T35" fmla="*/ 684 h 717"/>
                <a:gd name="T36" fmla="*/ 309 w 339"/>
                <a:gd name="T37" fmla="*/ 652 h 717"/>
                <a:gd name="T38" fmla="*/ 290 w 339"/>
                <a:gd name="T39" fmla="*/ 623 h 717"/>
                <a:gd name="T40" fmla="*/ 270 w 339"/>
                <a:gd name="T41" fmla="*/ 595 h 717"/>
                <a:gd name="T42" fmla="*/ 245 w 339"/>
                <a:gd name="T43" fmla="*/ 568 h 717"/>
                <a:gd name="T44" fmla="*/ 221 w 339"/>
                <a:gd name="T45" fmla="*/ 544 h 717"/>
                <a:gd name="T46" fmla="*/ 184 w 339"/>
                <a:gd name="T47" fmla="*/ 507 h 717"/>
                <a:gd name="T48" fmla="*/ 148 w 339"/>
                <a:gd name="T49" fmla="*/ 471 h 717"/>
                <a:gd name="T50" fmla="*/ 112 w 339"/>
                <a:gd name="T51" fmla="*/ 434 h 717"/>
                <a:gd name="T52" fmla="*/ 79 w 339"/>
                <a:gd name="T53" fmla="*/ 396 h 717"/>
                <a:gd name="T54" fmla="*/ 48 w 339"/>
                <a:gd name="T55" fmla="*/ 354 h 717"/>
                <a:gd name="T56" fmla="*/ 28 w 339"/>
                <a:gd name="T57" fmla="*/ 318 h 717"/>
                <a:gd name="T58" fmla="*/ 14 w 339"/>
                <a:gd name="T59" fmla="*/ 279 h 717"/>
                <a:gd name="T60" fmla="*/ 5 w 339"/>
                <a:gd name="T61" fmla="*/ 239 h 717"/>
                <a:gd name="T62" fmla="*/ 0 w 339"/>
                <a:gd name="T63" fmla="*/ 198 h 717"/>
                <a:gd name="T64" fmla="*/ 1 w 339"/>
                <a:gd name="T65" fmla="*/ 156 h 717"/>
                <a:gd name="T66" fmla="*/ 6 w 339"/>
                <a:gd name="T67" fmla="*/ 116 h 717"/>
                <a:gd name="T68" fmla="*/ 16 w 339"/>
                <a:gd name="T69" fmla="*/ 75 h 717"/>
                <a:gd name="T70" fmla="*/ 30 w 339"/>
                <a:gd name="T71" fmla="*/ 37 h 717"/>
                <a:gd name="T72" fmla="*/ 50 w 339"/>
                <a:gd name="T73" fmla="*/ 0 h 7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39" h="717">
                  <a:moveTo>
                    <a:pt x="50" y="0"/>
                  </a:moveTo>
                  <a:lnTo>
                    <a:pt x="60" y="54"/>
                  </a:lnTo>
                  <a:lnTo>
                    <a:pt x="76" y="108"/>
                  </a:lnTo>
                  <a:lnTo>
                    <a:pt x="98" y="159"/>
                  </a:lnTo>
                  <a:lnTo>
                    <a:pt x="126" y="207"/>
                  </a:lnTo>
                  <a:lnTo>
                    <a:pt x="158" y="253"/>
                  </a:lnTo>
                  <a:lnTo>
                    <a:pt x="192" y="297"/>
                  </a:lnTo>
                  <a:lnTo>
                    <a:pt x="225" y="341"/>
                  </a:lnTo>
                  <a:lnTo>
                    <a:pt x="257" y="386"/>
                  </a:lnTo>
                  <a:lnTo>
                    <a:pt x="285" y="433"/>
                  </a:lnTo>
                  <a:lnTo>
                    <a:pt x="310" y="483"/>
                  </a:lnTo>
                  <a:lnTo>
                    <a:pt x="323" y="520"/>
                  </a:lnTo>
                  <a:lnTo>
                    <a:pt x="331" y="558"/>
                  </a:lnTo>
                  <a:lnTo>
                    <a:pt x="336" y="597"/>
                  </a:lnTo>
                  <a:lnTo>
                    <a:pt x="339" y="638"/>
                  </a:lnTo>
                  <a:lnTo>
                    <a:pt x="337" y="678"/>
                  </a:lnTo>
                  <a:lnTo>
                    <a:pt x="335" y="717"/>
                  </a:lnTo>
                  <a:lnTo>
                    <a:pt x="325" y="684"/>
                  </a:lnTo>
                  <a:lnTo>
                    <a:pt x="309" y="652"/>
                  </a:lnTo>
                  <a:lnTo>
                    <a:pt x="290" y="623"/>
                  </a:lnTo>
                  <a:lnTo>
                    <a:pt x="270" y="595"/>
                  </a:lnTo>
                  <a:lnTo>
                    <a:pt x="245" y="568"/>
                  </a:lnTo>
                  <a:lnTo>
                    <a:pt x="221" y="544"/>
                  </a:lnTo>
                  <a:lnTo>
                    <a:pt x="184" y="507"/>
                  </a:lnTo>
                  <a:lnTo>
                    <a:pt x="148" y="471"/>
                  </a:lnTo>
                  <a:lnTo>
                    <a:pt x="112" y="434"/>
                  </a:lnTo>
                  <a:lnTo>
                    <a:pt x="79" y="396"/>
                  </a:lnTo>
                  <a:lnTo>
                    <a:pt x="48" y="354"/>
                  </a:lnTo>
                  <a:lnTo>
                    <a:pt x="28" y="318"/>
                  </a:lnTo>
                  <a:lnTo>
                    <a:pt x="14" y="279"/>
                  </a:lnTo>
                  <a:lnTo>
                    <a:pt x="5" y="239"/>
                  </a:lnTo>
                  <a:lnTo>
                    <a:pt x="0" y="198"/>
                  </a:lnTo>
                  <a:lnTo>
                    <a:pt x="1" y="156"/>
                  </a:lnTo>
                  <a:lnTo>
                    <a:pt x="6" y="116"/>
                  </a:lnTo>
                  <a:lnTo>
                    <a:pt x="16" y="75"/>
                  </a:lnTo>
                  <a:lnTo>
                    <a:pt x="30" y="37"/>
                  </a:lnTo>
                  <a:lnTo>
                    <a:pt x="50" y="0"/>
                  </a:lnTo>
                  <a:close/>
                </a:path>
              </a:pathLst>
            </a:custGeom>
            <a:solidFill>
              <a:schemeClr val="accent5">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sp>
          <p:nvSpPr>
            <p:cNvPr id="47" name="íṧḷîdé">
              <a:extLst>
                <a:ext uri="{FF2B5EF4-FFF2-40B4-BE49-F238E27FC236}">
                  <a16:creationId xmlns:a16="http://schemas.microsoft.com/office/drawing/2014/main" xmlns="" id="{706083F7-7568-41D2-8D7B-15C5198D992A}"/>
                </a:ext>
              </a:extLst>
            </p:cNvPr>
            <p:cNvSpPr/>
            <p:nvPr/>
          </p:nvSpPr>
          <p:spPr bwMode="auto">
            <a:xfrm flipH="1">
              <a:off x="7196329" y="1582915"/>
              <a:ext cx="289811" cy="604656"/>
            </a:xfrm>
            <a:custGeom>
              <a:avLst/>
              <a:gdLst>
                <a:gd name="T0" fmla="*/ 2 w 307"/>
                <a:gd name="T1" fmla="*/ 0 h 644"/>
                <a:gd name="T2" fmla="*/ 20 w 307"/>
                <a:gd name="T3" fmla="*/ 43 h 644"/>
                <a:gd name="T4" fmla="*/ 34 w 307"/>
                <a:gd name="T5" fmla="*/ 65 h 644"/>
                <a:gd name="T6" fmla="*/ 51 w 307"/>
                <a:gd name="T7" fmla="*/ 82 h 644"/>
                <a:gd name="T8" fmla="*/ 69 w 307"/>
                <a:gd name="T9" fmla="*/ 99 h 644"/>
                <a:gd name="T10" fmla="*/ 101 w 307"/>
                <a:gd name="T11" fmla="*/ 124 h 644"/>
                <a:gd name="T12" fmla="*/ 133 w 307"/>
                <a:gd name="T13" fmla="*/ 150 h 644"/>
                <a:gd name="T14" fmla="*/ 165 w 307"/>
                <a:gd name="T15" fmla="*/ 174 h 644"/>
                <a:gd name="T16" fmla="*/ 194 w 307"/>
                <a:gd name="T17" fmla="*/ 202 h 644"/>
                <a:gd name="T18" fmla="*/ 224 w 307"/>
                <a:gd name="T19" fmla="*/ 234 h 644"/>
                <a:gd name="T20" fmla="*/ 249 w 307"/>
                <a:gd name="T21" fmla="*/ 268 h 644"/>
                <a:gd name="T22" fmla="*/ 271 w 307"/>
                <a:gd name="T23" fmla="*/ 304 h 644"/>
                <a:gd name="T24" fmla="*/ 289 w 307"/>
                <a:gd name="T25" fmla="*/ 342 h 644"/>
                <a:gd name="T26" fmla="*/ 300 w 307"/>
                <a:gd name="T27" fmla="*/ 383 h 644"/>
                <a:gd name="T28" fmla="*/ 307 w 307"/>
                <a:gd name="T29" fmla="*/ 425 h 644"/>
                <a:gd name="T30" fmla="*/ 307 w 307"/>
                <a:gd name="T31" fmla="*/ 469 h 644"/>
                <a:gd name="T32" fmla="*/ 300 w 307"/>
                <a:gd name="T33" fmla="*/ 528 h 644"/>
                <a:gd name="T34" fmla="*/ 286 w 307"/>
                <a:gd name="T35" fmla="*/ 587 h 644"/>
                <a:gd name="T36" fmla="*/ 266 w 307"/>
                <a:gd name="T37" fmla="*/ 644 h 644"/>
                <a:gd name="T38" fmla="*/ 259 w 307"/>
                <a:gd name="T39" fmla="*/ 602 h 644"/>
                <a:gd name="T40" fmla="*/ 248 w 307"/>
                <a:gd name="T41" fmla="*/ 563 h 644"/>
                <a:gd name="T42" fmla="*/ 233 w 307"/>
                <a:gd name="T43" fmla="*/ 526 h 644"/>
                <a:gd name="T44" fmla="*/ 213 w 307"/>
                <a:gd name="T45" fmla="*/ 490 h 644"/>
                <a:gd name="T46" fmla="*/ 192 w 307"/>
                <a:gd name="T47" fmla="*/ 455 h 644"/>
                <a:gd name="T48" fmla="*/ 167 w 307"/>
                <a:gd name="T49" fmla="*/ 421 h 644"/>
                <a:gd name="T50" fmla="*/ 143 w 307"/>
                <a:gd name="T51" fmla="*/ 387 h 644"/>
                <a:gd name="T52" fmla="*/ 118 w 307"/>
                <a:gd name="T53" fmla="*/ 354 h 644"/>
                <a:gd name="T54" fmla="*/ 93 w 307"/>
                <a:gd name="T55" fmla="*/ 321 h 644"/>
                <a:gd name="T56" fmla="*/ 71 w 307"/>
                <a:gd name="T57" fmla="*/ 288 h 644"/>
                <a:gd name="T58" fmla="*/ 47 w 307"/>
                <a:gd name="T59" fmla="*/ 244 h 644"/>
                <a:gd name="T60" fmla="*/ 29 w 307"/>
                <a:gd name="T61" fmla="*/ 202 h 644"/>
                <a:gd name="T62" fmla="*/ 16 w 307"/>
                <a:gd name="T63" fmla="*/ 163 h 644"/>
                <a:gd name="T64" fmla="*/ 8 w 307"/>
                <a:gd name="T65" fmla="*/ 124 h 644"/>
                <a:gd name="T66" fmla="*/ 2 w 307"/>
                <a:gd name="T67" fmla="*/ 90 h 644"/>
                <a:gd name="T68" fmla="*/ 0 w 307"/>
                <a:gd name="T69" fmla="*/ 59 h 644"/>
                <a:gd name="T70" fmla="*/ 0 w 307"/>
                <a:gd name="T71" fmla="*/ 35 h 644"/>
                <a:gd name="T72" fmla="*/ 1 w 307"/>
                <a:gd name="T73" fmla="*/ 16 h 644"/>
                <a:gd name="T74" fmla="*/ 2 w 307"/>
                <a:gd name="T75" fmla="*/ 5 h 644"/>
                <a:gd name="T76" fmla="*/ 2 w 307"/>
                <a:gd name="T77" fmla="*/ 0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7" h="644">
                  <a:moveTo>
                    <a:pt x="2" y="0"/>
                  </a:moveTo>
                  <a:lnTo>
                    <a:pt x="20" y="43"/>
                  </a:lnTo>
                  <a:lnTo>
                    <a:pt x="34" y="65"/>
                  </a:lnTo>
                  <a:lnTo>
                    <a:pt x="51" y="82"/>
                  </a:lnTo>
                  <a:lnTo>
                    <a:pt x="69" y="99"/>
                  </a:lnTo>
                  <a:lnTo>
                    <a:pt x="101" y="124"/>
                  </a:lnTo>
                  <a:lnTo>
                    <a:pt x="133" y="150"/>
                  </a:lnTo>
                  <a:lnTo>
                    <a:pt x="165" y="174"/>
                  </a:lnTo>
                  <a:lnTo>
                    <a:pt x="194" y="202"/>
                  </a:lnTo>
                  <a:lnTo>
                    <a:pt x="224" y="234"/>
                  </a:lnTo>
                  <a:lnTo>
                    <a:pt x="249" y="268"/>
                  </a:lnTo>
                  <a:lnTo>
                    <a:pt x="271" y="304"/>
                  </a:lnTo>
                  <a:lnTo>
                    <a:pt x="289" y="342"/>
                  </a:lnTo>
                  <a:lnTo>
                    <a:pt x="300" y="383"/>
                  </a:lnTo>
                  <a:lnTo>
                    <a:pt x="307" y="425"/>
                  </a:lnTo>
                  <a:lnTo>
                    <a:pt x="307" y="469"/>
                  </a:lnTo>
                  <a:lnTo>
                    <a:pt x="300" y="528"/>
                  </a:lnTo>
                  <a:lnTo>
                    <a:pt x="286" y="587"/>
                  </a:lnTo>
                  <a:lnTo>
                    <a:pt x="266" y="644"/>
                  </a:lnTo>
                  <a:lnTo>
                    <a:pt x="259" y="602"/>
                  </a:lnTo>
                  <a:lnTo>
                    <a:pt x="248" y="563"/>
                  </a:lnTo>
                  <a:lnTo>
                    <a:pt x="233" y="526"/>
                  </a:lnTo>
                  <a:lnTo>
                    <a:pt x="213" y="490"/>
                  </a:lnTo>
                  <a:lnTo>
                    <a:pt x="192" y="455"/>
                  </a:lnTo>
                  <a:lnTo>
                    <a:pt x="167" y="421"/>
                  </a:lnTo>
                  <a:lnTo>
                    <a:pt x="143" y="387"/>
                  </a:lnTo>
                  <a:lnTo>
                    <a:pt x="118" y="354"/>
                  </a:lnTo>
                  <a:lnTo>
                    <a:pt x="93" y="321"/>
                  </a:lnTo>
                  <a:lnTo>
                    <a:pt x="71" y="288"/>
                  </a:lnTo>
                  <a:lnTo>
                    <a:pt x="47" y="244"/>
                  </a:lnTo>
                  <a:lnTo>
                    <a:pt x="29" y="202"/>
                  </a:lnTo>
                  <a:lnTo>
                    <a:pt x="16" y="163"/>
                  </a:lnTo>
                  <a:lnTo>
                    <a:pt x="8" y="124"/>
                  </a:lnTo>
                  <a:lnTo>
                    <a:pt x="2" y="90"/>
                  </a:lnTo>
                  <a:lnTo>
                    <a:pt x="0" y="59"/>
                  </a:lnTo>
                  <a:lnTo>
                    <a:pt x="0" y="35"/>
                  </a:lnTo>
                  <a:lnTo>
                    <a:pt x="1" y="16"/>
                  </a:lnTo>
                  <a:lnTo>
                    <a:pt x="2" y="5"/>
                  </a:lnTo>
                  <a:lnTo>
                    <a:pt x="2" y="0"/>
                  </a:lnTo>
                  <a:close/>
                </a:path>
              </a:pathLst>
            </a:custGeom>
            <a:solidFill>
              <a:schemeClr val="accent5">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lnSpcReduction="1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grpSp>
      <p:grpSp>
        <p:nvGrpSpPr>
          <p:cNvPr id="48" name="ïṥḻíḋé">
            <a:extLst>
              <a:ext uri="{FF2B5EF4-FFF2-40B4-BE49-F238E27FC236}">
                <a16:creationId xmlns:a16="http://schemas.microsoft.com/office/drawing/2014/main" xmlns="" id="{356E00A0-3A0A-4890-8BAA-95FCBF351DDC}"/>
              </a:ext>
            </a:extLst>
          </p:cNvPr>
          <p:cNvGrpSpPr/>
          <p:nvPr/>
        </p:nvGrpSpPr>
        <p:grpSpPr>
          <a:xfrm>
            <a:off x="4365298" y="3355560"/>
            <a:ext cx="417149" cy="579851"/>
            <a:chOff x="4137629" y="2989349"/>
            <a:chExt cx="463320" cy="644030"/>
          </a:xfrm>
        </p:grpSpPr>
        <p:sp>
          <p:nvSpPr>
            <p:cNvPr id="49" name="íṧḻiḍe">
              <a:extLst>
                <a:ext uri="{FF2B5EF4-FFF2-40B4-BE49-F238E27FC236}">
                  <a16:creationId xmlns:a16="http://schemas.microsoft.com/office/drawing/2014/main" xmlns="" id="{57A6C62F-0B30-4182-82C4-D83205075D1D}"/>
                </a:ext>
              </a:extLst>
            </p:cNvPr>
            <p:cNvSpPr/>
            <p:nvPr/>
          </p:nvSpPr>
          <p:spPr bwMode="auto">
            <a:xfrm flipH="1">
              <a:off x="4137629" y="2989349"/>
              <a:ext cx="463320" cy="562471"/>
            </a:xfrm>
            <a:custGeom>
              <a:avLst/>
              <a:gdLst>
                <a:gd name="T0" fmla="*/ 496 w 496"/>
                <a:gd name="T1" fmla="*/ 0 h 600"/>
                <a:gd name="T2" fmla="*/ 487 w 496"/>
                <a:gd name="T3" fmla="*/ 38 h 600"/>
                <a:gd name="T4" fmla="*/ 477 w 496"/>
                <a:gd name="T5" fmla="*/ 76 h 600"/>
                <a:gd name="T6" fmla="*/ 463 w 496"/>
                <a:gd name="T7" fmla="*/ 115 h 600"/>
                <a:gd name="T8" fmla="*/ 446 w 496"/>
                <a:gd name="T9" fmla="*/ 152 h 600"/>
                <a:gd name="T10" fmla="*/ 426 w 496"/>
                <a:gd name="T11" fmla="*/ 186 h 600"/>
                <a:gd name="T12" fmla="*/ 403 w 496"/>
                <a:gd name="T13" fmla="*/ 217 h 600"/>
                <a:gd name="T14" fmla="*/ 365 w 496"/>
                <a:gd name="T15" fmla="*/ 257 h 600"/>
                <a:gd name="T16" fmla="*/ 322 w 496"/>
                <a:gd name="T17" fmla="*/ 293 h 600"/>
                <a:gd name="T18" fmla="*/ 279 w 496"/>
                <a:gd name="T19" fmla="*/ 326 h 600"/>
                <a:gd name="T20" fmla="*/ 234 w 496"/>
                <a:gd name="T21" fmla="*/ 358 h 600"/>
                <a:gd name="T22" fmla="*/ 188 w 496"/>
                <a:gd name="T23" fmla="*/ 390 h 600"/>
                <a:gd name="T24" fmla="*/ 145 w 496"/>
                <a:gd name="T25" fmla="*/ 424 h 600"/>
                <a:gd name="T26" fmla="*/ 104 w 496"/>
                <a:gd name="T27" fmla="*/ 461 h 600"/>
                <a:gd name="T28" fmla="*/ 68 w 496"/>
                <a:gd name="T29" fmla="*/ 505 h 600"/>
                <a:gd name="T30" fmla="*/ 36 w 496"/>
                <a:gd name="T31" fmla="*/ 551 h 600"/>
                <a:gd name="T32" fmla="*/ 9 w 496"/>
                <a:gd name="T33" fmla="*/ 600 h 600"/>
                <a:gd name="T34" fmla="*/ 3 w 496"/>
                <a:gd name="T35" fmla="*/ 560 h 600"/>
                <a:gd name="T36" fmla="*/ 0 w 496"/>
                <a:gd name="T37" fmla="*/ 517 h 600"/>
                <a:gd name="T38" fmla="*/ 3 w 496"/>
                <a:gd name="T39" fmla="*/ 477 h 600"/>
                <a:gd name="T40" fmla="*/ 10 w 496"/>
                <a:gd name="T41" fmla="*/ 436 h 600"/>
                <a:gd name="T42" fmla="*/ 22 w 496"/>
                <a:gd name="T43" fmla="*/ 395 h 600"/>
                <a:gd name="T44" fmla="*/ 38 w 496"/>
                <a:gd name="T45" fmla="*/ 358 h 600"/>
                <a:gd name="T46" fmla="*/ 59 w 496"/>
                <a:gd name="T47" fmla="*/ 322 h 600"/>
                <a:gd name="T48" fmla="*/ 85 w 496"/>
                <a:gd name="T49" fmla="*/ 289 h 600"/>
                <a:gd name="T50" fmla="*/ 115 w 496"/>
                <a:gd name="T51" fmla="*/ 261 h 600"/>
                <a:gd name="T52" fmla="*/ 156 w 496"/>
                <a:gd name="T53" fmla="*/ 231 h 600"/>
                <a:gd name="T54" fmla="*/ 200 w 496"/>
                <a:gd name="T55" fmla="*/ 203 h 600"/>
                <a:gd name="T56" fmla="*/ 244 w 496"/>
                <a:gd name="T57" fmla="*/ 178 h 600"/>
                <a:gd name="T58" fmla="*/ 290 w 496"/>
                <a:gd name="T59" fmla="*/ 156 h 600"/>
                <a:gd name="T60" fmla="*/ 336 w 496"/>
                <a:gd name="T61" fmla="*/ 133 h 600"/>
                <a:gd name="T62" fmla="*/ 367 w 496"/>
                <a:gd name="T63" fmla="*/ 116 h 600"/>
                <a:gd name="T64" fmla="*/ 398 w 496"/>
                <a:gd name="T65" fmla="*/ 98 h 600"/>
                <a:gd name="T66" fmla="*/ 426 w 496"/>
                <a:gd name="T67" fmla="*/ 78 h 600"/>
                <a:gd name="T68" fmla="*/ 453 w 496"/>
                <a:gd name="T69" fmla="*/ 55 h 600"/>
                <a:gd name="T70" fmla="*/ 477 w 496"/>
                <a:gd name="T71" fmla="*/ 29 h 600"/>
                <a:gd name="T72" fmla="*/ 496 w 496"/>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96" h="600">
                  <a:moveTo>
                    <a:pt x="496" y="0"/>
                  </a:moveTo>
                  <a:lnTo>
                    <a:pt x="487" y="38"/>
                  </a:lnTo>
                  <a:lnTo>
                    <a:pt x="477" y="76"/>
                  </a:lnTo>
                  <a:lnTo>
                    <a:pt x="463" y="115"/>
                  </a:lnTo>
                  <a:lnTo>
                    <a:pt x="446" y="152"/>
                  </a:lnTo>
                  <a:lnTo>
                    <a:pt x="426" y="186"/>
                  </a:lnTo>
                  <a:lnTo>
                    <a:pt x="403" y="217"/>
                  </a:lnTo>
                  <a:lnTo>
                    <a:pt x="365" y="257"/>
                  </a:lnTo>
                  <a:lnTo>
                    <a:pt x="322" y="293"/>
                  </a:lnTo>
                  <a:lnTo>
                    <a:pt x="279" y="326"/>
                  </a:lnTo>
                  <a:lnTo>
                    <a:pt x="234" y="358"/>
                  </a:lnTo>
                  <a:lnTo>
                    <a:pt x="188" y="390"/>
                  </a:lnTo>
                  <a:lnTo>
                    <a:pt x="145" y="424"/>
                  </a:lnTo>
                  <a:lnTo>
                    <a:pt x="104" y="461"/>
                  </a:lnTo>
                  <a:lnTo>
                    <a:pt x="68" y="505"/>
                  </a:lnTo>
                  <a:lnTo>
                    <a:pt x="36" y="551"/>
                  </a:lnTo>
                  <a:lnTo>
                    <a:pt x="9" y="600"/>
                  </a:lnTo>
                  <a:lnTo>
                    <a:pt x="3" y="560"/>
                  </a:lnTo>
                  <a:lnTo>
                    <a:pt x="0" y="517"/>
                  </a:lnTo>
                  <a:lnTo>
                    <a:pt x="3" y="477"/>
                  </a:lnTo>
                  <a:lnTo>
                    <a:pt x="10" y="436"/>
                  </a:lnTo>
                  <a:lnTo>
                    <a:pt x="22" y="395"/>
                  </a:lnTo>
                  <a:lnTo>
                    <a:pt x="38" y="358"/>
                  </a:lnTo>
                  <a:lnTo>
                    <a:pt x="59" y="322"/>
                  </a:lnTo>
                  <a:lnTo>
                    <a:pt x="85" y="289"/>
                  </a:lnTo>
                  <a:lnTo>
                    <a:pt x="115" y="261"/>
                  </a:lnTo>
                  <a:lnTo>
                    <a:pt x="156" y="231"/>
                  </a:lnTo>
                  <a:lnTo>
                    <a:pt x="200" y="203"/>
                  </a:lnTo>
                  <a:lnTo>
                    <a:pt x="244" y="178"/>
                  </a:lnTo>
                  <a:lnTo>
                    <a:pt x="290" y="156"/>
                  </a:lnTo>
                  <a:lnTo>
                    <a:pt x="336" y="133"/>
                  </a:lnTo>
                  <a:lnTo>
                    <a:pt x="367" y="116"/>
                  </a:lnTo>
                  <a:lnTo>
                    <a:pt x="398" y="98"/>
                  </a:lnTo>
                  <a:lnTo>
                    <a:pt x="426" y="78"/>
                  </a:lnTo>
                  <a:lnTo>
                    <a:pt x="453" y="55"/>
                  </a:lnTo>
                  <a:lnTo>
                    <a:pt x="477" y="29"/>
                  </a:lnTo>
                  <a:lnTo>
                    <a:pt x="496" y="0"/>
                  </a:lnTo>
                  <a:close/>
                </a:path>
              </a:pathLst>
            </a:custGeom>
            <a:solidFill>
              <a:schemeClr val="accent1">
                <a:alpha val="50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92500" lnSpcReduction="1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sp>
          <p:nvSpPr>
            <p:cNvPr id="50" name="ïṩḻïde">
              <a:extLst>
                <a:ext uri="{FF2B5EF4-FFF2-40B4-BE49-F238E27FC236}">
                  <a16:creationId xmlns:a16="http://schemas.microsoft.com/office/drawing/2014/main" xmlns="" id="{A1173A33-D6EF-4944-A384-062520B2BEE6}"/>
                </a:ext>
              </a:extLst>
            </p:cNvPr>
            <p:cNvSpPr/>
            <p:nvPr/>
          </p:nvSpPr>
          <p:spPr bwMode="auto">
            <a:xfrm flipH="1">
              <a:off x="4162902" y="3129967"/>
              <a:ext cx="421199" cy="503412"/>
            </a:xfrm>
            <a:custGeom>
              <a:avLst/>
              <a:gdLst>
                <a:gd name="T0" fmla="*/ 445 w 448"/>
                <a:gd name="T1" fmla="*/ 0 h 537"/>
                <a:gd name="T2" fmla="*/ 448 w 448"/>
                <a:gd name="T3" fmla="*/ 60 h 537"/>
                <a:gd name="T4" fmla="*/ 444 w 448"/>
                <a:gd name="T5" fmla="*/ 121 h 537"/>
                <a:gd name="T6" fmla="*/ 433 w 448"/>
                <a:gd name="T7" fmla="*/ 180 h 537"/>
                <a:gd name="T8" fmla="*/ 418 w 448"/>
                <a:gd name="T9" fmla="*/ 222 h 537"/>
                <a:gd name="T10" fmla="*/ 401 w 448"/>
                <a:gd name="T11" fmla="*/ 260 h 537"/>
                <a:gd name="T12" fmla="*/ 376 w 448"/>
                <a:gd name="T13" fmla="*/ 295 h 537"/>
                <a:gd name="T14" fmla="*/ 349 w 448"/>
                <a:gd name="T15" fmla="*/ 326 h 537"/>
                <a:gd name="T16" fmla="*/ 317 w 448"/>
                <a:gd name="T17" fmla="*/ 354 h 537"/>
                <a:gd name="T18" fmla="*/ 283 w 448"/>
                <a:gd name="T19" fmla="*/ 379 h 537"/>
                <a:gd name="T20" fmla="*/ 245 w 448"/>
                <a:gd name="T21" fmla="*/ 402 h 537"/>
                <a:gd name="T22" fmla="*/ 207 w 448"/>
                <a:gd name="T23" fmla="*/ 418 h 537"/>
                <a:gd name="T24" fmla="*/ 170 w 448"/>
                <a:gd name="T25" fmla="*/ 433 h 537"/>
                <a:gd name="T26" fmla="*/ 132 w 448"/>
                <a:gd name="T27" fmla="*/ 446 h 537"/>
                <a:gd name="T28" fmla="*/ 94 w 448"/>
                <a:gd name="T29" fmla="*/ 462 h 537"/>
                <a:gd name="T30" fmla="*/ 72 w 448"/>
                <a:gd name="T31" fmla="*/ 472 h 537"/>
                <a:gd name="T32" fmla="*/ 50 w 448"/>
                <a:gd name="T33" fmla="*/ 484 h 537"/>
                <a:gd name="T34" fmla="*/ 31 w 448"/>
                <a:gd name="T35" fmla="*/ 501 h 537"/>
                <a:gd name="T36" fmla="*/ 0 w 448"/>
                <a:gd name="T37" fmla="*/ 537 h 537"/>
                <a:gd name="T38" fmla="*/ 2 w 448"/>
                <a:gd name="T39" fmla="*/ 532 h 537"/>
                <a:gd name="T40" fmla="*/ 4 w 448"/>
                <a:gd name="T41" fmla="*/ 520 h 537"/>
                <a:gd name="T42" fmla="*/ 9 w 448"/>
                <a:gd name="T43" fmla="*/ 502 h 537"/>
                <a:gd name="T44" fmla="*/ 17 w 448"/>
                <a:gd name="T45" fmla="*/ 478 h 537"/>
                <a:gd name="T46" fmla="*/ 28 w 448"/>
                <a:gd name="T47" fmla="*/ 450 h 537"/>
                <a:gd name="T48" fmla="*/ 42 w 448"/>
                <a:gd name="T49" fmla="*/ 419 h 537"/>
                <a:gd name="T50" fmla="*/ 63 w 448"/>
                <a:gd name="T51" fmla="*/ 386 h 537"/>
                <a:gd name="T52" fmla="*/ 87 w 448"/>
                <a:gd name="T53" fmla="*/ 351 h 537"/>
                <a:gd name="T54" fmla="*/ 117 w 448"/>
                <a:gd name="T55" fmla="*/ 316 h 537"/>
                <a:gd name="T56" fmla="*/ 152 w 448"/>
                <a:gd name="T57" fmla="*/ 283 h 537"/>
                <a:gd name="T58" fmla="*/ 184 w 448"/>
                <a:gd name="T59" fmla="*/ 258 h 537"/>
                <a:gd name="T60" fmla="*/ 218 w 448"/>
                <a:gd name="T61" fmla="*/ 233 h 537"/>
                <a:gd name="T62" fmla="*/ 252 w 448"/>
                <a:gd name="T63" fmla="*/ 209 h 537"/>
                <a:gd name="T64" fmla="*/ 285 w 448"/>
                <a:gd name="T65" fmla="*/ 185 h 537"/>
                <a:gd name="T66" fmla="*/ 319 w 448"/>
                <a:gd name="T67" fmla="*/ 159 h 537"/>
                <a:gd name="T68" fmla="*/ 349 w 448"/>
                <a:gd name="T69" fmla="*/ 133 h 537"/>
                <a:gd name="T70" fmla="*/ 379 w 448"/>
                <a:gd name="T71" fmla="*/ 103 h 537"/>
                <a:gd name="T72" fmla="*/ 404 w 448"/>
                <a:gd name="T73" fmla="*/ 73 h 537"/>
                <a:gd name="T74" fmla="*/ 427 w 448"/>
                <a:gd name="T75" fmla="*/ 38 h 537"/>
                <a:gd name="T76" fmla="*/ 445 w 448"/>
                <a:gd name="T77"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48" h="537">
                  <a:moveTo>
                    <a:pt x="445" y="0"/>
                  </a:moveTo>
                  <a:lnTo>
                    <a:pt x="448" y="60"/>
                  </a:lnTo>
                  <a:lnTo>
                    <a:pt x="444" y="121"/>
                  </a:lnTo>
                  <a:lnTo>
                    <a:pt x="433" y="180"/>
                  </a:lnTo>
                  <a:lnTo>
                    <a:pt x="418" y="222"/>
                  </a:lnTo>
                  <a:lnTo>
                    <a:pt x="401" y="260"/>
                  </a:lnTo>
                  <a:lnTo>
                    <a:pt x="376" y="295"/>
                  </a:lnTo>
                  <a:lnTo>
                    <a:pt x="349" y="326"/>
                  </a:lnTo>
                  <a:lnTo>
                    <a:pt x="317" y="354"/>
                  </a:lnTo>
                  <a:lnTo>
                    <a:pt x="283" y="379"/>
                  </a:lnTo>
                  <a:lnTo>
                    <a:pt x="245" y="402"/>
                  </a:lnTo>
                  <a:lnTo>
                    <a:pt x="207" y="418"/>
                  </a:lnTo>
                  <a:lnTo>
                    <a:pt x="170" y="433"/>
                  </a:lnTo>
                  <a:lnTo>
                    <a:pt x="132" y="446"/>
                  </a:lnTo>
                  <a:lnTo>
                    <a:pt x="94" y="462"/>
                  </a:lnTo>
                  <a:lnTo>
                    <a:pt x="72" y="472"/>
                  </a:lnTo>
                  <a:lnTo>
                    <a:pt x="50" y="484"/>
                  </a:lnTo>
                  <a:lnTo>
                    <a:pt x="31" y="501"/>
                  </a:lnTo>
                  <a:lnTo>
                    <a:pt x="0" y="537"/>
                  </a:lnTo>
                  <a:lnTo>
                    <a:pt x="2" y="532"/>
                  </a:lnTo>
                  <a:lnTo>
                    <a:pt x="4" y="520"/>
                  </a:lnTo>
                  <a:lnTo>
                    <a:pt x="9" y="502"/>
                  </a:lnTo>
                  <a:lnTo>
                    <a:pt x="17" y="478"/>
                  </a:lnTo>
                  <a:lnTo>
                    <a:pt x="28" y="450"/>
                  </a:lnTo>
                  <a:lnTo>
                    <a:pt x="42" y="419"/>
                  </a:lnTo>
                  <a:lnTo>
                    <a:pt x="63" y="386"/>
                  </a:lnTo>
                  <a:lnTo>
                    <a:pt x="87" y="351"/>
                  </a:lnTo>
                  <a:lnTo>
                    <a:pt x="117" y="316"/>
                  </a:lnTo>
                  <a:lnTo>
                    <a:pt x="152" y="283"/>
                  </a:lnTo>
                  <a:lnTo>
                    <a:pt x="184" y="258"/>
                  </a:lnTo>
                  <a:lnTo>
                    <a:pt x="218" y="233"/>
                  </a:lnTo>
                  <a:lnTo>
                    <a:pt x="252" y="209"/>
                  </a:lnTo>
                  <a:lnTo>
                    <a:pt x="285" y="185"/>
                  </a:lnTo>
                  <a:lnTo>
                    <a:pt x="319" y="159"/>
                  </a:lnTo>
                  <a:lnTo>
                    <a:pt x="349" y="133"/>
                  </a:lnTo>
                  <a:lnTo>
                    <a:pt x="379" y="103"/>
                  </a:lnTo>
                  <a:lnTo>
                    <a:pt x="404" y="73"/>
                  </a:lnTo>
                  <a:lnTo>
                    <a:pt x="427" y="38"/>
                  </a:lnTo>
                  <a:lnTo>
                    <a:pt x="445" y="0"/>
                  </a:lnTo>
                  <a:close/>
                </a:path>
              </a:pathLst>
            </a:custGeom>
            <a:solidFill>
              <a:schemeClr val="accent1">
                <a:alpha val="75000"/>
              </a:schemeClr>
            </a:solidFill>
            <a:ln w="0">
              <a:noFill/>
              <a:prstDash val="solid"/>
              <a:round/>
              <a:headEnd/>
              <a:tailEnd/>
            </a:ln>
          </p:spPr>
          <p:txBody>
            <a:bodyPr vert="horz" wrap="square" lIns="91440" tIns="45720" rIns="91440" bIns="45720" numCol="1" anchor="t" anchorCtr="0" compatLnSpc="1">
              <a:prstTxWarp prst="textNoShape">
                <a:avLst/>
              </a:prstTxWarp>
              <a:normAutofit fontScale="85000" lnSpcReduction="20000"/>
            </a:bodyPr>
            <a:lstStyle>
              <a:defPPr>
                <a:defRPr lang="en-US"/>
              </a:defPPr>
              <a:lvl1pPr marL="0" algn="l" defTabSz="1645854" rtl="0" eaLnBrk="1" latinLnBrk="0" hangingPunct="1">
                <a:defRPr sz="3240" kern="1200">
                  <a:solidFill>
                    <a:schemeClr val="tx1"/>
                  </a:solidFill>
                </a:defRPr>
              </a:lvl1pPr>
              <a:lvl2pPr marL="822928" algn="l" defTabSz="1645854" rtl="0" eaLnBrk="1" latinLnBrk="0" hangingPunct="1">
                <a:defRPr sz="3240" kern="1200">
                  <a:solidFill>
                    <a:schemeClr val="tx1"/>
                  </a:solidFill>
                </a:defRPr>
              </a:lvl2pPr>
              <a:lvl3pPr marL="1645854" algn="l" defTabSz="1645854" rtl="0" eaLnBrk="1" latinLnBrk="0" hangingPunct="1">
                <a:defRPr sz="3240" kern="1200">
                  <a:solidFill>
                    <a:schemeClr val="tx1"/>
                  </a:solidFill>
                </a:defRPr>
              </a:lvl3pPr>
              <a:lvl4pPr marL="2468782" algn="l" defTabSz="1645854" rtl="0" eaLnBrk="1" latinLnBrk="0" hangingPunct="1">
                <a:defRPr sz="3240" kern="1200">
                  <a:solidFill>
                    <a:schemeClr val="tx1"/>
                  </a:solidFill>
                </a:defRPr>
              </a:lvl4pPr>
              <a:lvl5pPr marL="3291708" algn="l" defTabSz="1645854" rtl="0" eaLnBrk="1" latinLnBrk="0" hangingPunct="1">
                <a:defRPr sz="3240" kern="1200">
                  <a:solidFill>
                    <a:schemeClr val="tx1"/>
                  </a:solidFill>
                </a:defRPr>
              </a:lvl5pPr>
              <a:lvl6pPr marL="4114636" algn="l" defTabSz="1645854" rtl="0" eaLnBrk="1" latinLnBrk="0" hangingPunct="1">
                <a:defRPr sz="3240" kern="1200">
                  <a:solidFill>
                    <a:schemeClr val="tx1"/>
                  </a:solidFill>
                </a:defRPr>
              </a:lvl6pPr>
              <a:lvl7pPr marL="4937562" algn="l" defTabSz="1645854" rtl="0" eaLnBrk="1" latinLnBrk="0" hangingPunct="1">
                <a:defRPr sz="3240" kern="1200">
                  <a:solidFill>
                    <a:schemeClr val="tx1"/>
                  </a:solidFill>
                </a:defRPr>
              </a:lvl7pPr>
              <a:lvl8pPr marL="5760490" algn="l" defTabSz="1645854" rtl="0" eaLnBrk="1" latinLnBrk="0" hangingPunct="1">
                <a:defRPr sz="3240" kern="1200">
                  <a:solidFill>
                    <a:schemeClr val="tx1"/>
                  </a:solidFill>
                </a:defRPr>
              </a:lvl8pPr>
              <a:lvl9pPr marL="6583417" algn="l" defTabSz="1645854" rtl="0" eaLnBrk="1" latinLnBrk="0" hangingPunct="1">
                <a:defRPr sz="3240" kern="1200">
                  <a:solidFill>
                    <a:schemeClr val="tx1"/>
                  </a:solidFill>
                </a:defRPr>
              </a:lvl9pPr>
            </a:lstStyle>
            <a:p>
              <a:endParaRPr lang="en-GB" dirty="0"/>
            </a:p>
          </p:txBody>
        </p:sp>
      </p:grpSp>
      <p:sp>
        <p:nvSpPr>
          <p:cNvPr id="51" name="îṧ1ïḋè">
            <a:extLst>
              <a:ext uri="{FF2B5EF4-FFF2-40B4-BE49-F238E27FC236}">
                <a16:creationId xmlns:a16="http://schemas.microsoft.com/office/drawing/2014/main" xmlns="" id="{8ECD7F06-98C0-44E4-A37F-C49EC08B3D9F}"/>
              </a:ext>
            </a:extLst>
          </p:cNvPr>
          <p:cNvSpPr/>
          <p:nvPr/>
        </p:nvSpPr>
        <p:spPr>
          <a:xfrm>
            <a:off x="6637420" y="2762148"/>
            <a:ext cx="287094" cy="287024"/>
          </a:xfrm>
          <a:prstGeom prst="ellipse">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250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p>
        </p:txBody>
      </p:sp>
      <p:sp>
        <p:nvSpPr>
          <p:cNvPr id="52" name="íṡḻiḓê">
            <a:extLst>
              <a:ext uri="{FF2B5EF4-FFF2-40B4-BE49-F238E27FC236}">
                <a16:creationId xmlns:a16="http://schemas.microsoft.com/office/drawing/2014/main" xmlns="" id="{BB78B440-94D6-46A9-8909-79EF986F5442}"/>
              </a:ext>
            </a:extLst>
          </p:cNvPr>
          <p:cNvSpPr/>
          <p:nvPr/>
        </p:nvSpPr>
        <p:spPr>
          <a:xfrm>
            <a:off x="4953673" y="2368672"/>
            <a:ext cx="505927" cy="505163"/>
          </a:xfrm>
          <a:custGeom>
            <a:avLst/>
            <a:gdLst>
              <a:gd name="T0" fmla="*/ 3060 w 6120"/>
              <a:gd name="T1" fmla="*/ 0 h 6120"/>
              <a:gd name="T2" fmla="*/ 0 w 6120"/>
              <a:gd name="T3" fmla="*/ 3060 h 6120"/>
              <a:gd name="T4" fmla="*/ 3060 w 6120"/>
              <a:gd name="T5" fmla="*/ 6120 h 6120"/>
              <a:gd name="T6" fmla="*/ 6120 w 6120"/>
              <a:gd name="T7" fmla="*/ 3060 h 6120"/>
              <a:gd name="T8" fmla="*/ 3060 w 6120"/>
              <a:gd name="T9" fmla="*/ 0 h 6120"/>
              <a:gd name="T10" fmla="*/ 4635 w 6120"/>
              <a:gd name="T11" fmla="*/ 4862 h 6120"/>
              <a:gd name="T12" fmla="*/ 3060 w 6120"/>
              <a:gd name="T13" fmla="*/ 5453 h 6120"/>
              <a:gd name="T14" fmla="*/ 1486 w 6120"/>
              <a:gd name="T15" fmla="*/ 4862 h 6120"/>
              <a:gd name="T16" fmla="*/ 1416 w 6120"/>
              <a:gd name="T17" fmla="*/ 4655 h 6120"/>
              <a:gd name="T18" fmla="*/ 2632 w 6120"/>
              <a:gd name="T19" fmla="*/ 3147 h 6120"/>
              <a:gd name="T20" fmla="*/ 2107 w 6120"/>
              <a:gd name="T21" fmla="*/ 2147 h 6120"/>
              <a:gd name="T22" fmla="*/ 3060 w 6120"/>
              <a:gd name="T23" fmla="*/ 1027 h 6120"/>
              <a:gd name="T24" fmla="*/ 4013 w 6120"/>
              <a:gd name="T25" fmla="*/ 2147 h 6120"/>
              <a:gd name="T26" fmla="*/ 3488 w 6120"/>
              <a:gd name="T27" fmla="*/ 3147 h 6120"/>
              <a:gd name="T28" fmla="*/ 4705 w 6120"/>
              <a:gd name="T29" fmla="*/ 4654 h 6120"/>
              <a:gd name="T30" fmla="*/ 4635 w 6120"/>
              <a:gd name="T31" fmla="*/ 4862 h 6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120" h="6120">
                <a:moveTo>
                  <a:pt x="3060" y="0"/>
                </a:moveTo>
                <a:cubicBezTo>
                  <a:pt x="1367" y="0"/>
                  <a:pt x="0" y="1371"/>
                  <a:pt x="0" y="3060"/>
                </a:cubicBezTo>
                <a:cubicBezTo>
                  <a:pt x="0" y="4751"/>
                  <a:pt x="1370" y="6120"/>
                  <a:pt x="3060" y="6120"/>
                </a:cubicBezTo>
                <a:cubicBezTo>
                  <a:pt x="4758" y="6120"/>
                  <a:pt x="6120" y="4744"/>
                  <a:pt x="6120" y="3060"/>
                </a:cubicBezTo>
                <a:cubicBezTo>
                  <a:pt x="6120" y="1367"/>
                  <a:pt x="4748" y="0"/>
                  <a:pt x="3060" y="0"/>
                </a:cubicBezTo>
                <a:close/>
                <a:moveTo>
                  <a:pt x="4635" y="4862"/>
                </a:moveTo>
                <a:cubicBezTo>
                  <a:pt x="4198" y="5245"/>
                  <a:pt x="3645" y="5453"/>
                  <a:pt x="3060" y="5453"/>
                </a:cubicBezTo>
                <a:cubicBezTo>
                  <a:pt x="2475" y="5453"/>
                  <a:pt x="1922" y="5245"/>
                  <a:pt x="1486" y="4862"/>
                </a:cubicBezTo>
                <a:cubicBezTo>
                  <a:pt x="1427" y="4811"/>
                  <a:pt x="1400" y="4731"/>
                  <a:pt x="1416" y="4655"/>
                </a:cubicBezTo>
                <a:cubicBezTo>
                  <a:pt x="1566" y="3919"/>
                  <a:pt x="2035" y="3338"/>
                  <a:pt x="2632" y="3147"/>
                </a:cubicBezTo>
                <a:cubicBezTo>
                  <a:pt x="2320" y="2963"/>
                  <a:pt x="2107" y="2584"/>
                  <a:pt x="2107" y="2147"/>
                </a:cubicBezTo>
                <a:cubicBezTo>
                  <a:pt x="2107" y="1528"/>
                  <a:pt x="2533" y="1027"/>
                  <a:pt x="3060" y="1027"/>
                </a:cubicBezTo>
                <a:cubicBezTo>
                  <a:pt x="3587" y="1027"/>
                  <a:pt x="4013" y="1528"/>
                  <a:pt x="4013" y="2147"/>
                </a:cubicBezTo>
                <a:cubicBezTo>
                  <a:pt x="4013" y="2584"/>
                  <a:pt x="3800" y="2963"/>
                  <a:pt x="3488" y="3147"/>
                </a:cubicBezTo>
                <a:cubicBezTo>
                  <a:pt x="4085" y="3338"/>
                  <a:pt x="4554" y="3918"/>
                  <a:pt x="4705" y="4654"/>
                </a:cubicBezTo>
                <a:cubicBezTo>
                  <a:pt x="4720" y="4731"/>
                  <a:pt x="4694" y="4811"/>
                  <a:pt x="4635" y="486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GB" dirty="0"/>
          </a:p>
        </p:txBody>
      </p:sp>
      <p:sp>
        <p:nvSpPr>
          <p:cNvPr id="53" name="îṩľîḋê">
            <a:extLst>
              <a:ext uri="{FF2B5EF4-FFF2-40B4-BE49-F238E27FC236}">
                <a16:creationId xmlns:a16="http://schemas.microsoft.com/office/drawing/2014/main" xmlns="" id="{7B9FC6D4-0D40-4ECA-9A7D-BBA61B5DE9F8}"/>
              </a:ext>
            </a:extLst>
          </p:cNvPr>
          <p:cNvSpPr/>
          <p:nvPr/>
        </p:nvSpPr>
        <p:spPr>
          <a:xfrm>
            <a:off x="5966974" y="2733530"/>
            <a:ext cx="427390" cy="426566"/>
          </a:xfrm>
          <a:custGeom>
            <a:avLst/>
            <a:gdLst>
              <a:gd name="T0" fmla="*/ 325 w 333"/>
              <a:gd name="T1" fmla="*/ 136 h 333"/>
              <a:gd name="T2" fmla="*/ 295 w 333"/>
              <a:gd name="T3" fmla="*/ 132 h 333"/>
              <a:gd name="T4" fmla="*/ 282 w 333"/>
              <a:gd name="T5" fmla="*/ 100 h 333"/>
              <a:gd name="T6" fmla="*/ 301 w 333"/>
              <a:gd name="T7" fmla="*/ 77 h 333"/>
              <a:gd name="T8" fmla="*/ 300 w 333"/>
              <a:gd name="T9" fmla="*/ 64 h 333"/>
              <a:gd name="T10" fmla="*/ 269 w 333"/>
              <a:gd name="T11" fmla="*/ 33 h 333"/>
              <a:gd name="T12" fmla="*/ 257 w 333"/>
              <a:gd name="T13" fmla="*/ 33 h 333"/>
              <a:gd name="T14" fmla="*/ 233 w 333"/>
              <a:gd name="T15" fmla="*/ 51 h 333"/>
              <a:gd name="T16" fmla="*/ 201 w 333"/>
              <a:gd name="T17" fmla="*/ 38 h 333"/>
              <a:gd name="T18" fmla="*/ 198 w 333"/>
              <a:gd name="T19" fmla="*/ 8 h 333"/>
              <a:gd name="T20" fmla="*/ 188 w 333"/>
              <a:gd name="T21" fmla="*/ 0 h 333"/>
              <a:gd name="T22" fmla="*/ 145 w 333"/>
              <a:gd name="T23" fmla="*/ 0 h 333"/>
              <a:gd name="T24" fmla="*/ 136 w 333"/>
              <a:gd name="T25" fmla="*/ 8 h 333"/>
              <a:gd name="T26" fmla="*/ 132 w 333"/>
              <a:gd name="T27" fmla="*/ 38 h 333"/>
              <a:gd name="T28" fmla="*/ 100 w 333"/>
              <a:gd name="T29" fmla="*/ 51 h 333"/>
              <a:gd name="T30" fmla="*/ 77 w 333"/>
              <a:gd name="T31" fmla="*/ 33 h 333"/>
              <a:gd name="T32" fmla="*/ 64 w 333"/>
              <a:gd name="T33" fmla="*/ 33 h 333"/>
              <a:gd name="T34" fmla="*/ 33 w 333"/>
              <a:gd name="T35" fmla="*/ 64 h 333"/>
              <a:gd name="T36" fmla="*/ 33 w 333"/>
              <a:gd name="T37" fmla="*/ 77 h 333"/>
              <a:gd name="T38" fmla="*/ 51 w 333"/>
              <a:gd name="T39" fmla="*/ 100 h 333"/>
              <a:gd name="T40" fmla="*/ 38 w 333"/>
              <a:gd name="T41" fmla="*/ 132 h 333"/>
              <a:gd name="T42" fmla="*/ 8 w 333"/>
              <a:gd name="T43" fmla="*/ 136 h 333"/>
              <a:gd name="T44" fmla="*/ 0 w 333"/>
              <a:gd name="T45" fmla="*/ 145 h 333"/>
              <a:gd name="T46" fmla="*/ 0 w 333"/>
              <a:gd name="T47" fmla="*/ 188 h 333"/>
              <a:gd name="T48" fmla="*/ 8 w 333"/>
              <a:gd name="T49" fmla="*/ 198 h 333"/>
              <a:gd name="T50" fmla="*/ 38 w 333"/>
              <a:gd name="T51" fmla="*/ 201 h 333"/>
              <a:gd name="T52" fmla="*/ 51 w 333"/>
              <a:gd name="T53" fmla="*/ 233 h 333"/>
              <a:gd name="T54" fmla="*/ 33 w 333"/>
              <a:gd name="T55" fmla="*/ 257 h 333"/>
              <a:gd name="T56" fmla="*/ 34 w 333"/>
              <a:gd name="T57" fmla="*/ 269 h 333"/>
              <a:gd name="T58" fmla="*/ 64 w 333"/>
              <a:gd name="T59" fmla="*/ 300 h 333"/>
              <a:gd name="T60" fmla="*/ 77 w 333"/>
              <a:gd name="T61" fmla="*/ 301 h 333"/>
              <a:gd name="T62" fmla="*/ 100 w 333"/>
              <a:gd name="T63" fmla="*/ 282 h 333"/>
              <a:gd name="T64" fmla="*/ 132 w 333"/>
              <a:gd name="T65" fmla="*/ 295 h 333"/>
              <a:gd name="T66" fmla="*/ 136 w 333"/>
              <a:gd name="T67" fmla="*/ 325 h 333"/>
              <a:gd name="T68" fmla="*/ 145 w 333"/>
              <a:gd name="T69" fmla="*/ 333 h 333"/>
              <a:gd name="T70" fmla="*/ 188 w 333"/>
              <a:gd name="T71" fmla="*/ 333 h 333"/>
              <a:gd name="T72" fmla="*/ 198 w 333"/>
              <a:gd name="T73" fmla="*/ 325 h 333"/>
              <a:gd name="T74" fmla="*/ 201 w 333"/>
              <a:gd name="T75" fmla="*/ 295 h 333"/>
              <a:gd name="T76" fmla="*/ 233 w 333"/>
              <a:gd name="T77" fmla="*/ 282 h 333"/>
              <a:gd name="T78" fmla="*/ 257 w 333"/>
              <a:gd name="T79" fmla="*/ 301 h 333"/>
              <a:gd name="T80" fmla="*/ 269 w 333"/>
              <a:gd name="T81" fmla="*/ 300 h 333"/>
              <a:gd name="T82" fmla="*/ 300 w 333"/>
              <a:gd name="T83" fmla="*/ 269 h 333"/>
              <a:gd name="T84" fmla="*/ 301 w 333"/>
              <a:gd name="T85" fmla="*/ 257 h 333"/>
              <a:gd name="T86" fmla="*/ 282 w 333"/>
              <a:gd name="T87" fmla="*/ 233 h 333"/>
              <a:gd name="T88" fmla="*/ 295 w 333"/>
              <a:gd name="T89" fmla="*/ 201 h 333"/>
              <a:gd name="T90" fmla="*/ 325 w 333"/>
              <a:gd name="T91" fmla="*/ 198 h 333"/>
              <a:gd name="T92" fmla="*/ 333 w 333"/>
              <a:gd name="T93" fmla="*/ 188 h 333"/>
              <a:gd name="T94" fmla="*/ 333 w 333"/>
              <a:gd name="T95" fmla="*/ 145 h 333"/>
              <a:gd name="T96" fmla="*/ 325 w 333"/>
              <a:gd name="T97" fmla="*/ 136 h 333"/>
              <a:gd name="T98" fmla="*/ 167 w 333"/>
              <a:gd name="T99" fmla="*/ 250 h 333"/>
              <a:gd name="T100" fmla="*/ 83 w 333"/>
              <a:gd name="T101" fmla="*/ 167 h 333"/>
              <a:gd name="T102" fmla="*/ 167 w 333"/>
              <a:gd name="T103" fmla="*/ 83 h 333"/>
              <a:gd name="T104" fmla="*/ 250 w 333"/>
              <a:gd name="T105" fmla="*/ 167 h 333"/>
              <a:gd name="T106" fmla="*/ 167 w 333"/>
              <a:gd name="T107" fmla="*/ 25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3" h="333">
                <a:moveTo>
                  <a:pt x="325" y="136"/>
                </a:moveTo>
                <a:lnTo>
                  <a:pt x="295" y="132"/>
                </a:lnTo>
                <a:cubicBezTo>
                  <a:pt x="292" y="121"/>
                  <a:pt x="288" y="110"/>
                  <a:pt x="282" y="100"/>
                </a:cubicBezTo>
                <a:lnTo>
                  <a:pt x="301" y="77"/>
                </a:lnTo>
                <a:cubicBezTo>
                  <a:pt x="303" y="73"/>
                  <a:pt x="303" y="67"/>
                  <a:pt x="300" y="64"/>
                </a:cubicBezTo>
                <a:lnTo>
                  <a:pt x="269" y="33"/>
                </a:lnTo>
                <a:cubicBezTo>
                  <a:pt x="266" y="30"/>
                  <a:pt x="260" y="30"/>
                  <a:pt x="257" y="33"/>
                </a:cubicBezTo>
                <a:lnTo>
                  <a:pt x="233" y="51"/>
                </a:lnTo>
                <a:cubicBezTo>
                  <a:pt x="223" y="45"/>
                  <a:pt x="213" y="41"/>
                  <a:pt x="201" y="38"/>
                </a:cubicBezTo>
                <a:lnTo>
                  <a:pt x="198" y="8"/>
                </a:lnTo>
                <a:cubicBezTo>
                  <a:pt x="197" y="4"/>
                  <a:pt x="193" y="0"/>
                  <a:pt x="188" y="0"/>
                </a:cubicBezTo>
                <a:lnTo>
                  <a:pt x="145" y="0"/>
                </a:lnTo>
                <a:cubicBezTo>
                  <a:pt x="140" y="0"/>
                  <a:pt x="136" y="4"/>
                  <a:pt x="136" y="8"/>
                </a:cubicBezTo>
                <a:lnTo>
                  <a:pt x="132" y="38"/>
                </a:lnTo>
                <a:cubicBezTo>
                  <a:pt x="121" y="41"/>
                  <a:pt x="110" y="46"/>
                  <a:pt x="100" y="51"/>
                </a:cubicBezTo>
                <a:lnTo>
                  <a:pt x="77" y="33"/>
                </a:lnTo>
                <a:cubicBezTo>
                  <a:pt x="73" y="30"/>
                  <a:pt x="67" y="30"/>
                  <a:pt x="64" y="33"/>
                </a:cubicBezTo>
                <a:lnTo>
                  <a:pt x="33" y="64"/>
                </a:lnTo>
                <a:cubicBezTo>
                  <a:pt x="30" y="67"/>
                  <a:pt x="30" y="73"/>
                  <a:pt x="33" y="77"/>
                </a:cubicBezTo>
                <a:lnTo>
                  <a:pt x="51" y="100"/>
                </a:lnTo>
                <a:cubicBezTo>
                  <a:pt x="45" y="110"/>
                  <a:pt x="41" y="121"/>
                  <a:pt x="38" y="132"/>
                </a:cubicBezTo>
                <a:lnTo>
                  <a:pt x="8" y="136"/>
                </a:lnTo>
                <a:cubicBezTo>
                  <a:pt x="4" y="136"/>
                  <a:pt x="0" y="140"/>
                  <a:pt x="0" y="145"/>
                </a:cubicBezTo>
                <a:lnTo>
                  <a:pt x="0" y="188"/>
                </a:lnTo>
                <a:cubicBezTo>
                  <a:pt x="0" y="193"/>
                  <a:pt x="4" y="197"/>
                  <a:pt x="8" y="198"/>
                </a:cubicBezTo>
                <a:lnTo>
                  <a:pt x="38" y="201"/>
                </a:lnTo>
                <a:cubicBezTo>
                  <a:pt x="41" y="213"/>
                  <a:pt x="46" y="223"/>
                  <a:pt x="51" y="233"/>
                </a:cubicBezTo>
                <a:lnTo>
                  <a:pt x="33" y="257"/>
                </a:lnTo>
                <a:cubicBezTo>
                  <a:pt x="30" y="260"/>
                  <a:pt x="30" y="266"/>
                  <a:pt x="34" y="269"/>
                </a:cubicBezTo>
                <a:lnTo>
                  <a:pt x="64" y="300"/>
                </a:lnTo>
                <a:cubicBezTo>
                  <a:pt x="67" y="303"/>
                  <a:pt x="73" y="303"/>
                  <a:pt x="77" y="301"/>
                </a:cubicBezTo>
                <a:lnTo>
                  <a:pt x="100" y="282"/>
                </a:lnTo>
                <a:cubicBezTo>
                  <a:pt x="110" y="288"/>
                  <a:pt x="121" y="292"/>
                  <a:pt x="132" y="295"/>
                </a:cubicBezTo>
                <a:lnTo>
                  <a:pt x="136" y="325"/>
                </a:lnTo>
                <a:cubicBezTo>
                  <a:pt x="136" y="330"/>
                  <a:pt x="140" y="333"/>
                  <a:pt x="145" y="333"/>
                </a:cubicBezTo>
                <a:lnTo>
                  <a:pt x="188" y="333"/>
                </a:lnTo>
                <a:cubicBezTo>
                  <a:pt x="193" y="333"/>
                  <a:pt x="197" y="330"/>
                  <a:pt x="198" y="325"/>
                </a:cubicBezTo>
                <a:lnTo>
                  <a:pt x="201" y="295"/>
                </a:lnTo>
                <a:cubicBezTo>
                  <a:pt x="213" y="292"/>
                  <a:pt x="223" y="288"/>
                  <a:pt x="233" y="282"/>
                </a:cubicBezTo>
                <a:lnTo>
                  <a:pt x="257" y="301"/>
                </a:lnTo>
                <a:cubicBezTo>
                  <a:pt x="260" y="303"/>
                  <a:pt x="266" y="303"/>
                  <a:pt x="269" y="300"/>
                </a:cubicBezTo>
                <a:lnTo>
                  <a:pt x="300" y="269"/>
                </a:lnTo>
                <a:cubicBezTo>
                  <a:pt x="303" y="266"/>
                  <a:pt x="303" y="260"/>
                  <a:pt x="301" y="257"/>
                </a:cubicBezTo>
                <a:lnTo>
                  <a:pt x="282" y="233"/>
                </a:lnTo>
                <a:cubicBezTo>
                  <a:pt x="288" y="223"/>
                  <a:pt x="292" y="213"/>
                  <a:pt x="295" y="201"/>
                </a:cubicBezTo>
                <a:lnTo>
                  <a:pt x="325" y="198"/>
                </a:lnTo>
                <a:cubicBezTo>
                  <a:pt x="330" y="197"/>
                  <a:pt x="333" y="193"/>
                  <a:pt x="333" y="188"/>
                </a:cubicBezTo>
                <a:lnTo>
                  <a:pt x="333" y="145"/>
                </a:lnTo>
                <a:cubicBezTo>
                  <a:pt x="333" y="140"/>
                  <a:pt x="330" y="136"/>
                  <a:pt x="325" y="136"/>
                </a:cubicBezTo>
                <a:close/>
                <a:moveTo>
                  <a:pt x="167" y="250"/>
                </a:moveTo>
                <a:cubicBezTo>
                  <a:pt x="121" y="250"/>
                  <a:pt x="83" y="213"/>
                  <a:pt x="83" y="167"/>
                </a:cubicBezTo>
                <a:cubicBezTo>
                  <a:pt x="83" y="121"/>
                  <a:pt x="121" y="83"/>
                  <a:pt x="167" y="83"/>
                </a:cubicBezTo>
                <a:cubicBezTo>
                  <a:pt x="213" y="83"/>
                  <a:pt x="250" y="121"/>
                  <a:pt x="250" y="167"/>
                </a:cubicBezTo>
                <a:cubicBezTo>
                  <a:pt x="250" y="213"/>
                  <a:pt x="213" y="250"/>
                  <a:pt x="167" y="25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GB" dirty="0"/>
          </a:p>
        </p:txBody>
      </p:sp>
      <p:grpSp>
        <p:nvGrpSpPr>
          <p:cNvPr id="54" name="î$ļïḋé">
            <a:extLst>
              <a:ext uri="{FF2B5EF4-FFF2-40B4-BE49-F238E27FC236}">
                <a16:creationId xmlns:a16="http://schemas.microsoft.com/office/drawing/2014/main" xmlns="" id="{9FF3683A-BA0C-443B-93AA-E81A1E79EE8B}"/>
              </a:ext>
            </a:extLst>
          </p:cNvPr>
          <p:cNvGrpSpPr/>
          <p:nvPr/>
        </p:nvGrpSpPr>
        <p:grpSpPr>
          <a:xfrm>
            <a:off x="6407190" y="4035847"/>
            <a:ext cx="676953" cy="676788"/>
            <a:chOff x="6405521" y="4474586"/>
            <a:chExt cx="751879" cy="751696"/>
          </a:xfrm>
        </p:grpSpPr>
        <p:sp>
          <p:nvSpPr>
            <p:cNvPr id="55" name="îṧḷîḍé">
              <a:extLst>
                <a:ext uri="{FF2B5EF4-FFF2-40B4-BE49-F238E27FC236}">
                  <a16:creationId xmlns:a16="http://schemas.microsoft.com/office/drawing/2014/main" xmlns="" id="{33E691FA-3883-46C4-AB74-B691873C4133}"/>
                </a:ext>
              </a:extLst>
            </p:cNvPr>
            <p:cNvSpPr/>
            <p:nvPr/>
          </p:nvSpPr>
          <p:spPr>
            <a:xfrm>
              <a:off x="6405521" y="4474586"/>
              <a:ext cx="751879" cy="751696"/>
            </a:xfrm>
            <a:prstGeom prst="ellipse">
              <a:avLst/>
            </a:prstGeom>
            <a:solidFill>
              <a:schemeClr val="accent5">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p>
          </p:txBody>
        </p:sp>
        <p:sp>
          <p:nvSpPr>
            <p:cNvPr id="56" name="ïṥľïḑé">
              <a:extLst>
                <a:ext uri="{FF2B5EF4-FFF2-40B4-BE49-F238E27FC236}">
                  <a16:creationId xmlns:a16="http://schemas.microsoft.com/office/drawing/2014/main" xmlns="" id="{242642B1-AF24-4EAD-8F71-2D21D5EB841D}"/>
                </a:ext>
              </a:extLst>
            </p:cNvPr>
            <p:cNvSpPr/>
            <p:nvPr/>
          </p:nvSpPr>
          <p:spPr>
            <a:xfrm>
              <a:off x="6581096" y="4646980"/>
              <a:ext cx="400730" cy="406908"/>
            </a:xfrm>
            <a:custGeom>
              <a:avLst/>
              <a:gdLst>
                <a:gd name="connsiteX0" fmla="*/ 93 w 595851"/>
                <a:gd name="connsiteY0" fmla="*/ 348663 h 605039"/>
                <a:gd name="connsiteX1" fmla="*/ 82820 w 595851"/>
                <a:gd name="connsiteY1" fmla="*/ 348663 h 605039"/>
                <a:gd name="connsiteX2" fmla="*/ 109188 w 595851"/>
                <a:gd name="connsiteY2" fmla="*/ 370075 h 605039"/>
                <a:gd name="connsiteX3" fmla="*/ 152548 w 595851"/>
                <a:gd name="connsiteY3" fmla="*/ 575570 h 605039"/>
                <a:gd name="connsiteX4" fmla="*/ 135093 w 595851"/>
                <a:gd name="connsiteY4" fmla="*/ 596889 h 605039"/>
                <a:gd name="connsiteX5" fmla="*/ 0 w 595851"/>
                <a:gd name="connsiteY5" fmla="*/ 596889 h 605039"/>
                <a:gd name="connsiteX6" fmla="*/ 329155 w 595851"/>
                <a:gd name="connsiteY6" fmla="*/ 0 h 605039"/>
                <a:gd name="connsiteX7" fmla="*/ 383657 w 595851"/>
                <a:gd name="connsiteY7" fmla="*/ 139414 h 605039"/>
                <a:gd name="connsiteX8" fmla="*/ 383657 w 595851"/>
                <a:gd name="connsiteY8" fmla="*/ 241656 h 605039"/>
                <a:gd name="connsiteX9" fmla="*/ 409376 w 595851"/>
                <a:gd name="connsiteY9" fmla="*/ 236280 h 605039"/>
                <a:gd name="connsiteX10" fmla="*/ 567124 w 595851"/>
                <a:gd name="connsiteY10" fmla="*/ 249257 h 605039"/>
                <a:gd name="connsiteX11" fmla="*/ 574831 w 595851"/>
                <a:gd name="connsiteY11" fmla="*/ 321374 h 605039"/>
                <a:gd name="connsiteX12" fmla="*/ 573902 w 595851"/>
                <a:gd name="connsiteY12" fmla="*/ 414811 h 605039"/>
                <a:gd name="connsiteX13" fmla="*/ 550319 w 595851"/>
                <a:gd name="connsiteY13" fmla="*/ 507321 h 605039"/>
                <a:gd name="connsiteX14" fmla="*/ 473998 w 595851"/>
                <a:gd name="connsiteY14" fmla="*/ 599831 h 605039"/>
                <a:gd name="connsiteX15" fmla="*/ 370937 w 595851"/>
                <a:gd name="connsiteY15" fmla="*/ 603168 h 605039"/>
                <a:gd name="connsiteX16" fmla="*/ 193597 w 595851"/>
                <a:gd name="connsiteY16" fmla="*/ 593528 h 605039"/>
                <a:gd name="connsiteX17" fmla="*/ 136403 w 595851"/>
                <a:gd name="connsiteY17" fmla="*/ 345197 h 605039"/>
                <a:gd name="connsiteX18" fmla="*/ 165929 w 595851"/>
                <a:gd name="connsiteY18" fmla="*/ 314886 h 605039"/>
                <a:gd name="connsiteX19" fmla="*/ 168900 w 595851"/>
                <a:gd name="connsiteY19" fmla="*/ 306914 h 605039"/>
                <a:gd name="connsiteX20" fmla="*/ 193597 w 595851"/>
                <a:gd name="connsiteY20" fmla="*/ 268167 h 605039"/>
                <a:gd name="connsiteX21" fmla="*/ 310586 w 595851"/>
                <a:gd name="connsiteY21" fmla="*/ 59696 h 605039"/>
                <a:gd name="connsiteX22" fmla="*/ 329155 w 595851"/>
                <a:gd name="connsiteY22" fmla="*/ 0 h 605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95851" h="605039">
                  <a:moveTo>
                    <a:pt x="93" y="348663"/>
                  </a:moveTo>
                  <a:lnTo>
                    <a:pt x="82820" y="348663"/>
                  </a:lnTo>
                  <a:cubicBezTo>
                    <a:pt x="94797" y="348663"/>
                    <a:pt x="106682" y="358303"/>
                    <a:pt x="109188" y="370075"/>
                  </a:cubicBezTo>
                  <a:lnTo>
                    <a:pt x="152548" y="575570"/>
                  </a:lnTo>
                  <a:cubicBezTo>
                    <a:pt x="154962" y="587342"/>
                    <a:pt x="147163" y="596982"/>
                    <a:pt x="135093" y="596889"/>
                  </a:cubicBezTo>
                  <a:lnTo>
                    <a:pt x="0" y="596889"/>
                  </a:lnTo>
                  <a:close/>
                  <a:moveTo>
                    <a:pt x="329155" y="0"/>
                  </a:moveTo>
                  <a:cubicBezTo>
                    <a:pt x="357195" y="0"/>
                    <a:pt x="423674" y="18632"/>
                    <a:pt x="383657" y="139414"/>
                  </a:cubicBezTo>
                  <a:cubicBezTo>
                    <a:pt x="343825" y="260196"/>
                    <a:pt x="383657" y="241656"/>
                    <a:pt x="383657" y="241656"/>
                  </a:cubicBezTo>
                  <a:cubicBezTo>
                    <a:pt x="392849" y="239432"/>
                    <a:pt x="401391" y="237671"/>
                    <a:pt x="409376" y="236280"/>
                  </a:cubicBezTo>
                  <a:cubicBezTo>
                    <a:pt x="409376" y="236280"/>
                    <a:pt x="524693" y="210511"/>
                    <a:pt x="567124" y="249257"/>
                  </a:cubicBezTo>
                  <a:cubicBezTo>
                    <a:pt x="601199" y="280310"/>
                    <a:pt x="574831" y="321374"/>
                    <a:pt x="574831" y="321374"/>
                  </a:cubicBezTo>
                  <a:cubicBezTo>
                    <a:pt x="574831" y="321374"/>
                    <a:pt x="622740" y="364014"/>
                    <a:pt x="573902" y="414811"/>
                  </a:cubicBezTo>
                  <a:cubicBezTo>
                    <a:pt x="573902" y="414811"/>
                    <a:pt x="605099" y="466165"/>
                    <a:pt x="550319" y="507321"/>
                  </a:cubicBezTo>
                  <a:cubicBezTo>
                    <a:pt x="550319" y="507321"/>
                    <a:pt x="575759" y="578140"/>
                    <a:pt x="473998" y="599831"/>
                  </a:cubicBezTo>
                  <a:cubicBezTo>
                    <a:pt x="444101" y="606227"/>
                    <a:pt x="406405" y="605949"/>
                    <a:pt x="370937" y="603168"/>
                  </a:cubicBezTo>
                  <a:cubicBezTo>
                    <a:pt x="282174" y="605022"/>
                    <a:pt x="193597" y="593528"/>
                    <a:pt x="193597" y="593528"/>
                  </a:cubicBezTo>
                  <a:lnTo>
                    <a:pt x="136403" y="345197"/>
                  </a:lnTo>
                  <a:cubicBezTo>
                    <a:pt x="153858" y="334723"/>
                    <a:pt x="162029" y="322672"/>
                    <a:pt x="165929" y="314886"/>
                  </a:cubicBezTo>
                  <a:cubicBezTo>
                    <a:pt x="166764" y="312476"/>
                    <a:pt x="167786" y="309695"/>
                    <a:pt x="168900" y="306914"/>
                  </a:cubicBezTo>
                  <a:cubicBezTo>
                    <a:pt x="173728" y="295234"/>
                    <a:pt x="181341" y="281052"/>
                    <a:pt x="193597" y="268167"/>
                  </a:cubicBezTo>
                  <a:cubicBezTo>
                    <a:pt x="250792" y="224322"/>
                    <a:pt x="310586" y="59696"/>
                    <a:pt x="310586" y="59696"/>
                  </a:cubicBezTo>
                  <a:cubicBezTo>
                    <a:pt x="310586" y="59696"/>
                    <a:pt x="301208" y="0"/>
                    <a:pt x="32915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GB" dirty="0"/>
            </a:p>
          </p:txBody>
        </p:sp>
      </p:grpSp>
      <p:grpSp>
        <p:nvGrpSpPr>
          <p:cNvPr id="57" name="iṡlíḓe">
            <a:extLst>
              <a:ext uri="{FF2B5EF4-FFF2-40B4-BE49-F238E27FC236}">
                <a16:creationId xmlns:a16="http://schemas.microsoft.com/office/drawing/2014/main" xmlns="" id="{A6B1E979-4B69-4A54-BA8A-00498E399576}"/>
              </a:ext>
            </a:extLst>
          </p:cNvPr>
          <p:cNvGrpSpPr/>
          <p:nvPr/>
        </p:nvGrpSpPr>
        <p:grpSpPr>
          <a:xfrm>
            <a:off x="4547165" y="4028237"/>
            <a:ext cx="676953" cy="676788"/>
            <a:chOff x="4339625" y="4466134"/>
            <a:chExt cx="751879" cy="751696"/>
          </a:xfrm>
        </p:grpSpPr>
        <p:sp>
          <p:nvSpPr>
            <p:cNvPr id="58" name="íşḷíḓê">
              <a:extLst>
                <a:ext uri="{FF2B5EF4-FFF2-40B4-BE49-F238E27FC236}">
                  <a16:creationId xmlns:a16="http://schemas.microsoft.com/office/drawing/2014/main" xmlns="" id="{A51441E3-6C6B-4CD8-8A7A-E6D1F2FE6799}"/>
                </a:ext>
              </a:extLst>
            </p:cNvPr>
            <p:cNvSpPr/>
            <p:nvPr/>
          </p:nvSpPr>
          <p:spPr>
            <a:xfrm>
              <a:off x="4339625" y="4466134"/>
              <a:ext cx="751879" cy="751696"/>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fontScale="92500" lnSpcReduction="20000"/>
            </a:bodyPr>
            <a:lstStyle>
              <a:defPPr>
                <a:defRPr lang="en-US"/>
              </a:defPPr>
              <a:lvl1pPr marL="0" algn="l" defTabSz="1645854" rtl="0" eaLnBrk="1" latinLnBrk="0" hangingPunct="1">
                <a:defRPr sz="3240" kern="1200">
                  <a:solidFill>
                    <a:schemeClr val="lt1"/>
                  </a:solidFill>
                </a:defRPr>
              </a:lvl1pPr>
              <a:lvl2pPr marL="822928" algn="l" defTabSz="1645854" rtl="0" eaLnBrk="1" latinLnBrk="0" hangingPunct="1">
                <a:defRPr sz="3240" kern="1200">
                  <a:solidFill>
                    <a:schemeClr val="lt1"/>
                  </a:solidFill>
                </a:defRPr>
              </a:lvl2pPr>
              <a:lvl3pPr marL="1645854" algn="l" defTabSz="1645854" rtl="0" eaLnBrk="1" latinLnBrk="0" hangingPunct="1">
                <a:defRPr sz="3240" kern="1200">
                  <a:solidFill>
                    <a:schemeClr val="lt1"/>
                  </a:solidFill>
                </a:defRPr>
              </a:lvl3pPr>
              <a:lvl4pPr marL="2468782" algn="l" defTabSz="1645854" rtl="0" eaLnBrk="1" latinLnBrk="0" hangingPunct="1">
                <a:defRPr sz="3240" kern="1200">
                  <a:solidFill>
                    <a:schemeClr val="lt1"/>
                  </a:solidFill>
                </a:defRPr>
              </a:lvl4pPr>
              <a:lvl5pPr marL="3291708" algn="l" defTabSz="1645854" rtl="0" eaLnBrk="1" latinLnBrk="0" hangingPunct="1">
                <a:defRPr sz="3240" kern="1200">
                  <a:solidFill>
                    <a:schemeClr val="lt1"/>
                  </a:solidFill>
                </a:defRPr>
              </a:lvl5pPr>
              <a:lvl6pPr marL="4114636" algn="l" defTabSz="1645854" rtl="0" eaLnBrk="1" latinLnBrk="0" hangingPunct="1">
                <a:defRPr sz="3240" kern="1200">
                  <a:solidFill>
                    <a:schemeClr val="lt1"/>
                  </a:solidFill>
                </a:defRPr>
              </a:lvl6pPr>
              <a:lvl7pPr marL="4937562" algn="l" defTabSz="1645854" rtl="0" eaLnBrk="1" latinLnBrk="0" hangingPunct="1">
                <a:defRPr sz="3240" kern="1200">
                  <a:solidFill>
                    <a:schemeClr val="lt1"/>
                  </a:solidFill>
                </a:defRPr>
              </a:lvl7pPr>
              <a:lvl8pPr marL="5760490" algn="l" defTabSz="1645854" rtl="0" eaLnBrk="1" latinLnBrk="0" hangingPunct="1">
                <a:defRPr sz="3240" kern="1200">
                  <a:solidFill>
                    <a:schemeClr val="lt1"/>
                  </a:solidFill>
                </a:defRPr>
              </a:lvl8pPr>
              <a:lvl9pPr marL="6583417" algn="l" defTabSz="1645854" rtl="0" eaLnBrk="1" latinLnBrk="0" hangingPunct="1">
                <a:defRPr sz="3240" kern="1200">
                  <a:solidFill>
                    <a:schemeClr val="lt1"/>
                  </a:solidFill>
                </a:defRPr>
              </a:lvl9pPr>
            </a:lstStyle>
            <a:p>
              <a:pPr algn="ctr"/>
              <a:endParaRPr lang="en-GB" dirty="0"/>
            </a:p>
          </p:txBody>
        </p:sp>
        <p:sp>
          <p:nvSpPr>
            <p:cNvPr id="59" name="ïṥļíḋê">
              <a:extLst>
                <a:ext uri="{FF2B5EF4-FFF2-40B4-BE49-F238E27FC236}">
                  <a16:creationId xmlns:a16="http://schemas.microsoft.com/office/drawing/2014/main" xmlns="" id="{CD613ED9-1723-4DB9-8D6D-B219E3F95D99}"/>
                </a:ext>
              </a:extLst>
            </p:cNvPr>
            <p:cNvSpPr/>
            <p:nvPr/>
          </p:nvSpPr>
          <p:spPr>
            <a:xfrm>
              <a:off x="4554328" y="4615847"/>
              <a:ext cx="322472" cy="452270"/>
            </a:xfrm>
            <a:custGeom>
              <a:avLst/>
              <a:gdLst>
                <a:gd name="T0" fmla="*/ 5809 w 5812"/>
                <a:gd name="T1" fmla="*/ 6108 h 8163"/>
                <a:gd name="T2" fmla="*/ 4840 w 5812"/>
                <a:gd name="T3" fmla="*/ 4042 h 8163"/>
                <a:gd name="T4" fmla="*/ 4702 w 5812"/>
                <a:gd name="T5" fmla="*/ 3922 h 8163"/>
                <a:gd name="T6" fmla="*/ 3828 w 5812"/>
                <a:gd name="T7" fmla="*/ 888 h 8163"/>
                <a:gd name="T8" fmla="*/ 2944 w 5812"/>
                <a:gd name="T9" fmla="*/ 13 h 8163"/>
                <a:gd name="T10" fmla="*/ 2868 w 5812"/>
                <a:gd name="T11" fmla="*/ 13 h 8163"/>
                <a:gd name="T12" fmla="*/ 1984 w 5812"/>
                <a:gd name="T13" fmla="*/ 888 h 8163"/>
                <a:gd name="T14" fmla="*/ 1110 w 5812"/>
                <a:gd name="T15" fmla="*/ 3922 h 8163"/>
                <a:gd name="T16" fmla="*/ 972 w 5812"/>
                <a:gd name="T17" fmla="*/ 4042 h 8163"/>
                <a:gd name="T18" fmla="*/ 3 w 5812"/>
                <a:gd name="T19" fmla="*/ 6108 h 8163"/>
                <a:gd name="T20" fmla="*/ 35 w 5812"/>
                <a:gd name="T21" fmla="*/ 6200 h 8163"/>
                <a:gd name="T22" fmla="*/ 124 w 5812"/>
                <a:gd name="T23" fmla="*/ 6239 h 8163"/>
                <a:gd name="T24" fmla="*/ 1659 w 5812"/>
                <a:gd name="T25" fmla="*/ 6239 h 8163"/>
                <a:gd name="T26" fmla="*/ 1926 w 5812"/>
                <a:gd name="T27" fmla="*/ 6630 h 8163"/>
                <a:gd name="T28" fmla="*/ 1980 w 5812"/>
                <a:gd name="T29" fmla="*/ 6652 h 8163"/>
                <a:gd name="T30" fmla="*/ 2017 w 5812"/>
                <a:gd name="T31" fmla="*/ 6652 h 8163"/>
                <a:gd name="T32" fmla="*/ 2743 w 5812"/>
                <a:gd name="T33" fmla="*/ 8098 h 8163"/>
                <a:gd name="T34" fmla="*/ 2906 w 5812"/>
                <a:gd name="T35" fmla="*/ 8163 h 8163"/>
                <a:gd name="T36" fmla="*/ 3069 w 5812"/>
                <a:gd name="T37" fmla="*/ 8098 h 8163"/>
                <a:gd name="T38" fmla="*/ 3795 w 5812"/>
                <a:gd name="T39" fmla="*/ 6652 h 8163"/>
                <a:gd name="T40" fmla="*/ 3832 w 5812"/>
                <a:gd name="T41" fmla="*/ 6652 h 8163"/>
                <a:gd name="T42" fmla="*/ 3886 w 5812"/>
                <a:gd name="T43" fmla="*/ 6630 h 8163"/>
                <a:gd name="T44" fmla="*/ 4153 w 5812"/>
                <a:gd name="T45" fmla="*/ 6239 h 8163"/>
                <a:gd name="T46" fmla="*/ 5688 w 5812"/>
                <a:gd name="T47" fmla="*/ 6239 h 8163"/>
                <a:gd name="T48" fmla="*/ 5777 w 5812"/>
                <a:gd name="T49" fmla="*/ 6200 h 8163"/>
                <a:gd name="T50" fmla="*/ 5809 w 5812"/>
                <a:gd name="T51" fmla="*/ 6108 h 8163"/>
                <a:gd name="T52" fmla="*/ 2906 w 5812"/>
                <a:gd name="T53" fmla="*/ 2094 h 8163"/>
                <a:gd name="T54" fmla="*/ 3576 w 5812"/>
                <a:gd name="T55" fmla="*/ 2764 h 8163"/>
                <a:gd name="T56" fmla="*/ 2906 w 5812"/>
                <a:gd name="T57" fmla="*/ 3434 h 8163"/>
                <a:gd name="T58" fmla="*/ 2236 w 5812"/>
                <a:gd name="T59" fmla="*/ 2764 h 8163"/>
                <a:gd name="T60" fmla="*/ 2906 w 5812"/>
                <a:gd name="T61" fmla="*/ 2094 h 8163"/>
                <a:gd name="T62" fmla="*/ 2906 w 5812"/>
                <a:gd name="T63" fmla="*/ 7567 h 8163"/>
                <a:gd name="T64" fmla="*/ 2494 w 5812"/>
                <a:gd name="T65" fmla="*/ 6652 h 8163"/>
                <a:gd name="T66" fmla="*/ 3318 w 5812"/>
                <a:gd name="T67" fmla="*/ 6652 h 8163"/>
                <a:gd name="T68" fmla="*/ 2906 w 5812"/>
                <a:gd name="T69" fmla="*/ 7567 h 8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812" h="8163">
                  <a:moveTo>
                    <a:pt x="5809" y="6108"/>
                  </a:moveTo>
                  <a:cubicBezTo>
                    <a:pt x="5733" y="5070"/>
                    <a:pt x="5240" y="4412"/>
                    <a:pt x="4840" y="4042"/>
                  </a:cubicBezTo>
                  <a:cubicBezTo>
                    <a:pt x="4793" y="3999"/>
                    <a:pt x="4748" y="3959"/>
                    <a:pt x="4702" y="3922"/>
                  </a:cubicBezTo>
                  <a:cubicBezTo>
                    <a:pt x="4702" y="2430"/>
                    <a:pt x="4227" y="1449"/>
                    <a:pt x="3828" y="888"/>
                  </a:cubicBezTo>
                  <a:cubicBezTo>
                    <a:pt x="3393" y="277"/>
                    <a:pt x="2962" y="24"/>
                    <a:pt x="2944" y="13"/>
                  </a:cubicBezTo>
                  <a:cubicBezTo>
                    <a:pt x="2920" y="0"/>
                    <a:pt x="2892" y="0"/>
                    <a:pt x="2868" y="13"/>
                  </a:cubicBezTo>
                  <a:cubicBezTo>
                    <a:pt x="2850" y="24"/>
                    <a:pt x="2419" y="277"/>
                    <a:pt x="1984" y="888"/>
                  </a:cubicBezTo>
                  <a:cubicBezTo>
                    <a:pt x="1585" y="1449"/>
                    <a:pt x="1110" y="2430"/>
                    <a:pt x="1110" y="3922"/>
                  </a:cubicBezTo>
                  <a:cubicBezTo>
                    <a:pt x="1064" y="3959"/>
                    <a:pt x="1019" y="3999"/>
                    <a:pt x="972" y="4042"/>
                  </a:cubicBezTo>
                  <a:cubicBezTo>
                    <a:pt x="572" y="4412"/>
                    <a:pt x="79" y="5070"/>
                    <a:pt x="3" y="6108"/>
                  </a:cubicBezTo>
                  <a:cubicBezTo>
                    <a:pt x="0" y="6142"/>
                    <a:pt x="12" y="6176"/>
                    <a:pt x="35" y="6200"/>
                  </a:cubicBezTo>
                  <a:cubicBezTo>
                    <a:pt x="58" y="6225"/>
                    <a:pt x="90" y="6239"/>
                    <a:pt x="124" y="6239"/>
                  </a:cubicBezTo>
                  <a:lnTo>
                    <a:pt x="1659" y="6239"/>
                  </a:lnTo>
                  <a:cubicBezTo>
                    <a:pt x="1747" y="6406"/>
                    <a:pt x="1837" y="6540"/>
                    <a:pt x="1926" y="6630"/>
                  </a:cubicBezTo>
                  <a:cubicBezTo>
                    <a:pt x="1940" y="6644"/>
                    <a:pt x="1959" y="6652"/>
                    <a:pt x="1980" y="6652"/>
                  </a:cubicBezTo>
                  <a:lnTo>
                    <a:pt x="2017" y="6652"/>
                  </a:lnTo>
                  <a:cubicBezTo>
                    <a:pt x="2073" y="7455"/>
                    <a:pt x="2714" y="8071"/>
                    <a:pt x="2743" y="8098"/>
                  </a:cubicBezTo>
                  <a:cubicBezTo>
                    <a:pt x="2788" y="8141"/>
                    <a:pt x="2847" y="8163"/>
                    <a:pt x="2906" y="8163"/>
                  </a:cubicBezTo>
                  <a:cubicBezTo>
                    <a:pt x="2965" y="8163"/>
                    <a:pt x="3024" y="8141"/>
                    <a:pt x="3069" y="8098"/>
                  </a:cubicBezTo>
                  <a:cubicBezTo>
                    <a:pt x="3098" y="8071"/>
                    <a:pt x="3738" y="7455"/>
                    <a:pt x="3795" y="6652"/>
                  </a:cubicBezTo>
                  <a:lnTo>
                    <a:pt x="3832" y="6652"/>
                  </a:lnTo>
                  <a:cubicBezTo>
                    <a:pt x="3853" y="6652"/>
                    <a:pt x="3872" y="6644"/>
                    <a:pt x="3886" y="6630"/>
                  </a:cubicBezTo>
                  <a:cubicBezTo>
                    <a:pt x="3975" y="6540"/>
                    <a:pt x="4065" y="6406"/>
                    <a:pt x="4153" y="6239"/>
                  </a:cubicBezTo>
                  <a:lnTo>
                    <a:pt x="5688" y="6239"/>
                  </a:lnTo>
                  <a:cubicBezTo>
                    <a:pt x="5721" y="6239"/>
                    <a:pt x="5754" y="6225"/>
                    <a:pt x="5777" y="6200"/>
                  </a:cubicBezTo>
                  <a:cubicBezTo>
                    <a:pt x="5800" y="6176"/>
                    <a:pt x="5812" y="6142"/>
                    <a:pt x="5809" y="6108"/>
                  </a:cubicBezTo>
                  <a:close/>
                  <a:moveTo>
                    <a:pt x="2906" y="2094"/>
                  </a:moveTo>
                  <a:cubicBezTo>
                    <a:pt x="3276" y="2094"/>
                    <a:pt x="3576" y="2394"/>
                    <a:pt x="3576" y="2764"/>
                  </a:cubicBezTo>
                  <a:cubicBezTo>
                    <a:pt x="3576" y="3134"/>
                    <a:pt x="3276" y="3434"/>
                    <a:pt x="2906" y="3434"/>
                  </a:cubicBezTo>
                  <a:cubicBezTo>
                    <a:pt x="2536" y="3434"/>
                    <a:pt x="2236" y="3134"/>
                    <a:pt x="2236" y="2764"/>
                  </a:cubicBezTo>
                  <a:cubicBezTo>
                    <a:pt x="2236" y="2394"/>
                    <a:pt x="2536" y="2094"/>
                    <a:pt x="2906" y="2094"/>
                  </a:cubicBezTo>
                  <a:close/>
                  <a:moveTo>
                    <a:pt x="2906" y="7567"/>
                  </a:moveTo>
                  <a:cubicBezTo>
                    <a:pt x="2749" y="7369"/>
                    <a:pt x="2531" y="7032"/>
                    <a:pt x="2494" y="6652"/>
                  </a:cubicBezTo>
                  <a:lnTo>
                    <a:pt x="3318" y="6652"/>
                  </a:lnTo>
                  <a:cubicBezTo>
                    <a:pt x="3281" y="7032"/>
                    <a:pt x="3063" y="7369"/>
                    <a:pt x="2906" y="756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GB" dirty="0"/>
            </a:p>
          </p:txBody>
        </p:sp>
      </p:grpSp>
      <p:grpSp>
        <p:nvGrpSpPr>
          <p:cNvPr id="60" name="组合 59">
            <a:extLst>
              <a:ext uri="{FF2B5EF4-FFF2-40B4-BE49-F238E27FC236}">
                <a16:creationId xmlns:a16="http://schemas.microsoft.com/office/drawing/2014/main" xmlns="" id="{02582945-E079-4D16-AE09-EA3AC2034AEB}"/>
              </a:ext>
            </a:extLst>
          </p:cNvPr>
          <p:cNvGrpSpPr/>
          <p:nvPr/>
        </p:nvGrpSpPr>
        <p:grpSpPr>
          <a:xfrm>
            <a:off x="194553" y="370641"/>
            <a:ext cx="11546734" cy="5903698"/>
            <a:chOff x="185636" y="452352"/>
            <a:chExt cx="11546734" cy="5903698"/>
          </a:xfrm>
        </p:grpSpPr>
        <p:cxnSp>
          <p:nvCxnSpPr>
            <p:cNvPr id="61" name="直接连接符 60">
              <a:extLst>
                <a:ext uri="{FF2B5EF4-FFF2-40B4-BE49-F238E27FC236}">
                  <a16:creationId xmlns:a16="http://schemas.microsoft.com/office/drawing/2014/main" xmlns="" id="{C60888DD-DA64-4282-9888-BE5F5CB0B6A3}"/>
                </a:ext>
              </a:extLst>
            </p:cNvPr>
            <p:cNvCxnSpPr/>
            <p:nvPr/>
          </p:nvCxnSpPr>
          <p:spPr>
            <a:xfrm flipH="1">
              <a:off x="6178439" y="2264204"/>
              <a:ext cx="2087797" cy="87486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62" name="íšľíďé">
              <a:extLst>
                <a:ext uri="{FF2B5EF4-FFF2-40B4-BE49-F238E27FC236}">
                  <a16:creationId xmlns:a16="http://schemas.microsoft.com/office/drawing/2014/main" xmlns="" id="{8D6AC1F5-843B-4AF9-A36D-CCBFB040EF9B}"/>
                </a:ext>
              </a:extLst>
            </p:cNvPr>
            <p:cNvGrpSpPr/>
            <p:nvPr/>
          </p:nvGrpSpPr>
          <p:grpSpPr>
            <a:xfrm>
              <a:off x="331551" y="3735224"/>
              <a:ext cx="3466944" cy="2620826"/>
              <a:chOff x="-300263" y="4039127"/>
              <a:chExt cx="3850671" cy="2910902"/>
            </a:xfrm>
          </p:grpSpPr>
          <p:sp>
            <p:nvSpPr>
              <p:cNvPr id="81" name="iŝlïḋê">
                <a:extLst>
                  <a:ext uri="{FF2B5EF4-FFF2-40B4-BE49-F238E27FC236}">
                    <a16:creationId xmlns:a16="http://schemas.microsoft.com/office/drawing/2014/main" xmlns="" id="{75790F7A-5AA1-4B53-9CF0-AF7DD7EA0CA8}"/>
                  </a:ext>
                </a:extLst>
              </p:cNvPr>
              <p:cNvSpPr txBox="1"/>
              <p:nvPr/>
            </p:nvSpPr>
            <p:spPr>
              <a:xfrm>
                <a:off x="-300263" y="4506187"/>
                <a:ext cx="3850670" cy="2443842"/>
              </a:xfrm>
              <a:prstGeom prst="rect">
                <a:avLst/>
              </a:prstGeom>
              <a:noFill/>
              <a:ln w="3175">
                <a:solidFill>
                  <a:schemeClr val="bg1">
                    <a:lumMod val="75000"/>
                  </a:schemeClr>
                </a:solid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buSzPct val="25000"/>
                  <a:defRPr/>
                </a:pPr>
                <a:r>
                  <a:rPr lang="zh-CN" altLang="en-US" b="1" dirty="0" smtClean="0">
                    <a:solidFill>
                      <a:schemeClr val="accent3"/>
                    </a:solidFill>
                    <a:ea typeface="宋体" pitchFamily="2" charset="-122"/>
                  </a:rPr>
                  <a:t>兴趣是学生最好的老师，激发学生的学习兴趣的一个重要途径是新课结束后教师如何巧妙地设计作业，把学生的思想融入到教学之中。激情式作业设计，关键是“激”，由“激”生情，激发学生的作业兴趣。</a:t>
                </a:r>
                <a:endParaRPr lang="zh-CN" altLang="en-US" b="1" dirty="0">
                  <a:solidFill>
                    <a:schemeClr val="accent3"/>
                  </a:solidFill>
                  <a:ea typeface="宋体" pitchFamily="2" charset="-122"/>
                </a:endParaRPr>
              </a:p>
            </p:txBody>
          </p:sp>
          <p:sp>
            <p:nvSpPr>
              <p:cNvPr id="82" name="îṣľiḍe">
                <a:extLst>
                  <a:ext uri="{FF2B5EF4-FFF2-40B4-BE49-F238E27FC236}">
                    <a16:creationId xmlns:a16="http://schemas.microsoft.com/office/drawing/2014/main" xmlns="" id="{1050FF5F-32FA-4221-B1A1-7F99324DD808}"/>
                  </a:ext>
                </a:extLst>
              </p:cNvPr>
              <p:cNvSpPr/>
              <p:nvPr/>
            </p:nvSpPr>
            <p:spPr>
              <a:xfrm>
                <a:off x="-300263" y="4039127"/>
                <a:ext cx="3850671" cy="456254"/>
              </a:xfrm>
              <a:prstGeom prst="rect">
                <a:avLst/>
              </a:prstGeom>
              <a:solidFill>
                <a:schemeClr val="accent4"/>
              </a:solidFill>
              <a:ln w="3175">
                <a:solidFill>
                  <a:schemeClr val="bg1">
                    <a:lumMod val="75000"/>
                  </a:schemeClr>
                </a:solid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a:r>
                  <a:rPr lang="zh-CN" altLang="en-US" sz="2400" b="1" dirty="0" smtClean="0">
                    <a:solidFill>
                      <a:schemeClr val="bg1"/>
                    </a:solidFill>
                  </a:rPr>
                  <a:t>激情式</a:t>
                </a:r>
                <a:endParaRPr lang="zh-CN" altLang="en-US" sz="2400" b="1" dirty="0">
                  <a:solidFill>
                    <a:schemeClr val="bg1"/>
                  </a:solidFill>
                </a:endParaRPr>
              </a:p>
            </p:txBody>
          </p:sp>
        </p:grpSp>
        <p:grpSp>
          <p:nvGrpSpPr>
            <p:cNvPr id="63" name="ïṩḷiḑê">
              <a:extLst>
                <a:ext uri="{FF2B5EF4-FFF2-40B4-BE49-F238E27FC236}">
                  <a16:creationId xmlns:a16="http://schemas.microsoft.com/office/drawing/2014/main" xmlns="" id="{2F30B3D2-E475-4F13-9D78-6DC5B4D32966}"/>
                </a:ext>
              </a:extLst>
            </p:cNvPr>
            <p:cNvGrpSpPr/>
            <p:nvPr/>
          </p:nvGrpSpPr>
          <p:grpSpPr>
            <a:xfrm>
              <a:off x="8226688" y="637179"/>
              <a:ext cx="3466769" cy="2664387"/>
              <a:chOff x="8468724" y="598188"/>
              <a:chExt cx="3850478" cy="2959285"/>
            </a:xfrm>
          </p:grpSpPr>
          <p:sp>
            <p:nvSpPr>
              <p:cNvPr id="79" name="îṡļîḑé">
                <a:extLst>
                  <a:ext uri="{FF2B5EF4-FFF2-40B4-BE49-F238E27FC236}">
                    <a16:creationId xmlns:a16="http://schemas.microsoft.com/office/drawing/2014/main" xmlns="" id="{0E5C030E-6026-455F-9157-95B5631918DD}"/>
                  </a:ext>
                </a:extLst>
              </p:cNvPr>
              <p:cNvSpPr txBox="1"/>
              <p:nvPr/>
            </p:nvSpPr>
            <p:spPr>
              <a:xfrm>
                <a:off x="8479531" y="1022028"/>
                <a:ext cx="3839671" cy="2535445"/>
              </a:xfrm>
              <a:prstGeom prst="rect">
                <a:avLst/>
              </a:prstGeom>
              <a:noFill/>
              <a:ln w="3175">
                <a:solidFill>
                  <a:schemeClr val="bg1">
                    <a:lumMod val="75000"/>
                  </a:schemeClr>
                </a:solid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buSzPct val="25000"/>
                  <a:defRPr/>
                </a:pPr>
                <a:r>
                  <a:rPr lang="zh-CN" altLang="en-US" b="1" dirty="0" smtClean="0">
                    <a:solidFill>
                      <a:schemeClr val="accent3"/>
                    </a:solidFill>
                    <a:ea typeface="宋体" pitchFamily="2" charset="-122"/>
                  </a:rPr>
                  <a:t>新课程理念是不能给学生过重的作业负担，所以民主式的作业设计能激发他们的学习兴趣，也是培养学生学习的一种基本技能。根据他们自身的特点要求每个人给自己设计一份喜欢的作业。这样，也就使每个学生都能找到自身的闪光点。</a:t>
                </a:r>
                <a:endParaRPr lang="zh-CN" altLang="en-US" b="1" dirty="0">
                  <a:solidFill>
                    <a:schemeClr val="accent3"/>
                  </a:solidFill>
                  <a:ea typeface="宋体" pitchFamily="2" charset="-122"/>
                </a:endParaRPr>
              </a:p>
            </p:txBody>
          </p:sp>
          <p:sp>
            <p:nvSpPr>
              <p:cNvPr id="80" name="ïS1ídê">
                <a:extLst>
                  <a:ext uri="{FF2B5EF4-FFF2-40B4-BE49-F238E27FC236}">
                    <a16:creationId xmlns:a16="http://schemas.microsoft.com/office/drawing/2014/main" xmlns="" id="{1A975506-A837-4C30-AFFA-BA3D7FFA5FB9}"/>
                  </a:ext>
                </a:extLst>
              </p:cNvPr>
              <p:cNvSpPr/>
              <p:nvPr/>
            </p:nvSpPr>
            <p:spPr>
              <a:xfrm>
                <a:off x="8468724" y="598188"/>
                <a:ext cx="3828870" cy="456255"/>
              </a:xfrm>
              <a:prstGeom prst="rect">
                <a:avLst/>
              </a:prstGeom>
              <a:solidFill>
                <a:schemeClr val="accent2"/>
              </a:solidFill>
              <a:ln w="3175">
                <a:solidFill>
                  <a:schemeClr val="bg1">
                    <a:lumMod val="75000"/>
                  </a:schemeClr>
                </a:solid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r>
                  <a:rPr lang="zh-CN" altLang="en-US" sz="2400" b="1" dirty="0" smtClean="0">
                    <a:solidFill>
                      <a:schemeClr val="bg1"/>
                    </a:solidFill>
                  </a:rPr>
                  <a:t>民主式</a:t>
                </a:r>
                <a:endParaRPr lang="zh-CN" altLang="en-US" sz="2400" b="1" dirty="0">
                  <a:solidFill>
                    <a:schemeClr val="bg1"/>
                  </a:solidFill>
                </a:endParaRPr>
              </a:p>
            </p:txBody>
          </p:sp>
        </p:grpSp>
        <p:grpSp>
          <p:nvGrpSpPr>
            <p:cNvPr id="64" name="iśḷîḓê">
              <a:extLst>
                <a:ext uri="{FF2B5EF4-FFF2-40B4-BE49-F238E27FC236}">
                  <a16:creationId xmlns:a16="http://schemas.microsoft.com/office/drawing/2014/main" xmlns="" id="{9B0027F3-C1B8-4DDC-BD4B-0F211FF7738C}"/>
                </a:ext>
              </a:extLst>
            </p:cNvPr>
            <p:cNvGrpSpPr/>
            <p:nvPr/>
          </p:nvGrpSpPr>
          <p:grpSpPr>
            <a:xfrm>
              <a:off x="8275329" y="3793591"/>
              <a:ext cx="3457041" cy="2153899"/>
              <a:chOff x="8522745" y="4103955"/>
              <a:chExt cx="3839672" cy="2392295"/>
            </a:xfrm>
          </p:grpSpPr>
          <p:sp>
            <p:nvSpPr>
              <p:cNvPr id="77" name="išliḍe">
                <a:extLst>
                  <a:ext uri="{FF2B5EF4-FFF2-40B4-BE49-F238E27FC236}">
                    <a16:creationId xmlns:a16="http://schemas.microsoft.com/office/drawing/2014/main" xmlns="" id="{1B2D2452-153D-4FEE-A6B6-F31C558AC7AC}"/>
                  </a:ext>
                </a:extLst>
              </p:cNvPr>
              <p:cNvSpPr txBox="1"/>
              <p:nvPr/>
            </p:nvSpPr>
            <p:spPr>
              <a:xfrm>
                <a:off x="8533549" y="4581819"/>
                <a:ext cx="3828868" cy="1914431"/>
              </a:xfrm>
              <a:prstGeom prst="rect">
                <a:avLst/>
              </a:prstGeom>
              <a:noFill/>
              <a:ln w="3175">
                <a:solidFill>
                  <a:schemeClr val="bg1">
                    <a:lumMod val="75000"/>
                  </a:schemeClr>
                </a:solidFill>
              </a:ln>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buFont typeface="Arial" pitchFamily="34" charset="0"/>
                  <a:buNone/>
                  <a:defRPr/>
                </a:pPr>
                <a:r>
                  <a:rPr lang="zh-CN" altLang="en-US" b="1" dirty="0" smtClean="0">
                    <a:solidFill>
                      <a:schemeClr val="accent3"/>
                    </a:solidFill>
                    <a:ea typeface="宋体" pitchFamily="2" charset="-122"/>
                  </a:rPr>
                  <a:t>小学语文注重的是创造性学习，应该从小培养学生创新意识能力和良好的学习习惯。为了激活学生的创新意识，点燃他们创新的火花，就应给他们提供创新的空间，引导他们创新性学习的动力。</a:t>
                </a:r>
              </a:p>
            </p:txBody>
          </p:sp>
          <p:sp>
            <p:nvSpPr>
              <p:cNvPr id="78" name="îṥḷiḍè">
                <a:extLst>
                  <a:ext uri="{FF2B5EF4-FFF2-40B4-BE49-F238E27FC236}">
                    <a16:creationId xmlns:a16="http://schemas.microsoft.com/office/drawing/2014/main" xmlns="" id="{DE5FE0BB-154F-4355-80CF-508BAFC1D681}"/>
                  </a:ext>
                </a:extLst>
              </p:cNvPr>
              <p:cNvSpPr/>
              <p:nvPr/>
            </p:nvSpPr>
            <p:spPr>
              <a:xfrm>
                <a:off x="8522745" y="4103955"/>
                <a:ext cx="3818063" cy="456255"/>
              </a:xfrm>
              <a:prstGeom prst="rect">
                <a:avLst/>
              </a:prstGeom>
              <a:solidFill>
                <a:schemeClr val="accent5"/>
              </a:solidFill>
              <a:ln w="3175">
                <a:solidFill>
                  <a:schemeClr val="bg1">
                    <a:lumMod val="75000"/>
                  </a:schemeClr>
                </a:solid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r>
                  <a:rPr lang="zh-CN" altLang="en-US" sz="2400" b="1" dirty="0" smtClean="0">
                    <a:solidFill>
                      <a:schemeClr val="bg1"/>
                    </a:solidFill>
                  </a:rPr>
                  <a:t>创新式</a:t>
                </a:r>
                <a:endParaRPr lang="zh-CN" altLang="en-US" sz="2400" b="1" dirty="0">
                  <a:solidFill>
                    <a:schemeClr val="bg1"/>
                  </a:solidFill>
                </a:endParaRPr>
              </a:p>
            </p:txBody>
          </p:sp>
        </p:grpSp>
        <p:cxnSp>
          <p:nvCxnSpPr>
            <p:cNvPr id="76" name="直接连接符 75">
              <a:extLst>
                <a:ext uri="{FF2B5EF4-FFF2-40B4-BE49-F238E27FC236}">
                  <a16:creationId xmlns:a16="http://schemas.microsoft.com/office/drawing/2014/main" xmlns="" id="{13D34D54-9A25-4F77-A983-547880D4E228}"/>
                </a:ext>
              </a:extLst>
            </p:cNvPr>
            <p:cNvCxnSpPr/>
            <p:nvPr/>
          </p:nvCxnSpPr>
          <p:spPr>
            <a:xfrm>
              <a:off x="3817137" y="1933463"/>
              <a:ext cx="1177943" cy="578256"/>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xmlns="" id="{4C08F91C-0DDF-4C7A-9D83-6492D0E8AD57}"/>
                </a:ext>
              </a:extLst>
            </p:cNvPr>
            <p:cNvCxnSpPr/>
            <p:nvPr/>
          </p:nvCxnSpPr>
          <p:spPr>
            <a:xfrm flipV="1">
              <a:off x="3817138" y="4244078"/>
              <a:ext cx="936168" cy="364969"/>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nvGrpSpPr>
            <p:cNvPr id="67" name="îṡļídê">
              <a:extLst>
                <a:ext uri="{FF2B5EF4-FFF2-40B4-BE49-F238E27FC236}">
                  <a16:creationId xmlns:a16="http://schemas.microsoft.com/office/drawing/2014/main" xmlns="" id="{5CD968FF-1D74-41B3-A905-EEACBC340EF2}"/>
                </a:ext>
              </a:extLst>
            </p:cNvPr>
            <p:cNvGrpSpPr/>
            <p:nvPr/>
          </p:nvGrpSpPr>
          <p:grpSpPr>
            <a:xfrm>
              <a:off x="6985005" y="4134958"/>
              <a:ext cx="3773897" cy="357359"/>
              <a:chOff x="7089607" y="4483105"/>
              <a:chExt cx="4191598" cy="396912"/>
            </a:xfrm>
          </p:grpSpPr>
          <p:cxnSp>
            <p:nvCxnSpPr>
              <p:cNvPr id="71" name="直接连接符 70">
                <a:extLst>
                  <a:ext uri="{FF2B5EF4-FFF2-40B4-BE49-F238E27FC236}">
                    <a16:creationId xmlns:a16="http://schemas.microsoft.com/office/drawing/2014/main" xmlns="" id="{7D979FB9-B32F-4B01-A9D7-AFDB51F18E96}"/>
                  </a:ext>
                </a:extLst>
              </p:cNvPr>
              <p:cNvCxnSpPr/>
              <p:nvPr/>
            </p:nvCxnSpPr>
            <p:spPr>
              <a:xfrm flipH="1" flipV="1">
                <a:off x="8544355" y="4581821"/>
                <a:ext cx="2736850" cy="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xmlns="" id="{C7ABD0AD-F9A9-4624-8F14-7DC485DDCC80}"/>
                  </a:ext>
                </a:extLst>
              </p:cNvPr>
              <p:cNvCxnSpPr>
                <a:endCxn id="55" idx="7"/>
              </p:cNvCxnSpPr>
              <p:nvPr/>
            </p:nvCxnSpPr>
            <p:spPr>
              <a:xfrm flipH="1" flipV="1">
                <a:off x="7089607" y="4483105"/>
                <a:ext cx="1734761" cy="396912"/>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grpSp>
        <p:grpSp>
          <p:nvGrpSpPr>
            <p:cNvPr id="68" name="ïŝlîďè">
              <a:extLst>
                <a:ext uri="{FF2B5EF4-FFF2-40B4-BE49-F238E27FC236}">
                  <a16:creationId xmlns:a16="http://schemas.microsoft.com/office/drawing/2014/main" xmlns="" id="{3348B3F2-771B-48DF-8F65-B8D362E3E386}"/>
                </a:ext>
              </a:extLst>
            </p:cNvPr>
            <p:cNvGrpSpPr/>
            <p:nvPr/>
          </p:nvGrpSpPr>
          <p:grpSpPr>
            <a:xfrm>
              <a:off x="185636" y="452352"/>
              <a:ext cx="3647873" cy="2732483"/>
              <a:chOff x="-462329" y="392904"/>
              <a:chExt cx="4051627" cy="3034917"/>
            </a:xfrm>
          </p:grpSpPr>
          <p:sp>
            <p:nvSpPr>
              <p:cNvPr id="69" name="ïṡ1iḍe">
                <a:extLst>
                  <a:ext uri="{FF2B5EF4-FFF2-40B4-BE49-F238E27FC236}">
                    <a16:creationId xmlns:a16="http://schemas.microsoft.com/office/drawing/2014/main" xmlns="" id="{B5B8233E-D019-42C7-B447-1F3F72FDF682}"/>
                  </a:ext>
                </a:extLst>
              </p:cNvPr>
              <p:cNvSpPr txBox="1"/>
              <p:nvPr/>
            </p:nvSpPr>
            <p:spPr>
              <a:xfrm>
                <a:off x="-419112" y="813176"/>
                <a:ext cx="3997605" cy="2614645"/>
              </a:xfrm>
              <a:prstGeom prst="rect">
                <a:avLst/>
              </a:prstGeom>
              <a:noFill/>
              <a:ln w="3175">
                <a:solidFill>
                  <a:schemeClr val="bg1">
                    <a:lumMod val="75000"/>
                  </a:schemeClr>
                </a:solidFill>
              </a:ln>
            </p:spPr>
            <p:txBody>
              <a:bodyPr wrap="square" lIns="91440" tIns="45720" rIns="91440" bIns="45720" anchor="t" anchorCtr="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r">
                  <a:lnSpc>
                    <a:spcPct val="150000"/>
                  </a:lnSpc>
                  <a:buSzPct val="25000"/>
                </a:pPr>
                <a:endParaRPr lang="zh-CN" altLang="en-US" sz="1100" dirty="0"/>
              </a:p>
            </p:txBody>
          </p:sp>
          <p:sp>
            <p:nvSpPr>
              <p:cNvPr id="70" name="ïṡ1iḋè">
                <a:extLst>
                  <a:ext uri="{FF2B5EF4-FFF2-40B4-BE49-F238E27FC236}">
                    <a16:creationId xmlns:a16="http://schemas.microsoft.com/office/drawing/2014/main" xmlns="" id="{2642F81C-E4E1-432F-8F79-371DD571B61B}"/>
                  </a:ext>
                </a:extLst>
              </p:cNvPr>
              <p:cNvSpPr/>
              <p:nvPr/>
            </p:nvSpPr>
            <p:spPr>
              <a:xfrm>
                <a:off x="-462329" y="392904"/>
                <a:ext cx="4051627" cy="456253"/>
              </a:xfrm>
              <a:prstGeom prst="rect">
                <a:avLst/>
              </a:prstGeom>
              <a:solidFill>
                <a:schemeClr val="accent1"/>
              </a:solidFill>
              <a:ln w="3175">
                <a:solidFill>
                  <a:schemeClr val="bg1">
                    <a:lumMod val="75000"/>
                  </a:schemeClr>
                </a:solidFill>
              </a:ln>
            </p:spPr>
            <p:txBody>
              <a:bodyPr wrap="square" lIns="91440" tIns="45720" rIns="91440" bIns="45720" anchor="ctr"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lvl="0" algn="r"/>
                <a:r>
                  <a:rPr lang="zh-CN" altLang="en-US" sz="2400" b="1" dirty="0" smtClean="0">
                    <a:solidFill>
                      <a:schemeClr val="bg1"/>
                    </a:solidFill>
                  </a:rPr>
                  <a:t>评价式</a:t>
                </a:r>
                <a:endParaRPr lang="zh-CN" altLang="en-US" sz="2400" b="1" dirty="0">
                  <a:solidFill>
                    <a:schemeClr val="bg1"/>
                  </a:solidFill>
                </a:endParaRPr>
              </a:p>
            </p:txBody>
          </p:sp>
        </p:grpSp>
      </p:grpSp>
      <p:sp>
        <p:nvSpPr>
          <p:cNvPr id="86" name="矩形 85"/>
          <p:cNvSpPr/>
          <p:nvPr/>
        </p:nvSpPr>
        <p:spPr>
          <a:xfrm>
            <a:off x="272374" y="820313"/>
            <a:ext cx="3686783" cy="2308324"/>
          </a:xfrm>
          <a:prstGeom prst="rect">
            <a:avLst/>
          </a:prstGeom>
        </p:spPr>
        <p:txBody>
          <a:bodyPr wrap="square">
            <a:spAutoFit/>
          </a:bodyPr>
          <a:lstStyle/>
          <a:p>
            <a:pPr>
              <a:buFont typeface="Arial" pitchFamily="34" charset="0"/>
              <a:buNone/>
              <a:defRPr/>
            </a:pPr>
            <a:r>
              <a:rPr lang="zh-CN" altLang="en-US" b="1" dirty="0" smtClean="0">
                <a:solidFill>
                  <a:schemeClr val="accent3"/>
                </a:solidFill>
                <a:ea typeface="宋体" pitchFamily="2" charset="-122"/>
              </a:rPr>
              <a:t>教学离不开评价，没有评价的教学是盲目的教学。作业设计应根据学生的差异性，尊重学生的独立性、个体性、民主性的评价。能给学生成功的情感体验，增强学生主动参与，促进他们以愉悦的、高涨的情绪积极投入到学习活动中，能培养学生的自我反馈和自我评价能力。</a:t>
            </a:r>
            <a:endParaRPr lang="zh-CN" altLang="en-US" b="1" dirty="0">
              <a:solidFill>
                <a:schemeClr val="accent3"/>
              </a:solidFill>
              <a:ea typeface="宋体" pitchFamily="2" charset="-122"/>
            </a:endParaRPr>
          </a:p>
        </p:txBody>
      </p:sp>
    </p:spTree>
    <p:extLst>
      <p:ext uri="{BB962C8B-B14F-4D97-AF65-F5344CB8AC3E}">
        <p14:creationId xmlns:p14="http://schemas.microsoft.com/office/powerpoint/2010/main" xmlns="" val="159416815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000"/>
                                        <p:tgtEl>
                                          <p:spTgt spid="3"/>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15" fill="hold"/>
                                        <p:tgtEl>
                                          <p:spTgt spid="4"/>
                                        </p:tgtEl>
                                        <p:attrNameLst>
                                          <p:attrName>ppt_w</p:attrName>
                                        </p:attrNameLst>
                                      </p:cBhvr>
                                      <p:tavLst>
                                        <p:tav tm="0">
                                          <p:val>
                                            <p:fltVal val="0"/>
                                          </p:val>
                                        </p:tav>
                                        <p:tav tm="100000">
                                          <p:val>
                                            <p:strVal val="#ppt_w"/>
                                          </p:val>
                                        </p:tav>
                                      </p:tavLst>
                                    </p:anim>
                                    <p:anim calcmode="lin" valueType="num">
                                      <p:cBhvr>
                                        <p:cTn id="12" dur="515" fill="hold"/>
                                        <p:tgtEl>
                                          <p:spTgt spid="4"/>
                                        </p:tgtEl>
                                        <p:attrNameLst>
                                          <p:attrName>ppt_h</p:attrName>
                                        </p:attrNameLst>
                                      </p:cBhvr>
                                      <p:tavLst>
                                        <p:tav tm="0">
                                          <p:val>
                                            <p:fltVal val="0"/>
                                          </p:val>
                                        </p:tav>
                                        <p:tav tm="100000">
                                          <p:val>
                                            <p:strVal val="#ppt_h"/>
                                          </p:val>
                                        </p:tav>
                                      </p:tavLst>
                                    </p:anim>
                                    <p:animEffect transition="in" filter="fade">
                                      <p:cBhvr>
                                        <p:cTn id="13" dur="515"/>
                                        <p:tgtEl>
                                          <p:spTgt spid="4"/>
                                        </p:tgtEl>
                                      </p:cBhvr>
                                    </p:animEffect>
                                  </p:childTnLst>
                                </p:cTn>
                              </p:par>
                              <p:par>
                                <p:cTn id="14" presetID="53" presetClass="entr" presetSubtype="16" fill="hold" nodeType="withEffect">
                                  <p:stCondLst>
                                    <p:cond delay="498"/>
                                  </p:stCondLst>
                                  <p:childTnLst>
                                    <p:set>
                                      <p:cBhvr>
                                        <p:cTn id="15" dur="1" fill="hold">
                                          <p:stCondLst>
                                            <p:cond delay="0"/>
                                          </p:stCondLst>
                                        </p:cTn>
                                        <p:tgtEl>
                                          <p:spTgt spid="7"/>
                                        </p:tgtEl>
                                        <p:attrNameLst>
                                          <p:attrName>style.visibility</p:attrName>
                                        </p:attrNameLst>
                                      </p:cBhvr>
                                      <p:to>
                                        <p:strVal val="visible"/>
                                      </p:to>
                                    </p:set>
                                    <p:anim calcmode="lin" valueType="num">
                                      <p:cBhvr>
                                        <p:cTn id="16" dur="720" fill="hold"/>
                                        <p:tgtEl>
                                          <p:spTgt spid="7"/>
                                        </p:tgtEl>
                                        <p:attrNameLst>
                                          <p:attrName>ppt_w</p:attrName>
                                        </p:attrNameLst>
                                      </p:cBhvr>
                                      <p:tavLst>
                                        <p:tav tm="0">
                                          <p:val>
                                            <p:fltVal val="0"/>
                                          </p:val>
                                        </p:tav>
                                        <p:tav tm="100000">
                                          <p:val>
                                            <p:strVal val="#ppt_w"/>
                                          </p:val>
                                        </p:tav>
                                      </p:tavLst>
                                    </p:anim>
                                    <p:anim calcmode="lin" valueType="num">
                                      <p:cBhvr>
                                        <p:cTn id="17" dur="720" fill="hold"/>
                                        <p:tgtEl>
                                          <p:spTgt spid="7"/>
                                        </p:tgtEl>
                                        <p:attrNameLst>
                                          <p:attrName>ppt_h</p:attrName>
                                        </p:attrNameLst>
                                      </p:cBhvr>
                                      <p:tavLst>
                                        <p:tav tm="0">
                                          <p:val>
                                            <p:fltVal val="0"/>
                                          </p:val>
                                        </p:tav>
                                        <p:tav tm="100000">
                                          <p:val>
                                            <p:strVal val="#ppt_h"/>
                                          </p:val>
                                        </p:tav>
                                      </p:tavLst>
                                    </p:anim>
                                    <p:animEffect transition="in" filter="fade">
                                      <p:cBhvr>
                                        <p:cTn id="18" dur="720"/>
                                        <p:tgtEl>
                                          <p:spTgt spid="7"/>
                                        </p:tgtEl>
                                      </p:cBhvr>
                                    </p:animEffect>
                                  </p:childTnLst>
                                </p:cTn>
                              </p:par>
                              <p:par>
                                <p:cTn id="19" presetID="53" presetClass="entr" presetSubtype="16" fill="hold" nodeType="withEffect">
                                  <p:stCondLst>
                                    <p:cond delay="250"/>
                                  </p:stCondLst>
                                  <p:childTnLst>
                                    <p:set>
                                      <p:cBhvr>
                                        <p:cTn id="20" dur="1" fill="hold">
                                          <p:stCondLst>
                                            <p:cond delay="0"/>
                                          </p:stCondLst>
                                        </p:cTn>
                                        <p:tgtEl>
                                          <p:spTgt spid="10"/>
                                        </p:tgtEl>
                                        <p:attrNameLst>
                                          <p:attrName>style.visibility</p:attrName>
                                        </p:attrNameLst>
                                      </p:cBhvr>
                                      <p:to>
                                        <p:strVal val="visible"/>
                                      </p:to>
                                    </p:set>
                                    <p:anim calcmode="lin" valueType="num">
                                      <p:cBhvr>
                                        <p:cTn id="21" dur="690" fill="hold"/>
                                        <p:tgtEl>
                                          <p:spTgt spid="10"/>
                                        </p:tgtEl>
                                        <p:attrNameLst>
                                          <p:attrName>ppt_w</p:attrName>
                                        </p:attrNameLst>
                                      </p:cBhvr>
                                      <p:tavLst>
                                        <p:tav tm="0">
                                          <p:val>
                                            <p:fltVal val="0"/>
                                          </p:val>
                                        </p:tav>
                                        <p:tav tm="100000">
                                          <p:val>
                                            <p:strVal val="#ppt_w"/>
                                          </p:val>
                                        </p:tav>
                                      </p:tavLst>
                                    </p:anim>
                                    <p:anim calcmode="lin" valueType="num">
                                      <p:cBhvr>
                                        <p:cTn id="22" dur="690" fill="hold"/>
                                        <p:tgtEl>
                                          <p:spTgt spid="10"/>
                                        </p:tgtEl>
                                        <p:attrNameLst>
                                          <p:attrName>ppt_h</p:attrName>
                                        </p:attrNameLst>
                                      </p:cBhvr>
                                      <p:tavLst>
                                        <p:tav tm="0">
                                          <p:val>
                                            <p:fltVal val="0"/>
                                          </p:val>
                                        </p:tav>
                                        <p:tav tm="100000">
                                          <p:val>
                                            <p:strVal val="#ppt_h"/>
                                          </p:val>
                                        </p:tav>
                                      </p:tavLst>
                                    </p:anim>
                                    <p:animEffect transition="in" filter="fade">
                                      <p:cBhvr>
                                        <p:cTn id="23" dur="690"/>
                                        <p:tgtEl>
                                          <p:spTgt spid="10"/>
                                        </p:tgtEl>
                                      </p:cBhvr>
                                    </p:animEffect>
                                  </p:childTnLst>
                                </p:cTn>
                              </p:par>
                              <p:par>
                                <p:cTn id="24" presetID="53" presetClass="entr" presetSubtype="16" fill="hold" nodeType="withEffect">
                                  <p:stCondLst>
                                    <p:cond delay="253"/>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4" fill="hold"/>
                                        <p:tgtEl>
                                          <p:spTgt spid="13"/>
                                        </p:tgtEl>
                                        <p:attrNameLst>
                                          <p:attrName>ppt_w</p:attrName>
                                        </p:attrNameLst>
                                      </p:cBhvr>
                                      <p:tavLst>
                                        <p:tav tm="0">
                                          <p:val>
                                            <p:fltVal val="0"/>
                                          </p:val>
                                        </p:tav>
                                        <p:tav tm="100000">
                                          <p:val>
                                            <p:strVal val="#ppt_w"/>
                                          </p:val>
                                        </p:tav>
                                      </p:tavLst>
                                    </p:anim>
                                    <p:anim calcmode="lin" valueType="num">
                                      <p:cBhvr>
                                        <p:cTn id="27" dur="504" fill="hold"/>
                                        <p:tgtEl>
                                          <p:spTgt spid="13"/>
                                        </p:tgtEl>
                                        <p:attrNameLst>
                                          <p:attrName>ppt_h</p:attrName>
                                        </p:attrNameLst>
                                      </p:cBhvr>
                                      <p:tavLst>
                                        <p:tav tm="0">
                                          <p:val>
                                            <p:fltVal val="0"/>
                                          </p:val>
                                        </p:tav>
                                        <p:tav tm="100000">
                                          <p:val>
                                            <p:strVal val="#ppt_h"/>
                                          </p:val>
                                        </p:tav>
                                      </p:tavLst>
                                    </p:anim>
                                    <p:animEffect transition="in" filter="fade">
                                      <p:cBhvr>
                                        <p:cTn id="28" dur="504"/>
                                        <p:tgtEl>
                                          <p:spTgt spid="13"/>
                                        </p:tgtEl>
                                      </p:cBhvr>
                                    </p:animEffect>
                                  </p:childTnLst>
                                </p:cTn>
                              </p:par>
                              <p:par>
                                <p:cTn id="29" presetID="53" presetClass="entr" presetSubtype="16" fill="hold" nodeType="withEffect">
                                  <p:stCondLst>
                                    <p:cond delay="377"/>
                                  </p:stCondLst>
                                  <p:childTnLst>
                                    <p:set>
                                      <p:cBhvr>
                                        <p:cTn id="30" dur="1" fill="hold">
                                          <p:stCondLst>
                                            <p:cond delay="0"/>
                                          </p:stCondLst>
                                        </p:cTn>
                                        <p:tgtEl>
                                          <p:spTgt spid="16"/>
                                        </p:tgtEl>
                                        <p:attrNameLst>
                                          <p:attrName>style.visibility</p:attrName>
                                        </p:attrNameLst>
                                      </p:cBhvr>
                                      <p:to>
                                        <p:strVal val="visible"/>
                                      </p:to>
                                    </p:set>
                                    <p:anim calcmode="lin" valueType="num">
                                      <p:cBhvr>
                                        <p:cTn id="31" dur="421" fill="hold"/>
                                        <p:tgtEl>
                                          <p:spTgt spid="16"/>
                                        </p:tgtEl>
                                        <p:attrNameLst>
                                          <p:attrName>ppt_w</p:attrName>
                                        </p:attrNameLst>
                                      </p:cBhvr>
                                      <p:tavLst>
                                        <p:tav tm="0">
                                          <p:val>
                                            <p:fltVal val="0"/>
                                          </p:val>
                                        </p:tav>
                                        <p:tav tm="100000">
                                          <p:val>
                                            <p:strVal val="#ppt_w"/>
                                          </p:val>
                                        </p:tav>
                                      </p:tavLst>
                                    </p:anim>
                                    <p:anim calcmode="lin" valueType="num">
                                      <p:cBhvr>
                                        <p:cTn id="32" dur="421" fill="hold"/>
                                        <p:tgtEl>
                                          <p:spTgt spid="16"/>
                                        </p:tgtEl>
                                        <p:attrNameLst>
                                          <p:attrName>ppt_h</p:attrName>
                                        </p:attrNameLst>
                                      </p:cBhvr>
                                      <p:tavLst>
                                        <p:tav tm="0">
                                          <p:val>
                                            <p:fltVal val="0"/>
                                          </p:val>
                                        </p:tav>
                                        <p:tav tm="100000">
                                          <p:val>
                                            <p:strVal val="#ppt_h"/>
                                          </p:val>
                                        </p:tav>
                                      </p:tavLst>
                                    </p:anim>
                                    <p:animEffect transition="in" filter="fade">
                                      <p:cBhvr>
                                        <p:cTn id="33" dur="421"/>
                                        <p:tgtEl>
                                          <p:spTgt spid="16"/>
                                        </p:tgtEl>
                                      </p:cBhvr>
                                    </p:animEffect>
                                  </p:childTnLst>
                                </p:cTn>
                              </p:par>
                              <p:par>
                                <p:cTn id="34" presetID="53" presetClass="entr" presetSubtype="16" fill="hold" nodeType="withEffect">
                                  <p:stCondLst>
                                    <p:cond delay="185"/>
                                  </p:stCondLst>
                                  <p:childTnLst>
                                    <p:set>
                                      <p:cBhvr>
                                        <p:cTn id="35" dur="1" fill="hold">
                                          <p:stCondLst>
                                            <p:cond delay="0"/>
                                          </p:stCondLst>
                                        </p:cTn>
                                        <p:tgtEl>
                                          <p:spTgt spid="19"/>
                                        </p:tgtEl>
                                        <p:attrNameLst>
                                          <p:attrName>style.visibility</p:attrName>
                                        </p:attrNameLst>
                                      </p:cBhvr>
                                      <p:to>
                                        <p:strVal val="visible"/>
                                      </p:to>
                                    </p:set>
                                    <p:anim calcmode="lin" valueType="num">
                                      <p:cBhvr>
                                        <p:cTn id="36" dur="652" fill="hold"/>
                                        <p:tgtEl>
                                          <p:spTgt spid="19"/>
                                        </p:tgtEl>
                                        <p:attrNameLst>
                                          <p:attrName>ppt_w</p:attrName>
                                        </p:attrNameLst>
                                      </p:cBhvr>
                                      <p:tavLst>
                                        <p:tav tm="0">
                                          <p:val>
                                            <p:fltVal val="0"/>
                                          </p:val>
                                        </p:tav>
                                        <p:tav tm="100000">
                                          <p:val>
                                            <p:strVal val="#ppt_w"/>
                                          </p:val>
                                        </p:tav>
                                      </p:tavLst>
                                    </p:anim>
                                    <p:anim calcmode="lin" valueType="num">
                                      <p:cBhvr>
                                        <p:cTn id="37" dur="652" fill="hold"/>
                                        <p:tgtEl>
                                          <p:spTgt spid="19"/>
                                        </p:tgtEl>
                                        <p:attrNameLst>
                                          <p:attrName>ppt_h</p:attrName>
                                        </p:attrNameLst>
                                      </p:cBhvr>
                                      <p:tavLst>
                                        <p:tav tm="0">
                                          <p:val>
                                            <p:fltVal val="0"/>
                                          </p:val>
                                        </p:tav>
                                        <p:tav tm="100000">
                                          <p:val>
                                            <p:strVal val="#ppt_h"/>
                                          </p:val>
                                        </p:tav>
                                      </p:tavLst>
                                    </p:anim>
                                    <p:animEffect transition="in" filter="fade">
                                      <p:cBhvr>
                                        <p:cTn id="38" dur="652"/>
                                        <p:tgtEl>
                                          <p:spTgt spid="19"/>
                                        </p:tgtEl>
                                      </p:cBhvr>
                                    </p:animEffect>
                                  </p:childTnLst>
                                </p:cTn>
                              </p:par>
                              <p:par>
                                <p:cTn id="39" presetID="53" presetClass="entr" presetSubtype="16" fill="hold" nodeType="withEffect">
                                  <p:stCondLst>
                                    <p:cond delay="298"/>
                                  </p:stCondLst>
                                  <p:childTnLst>
                                    <p:set>
                                      <p:cBhvr>
                                        <p:cTn id="40" dur="1" fill="hold">
                                          <p:stCondLst>
                                            <p:cond delay="0"/>
                                          </p:stCondLst>
                                        </p:cTn>
                                        <p:tgtEl>
                                          <p:spTgt spid="22"/>
                                        </p:tgtEl>
                                        <p:attrNameLst>
                                          <p:attrName>style.visibility</p:attrName>
                                        </p:attrNameLst>
                                      </p:cBhvr>
                                      <p:to>
                                        <p:strVal val="visible"/>
                                      </p:to>
                                    </p:set>
                                    <p:anim calcmode="lin" valueType="num">
                                      <p:cBhvr>
                                        <p:cTn id="41" dur="746" fill="hold"/>
                                        <p:tgtEl>
                                          <p:spTgt spid="22"/>
                                        </p:tgtEl>
                                        <p:attrNameLst>
                                          <p:attrName>ppt_w</p:attrName>
                                        </p:attrNameLst>
                                      </p:cBhvr>
                                      <p:tavLst>
                                        <p:tav tm="0">
                                          <p:val>
                                            <p:fltVal val="0"/>
                                          </p:val>
                                        </p:tav>
                                        <p:tav tm="100000">
                                          <p:val>
                                            <p:strVal val="#ppt_w"/>
                                          </p:val>
                                        </p:tav>
                                      </p:tavLst>
                                    </p:anim>
                                    <p:anim calcmode="lin" valueType="num">
                                      <p:cBhvr>
                                        <p:cTn id="42" dur="746" fill="hold"/>
                                        <p:tgtEl>
                                          <p:spTgt spid="22"/>
                                        </p:tgtEl>
                                        <p:attrNameLst>
                                          <p:attrName>ppt_h</p:attrName>
                                        </p:attrNameLst>
                                      </p:cBhvr>
                                      <p:tavLst>
                                        <p:tav tm="0">
                                          <p:val>
                                            <p:fltVal val="0"/>
                                          </p:val>
                                        </p:tav>
                                        <p:tav tm="100000">
                                          <p:val>
                                            <p:strVal val="#ppt_h"/>
                                          </p:val>
                                        </p:tav>
                                      </p:tavLst>
                                    </p:anim>
                                    <p:animEffect transition="in" filter="fade">
                                      <p:cBhvr>
                                        <p:cTn id="43" dur="746"/>
                                        <p:tgtEl>
                                          <p:spTgt spid="22"/>
                                        </p:tgtEl>
                                      </p:cBhvr>
                                    </p:animEffect>
                                  </p:childTnLst>
                                </p:cTn>
                              </p:par>
                              <p:par>
                                <p:cTn id="44" presetID="53" presetClass="entr" presetSubtype="16" fill="hold" nodeType="withEffect">
                                  <p:stCondLst>
                                    <p:cond delay="140"/>
                                  </p:stCondLst>
                                  <p:childTnLst>
                                    <p:set>
                                      <p:cBhvr>
                                        <p:cTn id="45" dur="1" fill="hold">
                                          <p:stCondLst>
                                            <p:cond delay="0"/>
                                          </p:stCondLst>
                                        </p:cTn>
                                        <p:tgtEl>
                                          <p:spTgt spid="25"/>
                                        </p:tgtEl>
                                        <p:attrNameLst>
                                          <p:attrName>style.visibility</p:attrName>
                                        </p:attrNameLst>
                                      </p:cBhvr>
                                      <p:to>
                                        <p:strVal val="visible"/>
                                      </p:to>
                                    </p:set>
                                    <p:anim calcmode="lin" valueType="num">
                                      <p:cBhvr>
                                        <p:cTn id="46" dur="371" fill="hold"/>
                                        <p:tgtEl>
                                          <p:spTgt spid="25"/>
                                        </p:tgtEl>
                                        <p:attrNameLst>
                                          <p:attrName>ppt_w</p:attrName>
                                        </p:attrNameLst>
                                      </p:cBhvr>
                                      <p:tavLst>
                                        <p:tav tm="0">
                                          <p:val>
                                            <p:fltVal val="0"/>
                                          </p:val>
                                        </p:tav>
                                        <p:tav tm="100000">
                                          <p:val>
                                            <p:strVal val="#ppt_w"/>
                                          </p:val>
                                        </p:tav>
                                      </p:tavLst>
                                    </p:anim>
                                    <p:anim calcmode="lin" valueType="num">
                                      <p:cBhvr>
                                        <p:cTn id="47" dur="371" fill="hold"/>
                                        <p:tgtEl>
                                          <p:spTgt spid="25"/>
                                        </p:tgtEl>
                                        <p:attrNameLst>
                                          <p:attrName>ppt_h</p:attrName>
                                        </p:attrNameLst>
                                      </p:cBhvr>
                                      <p:tavLst>
                                        <p:tav tm="0">
                                          <p:val>
                                            <p:fltVal val="0"/>
                                          </p:val>
                                        </p:tav>
                                        <p:tav tm="100000">
                                          <p:val>
                                            <p:strVal val="#ppt_h"/>
                                          </p:val>
                                        </p:tav>
                                      </p:tavLst>
                                    </p:anim>
                                    <p:animEffect transition="in" filter="fade">
                                      <p:cBhvr>
                                        <p:cTn id="48" dur="371"/>
                                        <p:tgtEl>
                                          <p:spTgt spid="25"/>
                                        </p:tgtEl>
                                      </p:cBhvr>
                                    </p:animEffect>
                                  </p:childTnLst>
                                </p:cTn>
                              </p:par>
                              <p:par>
                                <p:cTn id="49" presetID="53" presetClass="entr" presetSubtype="16" fill="hold" grpId="0" nodeType="withEffect">
                                  <p:stCondLst>
                                    <p:cond delay="268"/>
                                  </p:stCondLst>
                                  <p:childTnLst>
                                    <p:set>
                                      <p:cBhvr>
                                        <p:cTn id="50" dur="1" fill="hold">
                                          <p:stCondLst>
                                            <p:cond delay="0"/>
                                          </p:stCondLst>
                                        </p:cTn>
                                        <p:tgtEl>
                                          <p:spTgt spid="28"/>
                                        </p:tgtEl>
                                        <p:attrNameLst>
                                          <p:attrName>style.visibility</p:attrName>
                                        </p:attrNameLst>
                                      </p:cBhvr>
                                      <p:to>
                                        <p:strVal val="visible"/>
                                      </p:to>
                                    </p:set>
                                    <p:anim calcmode="lin" valueType="num">
                                      <p:cBhvr>
                                        <p:cTn id="51" dur="924" fill="hold"/>
                                        <p:tgtEl>
                                          <p:spTgt spid="28"/>
                                        </p:tgtEl>
                                        <p:attrNameLst>
                                          <p:attrName>ppt_w</p:attrName>
                                        </p:attrNameLst>
                                      </p:cBhvr>
                                      <p:tavLst>
                                        <p:tav tm="0">
                                          <p:val>
                                            <p:fltVal val="0"/>
                                          </p:val>
                                        </p:tav>
                                        <p:tav tm="100000">
                                          <p:val>
                                            <p:strVal val="#ppt_w"/>
                                          </p:val>
                                        </p:tav>
                                      </p:tavLst>
                                    </p:anim>
                                    <p:anim calcmode="lin" valueType="num">
                                      <p:cBhvr>
                                        <p:cTn id="52" dur="924" fill="hold"/>
                                        <p:tgtEl>
                                          <p:spTgt spid="28"/>
                                        </p:tgtEl>
                                        <p:attrNameLst>
                                          <p:attrName>ppt_h</p:attrName>
                                        </p:attrNameLst>
                                      </p:cBhvr>
                                      <p:tavLst>
                                        <p:tav tm="0">
                                          <p:val>
                                            <p:fltVal val="0"/>
                                          </p:val>
                                        </p:tav>
                                        <p:tav tm="100000">
                                          <p:val>
                                            <p:strVal val="#ppt_h"/>
                                          </p:val>
                                        </p:tav>
                                      </p:tavLst>
                                    </p:anim>
                                    <p:animEffect transition="in" filter="fade">
                                      <p:cBhvr>
                                        <p:cTn id="53" dur="924"/>
                                        <p:tgtEl>
                                          <p:spTgt spid="28"/>
                                        </p:tgtEl>
                                      </p:cBhvr>
                                    </p:animEffect>
                                  </p:childTnLst>
                                </p:cTn>
                              </p:par>
                              <p:par>
                                <p:cTn id="54" presetID="53" presetClass="entr" presetSubtype="16" fill="hold" grpId="0" nodeType="withEffect">
                                  <p:stCondLst>
                                    <p:cond delay="176"/>
                                  </p:stCondLst>
                                  <p:childTnLst>
                                    <p:set>
                                      <p:cBhvr>
                                        <p:cTn id="55" dur="1" fill="hold">
                                          <p:stCondLst>
                                            <p:cond delay="0"/>
                                          </p:stCondLst>
                                        </p:cTn>
                                        <p:tgtEl>
                                          <p:spTgt spid="29"/>
                                        </p:tgtEl>
                                        <p:attrNameLst>
                                          <p:attrName>style.visibility</p:attrName>
                                        </p:attrNameLst>
                                      </p:cBhvr>
                                      <p:to>
                                        <p:strVal val="visible"/>
                                      </p:to>
                                    </p:set>
                                    <p:anim calcmode="lin" valueType="num">
                                      <p:cBhvr>
                                        <p:cTn id="56" dur="562" fill="hold"/>
                                        <p:tgtEl>
                                          <p:spTgt spid="29"/>
                                        </p:tgtEl>
                                        <p:attrNameLst>
                                          <p:attrName>ppt_w</p:attrName>
                                        </p:attrNameLst>
                                      </p:cBhvr>
                                      <p:tavLst>
                                        <p:tav tm="0">
                                          <p:val>
                                            <p:fltVal val="0"/>
                                          </p:val>
                                        </p:tav>
                                        <p:tav tm="100000">
                                          <p:val>
                                            <p:strVal val="#ppt_w"/>
                                          </p:val>
                                        </p:tav>
                                      </p:tavLst>
                                    </p:anim>
                                    <p:anim calcmode="lin" valueType="num">
                                      <p:cBhvr>
                                        <p:cTn id="57" dur="562" fill="hold"/>
                                        <p:tgtEl>
                                          <p:spTgt spid="29"/>
                                        </p:tgtEl>
                                        <p:attrNameLst>
                                          <p:attrName>ppt_h</p:attrName>
                                        </p:attrNameLst>
                                      </p:cBhvr>
                                      <p:tavLst>
                                        <p:tav tm="0">
                                          <p:val>
                                            <p:fltVal val="0"/>
                                          </p:val>
                                        </p:tav>
                                        <p:tav tm="100000">
                                          <p:val>
                                            <p:strVal val="#ppt_h"/>
                                          </p:val>
                                        </p:tav>
                                      </p:tavLst>
                                    </p:anim>
                                    <p:animEffect transition="in" filter="fade">
                                      <p:cBhvr>
                                        <p:cTn id="58" dur="562"/>
                                        <p:tgtEl>
                                          <p:spTgt spid="29"/>
                                        </p:tgtEl>
                                      </p:cBhvr>
                                    </p:animEffect>
                                  </p:childTnLst>
                                </p:cTn>
                              </p:par>
                              <p:par>
                                <p:cTn id="59" presetID="53" presetClass="entr" presetSubtype="16" fill="hold" grpId="0" nodeType="withEffect">
                                  <p:stCondLst>
                                    <p:cond delay="243"/>
                                  </p:stCondLst>
                                  <p:childTnLst>
                                    <p:set>
                                      <p:cBhvr>
                                        <p:cTn id="60" dur="1" fill="hold">
                                          <p:stCondLst>
                                            <p:cond delay="0"/>
                                          </p:stCondLst>
                                        </p:cTn>
                                        <p:tgtEl>
                                          <p:spTgt spid="30"/>
                                        </p:tgtEl>
                                        <p:attrNameLst>
                                          <p:attrName>style.visibility</p:attrName>
                                        </p:attrNameLst>
                                      </p:cBhvr>
                                      <p:to>
                                        <p:strVal val="visible"/>
                                      </p:to>
                                    </p:set>
                                    <p:anim calcmode="lin" valueType="num">
                                      <p:cBhvr>
                                        <p:cTn id="61" dur="750" fill="hold"/>
                                        <p:tgtEl>
                                          <p:spTgt spid="30"/>
                                        </p:tgtEl>
                                        <p:attrNameLst>
                                          <p:attrName>ppt_w</p:attrName>
                                        </p:attrNameLst>
                                      </p:cBhvr>
                                      <p:tavLst>
                                        <p:tav tm="0">
                                          <p:val>
                                            <p:fltVal val="0"/>
                                          </p:val>
                                        </p:tav>
                                        <p:tav tm="100000">
                                          <p:val>
                                            <p:strVal val="#ppt_w"/>
                                          </p:val>
                                        </p:tav>
                                      </p:tavLst>
                                    </p:anim>
                                    <p:anim calcmode="lin" valueType="num">
                                      <p:cBhvr>
                                        <p:cTn id="62" dur="750" fill="hold"/>
                                        <p:tgtEl>
                                          <p:spTgt spid="30"/>
                                        </p:tgtEl>
                                        <p:attrNameLst>
                                          <p:attrName>ppt_h</p:attrName>
                                        </p:attrNameLst>
                                      </p:cBhvr>
                                      <p:tavLst>
                                        <p:tav tm="0">
                                          <p:val>
                                            <p:fltVal val="0"/>
                                          </p:val>
                                        </p:tav>
                                        <p:tav tm="100000">
                                          <p:val>
                                            <p:strVal val="#ppt_h"/>
                                          </p:val>
                                        </p:tav>
                                      </p:tavLst>
                                    </p:anim>
                                    <p:animEffect transition="in" filter="fade">
                                      <p:cBhvr>
                                        <p:cTn id="63" dur="750"/>
                                        <p:tgtEl>
                                          <p:spTgt spid="30"/>
                                        </p:tgtEl>
                                      </p:cBhvr>
                                    </p:animEffect>
                                  </p:childTnLst>
                                </p:cTn>
                              </p:par>
                              <p:par>
                                <p:cTn id="64" presetID="53" presetClass="entr" presetSubtype="16" fill="hold" grpId="0" nodeType="withEffect">
                                  <p:stCondLst>
                                    <p:cond delay="243"/>
                                  </p:stCondLst>
                                  <p:childTnLst>
                                    <p:set>
                                      <p:cBhvr>
                                        <p:cTn id="65" dur="1" fill="hold">
                                          <p:stCondLst>
                                            <p:cond delay="0"/>
                                          </p:stCondLst>
                                        </p:cTn>
                                        <p:tgtEl>
                                          <p:spTgt spid="52"/>
                                        </p:tgtEl>
                                        <p:attrNameLst>
                                          <p:attrName>style.visibility</p:attrName>
                                        </p:attrNameLst>
                                      </p:cBhvr>
                                      <p:to>
                                        <p:strVal val="visible"/>
                                      </p:to>
                                    </p:set>
                                    <p:anim calcmode="lin" valueType="num">
                                      <p:cBhvr>
                                        <p:cTn id="66" dur="750" fill="hold"/>
                                        <p:tgtEl>
                                          <p:spTgt spid="52"/>
                                        </p:tgtEl>
                                        <p:attrNameLst>
                                          <p:attrName>ppt_w</p:attrName>
                                        </p:attrNameLst>
                                      </p:cBhvr>
                                      <p:tavLst>
                                        <p:tav tm="0">
                                          <p:val>
                                            <p:fltVal val="0"/>
                                          </p:val>
                                        </p:tav>
                                        <p:tav tm="100000">
                                          <p:val>
                                            <p:strVal val="#ppt_w"/>
                                          </p:val>
                                        </p:tav>
                                      </p:tavLst>
                                    </p:anim>
                                    <p:anim calcmode="lin" valueType="num">
                                      <p:cBhvr>
                                        <p:cTn id="67" dur="750" fill="hold"/>
                                        <p:tgtEl>
                                          <p:spTgt spid="52"/>
                                        </p:tgtEl>
                                        <p:attrNameLst>
                                          <p:attrName>ppt_h</p:attrName>
                                        </p:attrNameLst>
                                      </p:cBhvr>
                                      <p:tavLst>
                                        <p:tav tm="0">
                                          <p:val>
                                            <p:fltVal val="0"/>
                                          </p:val>
                                        </p:tav>
                                        <p:tav tm="100000">
                                          <p:val>
                                            <p:strVal val="#ppt_h"/>
                                          </p:val>
                                        </p:tav>
                                      </p:tavLst>
                                    </p:anim>
                                    <p:animEffect transition="in" filter="fade">
                                      <p:cBhvr>
                                        <p:cTn id="68" dur="750"/>
                                        <p:tgtEl>
                                          <p:spTgt spid="52"/>
                                        </p:tgtEl>
                                      </p:cBhvr>
                                    </p:animEffect>
                                  </p:childTnLst>
                                </p:cTn>
                              </p:par>
                              <p:par>
                                <p:cTn id="69" presetID="53" presetClass="entr" presetSubtype="16" fill="hold" grpId="0" nodeType="withEffect">
                                  <p:stCondLst>
                                    <p:cond delay="463"/>
                                  </p:stCondLst>
                                  <p:childTnLst>
                                    <p:set>
                                      <p:cBhvr>
                                        <p:cTn id="70" dur="1" fill="hold">
                                          <p:stCondLst>
                                            <p:cond delay="0"/>
                                          </p:stCondLst>
                                        </p:cTn>
                                        <p:tgtEl>
                                          <p:spTgt spid="31"/>
                                        </p:tgtEl>
                                        <p:attrNameLst>
                                          <p:attrName>style.visibility</p:attrName>
                                        </p:attrNameLst>
                                      </p:cBhvr>
                                      <p:to>
                                        <p:strVal val="visible"/>
                                      </p:to>
                                    </p:set>
                                    <p:anim calcmode="lin" valueType="num">
                                      <p:cBhvr>
                                        <p:cTn id="71" dur="981" fill="hold"/>
                                        <p:tgtEl>
                                          <p:spTgt spid="31"/>
                                        </p:tgtEl>
                                        <p:attrNameLst>
                                          <p:attrName>ppt_w</p:attrName>
                                        </p:attrNameLst>
                                      </p:cBhvr>
                                      <p:tavLst>
                                        <p:tav tm="0">
                                          <p:val>
                                            <p:fltVal val="0"/>
                                          </p:val>
                                        </p:tav>
                                        <p:tav tm="100000">
                                          <p:val>
                                            <p:strVal val="#ppt_w"/>
                                          </p:val>
                                        </p:tav>
                                      </p:tavLst>
                                    </p:anim>
                                    <p:anim calcmode="lin" valueType="num">
                                      <p:cBhvr>
                                        <p:cTn id="72" dur="981" fill="hold"/>
                                        <p:tgtEl>
                                          <p:spTgt spid="31"/>
                                        </p:tgtEl>
                                        <p:attrNameLst>
                                          <p:attrName>ppt_h</p:attrName>
                                        </p:attrNameLst>
                                      </p:cBhvr>
                                      <p:tavLst>
                                        <p:tav tm="0">
                                          <p:val>
                                            <p:fltVal val="0"/>
                                          </p:val>
                                        </p:tav>
                                        <p:tav tm="100000">
                                          <p:val>
                                            <p:strVal val="#ppt_h"/>
                                          </p:val>
                                        </p:tav>
                                      </p:tavLst>
                                    </p:anim>
                                    <p:animEffect transition="in" filter="fade">
                                      <p:cBhvr>
                                        <p:cTn id="73" dur="981"/>
                                        <p:tgtEl>
                                          <p:spTgt spid="31"/>
                                        </p:tgtEl>
                                      </p:cBhvr>
                                    </p:animEffect>
                                  </p:childTnLst>
                                </p:cTn>
                              </p:par>
                              <p:par>
                                <p:cTn id="74" presetID="53" presetClass="entr" presetSubtype="16" fill="hold" grpId="0" nodeType="withEffect">
                                  <p:stCondLst>
                                    <p:cond delay="342"/>
                                  </p:stCondLst>
                                  <p:childTnLst>
                                    <p:set>
                                      <p:cBhvr>
                                        <p:cTn id="75" dur="1" fill="hold">
                                          <p:stCondLst>
                                            <p:cond delay="0"/>
                                          </p:stCondLst>
                                        </p:cTn>
                                        <p:tgtEl>
                                          <p:spTgt spid="32"/>
                                        </p:tgtEl>
                                        <p:attrNameLst>
                                          <p:attrName>style.visibility</p:attrName>
                                        </p:attrNameLst>
                                      </p:cBhvr>
                                      <p:to>
                                        <p:strVal val="visible"/>
                                      </p:to>
                                    </p:set>
                                    <p:anim calcmode="lin" valueType="num">
                                      <p:cBhvr>
                                        <p:cTn id="76" dur="893" fill="hold"/>
                                        <p:tgtEl>
                                          <p:spTgt spid="32"/>
                                        </p:tgtEl>
                                        <p:attrNameLst>
                                          <p:attrName>ppt_w</p:attrName>
                                        </p:attrNameLst>
                                      </p:cBhvr>
                                      <p:tavLst>
                                        <p:tav tm="0">
                                          <p:val>
                                            <p:fltVal val="0"/>
                                          </p:val>
                                        </p:tav>
                                        <p:tav tm="100000">
                                          <p:val>
                                            <p:strVal val="#ppt_w"/>
                                          </p:val>
                                        </p:tav>
                                      </p:tavLst>
                                    </p:anim>
                                    <p:anim calcmode="lin" valueType="num">
                                      <p:cBhvr>
                                        <p:cTn id="77" dur="893" fill="hold"/>
                                        <p:tgtEl>
                                          <p:spTgt spid="32"/>
                                        </p:tgtEl>
                                        <p:attrNameLst>
                                          <p:attrName>ppt_h</p:attrName>
                                        </p:attrNameLst>
                                      </p:cBhvr>
                                      <p:tavLst>
                                        <p:tav tm="0">
                                          <p:val>
                                            <p:fltVal val="0"/>
                                          </p:val>
                                        </p:tav>
                                        <p:tav tm="100000">
                                          <p:val>
                                            <p:strVal val="#ppt_h"/>
                                          </p:val>
                                        </p:tav>
                                      </p:tavLst>
                                    </p:anim>
                                    <p:animEffect transition="in" filter="fade">
                                      <p:cBhvr>
                                        <p:cTn id="78" dur="893"/>
                                        <p:tgtEl>
                                          <p:spTgt spid="32"/>
                                        </p:tgtEl>
                                      </p:cBhvr>
                                    </p:animEffect>
                                  </p:childTnLst>
                                </p:cTn>
                              </p:par>
                              <p:par>
                                <p:cTn id="79" presetID="53" presetClass="entr" presetSubtype="16" fill="hold" grpId="0" nodeType="withEffect">
                                  <p:stCondLst>
                                    <p:cond delay="19"/>
                                  </p:stCondLst>
                                  <p:childTnLst>
                                    <p:set>
                                      <p:cBhvr>
                                        <p:cTn id="80" dur="1" fill="hold">
                                          <p:stCondLst>
                                            <p:cond delay="0"/>
                                          </p:stCondLst>
                                        </p:cTn>
                                        <p:tgtEl>
                                          <p:spTgt spid="33"/>
                                        </p:tgtEl>
                                        <p:attrNameLst>
                                          <p:attrName>style.visibility</p:attrName>
                                        </p:attrNameLst>
                                      </p:cBhvr>
                                      <p:to>
                                        <p:strVal val="visible"/>
                                      </p:to>
                                    </p:set>
                                    <p:anim calcmode="lin" valueType="num">
                                      <p:cBhvr>
                                        <p:cTn id="81" dur="770" fill="hold"/>
                                        <p:tgtEl>
                                          <p:spTgt spid="33"/>
                                        </p:tgtEl>
                                        <p:attrNameLst>
                                          <p:attrName>ppt_w</p:attrName>
                                        </p:attrNameLst>
                                      </p:cBhvr>
                                      <p:tavLst>
                                        <p:tav tm="0">
                                          <p:val>
                                            <p:fltVal val="0"/>
                                          </p:val>
                                        </p:tav>
                                        <p:tav tm="100000">
                                          <p:val>
                                            <p:strVal val="#ppt_w"/>
                                          </p:val>
                                        </p:tav>
                                      </p:tavLst>
                                    </p:anim>
                                    <p:anim calcmode="lin" valueType="num">
                                      <p:cBhvr>
                                        <p:cTn id="82" dur="770" fill="hold"/>
                                        <p:tgtEl>
                                          <p:spTgt spid="33"/>
                                        </p:tgtEl>
                                        <p:attrNameLst>
                                          <p:attrName>ppt_h</p:attrName>
                                        </p:attrNameLst>
                                      </p:cBhvr>
                                      <p:tavLst>
                                        <p:tav tm="0">
                                          <p:val>
                                            <p:fltVal val="0"/>
                                          </p:val>
                                        </p:tav>
                                        <p:tav tm="100000">
                                          <p:val>
                                            <p:strVal val="#ppt_h"/>
                                          </p:val>
                                        </p:tav>
                                      </p:tavLst>
                                    </p:anim>
                                    <p:animEffect transition="in" filter="fade">
                                      <p:cBhvr>
                                        <p:cTn id="83" dur="770"/>
                                        <p:tgtEl>
                                          <p:spTgt spid="33"/>
                                        </p:tgtEl>
                                      </p:cBhvr>
                                    </p:animEffect>
                                  </p:childTnLst>
                                </p:cTn>
                              </p:par>
                              <p:par>
                                <p:cTn id="84" presetID="53" presetClass="entr" presetSubtype="16" fill="hold" grpId="0" nodeType="withEffect">
                                  <p:stCondLst>
                                    <p:cond delay="311"/>
                                  </p:stCondLst>
                                  <p:childTnLst>
                                    <p:set>
                                      <p:cBhvr>
                                        <p:cTn id="85" dur="1" fill="hold">
                                          <p:stCondLst>
                                            <p:cond delay="0"/>
                                          </p:stCondLst>
                                        </p:cTn>
                                        <p:tgtEl>
                                          <p:spTgt spid="34"/>
                                        </p:tgtEl>
                                        <p:attrNameLst>
                                          <p:attrName>style.visibility</p:attrName>
                                        </p:attrNameLst>
                                      </p:cBhvr>
                                      <p:to>
                                        <p:strVal val="visible"/>
                                      </p:to>
                                    </p:set>
                                    <p:anim calcmode="lin" valueType="num">
                                      <p:cBhvr>
                                        <p:cTn id="86" dur="869" fill="hold"/>
                                        <p:tgtEl>
                                          <p:spTgt spid="34"/>
                                        </p:tgtEl>
                                        <p:attrNameLst>
                                          <p:attrName>ppt_w</p:attrName>
                                        </p:attrNameLst>
                                      </p:cBhvr>
                                      <p:tavLst>
                                        <p:tav tm="0">
                                          <p:val>
                                            <p:fltVal val="0"/>
                                          </p:val>
                                        </p:tav>
                                        <p:tav tm="100000">
                                          <p:val>
                                            <p:strVal val="#ppt_w"/>
                                          </p:val>
                                        </p:tav>
                                      </p:tavLst>
                                    </p:anim>
                                    <p:anim calcmode="lin" valueType="num">
                                      <p:cBhvr>
                                        <p:cTn id="87" dur="869" fill="hold"/>
                                        <p:tgtEl>
                                          <p:spTgt spid="34"/>
                                        </p:tgtEl>
                                        <p:attrNameLst>
                                          <p:attrName>ppt_h</p:attrName>
                                        </p:attrNameLst>
                                      </p:cBhvr>
                                      <p:tavLst>
                                        <p:tav tm="0">
                                          <p:val>
                                            <p:fltVal val="0"/>
                                          </p:val>
                                        </p:tav>
                                        <p:tav tm="100000">
                                          <p:val>
                                            <p:strVal val="#ppt_h"/>
                                          </p:val>
                                        </p:tav>
                                      </p:tavLst>
                                    </p:anim>
                                    <p:animEffect transition="in" filter="fade">
                                      <p:cBhvr>
                                        <p:cTn id="88" dur="869"/>
                                        <p:tgtEl>
                                          <p:spTgt spid="34"/>
                                        </p:tgtEl>
                                      </p:cBhvr>
                                    </p:animEffect>
                                  </p:childTnLst>
                                </p:cTn>
                              </p:par>
                              <p:par>
                                <p:cTn id="89" presetID="53" presetClass="entr" presetSubtype="16" fill="hold" grpId="0" nodeType="withEffect">
                                  <p:stCondLst>
                                    <p:cond delay="322"/>
                                  </p:stCondLst>
                                  <p:childTnLst>
                                    <p:set>
                                      <p:cBhvr>
                                        <p:cTn id="90" dur="1" fill="hold">
                                          <p:stCondLst>
                                            <p:cond delay="0"/>
                                          </p:stCondLst>
                                        </p:cTn>
                                        <p:tgtEl>
                                          <p:spTgt spid="35"/>
                                        </p:tgtEl>
                                        <p:attrNameLst>
                                          <p:attrName>style.visibility</p:attrName>
                                        </p:attrNameLst>
                                      </p:cBhvr>
                                      <p:to>
                                        <p:strVal val="visible"/>
                                      </p:to>
                                    </p:set>
                                    <p:anim calcmode="lin" valueType="num">
                                      <p:cBhvr>
                                        <p:cTn id="91" dur="727" fill="hold"/>
                                        <p:tgtEl>
                                          <p:spTgt spid="35"/>
                                        </p:tgtEl>
                                        <p:attrNameLst>
                                          <p:attrName>ppt_w</p:attrName>
                                        </p:attrNameLst>
                                      </p:cBhvr>
                                      <p:tavLst>
                                        <p:tav tm="0">
                                          <p:val>
                                            <p:fltVal val="0"/>
                                          </p:val>
                                        </p:tav>
                                        <p:tav tm="100000">
                                          <p:val>
                                            <p:strVal val="#ppt_w"/>
                                          </p:val>
                                        </p:tav>
                                      </p:tavLst>
                                    </p:anim>
                                    <p:anim calcmode="lin" valueType="num">
                                      <p:cBhvr>
                                        <p:cTn id="92" dur="727" fill="hold"/>
                                        <p:tgtEl>
                                          <p:spTgt spid="35"/>
                                        </p:tgtEl>
                                        <p:attrNameLst>
                                          <p:attrName>ppt_h</p:attrName>
                                        </p:attrNameLst>
                                      </p:cBhvr>
                                      <p:tavLst>
                                        <p:tav tm="0">
                                          <p:val>
                                            <p:fltVal val="0"/>
                                          </p:val>
                                        </p:tav>
                                        <p:tav tm="100000">
                                          <p:val>
                                            <p:strVal val="#ppt_h"/>
                                          </p:val>
                                        </p:tav>
                                      </p:tavLst>
                                    </p:anim>
                                    <p:animEffect transition="in" filter="fade">
                                      <p:cBhvr>
                                        <p:cTn id="93" dur="727"/>
                                        <p:tgtEl>
                                          <p:spTgt spid="35"/>
                                        </p:tgtEl>
                                      </p:cBhvr>
                                    </p:animEffect>
                                  </p:childTnLst>
                                </p:cTn>
                              </p:par>
                              <p:par>
                                <p:cTn id="94" presetID="53" presetClass="entr" presetSubtype="16" fill="hold" grpId="0" nodeType="withEffect">
                                  <p:stCondLst>
                                    <p:cond delay="223"/>
                                  </p:stCondLst>
                                  <p:childTnLst>
                                    <p:set>
                                      <p:cBhvr>
                                        <p:cTn id="95" dur="1" fill="hold">
                                          <p:stCondLst>
                                            <p:cond delay="0"/>
                                          </p:stCondLst>
                                        </p:cTn>
                                        <p:tgtEl>
                                          <p:spTgt spid="36"/>
                                        </p:tgtEl>
                                        <p:attrNameLst>
                                          <p:attrName>style.visibility</p:attrName>
                                        </p:attrNameLst>
                                      </p:cBhvr>
                                      <p:to>
                                        <p:strVal val="visible"/>
                                      </p:to>
                                    </p:set>
                                    <p:anim calcmode="lin" valueType="num">
                                      <p:cBhvr>
                                        <p:cTn id="96" dur="689" fill="hold"/>
                                        <p:tgtEl>
                                          <p:spTgt spid="36"/>
                                        </p:tgtEl>
                                        <p:attrNameLst>
                                          <p:attrName>ppt_w</p:attrName>
                                        </p:attrNameLst>
                                      </p:cBhvr>
                                      <p:tavLst>
                                        <p:tav tm="0">
                                          <p:val>
                                            <p:fltVal val="0"/>
                                          </p:val>
                                        </p:tav>
                                        <p:tav tm="100000">
                                          <p:val>
                                            <p:strVal val="#ppt_w"/>
                                          </p:val>
                                        </p:tav>
                                      </p:tavLst>
                                    </p:anim>
                                    <p:anim calcmode="lin" valueType="num">
                                      <p:cBhvr>
                                        <p:cTn id="97" dur="689" fill="hold"/>
                                        <p:tgtEl>
                                          <p:spTgt spid="36"/>
                                        </p:tgtEl>
                                        <p:attrNameLst>
                                          <p:attrName>ppt_h</p:attrName>
                                        </p:attrNameLst>
                                      </p:cBhvr>
                                      <p:tavLst>
                                        <p:tav tm="0">
                                          <p:val>
                                            <p:fltVal val="0"/>
                                          </p:val>
                                        </p:tav>
                                        <p:tav tm="100000">
                                          <p:val>
                                            <p:strVal val="#ppt_h"/>
                                          </p:val>
                                        </p:tav>
                                      </p:tavLst>
                                    </p:anim>
                                    <p:animEffect transition="in" filter="fade">
                                      <p:cBhvr>
                                        <p:cTn id="98" dur="689"/>
                                        <p:tgtEl>
                                          <p:spTgt spid="36"/>
                                        </p:tgtEl>
                                      </p:cBhvr>
                                    </p:animEffect>
                                  </p:childTnLst>
                                </p:cTn>
                              </p:par>
                              <p:par>
                                <p:cTn id="99" presetID="53" presetClass="entr" presetSubtype="16" fill="hold" grpId="0" nodeType="withEffect">
                                  <p:stCondLst>
                                    <p:cond delay="282"/>
                                  </p:stCondLst>
                                  <p:childTnLst>
                                    <p:set>
                                      <p:cBhvr>
                                        <p:cTn id="100" dur="1" fill="hold">
                                          <p:stCondLst>
                                            <p:cond delay="0"/>
                                          </p:stCondLst>
                                        </p:cTn>
                                        <p:tgtEl>
                                          <p:spTgt spid="37"/>
                                        </p:tgtEl>
                                        <p:attrNameLst>
                                          <p:attrName>style.visibility</p:attrName>
                                        </p:attrNameLst>
                                      </p:cBhvr>
                                      <p:to>
                                        <p:strVal val="visible"/>
                                      </p:to>
                                    </p:set>
                                    <p:anim calcmode="lin" valueType="num">
                                      <p:cBhvr>
                                        <p:cTn id="101" dur="474" fill="hold"/>
                                        <p:tgtEl>
                                          <p:spTgt spid="37"/>
                                        </p:tgtEl>
                                        <p:attrNameLst>
                                          <p:attrName>ppt_w</p:attrName>
                                        </p:attrNameLst>
                                      </p:cBhvr>
                                      <p:tavLst>
                                        <p:tav tm="0">
                                          <p:val>
                                            <p:fltVal val="0"/>
                                          </p:val>
                                        </p:tav>
                                        <p:tav tm="100000">
                                          <p:val>
                                            <p:strVal val="#ppt_w"/>
                                          </p:val>
                                        </p:tav>
                                      </p:tavLst>
                                    </p:anim>
                                    <p:anim calcmode="lin" valueType="num">
                                      <p:cBhvr>
                                        <p:cTn id="102" dur="474" fill="hold"/>
                                        <p:tgtEl>
                                          <p:spTgt spid="37"/>
                                        </p:tgtEl>
                                        <p:attrNameLst>
                                          <p:attrName>ppt_h</p:attrName>
                                        </p:attrNameLst>
                                      </p:cBhvr>
                                      <p:tavLst>
                                        <p:tav tm="0">
                                          <p:val>
                                            <p:fltVal val="0"/>
                                          </p:val>
                                        </p:tav>
                                        <p:tav tm="100000">
                                          <p:val>
                                            <p:strVal val="#ppt_h"/>
                                          </p:val>
                                        </p:tav>
                                      </p:tavLst>
                                    </p:anim>
                                    <p:animEffect transition="in" filter="fade">
                                      <p:cBhvr>
                                        <p:cTn id="103" dur="474"/>
                                        <p:tgtEl>
                                          <p:spTgt spid="37"/>
                                        </p:tgtEl>
                                      </p:cBhvr>
                                    </p:animEffect>
                                  </p:childTnLst>
                                </p:cTn>
                              </p:par>
                              <p:par>
                                <p:cTn id="104" presetID="53" presetClass="entr" presetSubtype="16" fill="hold" grpId="0" nodeType="withEffect">
                                  <p:stCondLst>
                                    <p:cond delay="438"/>
                                  </p:stCondLst>
                                  <p:childTnLst>
                                    <p:set>
                                      <p:cBhvr>
                                        <p:cTn id="105" dur="1" fill="hold">
                                          <p:stCondLst>
                                            <p:cond delay="0"/>
                                          </p:stCondLst>
                                        </p:cTn>
                                        <p:tgtEl>
                                          <p:spTgt spid="38"/>
                                        </p:tgtEl>
                                        <p:attrNameLst>
                                          <p:attrName>style.visibility</p:attrName>
                                        </p:attrNameLst>
                                      </p:cBhvr>
                                      <p:to>
                                        <p:strVal val="visible"/>
                                      </p:to>
                                    </p:set>
                                    <p:anim calcmode="lin" valueType="num">
                                      <p:cBhvr>
                                        <p:cTn id="106" dur="877" fill="hold"/>
                                        <p:tgtEl>
                                          <p:spTgt spid="38"/>
                                        </p:tgtEl>
                                        <p:attrNameLst>
                                          <p:attrName>ppt_w</p:attrName>
                                        </p:attrNameLst>
                                      </p:cBhvr>
                                      <p:tavLst>
                                        <p:tav tm="0">
                                          <p:val>
                                            <p:fltVal val="0"/>
                                          </p:val>
                                        </p:tav>
                                        <p:tav tm="100000">
                                          <p:val>
                                            <p:strVal val="#ppt_w"/>
                                          </p:val>
                                        </p:tav>
                                      </p:tavLst>
                                    </p:anim>
                                    <p:anim calcmode="lin" valueType="num">
                                      <p:cBhvr>
                                        <p:cTn id="107" dur="877" fill="hold"/>
                                        <p:tgtEl>
                                          <p:spTgt spid="38"/>
                                        </p:tgtEl>
                                        <p:attrNameLst>
                                          <p:attrName>ppt_h</p:attrName>
                                        </p:attrNameLst>
                                      </p:cBhvr>
                                      <p:tavLst>
                                        <p:tav tm="0">
                                          <p:val>
                                            <p:fltVal val="0"/>
                                          </p:val>
                                        </p:tav>
                                        <p:tav tm="100000">
                                          <p:val>
                                            <p:strVal val="#ppt_h"/>
                                          </p:val>
                                        </p:tav>
                                      </p:tavLst>
                                    </p:anim>
                                    <p:animEffect transition="in" filter="fade">
                                      <p:cBhvr>
                                        <p:cTn id="108" dur="877"/>
                                        <p:tgtEl>
                                          <p:spTgt spid="38"/>
                                        </p:tgtEl>
                                      </p:cBhvr>
                                    </p:animEffect>
                                  </p:childTnLst>
                                </p:cTn>
                              </p:par>
                              <p:par>
                                <p:cTn id="109" presetID="53" presetClass="entr" presetSubtype="16" fill="hold" grpId="0" nodeType="withEffect">
                                  <p:stCondLst>
                                    <p:cond delay="449"/>
                                  </p:stCondLst>
                                  <p:childTnLst>
                                    <p:set>
                                      <p:cBhvr>
                                        <p:cTn id="110" dur="1" fill="hold">
                                          <p:stCondLst>
                                            <p:cond delay="0"/>
                                          </p:stCondLst>
                                        </p:cTn>
                                        <p:tgtEl>
                                          <p:spTgt spid="39"/>
                                        </p:tgtEl>
                                        <p:attrNameLst>
                                          <p:attrName>style.visibility</p:attrName>
                                        </p:attrNameLst>
                                      </p:cBhvr>
                                      <p:to>
                                        <p:strVal val="visible"/>
                                      </p:to>
                                    </p:set>
                                    <p:anim calcmode="lin" valueType="num">
                                      <p:cBhvr>
                                        <p:cTn id="111" dur="357" fill="hold"/>
                                        <p:tgtEl>
                                          <p:spTgt spid="39"/>
                                        </p:tgtEl>
                                        <p:attrNameLst>
                                          <p:attrName>ppt_w</p:attrName>
                                        </p:attrNameLst>
                                      </p:cBhvr>
                                      <p:tavLst>
                                        <p:tav tm="0">
                                          <p:val>
                                            <p:fltVal val="0"/>
                                          </p:val>
                                        </p:tav>
                                        <p:tav tm="100000">
                                          <p:val>
                                            <p:strVal val="#ppt_w"/>
                                          </p:val>
                                        </p:tav>
                                      </p:tavLst>
                                    </p:anim>
                                    <p:anim calcmode="lin" valueType="num">
                                      <p:cBhvr>
                                        <p:cTn id="112" dur="357" fill="hold"/>
                                        <p:tgtEl>
                                          <p:spTgt spid="39"/>
                                        </p:tgtEl>
                                        <p:attrNameLst>
                                          <p:attrName>ppt_h</p:attrName>
                                        </p:attrNameLst>
                                      </p:cBhvr>
                                      <p:tavLst>
                                        <p:tav tm="0">
                                          <p:val>
                                            <p:fltVal val="0"/>
                                          </p:val>
                                        </p:tav>
                                        <p:tav tm="100000">
                                          <p:val>
                                            <p:strVal val="#ppt_h"/>
                                          </p:val>
                                        </p:tav>
                                      </p:tavLst>
                                    </p:anim>
                                    <p:animEffect transition="in" filter="fade">
                                      <p:cBhvr>
                                        <p:cTn id="113" dur="357"/>
                                        <p:tgtEl>
                                          <p:spTgt spid="39"/>
                                        </p:tgtEl>
                                      </p:cBhvr>
                                    </p:animEffect>
                                  </p:childTnLst>
                                </p:cTn>
                              </p:par>
                              <p:par>
                                <p:cTn id="114" presetID="53" presetClass="entr" presetSubtype="16" fill="hold" grpId="0" nodeType="withEffect">
                                  <p:stCondLst>
                                    <p:cond delay="231"/>
                                  </p:stCondLst>
                                  <p:childTnLst>
                                    <p:set>
                                      <p:cBhvr>
                                        <p:cTn id="115" dur="1" fill="hold">
                                          <p:stCondLst>
                                            <p:cond delay="0"/>
                                          </p:stCondLst>
                                        </p:cTn>
                                        <p:tgtEl>
                                          <p:spTgt spid="40"/>
                                        </p:tgtEl>
                                        <p:attrNameLst>
                                          <p:attrName>style.visibility</p:attrName>
                                        </p:attrNameLst>
                                      </p:cBhvr>
                                      <p:to>
                                        <p:strVal val="visible"/>
                                      </p:to>
                                    </p:set>
                                    <p:anim calcmode="lin" valueType="num">
                                      <p:cBhvr>
                                        <p:cTn id="116" dur="890" fill="hold"/>
                                        <p:tgtEl>
                                          <p:spTgt spid="40"/>
                                        </p:tgtEl>
                                        <p:attrNameLst>
                                          <p:attrName>ppt_w</p:attrName>
                                        </p:attrNameLst>
                                      </p:cBhvr>
                                      <p:tavLst>
                                        <p:tav tm="0">
                                          <p:val>
                                            <p:fltVal val="0"/>
                                          </p:val>
                                        </p:tav>
                                        <p:tav tm="100000">
                                          <p:val>
                                            <p:strVal val="#ppt_w"/>
                                          </p:val>
                                        </p:tav>
                                      </p:tavLst>
                                    </p:anim>
                                    <p:anim calcmode="lin" valueType="num">
                                      <p:cBhvr>
                                        <p:cTn id="117" dur="890" fill="hold"/>
                                        <p:tgtEl>
                                          <p:spTgt spid="40"/>
                                        </p:tgtEl>
                                        <p:attrNameLst>
                                          <p:attrName>ppt_h</p:attrName>
                                        </p:attrNameLst>
                                      </p:cBhvr>
                                      <p:tavLst>
                                        <p:tav tm="0">
                                          <p:val>
                                            <p:fltVal val="0"/>
                                          </p:val>
                                        </p:tav>
                                        <p:tav tm="100000">
                                          <p:val>
                                            <p:strVal val="#ppt_h"/>
                                          </p:val>
                                        </p:tav>
                                      </p:tavLst>
                                    </p:anim>
                                    <p:animEffect transition="in" filter="fade">
                                      <p:cBhvr>
                                        <p:cTn id="118" dur="890"/>
                                        <p:tgtEl>
                                          <p:spTgt spid="40"/>
                                        </p:tgtEl>
                                      </p:cBhvr>
                                    </p:animEffect>
                                  </p:childTnLst>
                                </p:cTn>
                              </p:par>
                              <p:par>
                                <p:cTn id="119" presetID="53" presetClass="entr" presetSubtype="16" fill="hold" grpId="0" nodeType="withEffect">
                                  <p:stCondLst>
                                    <p:cond delay="240"/>
                                  </p:stCondLst>
                                  <p:childTnLst>
                                    <p:set>
                                      <p:cBhvr>
                                        <p:cTn id="120" dur="1" fill="hold">
                                          <p:stCondLst>
                                            <p:cond delay="0"/>
                                          </p:stCondLst>
                                        </p:cTn>
                                        <p:tgtEl>
                                          <p:spTgt spid="41"/>
                                        </p:tgtEl>
                                        <p:attrNameLst>
                                          <p:attrName>style.visibility</p:attrName>
                                        </p:attrNameLst>
                                      </p:cBhvr>
                                      <p:to>
                                        <p:strVal val="visible"/>
                                      </p:to>
                                    </p:set>
                                    <p:anim calcmode="lin" valueType="num">
                                      <p:cBhvr>
                                        <p:cTn id="121" dur="539" fill="hold"/>
                                        <p:tgtEl>
                                          <p:spTgt spid="41"/>
                                        </p:tgtEl>
                                        <p:attrNameLst>
                                          <p:attrName>ppt_w</p:attrName>
                                        </p:attrNameLst>
                                      </p:cBhvr>
                                      <p:tavLst>
                                        <p:tav tm="0">
                                          <p:val>
                                            <p:fltVal val="0"/>
                                          </p:val>
                                        </p:tav>
                                        <p:tav tm="100000">
                                          <p:val>
                                            <p:strVal val="#ppt_w"/>
                                          </p:val>
                                        </p:tav>
                                      </p:tavLst>
                                    </p:anim>
                                    <p:anim calcmode="lin" valueType="num">
                                      <p:cBhvr>
                                        <p:cTn id="122" dur="539" fill="hold"/>
                                        <p:tgtEl>
                                          <p:spTgt spid="41"/>
                                        </p:tgtEl>
                                        <p:attrNameLst>
                                          <p:attrName>ppt_h</p:attrName>
                                        </p:attrNameLst>
                                      </p:cBhvr>
                                      <p:tavLst>
                                        <p:tav tm="0">
                                          <p:val>
                                            <p:fltVal val="0"/>
                                          </p:val>
                                        </p:tav>
                                        <p:tav tm="100000">
                                          <p:val>
                                            <p:strVal val="#ppt_h"/>
                                          </p:val>
                                        </p:tav>
                                      </p:tavLst>
                                    </p:anim>
                                    <p:animEffect transition="in" filter="fade">
                                      <p:cBhvr>
                                        <p:cTn id="123" dur="539"/>
                                        <p:tgtEl>
                                          <p:spTgt spid="41"/>
                                        </p:tgtEl>
                                      </p:cBhvr>
                                    </p:animEffect>
                                  </p:childTnLst>
                                </p:cTn>
                              </p:par>
                              <p:par>
                                <p:cTn id="124" presetID="53" presetClass="entr" presetSubtype="16" fill="hold" nodeType="withEffect">
                                  <p:stCondLst>
                                    <p:cond delay="83"/>
                                  </p:stCondLst>
                                  <p:childTnLst>
                                    <p:set>
                                      <p:cBhvr>
                                        <p:cTn id="125" dur="1" fill="hold">
                                          <p:stCondLst>
                                            <p:cond delay="0"/>
                                          </p:stCondLst>
                                        </p:cTn>
                                        <p:tgtEl>
                                          <p:spTgt spid="42"/>
                                        </p:tgtEl>
                                        <p:attrNameLst>
                                          <p:attrName>style.visibility</p:attrName>
                                        </p:attrNameLst>
                                      </p:cBhvr>
                                      <p:to>
                                        <p:strVal val="visible"/>
                                      </p:to>
                                    </p:set>
                                    <p:anim calcmode="lin" valueType="num">
                                      <p:cBhvr>
                                        <p:cTn id="126" dur="596" fill="hold"/>
                                        <p:tgtEl>
                                          <p:spTgt spid="42"/>
                                        </p:tgtEl>
                                        <p:attrNameLst>
                                          <p:attrName>ppt_w</p:attrName>
                                        </p:attrNameLst>
                                      </p:cBhvr>
                                      <p:tavLst>
                                        <p:tav tm="0">
                                          <p:val>
                                            <p:fltVal val="0"/>
                                          </p:val>
                                        </p:tav>
                                        <p:tav tm="100000">
                                          <p:val>
                                            <p:strVal val="#ppt_w"/>
                                          </p:val>
                                        </p:tav>
                                      </p:tavLst>
                                    </p:anim>
                                    <p:anim calcmode="lin" valueType="num">
                                      <p:cBhvr>
                                        <p:cTn id="127" dur="596" fill="hold"/>
                                        <p:tgtEl>
                                          <p:spTgt spid="42"/>
                                        </p:tgtEl>
                                        <p:attrNameLst>
                                          <p:attrName>ppt_h</p:attrName>
                                        </p:attrNameLst>
                                      </p:cBhvr>
                                      <p:tavLst>
                                        <p:tav tm="0">
                                          <p:val>
                                            <p:fltVal val="0"/>
                                          </p:val>
                                        </p:tav>
                                        <p:tav tm="100000">
                                          <p:val>
                                            <p:strVal val="#ppt_h"/>
                                          </p:val>
                                        </p:tav>
                                      </p:tavLst>
                                    </p:anim>
                                    <p:animEffect transition="in" filter="fade">
                                      <p:cBhvr>
                                        <p:cTn id="128" dur="596"/>
                                        <p:tgtEl>
                                          <p:spTgt spid="42"/>
                                        </p:tgtEl>
                                      </p:cBhvr>
                                    </p:animEffect>
                                  </p:childTnLst>
                                </p:cTn>
                              </p:par>
                              <p:par>
                                <p:cTn id="129" presetID="53" presetClass="entr" presetSubtype="16" fill="hold" nodeType="withEffect">
                                  <p:stCondLst>
                                    <p:cond delay="460"/>
                                  </p:stCondLst>
                                  <p:childTnLst>
                                    <p:set>
                                      <p:cBhvr>
                                        <p:cTn id="130" dur="1" fill="hold">
                                          <p:stCondLst>
                                            <p:cond delay="0"/>
                                          </p:stCondLst>
                                        </p:cTn>
                                        <p:tgtEl>
                                          <p:spTgt spid="45"/>
                                        </p:tgtEl>
                                        <p:attrNameLst>
                                          <p:attrName>style.visibility</p:attrName>
                                        </p:attrNameLst>
                                      </p:cBhvr>
                                      <p:to>
                                        <p:strVal val="visible"/>
                                      </p:to>
                                    </p:set>
                                    <p:anim calcmode="lin" valueType="num">
                                      <p:cBhvr>
                                        <p:cTn id="131" dur="432" fill="hold"/>
                                        <p:tgtEl>
                                          <p:spTgt spid="45"/>
                                        </p:tgtEl>
                                        <p:attrNameLst>
                                          <p:attrName>ppt_w</p:attrName>
                                        </p:attrNameLst>
                                      </p:cBhvr>
                                      <p:tavLst>
                                        <p:tav tm="0">
                                          <p:val>
                                            <p:fltVal val="0"/>
                                          </p:val>
                                        </p:tav>
                                        <p:tav tm="100000">
                                          <p:val>
                                            <p:strVal val="#ppt_w"/>
                                          </p:val>
                                        </p:tav>
                                      </p:tavLst>
                                    </p:anim>
                                    <p:anim calcmode="lin" valueType="num">
                                      <p:cBhvr>
                                        <p:cTn id="132" dur="432" fill="hold"/>
                                        <p:tgtEl>
                                          <p:spTgt spid="45"/>
                                        </p:tgtEl>
                                        <p:attrNameLst>
                                          <p:attrName>ppt_h</p:attrName>
                                        </p:attrNameLst>
                                      </p:cBhvr>
                                      <p:tavLst>
                                        <p:tav tm="0">
                                          <p:val>
                                            <p:fltVal val="0"/>
                                          </p:val>
                                        </p:tav>
                                        <p:tav tm="100000">
                                          <p:val>
                                            <p:strVal val="#ppt_h"/>
                                          </p:val>
                                        </p:tav>
                                      </p:tavLst>
                                    </p:anim>
                                    <p:animEffect transition="in" filter="fade">
                                      <p:cBhvr>
                                        <p:cTn id="133" dur="432"/>
                                        <p:tgtEl>
                                          <p:spTgt spid="45"/>
                                        </p:tgtEl>
                                      </p:cBhvr>
                                    </p:animEffect>
                                  </p:childTnLst>
                                </p:cTn>
                              </p:par>
                              <p:par>
                                <p:cTn id="134" presetID="53" presetClass="entr" presetSubtype="16" fill="hold" nodeType="withEffect">
                                  <p:stCondLst>
                                    <p:cond delay="177"/>
                                  </p:stCondLst>
                                  <p:childTnLst>
                                    <p:set>
                                      <p:cBhvr>
                                        <p:cTn id="135" dur="1" fill="hold">
                                          <p:stCondLst>
                                            <p:cond delay="0"/>
                                          </p:stCondLst>
                                        </p:cTn>
                                        <p:tgtEl>
                                          <p:spTgt spid="48"/>
                                        </p:tgtEl>
                                        <p:attrNameLst>
                                          <p:attrName>style.visibility</p:attrName>
                                        </p:attrNameLst>
                                      </p:cBhvr>
                                      <p:to>
                                        <p:strVal val="visible"/>
                                      </p:to>
                                    </p:set>
                                    <p:anim calcmode="lin" valueType="num">
                                      <p:cBhvr>
                                        <p:cTn id="136" dur="427" fill="hold"/>
                                        <p:tgtEl>
                                          <p:spTgt spid="48"/>
                                        </p:tgtEl>
                                        <p:attrNameLst>
                                          <p:attrName>ppt_w</p:attrName>
                                        </p:attrNameLst>
                                      </p:cBhvr>
                                      <p:tavLst>
                                        <p:tav tm="0">
                                          <p:val>
                                            <p:fltVal val="0"/>
                                          </p:val>
                                        </p:tav>
                                        <p:tav tm="100000">
                                          <p:val>
                                            <p:strVal val="#ppt_w"/>
                                          </p:val>
                                        </p:tav>
                                      </p:tavLst>
                                    </p:anim>
                                    <p:anim calcmode="lin" valueType="num">
                                      <p:cBhvr>
                                        <p:cTn id="137" dur="427" fill="hold"/>
                                        <p:tgtEl>
                                          <p:spTgt spid="48"/>
                                        </p:tgtEl>
                                        <p:attrNameLst>
                                          <p:attrName>ppt_h</p:attrName>
                                        </p:attrNameLst>
                                      </p:cBhvr>
                                      <p:tavLst>
                                        <p:tav tm="0">
                                          <p:val>
                                            <p:fltVal val="0"/>
                                          </p:val>
                                        </p:tav>
                                        <p:tav tm="100000">
                                          <p:val>
                                            <p:strVal val="#ppt_h"/>
                                          </p:val>
                                        </p:tav>
                                      </p:tavLst>
                                    </p:anim>
                                    <p:animEffect transition="in" filter="fade">
                                      <p:cBhvr>
                                        <p:cTn id="138" dur="427"/>
                                        <p:tgtEl>
                                          <p:spTgt spid="48"/>
                                        </p:tgtEl>
                                      </p:cBhvr>
                                    </p:animEffect>
                                  </p:childTnLst>
                                </p:cTn>
                              </p:par>
                              <p:par>
                                <p:cTn id="139" presetID="53" presetClass="entr" presetSubtype="16" fill="hold" grpId="0" nodeType="withEffect">
                                  <p:stCondLst>
                                    <p:cond delay="67"/>
                                  </p:stCondLst>
                                  <p:childTnLst>
                                    <p:set>
                                      <p:cBhvr>
                                        <p:cTn id="140" dur="1" fill="hold">
                                          <p:stCondLst>
                                            <p:cond delay="0"/>
                                          </p:stCondLst>
                                        </p:cTn>
                                        <p:tgtEl>
                                          <p:spTgt spid="51"/>
                                        </p:tgtEl>
                                        <p:attrNameLst>
                                          <p:attrName>style.visibility</p:attrName>
                                        </p:attrNameLst>
                                      </p:cBhvr>
                                      <p:to>
                                        <p:strVal val="visible"/>
                                      </p:to>
                                    </p:set>
                                    <p:anim calcmode="lin" valueType="num">
                                      <p:cBhvr>
                                        <p:cTn id="141" dur="685" fill="hold"/>
                                        <p:tgtEl>
                                          <p:spTgt spid="51"/>
                                        </p:tgtEl>
                                        <p:attrNameLst>
                                          <p:attrName>ppt_w</p:attrName>
                                        </p:attrNameLst>
                                      </p:cBhvr>
                                      <p:tavLst>
                                        <p:tav tm="0">
                                          <p:val>
                                            <p:fltVal val="0"/>
                                          </p:val>
                                        </p:tav>
                                        <p:tav tm="100000">
                                          <p:val>
                                            <p:strVal val="#ppt_w"/>
                                          </p:val>
                                        </p:tav>
                                      </p:tavLst>
                                    </p:anim>
                                    <p:anim calcmode="lin" valueType="num">
                                      <p:cBhvr>
                                        <p:cTn id="142" dur="685" fill="hold"/>
                                        <p:tgtEl>
                                          <p:spTgt spid="51"/>
                                        </p:tgtEl>
                                        <p:attrNameLst>
                                          <p:attrName>ppt_h</p:attrName>
                                        </p:attrNameLst>
                                      </p:cBhvr>
                                      <p:tavLst>
                                        <p:tav tm="0">
                                          <p:val>
                                            <p:fltVal val="0"/>
                                          </p:val>
                                        </p:tav>
                                        <p:tav tm="100000">
                                          <p:val>
                                            <p:strVal val="#ppt_h"/>
                                          </p:val>
                                        </p:tav>
                                      </p:tavLst>
                                    </p:anim>
                                    <p:animEffect transition="in" filter="fade">
                                      <p:cBhvr>
                                        <p:cTn id="143" dur="685"/>
                                        <p:tgtEl>
                                          <p:spTgt spid="51"/>
                                        </p:tgtEl>
                                      </p:cBhvr>
                                    </p:animEffect>
                                  </p:childTnLst>
                                </p:cTn>
                              </p:par>
                              <p:par>
                                <p:cTn id="144" presetID="53" presetClass="entr" presetSubtype="16" fill="hold" grpId="0" nodeType="withEffect">
                                  <p:stCondLst>
                                    <p:cond delay="439"/>
                                  </p:stCondLst>
                                  <p:childTnLst>
                                    <p:set>
                                      <p:cBhvr>
                                        <p:cTn id="145" dur="1" fill="hold">
                                          <p:stCondLst>
                                            <p:cond delay="0"/>
                                          </p:stCondLst>
                                        </p:cTn>
                                        <p:tgtEl>
                                          <p:spTgt spid="53"/>
                                        </p:tgtEl>
                                        <p:attrNameLst>
                                          <p:attrName>style.visibility</p:attrName>
                                        </p:attrNameLst>
                                      </p:cBhvr>
                                      <p:to>
                                        <p:strVal val="visible"/>
                                      </p:to>
                                    </p:set>
                                    <p:anim calcmode="lin" valueType="num">
                                      <p:cBhvr>
                                        <p:cTn id="146" dur="567" fill="hold"/>
                                        <p:tgtEl>
                                          <p:spTgt spid="53"/>
                                        </p:tgtEl>
                                        <p:attrNameLst>
                                          <p:attrName>ppt_w</p:attrName>
                                        </p:attrNameLst>
                                      </p:cBhvr>
                                      <p:tavLst>
                                        <p:tav tm="0">
                                          <p:val>
                                            <p:fltVal val="0"/>
                                          </p:val>
                                        </p:tav>
                                        <p:tav tm="100000">
                                          <p:val>
                                            <p:strVal val="#ppt_w"/>
                                          </p:val>
                                        </p:tav>
                                      </p:tavLst>
                                    </p:anim>
                                    <p:anim calcmode="lin" valueType="num">
                                      <p:cBhvr>
                                        <p:cTn id="147" dur="567" fill="hold"/>
                                        <p:tgtEl>
                                          <p:spTgt spid="53"/>
                                        </p:tgtEl>
                                        <p:attrNameLst>
                                          <p:attrName>ppt_h</p:attrName>
                                        </p:attrNameLst>
                                      </p:cBhvr>
                                      <p:tavLst>
                                        <p:tav tm="0">
                                          <p:val>
                                            <p:fltVal val="0"/>
                                          </p:val>
                                        </p:tav>
                                        <p:tav tm="100000">
                                          <p:val>
                                            <p:strVal val="#ppt_h"/>
                                          </p:val>
                                        </p:tav>
                                      </p:tavLst>
                                    </p:anim>
                                    <p:animEffect transition="in" filter="fade">
                                      <p:cBhvr>
                                        <p:cTn id="148" dur="567"/>
                                        <p:tgtEl>
                                          <p:spTgt spid="53"/>
                                        </p:tgtEl>
                                      </p:cBhvr>
                                    </p:animEffect>
                                  </p:childTnLst>
                                </p:cTn>
                              </p:par>
                              <p:par>
                                <p:cTn id="149" presetID="53" presetClass="entr" presetSubtype="16" fill="hold" nodeType="withEffect">
                                  <p:stCondLst>
                                    <p:cond delay="158"/>
                                  </p:stCondLst>
                                  <p:childTnLst>
                                    <p:set>
                                      <p:cBhvr>
                                        <p:cTn id="150" dur="1" fill="hold">
                                          <p:stCondLst>
                                            <p:cond delay="0"/>
                                          </p:stCondLst>
                                        </p:cTn>
                                        <p:tgtEl>
                                          <p:spTgt spid="54"/>
                                        </p:tgtEl>
                                        <p:attrNameLst>
                                          <p:attrName>style.visibility</p:attrName>
                                        </p:attrNameLst>
                                      </p:cBhvr>
                                      <p:to>
                                        <p:strVal val="visible"/>
                                      </p:to>
                                    </p:set>
                                    <p:anim calcmode="lin" valueType="num">
                                      <p:cBhvr>
                                        <p:cTn id="151" dur="528" fill="hold"/>
                                        <p:tgtEl>
                                          <p:spTgt spid="54"/>
                                        </p:tgtEl>
                                        <p:attrNameLst>
                                          <p:attrName>ppt_w</p:attrName>
                                        </p:attrNameLst>
                                      </p:cBhvr>
                                      <p:tavLst>
                                        <p:tav tm="0">
                                          <p:val>
                                            <p:fltVal val="0"/>
                                          </p:val>
                                        </p:tav>
                                        <p:tav tm="100000">
                                          <p:val>
                                            <p:strVal val="#ppt_w"/>
                                          </p:val>
                                        </p:tav>
                                      </p:tavLst>
                                    </p:anim>
                                    <p:anim calcmode="lin" valueType="num">
                                      <p:cBhvr>
                                        <p:cTn id="152" dur="528" fill="hold"/>
                                        <p:tgtEl>
                                          <p:spTgt spid="54"/>
                                        </p:tgtEl>
                                        <p:attrNameLst>
                                          <p:attrName>ppt_h</p:attrName>
                                        </p:attrNameLst>
                                      </p:cBhvr>
                                      <p:tavLst>
                                        <p:tav tm="0">
                                          <p:val>
                                            <p:fltVal val="0"/>
                                          </p:val>
                                        </p:tav>
                                        <p:tav tm="100000">
                                          <p:val>
                                            <p:strVal val="#ppt_h"/>
                                          </p:val>
                                        </p:tav>
                                      </p:tavLst>
                                    </p:anim>
                                    <p:animEffect transition="in" filter="fade">
                                      <p:cBhvr>
                                        <p:cTn id="153" dur="528"/>
                                        <p:tgtEl>
                                          <p:spTgt spid="54"/>
                                        </p:tgtEl>
                                      </p:cBhvr>
                                    </p:animEffect>
                                  </p:childTnLst>
                                </p:cTn>
                              </p:par>
                              <p:par>
                                <p:cTn id="154" presetID="53" presetClass="entr" presetSubtype="16" fill="hold" nodeType="withEffect">
                                  <p:stCondLst>
                                    <p:cond delay="146"/>
                                  </p:stCondLst>
                                  <p:childTnLst>
                                    <p:set>
                                      <p:cBhvr>
                                        <p:cTn id="155" dur="1" fill="hold">
                                          <p:stCondLst>
                                            <p:cond delay="0"/>
                                          </p:stCondLst>
                                        </p:cTn>
                                        <p:tgtEl>
                                          <p:spTgt spid="57"/>
                                        </p:tgtEl>
                                        <p:attrNameLst>
                                          <p:attrName>style.visibility</p:attrName>
                                        </p:attrNameLst>
                                      </p:cBhvr>
                                      <p:to>
                                        <p:strVal val="visible"/>
                                      </p:to>
                                    </p:set>
                                    <p:anim calcmode="lin" valueType="num">
                                      <p:cBhvr>
                                        <p:cTn id="156" dur="343" fill="hold"/>
                                        <p:tgtEl>
                                          <p:spTgt spid="57"/>
                                        </p:tgtEl>
                                        <p:attrNameLst>
                                          <p:attrName>ppt_w</p:attrName>
                                        </p:attrNameLst>
                                      </p:cBhvr>
                                      <p:tavLst>
                                        <p:tav tm="0">
                                          <p:val>
                                            <p:fltVal val="0"/>
                                          </p:val>
                                        </p:tav>
                                        <p:tav tm="100000">
                                          <p:val>
                                            <p:strVal val="#ppt_w"/>
                                          </p:val>
                                        </p:tav>
                                      </p:tavLst>
                                    </p:anim>
                                    <p:anim calcmode="lin" valueType="num">
                                      <p:cBhvr>
                                        <p:cTn id="157" dur="343" fill="hold"/>
                                        <p:tgtEl>
                                          <p:spTgt spid="57"/>
                                        </p:tgtEl>
                                        <p:attrNameLst>
                                          <p:attrName>ppt_h</p:attrName>
                                        </p:attrNameLst>
                                      </p:cBhvr>
                                      <p:tavLst>
                                        <p:tav tm="0">
                                          <p:val>
                                            <p:fltVal val="0"/>
                                          </p:val>
                                        </p:tav>
                                        <p:tav tm="100000">
                                          <p:val>
                                            <p:strVal val="#ppt_h"/>
                                          </p:val>
                                        </p:tav>
                                      </p:tavLst>
                                    </p:anim>
                                    <p:animEffect transition="in" filter="fade">
                                      <p:cBhvr>
                                        <p:cTn id="158" dur="343"/>
                                        <p:tgtEl>
                                          <p:spTgt spid="57"/>
                                        </p:tgtEl>
                                      </p:cBhvr>
                                    </p:animEffect>
                                  </p:childTnLst>
                                </p:cTn>
                              </p:par>
                              <p:par>
                                <p:cTn id="159" presetID="16" presetClass="entr" presetSubtype="37" fill="hold" nodeType="withEffect">
                                  <p:stCondLst>
                                    <p:cond delay="750"/>
                                  </p:stCondLst>
                                  <p:childTnLst>
                                    <p:set>
                                      <p:cBhvr>
                                        <p:cTn id="160" dur="1" fill="hold">
                                          <p:stCondLst>
                                            <p:cond delay="0"/>
                                          </p:stCondLst>
                                        </p:cTn>
                                        <p:tgtEl>
                                          <p:spTgt spid="60"/>
                                        </p:tgtEl>
                                        <p:attrNameLst>
                                          <p:attrName>style.visibility</p:attrName>
                                        </p:attrNameLst>
                                      </p:cBhvr>
                                      <p:to>
                                        <p:strVal val="visible"/>
                                      </p:to>
                                    </p:set>
                                    <p:animEffect transition="in" filter="barn(outVertical)">
                                      <p:cBhvr>
                                        <p:cTn id="161" dur="1000"/>
                                        <p:tgtEl>
                                          <p:spTgt spid="60"/>
                                        </p:tgtEl>
                                      </p:cBhvr>
                                    </p:animEffect>
                                  </p:childTnLst>
                                </p:cTn>
                              </p:par>
                            </p:childTnLst>
                          </p:cTn>
                        </p:par>
                        <p:par>
                          <p:cTn id="162" fill="hold">
                            <p:stCondLst>
                              <p:cond delay="2750"/>
                            </p:stCondLst>
                            <p:childTnLst>
                              <p:par>
                                <p:cTn id="163" presetID="1" presetClass="entr" presetSubtype="0" fill="hold" grpId="0" nodeType="afterEffect">
                                  <p:stCondLst>
                                    <p:cond delay="0"/>
                                  </p:stCondLst>
                                  <p:childTnLst>
                                    <p:set>
                                      <p:cBhvr>
                                        <p:cTn id="164" dur="1" fill="hold">
                                          <p:stCondLst>
                                            <p:cond delay="0"/>
                                          </p:stCondLst>
                                        </p:cTn>
                                        <p:tgtEl>
                                          <p:spTgt spid="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51" grpId="0" animBg="1"/>
      <p:bldP spid="52" grpId="0" animBg="1"/>
      <p:bldP spid="53" grpId="0" animBg="1"/>
      <p:bldP spid="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44000">
              <a:schemeClr val="bg1"/>
            </a:gs>
            <a:gs pos="64000">
              <a:srgbClr val="E8F5F9">
                <a:alpha val="45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7" name="椭圆 16">
            <a:extLst>
              <a:ext uri="{FF2B5EF4-FFF2-40B4-BE49-F238E27FC236}">
                <a16:creationId xmlns:a16="http://schemas.microsoft.com/office/drawing/2014/main" xmlns="" id="{81F91994-873F-4989-8A54-87664C6801F5}"/>
              </a:ext>
            </a:extLst>
          </p:cNvPr>
          <p:cNvSpPr/>
          <p:nvPr/>
        </p:nvSpPr>
        <p:spPr>
          <a:xfrm>
            <a:off x="2828927" y="161928"/>
            <a:ext cx="6534148" cy="6534146"/>
          </a:xfrm>
          <a:prstGeom prst="ellipse">
            <a:avLst/>
          </a:prstGeom>
          <a:solidFill>
            <a:schemeClr val="bg1"/>
          </a:solidFill>
          <a:ln>
            <a:noFill/>
          </a:ln>
          <a:effectLst>
            <a:softEdge rad="571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a:extLst>
              <a:ext uri="{FF2B5EF4-FFF2-40B4-BE49-F238E27FC236}">
                <a16:creationId xmlns:a16="http://schemas.microsoft.com/office/drawing/2014/main" xmlns="" id="{A0B57BD3-656B-4DBE-8F96-826BECB56976}"/>
              </a:ext>
            </a:extLst>
          </p:cNvPr>
          <p:cNvSpPr txBox="1"/>
          <p:nvPr/>
        </p:nvSpPr>
        <p:spPr>
          <a:xfrm>
            <a:off x="4611547" y="3576473"/>
            <a:ext cx="3512180" cy="646331"/>
          </a:xfrm>
          <a:prstGeom prst="rect">
            <a:avLst/>
          </a:prstGeom>
          <a:noFill/>
          <a:effectLst>
            <a:outerShdw dist="25400" dir="2700000" algn="tl" rotWithShape="0">
              <a:schemeClr val="bg1"/>
            </a:outerShdw>
          </a:effectLst>
        </p:spPr>
        <p:txBody>
          <a:bodyPr vert="horz" wrap="none" lIns="0" rIns="0" rtlCol="0">
            <a:spAutoFit/>
          </a:bodyPr>
          <a:lstStyle/>
          <a:p>
            <a:r>
              <a:rPr lang="zh-CN" altLang="en-US" sz="3600" b="1" spc="300" dirty="0" smtClean="0">
                <a:solidFill>
                  <a:schemeClr val="accent1"/>
                </a:solidFill>
                <a:latin typeface="+mn-ea"/>
              </a:rPr>
              <a:t>案例、作业展示</a:t>
            </a:r>
            <a:endParaRPr lang="zh-CN" altLang="en-US" sz="3600" b="1" spc="300" dirty="0">
              <a:solidFill>
                <a:schemeClr val="accent1"/>
              </a:solidFill>
              <a:latin typeface="+mn-ea"/>
            </a:endParaRPr>
          </a:p>
        </p:txBody>
      </p:sp>
      <p:pic>
        <p:nvPicPr>
          <p:cNvPr id="11" name="图片 10">
            <a:extLst>
              <a:ext uri="{FF2B5EF4-FFF2-40B4-BE49-F238E27FC236}">
                <a16:creationId xmlns:a16="http://schemas.microsoft.com/office/drawing/2014/main" xmlns="" id="{17DE9F0F-12FF-4BA6-BDC7-39172521E6C7}"/>
              </a:ext>
            </a:extLst>
          </p:cNvPr>
          <p:cNvPicPr>
            <a:picLocks noChangeAspect="1"/>
          </p:cNvPicPr>
          <p:nvPr/>
        </p:nvPicPr>
        <p:blipFill>
          <a:blip r:embed="rId3" cstate="screen">
            <a:extLst>
              <a:ext uri="{28A0092B-C50C-407E-A947-70E740481C1C}">
                <a14:useLocalDpi xmlns:a14="http://schemas.microsoft.com/office/drawing/2010/main" xmlns=""/>
              </a:ext>
            </a:extLst>
          </a:blip>
          <a:stretch>
            <a:fillRect/>
          </a:stretch>
        </p:blipFill>
        <p:spPr>
          <a:xfrm>
            <a:off x="3092045" y="1543251"/>
            <a:ext cx="2173663" cy="2063097"/>
          </a:xfrm>
          <a:prstGeom prst="rect">
            <a:avLst/>
          </a:prstGeom>
        </p:spPr>
      </p:pic>
      <p:pic>
        <p:nvPicPr>
          <p:cNvPr id="9" name="图片 8">
            <a:extLst>
              <a:ext uri="{FF2B5EF4-FFF2-40B4-BE49-F238E27FC236}">
                <a16:creationId xmlns:a16="http://schemas.microsoft.com/office/drawing/2014/main" xmlns="" id="{43842961-A8B5-41C9-803B-14A352896F9A}"/>
              </a:ext>
            </a:extLst>
          </p:cNvPr>
          <p:cNvPicPr>
            <a:picLocks noChangeAspect="1"/>
          </p:cNvPicPr>
          <p:nvPr/>
        </p:nvPicPr>
        <p:blipFill>
          <a:blip r:embed="rId4" cstate="screen">
            <a:extLst>
              <a:ext uri="{28A0092B-C50C-407E-A947-70E740481C1C}">
                <a14:useLocalDpi xmlns:a14="http://schemas.microsoft.com/office/drawing/2010/main" xmlns=""/>
              </a:ext>
            </a:extLst>
          </a:blip>
          <a:stretch>
            <a:fillRect/>
          </a:stretch>
        </p:blipFill>
        <p:spPr>
          <a:xfrm>
            <a:off x="3807516" y="1798320"/>
            <a:ext cx="727974" cy="2449487"/>
          </a:xfrm>
          <a:prstGeom prst="rect">
            <a:avLst/>
          </a:prstGeom>
        </p:spPr>
      </p:pic>
      <p:sp>
        <p:nvSpPr>
          <p:cNvPr id="5" name="文本框 4">
            <a:extLst>
              <a:ext uri="{FF2B5EF4-FFF2-40B4-BE49-F238E27FC236}">
                <a16:creationId xmlns:a16="http://schemas.microsoft.com/office/drawing/2014/main" xmlns="" id="{9E21DB4C-DC0C-4179-8950-1D4305AD13DA}"/>
              </a:ext>
            </a:extLst>
          </p:cNvPr>
          <p:cNvSpPr txBox="1"/>
          <p:nvPr/>
        </p:nvSpPr>
        <p:spPr>
          <a:xfrm>
            <a:off x="4421520" y="1995992"/>
            <a:ext cx="1556836" cy="1785104"/>
          </a:xfrm>
          <a:prstGeom prst="rect">
            <a:avLst/>
          </a:prstGeom>
          <a:noFill/>
          <a:effectLst>
            <a:outerShdw dist="25400" dir="2700000" algn="tl" rotWithShape="0">
              <a:schemeClr val="bg1"/>
            </a:outerShdw>
          </a:effectLst>
        </p:spPr>
        <p:txBody>
          <a:bodyPr wrap="none" rtlCol="0">
            <a:spAutoFit/>
          </a:bodyPr>
          <a:lstStyle>
            <a:defPPr>
              <a:defRPr lang="zh-CN"/>
            </a:defPPr>
            <a:lvl1pPr>
              <a:defRPr sz="4800" i="1" spc="300">
                <a:solidFill>
                  <a:srgbClr val="107976"/>
                </a:solidFill>
                <a:latin typeface="+mj-ea"/>
                <a:ea typeface="+mj-ea"/>
              </a:defRPr>
            </a:lvl1pPr>
          </a:lstStyle>
          <a:p>
            <a:r>
              <a:rPr lang="zh-CN" altLang="en-US" sz="11000" i="0" spc="-300" dirty="0">
                <a:ln w="3175">
                  <a:solidFill>
                    <a:srgbClr val="F2FAFC"/>
                  </a:solidFill>
                </a:ln>
                <a:solidFill>
                  <a:srgbClr val="459EA8"/>
                </a:solidFill>
                <a:effectLst>
                  <a:outerShdw dist="12700" dir="2700000" algn="tl" rotWithShape="0">
                    <a:srgbClr val="107976">
                      <a:alpha val="59000"/>
                    </a:srgbClr>
                  </a:outerShdw>
                </a:effectLst>
              </a:rPr>
              <a:t>叁</a:t>
            </a:r>
          </a:p>
        </p:txBody>
      </p:sp>
    </p:spTree>
    <p:extLst>
      <p:ext uri="{BB962C8B-B14F-4D97-AF65-F5344CB8AC3E}">
        <p14:creationId xmlns:p14="http://schemas.microsoft.com/office/powerpoint/2010/main" xmlns="" val="1506696562"/>
      </p:ext>
    </p:extLst>
  </p:cSld>
  <p:clrMapOvr>
    <a:masterClrMapping/>
  </p:clrMapOvr>
  <mc:AlternateContent xmlns:mc="http://schemas.openxmlformats.org/markup-compatibility/2006">
    <mc:Choice xmlns=""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trips(downRigh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xmlns="" id="{AEE69D17-39CF-4D29-B978-A985944C7668}"/>
              </a:ext>
            </a:extLst>
          </p:cNvPr>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8582167" y="19"/>
            <a:ext cx="3609833" cy="3530562"/>
          </a:xfrm>
          <a:prstGeom prst="rect">
            <a:avLst/>
          </a:prstGeom>
        </p:spPr>
      </p:pic>
      <p:pic>
        <p:nvPicPr>
          <p:cNvPr id="10" name="图片 9">
            <a:extLst>
              <a:ext uri="{FF2B5EF4-FFF2-40B4-BE49-F238E27FC236}">
                <a16:creationId xmlns:a16="http://schemas.microsoft.com/office/drawing/2014/main" xmlns="" id="{80DE6F75-C4BB-42FC-AC3E-61BC3DF4C1CD}"/>
              </a:ext>
            </a:extLst>
          </p:cNvPr>
          <p:cNvPicPr>
            <a:picLocks noChangeAspect="1"/>
          </p:cNvPicPr>
          <p:nvPr/>
        </p:nvPicPr>
        <p:blipFill>
          <a:blip r:embed="rId4" cstate="print">
            <a:extLst>
              <a:ext uri="{28A0092B-C50C-407E-A947-70E740481C1C}">
                <a14:useLocalDpi xmlns:a14="http://schemas.microsoft.com/office/drawing/2010/main" xmlns=""/>
              </a:ext>
            </a:extLst>
          </a:blip>
          <a:stretch>
            <a:fillRect/>
          </a:stretch>
        </p:blipFill>
        <p:spPr>
          <a:xfrm>
            <a:off x="9563968" y="0"/>
            <a:ext cx="2626597" cy="2571750"/>
          </a:xfrm>
          <a:prstGeom prst="rect">
            <a:avLst/>
          </a:prstGeom>
        </p:spPr>
      </p:pic>
      <p:sp>
        <p:nvSpPr>
          <p:cNvPr id="11" name="TextBox 10"/>
          <p:cNvSpPr txBox="1"/>
          <p:nvPr/>
        </p:nvSpPr>
        <p:spPr>
          <a:xfrm>
            <a:off x="1798981" y="2604051"/>
            <a:ext cx="8392041" cy="707886"/>
          </a:xfrm>
          <a:prstGeom prst="rect">
            <a:avLst/>
          </a:prstGeom>
          <a:noFill/>
        </p:spPr>
        <p:txBody>
          <a:bodyPr wrap="none" rtlCol="0">
            <a:spAutoFit/>
          </a:bodyPr>
          <a:lstStyle/>
          <a:p>
            <a:r>
              <a:rPr lang="zh-CN" altLang="en-US" sz="4000" b="1" dirty="0" smtClean="0">
                <a:solidFill>
                  <a:srgbClr val="459EA8"/>
                </a:solidFill>
              </a:rPr>
              <a:t>以</a:t>
            </a:r>
            <a:r>
              <a:rPr lang="en-US" altLang="zh-CN" sz="4000" b="1" dirty="0" smtClean="0">
                <a:solidFill>
                  <a:srgbClr val="459EA8"/>
                </a:solidFill>
              </a:rPr>
              <a:t>《</a:t>
            </a:r>
            <a:r>
              <a:rPr lang="zh-CN" altLang="en-US" sz="4000" b="1" dirty="0" smtClean="0">
                <a:solidFill>
                  <a:srgbClr val="459EA8"/>
                </a:solidFill>
              </a:rPr>
              <a:t>小蝌蚪找妈妈</a:t>
            </a:r>
            <a:r>
              <a:rPr lang="en-US" altLang="zh-CN" sz="4000" b="1" dirty="0" smtClean="0">
                <a:solidFill>
                  <a:srgbClr val="459EA8"/>
                </a:solidFill>
              </a:rPr>
              <a:t>》</a:t>
            </a:r>
            <a:r>
              <a:rPr lang="zh-CN" altLang="en-US" sz="4000" b="1" dirty="0" smtClean="0">
                <a:solidFill>
                  <a:srgbClr val="459EA8"/>
                </a:solidFill>
              </a:rPr>
              <a:t>为例的作业设计</a:t>
            </a:r>
            <a:endParaRPr lang="zh-CN" altLang="en-US" sz="4000" b="1" dirty="0">
              <a:solidFill>
                <a:srgbClr val="459EA8"/>
              </a:solidFill>
            </a:endParaRPr>
          </a:p>
        </p:txBody>
      </p:sp>
    </p:spTree>
    <p:extLst>
      <p:ext uri="{BB962C8B-B14F-4D97-AF65-F5344CB8AC3E}">
        <p14:creationId xmlns:p14="http://schemas.microsoft.com/office/powerpoint/2010/main" xmlns="" val="3362627923"/>
      </p:ext>
    </p:extLst>
  </p:cSld>
  <p:clrMapOvr>
    <a:masterClrMapping/>
  </p:clrMapOvr>
  <mc:AlternateContent xmlns:mc="http://schemas.openxmlformats.org/markup-compatibility/2006">
    <mc:Choice xmlns:p14="http://schemas.microsoft.com/office/powerpoint/2010/main" xmlns="" Requires="p14">
      <p:transition spd="slow" p14:dur="3900">
        <p14:glitter dir="d"/>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第一PPT，www.1ppt.com">
  <a:themeElements>
    <a:clrScheme name="自定义 36">
      <a:dk1>
        <a:srgbClr val="3A3838"/>
      </a:dk1>
      <a:lt1>
        <a:sysClr val="window" lastClr="FFFFFF"/>
      </a:lt1>
      <a:dk2>
        <a:srgbClr val="3A3838"/>
      </a:dk2>
      <a:lt2>
        <a:srgbClr val="E7E6E6"/>
      </a:lt2>
      <a:accent1>
        <a:srgbClr val="459EA8"/>
      </a:accent1>
      <a:accent2>
        <a:srgbClr val="8FBFBE"/>
      </a:accent2>
      <a:accent3>
        <a:srgbClr val="459EA8"/>
      </a:accent3>
      <a:accent4>
        <a:srgbClr val="8FBFBE"/>
      </a:accent4>
      <a:accent5>
        <a:srgbClr val="459EA8"/>
      </a:accent5>
      <a:accent6>
        <a:srgbClr val="8FBFBE"/>
      </a:accent6>
      <a:hlink>
        <a:srgbClr val="0563C1"/>
      </a:hlink>
      <a:folHlink>
        <a:srgbClr val="954F72"/>
      </a:folHlink>
    </a:clrScheme>
    <a:fontScheme name="自定义 8">
      <a:majorFont>
        <a:latin typeface="字魂27号-布丁体"/>
        <a:ea typeface="字魂27号-布丁体"/>
        <a:cs typeface=""/>
      </a:majorFont>
      <a:minorFont>
        <a:latin typeface="思源黑体 CN Normal"/>
        <a:ea typeface="思源黑体 CN Norm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TotalTime>
  <Words>779</Words>
  <Application>Microsoft Office PowerPoint</Application>
  <PresentationFormat>自定义</PresentationFormat>
  <Paragraphs>83</Paragraphs>
  <Slides>16</Slides>
  <Notes>16</Notes>
  <HiddenSlides>0</HiddenSlides>
  <MMClips>0</MMClips>
  <ScaleCrop>false</ScaleCrop>
  <HeadingPairs>
    <vt:vector size="4" baseType="variant">
      <vt:variant>
        <vt:lpstr>主题</vt:lpstr>
      </vt:variant>
      <vt:variant>
        <vt:i4>1</vt:i4>
      </vt:variant>
      <vt:variant>
        <vt:lpstr>幻灯片标题</vt:lpstr>
      </vt:variant>
      <vt:variant>
        <vt:i4>16</vt:i4>
      </vt:variant>
    </vt:vector>
  </HeadingPairs>
  <TitlesOfParts>
    <vt:vector size="17" baseType="lpstr">
      <vt:lpstr>第一PPT，www.1ppt.com</vt:lpstr>
      <vt:lpstr>幻灯片 1</vt:lpstr>
      <vt:lpstr>幻灯片 2</vt:lpstr>
      <vt:lpstr>幻灯片 3</vt:lpstr>
      <vt:lpstr> 作业设计理念</vt:lpstr>
      <vt:lpstr>幻灯片 5</vt:lpstr>
      <vt:lpstr>作业形式</vt:lpstr>
      <vt:lpstr>幻灯片 7</vt:lpstr>
      <vt:lpstr>幻灯片 8</vt:lpstr>
      <vt:lpstr>幻灯片 9</vt:lpstr>
      <vt:lpstr>作业展示</vt:lpstr>
      <vt:lpstr>   绘画</vt:lpstr>
      <vt:lpstr>   思维导图</vt:lpstr>
      <vt:lpstr>   看图讲故事</vt:lpstr>
      <vt:lpstr>幻灯片 14</vt:lpstr>
      <vt:lpstr>   反思</vt:lpstr>
      <vt:lpstr>幻灯片 16</vt:lpstr>
    </vt:vector>
  </TitlesOfParts>
  <Company>第一PPT，www.1ppt.com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小清新</dc:title>
  <dc:creator>第一PPT</dc:creator>
  <cp:keywords>www.1ppt.com</cp:keywords>
  <dc:description>www.1ppt.com</dc:description>
  <cp:lastModifiedBy>张丹</cp:lastModifiedBy>
  <cp:revision>61</cp:revision>
  <dcterms:created xsi:type="dcterms:W3CDTF">2019-03-07T03:12:33Z</dcterms:created>
  <dcterms:modified xsi:type="dcterms:W3CDTF">2020-12-18T07:39:59Z</dcterms:modified>
</cp:coreProperties>
</file>