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64" r:id="rId5"/>
    <p:sldId id="265" r:id="rId6"/>
    <p:sldId id="266" r:id="rId7"/>
    <p:sldId id="267" r:id="rId8"/>
    <p:sldId id="268" r:id="rId9"/>
    <p:sldId id="261" r:id="rId10"/>
    <p:sldId id="262" r:id="rId11"/>
    <p:sldId id="263" r:id="rId12"/>
    <p:sldId id="258" r:id="rId13"/>
    <p:sldId id="259" r:id="rId14"/>
    <p:sldId id="260" r:id="rId15"/>
    <p:sldId id="269" r:id="rId1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小火箭</a:t>
            </a:r>
            <a:endParaRPr lang="zh-CN" altLang="zh-CN"/>
          </a:p>
        </p:txBody>
      </p:sp>
      <p:pic>
        <p:nvPicPr>
          <p:cNvPr id="7" name="内容占位符 6" descr="IMG_7679"/>
          <p:cNvPicPr>
            <a:picLocks noChangeAspect="1"/>
          </p:cNvPicPr>
          <p:nvPr>
            <p:ph sz="half" idx="1"/>
          </p:nvPr>
        </p:nvPicPr>
        <p:blipFill>
          <a:blip r:embed="rId1"/>
          <a:srcRect l="-282" r="4975"/>
          <a:stretch>
            <a:fillRect/>
          </a:stretch>
        </p:blipFill>
        <p:spPr>
          <a:xfrm>
            <a:off x="633095" y="1584325"/>
            <a:ext cx="4574540" cy="4404995"/>
          </a:xfrm>
          <a:prstGeom prst="ellipse">
            <a:avLst/>
          </a:prstGeom>
        </p:spPr>
      </p:pic>
      <p:pic>
        <p:nvPicPr>
          <p:cNvPr id="8" name="内容占位符 7" descr="IMG_765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0920" y="1825625"/>
            <a:ext cx="3794760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城堡</a:t>
            </a:r>
            <a:endParaRPr lang="zh-CN" altLang="zh-CN"/>
          </a:p>
        </p:txBody>
      </p:sp>
      <p:pic>
        <p:nvPicPr>
          <p:cNvPr id="7" name="内容占位符 6" descr="C:\Users\Administrator\Desktop\IMG_7671.JPGIMG_7671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367155"/>
            <a:ext cx="4574540" cy="4673600"/>
          </a:xfrm>
          <a:prstGeom prst="ellipse">
            <a:avLst/>
          </a:prstGeom>
        </p:spPr>
      </p:pic>
      <p:pic>
        <p:nvPicPr>
          <p:cNvPr id="8" name="内容占位符 7" descr="C:\Users\Administrator\Desktop\IMG_7662.JPGIMG_7662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985" y="1584325"/>
            <a:ext cx="3754755" cy="45923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小鸭子</a:t>
            </a:r>
            <a:endParaRPr lang="zh-CN" altLang="zh-CN"/>
          </a:p>
        </p:txBody>
      </p:sp>
      <p:pic>
        <p:nvPicPr>
          <p:cNvPr id="7" name="内容占位符 6" descr="C:\Users\Administrator\Desktop\IMG_7675.JPGIMG_7675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583690"/>
            <a:ext cx="4574540" cy="4593590"/>
          </a:xfrm>
          <a:prstGeom prst="ellipse">
            <a:avLst/>
          </a:prstGeom>
        </p:spPr>
      </p:pic>
      <p:pic>
        <p:nvPicPr>
          <p:cNvPr id="8" name="内容占位符 7" descr="C:\Users\Administrator\Desktop\IMG_7664.JPGIMG_7664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985" y="2087245"/>
            <a:ext cx="4592320" cy="3444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毛毛虫</a:t>
            </a:r>
            <a:endParaRPr lang="zh-CN" altLang="zh-CN"/>
          </a:p>
        </p:txBody>
      </p:sp>
      <p:pic>
        <p:nvPicPr>
          <p:cNvPr id="7" name="内容占位符 6" descr="C:\Users\Administrator\Desktop\IMG_7668.JPGIMG_7668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429385"/>
            <a:ext cx="4574540" cy="4505325"/>
          </a:xfrm>
          <a:prstGeom prst="ellipse">
            <a:avLst/>
          </a:prstGeom>
        </p:spPr>
      </p:pic>
      <p:pic>
        <p:nvPicPr>
          <p:cNvPr id="8" name="内容占位符 7" descr="C:\Users\Administrator\Desktop\IMG_7663.JPGIMG_7663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16200000">
            <a:off x="6433820" y="1289050"/>
            <a:ext cx="3723640" cy="49644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小时钟</a:t>
            </a:r>
            <a:endParaRPr lang="zh-CN" altLang="zh-CN"/>
          </a:p>
        </p:txBody>
      </p:sp>
      <p:pic>
        <p:nvPicPr>
          <p:cNvPr id="7" name="内容占位符 6" descr="C:\Users\Administrator\Desktop\IMG_7672.JPGIMG_7672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229360"/>
            <a:ext cx="4574540" cy="4750435"/>
          </a:xfrm>
          <a:prstGeom prst="ellipse">
            <a:avLst/>
          </a:prstGeom>
        </p:spPr>
      </p:pic>
      <p:pic>
        <p:nvPicPr>
          <p:cNvPr id="8" name="内容占位符 7" descr="C:\Users\Administrator\Desktop\IMG_7650.JPGIMG_7650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985" y="1155700"/>
            <a:ext cx="3754755" cy="50057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美人鱼</a:t>
            </a:r>
            <a:endParaRPr lang="zh-CN" altLang="zh-CN"/>
          </a:p>
        </p:txBody>
      </p:sp>
      <p:pic>
        <p:nvPicPr>
          <p:cNvPr id="7" name="内容占位符 6" descr="C:\Users\Administrator\Desktop\IMG_7676.JPGIMG_7676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306195"/>
            <a:ext cx="4574540" cy="4719955"/>
          </a:xfrm>
          <a:prstGeom prst="ellipse">
            <a:avLst/>
          </a:prstGeom>
        </p:spPr>
      </p:pic>
      <p:pic>
        <p:nvPicPr>
          <p:cNvPr id="3" name="内容占位符 2" descr="IMG_7680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81700" y="1584325"/>
            <a:ext cx="5181600" cy="43599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小天使</a:t>
            </a:r>
            <a:endParaRPr lang="zh-CN" altLang="zh-CN"/>
          </a:p>
        </p:txBody>
      </p:sp>
      <p:pic>
        <p:nvPicPr>
          <p:cNvPr id="7" name="内容占位符 6" descr="C:\Users\Administrator\Desktop\IMG_7669.JPGIMG_7669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584325"/>
            <a:ext cx="4574540" cy="4593590"/>
          </a:xfrm>
          <a:prstGeom prst="ellipse">
            <a:avLst/>
          </a:prstGeom>
        </p:spPr>
      </p:pic>
      <p:pic>
        <p:nvPicPr>
          <p:cNvPr id="8" name="内容占位符 7" descr="C:\Users\Administrator\Desktop\IMG_7656.JPGIMG_7656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668" y="1825625"/>
            <a:ext cx="3263265" cy="4351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小青蛙</a:t>
            </a:r>
            <a:endParaRPr lang="zh-CN" altLang="zh-CN"/>
          </a:p>
        </p:txBody>
      </p:sp>
      <p:pic>
        <p:nvPicPr>
          <p:cNvPr id="7" name="内容占位符 6" descr="C:\Users\Administrator\Desktop\IMG_7673.JPGIMG_7673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244600"/>
            <a:ext cx="4574540" cy="4932680"/>
          </a:xfrm>
          <a:prstGeom prst="ellipse">
            <a:avLst/>
          </a:prstGeom>
        </p:spPr>
      </p:pic>
      <p:pic>
        <p:nvPicPr>
          <p:cNvPr id="8" name="内容占位符 7" descr="C:\Users\Administrator\Desktop\IMG_7661.JPGIMG_7661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10800000">
            <a:off x="6356985" y="1417955"/>
            <a:ext cx="3569970" cy="47593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小娃娃</a:t>
            </a:r>
            <a:endParaRPr lang="zh-CN" altLang="zh-CN"/>
          </a:p>
        </p:txBody>
      </p:sp>
      <p:pic>
        <p:nvPicPr>
          <p:cNvPr id="7" name="内容占位符 6" descr="C:\Users\Administrator\Desktop\IMG_7677.JPGIMG_7677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583690"/>
            <a:ext cx="4574540" cy="4351020"/>
          </a:xfrm>
          <a:prstGeom prst="ellipse">
            <a:avLst/>
          </a:prstGeom>
        </p:spPr>
      </p:pic>
      <p:pic>
        <p:nvPicPr>
          <p:cNvPr id="8" name="内容占位符 7" descr="C:\Users\Administrator\Desktop\IMG_7657.JPGIMG_7657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668" y="1826260"/>
            <a:ext cx="3263265" cy="4350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小青蛙</a:t>
            </a:r>
            <a:endParaRPr lang="zh-CN" altLang="zh-CN"/>
          </a:p>
        </p:txBody>
      </p:sp>
      <p:pic>
        <p:nvPicPr>
          <p:cNvPr id="7" name="内容占位符 6" descr="C:\Users\Administrator\Desktop\IMG_7666.JPGIMG_7666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584325"/>
            <a:ext cx="4574540" cy="4333875"/>
          </a:xfrm>
          <a:prstGeom prst="ellipse">
            <a:avLst/>
          </a:prstGeom>
        </p:spPr>
      </p:pic>
      <p:pic>
        <p:nvPicPr>
          <p:cNvPr id="8" name="内容占位符 7" descr="C:\Users\Administrator\Desktop\IMG_7660.JPGIMG_7660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rot="10800000">
            <a:off x="6356668" y="1826260"/>
            <a:ext cx="3263265" cy="43503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苹果树</a:t>
            </a:r>
            <a:endParaRPr lang="zh-CN" altLang="zh-CN"/>
          </a:p>
        </p:txBody>
      </p:sp>
      <p:pic>
        <p:nvPicPr>
          <p:cNvPr id="7" name="内容占位符 6" descr="C:\Users\Administrator\Desktop\IMG_7670.JPGIMG_7670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275080"/>
            <a:ext cx="4574540" cy="4902200"/>
          </a:xfrm>
          <a:prstGeom prst="ellipse">
            <a:avLst/>
          </a:prstGeom>
        </p:spPr>
      </p:pic>
      <p:pic>
        <p:nvPicPr>
          <p:cNvPr id="8" name="内容占位符 7" descr="C:\Users\Administrator\Desktop\IMG_7653.JPGIMG_7653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985" y="1417320"/>
            <a:ext cx="3569970" cy="47593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小女孩</a:t>
            </a:r>
            <a:endParaRPr lang="zh-CN" altLang="zh-CN"/>
          </a:p>
        </p:txBody>
      </p:sp>
      <p:pic>
        <p:nvPicPr>
          <p:cNvPr id="7" name="内容占位符 6" descr="C:\Users\Administrator\Desktop\IMG_7674.JPGIMG_7674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428750"/>
            <a:ext cx="4574540" cy="4535805"/>
          </a:xfrm>
          <a:prstGeom prst="ellipse">
            <a:avLst/>
          </a:prstGeom>
        </p:spPr>
      </p:pic>
      <p:pic>
        <p:nvPicPr>
          <p:cNvPr id="8" name="内容占位符 7" descr="C:\Users\Administrator\Desktop\IMG_7651.JPGIMG_7651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668" y="1826260"/>
            <a:ext cx="3263265" cy="43503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冰雪女王</a:t>
            </a:r>
            <a:endParaRPr lang="zh-CN" altLang="zh-CN"/>
          </a:p>
        </p:txBody>
      </p:sp>
      <p:pic>
        <p:nvPicPr>
          <p:cNvPr id="7" name="内容占位符 6" descr="C:\Users\Administrator\Desktop\IMG_7678.JPGIMG_7678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429385"/>
            <a:ext cx="4574540" cy="4412615"/>
          </a:xfrm>
          <a:prstGeom prst="ellipse">
            <a:avLst/>
          </a:prstGeom>
        </p:spPr>
      </p:pic>
      <p:pic>
        <p:nvPicPr>
          <p:cNvPr id="8" name="内容占位符 7" descr="C:\Users\Administrator\Desktop\IMG_7652.JPGIMG_7652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668" y="1826260"/>
            <a:ext cx="3263265" cy="435038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zh-CN"/>
              <a:t>小天鹅</a:t>
            </a:r>
            <a:endParaRPr lang="zh-CN" altLang="zh-CN"/>
          </a:p>
        </p:txBody>
      </p:sp>
      <p:pic>
        <p:nvPicPr>
          <p:cNvPr id="7" name="内容占位符 6" descr="C:\Users\Administrator\Desktop\IMG_7667.JPGIMG_7667"/>
          <p:cNvPicPr>
            <a:picLocks noChangeAspect="1"/>
          </p:cNvPicPr>
          <p:nvPr>
            <p:ph sz="half"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47700" y="1489710"/>
            <a:ext cx="4574540" cy="4521200"/>
          </a:xfrm>
          <a:prstGeom prst="ellipse">
            <a:avLst/>
          </a:prstGeom>
        </p:spPr>
      </p:pic>
      <p:pic>
        <p:nvPicPr>
          <p:cNvPr id="8" name="内容占位符 7" descr="C:\Users\Administrator\Desktop\IMG_7665.JPGIMG_7665"/>
          <p:cNvPicPr>
            <a:picLocks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356985" y="1423670"/>
            <a:ext cx="3830955" cy="43853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WPS 演示</Application>
  <PresentationFormat>宽屏</PresentationFormat>
  <Paragraphs>28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 Black</vt:lpstr>
      <vt:lpstr>Arial Unicode MS</vt:lpstr>
      <vt:lpstr>黑体</vt:lpstr>
      <vt:lpstr>Calibri</vt:lpstr>
      <vt:lpstr>Office 主题​​</vt:lpstr>
      <vt:lpstr>小火箭</vt:lpstr>
      <vt:lpstr>小天使</vt:lpstr>
      <vt:lpstr>小青蛙</vt:lpstr>
      <vt:lpstr>小娃娃</vt:lpstr>
      <vt:lpstr>小青蛙</vt:lpstr>
      <vt:lpstr>苹果树</vt:lpstr>
      <vt:lpstr>小女孩</vt:lpstr>
      <vt:lpstr>冰雪女王</vt:lpstr>
      <vt:lpstr>小天鹅</vt:lpstr>
      <vt:lpstr>城堡</vt:lpstr>
      <vt:lpstr>小鸭子</vt:lpstr>
      <vt:lpstr>毛毛虫</vt:lpstr>
      <vt:lpstr>小时钟</vt:lpstr>
      <vt:lpstr>美人鱼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4</cp:revision>
  <dcterms:created xsi:type="dcterms:W3CDTF">2019-09-19T02:01:00Z</dcterms:created>
  <dcterms:modified xsi:type="dcterms:W3CDTF">2020-06-12T06:10:57Z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2052-11.1.0.9740</vt:lpwstr>
  </property>
</Properties>
</file>