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73" r:id="rId8"/>
    <p:sldId id="274" r:id="rId9"/>
    <p:sldId id="266" r:id="rId10"/>
    <p:sldId id="268" r:id="rId11"/>
    <p:sldId id="272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2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6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6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8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3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4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3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75427A-007C-4158-BEBD-AB6531A5B47C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4978D9-CCC3-4394-9218-F68CF3C15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4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5486"/>
            <a:ext cx="2131841" cy="20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14:conveyor dir="l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22.png"/><Relationship Id="rId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4">
            <a:extLst>
              <a:ext uri="{FF2B5EF4-FFF2-40B4-BE49-F238E27FC236}">
                <a16:creationId xmlns:a16="http://schemas.microsoft.com/office/drawing/2014/main" id="{C94806D9-868B-4FA0-A3D6-429F77EE8F0C}"/>
              </a:ext>
            </a:extLst>
          </p:cNvPr>
          <p:cNvSpPr txBox="1"/>
          <p:nvPr/>
        </p:nvSpPr>
        <p:spPr>
          <a:xfrm>
            <a:off x="2789312" y="2007951"/>
            <a:ext cx="3524042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dirty="0">
                <a:latin typeface="幼圆" pitchFamily="49" charset="-122"/>
                <a:ea typeface="幼圆" pitchFamily="49" charset="-122"/>
              </a:rPr>
              <a:t>自我介绍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41" y="3107420"/>
            <a:ext cx="4270184" cy="597649"/>
          </a:xfrm>
          <a:prstGeom prst="rect">
            <a:avLst/>
          </a:prstGeom>
        </p:spPr>
      </p:pic>
      <p:sp>
        <p:nvSpPr>
          <p:cNvPr id="49" name="文本框 5">
            <a:extLst>
              <a:ext uri="{FF2B5EF4-FFF2-40B4-BE49-F238E27FC236}">
                <a16:creationId xmlns:a16="http://schemas.microsoft.com/office/drawing/2014/main" id="{3E224E29-A606-4E80-927D-FCE98AABFCDA}"/>
              </a:ext>
            </a:extLst>
          </p:cNvPr>
          <p:cNvSpPr txBox="1"/>
          <p:nvPr/>
        </p:nvSpPr>
        <p:spPr>
          <a:xfrm>
            <a:off x="2438103" y="3716912"/>
            <a:ext cx="4080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幼圆" pitchFamily="49" charset="-122"/>
                <a:ea typeface="幼圆" pitchFamily="49" charset="-122"/>
              </a:rPr>
              <a:t>善真服务社大队委岗位竞选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" y="28590"/>
            <a:ext cx="1738305" cy="16399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55727"/>
            <a:ext cx="2787774" cy="27877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6979">
            <a:off x="2097766" y="215594"/>
            <a:ext cx="1265902" cy="1265902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 rot="19745842">
            <a:off x="2868235" y="1200446"/>
            <a:ext cx="792088" cy="754467"/>
          </a:xfrm>
          <a:prstGeom prst="roundRect">
            <a:avLst>
              <a:gd name="adj" fmla="val 17224"/>
            </a:avLst>
          </a:prstGeom>
          <a:solidFill>
            <a:schemeClr val="bg1">
              <a:alpha val="8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张</a:t>
            </a:r>
          </a:p>
        </p:txBody>
      </p:sp>
      <p:sp>
        <p:nvSpPr>
          <p:cNvPr id="60" name="圆角矩形 59"/>
          <p:cNvSpPr/>
          <p:nvPr/>
        </p:nvSpPr>
        <p:spPr>
          <a:xfrm rot="1100774">
            <a:off x="3660637" y="1182682"/>
            <a:ext cx="792088" cy="754467"/>
          </a:xfrm>
          <a:prstGeom prst="roundRect">
            <a:avLst>
              <a:gd name="adj" fmla="val 17224"/>
            </a:avLst>
          </a:prstGeom>
          <a:solidFill>
            <a:schemeClr val="bg1">
              <a:alpha val="8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熠</a:t>
            </a:r>
          </a:p>
        </p:txBody>
      </p:sp>
      <p:sp>
        <p:nvSpPr>
          <p:cNvPr id="61" name="圆角矩形 60"/>
          <p:cNvSpPr/>
          <p:nvPr/>
        </p:nvSpPr>
        <p:spPr>
          <a:xfrm rot="20788444">
            <a:off x="4555645" y="1159364"/>
            <a:ext cx="792088" cy="754467"/>
          </a:xfrm>
          <a:prstGeom prst="roundRect">
            <a:avLst>
              <a:gd name="adj" fmla="val 17224"/>
            </a:avLst>
          </a:prstGeom>
          <a:solidFill>
            <a:schemeClr val="bg1">
              <a:alpha val="8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彤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52" y="2527206"/>
            <a:ext cx="2616294" cy="26162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6277"/>
            <a:ext cx="1512589" cy="1512589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58" y="2073356"/>
            <a:ext cx="684880" cy="68488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" y="3041707"/>
            <a:ext cx="684880" cy="68488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99942"/>
            <a:ext cx="684880" cy="6848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22" y="1002571"/>
            <a:ext cx="3743325" cy="3819525"/>
          </a:xfrm>
          <a:prstGeom prst="rect">
            <a:avLst/>
          </a:prstGeom>
        </p:spPr>
      </p:pic>
      <p:pic>
        <p:nvPicPr>
          <p:cNvPr id="18" name="纯音乐 - 儿童音乐 - 纯音乐版">
            <a:hlinkClick r:id="" action="ppaction://media"/>
            <a:extLst>
              <a:ext uri="{FF2B5EF4-FFF2-40B4-BE49-F238E27FC236}">
                <a16:creationId xmlns:a16="http://schemas.microsoft.com/office/drawing/2014/main" id="{5DFC67ED-051E-41DE-9458-23A95A69A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00107" y="3389882"/>
            <a:ext cx="609600" cy="609600"/>
          </a:xfrm>
          <a:prstGeom prst="rect">
            <a:avLst/>
          </a:prstGeom>
        </p:spPr>
      </p:pic>
      <p:pic>
        <p:nvPicPr>
          <p:cNvPr id="3" name="图片 2" descr="图片包含 人, 室内, 厨房, 年轻&#10;&#10;描述已自动生成">
            <a:extLst>
              <a:ext uri="{FF2B5EF4-FFF2-40B4-BE49-F238E27FC236}">
                <a16:creationId xmlns:a16="http://schemas.microsoft.com/office/drawing/2014/main" id="{E6939D9A-FCB4-45DB-A376-F53C9C9957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2197">
            <a:off x="6101544" y="491303"/>
            <a:ext cx="1485162" cy="205450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8169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253">
            <a:off x="182905" y="98301"/>
            <a:ext cx="1625459" cy="1625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5" y="950049"/>
            <a:ext cx="3743325" cy="3819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04" y="297467"/>
            <a:ext cx="2377106" cy="2377106"/>
          </a:xfrm>
          <a:prstGeom prst="rect">
            <a:avLst/>
          </a:prstGeom>
        </p:spPr>
      </p:pic>
      <p:sp>
        <p:nvSpPr>
          <p:cNvPr id="2" name="标题 9"/>
          <p:cNvSpPr txBox="1">
            <a:spLocks/>
          </p:cNvSpPr>
          <p:nvPr/>
        </p:nvSpPr>
        <p:spPr>
          <a:xfrm>
            <a:off x="1115616" y="1508820"/>
            <a:ext cx="6408712" cy="3024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>
                <a:latin typeface="幼圆" pitchFamily="49" charset="-122"/>
                <a:ea typeface="幼圆" pitchFamily="49" charset="-122"/>
                <a:sym typeface="微软雅黑 Light" panose="020B0502040204020203" pitchFamily="34" charset="-122"/>
              </a:rPr>
              <a:t>亲爱的老师、同学们：</a:t>
            </a:r>
            <a:br>
              <a:rPr lang="en-US" altLang="zh-CN" sz="1800" dirty="0">
                <a:latin typeface="幼圆" pitchFamily="49" charset="-122"/>
                <a:ea typeface="幼圆" pitchFamily="49" charset="-122"/>
                <a:sym typeface="微软雅黑 Light" panose="020B0502040204020203" pitchFamily="34" charset="-122"/>
              </a:rPr>
            </a:br>
            <a:r>
              <a:rPr lang="en-US" altLang="zh-CN" sz="1800" dirty="0">
                <a:latin typeface="幼圆" pitchFamily="49" charset="-122"/>
                <a:ea typeface="幼圆" pitchFamily="49" charset="-122"/>
                <a:sym typeface="微软雅黑 Light" panose="020B0502040204020203" pitchFamily="34" charset="-122"/>
              </a:rPr>
              <a:t>    </a:t>
            </a:r>
            <a:r>
              <a:rPr lang="zh-CN" altLang="zh-CN" sz="1800" dirty="0">
                <a:latin typeface="幼圆" pitchFamily="49" charset="-122"/>
                <a:ea typeface="幼圆" pitchFamily="49" charset="-122"/>
              </a:rPr>
              <a:t>今天，我带着老师的期望和同学们的信任来到这里，参加文娱部干事的竞选</a:t>
            </a:r>
            <a:r>
              <a:rPr lang="zh-CN" altLang="en-US" sz="1800" dirty="0">
                <a:latin typeface="幼圆" pitchFamily="49" charset="-122"/>
                <a:ea typeface="幼圆" pitchFamily="49" charset="-122"/>
              </a:rPr>
              <a:t>，</a:t>
            </a:r>
            <a:r>
              <a:rPr lang="zh-CN" altLang="zh-CN" sz="1800" dirty="0">
                <a:latin typeface="幼圆" pitchFamily="49" charset="-122"/>
                <a:ea typeface="幼圆" pitchFamily="49" charset="-122"/>
              </a:rPr>
              <a:t>是想发挥自己的特长，为同学们服务，为学校多出力。</a:t>
            </a:r>
            <a:endParaRPr lang="en-US" altLang="zh-CN" sz="1800" dirty="0">
              <a:latin typeface="幼圆" pitchFamily="49" charset="-122"/>
              <a:ea typeface="幼圆" pitchFamily="49" charset="-122"/>
            </a:endParaRPr>
          </a:p>
          <a:p>
            <a:pPr algn="l"/>
            <a:r>
              <a:rPr lang="en-US" altLang="zh-CN" sz="1800" dirty="0">
                <a:latin typeface="幼圆" pitchFamily="49" charset="-122"/>
                <a:ea typeface="幼圆" pitchFamily="49" charset="-122"/>
              </a:rPr>
              <a:t>    </a:t>
            </a:r>
            <a:r>
              <a:rPr lang="zh-CN" altLang="zh-CN" sz="1800" dirty="0">
                <a:latin typeface="幼圆" pitchFamily="49" charset="-122"/>
                <a:ea typeface="幼圆" pitchFamily="49" charset="-122"/>
              </a:rPr>
              <a:t>如果这次竞选成功，我一定会尽我所能地为同学服务</a:t>
            </a:r>
            <a:r>
              <a:rPr lang="zh-CN" altLang="en-US" sz="1800" dirty="0">
                <a:latin typeface="幼圆" pitchFamily="49" charset="-122"/>
                <a:ea typeface="幼圆" pitchFamily="49" charset="-122"/>
              </a:rPr>
              <a:t>，</a:t>
            </a:r>
            <a:r>
              <a:rPr lang="zh-CN" altLang="en-US" sz="1800" dirty="0">
                <a:latin typeface="幼圆" pitchFamily="49" charset="-122"/>
                <a:ea typeface="幼圆" pitchFamily="49" charset="-122"/>
                <a:sym typeface="微软雅黑 Light" panose="020B0502040204020203" pitchFamily="34" charset="-122"/>
              </a:rPr>
              <a:t>努力做好老师的得力小助手。</a:t>
            </a:r>
            <a:endParaRPr lang="en-US" altLang="zh-CN" sz="1800" dirty="0">
              <a:latin typeface="幼圆" pitchFamily="49" charset="-122"/>
              <a:ea typeface="幼圆" pitchFamily="49" charset="-122"/>
            </a:endParaRPr>
          </a:p>
          <a:p>
            <a:pPr algn="l"/>
            <a:r>
              <a:rPr lang="en-US" altLang="zh-CN" sz="1800" dirty="0">
                <a:latin typeface="幼圆" pitchFamily="49" charset="-122"/>
                <a:ea typeface="幼圆" pitchFamily="49" charset="-122"/>
              </a:rPr>
              <a:t>    </a:t>
            </a:r>
            <a:r>
              <a:rPr lang="zh-CN" altLang="zh-CN" sz="1800" dirty="0">
                <a:latin typeface="幼圆" pitchFamily="49" charset="-122"/>
                <a:ea typeface="幼圆" pitchFamily="49" charset="-122"/>
              </a:rPr>
              <a:t>如果我没有当选，也不会灰心，</a:t>
            </a:r>
            <a:r>
              <a:rPr lang="zh-CN" altLang="en-US" sz="1800" dirty="0">
                <a:latin typeface="幼圆" pitchFamily="49" charset="-122"/>
                <a:ea typeface="幼圆" pitchFamily="49" charset="-122"/>
              </a:rPr>
              <a:t>在今后的日子里，努力拼搏，缩小差距，争取下一次竞选成功。</a:t>
            </a:r>
            <a:r>
              <a:rPr lang="en-US" altLang="zh-CN" sz="1800" dirty="0">
                <a:latin typeface="幼圆" pitchFamily="49" charset="-122"/>
                <a:ea typeface="幼圆" pitchFamily="49" charset="-122"/>
                <a:sym typeface="微软雅黑 Light" panose="020B0502040204020203" pitchFamily="34" charset="-122"/>
              </a:rPr>
              <a:t>!</a:t>
            </a:r>
            <a:endParaRPr lang="zh-CN" altLang="en-US" sz="1800" dirty="0">
              <a:latin typeface="幼圆" pitchFamily="49" charset="-122"/>
              <a:ea typeface="幼圆" pitchFamily="49" charset="-122"/>
              <a:sym typeface="微软雅黑 Light" panose="020B0502040204020203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53" y="2892946"/>
            <a:ext cx="2571750" cy="25717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614" y="3041536"/>
            <a:ext cx="3511399" cy="19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894AD3C-94C5-499E-8A77-02A0EF27CED4}"/>
              </a:ext>
            </a:extLst>
          </p:cNvPr>
          <p:cNvSpPr txBox="1"/>
          <p:nvPr/>
        </p:nvSpPr>
        <p:spPr>
          <a:xfrm>
            <a:off x="2674792" y="2009775"/>
            <a:ext cx="4032448" cy="7258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100" dirty="0">
                <a:latin typeface="幼圆" pitchFamily="49" charset="-122"/>
                <a:ea typeface="幼圆" pitchFamily="49" charset="-122"/>
              </a:rPr>
              <a:t>请大家投我一票！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B0DC600-2F1D-4867-B06C-F627E5F6C7EE}"/>
              </a:ext>
            </a:extLst>
          </p:cNvPr>
          <p:cNvSpPr txBox="1"/>
          <p:nvPr/>
        </p:nvSpPr>
        <p:spPr>
          <a:xfrm>
            <a:off x="2447759" y="3344908"/>
            <a:ext cx="3905252" cy="8263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4100" dirty="0">
                <a:latin typeface="幼圆" pitchFamily="49" charset="-122"/>
                <a:ea typeface="幼圆" pitchFamily="49" charset="-122"/>
              </a:rPr>
              <a:t>谢谢支持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2" y="2851956"/>
            <a:ext cx="2263180" cy="22631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55727"/>
            <a:ext cx="2787774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2342"/>
            <a:ext cx="6552728" cy="4392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7814"/>
            <a:ext cx="1697340" cy="169734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 rot="281323">
            <a:off x="1980849" y="2562777"/>
            <a:ext cx="2164782" cy="510912"/>
          </a:xfrm>
          <a:prstGeom prst="roundRect">
            <a:avLst>
              <a:gd name="adj" fmla="val 36802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姓名：张熠彤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440018" y="2526491"/>
            <a:ext cx="2004190" cy="510912"/>
          </a:xfrm>
          <a:prstGeom prst="roundRect">
            <a:avLst>
              <a:gd name="adj" fmla="val 36802"/>
            </a:avLst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性别：女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63589" y="3445542"/>
            <a:ext cx="2199302" cy="510912"/>
          </a:xfrm>
          <a:prstGeom prst="roundRect">
            <a:avLst>
              <a:gd name="adj" fmla="val 39039"/>
            </a:avLst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年龄：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9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岁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rot="21225059">
            <a:off x="4461939" y="3367215"/>
            <a:ext cx="1981035" cy="510912"/>
          </a:xfrm>
          <a:prstGeom prst="roundRect">
            <a:avLst>
              <a:gd name="adj" fmla="val 39039"/>
            </a:avLst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itchFamily="49" charset="-122"/>
                <a:ea typeface="幼圆" pitchFamily="49" charset="-122"/>
              </a:rPr>
              <a:t>生肖：龙</a:t>
            </a:r>
          </a:p>
        </p:txBody>
      </p:sp>
    </p:spTree>
    <p:extLst>
      <p:ext uri="{BB962C8B-B14F-4D97-AF65-F5344CB8AC3E}">
        <p14:creationId xmlns:p14="http://schemas.microsoft.com/office/powerpoint/2010/main" val="338209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1" y="0"/>
            <a:ext cx="7674774" cy="4978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163564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幼圆" pitchFamily="49" charset="-122"/>
                <a:ea typeface="幼圆" pitchFamily="49" charset="-122"/>
                <a:cs typeface="+mj-cs"/>
                <a:sym typeface="微软雅黑 Light" panose="020B0502040204020203" pitchFamily="34" charset="-122"/>
              </a:rPr>
              <a:t>尊敬的老师，亲爱的同学们：</a:t>
            </a:r>
          </a:p>
          <a:p>
            <a:r>
              <a:rPr lang="zh-CN" altLang="en-US" dirty="0">
                <a:latin typeface="幼圆" pitchFamily="49" charset="-122"/>
                <a:ea typeface="幼圆" pitchFamily="49" charset="-122"/>
                <a:cs typeface="+mj-cs"/>
                <a:sym typeface="微软雅黑 Light" panose="020B0502040204020203" pitchFamily="34" charset="-122"/>
              </a:rPr>
              <a:t>　　大家好</a:t>
            </a:r>
            <a:r>
              <a:rPr lang="en-US" altLang="zh-CN" dirty="0">
                <a:latin typeface="幼圆" pitchFamily="49" charset="-122"/>
                <a:ea typeface="幼圆" pitchFamily="49" charset="-122"/>
                <a:cs typeface="+mj-cs"/>
                <a:sym typeface="微软雅黑 Light" panose="020B0502040204020203" pitchFamily="34" charset="-122"/>
              </a:rPr>
              <a:t>!</a:t>
            </a:r>
            <a:r>
              <a:rPr lang="zh-CN" altLang="zh-CN" dirty="0">
                <a:latin typeface="幼圆" pitchFamily="49" charset="-122"/>
                <a:ea typeface="幼圆" pitchFamily="49" charset="-122"/>
                <a:cs typeface="+mj-cs"/>
              </a:rPr>
              <a:t>我是来自三（</a:t>
            </a:r>
            <a:r>
              <a:rPr lang="en-US" altLang="zh-CN" dirty="0">
                <a:latin typeface="幼圆" pitchFamily="49" charset="-122"/>
                <a:ea typeface="幼圆" pitchFamily="49" charset="-122"/>
                <a:cs typeface="+mj-cs"/>
              </a:rPr>
              <a:t>1</a:t>
            </a:r>
            <a:r>
              <a:rPr lang="zh-CN" altLang="zh-CN" dirty="0">
                <a:latin typeface="幼圆" pitchFamily="49" charset="-122"/>
                <a:ea typeface="幼圆" pitchFamily="49" charset="-122"/>
                <a:cs typeface="+mj-cs"/>
              </a:rPr>
              <a:t>）班的张熠彤。</a:t>
            </a:r>
            <a:r>
              <a:rPr lang="zh-CN" altLang="en-US" dirty="0">
                <a:latin typeface="幼圆" pitchFamily="49" charset="-122"/>
                <a:ea typeface="幼圆" pitchFamily="49" charset="-122"/>
                <a:cs typeface="+mj-cs"/>
                <a:sym typeface="微软雅黑 Light" panose="020B0502040204020203" pitchFamily="34" charset="-122"/>
              </a:rPr>
              <a:t>今天有幸参加大队委文娱部干事的竞选活动。</a:t>
            </a:r>
          </a:p>
          <a:p>
            <a:r>
              <a:rPr lang="zh-CN" altLang="en-US" dirty="0">
                <a:latin typeface="幼圆" pitchFamily="49" charset="-122"/>
                <a:ea typeface="幼圆" pitchFamily="49" charset="-122"/>
                <a:cs typeface="+mj-cs"/>
                <a:sym typeface="微软雅黑 Light" panose="020B0502040204020203" pitchFamily="34" charset="-122"/>
              </a:rPr>
              <a:t>　　</a:t>
            </a:r>
            <a:r>
              <a:rPr lang="zh-CN" altLang="zh-CN" dirty="0">
                <a:latin typeface="幼圆" pitchFamily="49" charset="-122"/>
                <a:ea typeface="幼圆" pitchFamily="49" charset="-122"/>
                <a:cs typeface="+mj-cs"/>
              </a:rPr>
              <a:t>我是个活泼开朗的女孩，热爱学习，团结同学，尊敬老师。热心助人也是我上学以来的一大优点，主动、热心地帮助每一位需要我帮助的同学。</a:t>
            </a:r>
            <a:r>
              <a:rPr lang="zh-CN" altLang="en-US" dirty="0">
                <a:latin typeface="幼圆" pitchFamily="49" charset="-122"/>
                <a:ea typeface="幼圆" pitchFamily="49" charset="-122"/>
                <a:cs typeface="+mj-cs"/>
              </a:rPr>
              <a:t>我能</a:t>
            </a:r>
            <a:r>
              <a:rPr lang="zh-CN" altLang="zh-CN" dirty="0">
                <a:latin typeface="幼圆" pitchFamily="49" charset="-122"/>
                <a:ea typeface="幼圆" pitchFamily="49" charset="-122"/>
                <a:cs typeface="+mj-cs"/>
              </a:rPr>
              <a:t>主动做好老师布置的工作，是老师的好助手</a:t>
            </a:r>
            <a:r>
              <a:rPr lang="zh-CN" altLang="en-US" dirty="0">
                <a:latin typeface="幼圆" pitchFamily="49" charset="-122"/>
                <a:ea typeface="幼圆" pitchFamily="49" charset="-122"/>
                <a:cs typeface="+mj-cs"/>
              </a:rPr>
              <a:t>。</a:t>
            </a:r>
            <a:endParaRPr lang="zh-CN" altLang="en-US" dirty="0">
              <a:latin typeface="幼圆" pitchFamily="49" charset="-122"/>
              <a:ea typeface="幼圆" pitchFamily="49" charset="-122"/>
              <a:cs typeface="+mj-cs"/>
              <a:sym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63291"/>
            <a:ext cx="2499742" cy="24997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71403"/>
            <a:ext cx="1226398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24" y="1631832"/>
            <a:ext cx="1089967" cy="163586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94" y="1738796"/>
            <a:ext cx="1089967" cy="163586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9A37C73-F15F-4623-8171-3A5032001636}"/>
              </a:ext>
            </a:extLst>
          </p:cNvPr>
          <p:cNvGrpSpPr/>
          <p:nvPr/>
        </p:nvGrpSpPr>
        <p:grpSpPr>
          <a:xfrm>
            <a:off x="251522" y="3267697"/>
            <a:ext cx="1837592" cy="1392285"/>
            <a:chOff x="2414244" y="4288530"/>
            <a:chExt cx="2160333" cy="174352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434E401-3E77-4B8F-9235-410F685D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4244" y="4288530"/>
              <a:ext cx="2160333" cy="1743526"/>
            </a:xfrm>
            <a:prstGeom prst="rect">
              <a:avLst/>
            </a:prstGeom>
          </p:spPr>
        </p:pic>
        <p:sp>
          <p:nvSpPr>
            <p:cNvPr id="25" name="文本框 33">
              <a:extLst>
                <a:ext uri="{FF2B5EF4-FFF2-40B4-BE49-F238E27FC236}">
                  <a16:creationId xmlns:a16="http://schemas.microsoft.com/office/drawing/2014/main" id="{FD434CF7-E0E0-418C-AB31-850495ECE4E5}"/>
                </a:ext>
              </a:extLst>
            </p:cNvPr>
            <p:cNvSpPr txBox="1"/>
            <p:nvPr/>
          </p:nvSpPr>
          <p:spPr>
            <a:xfrm>
              <a:off x="2414244" y="4699745"/>
              <a:ext cx="2131886" cy="69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2700" dirty="0">
                  <a:latin typeface="幼圆" pitchFamily="49" charset="-122"/>
                  <a:ea typeface="幼圆" pitchFamily="49" charset="-122"/>
                </a:rPr>
                <a:t>活泼开朗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A813E1-6097-4545-BE38-BF333347FAF1}"/>
              </a:ext>
            </a:extLst>
          </p:cNvPr>
          <p:cNvGrpSpPr/>
          <p:nvPr/>
        </p:nvGrpSpPr>
        <p:grpSpPr>
          <a:xfrm>
            <a:off x="2650921" y="3116497"/>
            <a:ext cx="1755283" cy="1458845"/>
            <a:chOff x="5364593" y="3523791"/>
            <a:chExt cx="2193174" cy="194512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8ACC55-454C-4E29-B43B-1894B4E3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4593" y="3523791"/>
              <a:ext cx="2160333" cy="1945126"/>
            </a:xfrm>
            <a:prstGeom prst="rect">
              <a:avLst/>
            </a:prstGeom>
          </p:spPr>
        </p:pic>
        <p:sp>
          <p:nvSpPr>
            <p:cNvPr id="28" name="文本框 34">
              <a:extLst>
                <a:ext uri="{FF2B5EF4-FFF2-40B4-BE49-F238E27FC236}">
                  <a16:creationId xmlns:a16="http://schemas.microsoft.com/office/drawing/2014/main" id="{C0CD7B10-A71B-493A-85DE-35BC1254E48B}"/>
                </a:ext>
              </a:extLst>
            </p:cNvPr>
            <p:cNvSpPr txBox="1"/>
            <p:nvPr/>
          </p:nvSpPr>
          <p:spPr>
            <a:xfrm>
              <a:off x="5397434" y="3948882"/>
              <a:ext cx="2160333" cy="69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2700" dirty="0">
                  <a:latin typeface="幼圆" pitchFamily="49" charset="-122"/>
                  <a:ea typeface="幼圆" pitchFamily="49" charset="-122"/>
                </a:rPr>
                <a:t>热心助人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91E9290-0825-45F1-B19E-8A0F84D026F1}"/>
              </a:ext>
            </a:extLst>
          </p:cNvPr>
          <p:cNvGrpSpPr/>
          <p:nvPr/>
        </p:nvGrpSpPr>
        <p:grpSpPr>
          <a:xfrm>
            <a:off x="4976059" y="3210684"/>
            <a:ext cx="1884630" cy="1307645"/>
            <a:chOff x="8633501" y="3876749"/>
            <a:chExt cx="2512840" cy="174352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FE43108A-24F9-4D73-8A89-99A462DF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9969" y="3876749"/>
              <a:ext cx="2160333" cy="1743526"/>
            </a:xfrm>
            <a:prstGeom prst="rect">
              <a:avLst/>
            </a:prstGeom>
          </p:spPr>
        </p:pic>
        <p:sp>
          <p:nvSpPr>
            <p:cNvPr id="31" name="文本框 35">
              <a:extLst>
                <a:ext uri="{FF2B5EF4-FFF2-40B4-BE49-F238E27FC236}">
                  <a16:creationId xmlns:a16="http://schemas.microsoft.com/office/drawing/2014/main" id="{9FA09BE6-92ED-4DA5-BF7D-C12CB2B0760C}"/>
                </a:ext>
              </a:extLst>
            </p:cNvPr>
            <p:cNvSpPr txBox="1"/>
            <p:nvPr/>
          </p:nvSpPr>
          <p:spPr>
            <a:xfrm>
              <a:off x="8633501" y="4207638"/>
              <a:ext cx="2512840" cy="69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2700" dirty="0">
                  <a:latin typeface="幼圆" pitchFamily="49" charset="-122"/>
                  <a:ea typeface="幼圆" pitchFamily="49" charset="-122"/>
                </a:rPr>
                <a:t>认真负责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97" y="2069037"/>
            <a:ext cx="1089967" cy="1635865"/>
          </a:xfrm>
          <a:prstGeom prst="rect">
            <a:avLst/>
          </a:prstGeom>
        </p:spPr>
      </p:pic>
      <p:sp>
        <p:nvSpPr>
          <p:cNvPr id="35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2334082" y="880494"/>
            <a:ext cx="2126066" cy="6457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3600" dirty="0">
                <a:solidFill>
                  <a:prstClr val="black"/>
                </a:solidFill>
                <a:latin typeface="幼圆" pitchFamily="49" charset="-122"/>
                <a:ea typeface="幼圆" pitchFamily="49" charset="-122"/>
              </a:rPr>
              <a:t>我的性格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2" y="2851956"/>
            <a:ext cx="2263180" cy="22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2334082" y="880494"/>
            <a:ext cx="2126066" cy="6457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3600" dirty="0">
                <a:latin typeface="幼圆" pitchFamily="49" charset="-122"/>
                <a:ea typeface="幼圆" pitchFamily="49" charset="-122"/>
              </a:rPr>
              <a:t>我的爱好</a:t>
            </a:r>
          </a:p>
        </p:txBody>
      </p:sp>
      <p:sp>
        <p:nvSpPr>
          <p:cNvPr id="6" name="文本框 2">
            <a:extLst>
              <a:ext uri="{FF2B5EF4-FFF2-40B4-BE49-F238E27FC236}">
                <a16:creationId xmlns:a16="http://schemas.microsoft.com/office/drawing/2014/main" id="{5AD29379-55CF-4C4C-9659-6A1B1012631D}"/>
              </a:ext>
            </a:extLst>
          </p:cNvPr>
          <p:cNvSpPr txBox="1"/>
          <p:nvPr/>
        </p:nvSpPr>
        <p:spPr>
          <a:xfrm>
            <a:off x="1182757" y="4167385"/>
            <a:ext cx="1356563" cy="5016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700" dirty="0">
                <a:latin typeface="幼圆" pitchFamily="49" charset="-122"/>
                <a:ea typeface="幼圆" pitchFamily="49" charset="-122"/>
              </a:rPr>
              <a:t>画画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C569C969-9F6B-4092-9F06-2AECCD9CE3B6}"/>
              </a:ext>
            </a:extLst>
          </p:cNvPr>
          <p:cNvSpPr txBox="1"/>
          <p:nvPr/>
        </p:nvSpPr>
        <p:spPr>
          <a:xfrm>
            <a:off x="3829997" y="1872487"/>
            <a:ext cx="1351607" cy="5016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700" dirty="0">
                <a:latin typeface="幼圆" pitchFamily="49" charset="-122"/>
                <a:ea typeface="幼圆" pitchFamily="49" charset="-122"/>
              </a:rPr>
              <a:t>弹钢琴</a:t>
            </a: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id="{5E5DCEEC-8C3F-4F53-8EE3-C27BCC130E79}"/>
              </a:ext>
            </a:extLst>
          </p:cNvPr>
          <p:cNvSpPr txBox="1"/>
          <p:nvPr/>
        </p:nvSpPr>
        <p:spPr>
          <a:xfrm>
            <a:off x="6604113" y="4243663"/>
            <a:ext cx="1351607" cy="5016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2700" dirty="0">
                <a:latin typeface="幼圆" pitchFamily="49" charset="-122"/>
                <a:ea typeface="幼圆" pitchFamily="49" charset="-122"/>
              </a:rPr>
              <a:t>唱歌</a:t>
            </a:r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DB1AB579-999E-4893-B46F-99F3EFBC7BD3}"/>
              </a:ext>
            </a:extLst>
          </p:cNvPr>
          <p:cNvSpPr/>
          <p:nvPr/>
        </p:nvSpPr>
        <p:spPr>
          <a:xfrm>
            <a:off x="553294" y="1860850"/>
            <a:ext cx="2780813" cy="2219346"/>
          </a:xfrm>
          <a:prstGeom prst="cloud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FCF33A34-745B-42C0-BBB5-64362BEBCA22}"/>
              </a:ext>
            </a:extLst>
          </p:cNvPr>
          <p:cNvSpPr/>
          <p:nvPr/>
        </p:nvSpPr>
        <p:spPr>
          <a:xfrm>
            <a:off x="3061379" y="2427734"/>
            <a:ext cx="2796028" cy="2304255"/>
          </a:xfrm>
          <a:prstGeom prst="cloud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云形 10">
            <a:extLst>
              <a:ext uri="{FF2B5EF4-FFF2-40B4-BE49-F238E27FC236}">
                <a16:creationId xmlns:a16="http://schemas.microsoft.com/office/drawing/2014/main" id="{5C8DC106-ABFF-468F-9252-424B84C48CBC}"/>
              </a:ext>
            </a:extLst>
          </p:cNvPr>
          <p:cNvSpPr/>
          <p:nvPr/>
        </p:nvSpPr>
        <p:spPr>
          <a:xfrm>
            <a:off x="5857408" y="2159892"/>
            <a:ext cx="2508084" cy="2212058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pic>
        <p:nvPicPr>
          <p:cNvPr id="3" name="图片 2" descr="图片包含 人, 室内, 女人, 汽车&#10;&#10;描述已自动生成">
            <a:extLst>
              <a:ext uri="{FF2B5EF4-FFF2-40B4-BE49-F238E27FC236}">
                <a16:creationId xmlns:a16="http://schemas.microsoft.com/office/drawing/2014/main" id="{77E0A887-5B18-4048-B66D-956634F04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517">
            <a:off x="3588626" y="2704606"/>
            <a:ext cx="1721519" cy="1682382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56000"/>
              </a:srgbClr>
            </a:outerShdw>
            <a:softEdge rad="25400"/>
          </a:effectLst>
        </p:spPr>
      </p:pic>
      <p:pic>
        <p:nvPicPr>
          <p:cNvPr id="12" name="图片 11" descr="图片包含 人, 女人, 年轻, 游戏机&#10;&#10;描述已自动生成">
            <a:extLst>
              <a:ext uri="{FF2B5EF4-FFF2-40B4-BE49-F238E27FC236}">
                <a16:creationId xmlns:a16="http://schemas.microsoft.com/office/drawing/2014/main" id="{FFB5AEAA-32B5-4A41-B008-F9DD81E4A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5" y="2217713"/>
            <a:ext cx="2007493" cy="15056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  <a:softEdge rad="25400"/>
          </a:effectLst>
        </p:spPr>
      </p:pic>
      <p:pic>
        <p:nvPicPr>
          <p:cNvPr id="4" name="图片 3" descr="图片包含 室内, 人, 站, 年轻&#10;&#10;描述已自动生成">
            <a:extLst>
              <a:ext uri="{FF2B5EF4-FFF2-40B4-BE49-F238E27FC236}">
                <a16:creationId xmlns:a16="http://schemas.microsoft.com/office/drawing/2014/main" id="{D4C183A7-941B-486F-AED2-59E86751DE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417">
            <a:off x="6416237" y="2169985"/>
            <a:ext cx="1436094" cy="21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1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77" y="12196"/>
            <a:ext cx="3096344" cy="2782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9683" y="122265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幼圆" pitchFamily="49" charset="-122"/>
                <a:ea typeface="幼圆" pitchFamily="49" charset="-122"/>
              </a:rPr>
              <a:t>我的证书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11" y="1879868"/>
            <a:ext cx="2364678" cy="2951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78" y="264044"/>
            <a:ext cx="2941511" cy="120078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2" y="2851956"/>
            <a:ext cx="2263180" cy="22631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0" y="17926"/>
            <a:ext cx="2571750" cy="2571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885"/>
            <a:ext cx="1380013" cy="1380013"/>
          </a:xfrm>
          <a:prstGeom prst="rect">
            <a:avLst/>
          </a:prstGeom>
        </p:spPr>
      </p:pic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BDAF0D70-A276-4CEE-A3F3-4E2A804DC6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21" y="2584200"/>
            <a:ext cx="1727921" cy="2303895"/>
          </a:xfrm>
          <a:prstGeom prst="rect">
            <a:avLst/>
          </a:prstGeom>
        </p:spPr>
      </p:pic>
      <p:pic>
        <p:nvPicPr>
          <p:cNvPr id="19" name="图片 18" descr="图片包含 文本&#10;&#10;描述已自动生成">
            <a:extLst>
              <a:ext uri="{FF2B5EF4-FFF2-40B4-BE49-F238E27FC236}">
                <a16:creationId xmlns:a16="http://schemas.microsoft.com/office/drawing/2014/main" id="{C898EB5D-03D5-477A-8551-C391823E42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2" y="2602527"/>
            <a:ext cx="1727921" cy="2307095"/>
          </a:xfrm>
          <a:prstGeom prst="rect">
            <a:avLst/>
          </a:prstGeom>
        </p:spPr>
      </p:pic>
      <p:pic>
        <p:nvPicPr>
          <p:cNvPr id="21" name="图片 20" descr="墙上贴着许多广告&#10;&#10;描述已自动生成">
            <a:extLst>
              <a:ext uri="{FF2B5EF4-FFF2-40B4-BE49-F238E27FC236}">
                <a16:creationId xmlns:a16="http://schemas.microsoft.com/office/drawing/2014/main" id="{A5E94787-4C76-456C-ACA1-44A7B566F0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5537" y="2720312"/>
            <a:ext cx="1435540" cy="19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2" y="2851956"/>
            <a:ext cx="2263180" cy="22631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3" y="2218347"/>
            <a:ext cx="3518105" cy="2344225"/>
          </a:xfrm>
          <a:prstGeom prst="rect">
            <a:avLst/>
          </a:prstGeom>
        </p:spPr>
      </p:pic>
      <p:sp>
        <p:nvSpPr>
          <p:cNvPr id="6" name="文本框 12">
            <a:extLst>
              <a:ext uri="{FF2B5EF4-FFF2-40B4-BE49-F238E27FC236}">
                <a16:creationId xmlns:a16="http://schemas.microsoft.com/office/drawing/2014/main" id="{49E03307-6DF1-43C9-AA34-7EBE1241ED7B}"/>
              </a:ext>
            </a:extLst>
          </p:cNvPr>
          <p:cNvSpPr txBox="1"/>
          <p:nvPr/>
        </p:nvSpPr>
        <p:spPr>
          <a:xfrm>
            <a:off x="4264486" y="3301528"/>
            <a:ext cx="2692845" cy="28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1200" dirty="0">
                <a:latin typeface="幼圆" pitchFamily="49" charset="-122"/>
                <a:ea typeface="幼圆" pitchFamily="49" charset="-122"/>
              </a:rPr>
              <a:t>获得学校艺术之星荣誉称号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7EB924E-EB79-4C15-B7C0-08173E2B1561}"/>
              </a:ext>
            </a:extLst>
          </p:cNvPr>
          <p:cNvGrpSpPr/>
          <p:nvPr/>
        </p:nvGrpSpPr>
        <p:grpSpPr>
          <a:xfrm>
            <a:off x="4289637" y="2182974"/>
            <a:ext cx="3034356" cy="668982"/>
            <a:chOff x="5235027" y="2648594"/>
            <a:chExt cx="1790241" cy="891975"/>
          </a:xfrm>
        </p:grpSpPr>
        <p:sp>
          <p:nvSpPr>
            <p:cNvPr id="9" name="文本框 13">
              <a:extLst>
                <a:ext uri="{FF2B5EF4-FFF2-40B4-BE49-F238E27FC236}">
                  <a16:creationId xmlns:a16="http://schemas.microsoft.com/office/drawing/2014/main" id="{05B47EB0-D874-46DA-BD9F-E209223B606B}"/>
                </a:ext>
              </a:extLst>
            </p:cNvPr>
            <p:cNvSpPr txBox="1"/>
            <p:nvPr/>
          </p:nvSpPr>
          <p:spPr>
            <a:xfrm>
              <a:off x="5235027" y="2648594"/>
              <a:ext cx="1721946" cy="550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en-US" altLang="zh-CN" sz="2000" dirty="0">
                  <a:latin typeface="幼圆" pitchFamily="49" charset="-122"/>
                  <a:ea typeface="幼圆" pitchFamily="49" charset="-122"/>
                </a:rPr>
                <a:t>2018</a:t>
              </a:r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年</a:t>
              </a:r>
              <a:r>
                <a:rPr lang="en-US" altLang="zh-CN" sz="2000" dirty="0">
                  <a:latin typeface="幼圆" pitchFamily="49" charset="-122"/>
                  <a:ea typeface="幼圆" pitchFamily="49" charset="-122"/>
                </a:rPr>
                <a:t>9</a:t>
              </a:r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月</a:t>
              </a:r>
              <a:r>
                <a:rPr lang="en-US" altLang="zh-CN" sz="2000" dirty="0">
                  <a:latin typeface="幼圆" pitchFamily="49" charset="-122"/>
                  <a:ea typeface="幼圆" pitchFamily="49" charset="-122"/>
                </a:rPr>
                <a:t>-2020</a:t>
              </a:r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年</a:t>
              </a:r>
              <a:r>
                <a:rPr lang="en-US" altLang="zh-CN" sz="2000" dirty="0">
                  <a:latin typeface="幼圆" pitchFamily="49" charset="-122"/>
                  <a:ea typeface="幼圆" pitchFamily="49" charset="-122"/>
                </a:rPr>
                <a:t>6</a:t>
              </a:r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月</a:t>
              </a:r>
            </a:p>
          </p:txBody>
        </p:sp>
        <p:sp>
          <p:nvSpPr>
            <p:cNvPr id="10" name="文本框 14">
              <a:extLst>
                <a:ext uri="{FF2B5EF4-FFF2-40B4-BE49-F238E27FC236}">
                  <a16:creationId xmlns:a16="http://schemas.microsoft.com/office/drawing/2014/main" id="{141C56DA-60AB-4F74-9208-2E11C2FEF8DE}"/>
                </a:ext>
              </a:extLst>
            </p:cNvPr>
            <p:cNvSpPr txBox="1"/>
            <p:nvPr/>
          </p:nvSpPr>
          <p:spPr>
            <a:xfrm>
              <a:off x="5235027" y="3161235"/>
              <a:ext cx="1790241" cy="37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200" dirty="0">
                  <a:latin typeface="幼圆" pitchFamily="49" charset="-122"/>
                  <a:ea typeface="幼圆" pitchFamily="49" charset="-122"/>
                </a:rPr>
                <a:t>获得四学期三好学生荣誉称号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25CBBFC-0697-4664-91DA-1486788ABA4F}"/>
              </a:ext>
            </a:extLst>
          </p:cNvPr>
          <p:cNvGrpSpPr/>
          <p:nvPr/>
        </p:nvGrpSpPr>
        <p:grpSpPr>
          <a:xfrm>
            <a:off x="4255347" y="3596095"/>
            <a:ext cx="3240359" cy="699999"/>
            <a:chOff x="8607055" y="2508746"/>
            <a:chExt cx="1790241" cy="933331"/>
          </a:xfrm>
        </p:grpSpPr>
        <p:sp>
          <p:nvSpPr>
            <p:cNvPr id="13" name="文本框 15">
              <a:extLst>
                <a:ext uri="{FF2B5EF4-FFF2-40B4-BE49-F238E27FC236}">
                  <a16:creationId xmlns:a16="http://schemas.microsoft.com/office/drawing/2014/main" id="{8BF4509E-7523-4540-8D8E-DA7C0F6C7A67}"/>
                </a:ext>
              </a:extLst>
            </p:cNvPr>
            <p:cNvSpPr txBox="1"/>
            <p:nvPr/>
          </p:nvSpPr>
          <p:spPr>
            <a:xfrm>
              <a:off x="8620950" y="2508746"/>
              <a:ext cx="1721946" cy="550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en-US" altLang="zh-CN" sz="2000" dirty="0">
                  <a:latin typeface="幼圆" pitchFamily="49" charset="-122"/>
                  <a:ea typeface="幼圆" pitchFamily="49" charset="-122"/>
                </a:rPr>
                <a:t>2020</a:t>
              </a:r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年</a:t>
              </a:r>
              <a:r>
                <a:rPr lang="en-US" altLang="zh-CN" sz="2000" dirty="0">
                  <a:latin typeface="幼圆" pitchFamily="49" charset="-122"/>
                  <a:ea typeface="幼圆" pitchFamily="49" charset="-122"/>
                </a:rPr>
                <a:t>8</a:t>
              </a:r>
              <a:r>
                <a:rPr lang="zh-CN" altLang="en-US" sz="2000" dirty="0">
                  <a:latin typeface="幼圆" pitchFamily="49" charset="-122"/>
                  <a:ea typeface="幼圆" pitchFamily="49" charset="-122"/>
                </a:rPr>
                <a:t>月</a:t>
              </a:r>
            </a:p>
          </p:txBody>
        </p:sp>
        <p:sp>
          <p:nvSpPr>
            <p:cNvPr id="14" name="文本框 16">
              <a:extLst>
                <a:ext uri="{FF2B5EF4-FFF2-40B4-BE49-F238E27FC236}">
                  <a16:creationId xmlns:a16="http://schemas.microsoft.com/office/drawing/2014/main" id="{D3968136-BB3E-4F19-8BD4-9DD7FD773F10}"/>
                </a:ext>
              </a:extLst>
            </p:cNvPr>
            <p:cNvSpPr txBox="1"/>
            <p:nvPr/>
          </p:nvSpPr>
          <p:spPr>
            <a:xfrm>
              <a:off x="8607055" y="3062743"/>
              <a:ext cx="1790241" cy="37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r>
                <a:rPr lang="zh-CN" altLang="en-US" sz="1200" dirty="0">
                  <a:latin typeface="幼圆" pitchFamily="49" charset="-122"/>
                  <a:ea typeface="幼圆" pitchFamily="49" charset="-122"/>
                </a:rPr>
                <a:t>法国巴黎国际钢琴比赛常州初赛二等奖</a:t>
              </a:r>
            </a:p>
          </p:txBody>
        </p:sp>
      </p:grpSp>
      <p:sp>
        <p:nvSpPr>
          <p:cNvPr id="15" name="文本框 1">
            <a:extLst>
              <a:ext uri="{FF2B5EF4-FFF2-40B4-BE49-F238E27FC236}">
                <a16:creationId xmlns:a16="http://schemas.microsoft.com/office/drawing/2014/main" id="{DF0C599C-A71E-493C-A098-6E72A3931CAF}"/>
              </a:ext>
            </a:extLst>
          </p:cNvPr>
          <p:cNvSpPr txBox="1"/>
          <p:nvPr/>
        </p:nvSpPr>
        <p:spPr>
          <a:xfrm>
            <a:off x="2523463" y="892137"/>
            <a:ext cx="2038517" cy="6457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3600" dirty="0">
                <a:latin typeface="幼圆" pitchFamily="49" charset="-122"/>
                <a:ea typeface="幼圆" pitchFamily="49" charset="-122"/>
              </a:rPr>
              <a:t>我的荣誉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sp>
        <p:nvSpPr>
          <p:cNvPr id="18" name="文本框 11">
            <a:extLst>
              <a:ext uri="{FF2B5EF4-FFF2-40B4-BE49-F238E27FC236}">
                <a16:creationId xmlns:a16="http://schemas.microsoft.com/office/drawing/2014/main" id="{B1CC0C90-BA56-441F-B8B8-C1337CC1C41B}"/>
              </a:ext>
            </a:extLst>
          </p:cNvPr>
          <p:cNvSpPr txBox="1"/>
          <p:nvPr/>
        </p:nvSpPr>
        <p:spPr>
          <a:xfrm>
            <a:off x="4289637" y="2832072"/>
            <a:ext cx="2877992" cy="41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2000" dirty="0">
                <a:latin typeface="幼圆" pitchFamily="49" charset="-122"/>
                <a:ea typeface="幼圆" pitchFamily="49" charset="-122"/>
              </a:rPr>
              <a:t>2019-2020</a:t>
            </a:r>
            <a:r>
              <a:rPr lang="zh-CN" altLang="en-US" sz="2000" dirty="0">
                <a:latin typeface="幼圆" pitchFamily="49" charset="-122"/>
                <a:ea typeface="幼圆" pitchFamily="49" charset="-122"/>
              </a:rPr>
              <a:t>学年第二学期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3" y="2638921"/>
            <a:ext cx="1755584" cy="1755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3" y="2746794"/>
            <a:ext cx="1264245" cy="15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0C599C-A71E-493C-A098-6E72A3931CAF}"/>
              </a:ext>
            </a:extLst>
          </p:cNvPr>
          <p:cNvSpPr txBox="1"/>
          <p:nvPr/>
        </p:nvSpPr>
        <p:spPr>
          <a:xfrm>
            <a:off x="755576" y="2412426"/>
            <a:ext cx="1318437" cy="13988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3600" dirty="0">
                <a:solidFill>
                  <a:prstClr val="black"/>
                </a:solidFill>
                <a:latin typeface="幼圆" pitchFamily="49" charset="-122"/>
                <a:ea typeface="幼圆" pitchFamily="49" charset="-122"/>
              </a:rPr>
              <a:t>我的</a:t>
            </a:r>
            <a:endParaRPr lang="en-US" altLang="zh-CN" sz="3600" dirty="0">
              <a:solidFill>
                <a:prstClr val="black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3600" dirty="0">
                <a:solidFill>
                  <a:prstClr val="black"/>
                </a:solidFill>
                <a:latin typeface="幼圆" pitchFamily="49" charset="-122"/>
                <a:ea typeface="幼圆" pitchFamily="49" charset="-122"/>
              </a:rPr>
              <a:t>理想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sp>
        <p:nvSpPr>
          <p:cNvPr id="15" name="文本框 2">
            <a:extLst>
              <a:ext uri="{FF2B5EF4-FFF2-40B4-BE49-F238E27FC236}">
                <a16:creationId xmlns:a16="http://schemas.microsoft.com/office/drawing/2014/main" id="{F4477B8B-65DA-49FD-B26D-C786F3BDE795}"/>
              </a:ext>
            </a:extLst>
          </p:cNvPr>
          <p:cNvSpPr txBox="1"/>
          <p:nvPr/>
        </p:nvSpPr>
        <p:spPr>
          <a:xfrm>
            <a:off x="539552" y="3978022"/>
            <a:ext cx="1800200" cy="4535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  <a:latin typeface="幼圆" pitchFamily="49" charset="-122"/>
                <a:ea typeface="幼圆" pitchFamily="49" charset="-122"/>
              </a:rPr>
              <a:t>当一名画家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0DB7ECF-1142-4AFD-8FBC-47266507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37" y="699542"/>
            <a:ext cx="437935" cy="4953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A699F57-9E21-4B42-9FA0-D8384A242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084" y="2419688"/>
            <a:ext cx="733064" cy="7524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2" y="2851956"/>
            <a:ext cx="2263180" cy="22631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2C309B-522D-4400-BB67-4547C92D22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22" y="1308465"/>
            <a:ext cx="1971963" cy="2586181"/>
          </a:xfrm>
          <a:prstGeom prst="rect">
            <a:avLst/>
          </a:prstGeom>
        </p:spPr>
      </p:pic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7EDE42E2-D233-42D5-990A-965274F9BA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51" y="1925956"/>
            <a:ext cx="2518002" cy="25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3891617-FC1A-4202-974D-3952329C41F8}"/>
              </a:ext>
            </a:extLst>
          </p:cNvPr>
          <p:cNvGrpSpPr/>
          <p:nvPr/>
        </p:nvGrpSpPr>
        <p:grpSpPr>
          <a:xfrm rot="20975574">
            <a:off x="2653673" y="1650379"/>
            <a:ext cx="3669616" cy="3486412"/>
            <a:chOff x="5312082" y="2433150"/>
            <a:chExt cx="2371587" cy="232840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B6B56-0F47-481D-A3D4-C38229C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2082" y="2433150"/>
              <a:ext cx="2371587" cy="2328406"/>
            </a:xfrm>
            <a:prstGeom prst="rect">
              <a:avLst/>
            </a:prstGeom>
          </p:spPr>
        </p:pic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37305AAC-5AB8-4749-9247-A1A18877B20D}"/>
                </a:ext>
              </a:extLst>
            </p:cNvPr>
            <p:cNvSpPr txBox="1"/>
            <p:nvPr/>
          </p:nvSpPr>
          <p:spPr>
            <a:xfrm rot="20776838">
              <a:off x="5403608" y="3325736"/>
              <a:ext cx="1958635" cy="49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4000" dirty="0">
                  <a:latin typeface="幼圆" pitchFamily="49" charset="-122"/>
                  <a:ea typeface="幼圆" pitchFamily="49" charset="-122"/>
                </a:rPr>
                <a:t>文娱部干事</a:t>
              </a:r>
            </a:p>
          </p:txBody>
        </p:sp>
      </p:grpSp>
      <p:sp>
        <p:nvSpPr>
          <p:cNvPr id="12" name="文本框 1">
            <a:extLst>
              <a:ext uri="{FF2B5EF4-FFF2-40B4-BE49-F238E27FC236}">
                <a16:creationId xmlns:a16="http://schemas.microsoft.com/office/drawing/2014/main" id="{DF0C599C-A71E-493C-A098-6E72A3931CAF}"/>
              </a:ext>
            </a:extLst>
          </p:cNvPr>
          <p:cNvSpPr txBox="1"/>
          <p:nvPr/>
        </p:nvSpPr>
        <p:spPr>
          <a:xfrm>
            <a:off x="2523463" y="892137"/>
            <a:ext cx="2038517" cy="6457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3600" dirty="0">
                <a:latin typeface="幼圆" pitchFamily="49" charset="-122"/>
                <a:ea typeface="幼圆" pitchFamily="49" charset="-122"/>
              </a:rPr>
              <a:t>竞选目标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23"/>
            <a:ext cx="2411760" cy="24117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82" y="1625380"/>
            <a:ext cx="2633477" cy="4577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2" y="2851956"/>
            <a:ext cx="2263180" cy="22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2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301</Words>
  <Application>Microsoft Office PowerPoint</Application>
  <PresentationFormat>全屏显示(16:9)</PresentationFormat>
  <Paragraphs>38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幼圆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jason chen.</cp:lastModifiedBy>
  <cp:revision>46</cp:revision>
  <dcterms:created xsi:type="dcterms:W3CDTF">2017-09-01T12:03:50Z</dcterms:created>
  <dcterms:modified xsi:type="dcterms:W3CDTF">2020-10-29T08:09:48Z</dcterms:modified>
</cp:coreProperties>
</file>