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262" r:id="rId3"/>
    <p:sldId id="263" r:id="rId4"/>
    <p:sldId id="268" r:id="rId5"/>
    <p:sldId id="330" r:id="rId6"/>
    <p:sldId id="265" r:id="rId7"/>
    <p:sldId id="331" r:id="rId8"/>
    <p:sldId id="266" r:id="rId9"/>
    <p:sldId id="300" r:id="rId10"/>
    <p:sldId id="267" r:id="rId11"/>
    <p:sldId id="302" r:id="rId12"/>
    <p:sldId id="336" r:id="rId13"/>
  </p:sldIdLst>
  <p:sldSz cx="12192000" cy="6858000"/>
  <p:notesSz cx="6797675" cy="99266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D3A"/>
    <a:srgbClr val="FF3969"/>
    <a:srgbClr val="67ADF9"/>
    <a:srgbClr val="3E97F8"/>
    <a:srgbClr val="88BEFB"/>
    <a:srgbClr val="B3D7FF"/>
    <a:srgbClr val="A0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1FD01E-FA9F-4244-81A9-431608F63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86EB41B-B437-424D-AACC-568C1FB36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412F11-0E27-47A1-92F1-150DF2F9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1C7C21-9254-48D1-8D7A-C318262D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8EEFA-3619-42EA-8553-E617C83C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9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B534F7-CA41-4074-837B-DC18783C3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6DC6B9-D28E-4CD8-B9A2-B3752C4DC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8CF23E-5421-4FB5-9D24-8A8271F0E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D08CF5-FB4C-471C-8688-2C935475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B48434-E711-4E21-B65C-09E66E46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2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09C70D-B9D8-4338-9948-29E15D63A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34D347-6F06-45C4-95FB-3A54FED050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E9FECB-F981-4156-A3DD-58D5A9B8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536A83-9595-4065-83ED-85714B6C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AA17C-DD13-4A04-B175-288A3AFF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52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CC5928-B9EC-4A13-8677-4CAE3C2C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5866FC-F0F1-47A1-BDB6-CCAE8C215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3896D-74D1-46DB-9326-58612635D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908B81-8190-4F9B-96F5-23EBED3F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39F616-D05B-43FE-9982-39D7C1BA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6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8F2BA6-374C-4894-93F7-83231273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515DDE-AB9B-4B2A-9527-A606E0772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A72F15-94C3-4DF7-8B08-59B40650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0CC27F-4112-4CFE-81D7-8B9B2EC5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AB65D5-2F9D-44DF-852C-ABD3C3CC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8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B9811D-971B-4C36-B64F-8748DC67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0688D3-48EE-420D-8FAC-B7858666F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5FF02A-5AA8-42F9-9CC1-FCCB38DDA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24A6DE-DBC6-4F3E-9ED6-F4ADB4A3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3FC5D2-9FE6-4724-AADD-57F5FCEB8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AC8853-D2CA-4B0E-A27D-F83FDDA8C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8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87D645-076B-4374-B577-F38DE488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3721FD-E0D2-4C8D-ABD4-E53FF5C30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ADC1CD4-BAA7-4994-A748-FF36E38A0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FECB10A-07F9-41C3-87FE-4DC61B34B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61D321-51BF-403A-B714-7F6D510A53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D06DF9E-2F36-4C7D-BF75-5085F739C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20D89E-571F-45EC-A4D3-CA66043E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87DCBF0-0AEB-4EE8-9F10-1B28E82A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7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C5031-CF1C-4B55-A533-81F81EA7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0D39ACC-4EBD-4500-9A9B-BEC62774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6435B2-31D1-4A91-9196-09CC3A66B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053EE0E-E52A-4609-84ED-9B3AB8BAF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9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4BF988C-66F0-4095-9E6C-D61F4ABB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A1C4C-1893-4BA0-934A-B124CB729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DD2D40-CEBC-4737-BA3C-74752FB1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9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629437-C421-4B2F-92E1-ECB2D1ED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B24DEE-A569-408E-989C-74842225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B53B8F-127E-48B4-9D0A-DC5AB5DF1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8800CA-F3B9-4431-BC89-FE812E58C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ED61F1-F92A-488E-AD35-14384F33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73FD4D-ADD3-4E4C-BFAD-376534C0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3335F7-B89E-4B07-AAE9-BF7F3C6B2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21E7C4-60F1-4A17-848C-9ED7237EB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2B1B59-9C36-4653-8ED3-F334BF78A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3D3C80-CFFD-46F6-80A3-3972ED96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1BFE46E-4616-490E-8C60-EC88AAFD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1155F8-3B35-46E9-8896-77F67D55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08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94D6709-0313-4A3A-8D4C-C96D94E94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5DCA4C-E1A7-4117-99D0-FD0C2C02A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C0DD4E-359D-442C-8EC2-02F9DC3A4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43486-6A33-4110-9CB8-1044EDAA89D4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FE8F5D-F85D-4EA9-99E8-86984EA37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4A69DC-1F19-4E53-BEFE-77D33E4AF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E7F6F-FF32-49A9-87BD-1EF3004F4D2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459189-D4AC-4392-94A2-9DA7471A20AF}"/>
              </a:ext>
            </a:extLst>
          </p:cNvPr>
          <p:cNvSpPr/>
          <p:nvPr userDrawn="1"/>
        </p:nvSpPr>
        <p:spPr>
          <a:xfrm>
            <a:off x="211015" y="202223"/>
            <a:ext cx="11755316" cy="6427177"/>
          </a:xfrm>
          <a:prstGeom prst="rect">
            <a:avLst/>
          </a:prstGeom>
          <a:solidFill>
            <a:srgbClr val="B3D7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E30A6A0-A393-46FB-8187-A2E6B20A955B}"/>
              </a:ext>
            </a:extLst>
          </p:cNvPr>
          <p:cNvSpPr/>
          <p:nvPr userDrawn="1"/>
        </p:nvSpPr>
        <p:spPr>
          <a:xfrm>
            <a:off x="0" y="0"/>
            <a:ext cx="12192000" cy="6879687"/>
          </a:xfrm>
          <a:prstGeom prst="rect">
            <a:avLst/>
          </a:prstGeom>
          <a:gradFill>
            <a:gsLst>
              <a:gs pos="0">
                <a:srgbClr val="A0CDFF">
                  <a:alpha val="75000"/>
                </a:srgbClr>
              </a:gs>
              <a:gs pos="100000">
                <a:srgbClr val="A0CDFF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34BF368-B88F-4B43-B3A0-08FBE91EAC29}"/>
              </a:ext>
            </a:extLst>
          </p:cNvPr>
          <p:cNvSpPr/>
          <p:nvPr userDrawn="1"/>
        </p:nvSpPr>
        <p:spPr>
          <a:xfrm>
            <a:off x="97367" y="93275"/>
            <a:ext cx="11997267" cy="6671450"/>
          </a:xfrm>
          <a:prstGeom prst="rect">
            <a:avLst/>
          </a:prstGeom>
          <a:noFill/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623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543F690-41D5-4567-947B-F2A8B9FA2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3183" r="3449" b="3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34B1A16-66A1-4E5F-8C4D-85C902A65562}"/>
              </a:ext>
            </a:extLst>
          </p:cNvPr>
          <p:cNvSpPr/>
          <p:nvPr/>
        </p:nvSpPr>
        <p:spPr>
          <a:xfrm>
            <a:off x="0" y="0"/>
            <a:ext cx="12192000" cy="6879687"/>
          </a:xfrm>
          <a:prstGeom prst="rect">
            <a:avLst/>
          </a:prstGeom>
          <a:gradFill>
            <a:gsLst>
              <a:gs pos="0">
                <a:srgbClr val="A0CDFF">
                  <a:alpha val="75000"/>
                </a:srgbClr>
              </a:gs>
              <a:gs pos="100000">
                <a:srgbClr val="A0CDFF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7826A96-B192-49AB-AA61-BF049A91A276}"/>
              </a:ext>
            </a:extLst>
          </p:cNvPr>
          <p:cNvSpPr/>
          <p:nvPr/>
        </p:nvSpPr>
        <p:spPr>
          <a:xfrm>
            <a:off x="97367" y="93275"/>
            <a:ext cx="11997267" cy="6671450"/>
          </a:xfrm>
          <a:prstGeom prst="rect">
            <a:avLst/>
          </a:prstGeom>
          <a:noFill/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FCAD97E-A6EA-4CC2-9644-5474EA618663}"/>
              </a:ext>
            </a:extLst>
          </p:cNvPr>
          <p:cNvSpPr/>
          <p:nvPr/>
        </p:nvSpPr>
        <p:spPr>
          <a:xfrm>
            <a:off x="220981" y="191294"/>
            <a:ext cx="11750038" cy="6475413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9F56667-26B3-4A91-B521-1EB5C96266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3"/>
          <a:stretch/>
        </p:blipFill>
        <p:spPr>
          <a:xfrm>
            <a:off x="7856" y="4762234"/>
            <a:ext cx="12192000" cy="21250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8DA37C4-ACA0-4134-96C0-0B3EEFA319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51"/>
          <a:stretch/>
        </p:blipFill>
        <p:spPr>
          <a:xfrm>
            <a:off x="6002745" y="4400267"/>
            <a:ext cx="6189086" cy="2507685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CCB73D7-11DA-4136-BA97-7AA36FB31407}"/>
              </a:ext>
            </a:extLst>
          </p:cNvPr>
          <p:cNvGrpSpPr/>
          <p:nvPr/>
        </p:nvGrpSpPr>
        <p:grpSpPr>
          <a:xfrm>
            <a:off x="418210" y="260261"/>
            <a:ext cx="1660158" cy="1077123"/>
            <a:chOff x="585202" y="373865"/>
            <a:chExt cx="2205788" cy="143113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5E99606-1D2D-48AF-8CBC-DAA507E5A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663" y="943886"/>
              <a:ext cx="1411327" cy="6778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D5724FA-AA34-4E14-AC6E-3E863E0E8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02" y="373865"/>
              <a:ext cx="1611107" cy="1431132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25F66A3F-3618-4E60-874B-1E30D1975B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501" y="2660994"/>
            <a:ext cx="3751476" cy="260226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808BB42-16FD-4872-8B97-44DF1F9C2F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5" r="12359"/>
          <a:stretch/>
        </p:blipFill>
        <p:spPr>
          <a:xfrm>
            <a:off x="1" y="3988433"/>
            <a:ext cx="5414338" cy="30375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FAB845-BE88-4305-8A50-B248250062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" y="5749634"/>
            <a:ext cx="12192000" cy="11338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66A2AD2-BDC1-45C4-8953-690F991F0A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35" y="511158"/>
            <a:ext cx="1493606" cy="7174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BFFDE61-1235-483D-882C-AE4E22DC81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8" y="3181995"/>
            <a:ext cx="1015185" cy="48761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5379166-2B06-44F3-A26B-6E84227575EB}"/>
              </a:ext>
            </a:extLst>
          </p:cNvPr>
          <p:cNvSpPr txBox="1"/>
          <p:nvPr/>
        </p:nvSpPr>
        <p:spPr>
          <a:xfrm>
            <a:off x="853440" y="1553005"/>
            <a:ext cx="104851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cs typeface="+mn-ea"/>
                <a:sym typeface="+mn-lt"/>
              </a:rPr>
              <a:t>我竞选我快乐 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88288C9-87C8-4192-8CD6-AFCD31C19F6A}"/>
              </a:ext>
            </a:extLst>
          </p:cNvPr>
          <p:cNvSpPr txBox="1"/>
          <p:nvPr/>
        </p:nvSpPr>
        <p:spPr>
          <a:xfrm>
            <a:off x="3102297" y="3465822"/>
            <a:ext cx="8407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1000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cs typeface="+mn-ea"/>
                <a:sym typeface="+mn-lt"/>
              </a:rPr>
              <a:t>                   四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1000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cs typeface="+mn-ea"/>
                <a:sym typeface="+mn-lt"/>
              </a:rPr>
              <a:t>3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1000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cs typeface="+mn-ea"/>
                <a:sym typeface="+mn-lt"/>
              </a:rPr>
              <a:t>蒲公英中队  崔善雅</a:t>
            </a:r>
            <a:endParaRPr lang="zh-CN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69000"/>
                  </a:srgbClr>
                </a:outerShdw>
              </a:effectLst>
              <a:latin typeface="汉仪海韵体简" panose="02010600000101010101" pitchFamily="2" charset="-122"/>
              <a:ea typeface="汉仪海韵体简" panose="02010600000101010101" pitchFamily="2" charset="-122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2BD7DA9-A588-4BD6-95E8-6497274744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75" y="3709812"/>
            <a:ext cx="2645063" cy="3106899"/>
          </a:xfrm>
          <a:prstGeom prst="rect">
            <a:avLst/>
          </a:prstGeom>
        </p:spPr>
      </p:pic>
      <p:pic>
        <p:nvPicPr>
          <p:cNvPr id="6" name="纯音乐 - 且听风吟">
            <a:hlinkClick r:id="" action="ppaction://media"/>
            <a:extLst>
              <a:ext uri="{FF2B5EF4-FFF2-40B4-BE49-F238E27FC236}">
                <a16:creationId xmlns:a16="http://schemas.microsoft.com/office/drawing/2014/main" id="{6E7E5B78-EB96-48E5-8D73-3912F52B5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80B2E7-EF43-4CDA-AF84-AD9D6C1AB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2" y="269693"/>
            <a:ext cx="816996" cy="7257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0912F-EE89-4535-988F-FBADE69B1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043" y="995423"/>
            <a:ext cx="5834888" cy="583488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2A166E0-1979-4A0A-8C2E-BAA015DB4855}"/>
              </a:ext>
            </a:extLst>
          </p:cNvPr>
          <p:cNvSpPr/>
          <p:nvPr/>
        </p:nvSpPr>
        <p:spPr>
          <a:xfrm>
            <a:off x="5720845" y="2762705"/>
            <a:ext cx="5562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我要竞选的岗位是：宣传干事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我擅长画画，善于沟通。能很好地发挥我的特长，会尽力做好学校各类宣传工作。从自我做起，严格要求自己，起表率，坚持原则，敢于积极为同学们谋求正当的权益</a:t>
            </a:r>
            <a:r>
              <a:rPr lang="zh-CN" altLang="en-US" sz="2000" dirty="0">
                <a:cs typeface="+mn-ea"/>
                <a:sym typeface="+mn-lt"/>
              </a:rPr>
              <a:t>。</a:t>
            </a:r>
          </a:p>
          <a:p>
            <a:pPr lvl="0">
              <a:lnSpc>
                <a:spcPct val="150000"/>
              </a:lnSpc>
            </a:pPr>
            <a:endParaRPr lang="en-GB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C004930-7AEE-44F1-963B-DD6EBF9A3E14}"/>
              </a:ext>
            </a:extLst>
          </p:cNvPr>
          <p:cNvGrpSpPr/>
          <p:nvPr/>
        </p:nvGrpSpPr>
        <p:grpSpPr>
          <a:xfrm>
            <a:off x="6324783" y="-183838"/>
            <a:ext cx="3871732" cy="3871732"/>
            <a:chOff x="6347932" y="487494"/>
            <a:chExt cx="3871732" cy="38717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D36B7FF-AF60-4E06-B61B-BE79FD5D0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7932" y="487494"/>
              <a:ext cx="3871732" cy="3871732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DB6FA26-C910-4F31-AAEA-EBBD8E0B1ED7}"/>
                </a:ext>
              </a:extLst>
            </p:cNvPr>
            <p:cNvSpPr/>
            <p:nvPr/>
          </p:nvSpPr>
          <p:spPr>
            <a:xfrm>
              <a:off x="7150883" y="2115048"/>
              <a:ext cx="244169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竞选岗位</a:t>
              </a:r>
              <a:endParaRPr lang="zh-CN" altLang="en-US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79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80B2E7-EF43-4CDA-AF84-AD9D6C1AB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2" y="269693"/>
            <a:ext cx="816996" cy="72573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0D076BF-391E-4AB6-8DEF-FBDE93E79305}"/>
              </a:ext>
            </a:extLst>
          </p:cNvPr>
          <p:cNvSpPr txBox="1"/>
          <p:nvPr/>
        </p:nvSpPr>
        <p:spPr>
          <a:xfrm>
            <a:off x="533971" y="1657352"/>
            <a:ext cx="3095581" cy="6324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热爱和关心每一个队员，真心实意地为他们服务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2D28587-5CF5-403E-B103-1223417FF475}"/>
              </a:ext>
            </a:extLst>
          </p:cNvPr>
          <p:cNvGrpSpPr/>
          <p:nvPr/>
        </p:nvGrpSpPr>
        <p:grpSpPr>
          <a:xfrm flipV="1">
            <a:off x="2519475" y="3687224"/>
            <a:ext cx="1966888" cy="951313"/>
            <a:chOff x="6132651" y="3742005"/>
            <a:chExt cx="1882345" cy="910422"/>
          </a:xfrm>
          <a:solidFill>
            <a:schemeClr val="bg1"/>
          </a:solidFill>
          <a:effectLst>
            <a:innerShdw blurRad="114300">
              <a:prstClr val="black"/>
            </a:innerShdw>
          </a:effectLst>
        </p:grpSpPr>
        <p:sp>
          <p:nvSpPr>
            <p:cNvPr id="6" name="任意多边形 25">
              <a:extLst>
                <a:ext uri="{FF2B5EF4-FFF2-40B4-BE49-F238E27FC236}">
                  <a16:creationId xmlns:a16="http://schemas.microsoft.com/office/drawing/2014/main" id="{1FF22455-8F9D-438C-B8FC-F0D524458659}"/>
                </a:ext>
              </a:extLst>
            </p:cNvPr>
            <p:cNvSpPr/>
            <p:nvPr/>
          </p:nvSpPr>
          <p:spPr>
            <a:xfrm>
              <a:off x="6132651" y="3742006"/>
              <a:ext cx="932447" cy="907366"/>
            </a:xfrm>
            <a:custGeom>
              <a:avLst/>
              <a:gdLst>
                <a:gd name="connsiteX0" fmla="*/ 828733 w 932447"/>
                <a:gd name="connsiteY0" fmla="*/ 0 h 907366"/>
                <a:gd name="connsiteX1" fmla="*/ 913595 w 932447"/>
                <a:gd name="connsiteY1" fmla="*/ 4830 h 907366"/>
                <a:gd name="connsiteX2" fmla="*/ 932447 w 932447"/>
                <a:gd name="connsiteY2" fmla="*/ 8073 h 907366"/>
                <a:gd name="connsiteX3" fmla="*/ 868889 w 932447"/>
                <a:gd name="connsiteY3" fmla="*/ 19006 h 907366"/>
                <a:gd name="connsiteX4" fmla="*/ 219131 w 932447"/>
                <a:gd name="connsiteY4" fmla="*/ 769903 h 907366"/>
                <a:gd name="connsiteX5" fmla="*/ 208370 w 932447"/>
                <a:gd name="connsiteY5" fmla="*/ 907366 h 907366"/>
                <a:gd name="connsiteX6" fmla="*/ 0 w 932447"/>
                <a:gd name="connsiteY6" fmla="*/ 907366 h 907366"/>
                <a:gd name="connsiteX7" fmla="*/ 3024 w 932447"/>
                <a:gd name="connsiteY7" fmla="*/ 839853 h 907366"/>
                <a:gd name="connsiteX8" fmla="*/ 828733 w 932447"/>
                <a:gd name="connsiteY8" fmla="*/ 0 h 90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447" h="907366">
                  <a:moveTo>
                    <a:pt x="828733" y="0"/>
                  </a:moveTo>
                  <a:cubicBezTo>
                    <a:pt x="857383" y="0"/>
                    <a:pt x="885693" y="1636"/>
                    <a:pt x="913595" y="4830"/>
                  </a:cubicBezTo>
                  <a:lnTo>
                    <a:pt x="932447" y="8073"/>
                  </a:lnTo>
                  <a:lnTo>
                    <a:pt x="868889" y="19006"/>
                  </a:lnTo>
                  <a:cubicBezTo>
                    <a:pt x="537951" y="95334"/>
                    <a:pt x="278758" y="393657"/>
                    <a:pt x="219131" y="769903"/>
                  </a:cubicBezTo>
                  <a:lnTo>
                    <a:pt x="208370" y="907366"/>
                  </a:lnTo>
                  <a:lnTo>
                    <a:pt x="0" y="907366"/>
                  </a:lnTo>
                  <a:lnTo>
                    <a:pt x="3024" y="839853"/>
                  </a:lnTo>
                  <a:cubicBezTo>
                    <a:pt x="45528" y="368120"/>
                    <a:pt x="398990" y="0"/>
                    <a:pt x="828733" y="0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26">
              <a:extLst>
                <a:ext uri="{FF2B5EF4-FFF2-40B4-BE49-F238E27FC236}">
                  <a16:creationId xmlns:a16="http://schemas.microsoft.com/office/drawing/2014/main" id="{D4466080-154D-4A91-9A67-F85BE3012D52}"/>
                </a:ext>
              </a:extLst>
            </p:cNvPr>
            <p:cNvSpPr/>
            <p:nvPr/>
          </p:nvSpPr>
          <p:spPr>
            <a:xfrm flipV="1">
              <a:off x="6990561" y="3742005"/>
              <a:ext cx="1024435" cy="910422"/>
            </a:xfrm>
            <a:custGeom>
              <a:avLst/>
              <a:gdLst>
                <a:gd name="connsiteX0" fmla="*/ 103714 w 1024435"/>
                <a:gd name="connsiteY0" fmla="*/ 910422 h 910422"/>
                <a:gd name="connsiteX1" fmla="*/ 842907 w 1024435"/>
                <a:gd name="connsiteY1" fmla="*/ 400808 h 910422"/>
                <a:gd name="connsiteX2" fmla="*/ 888121 w 1024435"/>
                <a:gd name="connsiteY2" fmla="*/ 273707 h 910422"/>
                <a:gd name="connsiteX3" fmla="*/ 1024435 w 1024435"/>
                <a:gd name="connsiteY3" fmla="*/ 273707 h 910422"/>
                <a:gd name="connsiteX4" fmla="*/ 785622 w 1024435"/>
                <a:gd name="connsiteY4" fmla="*/ 0 h 910422"/>
                <a:gd name="connsiteX5" fmla="*/ 544424 w 1024435"/>
                <a:gd name="connsiteY5" fmla="*/ 273707 h 910422"/>
                <a:gd name="connsiteX6" fmla="*/ 682762 w 1024435"/>
                <a:gd name="connsiteY6" fmla="*/ 273707 h 910422"/>
                <a:gd name="connsiteX7" fmla="*/ 681851 w 1024435"/>
                <a:gd name="connsiteY7" fmla="*/ 277677 h 910422"/>
                <a:gd name="connsiteX8" fmla="*/ 63558 w 1024435"/>
                <a:gd name="connsiteY8" fmla="*/ 891416 h 910422"/>
                <a:gd name="connsiteX9" fmla="*/ 0 w 1024435"/>
                <a:gd name="connsiteY9" fmla="*/ 902349 h 910422"/>
                <a:gd name="connsiteX10" fmla="*/ 18852 w 1024435"/>
                <a:gd name="connsiteY10" fmla="*/ 905592 h 910422"/>
                <a:gd name="connsiteX11" fmla="*/ 103714 w 1024435"/>
                <a:gd name="connsiteY11" fmla="*/ 910422 h 9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35" h="910422">
                  <a:moveTo>
                    <a:pt x="103714" y="910422"/>
                  </a:moveTo>
                  <a:cubicBezTo>
                    <a:pt x="426021" y="910422"/>
                    <a:pt x="705420" y="703354"/>
                    <a:pt x="842907" y="400808"/>
                  </a:cubicBezTo>
                  <a:lnTo>
                    <a:pt x="888121" y="273707"/>
                  </a:lnTo>
                  <a:lnTo>
                    <a:pt x="1024435" y="273707"/>
                  </a:lnTo>
                  <a:lnTo>
                    <a:pt x="785622" y="0"/>
                  </a:lnTo>
                  <a:lnTo>
                    <a:pt x="544424" y="273707"/>
                  </a:lnTo>
                  <a:lnTo>
                    <a:pt x="682762" y="273707"/>
                  </a:lnTo>
                  <a:lnTo>
                    <a:pt x="681851" y="277677"/>
                  </a:lnTo>
                  <a:cubicBezTo>
                    <a:pt x="587770" y="587877"/>
                    <a:pt x="353129" y="824629"/>
                    <a:pt x="63558" y="891416"/>
                  </a:cubicBezTo>
                  <a:lnTo>
                    <a:pt x="0" y="902349"/>
                  </a:lnTo>
                  <a:lnTo>
                    <a:pt x="18852" y="905592"/>
                  </a:lnTo>
                  <a:cubicBezTo>
                    <a:pt x="46754" y="908786"/>
                    <a:pt x="75064" y="910422"/>
                    <a:pt x="103714" y="910422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4C6A6D4-1954-4BE2-ADDF-D9AE1A87912C}"/>
              </a:ext>
            </a:extLst>
          </p:cNvPr>
          <p:cNvGrpSpPr/>
          <p:nvPr/>
        </p:nvGrpSpPr>
        <p:grpSpPr>
          <a:xfrm>
            <a:off x="4132765" y="2735912"/>
            <a:ext cx="1966888" cy="951313"/>
            <a:chOff x="6132651" y="3742005"/>
            <a:chExt cx="1882345" cy="910422"/>
          </a:xfrm>
          <a:solidFill>
            <a:schemeClr val="bg1"/>
          </a:solidFill>
          <a:effectLst>
            <a:innerShdw blurRad="114300">
              <a:prstClr val="black"/>
            </a:innerShdw>
          </a:effectLst>
        </p:grpSpPr>
        <p:sp>
          <p:nvSpPr>
            <p:cNvPr id="9" name="任意多边形 28">
              <a:extLst>
                <a:ext uri="{FF2B5EF4-FFF2-40B4-BE49-F238E27FC236}">
                  <a16:creationId xmlns:a16="http://schemas.microsoft.com/office/drawing/2014/main" id="{3E7D25F0-B91F-4324-85BC-5C89239E2C23}"/>
                </a:ext>
              </a:extLst>
            </p:cNvPr>
            <p:cNvSpPr/>
            <p:nvPr/>
          </p:nvSpPr>
          <p:spPr>
            <a:xfrm>
              <a:off x="6132651" y="3742006"/>
              <a:ext cx="932447" cy="907366"/>
            </a:xfrm>
            <a:custGeom>
              <a:avLst/>
              <a:gdLst>
                <a:gd name="connsiteX0" fmla="*/ 828733 w 932447"/>
                <a:gd name="connsiteY0" fmla="*/ 0 h 907366"/>
                <a:gd name="connsiteX1" fmla="*/ 913595 w 932447"/>
                <a:gd name="connsiteY1" fmla="*/ 4830 h 907366"/>
                <a:gd name="connsiteX2" fmla="*/ 932447 w 932447"/>
                <a:gd name="connsiteY2" fmla="*/ 8073 h 907366"/>
                <a:gd name="connsiteX3" fmla="*/ 868889 w 932447"/>
                <a:gd name="connsiteY3" fmla="*/ 19006 h 907366"/>
                <a:gd name="connsiteX4" fmla="*/ 219131 w 932447"/>
                <a:gd name="connsiteY4" fmla="*/ 769903 h 907366"/>
                <a:gd name="connsiteX5" fmla="*/ 208370 w 932447"/>
                <a:gd name="connsiteY5" fmla="*/ 907366 h 907366"/>
                <a:gd name="connsiteX6" fmla="*/ 0 w 932447"/>
                <a:gd name="connsiteY6" fmla="*/ 907366 h 907366"/>
                <a:gd name="connsiteX7" fmla="*/ 3024 w 932447"/>
                <a:gd name="connsiteY7" fmla="*/ 839853 h 907366"/>
                <a:gd name="connsiteX8" fmla="*/ 828733 w 932447"/>
                <a:gd name="connsiteY8" fmla="*/ 0 h 90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447" h="907366">
                  <a:moveTo>
                    <a:pt x="828733" y="0"/>
                  </a:moveTo>
                  <a:cubicBezTo>
                    <a:pt x="857383" y="0"/>
                    <a:pt x="885693" y="1636"/>
                    <a:pt x="913595" y="4830"/>
                  </a:cubicBezTo>
                  <a:lnTo>
                    <a:pt x="932447" y="8073"/>
                  </a:lnTo>
                  <a:lnTo>
                    <a:pt x="868889" y="19006"/>
                  </a:lnTo>
                  <a:cubicBezTo>
                    <a:pt x="537951" y="95334"/>
                    <a:pt x="278758" y="393657"/>
                    <a:pt x="219131" y="769903"/>
                  </a:cubicBezTo>
                  <a:lnTo>
                    <a:pt x="208370" y="907366"/>
                  </a:lnTo>
                  <a:lnTo>
                    <a:pt x="0" y="907366"/>
                  </a:lnTo>
                  <a:lnTo>
                    <a:pt x="3024" y="839853"/>
                  </a:lnTo>
                  <a:cubicBezTo>
                    <a:pt x="45528" y="368120"/>
                    <a:pt x="398990" y="0"/>
                    <a:pt x="828733" y="0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任意多边形 29">
              <a:extLst>
                <a:ext uri="{FF2B5EF4-FFF2-40B4-BE49-F238E27FC236}">
                  <a16:creationId xmlns:a16="http://schemas.microsoft.com/office/drawing/2014/main" id="{FA43FB0D-5042-40D6-B9CE-7125B92802EF}"/>
                </a:ext>
              </a:extLst>
            </p:cNvPr>
            <p:cNvSpPr/>
            <p:nvPr/>
          </p:nvSpPr>
          <p:spPr>
            <a:xfrm flipV="1">
              <a:off x="6990561" y="3742005"/>
              <a:ext cx="1024435" cy="910422"/>
            </a:xfrm>
            <a:custGeom>
              <a:avLst/>
              <a:gdLst>
                <a:gd name="connsiteX0" fmla="*/ 103714 w 1024435"/>
                <a:gd name="connsiteY0" fmla="*/ 910422 h 910422"/>
                <a:gd name="connsiteX1" fmla="*/ 842907 w 1024435"/>
                <a:gd name="connsiteY1" fmla="*/ 400808 h 910422"/>
                <a:gd name="connsiteX2" fmla="*/ 888121 w 1024435"/>
                <a:gd name="connsiteY2" fmla="*/ 273707 h 910422"/>
                <a:gd name="connsiteX3" fmla="*/ 1024435 w 1024435"/>
                <a:gd name="connsiteY3" fmla="*/ 273707 h 910422"/>
                <a:gd name="connsiteX4" fmla="*/ 785622 w 1024435"/>
                <a:gd name="connsiteY4" fmla="*/ 0 h 910422"/>
                <a:gd name="connsiteX5" fmla="*/ 544424 w 1024435"/>
                <a:gd name="connsiteY5" fmla="*/ 273707 h 910422"/>
                <a:gd name="connsiteX6" fmla="*/ 682762 w 1024435"/>
                <a:gd name="connsiteY6" fmla="*/ 273707 h 910422"/>
                <a:gd name="connsiteX7" fmla="*/ 681851 w 1024435"/>
                <a:gd name="connsiteY7" fmla="*/ 277677 h 910422"/>
                <a:gd name="connsiteX8" fmla="*/ 63558 w 1024435"/>
                <a:gd name="connsiteY8" fmla="*/ 891416 h 910422"/>
                <a:gd name="connsiteX9" fmla="*/ 0 w 1024435"/>
                <a:gd name="connsiteY9" fmla="*/ 902349 h 910422"/>
                <a:gd name="connsiteX10" fmla="*/ 18852 w 1024435"/>
                <a:gd name="connsiteY10" fmla="*/ 905592 h 910422"/>
                <a:gd name="connsiteX11" fmla="*/ 103714 w 1024435"/>
                <a:gd name="connsiteY11" fmla="*/ 910422 h 9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35" h="910422">
                  <a:moveTo>
                    <a:pt x="103714" y="910422"/>
                  </a:moveTo>
                  <a:cubicBezTo>
                    <a:pt x="426021" y="910422"/>
                    <a:pt x="705420" y="703354"/>
                    <a:pt x="842907" y="400808"/>
                  </a:cubicBezTo>
                  <a:lnTo>
                    <a:pt x="888121" y="273707"/>
                  </a:lnTo>
                  <a:lnTo>
                    <a:pt x="1024435" y="273707"/>
                  </a:lnTo>
                  <a:lnTo>
                    <a:pt x="785622" y="0"/>
                  </a:lnTo>
                  <a:lnTo>
                    <a:pt x="544424" y="273707"/>
                  </a:lnTo>
                  <a:lnTo>
                    <a:pt x="682762" y="273707"/>
                  </a:lnTo>
                  <a:lnTo>
                    <a:pt x="681851" y="277677"/>
                  </a:lnTo>
                  <a:cubicBezTo>
                    <a:pt x="587770" y="587877"/>
                    <a:pt x="353129" y="824629"/>
                    <a:pt x="63558" y="891416"/>
                  </a:cubicBezTo>
                  <a:lnTo>
                    <a:pt x="0" y="902349"/>
                  </a:lnTo>
                  <a:lnTo>
                    <a:pt x="18852" y="905592"/>
                  </a:lnTo>
                  <a:cubicBezTo>
                    <a:pt x="46754" y="908786"/>
                    <a:pt x="75064" y="910422"/>
                    <a:pt x="103714" y="910422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B24DDC-0C8E-458F-A03A-6B9CAA3A3007}"/>
              </a:ext>
            </a:extLst>
          </p:cNvPr>
          <p:cNvGrpSpPr/>
          <p:nvPr/>
        </p:nvGrpSpPr>
        <p:grpSpPr>
          <a:xfrm flipV="1">
            <a:off x="5746057" y="3684032"/>
            <a:ext cx="1966888" cy="951313"/>
            <a:chOff x="6132651" y="3742005"/>
            <a:chExt cx="1882345" cy="910422"/>
          </a:xfrm>
          <a:solidFill>
            <a:schemeClr val="bg1"/>
          </a:solidFill>
          <a:effectLst>
            <a:innerShdw blurRad="114300">
              <a:prstClr val="black"/>
            </a:innerShdw>
          </a:effectLst>
        </p:grpSpPr>
        <p:sp>
          <p:nvSpPr>
            <p:cNvPr id="12" name="任意多边形 31">
              <a:extLst>
                <a:ext uri="{FF2B5EF4-FFF2-40B4-BE49-F238E27FC236}">
                  <a16:creationId xmlns:a16="http://schemas.microsoft.com/office/drawing/2014/main" id="{F1C0F0FD-7758-49B7-8C8F-B8689B64D16E}"/>
                </a:ext>
              </a:extLst>
            </p:cNvPr>
            <p:cNvSpPr/>
            <p:nvPr/>
          </p:nvSpPr>
          <p:spPr>
            <a:xfrm>
              <a:off x="6132651" y="3742006"/>
              <a:ext cx="932447" cy="907366"/>
            </a:xfrm>
            <a:custGeom>
              <a:avLst/>
              <a:gdLst>
                <a:gd name="connsiteX0" fmla="*/ 828733 w 932447"/>
                <a:gd name="connsiteY0" fmla="*/ 0 h 907366"/>
                <a:gd name="connsiteX1" fmla="*/ 913595 w 932447"/>
                <a:gd name="connsiteY1" fmla="*/ 4830 h 907366"/>
                <a:gd name="connsiteX2" fmla="*/ 932447 w 932447"/>
                <a:gd name="connsiteY2" fmla="*/ 8073 h 907366"/>
                <a:gd name="connsiteX3" fmla="*/ 868889 w 932447"/>
                <a:gd name="connsiteY3" fmla="*/ 19006 h 907366"/>
                <a:gd name="connsiteX4" fmla="*/ 219131 w 932447"/>
                <a:gd name="connsiteY4" fmla="*/ 769903 h 907366"/>
                <a:gd name="connsiteX5" fmla="*/ 208370 w 932447"/>
                <a:gd name="connsiteY5" fmla="*/ 907366 h 907366"/>
                <a:gd name="connsiteX6" fmla="*/ 0 w 932447"/>
                <a:gd name="connsiteY6" fmla="*/ 907366 h 907366"/>
                <a:gd name="connsiteX7" fmla="*/ 3024 w 932447"/>
                <a:gd name="connsiteY7" fmla="*/ 839853 h 907366"/>
                <a:gd name="connsiteX8" fmla="*/ 828733 w 932447"/>
                <a:gd name="connsiteY8" fmla="*/ 0 h 90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447" h="907366">
                  <a:moveTo>
                    <a:pt x="828733" y="0"/>
                  </a:moveTo>
                  <a:cubicBezTo>
                    <a:pt x="857383" y="0"/>
                    <a:pt x="885693" y="1636"/>
                    <a:pt x="913595" y="4830"/>
                  </a:cubicBezTo>
                  <a:lnTo>
                    <a:pt x="932447" y="8073"/>
                  </a:lnTo>
                  <a:lnTo>
                    <a:pt x="868889" y="19006"/>
                  </a:lnTo>
                  <a:cubicBezTo>
                    <a:pt x="537951" y="95334"/>
                    <a:pt x="278758" y="393657"/>
                    <a:pt x="219131" y="769903"/>
                  </a:cubicBezTo>
                  <a:lnTo>
                    <a:pt x="208370" y="907366"/>
                  </a:lnTo>
                  <a:lnTo>
                    <a:pt x="0" y="907366"/>
                  </a:lnTo>
                  <a:lnTo>
                    <a:pt x="3024" y="839853"/>
                  </a:lnTo>
                  <a:cubicBezTo>
                    <a:pt x="45528" y="368120"/>
                    <a:pt x="398990" y="0"/>
                    <a:pt x="828733" y="0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32">
              <a:extLst>
                <a:ext uri="{FF2B5EF4-FFF2-40B4-BE49-F238E27FC236}">
                  <a16:creationId xmlns:a16="http://schemas.microsoft.com/office/drawing/2014/main" id="{3162C2C0-C0B0-43D3-B6BE-7EC87F515311}"/>
                </a:ext>
              </a:extLst>
            </p:cNvPr>
            <p:cNvSpPr/>
            <p:nvPr/>
          </p:nvSpPr>
          <p:spPr>
            <a:xfrm flipV="1">
              <a:off x="6990561" y="3742005"/>
              <a:ext cx="1024435" cy="910422"/>
            </a:xfrm>
            <a:custGeom>
              <a:avLst/>
              <a:gdLst>
                <a:gd name="connsiteX0" fmla="*/ 103714 w 1024435"/>
                <a:gd name="connsiteY0" fmla="*/ 910422 h 910422"/>
                <a:gd name="connsiteX1" fmla="*/ 842907 w 1024435"/>
                <a:gd name="connsiteY1" fmla="*/ 400808 h 910422"/>
                <a:gd name="connsiteX2" fmla="*/ 888121 w 1024435"/>
                <a:gd name="connsiteY2" fmla="*/ 273707 h 910422"/>
                <a:gd name="connsiteX3" fmla="*/ 1024435 w 1024435"/>
                <a:gd name="connsiteY3" fmla="*/ 273707 h 910422"/>
                <a:gd name="connsiteX4" fmla="*/ 785622 w 1024435"/>
                <a:gd name="connsiteY4" fmla="*/ 0 h 910422"/>
                <a:gd name="connsiteX5" fmla="*/ 544424 w 1024435"/>
                <a:gd name="connsiteY5" fmla="*/ 273707 h 910422"/>
                <a:gd name="connsiteX6" fmla="*/ 682762 w 1024435"/>
                <a:gd name="connsiteY6" fmla="*/ 273707 h 910422"/>
                <a:gd name="connsiteX7" fmla="*/ 681851 w 1024435"/>
                <a:gd name="connsiteY7" fmla="*/ 277677 h 910422"/>
                <a:gd name="connsiteX8" fmla="*/ 63558 w 1024435"/>
                <a:gd name="connsiteY8" fmla="*/ 891416 h 910422"/>
                <a:gd name="connsiteX9" fmla="*/ 0 w 1024435"/>
                <a:gd name="connsiteY9" fmla="*/ 902349 h 910422"/>
                <a:gd name="connsiteX10" fmla="*/ 18852 w 1024435"/>
                <a:gd name="connsiteY10" fmla="*/ 905592 h 910422"/>
                <a:gd name="connsiteX11" fmla="*/ 103714 w 1024435"/>
                <a:gd name="connsiteY11" fmla="*/ 910422 h 9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35" h="910422">
                  <a:moveTo>
                    <a:pt x="103714" y="910422"/>
                  </a:moveTo>
                  <a:cubicBezTo>
                    <a:pt x="426021" y="910422"/>
                    <a:pt x="705420" y="703354"/>
                    <a:pt x="842907" y="400808"/>
                  </a:cubicBezTo>
                  <a:lnTo>
                    <a:pt x="888121" y="273707"/>
                  </a:lnTo>
                  <a:lnTo>
                    <a:pt x="1024435" y="273707"/>
                  </a:lnTo>
                  <a:lnTo>
                    <a:pt x="785622" y="0"/>
                  </a:lnTo>
                  <a:lnTo>
                    <a:pt x="544424" y="273707"/>
                  </a:lnTo>
                  <a:lnTo>
                    <a:pt x="682762" y="273707"/>
                  </a:lnTo>
                  <a:lnTo>
                    <a:pt x="681851" y="277677"/>
                  </a:lnTo>
                  <a:cubicBezTo>
                    <a:pt x="587770" y="587877"/>
                    <a:pt x="353129" y="824629"/>
                    <a:pt x="63558" y="891416"/>
                  </a:cubicBezTo>
                  <a:lnTo>
                    <a:pt x="0" y="902349"/>
                  </a:lnTo>
                  <a:lnTo>
                    <a:pt x="18852" y="905592"/>
                  </a:lnTo>
                  <a:cubicBezTo>
                    <a:pt x="46754" y="908786"/>
                    <a:pt x="75064" y="910422"/>
                    <a:pt x="103714" y="910422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F6DA7D4-0781-49FB-9CC0-DD624D1CFC21}"/>
              </a:ext>
            </a:extLst>
          </p:cNvPr>
          <p:cNvGrpSpPr/>
          <p:nvPr/>
        </p:nvGrpSpPr>
        <p:grpSpPr>
          <a:xfrm>
            <a:off x="7359349" y="2735912"/>
            <a:ext cx="1966888" cy="951313"/>
            <a:chOff x="6132651" y="3742005"/>
            <a:chExt cx="1882345" cy="910422"/>
          </a:xfrm>
          <a:solidFill>
            <a:schemeClr val="bg1"/>
          </a:solidFill>
          <a:effectLst>
            <a:innerShdw blurRad="114300">
              <a:prstClr val="black"/>
            </a:innerShdw>
          </a:effectLst>
        </p:grpSpPr>
        <p:sp>
          <p:nvSpPr>
            <p:cNvPr id="15" name="任意多边形 34">
              <a:extLst>
                <a:ext uri="{FF2B5EF4-FFF2-40B4-BE49-F238E27FC236}">
                  <a16:creationId xmlns:a16="http://schemas.microsoft.com/office/drawing/2014/main" id="{C4345F79-7223-4812-AA0B-4DCDB61BBF72}"/>
                </a:ext>
              </a:extLst>
            </p:cNvPr>
            <p:cNvSpPr/>
            <p:nvPr/>
          </p:nvSpPr>
          <p:spPr>
            <a:xfrm>
              <a:off x="6132651" y="3742006"/>
              <a:ext cx="932447" cy="907366"/>
            </a:xfrm>
            <a:custGeom>
              <a:avLst/>
              <a:gdLst>
                <a:gd name="connsiteX0" fmla="*/ 828733 w 932447"/>
                <a:gd name="connsiteY0" fmla="*/ 0 h 907366"/>
                <a:gd name="connsiteX1" fmla="*/ 913595 w 932447"/>
                <a:gd name="connsiteY1" fmla="*/ 4830 h 907366"/>
                <a:gd name="connsiteX2" fmla="*/ 932447 w 932447"/>
                <a:gd name="connsiteY2" fmla="*/ 8073 h 907366"/>
                <a:gd name="connsiteX3" fmla="*/ 868889 w 932447"/>
                <a:gd name="connsiteY3" fmla="*/ 19006 h 907366"/>
                <a:gd name="connsiteX4" fmla="*/ 219131 w 932447"/>
                <a:gd name="connsiteY4" fmla="*/ 769903 h 907366"/>
                <a:gd name="connsiteX5" fmla="*/ 208370 w 932447"/>
                <a:gd name="connsiteY5" fmla="*/ 907366 h 907366"/>
                <a:gd name="connsiteX6" fmla="*/ 0 w 932447"/>
                <a:gd name="connsiteY6" fmla="*/ 907366 h 907366"/>
                <a:gd name="connsiteX7" fmla="*/ 3024 w 932447"/>
                <a:gd name="connsiteY7" fmla="*/ 839853 h 907366"/>
                <a:gd name="connsiteX8" fmla="*/ 828733 w 932447"/>
                <a:gd name="connsiteY8" fmla="*/ 0 h 90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447" h="907366">
                  <a:moveTo>
                    <a:pt x="828733" y="0"/>
                  </a:moveTo>
                  <a:cubicBezTo>
                    <a:pt x="857383" y="0"/>
                    <a:pt x="885693" y="1636"/>
                    <a:pt x="913595" y="4830"/>
                  </a:cubicBezTo>
                  <a:lnTo>
                    <a:pt x="932447" y="8073"/>
                  </a:lnTo>
                  <a:lnTo>
                    <a:pt x="868889" y="19006"/>
                  </a:lnTo>
                  <a:cubicBezTo>
                    <a:pt x="537951" y="95334"/>
                    <a:pt x="278758" y="393657"/>
                    <a:pt x="219131" y="769903"/>
                  </a:cubicBezTo>
                  <a:lnTo>
                    <a:pt x="208370" y="907366"/>
                  </a:lnTo>
                  <a:lnTo>
                    <a:pt x="0" y="907366"/>
                  </a:lnTo>
                  <a:lnTo>
                    <a:pt x="3024" y="839853"/>
                  </a:lnTo>
                  <a:cubicBezTo>
                    <a:pt x="45528" y="368120"/>
                    <a:pt x="398990" y="0"/>
                    <a:pt x="828733" y="0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任意多边形 35">
              <a:extLst>
                <a:ext uri="{FF2B5EF4-FFF2-40B4-BE49-F238E27FC236}">
                  <a16:creationId xmlns:a16="http://schemas.microsoft.com/office/drawing/2014/main" id="{9CD35A5E-C527-4237-BB37-EDC0C2F529C2}"/>
                </a:ext>
              </a:extLst>
            </p:cNvPr>
            <p:cNvSpPr/>
            <p:nvPr/>
          </p:nvSpPr>
          <p:spPr>
            <a:xfrm flipV="1">
              <a:off x="6990561" y="3742005"/>
              <a:ext cx="1024435" cy="910422"/>
            </a:xfrm>
            <a:custGeom>
              <a:avLst/>
              <a:gdLst>
                <a:gd name="connsiteX0" fmla="*/ 103714 w 1024435"/>
                <a:gd name="connsiteY0" fmla="*/ 910422 h 910422"/>
                <a:gd name="connsiteX1" fmla="*/ 842907 w 1024435"/>
                <a:gd name="connsiteY1" fmla="*/ 400808 h 910422"/>
                <a:gd name="connsiteX2" fmla="*/ 888121 w 1024435"/>
                <a:gd name="connsiteY2" fmla="*/ 273707 h 910422"/>
                <a:gd name="connsiteX3" fmla="*/ 1024435 w 1024435"/>
                <a:gd name="connsiteY3" fmla="*/ 273707 h 910422"/>
                <a:gd name="connsiteX4" fmla="*/ 785622 w 1024435"/>
                <a:gd name="connsiteY4" fmla="*/ 0 h 910422"/>
                <a:gd name="connsiteX5" fmla="*/ 544424 w 1024435"/>
                <a:gd name="connsiteY5" fmla="*/ 273707 h 910422"/>
                <a:gd name="connsiteX6" fmla="*/ 682762 w 1024435"/>
                <a:gd name="connsiteY6" fmla="*/ 273707 h 910422"/>
                <a:gd name="connsiteX7" fmla="*/ 681851 w 1024435"/>
                <a:gd name="connsiteY7" fmla="*/ 277677 h 910422"/>
                <a:gd name="connsiteX8" fmla="*/ 63558 w 1024435"/>
                <a:gd name="connsiteY8" fmla="*/ 891416 h 910422"/>
                <a:gd name="connsiteX9" fmla="*/ 0 w 1024435"/>
                <a:gd name="connsiteY9" fmla="*/ 902349 h 910422"/>
                <a:gd name="connsiteX10" fmla="*/ 18852 w 1024435"/>
                <a:gd name="connsiteY10" fmla="*/ 905592 h 910422"/>
                <a:gd name="connsiteX11" fmla="*/ 103714 w 1024435"/>
                <a:gd name="connsiteY11" fmla="*/ 910422 h 9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35" h="910422">
                  <a:moveTo>
                    <a:pt x="103714" y="910422"/>
                  </a:moveTo>
                  <a:cubicBezTo>
                    <a:pt x="426021" y="910422"/>
                    <a:pt x="705420" y="703354"/>
                    <a:pt x="842907" y="400808"/>
                  </a:cubicBezTo>
                  <a:lnTo>
                    <a:pt x="888121" y="273707"/>
                  </a:lnTo>
                  <a:lnTo>
                    <a:pt x="1024435" y="273707"/>
                  </a:lnTo>
                  <a:lnTo>
                    <a:pt x="785622" y="0"/>
                  </a:lnTo>
                  <a:lnTo>
                    <a:pt x="544424" y="273707"/>
                  </a:lnTo>
                  <a:lnTo>
                    <a:pt x="682762" y="273707"/>
                  </a:lnTo>
                  <a:lnTo>
                    <a:pt x="681851" y="277677"/>
                  </a:lnTo>
                  <a:cubicBezTo>
                    <a:pt x="587770" y="587877"/>
                    <a:pt x="353129" y="824629"/>
                    <a:pt x="63558" y="891416"/>
                  </a:cubicBezTo>
                  <a:lnTo>
                    <a:pt x="0" y="902349"/>
                  </a:lnTo>
                  <a:lnTo>
                    <a:pt x="18852" y="905592"/>
                  </a:lnTo>
                  <a:cubicBezTo>
                    <a:pt x="46754" y="908786"/>
                    <a:pt x="75064" y="910422"/>
                    <a:pt x="103714" y="910422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9E620BB-3B80-4E66-BAEE-924DD7FE9664}"/>
              </a:ext>
            </a:extLst>
          </p:cNvPr>
          <p:cNvGrpSpPr/>
          <p:nvPr/>
        </p:nvGrpSpPr>
        <p:grpSpPr>
          <a:xfrm flipV="1">
            <a:off x="8972641" y="3684032"/>
            <a:ext cx="1966888" cy="951313"/>
            <a:chOff x="6132651" y="3742005"/>
            <a:chExt cx="1882345" cy="910422"/>
          </a:xfrm>
          <a:solidFill>
            <a:schemeClr val="bg1"/>
          </a:solidFill>
          <a:effectLst>
            <a:innerShdw blurRad="114300">
              <a:prstClr val="black"/>
            </a:innerShdw>
          </a:effectLst>
        </p:grpSpPr>
        <p:sp>
          <p:nvSpPr>
            <p:cNvPr id="18" name="任意多边形 37">
              <a:extLst>
                <a:ext uri="{FF2B5EF4-FFF2-40B4-BE49-F238E27FC236}">
                  <a16:creationId xmlns:a16="http://schemas.microsoft.com/office/drawing/2014/main" id="{431229D4-612C-4158-82B7-C0C197010294}"/>
                </a:ext>
              </a:extLst>
            </p:cNvPr>
            <p:cNvSpPr/>
            <p:nvPr/>
          </p:nvSpPr>
          <p:spPr>
            <a:xfrm>
              <a:off x="6132651" y="3742006"/>
              <a:ext cx="932447" cy="907366"/>
            </a:xfrm>
            <a:custGeom>
              <a:avLst/>
              <a:gdLst>
                <a:gd name="connsiteX0" fmla="*/ 828733 w 932447"/>
                <a:gd name="connsiteY0" fmla="*/ 0 h 907366"/>
                <a:gd name="connsiteX1" fmla="*/ 913595 w 932447"/>
                <a:gd name="connsiteY1" fmla="*/ 4830 h 907366"/>
                <a:gd name="connsiteX2" fmla="*/ 932447 w 932447"/>
                <a:gd name="connsiteY2" fmla="*/ 8073 h 907366"/>
                <a:gd name="connsiteX3" fmla="*/ 868889 w 932447"/>
                <a:gd name="connsiteY3" fmla="*/ 19006 h 907366"/>
                <a:gd name="connsiteX4" fmla="*/ 219131 w 932447"/>
                <a:gd name="connsiteY4" fmla="*/ 769903 h 907366"/>
                <a:gd name="connsiteX5" fmla="*/ 208370 w 932447"/>
                <a:gd name="connsiteY5" fmla="*/ 907366 h 907366"/>
                <a:gd name="connsiteX6" fmla="*/ 0 w 932447"/>
                <a:gd name="connsiteY6" fmla="*/ 907366 h 907366"/>
                <a:gd name="connsiteX7" fmla="*/ 3024 w 932447"/>
                <a:gd name="connsiteY7" fmla="*/ 839853 h 907366"/>
                <a:gd name="connsiteX8" fmla="*/ 828733 w 932447"/>
                <a:gd name="connsiteY8" fmla="*/ 0 h 90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447" h="907366">
                  <a:moveTo>
                    <a:pt x="828733" y="0"/>
                  </a:moveTo>
                  <a:cubicBezTo>
                    <a:pt x="857383" y="0"/>
                    <a:pt x="885693" y="1636"/>
                    <a:pt x="913595" y="4830"/>
                  </a:cubicBezTo>
                  <a:lnTo>
                    <a:pt x="932447" y="8073"/>
                  </a:lnTo>
                  <a:lnTo>
                    <a:pt x="868889" y="19006"/>
                  </a:lnTo>
                  <a:cubicBezTo>
                    <a:pt x="537951" y="95334"/>
                    <a:pt x="278758" y="393657"/>
                    <a:pt x="219131" y="769903"/>
                  </a:cubicBezTo>
                  <a:lnTo>
                    <a:pt x="208370" y="907366"/>
                  </a:lnTo>
                  <a:lnTo>
                    <a:pt x="0" y="907366"/>
                  </a:lnTo>
                  <a:lnTo>
                    <a:pt x="3024" y="839853"/>
                  </a:lnTo>
                  <a:cubicBezTo>
                    <a:pt x="45528" y="368120"/>
                    <a:pt x="398990" y="0"/>
                    <a:pt x="828733" y="0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38">
              <a:extLst>
                <a:ext uri="{FF2B5EF4-FFF2-40B4-BE49-F238E27FC236}">
                  <a16:creationId xmlns:a16="http://schemas.microsoft.com/office/drawing/2014/main" id="{61852B2C-31D7-41F2-8365-1B83184E9E43}"/>
                </a:ext>
              </a:extLst>
            </p:cNvPr>
            <p:cNvSpPr/>
            <p:nvPr/>
          </p:nvSpPr>
          <p:spPr>
            <a:xfrm flipV="1">
              <a:off x="6990561" y="3742005"/>
              <a:ext cx="1024435" cy="910422"/>
            </a:xfrm>
            <a:custGeom>
              <a:avLst/>
              <a:gdLst>
                <a:gd name="connsiteX0" fmla="*/ 103714 w 1024435"/>
                <a:gd name="connsiteY0" fmla="*/ 910422 h 910422"/>
                <a:gd name="connsiteX1" fmla="*/ 842907 w 1024435"/>
                <a:gd name="connsiteY1" fmla="*/ 400808 h 910422"/>
                <a:gd name="connsiteX2" fmla="*/ 888121 w 1024435"/>
                <a:gd name="connsiteY2" fmla="*/ 273707 h 910422"/>
                <a:gd name="connsiteX3" fmla="*/ 1024435 w 1024435"/>
                <a:gd name="connsiteY3" fmla="*/ 273707 h 910422"/>
                <a:gd name="connsiteX4" fmla="*/ 785622 w 1024435"/>
                <a:gd name="connsiteY4" fmla="*/ 0 h 910422"/>
                <a:gd name="connsiteX5" fmla="*/ 544424 w 1024435"/>
                <a:gd name="connsiteY5" fmla="*/ 273707 h 910422"/>
                <a:gd name="connsiteX6" fmla="*/ 682762 w 1024435"/>
                <a:gd name="connsiteY6" fmla="*/ 273707 h 910422"/>
                <a:gd name="connsiteX7" fmla="*/ 681851 w 1024435"/>
                <a:gd name="connsiteY7" fmla="*/ 277677 h 910422"/>
                <a:gd name="connsiteX8" fmla="*/ 63558 w 1024435"/>
                <a:gd name="connsiteY8" fmla="*/ 891416 h 910422"/>
                <a:gd name="connsiteX9" fmla="*/ 0 w 1024435"/>
                <a:gd name="connsiteY9" fmla="*/ 902349 h 910422"/>
                <a:gd name="connsiteX10" fmla="*/ 18852 w 1024435"/>
                <a:gd name="connsiteY10" fmla="*/ 905592 h 910422"/>
                <a:gd name="connsiteX11" fmla="*/ 103714 w 1024435"/>
                <a:gd name="connsiteY11" fmla="*/ 910422 h 9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35" h="910422">
                  <a:moveTo>
                    <a:pt x="103714" y="910422"/>
                  </a:moveTo>
                  <a:cubicBezTo>
                    <a:pt x="426021" y="910422"/>
                    <a:pt x="705420" y="703354"/>
                    <a:pt x="842907" y="400808"/>
                  </a:cubicBezTo>
                  <a:lnTo>
                    <a:pt x="888121" y="273707"/>
                  </a:lnTo>
                  <a:lnTo>
                    <a:pt x="1024435" y="273707"/>
                  </a:lnTo>
                  <a:lnTo>
                    <a:pt x="785622" y="0"/>
                  </a:lnTo>
                  <a:lnTo>
                    <a:pt x="544424" y="273707"/>
                  </a:lnTo>
                  <a:lnTo>
                    <a:pt x="682762" y="273707"/>
                  </a:lnTo>
                  <a:lnTo>
                    <a:pt x="681851" y="277677"/>
                  </a:lnTo>
                  <a:cubicBezTo>
                    <a:pt x="587770" y="587877"/>
                    <a:pt x="353129" y="824629"/>
                    <a:pt x="63558" y="891416"/>
                  </a:cubicBezTo>
                  <a:lnTo>
                    <a:pt x="0" y="902349"/>
                  </a:lnTo>
                  <a:lnTo>
                    <a:pt x="18852" y="905592"/>
                  </a:lnTo>
                  <a:cubicBezTo>
                    <a:pt x="46754" y="908786"/>
                    <a:pt x="75064" y="910422"/>
                    <a:pt x="103714" y="910422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013C411-76ED-4928-8860-84BAB221126A}"/>
              </a:ext>
            </a:extLst>
          </p:cNvPr>
          <p:cNvGrpSpPr/>
          <p:nvPr/>
        </p:nvGrpSpPr>
        <p:grpSpPr>
          <a:xfrm>
            <a:off x="906183" y="2739104"/>
            <a:ext cx="1966888" cy="951313"/>
            <a:chOff x="6132651" y="3742005"/>
            <a:chExt cx="1882345" cy="910422"/>
          </a:xfrm>
          <a:solidFill>
            <a:schemeClr val="bg1"/>
          </a:solidFill>
          <a:effectLst>
            <a:innerShdw blurRad="114300">
              <a:prstClr val="black"/>
            </a:innerShdw>
          </a:effectLst>
        </p:grpSpPr>
        <p:sp>
          <p:nvSpPr>
            <p:cNvPr id="21" name="任意多边形 40">
              <a:extLst>
                <a:ext uri="{FF2B5EF4-FFF2-40B4-BE49-F238E27FC236}">
                  <a16:creationId xmlns:a16="http://schemas.microsoft.com/office/drawing/2014/main" id="{AD3EDCD0-7113-4889-931D-077B9C04E500}"/>
                </a:ext>
              </a:extLst>
            </p:cNvPr>
            <p:cNvSpPr/>
            <p:nvPr/>
          </p:nvSpPr>
          <p:spPr>
            <a:xfrm>
              <a:off x="6132651" y="3742006"/>
              <a:ext cx="932447" cy="907366"/>
            </a:xfrm>
            <a:custGeom>
              <a:avLst/>
              <a:gdLst>
                <a:gd name="connsiteX0" fmla="*/ 828733 w 932447"/>
                <a:gd name="connsiteY0" fmla="*/ 0 h 907366"/>
                <a:gd name="connsiteX1" fmla="*/ 913595 w 932447"/>
                <a:gd name="connsiteY1" fmla="*/ 4830 h 907366"/>
                <a:gd name="connsiteX2" fmla="*/ 932447 w 932447"/>
                <a:gd name="connsiteY2" fmla="*/ 8073 h 907366"/>
                <a:gd name="connsiteX3" fmla="*/ 868889 w 932447"/>
                <a:gd name="connsiteY3" fmla="*/ 19006 h 907366"/>
                <a:gd name="connsiteX4" fmla="*/ 219131 w 932447"/>
                <a:gd name="connsiteY4" fmla="*/ 769903 h 907366"/>
                <a:gd name="connsiteX5" fmla="*/ 208370 w 932447"/>
                <a:gd name="connsiteY5" fmla="*/ 907366 h 907366"/>
                <a:gd name="connsiteX6" fmla="*/ 0 w 932447"/>
                <a:gd name="connsiteY6" fmla="*/ 907366 h 907366"/>
                <a:gd name="connsiteX7" fmla="*/ 3024 w 932447"/>
                <a:gd name="connsiteY7" fmla="*/ 839853 h 907366"/>
                <a:gd name="connsiteX8" fmla="*/ 828733 w 932447"/>
                <a:gd name="connsiteY8" fmla="*/ 0 h 90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447" h="907366">
                  <a:moveTo>
                    <a:pt x="828733" y="0"/>
                  </a:moveTo>
                  <a:cubicBezTo>
                    <a:pt x="857383" y="0"/>
                    <a:pt x="885693" y="1636"/>
                    <a:pt x="913595" y="4830"/>
                  </a:cubicBezTo>
                  <a:lnTo>
                    <a:pt x="932447" y="8073"/>
                  </a:lnTo>
                  <a:lnTo>
                    <a:pt x="868889" y="19006"/>
                  </a:lnTo>
                  <a:cubicBezTo>
                    <a:pt x="537951" y="95334"/>
                    <a:pt x="278758" y="393657"/>
                    <a:pt x="219131" y="769903"/>
                  </a:cubicBezTo>
                  <a:lnTo>
                    <a:pt x="208370" y="907366"/>
                  </a:lnTo>
                  <a:lnTo>
                    <a:pt x="0" y="907366"/>
                  </a:lnTo>
                  <a:lnTo>
                    <a:pt x="3024" y="839853"/>
                  </a:lnTo>
                  <a:cubicBezTo>
                    <a:pt x="45528" y="368120"/>
                    <a:pt x="398990" y="0"/>
                    <a:pt x="828733" y="0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 41">
              <a:extLst>
                <a:ext uri="{FF2B5EF4-FFF2-40B4-BE49-F238E27FC236}">
                  <a16:creationId xmlns:a16="http://schemas.microsoft.com/office/drawing/2014/main" id="{FD5166E1-AD6D-48D7-846E-426924A770BD}"/>
                </a:ext>
              </a:extLst>
            </p:cNvPr>
            <p:cNvSpPr/>
            <p:nvPr/>
          </p:nvSpPr>
          <p:spPr>
            <a:xfrm flipV="1">
              <a:off x="6990561" y="3742005"/>
              <a:ext cx="1024435" cy="910422"/>
            </a:xfrm>
            <a:custGeom>
              <a:avLst/>
              <a:gdLst>
                <a:gd name="connsiteX0" fmla="*/ 103714 w 1024435"/>
                <a:gd name="connsiteY0" fmla="*/ 910422 h 910422"/>
                <a:gd name="connsiteX1" fmla="*/ 842907 w 1024435"/>
                <a:gd name="connsiteY1" fmla="*/ 400808 h 910422"/>
                <a:gd name="connsiteX2" fmla="*/ 888121 w 1024435"/>
                <a:gd name="connsiteY2" fmla="*/ 273707 h 910422"/>
                <a:gd name="connsiteX3" fmla="*/ 1024435 w 1024435"/>
                <a:gd name="connsiteY3" fmla="*/ 273707 h 910422"/>
                <a:gd name="connsiteX4" fmla="*/ 785622 w 1024435"/>
                <a:gd name="connsiteY4" fmla="*/ 0 h 910422"/>
                <a:gd name="connsiteX5" fmla="*/ 544424 w 1024435"/>
                <a:gd name="connsiteY5" fmla="*/ 273707 h 910422"/>
                <a:gd name="connsiteX6" fmla="*/ 682762 w 1024435"/>
                <a:gd name="connsiteY6" fmla="*/ 273707 h 910422"/>
                <a:gd name="connsiteX7" fmla="*/ 681851 w 1024435"/>
                <a:gd name="connsiteY7" fmla="*/ 277677 h 910422"/>
                <a:gd name="connsiteX8" fmla="*/ 63558 w 1024435"/>
                <a:gd name="connsiteY8" fmla="*/ 891416 h 910422"/>
                <a:gd name="connsiteX9" fmla="*/ 0 w 1024435"/>
                <a:gd name="connsiteY9" fmla="*/ 902349 h 910422"/>
                <a:gd name="connsiteX10" fmla="*/ 18852 w 1024435"/>
                <a:gd name="connsiteY10" fmla="*/ 905592 h 910422"/>
                <a:gd name="connsiteX11" fmla="*/ 103714 w 1024435"/>
                <a:gd name="connsiteY11" fmla="*/ 910422 h 910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4435" h="910422">
                  <a:moveTo>
                    <a:pt x="103714" y="910422"/>
                  </a:moveTo>
                  <a:cubicBezTo>
                    <a:pt x="426021" y="910422"/>
                    <a:pt x="705420" y="703354"/>
                    <a:pt x="842907" y="400808"/>
                  </a:cubicBezTo>
                  <a:lnTo>
                    <a:pt x="888121" y="273707"/>
                  </a:lnTo>
                  <a:lnTo>
                    <a:pt x="1024435" y="273707"/>
                  </a:lnTo>
                  <a:lnTo>
                    <a:pt x="785622" y="0"/>
                  </a:lnTo>
                  <a:lnTo>
                    <a:pt x="544424" y="273707"/>
                  </a:lnTo>
                  <a:lnTo>
                    <a:pt x="682762" y="273707"/>
                  </a:lnTo>
                  <a:lnTo>
                    <a:pt x="681851" y="277677"/>
                  </a:lnTo>
                  <a:cubicBezTo>
                    <a:pt x="587770" y="587877"/>
                    <a:pt x="353129" y="824629"/>
                    <a:pt x="63558" y="891416"/>
                  </a:cubicBezTo>
                  <a:lnTo>
                    <a:pt x="0" y="902349"/>
                  </a:lnTo>
                  <a:lnTo>
                    <a:pt x="18852" y="905592"/>
                  </a:lnTo>
                  <a:cubicBezTo>
                    <a:pt x="46754" y="908786"/>
                    <a:pt x="75064" y="910422"/>
                    <a:pt x="103714" y="910422"/>
                  </a:cubicBez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CE3F2BA8-A1CB-4FF7-AA56-E0772B805B0D}"/>
              </a:ext>
            </a:extLst>
          </p:cNvPr>
          <p:cNvSpPr txBox="1"/>
          <p:nvPr/>
        </p:nvSpPr>
        <p:spPr>
          <a:xfrm>
            <a:off x="1289669" y="3130147"/>
            <a:ext cx="90120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  </a:t>
            </a:r>
            <a:r>
              <a:rPr lang="en-US" altLang="zh-CN" sz="3200" b="1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01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F5D5889-AC9D-4ACF-A2B0-92C7D51CD934}"/>
              </a:ext>
            </a:extLst>
          </p:cNvPr>
          <p:cNvSpPr txBox="1"/>
          <p:nvPr/>
        </p:nvSpPr>
        <p:spPr>
          <a:xfrm>
            <a:off x="4516252" y="3130145"/>
            <a:ext cx="88838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  </a:t>
            </a:r>
            <a:r>
              <a:rPr lang="en-US" altLang="zh-CN" sz="3200" b="1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02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3B3751E-34C6-4691-B588-3F630910741B}"/>
              </a:ext>
            </a:extLst>
          </p:cNvPr>
          <p:cNvSpPr txBox="1"/>
          <p:nvPr/>
        </p:nvSpPr>
        <p:spPr>
          <a:xfrm>
            <a:off x="7751951" y="3134355"/>
            <a:ext cx="891591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/>
              <a:t>  </a:t>
            </a:r>
            <a:r>
              <a:rPr lang="en-US" altLang="zh-CN" sz="3200" b="1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03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50C6960-52BD-4104-831C-F1FA9BC0CAA7}"/>
              </a:ext>
            </a:extLst>
          </p:cNvPr>
          <p:cNvSpPr txBox="1"/>
          <p:nvPr/>
        </p:nvSpPr>
        <p:spPr>
          <a:xfrm>
            <a:off x="4219617" y="1657352"/>
            <a:ext cx="3251200" cy="12152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协助辅导员开展好丰富多彩的善真服务社活动，让每一个队员都能在善真服务社里愉快地生活，不断进步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348A6F8-3588-47F2-8B65-D5ADCBB97AE0}"/>
              </a:ext>
            </a:extLst>
          </p:cNvPr>
          <p:cNvSpPr txBox="1"/>
          <p:nvPr/>
        </p:nvSpPr>
        <p:spPr>
          <a:xfrm>
            <a:off x="8060882" y="1640975"/>
            <a:ext cx="309558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如果我落选了，我也不灰心，要向其他同学学习，弥补自己的不足</a:t>
            </a:r>
            <a:endParaRPr lang="zh-CN" altLang="en-US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7034ADB-71DB-4AC8-933B-4E5D0C12E801}"/>
              </a:ext>
            </a:extLst>
          </p:cNvPr>
          <p:cNvSpPr txBox="1"/>
          <p:nvPr/>
        </p:nvSpPr>
        <p:spPr>
          <a:xfrm>
            <a:off x="1265608" y="5064243"/>
            <a:ext cx="4456388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假如我当选上，我一定会竭尽全力为队员们服务，做好辅导员的左右手，不辜负辅导员和队员们的期望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054EE7E-2BAA-432D-A934-7182B302BE5A}"/>
              </a:ext>
            </a:extLst>
          </p:cNvPr>
          <p:cNvSpPr txBox="1"/>
          <p:nvPr/>
        </p:nvSpPr>
        <p:spPr>
          <a:xfrm>
            <a:off x="8546352" y="5080368"/>
            <a:ext cx="28012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just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我会再接再厉的，来年继续参加竞选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62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2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6" grpId="0"/>
      <p:bldP spid="27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543F690-41D5-4567-947B-F2A8B9FA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3183" r="3449" b="3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34B1A16-66A1-4E5F-8C4D-85C902A65562}"/>
              </a:ext>
            </a:extLst>
          </p:cNvPr>
          <p:cNvSpPr/>
          <p:nvPr/>
        </p:nvSpPr>
        <p:spPr>
          <a:xfrm>
            <a:off x="0" y="0"/>
            <a:ext cx="12192000" cy="6879687"/>
          </a:xfrm>
          <a:prstGeom prst="rect">
            <a:avLst/>
          </a:prstGeom>
          <a:gradFill>
            <a:gsLst>
              <a:gs pos="0">
                <a:srgbClr val="A0CDFF">
                  <a:alpha val="75000"/>
                </a:srgbClr>
              </a:gs>
              <a:gs pos="100000">
                <a:srgbClr val="A0CDFF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7826A96-B192-49AB-AA61-BF049A91A276}"/>
              </a:ext>
            </a:extLst>
          </p:cNvPr>
          <p:cNvSpPr/>
          <p:nvPr/>
        </p:nvSpPr>
        <p:spPr>
          <a:xfrm>
            <a:off x="97367" y="93275"/>
            <a:ext cx="11997267" cy="6671450"/>
          </a:xfrm>
          <a:prstGeom prst="rect">
            <a:avLst/>
          </a:prstGeom>
          <a:noFill/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FCAD97E-A6EA-4CC2-9644-5474EA618663}"/>
              </a:ext>
            </a:extLst>
          </p:cNvPr>
          <p:cNvSpPr/>
          <p:nvPr/>
        </p:nvSpPr>
        <p:spPr>
          <a:xfrm>
            <a:off x="220981" y="191294"/>
            <a:ext cx="11750038" cy="6475413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9F56667-26B3-4A91-B521-1EB5C9626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3"/>
          <a:stretch/>
        </p:blipFill>
        <p:spPr>
          <a:xfrm>
            <a:off x="0" y="4428130"/>
            <a:ext cx="12192000" cy="21250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8DA37C4-ACA0-4134-96C0-0B3EEFA31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51"/>
          <a:stretch/>
        </p:blipFill>
        <p:spPr>
          <a:xfrm>
            <a:off x="6002915" y="4257040"/>
            <a:ext cx="6189086" cy="2507685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CCB73D7-11DA-4136-BA97-7AA36FB31407}"/>
              </a:ext>
            </a:extLst>
          </p:cNvPr>
          <p:cNvGrpSpPr/>
          <p:nvPr/>
        </p:nvGrpSpPr>
        <p:grpSpPr>
          <a:xfrm>
            <a:off x="418210" y="260261"/>
            <a:ext cx="1660158" cy="1077123"/>
            <a:chOff x="585202" y="373865"/>
            <a:chExt cx="2205788" cy="143113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5E99606-1D2D-48AF-8CBC-DAA507E5A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663" y="943886"/>
              <a:ext cx="1411327" cy="6778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D5724FA-AA34-4E14-AC6E-3E863E0E8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02" y="373865"/>
              <a:ext cx="1611107" cy="1431132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25F66A3F-3618-4E60-874B-1E30D1975B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65" y="708111"/>
            <a:ext cx="3751476" cy="260226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808BB42-16FD-4872-8B97-44DF1F9C2F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5" r="12359"/>
          <a:stretch/>
        </p:blipFill>
        <p:spPr>
          <a:xfrm>
            <a:off x="0" y="3992103"/>
            <a:ext cx="5414338" cy="30375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FAB845-BE88-4305-8A50-B248250062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7326"/>
            <a:ext cx="12192000" cy="11338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66A2AD2-BDC1-45C4-8953-690F991F0A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35" y="511158"/>
            <a:ext cx="1493606" cy="7174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BFFDE61-1235-483D-882C-AE4E22DC8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8" y="3181995"/>
            <a:ext cx="1015185" cy="48761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5379166-2B06-44F3-A26B-6E84227575EB}"/>
              </a:ext>
            </a:extLst>
          </p:cNvPr>
          <p:cNvSpPr txBox="1"/>
          <p:nvPr/>
        </p:nvSpPr>
        <p:spPr>
          <a:xfrm>
            <a:off x="760355" y="1729789"/>
            <a:ext cx="104851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cs typeface="+mn-ea"/>
                <a:sym typeface="+mn-lt"/>
              </a:rPr>
              <a:t>请投出您宝贵的一票，谢谢！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2BD7DA9-A588-4BD6-95E8-6497274744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75" y="3709812"/>
            <a:ext cx="2645063" cy="310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D59F76-D44A-4585-8E46-92379805B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3183" r="3449" b="3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4276F1C-12C4-4E19-B252-863948C0728E}"/>
              </a:ext>
            </a:extLst>
          </p:cNvPr>
          <p:cNvSpPr/>
          <p:nvPr/>
        </p:nvSpPr>
        <p:spPr>
          <a:xfrm>
            <a:off x="0" y="-21687"/>
            <a:ext cx="12192000" cy="6879687"/>
          </a:xfrm>
          <a:prstGeom prst="rect">
            <a:avLst/>
          </a:prstGeom>
          <a:gradFill>
            <a:gsLst>
              <a:gs pos="0">
                <a:srgbClr val="A0CDFF">
                  <a:alpha val="75000"/>
                </a:srgbClr>
              </a:gs>
              <a:gs pos="100000">
                <a:srgbClr val="A0CDFF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3AC625F-A309-4874-B059-69735E4445F5}"/>
              </a:ext>
            </a:extLst>
          </p:cNvPr>
          <p:cNvSpPr/>
          <p:nvPr/>
        </p:nvSpPr>
        <p:spPr>
          <a:xfrm>
            <a:off x="97367" y="93275"/>
            <a:ext cx="11997267" cy="6671450"/>
          </a:xfrm>
          <a:prstGeom prst="rect">
            <a:avLst/>
          </a:prstGeom>
          <a:noFill/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707D4C3-18AD-47D2-91A1-3DFC4163903C}"/>
              </a:ext>
            </a:extLst>
          </p:cNvPr>
          <p:cNvSpPr/>
          <p:nvPr/>
        </p:nvSpPr>
        <p:spPr>
          <a:xfrm>
            <a:off x="220981" y="191294"/>
            <a:ext cx="11750038" cy="6475413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9F56667-26B3-4A91-B521-1EB5C9626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3"/>
          <a:stretch/>
        </p:blipFill>
        <p:spPr>
          <a:xfrm>
            <a:off x="-93085" y="4646234"/>
            <a:ext cx="12192000" cy="21250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8DA37C4-ACA0-4134-96C0-0B3EEFA31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51"/>
          <a:stretch/>
        </p:blipFill>
        <p:spPr>
          <a:xfrm>
            <a:off x="6002915" y="4257040"/>
            <a:ext cx="6189086" cy="2507685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CCB73D7-11DA-4136-BA97-7AA36FB31407}"/>
              </a:ext>
            </a:extLst>
          </p:cNvPr>
          <p:cNvGrpSpPr/>
          <p:nvPr/>
        </p:nvGrpSpPr>
        <p:grpSpPr>
          <a:xfrm>
            <a:off x="585202" y="373865"/>
            <a:ext cx="2205788" cy="1431132"/>
            <a:chOff x="585202" y="373865"/>
            <a:chExt cx="2205788" cy="143113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5E99606-1D2D-48AF-8CBC-DAA507E5A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663" y="943886"/>
              <a:ext cx="1411327" cy="6778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D5724FA-AA34-4E14-AC6E-3E863E0E8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02" y="373865"/>
              <a:ext cx="1611107" cy="1431132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A66A2AD2-BDC1-45C4-8953-690F991F0A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362" y="512260"/>
            <a:ext cx="1797221" cy="8632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F935C6C-BC16-4CEA-96D8-89A2981237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5087" y="3442283"/>
            <a:ext cx="3444580" cy="34445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FAB845-BE88-4305-8A50-B248250062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7326"/>
            <a:ext cx="12192000" cy="11338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2877154-D16E-46CE-B05B-B9389352C8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15" y="-748756"/>
            <a:ext cx="8680286" cy="7232891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3E9B8B19-6ADF-4B0B-982C-316686F8E6E9}"/>
              </a:ext>
            </a:extLst>
          </p:cNvPr>
          <p:cNvSpPr txBox="1"/>
          <p:nvPr/>
        </p:nvSpPr>
        <p:spPr>
          <a:xfrm>
            <a:off x="3358384" y="2947087"/>
            <a:ext cx="508128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sym typeface="Arial" panose="020B0604020202020204" pitchFamily="34" charset="0"/>
              </a:rPr>
              <a:t>自我介绍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EA176C0-E4AD-4E54-85FB-8FAD042807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34" y="3330714"/>
            <a:ext cx="3444580" cy="34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80B2E7-EF43-4CDA-AF84-AD9D6C1AB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2" y="269693"/>
            <a:ext cx="816996" cy="72573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6E5B7BD7-3CDA-4489-877A-C91E99A3FC5B}"/>
              </a:ext>
            </a:extLst>
          </p:cNvPr>
          <p:cNvSpPr txBox="1"/>
          <p:nvPr/>
        </p:nvSpPr>
        <p:spPr>
          <a:xfrm>
            <a:off x="1078108" y="370948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sym typeface="Arial" panose="020B0604020202020204" pitchFamily="34" charset="0"/>
              </a:rPr>
              <a:t>自我介绍</a:t>
            </a:r>
          </a:p>
        </p:txBody>
      </p:sp>
      <p:sp>
        <p:nvSpPr>
          <p:cNvPr id="4" name="圆角矩形 34">
            <a:extLst>
              <a:ext uri="{FF2B5EF4-FFF2-40B4-BE49-F238E27FC236}">
                <a16:creationId xmlns:a16="http://schemas.microsoft.com/office/drawing/2014/main" id="{764E38DA-E072-46C3-A2FC-652E628556B1}"/>
              </a:ext>
            </a:extLst>
          </p:cNvPr>
          <p:cNvSpPr/>
          <p:nvPr/>
        </p:nvSpPr>
        <p:spPr>
          <a:xfrm>
            <a:off x="983849" y="2199190"/>
            <a:ext cx="2984499" cy="67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solidFill>
                  <a:srgbClr val="0070C0"/>
                </a:solidFill>
                <a:latin typeface="汉仪海韵体简" panose="02010600000101010101" pitchFamily="2" charset="-122"/>
                <a:ea typeface="汉仪海韵体简" panose="02010600000101010101" pitchFamily="2" charset="-122"/>
                <a:cs typeface="+mn-ea"/>
                <a:sym typeface="+mn-lt"/>
              </a:rPr>
              <a:t>自我介绍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409E0C-6E84-4CEB-98C2-BDD4722F9B64}"/>
              </a:ext>
            </a:extLst>
          </p:cNvPr>
          <p:cNvSpPr txBox="1"/>
          <p:nvPr/>
        </p:nvSpPr>
        <p:spPr>
          <a:xfrm>
            <a:off x="983849" y="3215704"/>
            <a:ext cx="54559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我叫崔善雅，是四（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）班的队员，在这个金风送爽、硕果累累的季节里，我充满了感激之情，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感谢我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的老师们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，把我从一个一无所知的孩子培养成了一名品学兼优的、知书达理的好学生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也正是因为有了这份收获，才使我充满自信地站在这里，参加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善真服务社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竞选活动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693D8E2-0B02-40C0-A6C8-EC8F67E13C45}"/>
              </a:ext>
            </a:extLst>
          </p:cNvPr>
          <p:cNvCxnSpPr/>
          <p:nvPr/>
        </p:nvCxnSpPr>
        <p:spPr>
          <a:xfrm>
            <a:off x="6827940" y="1196071"/>
            <a:ext cx="0" cy="493081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2B9E8CF-C2CC-49E1-A240-2FF9AE382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95" y="1257154"/>
            <a:ext cx="1278485" cy="1278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12157" r="9391" b="3398"/>
          <a:stretch/>
        </p:blipFill>
        <p:spPr>
          <a:xfrm>
            <a:off x="7064776" y="602603"/>
            <a:ext cx="4051459" cy="565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80B2E7-EF43-4CDA-AF84-AD9D6C1AB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2" y="269693"/>
            <a:ext cx="816996" cy="72573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6E5B7BD7-3CDA-4489-877A-C91E99A3FC5B}"/>
              </a:ext>
            </a:extLst>
          </p:cNvPr>
          <p:cNvSpPr txBox="1"/>
          <p:nvPr/>
        </p:nvSpPr>
        <p:spPr>
          <a:xfrm>
            <a:off x="1078108" y="370948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sym typeface="Arial" panose="020B0604020202020204" pitchFamily="34" charset="0"/>
              </a:rPr>
              <a:t>自我介绍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E4DB12D-56BC-48A0-ADE0-60B8368D1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87" y="-627926"/>
            <a:ext cx="9456776" cy="811385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45FDBDE-0382-4C0D-A896-E68D7E035321}"/>
              </a:ext>
            </a:extLst>
          </p:cNvPr>
          <p:cNvSpPr/>
          <p:nvPr/>
        </p:nvSpPr>
        <p:spPr>
          <a:xfrm>
            <a:off x="5171440" y="2408176"/>
            <a:ext cx="475361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cs typeface="+mn-ea"/>
                <a:sym typeface="+mn-lt"/>
              </a:rPr>
              <a:t>老师给我的评价是：做事认真、主动、组织能力强；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cs typeface="+mn-ea"/>
                <a:sym typeface="+mn-lt"/>
              </a:rPr>
              <a:t>同学们给我的评价是：学习成绩好，举止大方；</a:t>
            </a:r>
          </a:p>
          <a:p>
            <a:pPr marL="342900" indent="-342900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cs typeface="+mn-ea"/>
                <a:sym typeface="+mn-lt"/>
              </a:rPr>
              <a:t>我给自己的评价是：充满自信、喜欢挑战、乐于奉献。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9639FA-9CA6-490E-913F-CB7779A71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8" y="1675447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63DD5F3-838A-45D1-B60E-2629E975A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3183" r="3449" b="3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095FE22-6B6E-4EA5-BA4E-F73EA186845E}"/>
              </a:ext>
            </a:extLst>
          </p:cNvPr>
          <p:cNvSpPr/>
          <p:nvPr/>
        </p:nvSpPr>
        <p:spPr>
          <a:xfrm>
            <a:off x="23534" y="0"/>
            <a:ext cx="12192000" cy="6879687"/>
          </a:xfrm>
          <a:prstGeom prst="rect">
            <a:avLst/>
          </a:prstGeom>
          <a:gradFill>
            <a:gsLst>
              <a:gs pos="0">
                <a:srgbClr val="A0CDFF">
                  <a:alpha val="75000"/>
                </a:srgbClr>
              </a:gs>
              <a:gs pos="100000">
                <a:srgbClr val="A0CDFF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5EF8B7-A674-48B4-8CF6-6BC053DEBAD9}"/>
              </a:ext>
            </a:extLst>
          </p:cNvPr>
          <p:cNvSpPr/>
          <p:nvPr/>
        </p:nvSpPr>
        <p:spPr>
          <a:xfrm>
            <a:off x="97367" y="93275"/>
            <a:ext cx="11997267" cy="6671450"/>
          </a:xfrm>
          <a:prstGeom prst="rect">
            <a:avLst/>
          </a:prstGeom>
          <a:noFill/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0D3BEF-BD13-4A0B-898C-7ACD903A9A9D}"/>
              </a:ext>
            </a:extLst>
          </p:cNvPr>
          <p:cNvSpPr/>
          <p:nvPr/>
        </p:nvSpPr>
        <p:spPr>
          <a:xfrm>
            <a:off x="220981" y="191294"/>
            <a:ext cx="11750038" cy="6475413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9F56667-26B3-4A91-B521-1EB5C9626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3"/>
          <a:stretch/>
        </p:blipFill>
        <p:spPr>
          <a:xfrm>
            <a:off x="-93085" y="4646234"/>
            <a:ext cx="12192000" cy="21250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8DA37C4-ACA0-4134-96C0-0B3EEFA31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51"/>
          <a:stretch/>
        </p:blipFill>
        <p:spPr>
          <a:xfrm>
            <a:off x="6002915" y="4257040"/>
            <a:ext cx="6189086" cy="2507685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CCB73D7-11DA-4136-BA97-7AA36FB31407}"/>
              </a:ext>
            </a:extLst>
          </p:cNvPr>
          <p:cNvGrpSpPr/>
          <p:nvPr/>
        </p:nvGrpSpPr>
        <p:grpSpPr>
          <a:xfrm>
            <a:off x="585202" y="373865"/>
            <a:ext cx="2205788" cy="1431132"/>
            <a:chOff x="585202" y="373865"/>
            <a:chExt cx="2205788" cy="143113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5E99606-1D2D-48AF-8CBC-DAA507E5A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663" y="943886"/>
              <a:ext cx="1411327" cy="6778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D5724FA-AA34-4E14-AC6E-3E863E0E8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02" y="373865"/>
              <a:ext cx="1611107" cy="1431132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A66A2AD2-BDC1-45C4-8953-690F991F0A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362" y="512260"/>
            <a:ext cx="1797221" cy="8632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F935C6C-BC16-4CEA-96D8-89A2981237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5087" y="3442283"/>
            <a:ext cx="3444580" cy="34445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FAB845-BE88-4305-8A50-B248250062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7326"/>
            <a:ext cx="12192000" cy="11338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2877154-D16E-46CE-B05B-B9389352C8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15" y="-748756"/>
            <a:ext cx="8680286" cy="7232891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3E9B8B19-6ADF-4B0B-982C-316686F8E6E9}"/>
              </a:ext>
            </a:extLst>
          </p:cNvPr>
          <p:cNvSpPr txBox="1"/>
          <p:nvPr/>
        </p:nvSpPr>
        <p:spPr>
          <a:xfrm>
            <a:off x="3358384" y="2947087"/>
            <a:ext cx="508128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sym typeface="Arial" panose="020B0604020202020204" pitchFamily="34" charset="0"/>
              </a:rPr>
              <a:t>竞选优势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EA176C0-E4AD-4E54-85FB-8FAD042807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34" y="3330714"/>
            <a:ext cx="3444580" cy="34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80B2E7-EF43-4CDA-AF84-AD9D6C1AB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2" y="269693"/>
            <a:ext cx="816996" cy="725730"/>
          </a:xfrm>
          <a:prstGeom prst="rect">
            <a:avLst/>
          </a:prstGeom>
        </p:spPr>
      </p:pic>
      <p:grpSp>
        <p:nvGrpSpPr>
          <p:cNvPr id="4" name="组合 8">
            <a:extLst>
              <a:ext uri="{FF2B5EF4-FFF2-40B4-BE49-F238E27FC236}">
                <a16:creationId xmlns:a16="http://schemas.microsoft.com/office/drawing/2014/main" id="{54B524C5-A1F1-4B4F-955E-CFE92BFAA34F}"/>
              </a:ext>
            </a:extLst>
          </p:cNvPr>
          <p:cNvGrpSpPr>
            <a:grpSpLocks/>
          </p:cNvGrpSpPr>
          <p:nvPr/>
        </p:nvGrpSpPr>
        <p:grpSpPr bwMode="auto">
          <a:xfrm>
            <a:off x="560404" y="1523456"/>
            <a:ext cx="5892800" cy="1496128"/>
            <a:chOff x="250001" y="1047996"/>
            <a:chExt cx="8501122" cy="928451"/>
          </a:xfrm>
        </p:grpSpPr>
        <p:sp>
          <p:nvSpPr>
            <p:cNvPr id="5" name="圆角矩形 34">
              <a:extLst>
                <a:ext uri="{FF2B5EF4-FFF2-40B4-BE49-F238E27FC236}">
                  <a16:creationId xmlns:a16="http://schemas.microsoft.com/office/drawing/2014/main" id="{CB970304-BEBD-4B02-B318-EB12A4B26E8A}"/>
                </a:ext>
              </a:extLst>
            </p:cNvPr>
            <p:cNvSpPr/>
            <p:nvPr/>
          </p:nvSpPr>
          <p:spPr bwMode="auto">
            <a:xfrm>
              <a:off x="250001" y="1047996"/>
              <a:ext cx="8501122" cy="928451"/>
            </a:xfrm>
            <a:prstGeom prst="roundRect">
              <a:avLst>
                <a:gd name="adj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just" eaLnBrk="0" hangingPunct="0">
                <a:buFont typeface="Wingdings" pitchFamily="2" charset="2"/>
                <a:buNone/>
                <a:defRPr/>
              </a:pPr>
              <a:endParaRPr lang="zh-CN" altLang="en-US" sz="1467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" name="矩形 7">
              <a:extLst>
                <a:ext uri="{FF2B5EF4-FFF2-40B4-BE49-F238E27FC236}">
                  <a16:creationId xmlns:a16="http://schemas.microsoft.com/office/drawing/2014/main" id="{4AC4DFFF-FC13-42C5-BF1A-72DD2C750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85" y="1250664"/>
              <a:ext cx="8286809" cy="55868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vl="0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我有较强的管理能力，从一年级我就一直担任副班长这个职务。因此我有很好的锻炼能力的机会，也使我学会了与同学沟通、和别人相处，培养了我管理能力。</a:t>
              </a: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BB572817-DF2C-433B-8573-A7EAAE4C64B6}"/>
              </a:ext>
            </a:extLst>
          </p:cNvPr>
          <p:cNvGrpSpPr>
            <a:grpSpLocks/>
          </p:cNvGrpSpPr>
          <p:nvPr/>
        </p:nvGrpSpPr>
        <p:grpSpPr bwMode="auto">
          <a:xfrm>
            <a:off x="585164" y="3265627"/>
            <a:ext cx="5892800" cy="1258870"/>
            <a:chOff x="285720" y="1071546"/>
            <a:chExt cx="8501122" cy="734457"/>
          </a:xfrm>
        </p:grpSpPr>
        <p:sp>
          <p:nvSpPr>
            <p:cNvPr id="8" name="圆角矩形 37">
              <a:extLst>
                <a:ext uri="{FF2B5EF4-FFF2-40B4-BE49-F238E27FC236}">
                  <a16:creationId xmlns:a16="http://schemas.microsoft.com/office/drawing/2014/main" id="{0E6819BB-BB13-4DF2-B169-509624AF086F}"/>
                </a:ext>
              </a:extLst>
            </p:cNvPr>
            <p:cNvSpPr/>
            <p:nvPr/>
          </p:nvSpPr>
          <p:spPr bwMode="auto">
            <a:xfrm>
              <a:off x="285720" y="1071546"/>
              <a:ext cx="8501122" cy="734457"/>
            </a:xfrm>
            <a:prstGeom prst="roundRect">
              <a:avLst>
                <a:gd name="adj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just" eaLnBrk="0" hangingPunct="0">
                <a:buFont typeface="Wingdings" pitchFamily="2" charset="2"/>
                <a:buNone/>
                <a:defRPr/>
              </a:pP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矩形 11">
              <a:extLst>
                <a:ext uri="{FF2B5EF4-FFF2-40B4-BE49-F238E27FC236}">
                  <a16:creationId xmlns:a16="http://schemas.microsoft.com/office/drawing/2014/main" id="{2FFCDC09-D576-409F-A194-D8C53F1C8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90" y="1177630"/>
              <a:ext cx="8286809" cy="484825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vl="0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热爱学习，从一年级开始，我的成绩一直都是名列前茅。二年获得“三好学生”称号 ，三年级获得“新北好少年”称号 ，我多次获得绘画奖项。</a:t>
              </a:r>
            </a:p>
          </p:txBody>
        </p:sp>
      </p:grpSp>
      <p:grpSp>
        <p:nvGrpSpPr>
          <p:cNvPr id="10" name="组合 12">
            <a:extLst>
              <a:ext uri="{FF2B5EF4-FFF2-40B4-BE49-F238E27FC236}">
                <a16:creationId xmlns:a16="http://schemas.microsoft.com/office/drawing/2014/main" id="{67655055-E801-48E3-BB8C-128590A2DE61}"/>
              </a:ext>
            </a:extLst>
          </p:cNvPr>
          <p:cNvGrpSpPr>
            <a:grpSpLocks/>
          </p:cNvGrpSpPr>
          <p:nvPr/>
        </p:nvGrpSpPr>
        <p:grpSpPr bwMode="auto">
          <a:xfrm>
            <a:off x="585164" y="4862361"/>
            <a:ext cx="5892800" cy="1368110"/>
            <a:chOff x="285720" y="1978407"/>
            <a:chExt cx="8501122" cy="929153"/>
          </a:xfrm>
        </p:grpSpPr>
        <p:sp>
          <p:nvSpPr>
            <p:cNvPr id="11" name="圆角矩形 40">
              <a:extLst>
                <a:ext uri="{FF2B5EF4-FFF2-40B4-BE49-F238E27FC236}">
                  <a16:creationId xmlns:a16="http://schemas.microsoft.com/office/drawing/2014/main" id="{8239FD37-0079-4122-B04E-A6AC8F771FC5}"/>
                </a:ext>
              </a:extLst>
            </p:cNvPr>
            <p:cNvSpPr/>
            <p:nvPr/>
          </p:nvSpPr>
          <p:spPr bwMode="auto">
            <a:xfrm>
              <a:off x="285720" y="1978407"/>
              <a:ext cx="8501122" cy="929153"/>
            </a:xfrm>
            <a:prstGeom prst="roundRect">
              <a:avLst>
                <a:gd name="adj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just" eaLnBrk="0" hangingPunct="0">
                <a:buFont typeface="Wingdings" pitchFamily="2" charset="2"/>
                <a:buNone/>
                <a:defRPr/>
              </a:pP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矩形 14">
              <a:extLst>
                <a:ext uri="{FF2B5EF4-FFF2-40B4-BE49-F238E27FC236}">
                  <a16:creationId xmlns:a16="http://schemas.microsoft.com/office/drawing/2014/main" id="{2DDCE708-EAE0-42E3-BB76-026C05659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991" y="2145020"/>
              <a:ext cx="8232505" cy="564372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我有广泛的兴趣爱好。我喜欢唱歌跳舞另外我还喜欢运动。我真的梦想长大能为祖国效力。我清楚地知道这些成绩的取得，是我刻苦学习、不甘落后的结果，更是老师辛勤培育的结果。</a:t>
              </a: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0CCB5757-6213-4C2C-ADE5-D8E58C001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5689" y="1793055"/>
            <a:ext cx="4648500" cy="46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44C085-F8C5-45A3-8B62-5A7DA7F56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3183" r="3449" b="3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57766D7-D5E1-4B1C-8303-5F2B2E1CDE67}"/>
              </a:ext>
            </a:extLst>
          </p:cNvPr>
          <p:cNvSpPr/>
          <p:nvPr/>
        </p:nvSpPr>
        <p:spPr>
          <a:xfrm>
            <a:off x="23534" y="7176"/>
            <a:ext cx="12192000" cy="6879687"/>
          </a:xfrm>
          <a:prstGeom prst="rect">
            <a:avLst/>
          </a:prstGeom>
          <a:gradFill>
            <a:gsLst>
              <a:gs pos="0">
                <a:srgbClr val="A0CDFF">
                  <a:alpha val="75000"/>
                </a:srgbClr>
              </a:gs>
              <a:gs pos="100000">
                <a:srgbClr val="A0CDFF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7AE26AB-E266-4D60-95CC-3DD08A548B01}"/>
              </a:ext>
            </a:extLst>
          </p:cNvPr>
          <p:cNvSpPr/>
          <p:nvPr/>
        </p:nvSpPr>
        <p:spPr>
          <a:xfrm>
            <a:off x="97367" y="93275"/>
            <a:ext cx="11997267" cy="6671450"/>
          </a:xfrm>
          <a:prstGeom prst="rect">
            <a:avLst/>
          </a:prstGeom>
          <a:noFill/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8D8BDA0-6A2D-430E-B3DD-3C2155F41E0D}"/>
              </a:ext>
            </a:extLst>
          </p:cNvPr>
          <p:cNvSpPr/>
          <p:nvPr/>
        </p:nvSpPr>
        <p:spPr>
          <a:xfrm>
            <a:off x="220981" y="191294"/>
            <a:ext cx="11750038" cy="6475413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9F56667-26B3-4A91-B521-1EB5C9626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3"/>
          <a:stretch/>
        </p:blipFill>
        <p:spPr>
          <a:xfrm>
            <a:off x="-93085" y="4646234"/>
            <a:ext cx="12192000" cy="21250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8DA37C4-ACA0-4134-96C0-0B3EEFA31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51"/>
          <a:stretch/>
        </p:blipFill>
        <p:spPr>
          <a:xfrm>
            <a:off x="6002915" y="4257040"/>
            <a:ext cx="6189086" cy="2507685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CCB73D7-11DA-4136-BA97-7AA36FB31407}"/>
              </a:ext>
            </a:extLst>
          </p:cNvPr>
          <p:cNvGrpSpPr/>
          <p:nvPr/>
        </p:nvGrpSpPr>
        <p:grpSpPr>
          <a:xfrm>
            <a:off x="585202" y="373865"/>
            <a:ext cx="2205788" cy="1431132"/>
            <a:chOff x="585202" y="373865"/>
            <a:chExt cx="2205788" cy="143113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5E99606-1D2D-48AF-8CBC-DAA507E5A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663" y="943886"/>
              <a:ext cx="1411327" cy="67789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D5724FA-AA34-4E14-AC6E-3E863E0E8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02" y="373865"/>
              <a:ext cx="1611107" cy="1431132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A66A2AD2-BDC1-45C4-8953-690F991F0A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362" y="512260"/>
            <a:ext cx="1797221" cy="8632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F935C6C-BC16-4CEA-96D8-89A2981237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5087" y="3442283"/>
            <a:ext cx="3444580" cy="34445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FAB845-BE88-4305-8A50-B248250062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7326"/>
            <a:ext cx="12192000" cy="11338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2877154-D16E-46CE-B05B-B9389352C8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15" y="-748756"/>
            <a:ext cx="8680286" cy="7232891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3E9B8B19-6ADF-4B0B-982C-316686F8E6E9}"/>
              </a:ext>
            </a:extLst>
          </p:cNvPr>
          <p:cNvSpPr txBox="1"/>
          <p:nvPr/>
        </p:nvSpPr>
        <p:spPr>
          <a:xfrm>
            <a:off x="3358384" y="2947087"/>
            <a:ext cx="508128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sym typeface="Arial" panose="020B0604020202020204" pitchFamily="34" charset="0"/>
              </a:rPr>
              <a:t>兴趣爱好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EA176C0-E4AD-4E54-85FB-8FAD042807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534" y="3330714"/>
            <a:ext cx="3444580" cy="34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80B2E7-EF43-4CDA-AF84-AD9D6C1AB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2" y="269693"/>
            <a:ext cx="816996" cy="72573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6E5B7BD7-3CDA-4489-877A-C91E99A3FC5B}"/>
              </a:ext>
            </a:extLst>
          </p:cNvPr>
          <p:cNvSpPr txBox="1"/>
          <p:nvPr/>
        </p:nvSpPr>
        <p:spPr>
          <a:xfrm>
            <a:off x="1078108" y="370948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sym typeface="Arial" panose="020B0604020202020204" pitchFamily="34" charset="0"/>
              </a:rPr>
              <a:t>兴趣爱好</a:t>
            </a:r>
          </a:p>
        </p:txBody>
      </p:sp>
      <p:sp>
        <p:nvSpPr>
          <p:cNvPr id="8" name="TextBox 113">
            <a:extLst>
              <a:ext uri="{FF2B5EF4-FFF2-40B4-BE49-F238E27FC236}">
                <a16:creationId xmlns:a16="http://schemas.microsoft.com/office/drawing/2014/main" id="{F3503F44-F88D-407D-9C16-EB5992234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247" y="1858016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活泼开朗</a:t>
            </a:r>
          </a:p>
        </p:txBody>
      </p:sp>
      <p:sp>
        <p:nvSpPr>
          <p:cNvPr id="9" name="TextBox 123">
            <a:extLst>
              <a:ext uri="{FF2B5EF4-FFF2-40B4-BE49-F238E27FC236}">
                <a16:creationId xmlns:a16="http://schemas.microsoft.com/office/drawing/2014/main" id="{756DCF6C-BDE9-4094-8B98-823725FC7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201" y="3429000"/>
            <a:ext cx="1146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英语</a:t>
            </a:r>
          </a:p>
        </p:txBody>
      </p:sp>
      <p:sp>
        <p:nvSpPr>
          <p:cNvPr id="10" name="TextBox 124">
            <a:extLst>
              <a:ext uri="{FF2B5EF4-FFF2-40B4-BE49-F238E27FC236}">
                <a16:creationId xmlns:a16="http://schemas.microsoft.com/office/drawing/2014/main" id="{FED872E5-D02D-45CA-9AB1-110A5618E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1" y="2637440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声乐朗诵</a:t>
            </a:r>
          </a:p>
        </p:txBody>
      </p:sp>
      <p:sp>
        <p:nvSpPr>
          <p:cNvPr id="11" name="TextBox 125">
            <a:extLst>
              <a:ext uri="{FF2B5EF4-FFF2-40B4-BE49-F238E27FC236}">
                <a16:creationId xmlns:a16="http://schemas.microsoft.com/office/drawing/2014/main" id="{60CAB596-FD07-4576-B1A3-11C769696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1" y="4371497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阅读写作</a:t>
            </a:r>
          </a:p>
        </p:txBody>
      </p:sp>
      <p:sp>
        <p:nvSpPr>
          <p:cNvPr id="12" name="TextBox 127">
            <a:extLst>
              <a:ext uri="{FF2B5EF4-FFF2-40B4-BE49-F238E27FC236}">
                <a16:creationId xmlns:a16="http://schemas.microsoft.com/office/drawing/2014/main" id="{24EAF7D0-D7BD-40F4-92A6-4DFC42D84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247" y="5393713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三好学生</a:t>
            </a:r>
          </a:p>
        </p:txBody>
      </p:sp>
      <p:sp>
        <p:nvSpPr>
          <p:cNvPr id="13" name="TextBox 115">
            <a:extLst>
              <a:ext uri="{FF2B5EF4-FFF2-40B4-BE49-F238E27FC236}">
                <a16:creationId xmlns:a16="http://schemas.microsoft.com/office/drawing/2014/main" id="{BCFC6176-62AF-4D5E-9A09-652A997CE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272" y="1858016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热爱学习</a:t>
            </a:r>
          </a:p>
        </p:txBody>
      </p:sp>
      <p:sp>
        <p:nvSpPr>
          <p:cNvPr id="14" name="TextBox 120">
            <a:extLst>
              <a:ext uri="{FF2B5EF4-FFF2-40B4-BE49-F238E27FC236}">
                <a16:creationId xmlns:a16="http://schemas.microsoft.com/office/drawing/2014/main" id="{D4EDC423-E966-4494-B072-5CAAA6B9D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158" y="2637439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乐于助人</a:t>
            </a:r>
          </a:p>
        </p:txBody>
      </p:sp>
      <p:sp>
        <p:nvSpPr>
          <p:cNvPr id="15" name="TextBox 121">
            <a:extLst>
              <a:ext uri="{FF2B5EF4-FFF2-40B4-BE49-F238E27FC236}">
                <a16:creationId xmlns:a16="http://schemas.microsoft.com/office/drawing/2014/main" id="{2B8C6B5B-D717-4424-8452-8AE6ED32B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3044" y="3429000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团结同学</a:t>
            </a:r>
          </a:p>
        </p:txBody>
      </p:sp>
      <p:sp>
        <p:nvSpPr>
          <p:cNvPr id="16" name="TextBox 122">
            <a:extLst>
              <a:ext uri="{FF2B5EF4-FFF2-40B4-BE49-F238E27FC236}">
                <a16:creationId xmlns:a16="http://schemas.microsoft.com/office/drawing/2014/main" id="{2614B1D7-49DE-4FFF-93E4-DCCDD0A5D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158" y="4371497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尊敬师长</a:t>
            </a:r>
          </a:p>
        </p:txBody>
      </p:sp>
      <p:sp>
        <p:nvSpPr>
          <p:cNvPr id="17" name="TextBox 122">
            <a:extLst>
              <a:ext uri="{FF2B5EF4-FFF2-40B4-BE49-F238E27FC236}">
                <a16:creationId xmlns:a16="http://schemas.microsoft.com/office/drawing/2014/main" id="{5590A8D8-2439-4863-9467-2A90F2C13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275" y="5393712"/>
            <a:ext cx="176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u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孝顺父母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C7F7CCE-D605-4D35-8F7C-BCF196E9B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93" y="1295864"/>
            <a:ext cx="5562136" cy="556213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FCE402C-627B-4654-8525-E28147FDCAE8}"/>
              </a:ext>
            </a:extLst>
          </p:cNvPr>
          <p:cNvSpPr txBox="1"/>
          <p:nvPr/>
        </p:nvSpPr>
        <p:spPr>
          <a:xfrm>
            <a:off x="3889094" y="765914"/>
            <a:ext cx="4100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兴趣爱好</a:t>
            </a:r>
          </a:p>
        </p:txBody>
      </p:sp>
    </p:spTree>
    <p:extLst>
      <p:ext uri="{BB962C8B-B14F-4D97-AF65-F5344CB8AC3E}">
        <p14:creationId xmlns:p14="http://schemas.microsoft.com/office/powerpoint/2010/main" val="19444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080B2E7-EF43-4CDA-AF84-AD9D6C1AB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2" y="269693"/>
            <a:ext cx="816996" cy="72573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6E5B7BD7-3CDA-4489-877A-C91E99A3FC5B}"/>
              </a:ext>
            </a:extLst>
          </p:cNvPr>
          <p:cNvSpPr txBox="1"/>
          <p:nvPr/>
        </p:nvSpPr>
        <p:spPr>
          <a:xfrm>
            <a:off x="1053297" y="352404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sym typeface="Arial" panose="020B0604020202020204" pitchFamily="34" charset="0"/>
              </a:rPr>
              <a:t>我的奖项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5D0CFAF-B4B5-49AA-B934-56B7360C4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785" y="5223042"/>
            <a:ext cx="1527121" cy="15271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3439" r="1703" b="3348"/>
          <a:stretch/>
        </p:blipFill>
        <p:spPr>
          <a:xfrm>
            <a:off x="4640866" y="1310070"/>
            <a:ext cx="3169186" cy="237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00" y="1635066"/>
            <a:ext cx="2798800" cy="3970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0" t="4398" r="3240" b="-564"/>
          <a:stretch/>
        </p:blipFill>
        <p:spPr>
          <a:xfrm>
            <a:off x="542589" y="1373887"/>
            <a:ext cx="3493927" cy="226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"/>
          <a:stretch/>
        </p:blipFill>
        <p:spPr>
          <a:xfrm>
            <a:off x="669610" y="3937670"/>
            <a:ext cx="3243236" cy="22448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66" y="4048734"/>
            <a:ext cx="3161209" cy="21338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0D3FE6A-5E2C-429F-89F9-3AFAB5B440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3" r="13730" b="19023"/>
          <a:stretch/>
        </p:blipFill>
        <p:spPr>
          <a:xfrm>
            <a:off x="10621594" y="205975"/>
            <a:ext cx="1612050" cy="14290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6BA3B23-C203-437F-87B2-F4FA1759A0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76" y="239815"/>
            <a:ext cx="2591206" cy="8382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BA3B23-C203-437F-87B2-F4FA1759A0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81" y="209341"/>
            <a:ext cx="2591206" cy="83828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6BA3B23-C203-437F-87B2-F4FA1759A0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00" y="205975"/>
            <a:ext cx="2591206" cy="83828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93269" y="360354"/>
            <a:ext cx="357438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海韵体简" panose="02010600000101010101" pitchFamily="2" charset="-122"/>
                <a:ea typeface="汉仪海韵体简" panose="02010600000101010101" pitchFamily="2" charset="-122"/>
                <a:sym typeface="Arial" panose="020B0604020202020204" pitchFamily="34" charset="0"/>
              </a:rPr>
              <a:t>我的奖项</a:t>
            </a:r>
            <a:endParaRPr lang="zh-CN" alt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35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6705"/>
    </mc:Choice>
    <mc:Fallback xmlns="">
      <p:transition spd="slow" advTm="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>
              <a:lumMod val="75000"/>
              <a:lumOff val="2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447</Words>
  <Application>Microsoft Office PowerPoint</Application>
  <PresentationFormat>宽屏</PresentationFormat>
  <Paragraphs>41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等线</vt:lpstr>
      <vt:lpstr>等线 Light</vt:lpstr>
      <vt:lpstr>方正兰亭超细黑简体</vt:lpstr>
      <vt:lpstr>汉仪海韵体简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Huahua</dc:creator>
  <cp:lastModifiedBy>王 梓健</cp:lastModifiedBy>
  <cp:revision>35</cp:revision>
  <cp:lastPrinted>2020-10-27T01:27:50Z</cp:lastPrinted>
  <dcterms:created xsi:type="dcterms:W3CDTF">2020-10-12T13:56:41Z</dcterms:created>
  <dcterms:modified xsi:type="dcterms:W3CDTF">2020-10-29T01:57:05Z</dcterms:modified>
</cp:coreProperties>
</file>