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19" r:id="rId3"/>
    <p:sldId id="409" r:id="rId4"/>
    <p:sldId id="410" r:id="rId5"/>
    <p:sldId id="411" r:id="rId6"/>
    <p:sldId id="412" r:id="rId7"/>
    <p:sldId id="413" r:id="rId8"/>
    <p:sldId id="414" r:id="rId9"/>
    <p:sldId id="420" r:id="rId10"/>
    <p:sldId id="41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86A0A-6CEB-AF43-9408-7CA3C92FFD7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24"/>
          <p:cNvSpPr/>
          <p:nvPr>
            <p:custDataLst>
              <p:tags r:id="rId2"/>
            </p:custDataLst>
          </p:nvPr>
        </p:nvSpPr>
        <p:spPr>
          <a:xfrm>
            <a:off x="0" y="3921792"/>
            <a:ext cx="3691856" cy="2936208"/>
          </a:xfrm>
          <a:custGeom>
            <a:avLst/>
            <a:gdLst>
              <a:gd name="connsiteX0" fmla="*/ 928699 w 3691856"/>
              <a:gd name="connsiteY0" fmla="*/ 0 h 2936208"/>
              <a:gd name="connsiteX1" fmla="*/ 3691856 w 3691856"/>
              <a:gd name="connsiteY1" fmla="*/ 2763157 h 2936208"/>
              <a:gd name="connsiteX2" fmla="*/ 3683118 w 3691856"/>
              <a:gd name="connsiteY2" fmla="*/ 2936208 h 2936208"/>
              <a:gd name="connsiteX3" fmla="*/ 0 w 3691856"/>
              <a:gd name="connsiteY3" fmla="*/ 2936208 h 2936208"/>
              <a:gd name="connsiteX4" fmla="*/ 0 w 3691856"/>
              <a:gd name="connsiteY4" fmla="*/ 163397 h 2936208"/>
              <a:gd name="connsiteX5" fmla="*/ 107021 w 3691856"/>
              <a:gd name="connsiteY5" fmla="*/ 124226 h 2936208"/>
              <a:gd name="connsiteX6" fmla="*/ 928699 w 3691856"/>
              <a:gd name="connsiteY6" fmla="*/ 0 h 29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856" h="2936208">
                <a:moveTo>
                  <a:pt x="928699" y="0"/>
                </a:moveTo>
                <a:cubicBezTo>
                  <a:pt x="2454748" y="0"/>
                  <a:pt x="3691856" y="1237108"/>
                  <a:pt x="3691856" y="2763157"/>
                </a:cubicBezTo>
                <a:lnTo>
                  <a:pt x="3683118" y="2936208"/>
                </a:lnTo>
                <a:lnTo>
                  <a:pt x="0" y="2936208"/>
                </a:lnTo>
                <a:lnTo>
                  <a:pt x="0" y="163397"/>
                </a:lnTo>
                <a:lnTo>
                  <a:pt x="107021" y="124226"/>
                </a:lnTo>
                <a:cubicBezTo>
                  <a:pt x="366589" y="43492"/>
                  <a:pt x="642565" y="0"/>
                  <a:pt x="928699" y="0"/>
                </a:cubicBezTo>
                <a:close/>
              </a:path>
            </a:pathLst>
          </a:cu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9516687" y="1"/>
            <a:ext cx="2675313" cy="4553409"/>
          </a:xfrm>
          <a:custGeom>
            <a:avLst/>
            <a:gdLst>
              <a:gd name="connsiteX0" fmla="*/ 1525850 w 2675313"/>
              <a:gd name="connsiteY0" fmla="*/ 0 h 4553409"/>
              <a:gd name="connsiteX1" fmla="*/ 2675313 w 2675313"/>
              <a:gd name="connsiteY1" fmla="*/ 0 h 4553409"/>
              <a:gd name="connsiteX2" fmla="*/ 2675313 w 2675313"/>
              <a:gd name="connsiteY2" fmla="*/ 4528772 h 4553409"/>
              <a:gd name="connsiteX3" fmla="*/ 2593476 w 2675313"/>
              <a:gd name="connsiteY3" fmla="*/ 4541261 h 4553409"/>
              <a:gd name="connsiteX4" fmla="*/ 2352905 w 2675313"/>
              <a:gd name="connsiteY4" fmla="*/ 4553409 h 4553409"/>
              <a:gd name="connsiteX5" fmla="*/ 0 w 2675313"/>
              <a:gd name="connsiteY5" fmla="*/ 2200504 h 4553409"/>
              <a:gd name="connsiteX6" fmla="*/ 1437048 w 2675313"/>
              <a:gd name="connsiteY6" fmla="*/ 32502 h 455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313" h="4553409">
                <a:moveTo>
                  <a:pt x="1525850" y="0"/>
                </a:moveTo>
                <a:lnTo>
                  <a:pt x="2675313" y="0"/>
                </a:lnTo>
                <a:lnTo>
                  <a:pt x="2675313" y="4528772"/>
                </a:lnTo>
                <a:lnTo>
                  <a:pt x="2593476" y="4541261"/>
                </a:lnTo>
                <a:cubicBezTo>
                  <a:pt x="2514378" y="4549294"/>
                  <a:pt x="2434122" y="4553409"/>
                  <a:pt x="2352905" y="4553409"/>
                </a:cubicBezTo>
                <a:cubicBezTo>
                  <a:pt x="1053431" y="4553409"/>
                  <a:pt x="0" y="3499978"/>
                  <a:pt x="0" y="2200504"/>
                </a:cubicBezTo>
                <a:cubicBezTo>
                  <a:pt x="0" y="1225899"/>
                  <a:pt x="592555" y="389692"/>
                  <a:pt x="1437048" y="32502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任意形状 17"/>
          <p:cNvSpPr/>
          <p:nvPr>
            <p:custDataLst>
              <p:tags r:id="rId4"/>
            </p:custDataLst>
          </p:nvPr>
        </p:nvSpPr>
        <p:spPr>
          <a:xfrm>
            <a:off x="7511951" y="0"/>
            <a:ext cx="3589290" cy="2179590"/>
          </a:xfrm>
          <a:custGeom>
            <a:avLst/>
            <a:gdLst>
              <a:gd name="connsiteX0" fmla="*/ 42442 w 3589290"/>
              <a:gd name="connsiteY0" fmla="*/ 0 h 2179590"/>
              <a:gd name="connsiteX1" fmla="*/ 3546848 w 3589290"/>
              <a:gd name="connsiteY1" fmla="*/ 0 h 2179590"/>
              <a:gd name="connsiteX2" fmla="*/ 3552829 w 3589290"/>
              <a:gd name="connsiteY2" fmla="*/ 23261 h 2179590"/>
              <a:gd name="connsiteX3" fmla="*/ 3589290 w 3589290"/>
              <a:gd name="connsiteY3" fmla="*/ 384945 h 2179590"/>
              <a:gd name="connsiteX4" fmla="*/ 1794645 w 3589290"/>
              <a:gd name="connsiteY4" fmla="*/ 2179590 h 2179590"/>
              <a:gd name="connsiteX5" fmla="*/ 0 w 3589290"/>
              <a:gd name="connsiteY5" fmla="*/ 384945 h 2179590"/>
              <a:gd name="connsiteX6" fmla="*/ 36461 w 3589290"/>
              <a:gd name="connsiteY6" fmla="*/ 23261 h 21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290" h="2179590">
                <a:moveTo>
                  <a:pt x="42442" y="0"/>
                </a:moveTo>
                <a:lnTo>
                  <a:pt x="3546848" y="0"/>
                </a:lnTo>
                <a:lnTo>
                  <a:pt x="3552829" y="23261"/>
                </a:lnTo>
                <a:cubicBezTo>
                  <a:pt x="3576736" y="140089"/>
                  <a:pt x="3589290" y="261051"/>
                  <a:pt x="3589290" y="384945"/>
                </a:cubicBezTo>
                <a:cubicBezTo>
                  <a:pt x="3589290" y="1376100"/>
                  <a:pt x="2785800" y="2179590"/>
                  <a:pt x="1794645" y="2179590"/>
                </a:cubicBezTo>
                <a:cubicBezTo>
                  <a:pt x="803490" y="2179590"/>
                  <a:pt x="0" y="1376100"/>
                  <a:pt x="0" y="384945"/>
                </a:cubicBezTo>
                <a:cubicBezTo>
                  <a:pt x="0" y="261051"/>
                  <a:pt x="12555" y="140089"/>
                  <a:pt x="36461" y="2326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078059" y="494506"/>
            <a:ext cx="2084678" cy="2084678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984644" y="2383744"/>
            <a:ext cx="6246303" cy="117440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2984500" y="3645535"/>
            <a:ext cx="6246495" cy="37465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3317240" y="4057015"/>
            <a:ext cx="1458595" cy="382270"/>
          </a:xfrm>
        </p:spPr>
        <p:txBody>
          <a:bodyPr lIns="90000" tIns="46800" rIns="90000" bIns="46800" anchor="ctr" anchorCtr="0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7464425" y="4057015"/>
            <a:ext cx="1458595" cy="38227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椭圆 12"/>
          <p:cNvSpPr/>
          <p:nvPr>
            <p:custDataLst>
              <p:tags r:id="rId13"/>
            </p:custDataLst>
          </p:nvPr>
        </p:nvSpPr>
        <p:spPr>
          <a:xfrm>
            <a:off x="9537097" y="4867214"/>
            <a:ext cx="1108226" cy="1108226"/>
          </a:xfrm>
          <a:prstGeom prst="ellipse">
            <a:avLst/>
          </a:prstGeom>
          <a:solidFill>
            <a:schemeClr val="accent6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>
            <p:custDataLst>
              <p:tags r:id="rId14"/>
            </p:custDataLst>
          </p:nvPr>
        </p:nvCxnSpPr>
        <p:spPr>
          <a:xfrm>
            <a:off x="3371850" y="3600450"/>
            <a:ext cx="5457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-8255"/>
            <a:ext cx="12192000" cy="6880860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5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910840" y="2480310"/>
            <a:ext cx="6369685" cy="118173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形状 8"/>
          <p:cNvSpPr/>
          <p:nvPr>
            <p:custDataLst>
              <p:tags r:id="rId6"/>
            </p:custDataLst>
          </p:nvPr>
        </p:nvSpPr>
        <p:spPr>
          <a:xfrm>
            <a:off x="3925629" y="5414158"/>
            <a:ext cx="4340977" cy="1443841"/>
          </a:xfrm>
          <a:custGeom>
            <a:avLst/>
            <a:gdLst>
              <a:gd name="connsiteX0" fmla="*/ 2170488 w 4340977"/>
              <a:gd name="connsiteY0" fmla="*/ 0 h 1443841"/>
              <a:gd name="connsiteX1" fmla="*/ 4338490 w 4340977"/>
              <a:gd name="connsiteY1" fmla="*/ 1437048 h 1443841"/>
              <a:gd name="connsiteX2" fmla="*/ 4340977 w 4340977"/>
              <a:gd name="connsiteY2" fmla="*/ 1443841 h 1443841"/>
              <a:gd name="connsiteX3" fmla="*/ 0 w 4340977"/>
              <a:gd name="connsiteY3" fmla="*/ 1443841 h 1443841"/>
              <a:gd name="connsiteX4" fmla="*/ 2486 w 4340977"/>
              <a:gd name="connsiteY4" fmla="*/ 1437048 h 1443841"/>
              <a:gd name="connsiteX5" fmla="*/ 2170488 w 4340977"/>
              <a:gd name="connsiteY5" fmla="*/ 0 h 14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977" h="1443841">
                <a:moveTo>
                  <a:pt x="2170488" y="0"/>
                </a:moveTo>
                <a:cubicBezTo>
                  <a:pt x="3145094" y="0"/>
                  <a:pt x="3981300" y="592555"/>
                  <a:pt x="4338490" y="1437048"/>
                </a:cubicBezTo>
                <a:lnTo>
                  <a:pt x="4340977" y="1443841"/>
                </a:lnTo>
                <a:lnTo>
                  <a:pt x="0" y="1443841"/>
                </a:lnTo>
                <a:lnTo>
                  <a:pt x="2486" y="1437048"/>
                </a:lnTo>
                <a:cubicBezTo>
                  <a:pt x="359677" y="592555"/>
                  <a:pt x="1195883" y="0"/>
                  <a:pt x="2170488" y="0"/>
                </a:cubicBezTo>
                <a:close/>
              </a:path>
            </a:pathLst>
          </a:cu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形状 7"/>
          <p:cNvSpPr/>
          <p:nvPr>
            <p:custDataLst>
              <p:tags r:id="rId7"/>
            </p:custDataLst>
          </p:nvPr>
        </p:nvSpPr>
        <p:spPr>
          <a:xfrm>
            <a:off x="4969751" y="1"/>
            <a:ext cx="2229641" cy="904197"/>
          </a:xfrm>
          <a:custGeom>
            <a:avLst/>
            <a:gdLst>
              <a:gd name="connsiteX0" fmla="*/ 0 w 2229641"/>
              <a:gd name="connsiteY0" fmla="*/ 0 h 904197"/>
              <a:gd name="connsiteX1" fmla="*/ 2229641 w 2229641"/>
              <a:gd name="connsiteY1" fmla="*/ 0 h 904197"/>
              <a:gd name="connsiteX2" fmla="*/ 2165057 w 2229641"/>
              <a:gd name="connsiteY2" fmla="*/ 208053 h 904197"/>
              <a:gd name="connsiteX3" fmla="*/ 1114820 w 2229641"/>
              <a:gd name="connsiteY3" fmla="*/ 904197 h 904197"/>
              <a:gd name="connsiteX4" fmla="*/ 64583 w 2229641"/>
              <a:gd name="connsiteY4" fmla="*/ 208053 h 9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641" h="904197">
                <a:moveTo>
                  <a:pt x="0" y="0"/>
                </a:moveTo>
                <a:lnTo>
                  <a:pt x="2229641" y="0"/>
                </a:lnTo>
                <a:lnTo>
                  <a:pt x="2165057" y="208053"/>
                </a:lnTo>
                <a:cubicBezTo>
                  <a:pt x="1992025" y="617148"/>
                  <a:pt x="1586945" y="904197"/>
                  <a:pt x="1114820" y="904197"/>
                </a:cubicBezTo>
                <a:cubicBezTo>
                  <a:pt x="642696" y="904197"/>
                  <a:pt x="237616" y="617148"/>
                  <a:pt x="64583" y="20805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2911475" y="3836670"/>
            <a:ext cx="6369050" cy="380365"/>
          </a:xfrm>
        </p:spPr>
        <p:txBody>
          <a:bodyPr lIns="91440" tIns="45720" rIns="91440" bIns="45720" anchor="b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530840" y="5967730"/>
            <a:ext cx="1661160" cy="905510"/>
            <a:chOff x="16584" y="9398"/>
            <a:chExt cx="2616" cy="1426"/>
          </a:xfrm>
        </p:grpSpPr>
        <p:sp>
          <p:nvSpPr>
            <p:cNvPr id="15" name="任意形状 24"/>
            <p:cNvSpPr/>
            <p:nvPr>
              <p:custDataLst>
                <p:tags r:id="rId3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4"/>
              </p:custDataLst>
            </p:nvPr>
          </p:nvSpPr>
          <p:spPr>
            <a:xfrm>
              <a:off x="16584" y="10122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>
            <p:custDataLst>
              <p:tags r:id="rId3"/>
            </p:custDataLst>
          </p:nvPr>
        </p:nvSpPr>
        <p:spPr>
          <a:xfrm>
            <a:off x="11318240" y="0"/>
            <a:ext cx="873760" cy="1464945"/>
          </a:xfrm>
          <a:custGeom>
            <a:avLst/>
            <a:gdLst>
              <a:gd name="connsiteX0" fmla="*/ 447252 w 873962"/>
              <a:gd name="connsiteY0" fmla="*/ 0 h 1464826"/>
              <a:gd name="connsiteX1" fmla="*/ 873962 w 873962"/>
              <a:gd name="connsiteY1" fmla="*/ 0 h 1464826"/>
              <a:gd name="connsiteX2" fmla="*/ 873962 w 873962"/>
              <a:gd name="connsiteY2" fmla="*/ 1456778 h 1464826"/>
              <a:gd name="connsiteX3" fmla="*/ 847228 w 873962"/>
              <a:gd name="connsiteY3" fmla="*/ 1460858 h 1464826"/>
              <a:gd name="connsiteX4" fmla="*/ 768639 w 873962"/>
              <a:gd name="connsiteY4" fmla="*/ 1464826 h 1464826"/>
              <a:gd name="connsiteX5" fmla="*/ 0 w 873962"/>
              <a:gd name="connsiteY5" fmla="*/ 696187 h 1464826"/>
              <a:gd name="connsiteX6" fmla="*/ 338885 w 873962"/>
              <a:gd name="connsiteY6" fmla="*/ 58819 h 146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962" h="1464826">
                <a:moveTo>
                  <a:pt x="447252" y="0"/>
                </a:moveTo>
                <a:lnTo>
                  <a:pt x="873962" y="0"/>
                </a:lnTo>
                <a:lnTo>
                  <a:pt x="873962" y="1456778"/>
                </a:lnTo>
                <a:lnTo>
                  <a:pt x="847228" y="1460858"/>
                </a:lnTo>
                <a:cubicBezTo>
                  <a:pt x="821388" y="1463482"/>
                  <a:pt x="795171" y="1464826"/>
                  <a:pt x="768639" y="1464826"/>
                </a:cubicBezTo>
                <a:cubicBezTo>
                  <a:pt x="344131" y="1464826"/>
                  <a:pt x="0" y="1120695"/>
                  <a:pt x="0" y="696187"/>
                </a:cubicBezTo>
                <a:cubicBezTo>
                  <a:pt x="0" y="430870"/>
                  <a:pt x="134426" y="196949"/>
                  <a:pt x="338885" y="588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任意形状 17"/>
          <p:cNvSpPr/>
          <p:nvPr>
            <p:custDataLst>
              <p:tags r:id="rId4"/>
            </p:custDataLst>
          </p:nvPr>
        </p:nvSpPr>
        <p:spPr>
          <a:xfrm>
            <a:off x="10662920" y="-8255"/>
            <a:ext cx="1172845" cy="711835"/>
          </a:xfrm>
          <a:custGeom>
            <a:avLst/>
            <a:gdLst>
              <a:gd name="connsiteX0" fmla="*/ 42442 w 3589290"/>
              <a:gd name="connsiteY0" fmla="*/ 0 h 2179590"/>
              <a:gd name="connsiteX1" fmla="*/ 3546848 w 3589290"/>
              <a:gd name="connsiteY1" fmla="*/ 0 h 2179590"/>
              <a:gd name="connsiteX2" fmla="*/ 3552829 w 3589290"/>
              <a:gd name="connsiteY2" fmla="*/ 23261 h 2179590"/>
              <a:gd name="connsiteX3" fmla="*/ 3589290 w 3589290"/>
              <a:gd name="connsiteY3" fmla="*/ 384945 h 2179590"/>
              <a:gd name="connsiteX4" fmla="*/ 1794645 w 3589290"/>
              <a:gd name="connsiteY4" fmla="*/ 2179590 h 2179590"/>
              <a:gd name="connsiteX5" fmla="*/ 0 w 3589290"/>
              <a:gd name="connsiteY5" fmla="*/ 384945 h 2179590"/>
              <a:gd name="connsiteX6" fmla="*/ 36461 w 3589290"/>
              <a:gd name="connsiteY6" fmla="*/ 23261 h 21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290" h="2179590">
                <a:moveTo>
                  <a:pt x="42442" y="0"/>
                </a:moveTo>
                <a:lnTo>
                  <a:pt x="3546848" y="0"/>
                </a:lnTo>
                <a:lnTo>
                  <a:pt x="3552829" y="23261"/>
                </a:lnTo>
                <a:cubicBezTo>
                  <a:pt x="3576736" y="140089"/>
                  <a:pt x="3589290" y="261051"/>
                  <a:pt x="3589290" y="384945"/>
                </a:cubicBezTo>
                <a:cubicBezTo>
                  <a:pt x="3589290" y="1376100"/>
                  <a:pt x="2785800" y="2179590"/>
                  <a:pt x="1794645" y="2179590"/>
                </a:cubicBezTo>
                <a:cubicBezTo>
                  <a:pt x="803490" y="2179590"/>
                  <a:pt x="0" y="1376100"/>
                  <a:pt x="0" y="384945"/>
                </a:cubicBezTo>
                <a:cubicBezTo>
                  <a:pt x="0" y="261051"/>
                  <a:pt x="12555" y="140089"/>
                  <a:pt x="36461" y="2326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任意形状 24"/>
          <p:cNvSpPr/>
          <p:nvPr>
            <p:custDataLst>
              <p:tags r:id="rId5"/>
            </p:custDataLst>
          </p:nvPr>
        </p:nvSpPr>
        <p:spPr>
          <a:xfrm>
            <a:off x="0" y="5958205"/>
            <a:ext cx="1149985" cy="914400"/>
          </a:xfrm>
          <a:custGeom>
            <a:avLst/>
            <a:gdLst>
              <a:gd name="connsiteX0" fmla="*/ 928699 w 3691856"/>
              <a:gd name="connsiteY0" fmla="*/ 0 h 2936208"/>
              <a:gd name="connsiteX1" fmla="*/ 3691856 w 3691856"/>
              <a:gd name="connsiteY1" fmla="*/ 2763157 h 2936208"/>
              <a:gd name="connsiteX2" fmla="*/ 3683118 w 3691856"/>
              <a:gd name="connsiteY2" fmla="*/ 2936208 h 2936208"/>
              <a:gd name="connsiteX3" fmla="*/ 0 w 3691856"/>
              <a:gd name="connsiteY3" fmla="*/ 2936208 h 2936208"/>
              <a:gd name="connsiteX4" fmla="*/ 0 w 3691856"/>
              <a:gd name="connsiteY4" fmla="*/ 163397 h 2936208"/>
              <a:gd name="connsiteX5" fmla="*/ 107021 w 3691856"/>
              <a:gd name="connsiteY5" fmla="*/ 124226 h 2936208"/>
              <a:gd name="connsiteX6" fmla="*/ 928699 w 3691856"/>
              <a:gd name="connsiteY6" fmla="*/ 0 h 29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856" h="2936208">
                <a:moveTo>
                  <a:pt x="928699" y="0"/>
                </a:moveTo>
                <a:cubicBezTo>
                  <a:pt x="2454748" y="0"/>
                  <a:pt x="3691856" y="1237108"/>
                  <a:pt x="3691856" y="2763157"/>
                </a:cubicBezTo>
                <a:lnTo>
                  <a:pt x="3683118" y="2936208"/>
                </a:lnTo>
                <a:lnTo>
                  <a:pt x="0" y="2936208"/>
                </a:lnTo>
                <a:lnTo>
                  <a:pt x="0" y="163397"/>
                </a:lnTo>
                <a:lnTo>
                  <a:pt x="107021" y="124226"/>
                </a:lnTo>
                <a:cubicBezTo>
                  <a:pt x="366589" y="43492"/>
                  <a:pt x="642565" y="0"/>
                  <a:pt x="928699" y="0"/>
                </a:cubicBezTo>
                <a:close/>
              </a:path>
            </a:pathLst>
          </a:cu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-3810" y="5798820"/>
            <a:ext cx="1991360" cy="1073150"/>
            <a:chOff x="-6" y="9132"/>
            <a:chExt cx="3136" cy="1690"/>
          </a:xfrm>
        </p:grpSpPr>
        <p:sp>
          <p:nvSpPr>
            <p:cNvPr id="16" name="任意形状 24"/>
            <p:cNvSpPr/>
            <p:nvPr userDrawn="1">
              <p:custDataLst>
                <p:tags r:id="rId4"/>
              </p:custDataLst>
            </p:nvPr>
          </p:nvSpPr>
          <p:spPr>
            <a:xfrm>
              <a:off x="-6" y="9132"/>
              <a:ext cx="2126" cy="1691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5"/>
              </p:custDataLst>
            </p:nvPr>
          </p:nvSpPr>
          <p:spPr>
            <a:xfrm>
              <a:off x="1110" y="9611"/>
              <a:ext cx="2020" cy="1189"/>
            </a:xfrm>
            <a:custGeom>
              <a:avLst/>
              <a:gdLst>
                <a:gd name="connsiteX0" fmla="*/ 641220 w 1282440"/>
                <a:gd name="connsiteY0" fmla="*/ 0 h 755143"/>
                <a:gd name="connsiteX1" fmla="*/ 1282440 w 1282440"/>
                <a:gd name="connsiteY1" fmla="*/ 641220 h 755143"/>
                <a:gd name="connsiteX2" fmla="*/ 1270956 w 1282440"/>
                <a:gd name="connsiteY2" fmla="*/ 755143 h 755143"/>
                <a:gd name="connsiteX3" fmla="*/ 11485 w 1282440"/>
                <a:gd name="connsiteY3" fmla="*/ 755143 h 755143"/>
                <a:gd name="connsiteX4" fmla="*/ 0 w 1282440"/>
                <a:gd name="connsiteY4" fmla="*/ 641220 h 755143"/>
                <a:gd name="connsiteX5" fmla="*/ 641220 w 1282440"/>
                <a:gd name="connsiteY5" fmla="*/ 0 h 75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440" h="755143">
                  <a:moveTo>
                    <a:pt x="641220" y="0"/>
                  </a:moveTo>
                  <a:cubicBezTo>
                    <a:pt x="995356" y="0"/>
                    <a:pt x="1282440" y="287084"/>
                    <a:pt x="1282440" y="641220"/>
                  </a:cubicBezTo>
                  <a:lnTo>
                    <a:pt x="1270956" y="755143"/>
                  </a:lnTo>
                  <a:lnTo>
                    <a:pt x="11485" y="755143"/>
                  </a:lnTo>
                  <a:lnTo>
                    <a:pt x="0" y="641220"/>
                  </a:lnTo>
                  <a:cubicBezTo>
                    <a:pt x="0" y="287084"/>
                    <a:pt x="287084" y="0"/>
                    <a:pt x="64122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5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530840" y="5967730"/>
            <a:ext cx="1661160" cy="904240"/>
            <a:chOff x="16584" y="9398"/>
            <a:chExt cx="2616" cy="1424"/>
          </a:xfrm>
        </p:grpSpPr>
        <p:sp>
          <p:nvSpPr>
            <p:cNvPr id="12" name="任意形状 24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4"/>
              </p:custDataLst>
            </p:nvPr>
          </p:nvSpPr>
          <p:spPr>
            <a:xfrm>
              <a:off x="16584" y="10098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 rot="0">
            <a:off x="-3175" y="4762500"/>
            <a:ext cx="3265805" cy="2104390"/>
            <a:chOff x="-3174" y="4762217"/>
            <a:chExt cx="3265874" cy="2104199"/>
          </a:xfrm>
        </p:grpSpPr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>
              <a:off x="-3174" y="4762217"/>
              <a:ext cx="2009063" cy="2104199"/>
            </a:xfrm>
            <a:custGeom>
              <a:avLst/>
              <a:gdLst>
                <a:gd name="connsiteX0" fmla="*/ 28878 w 2009063"/>
                <a:gd name="connsiteY0" fmla="*/ 0 h 2104199"/>
                <a:gd name="connsiteX1" fmla="*/ 2009063 w 2009063"/>
                <a:gd name="connsiteY1" fmla="*/ 1980184 h 2104199"/>
                <a:gd name="connsiteX2" fmla="*/ 2002801 w 2009063"/>
                <a:gd name="connsiteY2" fmla="*/ 2104199 h 2104199"/>
                <a:gd name="connsiteX3" fmla="*/ 0 w 2009063"/>
                <a:gd name="connsiteY3" fmla="*/ 2104199 h 2104199"/>
                <a:gd name="connsiteX4" fmla="*/ 0 w 2009063"/>
                <a:gd name="connsiteY4" fmla="*/ 1095 h 210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063" h="2104199">
                  <a:moveTo>
                    <a:pt x="28878" y="0"/>
                  </a:moveTo>
                  <a:cubicBezTo>
                    <a:pt x="1122504" y="0"/>
                    <a:pt x="2009063" y="886559"/>
                    <a:pt x="2009063" y="1980184"/>
                  </a:cubicBezTo>
                  <a:lnTo>
                    <a:pt x="2002801" y="2104199"/>
                  </a:lnTo>
                  <a:lnTo>
                    <a:pt x="0" y="2104199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>
              <a:off x="749076" y="5357865"/>
              <a:ext cx="2513624" cy="1500135"/>
            </a:xfrm>
            <a:custGeom>
              <a:avLst/>
              <a:gdLst>
                <a:gd name="connsiteX0" fmla="*/ 1256812 w 2513624"/>
                <a:gd name="connsiteY0" fmla="*/ 0 h 1500135"/>
                <a:gd name="connsiteX1" fmla="*/ 2513624 w 2513624"/>
                <a:gd name="connsiteY1" fmla="*/ 1256812 h 1500135"/>
                <a:gd name="connsiteX2" fmla="*/ 2489095 w 2513624"/>
                <a:gd name="connsiteY2" fmla="*/ 1500135 h 1500135"/>
                <a:gd name="connsiteX3" fmla="*/ 24529 w 2513624"/>
                <a:gd name="connsiteY3" fmla="*/ 1500135 h 1500135"/>
                <a:gd name="connsiteX4" fmla="*/ 0 w 2513624"/>
                <a:gd name="connsiteY4" fmla="*/ 1256812 h 1500135"/>
                <a:gd name="connsiteX5" fmla="*/ 1256812 w 2513624"/>
                <a:gd name="connsiteY5" fmla="*/ 0 h 150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3624" h="1500135">
                  <a:moveTo>
                    <a:pt x="1256812" y="0"/>
                  </a:moveTo>
                  <a:cubicBezTo>
                    <a:pt x="1950930" y="0"/>
                    <a:pt x="2513624" y="562694"/>
                    <a:pt x="2513624" y="1256812"/>
                  </a:cubicBezTo>
                  <a:lnTo>
                    <a:pt x="2489095" y="1500135"/>
                  </a:lnTo>
                  <a:lnTo>
                    <a:pt x="24529" y="1500135"/>
                  </a:lnTo>
                  <a:lnTo>
                    <a:pt x="0" y="1256812"/>
                  </a:lnTo>
                  <a:cubicBezTo>
                    <a:pt x="0" y="562694"/>
                    <a:pt x="562694" y="0"/>
                    <a:pt x="1256812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 rot="10800000">
            <a:off x="8924925" y="-16510"/>
            <a:ext cx="3265805" cy="2104390"/>
            <a:chOff x="-3174" y="4762217"/>
            <a:chExt cx="3265874" cy="2104199"/>
          </a:xfrm>
        </p:grpSpPr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-3174" y="4762217"/>
              <a:ext cx="2009063" cy="2104199"/>
            </a:xfrm>
            <a:custGeom>
              <a:avLst/>
              <a:gdLst>
                <a:gd name="connsiteX0" fmla="*/ 28878 w 2009063"/>
                <a:gd name="connsiteY0" fmla="*/ 0 h 2104199"/>
                <a:gd name="connsiteX1" fmla="*/ 2009063 w 2009063"/>
                <a:gd name="connsiteY1" fmla="*/ 1980184 h 2104199"/>
                <a:gd name="connsiteX2" fmla="*/ 2002801 w 2009063"/>
                <a:gd name="connsiteY2" fmla="*/ 2104199 h 2104199"/>
                <a:gd name="connsiteX3" fmla="*/ 0 w 2009063"/>
                <a:gd name="connsiteY3" fmla="*/ 2104199 h 2104199"/>
                <a:gd name="connsiteX4" fmla="*/ 0 w 2009063"/>
                <a:gd name="connsiteY4" fmla="*/ 1095 h 210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063" h="2104199">
                  <a:moveTo>
                    <a:pt x="28878" y="0"/>
                  </a:moveTo>
                  <a:cubicBezTo>
                    <a:pt x="1122504" y="0"/>
                    <a:pt x="2009063" y="886559"/>
                    <a:pt x="2009063" y="1980184"/>
                  </a:cubicBezTo>
                  <a:lnTo>
                    <a:pt x="2002801" y="2104199"/>
                  </a:lnTo>
                  <a:lnTo>
                    <a:pt x="0" y="2104199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8"/>
              </p:custDataLst>
            </p:nvPr>
          </p:nvSpPr>
          <p:spPr>
            <a:xfrm>
              <a:off x="749076" y="5357865"/>
              <a:ext cx="2513624" cy="1500135"/>
            </a:xfrm>
            <a:custGeom>
              <a:avLst/>
              <a:gdLst>
                <a:gd name="connsiteX0" fmla="*/ 1256812 w 2513624"/>
                <a:gd name="connsiteY0" fmla="*/ 0 h 1500135"/>
                <a:gd name="connsiteX1" fmla="*/ 2513624 w 2513624"/>
                <a:gd name="connsiteY1" fmla="*/ 1256812 h 1500135"/>
                <a:gd name="connsiteX2" fmla="*/ 2489095 w 2513624"/>
                <a:gd name="connsiteY2" fmla="*/ 1500135 h 1500135"/>
                <a:gd name="connsiteX3" fmla="*/ 24529 w 2513624"/>
                <a:gd name="connsiteY3" fmla="*/ 1500135 h 1500135"/>
                <a:gd name="connsiteX4" fmla="*/ 0 w 2513624"/>
                <a:gd name="connsiteY4" fmla="*/ 1256812 h 1500135"/>
                <a:gd name="connsiteX5" fmla="*/ 1256812 w 2513624"/>
                <a:gd name="connsiteY5" fmla="*/ 0 h 150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3624" h="1500135">
                  <a:moveTo>
                    <a:pt x="1256812" y="0"/>
                  </a:moveTo>
                  <a:cubicBezTo>
                    <a:pt x="1950930" y="0"/>
                    <a:pt x="2513624" y="562694"/>
                    <a:pt x="2513624" y="1256812"/>
                  </a:cubicBezTo>
                  <a:lnTo>
                    <a:pt x="2489095" y="1500135"/>
                  </a:lnTo>
                  <a:lnTo>
                    <a:pt x="24529" y="1500135"/>
                  </a:lnTo>
                  <a:lnTo>
                    <a:pt x="0" y="1256812"/>
                  </a:lnTo>
                  <a:cubicBezTo>
                    <a:pt x="0" y="562694"/>
                    <a:pt x="562694" y="0"/>
                    <a:pt x="1256812" y="0"/>
                  </a:cubicBezTo>
                  <a:close/>
                </a:path>
              </a:pathLst>
            </a:custGeom>
            <a:solidFill>
              <a:schemeClr val="accent3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1440" tIns="45720" rIns="91440" bIns="45720"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72507" y="4889195"/>
            <a:ext cx="4846986" cy="43036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>
            <a:off x="5395393" y="2636224"/>
            <a:ext cx="1000451" cy="1000451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6474332" y="2240011"/>
            <a:ext cx="500225" cy="500225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672506" y="4063043"/>
            <a:ext cx="4846987" cy="77867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0150" marR="0" lvl="2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57350" marR="0" lvl="3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14550" marR="0" lvl="4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1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形状 17"/>
            <p:cNvSpPr/>
            <p:nvPr userDrawn="1"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tags" Target="../tags/tag163.xml"/><Relationship Id="rId26" Type="http://schemas.openxmlformats.org/officeDocument/2006/relationships/tags" Target="../tags/tag162.xml"/><Relationship Id="rId25" Type="http://schemas.openxmlformats.org/officeDocument/2006/relationships/tags" Target="../tags/tag161.xml"/><Relationship Id="rId24" Type="http://schemas.openxmlformats.org/officeDocument/2006/relationships/tags" Target="../tags/tag160.xml"/><Relationship Id="rId23" Type="http://schemas.openxmlformats.org/officeDocument/2006/relationships/tags" Target="../tags/tag159.xml"/><Relationship Id="rId22" Type="http://schemas.openxmlformats.org/officeDocument/2006/relationships/tags" Target="../tags/tag158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5402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963303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5.xml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6.xml"/><Relationship Id="rId4" Type="http://schemas.openxmlformats.org/officeDocument/2006/relationships/image" Target="../media/image4.svg"/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174.xml"/><Relationship Id="rId4" Type="http://schemas.openxmlformats.org/officeDocument/2006/relationships/image" Target="../media/image10.jpeg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7456805" y="5173345"/>
            <a:ext cx="4735195" cy="2025015"/>
          </a:xfrm>
        </p:spPr>
        <p:txBody>
          <a:bodyPr>
            <a:normAutofit/>
            <a:scene3d>
              <a:camera prst="isometricRightUp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6000">
                <a:ln/>
                <a:solidFill>
                  <a:schemeClr val="accent4"/>
                </a:solidFill>
                <a:effectLst/>
              </a:rPr>
              <a:t>大队委竞选</a:t>
            </a:r>
            <a:endParaRPr lang="zh-CN" altLang="en-US" sz="6000">
              <a:ln/>
              <a:solidFill>
                <a:schemeClr val="accent4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84500" y="61595"/>
            <a:ext cx="6539865" cy="1061720"/>
          </a:xfrm>
        </p:spPr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20000"/>
          </a:bodyPr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20000"/>
          </a:bodyPr>
          <a:p>
            <a:endParaRPr lang="zh-CN" altLang="en-US"/>
          </a:p>
        </p:txBody>
      </p:sp>
      <p:grpSp>
        <p:nvGrpSpPr>
          <p:cNvPr id="15" name="海底世界"/>
          <p:cNvGrpSpPr/>
          <p:nvPr/>
        </p:nvGrpSpPr>
        <p:grpSpPr>
          <a:xfrm>
            <a:off x="-635" y="1771650"/>
            <a:ext cx="5715000" cy="5210810"/>
            <a:chOff x="6765" y="3964"/>
            <a:chExt cx="5669" cy="2871"/>
          </a:xfrm>
        </p:grpSpPr>
        <p:pic>
          <p:nvPicPr>
            <p:cNvPr id="16" name="图片 15" descr="横着 - 2_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765" y="3964"/>
              <a:ext cx="5669" cy="287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7548" y="3964"/>
              <a:ext cx="4104" cy="26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0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个人档案</a:t>
              </a:r>
              <a:endParaRPr lang="zh-CN" altLang="en-US" sz="3000" b="1">
                <a:solidFill>
                  <a:srgbClr val="00D0BE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姓名：张欣</a:t>
              </a:r>
              <a:endParaRPr lang="zh-CN" altLang="en-US" sz="2400" b="1">
                <a:solidFill>
                  <a:srgbClr val="00D0BE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班级：四（一）班</a:t>
              </a:r>
              <a:endParaRPr lang="zh-CN" altLang="en-US" sz="2400" b="1">
                <a:solidFill>
                  <a:srgbClr val="00D0BE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年龄：</a:t>
              </a:r>
              <a:r>
                <a:rPr lang="en-US" altLang="zh-CN" sz="24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10</a:t>
              </a:r>
              <a:r>
                <a:rPr lang="zh-CN" altLang="en-US" sz="24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岁</a:t>
              </a:r>
              <a:endParaRPr lang="zh-CN" altLang="en-US" sz="2400" b="1">
                <a:solidFill>
                  <a:srgbClr val="00D0BE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身高：</a:t>
              </a:r>
              <a:r>
                <a:rPr lang="en-US" altLang="zh-CN" sz="24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140</a:t>
              </a:r>
              <a:r>
                <a:rPr lang="zh-CN" altLang="en-US" sz="24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厘米</a:t>
              </a:r>
              <a:endParaRPr lang="zh-CN" altLang="en-US" sz="2400" b="1">
                <a:solidFill>
                  <a:srgbClr val="00D0BE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性别：女</a:t>
              </a:r>
              <a:endParaRPr lang="zh-CN" altLang="en-US" sz="2400" b="1">
                <a:solidFill>
                  <a:srgbClr val="00D0BE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D0BE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家庭成员：爸爸妈妈、爷爷奶奶、姐姐</a:t>
              </a:r>
              <a:endParaRPr lang="zh-CN" altLang="en-US" sz="2400" b="1">
                <a:solidFill>
                  <a:srgbClr val="00D0BE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ctr"/>
              <a:endParaRPr lang="zh-CN" altLang="en-US" sz="2400" b="1">
                <a:solidFill>
                  <a:srgbClr val="00D0BE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</p:txBody>
        </p:sp>
      </p:grpSp>
      <p:grpSp>
        <p:nvGrpSpPr>
          <p:cNvPr id="18" name="静怡的夜"/>
          <p:cNvGrpSpPr/>
          <p:nvPr/>
        </p:nvGrpSpPr>
        <p:grpSpPr>
          <a:xfrm>
            <a:off x="6476365" y="1371691"/>
            <a:ext cx="5119370" cy="5332004"/>
            <a:chOff x="7211" y="3833"/>
            <a:chExt cx="5669" cy="2941"/>
          </a:xfrm>
        </p:grpSpPr>
        <p:pic>
          <p:nvPicPr>
            <p:cNvPr id="19" name="图片 18" descr="横着 - 2_2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11" y="3833"/>
              <a:ext cx="5669" cy="2941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7463" y="4345"/>
              <a:ext cx="4797" cy="18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自我特长及优势</a:t>
              </a:r>
              <a:endParaRPr lang="zh-CN" altLang="en-US" sz="3200" b="1">
                <a:solidFill>
                  <a:srgbClr val="91B0DC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en-US" altLang="zh-CN" sz="24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1</a:t>
              </a:r>
              <a:r>
                <a:rPr lang="zh-CN" altLang="en-US" sz="24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、本人责任心强</a:t>
              </a:r>
              <a:endParaRPr lang="zh-CN" altLang="en-US" sz="2400" b="1">
                <a:solidFill>
                  <a:srgbClr val="91B0DC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en-US" altLang="zh-CN" sz="24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2</a:t>
              </a:r>
              <a:r>
                <a:rPr lang="zh-CN" altLang="en-US" sz="24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、本人思维缜密</a:t>
              </a:r>
              <a:endParaRPr lang="zh-CN" altLang="en-US" sz="2400" b="1">
                <a:solidFill>
                  <a:srgbClr val="91B0DC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en-US" altLang="zh-CN" sz="24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3</a:t>
              </a:r>
              <a:r>
                <a:rPr lang="zh-CN" altLang="en-US" sz="24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、本人领悟能力较强</a:t>
              </a:r>
              <a:endParaRPr lang="zh-CN" altLang="en-US" sz="2400" b="1">
                <a:solidFill>
                  <a:srgbClr val="91B0DC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en-US" altLang="zh-CN" sz="24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4</a:t>
              </a:r>
              <a:r>
                <a:rPr lang="zh-CN" altLang="en-US" sz="24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、语言交际较强</a:t>
              </a:r>
              <a:endParaRPr lang="zh-CN" altLang="en-US" sz="2400" b="1">
                <a:solidFill>
                  <a:srgbClr val="91B0DC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en-US" altLang="zh-CN" sz="24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5</a:t>
              </a:r>
              <a:r>
                <a:rPr lang="zh-CN" altLang="en-US" sz="2400" b="1">
                  <a:solidFill>
                    <a:srgbClr val="91B0DC"/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、有团队意识</a:t>
              </a:r>
              <a:endParaRPr lang="zh-CN" altLang="en-US" sz="2400" b="1">
                <a:solidFill>
                  <a:srgbClr val="91B0DC"/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20000"/>
          </a:bodyPr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20000"/>
          </a:bodyPr>
          <a:p>
            <a:endParaRPr lang="zh-CN" altLang="en-US"/>
          </a:p>
        </p:txBody>
      </p:sp>
      <p:grpSp>
        <p:nvGrpSpPr>
          <p:cNvPr id="13" name="春风习习"/>
          <p:cNvGrpSpPr/>
          <p:nvPr/>
        </p:nvGrpSpPr>
        <p:grpSpPr>
          <a:xfrm>
            <a:off x="565785" y="309880"/>
            <a:ext cx="11476355" cy="1062990"/>
            <a:chOff x="6244" y="3915"/>
            <a:chExt cx="7378" cy="9797"/>
          </a:xfrm>
        </p:grpSpPr>
        <p:pic>
          <p:nvPicPr>
            <p:cNvPr id="12" name="图片 11" descr="横着 - 2_3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244" y="3915"/>
              <a:ext cx="7378" cy="979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182" y="4970"/>
              <a:ext cx="3300" cy="59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b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个人简介</a:t>
              </a:r>
              <a:endParaRPr lang="zh-CN" altLang="en-US" sz="3600" b="1">
                <a:solidFill>
                  <a:schemeClr val="accent3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</p:txBody>
        </p:sp>
      </p:grp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819785" y="1269365"/>
            <a:ext cx="10864215" cy="5278755"/>
            <a:chOff x="3606932" y="2216837"/>
            <a:chExt cx="4978136" cy="2438404"/>
          </a:xfrm>
        </p:grpSpPr>
        <p:pic>
          <p:nvPicPr>
            <p:cNvPr id="6" name="图片 5" descr="C:\Users\钟月嫣\Desktop\非模板\文本框\情感文本框补充资源\人生是一场旅行\人生是一场旅行-01.svg人生是一场旅行-0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606932" y="2216837"/>
              <a:ext cx="4978136" cy="243840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181058" y="2216837"/>
              <a:ext cx="2860195" cy="1534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我是一个自强自信的女孩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在学习上，我孜孜不倦地攻克一个又一个难题。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在行为习惯上，我严以律己，争做大家学习的榜样。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在活动中锻炼自己的能力，追逐自己的梦想，身为副班长。我工作尽心尽力，充满热情，是老师们的好帮手，我有意愿·也有能力担任大队委员。更好的为同学服务·为大队部的工作奉献自己的一份力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/>
          <a:p>
            <a:r>
              <a:rPr lang="zh-CN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亲近自然  爱护环境  从我做起</a:t>
            </a:r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内容占位符 3" descr="微信图片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93585" y="1276985"/>
            <a:ext cx="5097780" cy="56153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努力奋斗  热爱学习  团结友爱  充满阳光</a:t>
            </a:r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内容占位符 3" descr="微信图片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12845" y="1490345"/>
            <a:ext cx="4759325" cy="4759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学习之余  提升自己的才艺全面进步</a:t>
            </a:r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内容占位符 3" descr="微信图片_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53610" y="1490345"/>
            <a:ext cx="2394585" cy="42570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要做个真知  爱生活  努力学习 团结同学争取选上大队委</a:t>
            </a:r>
            <a:endParaRPr lang="zh-CN" altLang="en-US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内容占位符 3" descr="微信图片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07840" y="1490345"/>
            <a:ext cx="3255645" cy="43408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93345" y="5374005"/>
            <a:ext cx="11486515" cy="9829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170" tIns="46990" rIns="90170" bIns="4699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3600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诚实  守信  勇敢 活泼  自信  谢谢观赏</a:t>
            </a:r>
            <a:endParaRPr lang="zh-CN" altLang="en-US" sz="3600" spc="5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508635" y="4192270"/>
            <a:ext cx="10464800" cy="95948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170" tIns="46990" rIns="90170" bIns="4699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4000" b="1" spc="3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快乐学习  天天向上</a:t>
            </a:r>
            <a:endParaRPr lang="zh-CN" altLang="en-US" sz="4000" b="1" spc="3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C:\Users\Kingsoft\Desktop\图片库\卡通\art-close-up-color-159731.jpgart-close-up-color-15973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609298" y="611626"/>
            <a:ext cx="10970099" cy="3647662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6EDE1"/>
            </a:gs>
            <a:gs pos="0">
              <a:srgbClr val="F9F3EB"/>
            </a:gs>
            <a:gs pos="100000">
              <a:srgbClr val="F3E6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72465" y="264160"/>
            <a:ext cx="11032490" cy="1752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请投我一票吧</a:t>
            </a:r>
            <a:endParaRPr lang="zh-CN" altLang="zh-CN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63905" y="2407920"/>
            <a:ext cx="10252075" cy="1176020"/>
          </a:xfrm>
        </p:spPr>
        <p:txBody>
          <a:bodyPr>
            <a:normAutofit/>
          </a:bodyPr>
          <a:p>
            <a:r>
              <a:rPr lang="zh-CN" altLang="en-US" sz="6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</a:rPr>
              <a:t>我是四一班张欣</a:t>
            </a:r>
            <a:endParaRPr lang="zh-CN" altLang="en-US" sz="6000" b="1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8379460" y="5182870"/>
            <a:ext cx="3607435" cy="1334135"/>
          </a:xfrm>
        </p:spPr>
        <p:txBody>
          <a:bodyPr>
            <a:noAutofit/>
          </a:bodyPr>
          <a:p>
            <a:r>
              <a:rPr lang="zh-CN" altLang="en-US" sz="6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谢谢</a:t>
            </a:r>
            <a:endParaRPr lang="zh-CN" altLang="en-US" sz="6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 flipH="1">
            <a:off x="3894455" y="7300595"/>
            <a:ext cx="3702050" cy="94615"/>
          </a:xfrm>
        </p:spPr>
        <p:txBody>
          <a:bodyPr>
            <a:normAutofit fontScale="25000"/>
          </a:bodyPr>
          <a:p>
            <a:r>
              <a:rPr lang="en-US" altLang="zh-CN"/>
              <a:t>guan'ka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SHOW_EDIT_AREA_INDICATION" val="0"/>
  <p:tag name="KSO_WM_TEMPLATE_THUMBS_INDEX" val="1、4、7、8、10、11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4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4"/>
</p:tagLst>
</file>

<file path=ppt/tags/tag1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544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544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4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4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4"/>
</p:tagLst>
</file>

<file path=ppt/tags/tag171.xml><?xml version="1.0" encoding="utf-8"?>
<p:tagLst xmlns:p="http://schemas.openxmlformats.org/presentationml/2006/main">
  <p:tag name="KSO_WM_UNIT_SUBTYPE" val="a"/>
  <p:tag name="KSO_WM_UNIT_NOCLEAR" val="0"/>
  <p:tag name="KSO_WM_UNIT_VALUE" val="14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544_8*f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4_8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此处添加标题"/>
</p:tagLst>
</file>

<file path=ppt/tags/tag173.xml><?xml version="1.0" encoding="utf-8"?>
<p:tagLst xmlns:p="http://schemas.openxmlformats.org/presentationml/2006/main">
  <p:tag name="KSO_WM_UNIT_VALUE" val="1012*304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2544_8*d*1"/>
  <p:tag name="KSO_WM_TEMPLATE_CATEGORY" val="custom"/>
  <p:tag name="KSO_WM_TEMPLATE_INDEX" val="20202544"/>
  <p:tag name="KSO_WM_UNIT_SUPPORT_UNIT_TYPE" val="[&quot;all&quot;]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ID" val="custom20202544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4*443"/>
  <p:tag name="KSO_WM_SLIDE_POSITION" val="47*48"/>
  <p:tag name="KSO_WM_TAG_VERSION" val="1.0"/>
  <p:tag name="KSO_WM_BEAUTIFY_FLAG" val="#wm#"/>
  <p:tag name="KSO_WM_TEMPLATE_CATEGORY" val="custom"/>
  <p:tag name="KSO_WM_TEMPLATE_INDEX" val="20202544"/>
  <p:tag name="KSO_WM_SLIDE_LAYOUT" val="a_d_f"/>
  <p:tag name="KSO_WM_SLIDE_LAYOUT_CNT" val="1_1_1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544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4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6EACF7"/>
      </a:accent1>
      <a:accent2>
        <a:srgbClr val="8CA2E6"/>
      </a:accent2>
      <a:accent3>
        <a:srgbClr val="A595D7"/>
      </a:accent3>
      <a:accent4>
        <a:srgbClr val="BC86C8"/>
      </a:accent4>
      <a:accent5>
        <a:srgbClr val="D676B9"/>
      </a:accent5>
      <a:accent6>
        <a:srgbClr val="F166AC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F2F2F2"/>
    </a:dk2>
    <a:lt2>
      <a:srgbClr val="FFFFFF"/>
    </a:lt2>
    <a:accent1>
      <a:srgbClr val="6EACF7"/>
    </a:accent1>
    <a:accent2>
      <a:srgbClr val="8CA2E6"/>
    </a:accent2>
    <a:accent3>
      <a:srgbClr val="A595D7"/>
    </a:accent3>
    <a:accent4>
      <a:srgbClr val="BC86C8"/>
    </a:accent4>
    <a:accent5>
      <a:srgbClr val="D676B9"/>
    </a:accent5>
    <a:accent6>
      <a:srgbClr val="F166AC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WPS 演示</Application>
  <PresentationFormat>宽屏</PresentationFormat>
  <Paragraphs>45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汉仪刚艺体-85W</vt:lpstr>
      <vt:lpstr>汉仪晓波折纸体简</vt:lpstr>
      <vt:lpstr>Segoe UI</vt:lpstr>
      <vt:lpstr>Arial Unicode MS</vt:lpstr>
      <vt:lpstr>Calibri</vt:lpstr>
      <vt:lpstr>Mongolian Baiti</vt:lpstr>
      <vt:lpstr>1_Office 主题​​</vt:lpstr>
      <vt:lpstr>PowerPoint 演示文稿</vt:lpstr>
      <vt:lpstr>PowerPoint 演示文稿</vt:lpstr>
      <vt:lpstr>PowerPoint 演示文稿</vt:lpstr>
      <vt:lpstr>亲近自然  爱护环境  从我做起</vt:lpstr>
      <vt:lpstr>努力奋斗  热爱学习  团结友爱  充满阳光</vt:lpstr>
      <vt:lpstr>学习之余  提升自己的才艺全面进步</vt:lpstr>
      <vt:lpstr>要做个真知  爱生活  努力学习 团结同学争取选上大队委</vt:lpstr>
      <vt:lpstr>PowerPoint 演示文稿</vt:lpstr>
      <vt:lpstr>请投我一票吧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Sylvia</cp:lastModifiedBy>
  <cp:revision>175</cp:revision>
  <dcterms:created xsi:type="dcterms:W3CDTF">2019-06-19T02:08:00Z</dcterms:created>
  <dcterms:modified xsi:type="dcterms:W3CDTF">2020-10-28T12:32:41Z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