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56" r:id="rId3"/>
    <p:sldId id="287" r:id="rId4"/>
    <p:sldId id="267" r:id="rId5"/>
    <p:sldId id="258" r:id="rId6"/>
    <p:sldId id="268" r:id="rId7"/>
    <p:sldId id="270" r:id="rId8"/>
    <p:sldId id="266" r:id="rId9"/>
    <p:sldId id="265" r:id="rId10"/>
    <p:sldId id="284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EF"/>
    <a:srgbClr val="CAE6D4"/>
    <a:srgbClr val="AD8EC0"/>
    <a:srgbClr val="9FD6D9"/>
    <a:srgbClr val="F3EB45"/>
    <a:srgbClr val="97D5E3"/>
    <a:srgbClr val="E94E34"/>
    <a:srgbClr val="E94D47"/>
    <a:srgbClr val="F5BE30"/>
    <a:srgbClr val="2FA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0" d="100"/>
          <a:sy n="60" d="100"/>
        </p:scale>
        <p:origin x="884" y="4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5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8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134110" y="6593551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35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157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74" r:id="rId20"/>
    <p:sldLayoutId id="2147483675" r:id="rId21"/>
    <p:sldLayoutId id="214748365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6.jp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30.jpg"/><Relationship Id="rId4" Type="http://schemas.openxmlformats.org/officeDocument/2006/relationships/image" Target="../media/image7.png"/><Relationship Id="rId9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5.pn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4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4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4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953978">
            <a:off x="5958522" y="2544085"/>
            <a:ext cx="50087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b="1" spc="300" dirty="0">
                <a:solidFill>
                  <a:srgbClr val="00206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善真服务社</a:t>
            </a:r>
            <a:endParaRPr lang="en-US" altLang="zh-CN" sz="6000" b="1" spc="300" dirty="0">
              <a:solidFill>
                <a:srgbClr val="FF000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r>
              <a:rPr lang="zh-CN" altLang="en-US" sz="6000" b="1" spc="300" dirty="0">
                <a:solidFill>
                  <a:srgbClr val="FF000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岗位</a:t>
            </a:r>
            <a:r>
              <a:rPr lang="zh-CN" altLang="en-US" sz="60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竞选</a:t>
            </a:r>
            <a:endParaRPr lang="en-US" sz="60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834" y="4434205"/>
            <a:ext cx="992777" cy="1227908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 rot="20953978">
            <a:off x="7565607" y="4445256"/>
            <a:ext cx="317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演讲人：索翼</a:t>
            </a:r>
            <a:endParaRPr lang="en-US" sz="35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50"/>
                            </p:stCondLst>
                            <p:childTnLst>
                              <p:par>
                                <p:cTn id="9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953978">
            <a:off x="6252291" y="2853267"/>
            <a:ext cx="5008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感谢观看</a:t>
            </a:r>
            <a:endParaRPr lang="en-US" altLang="zh-CN" sz="54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r>
              <a:rPr lang="zh-CN" altLang="en-US" sz="54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请投我一票！</a:t>
            </a:r>
            <a:endParaRPr lang="en-US" sz="54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wind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5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39" y="309533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39" y="149779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918622" y="2151540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18622" y="3776642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408478" y="2272709"/>
            <a:ext cx="3313555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spc="300" dirty="0">
                <a:solidFill>
                  <a:schemeClr val="tx1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自我介绍</a:t>
            </a: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3426150" y="3831933"/>
            <a:ext cx="331501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spc="300" dirty="0">
                <a:solidFill>
                  <a:schemeClr val="tx1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我的荣誉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7300376" y="3601256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pic>
        <p:nvPicPr>
          <p:cNvPr id="26" name="图片占位符 19">
            <a:extLst>
              <a:ext uri="{FF2B5EF4-FFF2-40B4-BE49-F238E27FC236}">
                <a16:creationId xmlns:a16="http://schemas.microsoft.com/office/drawing/2014/main" id="{BED939CA-0D38-45BF-97FE-96CC516092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19733"/>
          <a:stretch>
            <a:fillRect/>
          </a:stretch>
        </p:blipFill>
        <p:spPr>
          <a:xfrm>
            <a:off x="5293575" y="1255221"/>
            <a:ext cx="5019074" cy="4051444"/>
          </a:xfrm>
        </p:spPr>
      </p:pic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3" grpId="0" autoUpdateAnimBg="0"/>
      <p:bldP spid="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5882047" y="1893341"/>
            <a:ext cx="3313555" cy="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 b="1" spc="300" dirty="0">
                <a:solidFill>
                  <a:schemeClr val="tx1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自我介绍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48E5C6-7E16-4AF6-AFEB-F398CEED35A8}"/>
              </a:ext>
            </a:extLst>
          </p:cNvPr>
          <p:cNvSpPr txBox="1"/>
          <p:nvPr/>
        </p:nvSpPr>
        <p:spPr>
          <a:xfrm>
            <a:off x="5748270" y="2774391"/>
            <a:ext cx="5256243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班    级：三（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）班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姓    名：索 翼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    龄：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9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岁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班级职务：英语组长，路队长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B6B520B-1458-4CF2-A51F-0DD1414F58A0}"/>
              </a:ext>
            </a:extLst>
          </p:cNvPr>
          <p:cNvSpPr/>
          <p:nvPr/>
        </p:nvSpPr>
        <p:spPr>
          <a:xfrm>
            <a:off x="2456145" y="1870619"/>
            <a:ext cx="3033693" cy="30336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2DE591-0487-4656-A663-BB91E752B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9" y="1966135"/>
            <a:ext cx="5679245" cy="79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6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-57608" y="945440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00" b="1" spc="300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爱自拍的我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7248" y="421676"/>
            <a:ext cx="2191122" cy="15208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37" y="704717"/>
            <a:ext cx="1018175" cy="954786"/>
          </a:xfrm>
          <a:prstGeom prst="rect">
            <a:avLst/>
          </a:prstGeom>
        </p:spPr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34595F71-4822-4022-88BD-26BAC2DB1E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4" b="21894"/>
          <a:stretch>
            <a:fillRect/>
          </a:stretch>
        </p:blipFill>
        <p:spPr>
          <a:xfrm>
            <a:off x="1695499" y="1239006"/>
            <a:ext cx="2602946" cy="2602946"/>
          </a:xfrm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CE8012A8-E4F3-44EA-B8BF-B1A2E0C285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612005" y="4043675"/>
            <a:ext cx="2021872" cy="2021872"/>
          </a:xfrm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2F1597C1-48CB-4D15-94FA-8367E3F02D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4195181" y="1503285"/>
            <a:ext cx="4115710" cy="4115709"/>
          </a:xfrm>
        </p:spPr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29A75CA5-4FF0-4730-95B2-86A8468F10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09CFE8B-B9E8-4737-9DD1-AC5E475A40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7479416" y="3445533"/>
            <a:ext cx="5140122" cy="35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-107875" y="937746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00" b="1" spc="300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弹钢琴的我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452199" y="1411086"/>
            <a:ext cx="3419002" cy="1773918"/>
            <a:chOff x="8335023" y="3832152"/>
            <a:chExt cx="3419002" cy="1773918"/>
          </a:xfrm>
        </p:grpSpPr>
        <p:sp>
          <p:nvSpPr>
            <p:cNvPr id="14" name="TextBox 105"/>
            <p:cNvSpPr txBox="1">
              <a:spLocks noChangeArrowheads="1"/>
            </p:cNvSpPr>
            <p:nvPr/>
          </p:nvSpPr>
          <p:spPr bwMode="auto">
            <a:xfrm>
              <a:off x="8335023" y="3832152"/>
              <a:ext cx="3419002" cy="59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endParaRPr lang="zh-CN" altLang="en-US" sz="2400" b="1" kern="0" dirty="0">
                <a:latin typeface="+mn-lt"/>
                <a:ea typeface="义启嘟嘟体" pitchFamily="2" charset="-128"/>
                <a:cs typeface="义启嘟嘟体" pitchFamily="2" charset="-128"/>
                <a:sym typeface="+mn-lt"/>
              </a:endParaRPr>
            </a:p>
          </p:txBody>
        </p:sp>
        <p:sp>
          <p:nvSpPr>
            <p:cNvPr id="15" name="TextBox 106"/>
            <p:cNvSpPr txBox="1">
              <a:spLocks noChangeArrowheads="1"/>
            </p:cNvSpPr>
            <p:nvPr/>
          </p:nvSpPr>
          <p:spPr bwMode="auto">
            <a:xfrm>
              <a:off x="8578642" y="4396442"/>
              <a:ext cx="2931765" cy="120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zh-CN" sz="1800" dirty="0">
                <a:latin typeface="+mn-lt"/>
                <a:ea typeface="义启嘟嘟体" pitchFamily="2" charset="-128"/>
                <a:cs typeface="义启嘟嘟体" pitchFamily="2" charset="-128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1573C44-4EA4-424D-83D0-B73EC085A8AC}"/>
              </a:ext>
            </a:extLst>
          </p:cNvPr>
          <p:cNvSpPr txBox="1"/>
          <p:nvPr/>
        </p:nvSpPr>
        <p:spPr>
          <a:xfrm>
            <a:off x="9114681" y="915698"/>
            <a:ext cx="2526690" cy="2328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坚持练琴已成为了一种习惯，每天晚饭后练琴半小时左右，我坚信日积月累的力量。</a:t>
            </a:r>
          </a:p>
        </p:txBody>
      </p: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A6B01677-5DFE-40ED-BE72-EC2576D76C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b="6061"/>
          <a:stretch>
            <a:fillRect/>
          </a:stretch>
        </p:blipFill>
        <p:spPr/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3858402" y="4272644"/>
            <a:ext cx="4548223" cy="3124176"/>
          </a:xfrm>
          <a:prstGeom prst="rect">
            <a:avLst/>
          </a:prstGeom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AC2E26A9-9600-4ECE-9A53-EC1CD5E3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6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0" y="872376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500" b="1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爱书法的我</a:t>
            </a:r>
          </a:p>
        </p:txBody>
      </p:sp>
      <p:sp>
        <p:nvSpPr>
          <p:cNvPr id="15" name="TextBox 105"/>
          <p:cNvSpPr txBox="1">
            <a:spLocks noChangeArrowheads="1"/>
          </p:cNvSpPr>
          <p:nvPr/>
        </p:nvSpPr>
        <p:spPr bwMode="auto">
          <a:xfrm>
            <a:off x="348656" y="3378207"/>
            <a:ext cx="3419002" cy="14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000" b="1" kern="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    每周日一篇毛笔字，既可以放松心情，也可以提高我的书法水平。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834262" y="2080544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87" y="5115948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6F65037B-1021-4626-8AF8-2C63E21C4F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7032"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2BCAE942-C727-46E1-8F2E-43622AB8EC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6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29780" y="899095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500" b="1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爱阅读的我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757945E-1A6A-4BD1-BC6B-9B6F963874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3471"/>
          <a:stretch>
            <a:fillRect/>
          </a:stretch>
        </p:blipFill>
        <p:spPr>
          <a:xfrm>
            <a:off x="1433891" y="2179000"/>
            <a:ext cx="4737087" cy="3306301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CC2936-1296-47C0-B19C-CAFB7FF68858}"/>
              </a:ext>
            </a:extLst>
          </p:cNvPr>
          <p:cNvSpPr txBox="1"/>
          <p:nvPr/>
        </p:nvSpPr>
        <p:spPr>
          <a:xfrm>
            <a:off x="9554519" y="2841615"/>
            <a:ext cx="2407180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读书破万卷，下笔如有神，我们从小就应该养成爱读书的好习惯。</a:t>
            </a: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71519E49-2674-4F6F-8D83-9EF84EE3EB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" b="2863"/>
          <a:stretch>
            <a:fillRect/>
          </a:stretch>
        </p:blipFill>
        <p:spPr>
          <a:xfrm>
            <a:off x="6263271" y="1581732"/>
            <a:ext cx="3142458" cy="2193312"/>
          </a:xfrm>
        </p:spPr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3BE6DC8C-0B8B-42F9-9CA1-40D4A09E84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667"/>
          <a:stretch>
            <a:fillRect/>
          </a:stretch>
        </p:blipFill>
        <p:spPr>
          <a:xfrm>
            <a:off x="6263271" y="3858156"/>
            <a:ext cx="3142457" cy="2193312"/>
          </a:xfr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32" y="-481374"/>
            <a:ext cx="4205168" cy="29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-65833" y="905400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00" b="1" spc="300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获荣誉的我</a:t>
            </a:r>
          </a:p>
        </p:txBody>
      </p: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 rot="1010312">
            <a:off x="307054" y="1552296"/>
            <a:ext cx="4408360" cy="3226997"/>
            <a:chOff x="1508210" y="2808043"/>
            <a:chExt cx="4408360" cy="3226997"/>
          </a:xfrm>
        </p:grpSpPr>
        <p:sp>
          <p:nvSpPr>
            <p:cNvPr id="2" name="任意多边形 1"/>
            <p:cNvSpPr/>
            <p:nvPr/>
          </p:nvSpPr>
          <p:spPr>
            <a:xfrm>
              <a:off x="1508210" y="2808043"/>
              <a:ext cx="4408360" cy="3226997"/>
            </a:xfrm>
            <a:custGeom>
              <a:avLst/>
              <a:gdLst>
                <a:gd name="connsiteX0" fmla="*/ 2118910 w 4408360"/>
                <a:gd name="connsiteY0" fmla="*/ 300917 h 3226997"/>
                <a:gd name="connsiteX1" fmla="*/ 550 w 4408360"/>
                <a:gd name="connsiteY1" fmla="*/ 1931597 h 3226997"/>
                <a:gd name="connsiteX2" fmla="*/ 1936030 w 4408360"/>
                <a:gd name="connsiteY2" fmla="*/ 3226997 h 3226997"/>
                <a:gd name="connsiteX3" fmla="*/ 4343950 w 4408360"/>
                <a:gd name="connsiteY3" fmla="*/ 1931597 h 3226997"/>
                <a:gd name="connsiteX4" fmla="*/ 3581950 w 4408360"/>
                <a:gd name="connsiteY4" fmla="*/ 148517 h 3226997"/>
                <a:gd name="connsiteX5" fmla="*/ 2118910 w 4408360"/>
                <a:gd name="connsiteY5" fmla="*/ 300917 h 32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8360" h="3226997">
                  <a:moveTo>
                    <a:pt x="2118910" y="300917"/>
                  </a:moveTo>
                  <a:cubicBezTo>
                    <a:pt x="1522010" y="598097"/>
                    <a:pt x="31030" y="1443917"/>
                    <a:pt x="550" y="1931597"/>
                  </a:cubicBezTo>
                  <a:cubicBezTo>
                    <a:pt x="-29930" y="2419277"/>
                    <a:pt x="1212130" y="3226997"/>
                    <a:pt x="1936030" y="3226997"/>
                  </a:cubicBezTo>
                  <a:cubicBezTo>
                    <a:pt x="2659930" y="3226997"/>
                    <a:pt x="4069630" y="2444677"/>
                    <a:pt x="4343950" y="1931597"/>
                  </a:cubicBezTo>
                  <a:cubicBezTo>
                    <a:pt x="4618270" y="1418517"/>
                    <a:pt x="3950250" y="417757"/>
                    <a:pt x="3581950" y="148517"/>
                  </a:cubicBezTo>
                  <a:cubicBezTo>
                    <a:pt x="3213650" y="-120723"/>
                    <a:pt x="2715810" y="3737"/>
                    <a:pt x="2118910" y="3009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14" name="TextBox 106"/>
            <p:cNvSpPr txBox="1">
              <a:spLocks noChangeArrowheads="1"/>
            </p:cNvSpPr>
            <p:nvPr/>
          </p:nvSpPr>
          <p:spPr bwMode="auto">
            <a:xfrm rot="20542276">
              <a:off x="1920729" y="3883777"/>
              <a:ext cx="3344242" cy="120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800" b="1" dirty="0">
                  <a:latin typeface="宋体" panose="02010600030101010101" pitchFamily="2" charset="-122"/>
                  <a:ea typeface="宋体" panose="02010600030101010101" pitchFamily="2" charset="-122"/>
                  <a:cs typeface="义启嘟嘟体" pitchFamily="2" charset="-128"/>
                  <a:sym typeface="+mn-lt"/>
                </a:rPr>
                <a:t>一年级  </a:t>
              </a:r>
              <a:r>
                <a:rPr lang="zh-CN" altLang="en-US" sz="1800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义启嘟嘟体" pitchFamily="2" charset="-128"/>
                  <a:sym typeface="+mn-lt"/>
                </a:rPr>
                <a:t>三好生</a:t>
              </a:r>
              <a:r>
                <a:rPr lang="en-US" altLang="zh-CN" sz="1800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义启嘟嘟体" pitchFamily="2" charset="-128"/>
                  <a:sym typeface="+mn-lt"/>
                </a:rPr>
                <a:t>   </a:t>
              </a:r>
              <a:r>
                <a:rPr lang="zh-CN" altLang="en-US" sz="1800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义启嘟嘟体" pitchFamily="2" charset="-128"/>
                  <a:sym typeface="+mn-lt"/>
                </a:rPr>
                <a:t>优秀班干部</a:t>
              </a:r>
              <a:endParaRPr lang="en-US" altLang="zh-CN" sz="18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800" b="1" dirty="0">
                  <a:latin typeface="宋体" panose="02010600030101010101" pitchFamily="2" charset="-122"/>
                  <a:ea typeface="宋体" panose="02010600030101010101" pitchFamily="2" charset="-122"/>
                  <a:cs typeface="义启嘟嘟体" pitchFamily="2" charset="-128"/>
                  <a:sym typeface="+mn-lt"/>
                </a:rPr>
                <a:t>二年级 </a:t>
              </a:r>
              <a:r>
                <a:rPr lang="zh-CN" altLang="en-US" sz="1800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义启嘟嘟体" pitchFamily="2" charset="-128"/>
                  <a:sym typeface="+mn-lt"/>
                </a:rPr>
                <a:t>学习之星  优秀班干部</a:t>
              </a:r>
              <a:endParaRPr lang="en-US" altLang="zh-CN" sz="18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endParaRPr>
            </a:p>
            <a:p>
              <a:endParaRPr lang="en-US" altLang="zh-CN" sz="1800" dirty="0">
                <a:latin typeface="+mn-lt"/>
                <a:ea typeface="义启嘟嘟体" pitchFamily="2" charset="-128"/>
                <a:cs typeface="义启嘟嘟体" pitchFamily="2" charset="-128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581" y="4072740"/>
            <a:ext cx="1864721" cy="26969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908" y="3700134"/>
            <a:ext cx="3352380" cy="2286281"/>
          </a:xfrm>
          <a:prstGeom prst="rect">
            <a:avLst/>
          </a:prstGeom>
          <a:ln w="76200">
            <a:solidFill>
              <a:srgbClr val="CAE6D4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787C9E0-7458-42CE-AA21-C1E12C057C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66" y="3694090"/>
            <a:ext cx="3352380" cy="2286281"/>
          </a:xfrm>
          <a:prstGeom prst="rect">
            <a:avLst/>
          </a:prstGeom>
          <a:ln w="76200">
            <a:solidFill>
              <a:srgbClr val="CAE6D4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56CE34-5724-4BFA-BBD8-4544C5DE75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432" y="905400"/>
            <a:ext cx="3352380" cy="2286281"/>
          </a:xfrm>
          <a:prstGeom prst="rect">
            <a:avLst/>
          </a:prstGeom>
          <a:ln w="76200">
            <a:solidFill>
              <a:srgbClr val="CAE6D4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B57D981-4E8B-4FE9-9CFE-ADB5716AD3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000" y="929049"/>
            <a:ext cx="3352380" cy="2286281"/>
          </a:xfrm>
          <a:prstGeom prst="rect">
            <a:avLst/>
          </a:prstGeom>
          <a:ln w="76200">
            <a:solidFill>
              <a:srgbClr val="CAE6D4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B2E8FE8-647C-4C27-ACC1-848A75174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78" y="926488"/>
            <a:ext cx="3260369" cy="227582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5B5CD5D-7CD4-4675-A108-C880D497F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0" y="3687118"/>
            <a:ext cx="3268614" cy="228628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4E88401-60CC-40E3-9238-B25DDF5CA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95" y="896187"/>
            <a:ext cx="3310415" cy="22954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E6D9E2F-2E0C-4F78-BC01-A593320D73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6" y="3687118"/>
            <a:ext cx="3304444" cy="228628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B64AEF3-BD0C-4436-B18B-240D66641463}"/>
              </a:ext>
            </a:extLst>
          </p:cNvPr>
          <p:cNvSpPr txBox="1"/>
          <p:nvPr/>
        </p:nvSpPr>
        <p:spPr>
          <a:xfrm>
            <a:off x="1618204" y="2144409"/>
            <a:ext cx="174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小小荣誉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8135" y="2229766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0" y="953135"/>
            <a:ext cx="2099279" cy="4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spc="300" dirty="0">
                <a:solidFill>
                  <a:srgbClr val="00B0F0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承诺宣誓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3821907" y="1166414"/>
            <a:ext cx="462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我竞选组织部长</a:t>
            </a:r>
            <a:endParaRPr lang="en-US" sz="44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998656" y="1776636"/>
            <a:ext cx="1066890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704968" y="2486229"/>
            <a:ext cx="94883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ea typeface="义启嘟嘟体" pitchFamily="2" charset="-128"/>
                <a:cs typeface="义启嘟嘟体" pitchFamily="2" charset="-128"/>
                <a:sym typeface="+mn-lt"/>
              </a:rPr>
              <a:t>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尊敬的老师，亲爱的同学们：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义启嘟嘟体" pitchFamily="2" charset="-128"/>
              <a:sym typeface="+mn-lt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    大家好，我是三（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）班的索翼，今年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9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岁，我已是少先队员、班级语文小组长、路队长。我爱好弹钢琴，已获得了八级证书，我还特别喜欢跳舞，也通过了六级考试，我的爱好书法，多次参加各类比赛，善真服务是培养学生社会责任感，促进学生全面发展，勇于探索创新精神，所以我愿意积极参加这次善真服务的岗位竞选，我竞选的岗位是“组织部长”。我的竞聘优势在于：我已经是班干部，我对事认真负责，责任心强并能完成各项任务。我积极要求进步，学习认真，争取好的成绩。曾获得“三好学生”、“学习之星”、“善真之星”、“优秀班干部”等荣誉称号。如果这次能竞聘上，一定积极工作，完成各项任务，不会让大家失望的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义启嘟嘟体" pitchFamily="2" charset="-128"/>
              <a:sym typeface="+mn-lt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   如果没有精竞聘上，我也不会气馁，继续努力。谢谢大家！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义启嘟嘟体" pitchFamily="2" charset="-128"/>
              <a:sym typeface="+mn-lt"/>
            </a:endParaRPr>
          </a:p>
          <a:p>
            <a:pPr algn="ctr"/>
            <a:endParaRPr lang="en-US" altLang="zh-CN" sz="1600" dirty="0"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endParaRPr lang="en-US" altLang="zh-CN" sz="1600" dirty="0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1650" y="3316216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6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366</Words>
  <Application>Microsoft Office PowerPoint</Application>
  <PresentationFormat>宽屏</PresentationFormat>
  <Paragraphs>40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华文行楷</vt:lpstr>
      <vt:lpstr>宋体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班干部竞选</dc:title>
  <dc:creator>第一PPT</dc:creator>
  <cp:keywords>www.1ppt.com</cp:keywords>
  <dc:description>www.1ppt.com</dc:description>
  <cp:lastModifiedBy>索 政纲</cp:lastModifiedBy>
  <cp:revision>120</cp:revision>
  <dcterms:created xsi:type="dcterms:W3CDTF">2017-05-23T12:09:32Z</dcterms:created>
  <dcterms:modified xsi:type="dcterms:W3CDTF">2020-10-27T02:19:45Z</dcterms:modified>
</cp:coreProperties>
</file>